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notesSlides/notesSlide6.xml" ContentType="application/vnd.openxmlformats-officedocument.presentationml.notesSlide+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notesSlides/notesSlide7.xml" ContentType="application/vnd.openxmlformats-officedocument.presentationml.notesSlide+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notesSlides/notesSlide8.xml" ContentType="application/vnd.openxmlformats-officedocument.presentationml.notesSlide+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notesSlides/notesSlide9.xml" ContentType="application/vnd.openxmlformats-officedocument.presentationml.notesSlide+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notesSlides/notesSlide10.xml" ContentType="application/vnd.openxmlformats-officedocument.presentationml.notesSlide+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notesSlides/notesSlide11.xml" ContentType="application/vnd.openxmlformats-officedocument.presentationml.notesSlide+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notesSlides/notesSlide12.xml" ContentType="application/vnd.openxmlformats-officedocument.presentationml.notesSlide+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notesSlides/notesSlide13.xml" ContentType="application/vnd.openxmlformats-officedocument.presentationml.notesSlide+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notesSlides/notesSlide14.xml" ContentType="application/vnd.openxmlformats-officedocument.presentationml.notesSlide+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notesSlides/notesSlide15.xml" ContentType="application/vnd.openxmlformats-officedocument.presentationml.notesSlide+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notesSlides/notesSlide16.xml" ContentType="application/vnd.openxmlformats-officedocument.presentationml.notesSlide+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notesSlides/notesSlide17.xml" ContentType="application/vnd.openxmlformats-officedocument.presentationml.notesSlide+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notesSlides/notesSlide18.xml" ContentType="application/vnd.openxmlformats-officedocument.presentationml.notesSlide+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notesSlides/notesSlide19.xml" ContentType="application/vnd.openxmlformats-officedocument.presentationml.notesSlide+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notesSlides/notesSlide20.xml" ContentType="application/vnd.openxmlformats-officedocument.presentationml.notesSlide+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notesSlides/notesSlide21.xml" ContentType="application/vnd.openxmlformats-officedocument.presentationml.notesSlide+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notesSlides/notesSlide22.xml" ContentType="application/vnd.openxmlformats-officedocument.presentationml.notesSlide+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notesSlides/notesSlide23.xml" ContentType="application/vnd.openxmlformats-officedocument.presentationml.notesSlide+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ink/ink2473.xml" ContentType="application/inkml+xml"/>
  <Override PartName="/ppt/ink/ink2474.xml" ContentType="application/inkml+xml"/>
  <Override PartName="/ppt/ink/ink2475.xml" ContentType="application/inkml+xml"/>
  <Override PartName="/ppt/ink/ink2476.xml" ContentType="application/inkml+xml"/>
  <Override PartName="/ppt/ink/ink2477.xml" ContentType="application/inkml+xml"/>
  <Override PartName="/ppt/ink/ink2478.xml" ContentType="application/inkml+xml"/>
  <Override PartName="/ppt/ink/ink2479.xml" ContentType="application/inkml+xml"/>
  <Override PartName="/ppt/ink/ink2480.xml" ContentType="application/inkml+xml"/>
  <Override PartName="/ppt/ink/ink2481.xml" ContentType="application/inkml+xml"/>
  <Override PartName="/ppt/ink/ink2482.xml" ContentType="application/inkml+xml"/>
  <Override PartName="/ppt/ink/ink2483.xml" ContentType="application/inkml+xml"/>
  <Override PartName="/ppt/ink/ink2484.xml" ContentType="application/inkml+xml"/>
  <Override PartName="/ppt/ink/ink2485.xml" ContentType="application/inkml+xml"/>
  <Override PartName="/ppt/ink/ink2486.xml" ContentType="application/inkml+xml"/>
  <Override PartName="/ppt/ink/ink2487.xml" ContentType="application/inkml+xml"/>
  <Override PartName="/ppt/ink/ink2488.xml" ContentType="application/inkml+xml"/>
  <Override PartName="/ppt/ink/ink2489.xml" ContentType="application/inkml+xml"/>
  <Override PartName="/ppt/ink/ink2490.xml" ContentType="application/inkml+xml"/>
  <Override PartName="/ppt/ink/ink2491.xml" ContentType="application/inkml+xml"/>
  <Override PartName="/ppt/ink/ink2492.xml" ContentType="application/inkml+xml"/>
  <Override PartName="/ppt/ink/ink2493.xml" ContentType="application/inkml+xml"/>
  <Override PartName="/ppt/ink/ink2494.xml" ContentType="application/inkml+xml"/>
  <Override PartName="/ppt/ink/ink2495.xml" ContentType="application/inkml+xml"/>
  <Override PartName="/ppt/ink/ink2496.xml" ContentType="application/inkml+xml"/>
  <Override PartName="/ppt/ink/ink2497.xml" ContentType="application/inkml+xml"/>
  <Override PartName="/ppt/ink/ink2498.xml" ContentType="application/inkml+xml"/>
  <Override PartName="/ppt/ink/ink2499.xml" ContentType="application/inkml+xml"/>
  <Override PartName="/ppt/ink/ink2500.xml" ContentType="application/inkml+xml"/>
  <Override PartName="/ppt/ink/ink2501.xml" ContentType="application/inkml+xml"/>
  <Override PartName="/ppt/ink/ink2502.xml" ContentType="application/inkml+xml"/>
  <Override PartName="/ppt/ink/ink2503.xml" ContentType="application/inkml+xml"/>
  <Override PartName="/ppt/ink/ink2504.xml" ContentType="application/inkml+xml"/>
  <Override PartName="/ppt/ink/ink2505.xml" ContentType="application/inkml+xml"/>
  <Override PartName="/ppt/ink/ink2506.xml" ContentType="application/inkml+xml"/>
  <Override PartName="/ppt/ink/ink2507.xml" ContentType="application/inkml+xml"/>
  <Override PartName="/ppt/notesSlides/notesSlide24.xml" ContentType="application/vnd.openxmlformats-officedocument.presentationml.notesSlide+xml"/>
  <Override PartName="/ppt/ink/ink2508.xml" ContentType="application/inkml+xml"/>
  <Override PartName="/ppt/ink/ink2509.xml" ContentType="application/inkml+xml"/>
  <Override PartName="/ppt/ink/ink2510.xml" ContentType="application/inkml+xml"/>
  <Override PartName="/ppt/ink/ink2511.xml" ContentType="application/inkml+xml"/>
  <Override PartName="/ppt/ink/ink2512.xml" ContentType="application/inkml+xml"/>
  <Override PartName="/ppt/ink/ink2513.xml" ContentType="application/inkml+xml"/>
  <Override PartName="/ppt/ink/ink2514.xml" ContentType="application/inkml+xml"/>
  <Override PartName="/ppt/ink/ink2515.xml" ContentType="application/inkml+xml"/>
  <Override PartName="/ppt/ink/ink2516.xml" ContentType="application/inkml+xml"/>
  <Override PartName="/ppt/ink/ink2517.xml" ContentType="application/inkml+xml"/>
  <Override PartName="/ppt/ink/ink2518.xml" ContentType="application/inkml+xml"/>
  <Override PartName="/ppt/ink/ink2519.xml" ContentType="application/inkml+xml"/>
  <Override PartName="/ppt/ink/ink2520.xml" ContentType="application/inkml+xml"/>
  <Override PartName="/ppt/ink/ink2521.xml" ContentType="application/inkml+xml"/>
  <Override PartName="/ppt/ink/ink2522.xml" ContentType="application/inkml+xml"/>
  <Override PartName="/ppt/ink/ink2523.xml" ContentType="application/inkml+xml"/>
  <Override PartName="/ppt/ink/ink2524.xml" ContentType="application/inkml+xml"/>
  <Override PartName="/ppt/ink/ink2525.xml" ContentType="application/inkml+xml"/>
  <Override PartName="/ppt/ink/ink2526.xml" ContentType="application/inkml+xml"/>
  <Override PartName="/ppt/ink/ink2527.xml" ContentType="application/inkml+xml"/>
  <Override PartName="/ppt/ink/ink2528.xml" ContentType="application/inkml+xml"/>
  <Override PartName="/ppt/ink/ink2529.xml" ContentType="application/inkml+xml"/>
  <Override PartName="/ppt/ink/ink2530.xml" ContentType="application/inkml+xml"/>
  <Override PartName="/ppt/ink/ink2531.xml" ContentType="application/inkml+xml"/>
  <Override PartName="/ppt/ink/ink2532.xml" ContentType="application/inkml+xml"/>
  <Override PartName="/ppt/ink/ink2533.xml" ContentType="application/inkml+xml"/>
  <Override PartName="/ppt/ink/ink2534.xml" ContentType="application/inkml+xml"/>
  <Override PartName="/ppt/ink/ink2535.xml" ContentType="application/inkml+xml"/>
  <Override PartName="/ppt/ink/ink2536.xml" ContentType="application/inkml+xml"/>
  <Override PartName="/ppt/ink/ink2537.xml" ContentType="application/inkml+xml"/>
  <Override PartName="/ppt/ink/ink2538.xml" ContentType="application/inkml+xml"/>
  <Override PartName="/ppt/ink/ink2539.xml" ContentType="application/inkml+xml"/>
  <Override PartName="/ppt/ink/ink2540.xml" ContentType="application/inkml+xml"/>
  <Override PartName="/ppt/ink/ink2541.xml" ContentType="application/inkml+xml"/>
  <Override PartName="/ppt/ink/ink2542.xml" ContentType="application/inkml+xml"/>
  <Override PartName="/ppt/ink/ink2543.xml" ContentType="application/inkml+xml"/>
  <Override PartName="/ppt/ink/ink2544.xml" ContentType="application/inkml+xml"/>
  <Override PartName="/ppt/ink/ink2545.xml" ContentType="application/inkml+xml"/>
  <Override PartName="/ppt/ink/ink2546.xml" ContentType="application/inkml+xml"/>
  <Override PartName="/ppt/ink/ink2547.xml" ContentType="application/inkml+xml"/>
  <Override PartName="/ppt/ink/ink2548.xml" ContentType="application/inkml+xml"/>
  <Override PartName="/ppt/ink/ink2549.xml" ContentType="application/inkml+xml"/>
  <Override PartName="/ppt/ink/ink2550.xml" ContentType="application/inkml+xml"/>
  <Override PartName="/ppt/notesSlides/notesSlide25.xml" ContentType="application/vnd.openxmlformats-officedocument.presentationml.notesSlide+xml"/>
  <Override PartName="/ppt/ink/ink2551.xml" ContentType="application/inkml+xml"/>
  <Override PartName="/ppt/ink/ink2552.xml" ContentType="application/inkml+xml"/>
  <Override PartName="/ppt/ink/ink2553.xml" ContentType="application/inkml+xml"/>
  <Override PartName="/ppt/ink/ink2554.xml" ContentType="application/inkml+xml"/>
  <Override PartName="/ppt/ink/ink2555.xml" ContentType="application/inkml+xml"/>
  <Override PartName="/ppt/ink/ink2556.xml" ContentType="application/inkml+xml"/>
  <Override PartName="/ppt/ink/ink2557.xml" ContentType="application/inkml+xml"/>
  <Override PartName="/ppt/ink/ink2558.xml" ContentType="application/inkml+xml"/>
  <Override PartName="/ppt/ink/ink2559.xml" ContentType="application/inkml+xml"/>
  <Override PartName="/ppt/ink/ink2560.xml" ContentType="application/inkml+xml"/>
  <Override PartName="/ppt/ink/ink2561.xml" ContentType="application/inkml+xml"/>
  <Override PartName="/ppt/ink/ink2562.xml" ContentType="application/inkml+xml"/>
  <Override PartName="/ppt/ink/ink2563.xml" ContentType="application/inkml+xml"/>
  <Override PartName="/ppt/ink/ink2564.xml" ContentType="application/inkml+xml"/>
  <Override PartName="/ppt/ink/ink2565.xml" ContentType="application/inkml+xml"/>
  <Override PartName="/ppt/ink/ink2566.xml" ContentType="application/inkml+xml"/>
  <Override PartName="/ppt/ink/ink2567.xml" ContentType="application/inkml+xml"/>
  <Override PartName="/ppt/ink/ink2568.xml" ContentType="application/inkml+xml"/>
  <Override PartName="/ppt/ink/ink2569.xml" ContentType="application/inkml+xml"/>
  <Override PartName="/ppt/ink/ink2570.xml" ContentType="application/inkml+xml"/>
  <Override PartName="/ppt/ink/ink2571.xml" ContentType="application/inkml+xml"/>
  <Override PartName="/ppt/ink/ink2572.xml" ContentType="application/inkml+xml"/>
  <Override PartName="/ppt/ink/ink2573.xml" ContentType="application/inkml+xml"/>
  <Override PartName="/ppt/ink/ink2574.xml" ContentType="application/inkml+xml"/>
  <Override PartName="/ppt/ink/ink2575.xml" ContentType="application/inkml+xml"/>
  <Override PartName="/ppt/ink/ink2576.xml" ContentType="application/inkml+xml"/>
  <Override PartName="/ppt/ink/ink2577.xml" ContentType="application/inkml+xml"/>
  <Override PartName="/ppt/ink/ink2578.xml" ContentType="application/inkml+xml"/>
  <Override PartName="/ppt/ink/ink2579.xml" ContentType="application/inkml+xml"/>
  <Override PartName="/ppt/ink/ink2580.xml" ContentType="application/inkml+xml"/>
  <Override PartName="/ppt/ink/ink2581.xml" ContentType="application/inkml+xml"/>
  <Override PartName="/ppt/ink/ink2582.xml" ContentType="application/inkml+xml"/>
  <Override PartName="/ppt/ink/ink2583.xml" ContentType="application/inkml+xml"/>
  <Override PartName="/ppt/ink/ink2584.xml" ContentType="application/inkml+xml"/>
  <Override PartName="/ppt/ink/ink2585.xml" ContentType="application/inkml+xml"/>
  <Override PartName="/ppt/ink/ink2586.xml" ContentType="application/inkml+xml"/>
  <Override PartName="/ppt/ink/ink2587.xml" ContentType="application/inkml+xml"/>
  <Override PartName="/ppt/ink/ink2588.xml" ContentType="application/inkml+xml"/>
  <Override PartName="/ppt/ink/ink2589.xml" ContentType="application/inkml+xml"/>
  <Override PartName="/ppt/ink/ink2590.xml" ContentType="application/inkml+xml"/>
  <Override PartName="/ppt/ink/ink2591.xml" ContentType="application/inkml+xml"/>
  <Override PartName="/ppt/ink/ink2592.xml" ContentType="application/inkml+xml"/>
  <Override PartName="/ppt/ink/ink2593.xml" ContentType="application/inkml+xml"/>
  <Override PartName="/ppt/ink/ink2594.xml" ContentType="application/inkml+xml"/>
  <Override PartName="/ppt/ink/ink2595.xml" ContentType="application/inkml+xml"/>
  <Override PartName="/ppt/ink/ink2596.xml" ContentType="application/inkml+xml"/>
  <Override PartName="/ppt/ink/ink2597.xml" ContentType="application/inkml+xml"/>
  <Override PartName="/ppt/ink/ink2598.xml" ContentType="application/inkml+xml"/>
  <Override PartName="/ppt/ink/ink2599.xml" ContentType="application/inkml+xml"/>
  <Override PartName="/ppt/ink/ink2600.xml" ContentType="application/inkml+xml"/>
  <Override PartName="/ppt/ink/ink2601.xml" ContentType="application/inkml+xml"/>
  <Override PartName="/ppt/ink/ink2602.xml" ContentType="application/inkml+xml"/>
  <Override PartName="/ppt/ink/ink2603.xml" ContentType="application/inkml+xml"/>
  <Override PartName="/ppt/ink/ink2604.xml" ContentType="application/inkml+xml"/>
  <Override PartName="/ppt/ink/ink2605.xml" ContentType="application/inkml+xml"/>
  <Override PartName="/ppt/ink/ink2606.xml" ContentType="application/inkml+xml"/>
  <Override PartName="/ppt/ink/ink2607.xml" ContentType="application/inkml+xml"/>
  <Override PartName="/ppt/ink/ink2608.xml" ContentType="application/inkml+xml"/>
  <Override PartName="/ppt/ink/ink2609.xml" ContentType="application/inkml+xml"/>
  <Override PartName="/ppt/ink/ink2610.xml" ContentType="application/inkml+xml"/>
  <Override PartName="/ppt/ink/ink2611.xml" ContentType="application/inkml+xml"/>
  <Override PartName="/ppt/ink/ink2612.xml" ContentType="application/inkml+xml"/>
  <Override PartName="/ppt/ink/ink2613.xml" ContentType="application/inkml+xml"/>
  <Override PartName="/ppt/ink/ink2614.xml" ContentType="application/inkml+xml"/>
  <Override PartName="/ppt/ink/ink2615.xml" ContentType="application/inkml+xml"/>
  <Override PartName="/ppt/ink/ink2616.xml" ContentType="application/inkml+xml"/>
  <Override PartName="/ppt/ink/ink2617.xml" ContentType="application/inkml+xml"/>
  <Override PartName="/ppt/ink/ink2618.xml" ContentType="application/inkml+xml"/>
  <Override PartName="/ppt/ink/ink2619.xml" ContentType="application/inkml+xml"/>
  <Override PartName="/ppt/ink/ink2620.xml" ContentType="application/inkml+xml"/>
  <Override PartName="/ppt/ink/ink2621.xml" ContentType="application/inkml+xml"/>
  <Override PartName="/ppt/ink/ink2622.xml" ContentType="application/inkml+xml"/>
  <Override PartName="/ppt/ink/ink2623.xml" ContentType="application/inkml+xml"/>
  <Override PartName="/ppt/ink/ink2624.xml" ContentType="application/inkml+xml"/>
  <Override PartName="/ppt/ink/ink2625.xml" ContentType="application/inkml+xml"/>
  <Override PartName="/ppt/ink/ink2626.xml" ContentType="application/inkml+xml"/>
  <Override PartName="/ppt/ink/ink2627.xml" ContentType="application/inkml+xml"/>
  <Override PartName="/ppt/ink/ink2628.xml" ContentType="application/inkml+xml"/>
  <Override PartName="/ppt/ink/ink2629.xml" ContentType="application/inkml+xml"/>
  <Override PartName="/ppt/ink/ink2630.xml" ContentType="application/inkml+xml"/>
  <Override PartName="/ppt/ink/ink2631.xml" ContentType="application/inkml+xml"/>
  <Override PartName="/ppt/ink/ink2632.xml" ContentType="application/inkml+xml"/>
  <Override PartName="/ppt/ink/ink2633.xml" ContentType="application/inkml+xml"/>
  <Override PartName="/ppt/ink/ink2634.xml" ContentType="application/inkml+xml"/>
  <Override PartName="/ppt/ink/ink2635.xml" ContentType="application/inkml+xml"/>
  <Override PartName="/ppt/ink/ink2636.xml" ContentType="application/inkml+xml"/>
  <Override PartName="/ppt/ink/ink2637.xml" ContentType="application/inkml+xml"/>
  <Override PartName="/ppt/ink/ink2638.xml" ContentType="application/inkml+xml"/>
  <Override PartName="/ppt/ink/ink2639.xml" ContentType="application/inkml+xml"/>
  <Override PartName="/ppt/notesSlides/notesSlide26.xml" ContentType="application/vnd.openxmlformats-officedocument.presentationml.notesSlide+xml"/>
  <Override PartName="/ppt/ink/ink2640.xml" ContentType="application/inkml+xml"/>
  <Override PartName="/ppt/ink/ink2641.xml" ContentType="application/inkml+xml"/>
  <Override PartName="/ppt/ink/ink2642.xml" ContentType="application/inkml+xml"/>
  <Override PartName="/ppt/ink/ink2643.xml" ContentType="application/inkml+xml"/>
  <Override PartName="/ppt/ink/ink2644.xml" ContentType="application/inkml+xml"/>
  <Override PartName="/ppt/ink/ink2645.xml" ContentType="application/inkml+xml"/>
  <Override PartName="/ppt/ink/ink2646.xml" ContentType="application/inkml+xml"/>
  <Override PartName="/ppt/ink/ink2647.xml" ContentType="application/inkml+xml"/>
  <Override PartName="/ppt/ink/ink2648.xml" ContentType="application/inkml+xml"/>
  <Override PartName="/ppt/ink/ink2649.xml" ContentType="application/inkml+xml"/>
  <Override PartName="/ppt/ink/ink2650.xml" ContentType="application/inkml+xml"/>
  <Override PartName="/ppt/ink/ink2651.xml" ContentType="application/inkml+xml"/>
  <Override PartName="/ppt/ink/ink2652.xml" ContentType="application/inkml+xml"/>
  <Override PartName="/ppt/ink/ink2653.xml" ContentType="application/inkml+xml"/>
  <Override PartName="/ppt/ink/ink2654.xml" ContentType="application/inkml+xml"/>
  <Override PartName="/ppt/ink/ink2655.xml" ContentType="application/inkml+xml"/>
  <Override PartName="/ppt/ink/ink2656.xml" ContentType="application/inkml+xml"/>
  <Override PartName="/ppt/ink/ink2657.xml" ContentType="application/inkml+xml"/>
  <Override PartName="/ppt/ink/ink2658.xml" ContentType="application/inkml+xml"/>
  <Override PartName="/ppt/ink/ink2659.xml" ContentType="application/inkml+xml"/>
  <Override PartName="/ppt/ink/ink2660.xml" ContentType="application/inkml+xml"/>
  <Override PartName="/ppt/ink/ink2661.xml" ContentType="application/inkml+xml"/>
  <Override PartName="/ppt/ink/ink2662.xml" ContentType="application/inkml+xml"/>
  <Override PartName="/ppt/notesSlides/notesSlide27.xml" ContentType="application/vnd.openxmlformats-officedocument.presentationml.notesSlide+xml"/>
  <Override PartName="/ppt/ink/ink2663.xml" ContentType="application/inkml+xml"/>
  <Override PartName="/ppt/ink/ink2664.xml" ContentType="application/inkml+xml"/>
  <Override PartName="/ppt/ink/ink2665.xml" ContentType="application/inkml+xml"/>
  <Override PartName="/ppt/notesSlides/notesSlide28.xml" ContentType="application/vnd.openxmlformats-officedocument.presentationml.notesSlide+xml"/>
  <Override PartName="/ppt/ink/ink2666.xml" ContentType="application/inkml+xml"/>
  <Override PartName="/ppt/ink/ink2667.xml" ContentType="application/inkml+xml"/>
  <Override PartName="/ppt/ink/ink2668.xml" ContentType="application/inkml+xml"/>
  <Override PartName="/ppt/ink/ink2669.xml" ContentType="application/inkml+xml"/>
  <Override PartName="/ppt/ink/ink2670.xml" ContentType="application/inkml+xml"/>
  <Override PartName="/ppt/ink/ink2671.xml" ContentType="application/inkml+xml"/>
  <Override PartName="/ppt/ink/ink2672.xml" ContentType="application/inkml+xml"/>
  <Override PartName="/ppt/ink/ink2673.xml" ContentType="application/inkml+xml"/>
  <Override PartName="/ppt/ink/ink2674.xml" ContentType="application/inkml+xml"/>
  <Override PartName="/ppt/ink/ink2675.xml" ContentType="application/inkml+xml"/>
  <Override PartName="/ppt/ink/ink2676.xml" ContentType="application/inkml+xml"/>
  <Override PartName="/ppt/ink/ink2677.xml" ContentType="application/inkml+xml"/>
  <Override PartName="/ppt/ink/ink2678.xml" ContentType="application/inkml+xml"/>
  <Override PartName="/ppt/ink/ink2679.xml" ContentType="application/inkml+xml"/>
  <Override PartName="/ppt/ink/ink2680.xml" ContentType="application/inkml+xml"/>
  <Override PartName="/ppt/ink/ink2681.xml" ContentType="application/inkml+xml"/>
  <Override PartName="/ppt/ink/ink2682.xml" ContentType="application/inkml+xml"/>
  <Override PartName="/ppt/ink/ink2683.xml" ContentType="application/inkml+xml"/>
  <Override PartName="/ppt/ink/ink2684.xml" ContentType="application/inkml+xml"/>
  <Override PartName="/ppt/ink/ink2685.xml" ContentType="application/inkml+xml"/>
  <Override PartName="/ppt/ink/ink2686.xml" ContentType="application/inkml+xml"/>
  <Override PartName="/ppt/ink/ink2687.xml" ContentType="application/inkml+xml"/>
  <Override PartName="/ppt/ink/ink2688.xml" ContentType="application/inkml+xml"/>
  <Override PartName="/ppt/ink/ink2689.xml" ContentType="application/inkml+xml"/>
  <Override PartName="/ppt/ink/ink2690.xml" ContentType="application/inkml+xml"/>
  <Override PartName="/ppt/ink/ink2691.xml" ContentType="application/inkml+xml"/>
  <Override PartName="/ppt/ink/ink2692.xml" ContentType="application/inkml+xml"/>
  <Override PartName="/ppt/ink/ink2693.xml" ContentType="application/inkml+xml"/>
  <Override PartName="/ppt/ink/ink2694.xml" ContentType="application/inkml+xml"/>
  <Override PartName="/ppt/ink/ink2695.xml" ContentType="application/inkml+xml"/>
  <Override PartName="/ppt/ink/ink2696.xml" ContentType="application/inkml+xml"/>
  <Override PartName="/ppt/ink/ink2697.xml" ContentType="application/inkml+xml"/>
  <Override PartName="/ppt/ink/ink2698.xml" ContentType="application/inkml+xml"/>
  <Override PartName="/ppt/ink/ink2699.xml" ContentType="application/inkml+xml"/>
  <Override PartName="/ppt/ink/ink2700.xml" ContentType="application/inkml+xml"/>
  <Override PartName="/ppt/ink/ink2701.xml" ContentType="application/inkml+xml"/>
  <Override PartName="/ppt/ink/ink2702.xml" ContentType="application/inkml+xml"/>
  <Override PartName="/ppt/ink/ink2703.xml" ContentType="application/inkml+xml"/>
  <Override PartName="/ppt/ink/ink2704.xml" ContentType="application/inkml+xml"/>
  <Override PartName="/ppt/ink/ink2705.xml" ContentType="application/inkml+xml"/>
  <Override PartName="/ppt/ink/ink2706.xml" ContentType="application/inkml+xml"/>
  <Override PartName="/ppt/ink/ink2707.xml" ContentType="application/inkml+xml"/>
  <Override PartName="/ppt/ink/ink2708.xml" ContentType="application/inkml+xml"/>
  <Override PartName="/ppt/ink/ink2709.xml" ContentType="application/inkml+xml"/>
  <Override PartName="/ppt/ink/ink2710.xml" ContentType="application/inkml+xml"/>
  <Override PartName="/ppt/ink/ink2711.xml" ContentType="application/inkml+xml"/>
  <Override PartName="/ppt/ink/ink2712.xml" ContentType="application/inkml+xml"/>
  <Override PartName="/ppt/ink/ink2713.xml" ContentType="application/inkml+xml"/>
  <Override PartName="/ppt/ink/ink2714.xml" ContentType="application/inkml+xml"/>
  <Override PartName="/ppt/ink/ink2715.xml" ContentType="application/inkml+xml"/>
  <Override PartName="/ppt/ink/ink2716.xml" ContentType="application/inkml+xml"/>
  <Override PartName="/ppt/ink/ink2717.xml" ContentType="application/inkml+xml"/>
  <Override PartName="/ppt/ink/ink2718.xml" ContentType="application/inkml+xml"/>
  <Override PartName="/ppt/ink/ink2719.xml" ContentType="application/inkml+xml"/>
  <Override PartName="/ppt/ink/ink2720.xml" ContentType="application/inkml+xml"/>
  <Override PartName="/ppt/ink/ink2721.xml" ContentType="application/inkml+xml"/>
  <Override PartName="/ppt/ink/ink2722.xml" ContentType="application/inkml+xml"/>
  <Override PartName="/ppt/ink/ink2723.xml" ContentType="application/inkml+xml"/>
  <Override PartName="/ppt/ink/ink2724.xml" ContentType="application/inkml+xml"/>
  <Override PartName="/ppt/ink/ink2725.xml" ContentType="application/inkml+xml"/>
  <Override PartName="/ppt/ink/ink2726.xml" ContentType="application/inkml+xml"/>
  <Override PartName="/ppt/notesSlides/notesSlide29.xml" ContentType="application/vnd.openxmlformats-officedocument.presentationml.notesSlide+xml"/>
  <Override PartName="/ppt/ink/ink2727.xml" ContentType="application/inkml+xml"/>
  <Override PartName="/ppt/ink/ink2728.xml" ContentType="application/inkml+xml"/>
  <Override PartName="/ppt/ink/ink2729.xml" ContentType="application/inkml+xml"/>
  <Override PartName="/ppt/ink/ink2730.xml" ContentType="application/inkml+xml"/>
  <Override PartName="/ppt/ink/ink2731.xml" ContentType="application/inkml+xml"/>
  <Override PartName="/ppt/ink/ink2732.xml" ContentType="application/inkml+xml"/>
  <Override PartName="/ppt/ink/ink2733.xml" ContentType="application/inkml+xml"/>
  <Override PartName="/ppt/ink/ink2734.xml" ContentType="application/inkml+xml"/>
  <Override PartName="/ppt/ink/ink2735.xml" ContentType="application/inkml+xml"/>
  <Override PartName="/ppt/ink/ink2736.xml" ContentType="application/inkml+xml"/>
  <Override PartName="/ppt/ink/ink2737.xml" ContentType="application/inkml+xml"/>
  <Override PartName="/ppt/ink/ink2738.xml" ContentType="application/inkml+xml"/>
  <Override PartName="/ppt/ink/ink2739.xml" ContentType="application/inkml+xml"/>
  <Override PartName="/ppt/ink/ink2740.xml" ContentType="application/inkml+xml"/>
  <Override PartName="/ppt/ink/ink2741.xml" ContentType="application/inkml+xml"/>
  <Override PartName="/ppt/ink/ink2742.xml" ContentType="application/inkml+xml"/>
  <Override PartName="/ppt/ink/ink2743.xml" ContentType="application/inkml+xml"/>
  <Override PartName="/ppt/ink/ink2744.xml" ContentType="application/inkml+xml"/>
  <Override PartName="/ppt/ink/ink2745.xml" ContentType="application/inkml+xml"/>
  <Override PartName="/ppt/ink/ink2746.xml" ContentType="application/inkml+xml"/>
  <Override PartName="/ppt/ink/ink2747.xml" ContentType="application/inkml+xml"/>
  <Override PartName="/ppt/ink/ink2748.xml" ContentType="application/inkml+xml"/>
  <Override PartName="/ppt/ink/ink2749.xml" ContentType="application/inkml+xml"/>
  <Override PartName="/ppt/ink/ink2750.xml" ContentType="application/inkml+xml"/>
  <Override PartName="/ppt/ink/ink2751.xml" ContentType="application/inkml+xml"/>
  <Override PartName="/ppt/ink/ink2752.xml" ContentType="application/inkml+xml"/>
  <Override PartName="/ppt/ink/ink2753.xml" ContentType="application/inkml+xml"/>
  <Override PartName="/ppt/ink/ink2754.xml" ContentType="application/inkml+xml"/>
  <Override PartName="/ppt/ink/ink2755.xml" ContentType="application/inkml+xml"/>
  <Override PartName="/ppt/ink/ink2756.xml" ContentType="application/inkml+xml"/>
  <Override PartName="/ppt/ink/ink2757.xml" ContentType="application/inkml+xml"/>
  <Override PartName="/ppt/ink/ink2758.xml" ContentType="application/inkml+xml"/>
  <Override PartName="/ppt/ink/ink2759.xml" ContentType="application/inkml+xml"/>
  <Override PartName="/ppt/ink/ink2760.xml" ContentType="application/inkml+xml"/>
  <Override PartName="/ppt/ink/ink2761.xml" ContentType="application/inkml+xml"/>
  <Override PartName="/ppt/ink/ink2762.xml" ContentType="application/inkml+xml"/>
  <Override PartName="/ppt/ink/ink2763.xml" ContentType="application/inkml+xml"/>
  <Override PartName="/ppt/ink/ink2764.xml" ContentType="application/inkml+xml"/>
  <Override PartName="/ppt/ink/ink2765.xml" ContentType="application/inkml+xml"/>
  <Override PartName="/ppt/ink/ink2766.xml" ContentType="application/inkml+xml"/>
  <Override PartName="/ppt/ink/ink2767.xml" ContentType="application/inkml+xml"/>
  <Override PartName="/ppt/ink/ink2768.xml" ContentType="application/inkml+xml"/>
  <Override PartName="/ppt/ink/ink2769.xml" ContentType="application/inkml+xml"/>
  <Override PartName="/ppt/ink/ink2770.xml" ContentType="application/inkml+xml"/>
  <Override PartName="/ppt/ink/ink2771.xml" ContentType="application/inkml+xml"/>
  <Override PartName="/ppt/ink/ink2772.xml" ContentType="application/inkml+xml"/>
  <Override PartName="/ppt/ink/ink2773.xml" ContentType="application/inkml+xml"/>
  <Override PartName="/ppt/ink/ink2774.xml" ContentType="application/inkml+xml"/>
  <Override PartName="/ppt/ink/ink2775.xml" ContentType="application/inkml+xml"/>
  <Override PartName="/ppt/ink/ink2776.xml" ContentType="application/inkml+xml"/>
  <Override PartName="/ppt/ink/ink2777.xml" ContentType="application/inkml+xml"/>
  <Override PartName="/ppt/ink/ink2778.xml" ContentType="application/inkml+xml"/>
  <Override PartName="/ppt/ink/ink2779.xml" ContentType="application/inkml+xml"/>
  <Override PartName="/ppt/ink/ink2780.xml" ContentType="application/inkml+xml"/>
  <Override PartName="/ppt/ink/ink2781.xml" ContentType="application/inkml+xml"/>
  <Override PartName="/ppt/ink/ink2782.xml" ContentType="application/inkml+xml"/>
  <Override PartName="/ppt/ink/ink2783.xml" ContentType="application/inkml+xml"/>
  <Override PartName="/ppt/ink/ink2784.xml" ContentType="application/inkml+xml"/>
  <Override PartName="/ppt/ink/ink2785.xml" ContentType="application/inkml+xml"/>
  <Override PartName="/ppt/ink/ink2786.xml" ContentType="application/inkml+xml"/>
  <Override PartName="/ppt/ink/ink2787.xml" ContentType="application/inkml+xml"/>
  <Override PartName="/ppt/ink/ink2788.xml" ContentType="application/inkml+xml"/>
  <Override PartName="/ppt/ink/ink2789.xml" ContentType="application/inkml+xml"/>
  <Override PartName="/ppt/ink/ink2790.xml" ContentType="application/inkml+xml"/>
  <Override PartName="/ppt/ink/ink2791.xml" ContentType="application/inkml+xml"/>
  <Override PartName="/ppt/ink/ink2792.xml" ContentType="application/inkml+xml"/>
  <Override PartName="/ppt/ink/ink2793.xml" ContentType="application/inkml+xml"/>
  <Override PartName="/ppt/ink/ink2794.xml" ContentType="application/inkml+xml"/>
  <Override PartName="/ppt/ink/ink2795.xml" ContentType="application/inkml+xml"/>
  <Override PartName="/ppt/ink/ink2796.xml" ContentType="application/inkml+xml"/>
  <Override PartName="/ppt/ink/ink2797.xml" ContentType="application/inkml+xml"/>
  <Override PartName="/ppt/ink/ink2798.xml" ContentType="application/inkml+xml"/>
  <Override PartName="/ppt/ink/ink2799.xml" ContentType="application/inkml+xml"/>
  <Override PartName="/ppt/ink/ink2800.xml" ContentType="application/inkml+xml"/>
  <Override PartName="/ppt/notesSlides/notesSlide30.xml" ContentType="application/vnd.openxmlformats-officedocument.presentationml.notesSlide+xml"/>
  <Override PartName="/ppt/ink/ink2801.xml" ContentType="application/inkml+xml"/>
  <Override PartName="/ppt/ink/ink2802.xml" ContentType="application/inkml+xml"/>
  <Override PartName="/ppt/ink/ink2803.xml" ContentType="application/inkml+xml"/>
  <Override PartName="/ppt/ink/ink2804.xml" ContentType="application/inkml+xml"/>
  <Override PartName="/ppt/ink/ink2805.xml" ContentType="application/inkml+xml"/>
  <Override PartName="/ppt/ink/ink2806.xml" ContentType="application/inkml+xml"/>
  <Override PartName="/ppt/ink/ink2807.xml" ContentType="application/inkml+xml"/>
  <Override PartName="/ppt/ink/ink2808.xml" ContentType="application/inkml+xml"/>
  <Override PartName="/ppt/ink/ink2809.xml" ContentType="application/inkml+xml"/>
  <Override PartName="/ppt/ink/ink2810.xml" ContentType="application/inkml+xml"/>
  <Override PartName="/ppt/ink/ink2811.xml" ContentType="application/inkml+xml"/>
  <Override PartName="/ppt/ink/ink2812.xml" ContentType="application/inkml+xml"/>
  <Override PartName="/ppt/ink/ink2813.xml" ContentType="application/inkml+xml"/>
  <Override PartName="/ppt/ink/ink2814.xml" ContentType="application/inkml+xml"/>
  <Override PartName="/ppt/ink/ink2815.xml" ContentType="application/inkml+xml"/>
  <Override PartName="/ppt/ink/ink2816.xml" ContentType="application/inkml+xml"/>
  <Override PartName="/ppt/ink/ink2817.xml" ContentType="application/inkml+xml"/>
  <Override PartName="/ppt/ink/ink2818.xml" ContentType="application/inkml+xml"/>
  <Override PartName="/ppt/ink/ink2819.xml" ContentType="application/inkml+xml"/>
  <Override PartName="/ppt/ink/ink2820.xml" ContentType="application/inkml+xml"/>
  <Override PartName="/ppt/ink/ink2821.xml" ContentType="application/inkml+xml"/>
  <Override PartName="/ppt/ink/ink2822.xml" ContentType="application/inkml+xml"/>
  <Override PartName="/ppt/ink/ink2823.xml" ContentType="application/inkml+xml"/>
  <Override PartName="/ppt/ink/ink2824.xml" ContentType="application/inkml+xml"/>
  <Override PartName="/ppt/ink/ink2825.xml" ContentType="application/inkml+xml"/>
  <Override PartName="/ppt/ink/ink2826.xml" ContentType="application/inkml+xml"/>
  <Override PartName="/ppt/ink/ink2827.xml" ContentType="application/inkml+xml"/>
  <Override PartName="/ppt/ink/ink2828.xml" ContentType="application/inkml+xml"/>
  <Override PartName="/ppt/ink/ink2829.xml" ContentType="application/inkml+xml"/>
  <Override PartName="/ppt/ink/ink2830.xml" ContentType="application/inkml+xml"/>
  <Override PartName="/ppt/ink/ink2831.xml" ContentType="application/inkml+xml"/>
  <Override PartName="/ppt/ink/ink2832.xml" ContentType="application/inkml+xml"/>
  <Override PartName="/ppt/ink/ink2833.xml" ContentType="application/inkml+xml"/>
  <Override PartName="/ppt/ink/ink2834.xml" ContentType="application/inkml+xml"/>
  <Override PartName="/ppt/ink/ink2835.xml" ContentType="application/inkml+xml"/>
  <Override PartName="/ppt/ink/ink2836.xml" ContentType="application/inkml+xml"/>
  <Override PartName="/ppt/ink/ink2837.xml" ContentType="application/inkml+xml"/>
  <Override PartName="/ppt/ink/ink2838.xml" ContentType="application/inkml+xml"/>
  <Override PartName="/ppt/ink/ink2839.xml" ContentType="application/inkml+xml"/>
  <Override PartName="/ppt/ink/ink2840.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Lst>
  <p:notesMasterIdLst>
    <p:notesMasterId r:id="rId69"/>
  </p:notesMasterIdLst>
  <p:handoutMasterIdLst>
    <p:handoutMasterId r:id="rId70"/>
  </p:handoutMasterIdLst>
  <p:sldIdLst>
    <p:sldId id="277" r:id="rId3"/>
    <p:sldId id="416" r:id="rId4"/>
    <p:sldId id="480" r:id="rId5"/>
    <p:sldId id="417" r:id="rId6"/>
    <p:sldId id="418" r:id="rId7"/>
    <p:sldId id="481" r:id="rId8"/>
    <p:sldId id="419" r:id="rId9"/>
    <p:sldId id="420" r:id="rId10"/>
    <p:sldId id="421" r:id="rId11"/>
    <p:sldId id="422" r:id="rId12"/>
    <p:sldId id="423" r:id="rId13"/>
    <p:sldId id="424" r:id="rId14"/>
    <p:sldId id="485" r:id="rId15"/>
    <p:sldId id="425" r:id="rId16"/>
    <p:sldId id="426" r:id="rId17"/>
    <p:sldId id="427" r:id="rId18"/>
    <p:sldId id="428" r:id="rId19"/>
    <p:sldId id="429" r:id="rId20"/>
    <p:sldId id="430" r:id="rId21"/>
    <p:sldId id="431" r:id="rId22"/>
    <p:sldId id="432" r:id="rId23"/>
    <p:sldId id="433" r:id="rId24"/>
    <p:sldId id="434" r:id="rId25"/>
    <p:sldId id="435" r:id="rId26"/>
    <p:sldId id="436" r:id="rId27"/>
    <p:sldId id="437" r:id="rId28"/>
    <p:sldId id="438" r:id="rId29"/>
    <p:sldId id="439" r:id="rId30"/>
    <p:sldId id="440" r:id="rId31"/>
    <p:sldId id="441" r:id="rId32"/>
    <p:sldId id="484" r:id="rId33"/>
    <p:sldId id="442" r:id="rId34"/>
    <p:sldId id="443" r:id="rId35"/>
    <p:sldId id="444" r:id="rId36"/>
    <p:sldId id="445" r:id="rId37"/>
    <p:sldId id="446" r:id="rId38"/>
    <p:sldId id="448" r:id="rId39"/>
    <p:sldId id="449" r:id="rId40"/>
    <p:sldId id="450" r:id="rId41"/>
    <p:sldId id="451" r:id="rId42"/>
    <p:sldId id="452" r:id="rId43"/>
    <p:sldId id="453" r:id="rId44"/>
    <p:sldId id="454" r:id="rId45"/>
    <p:sldId id="455" r:id="rId46"/>
    <p:sldId id="456" r:id="rId47"/>
    <p:sldId id="457" r:id="rId48"/>
    <p:sldId id="458" r:id="rId49"/>
    <p:sldId id="459" r:id="rId50"/>
    <p:sldId id="460" r:id="rId51"/>
    <p:sldId id="461" r:id="rId52"/>
    <p:sldId id="462" r:id="rId53"/>
    <p:sldId id="463" r:id="rId54"/>
    <p:sldId id="464" r:id="rId55"/>
    <p:sldId id="465" r:id="rId56"/>
    <p:sldId id="466" r:id="rId57"/>
    <p:sldId id="467" r:id="rId58"/>
    <p:sldId id="468" r:id="rId59"/>
    <p:sldId id="469" r:id="rId60"/>
    <p:sldId id="470" r:id="rId61"/>
    <p:sldId id="471" r:id="rId62"/>
    <p:sldId id="472" r:id="rId63"/>
    <p:sldId id="473" r:id="rId64"/>
    <p:sldId id="474" r:id="rId65"/>
    <p:sldId id="476" r:id="rId66"/>
    <p:sldId id="479" r:id="rId67"/>
    <p:sldId id="486" r:id="rId68"/>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华文细黑"/>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华文细黑"/>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华文细黑"/>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华文细黑"/>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华文细黑"/>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华文细黑"/>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华文细黑"/>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华文细黑"/>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华文细黑"/>
        <a:cs typeface="Arial" panose="020B0604020202020204" pitchFamily="34" charset="0"/>
      </a:defRPr>
    </a:lvl9pPr>
  </p:defaultTextStyle>
  <p:extLst>
    <p:ext uri="{EFAFB233-063F-42B5-8137-9DF3F51BA10A}">
      <p15:sldGuideLst xmlns:p15="http://schemas.microsoft.com/office/powerpoint/2012/main">
        <p15:guide id="1" orient="horz" pos="2180">
          <p15:clr>
            <a:srgbClr val="A4A3A4"/>
          </p15:clr>
        </p15:guide>
        <p15:guide id="2" pos="2880">
          <p15:clr>
            <a:srgbClr val="A4A3A4"/>
          </p15:clr>
        </p15:guide>
      </p15:sldGuideLst>
    </p:ext>
    <p:ext uri="{2D200454-40CA-4A62-9FC3-DE9A4176ACB9}">
      <p15:notesGuideLst xmlns:p15="http://schemas.microsoft.com/office/powerpoint/2012/main">
        <p15:guide id="1" orient="horz" pos="2906">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a:srgbClr val="E4B6E8"/>
    <a:srgbClr val="CCFF99"/>
    <a:srgbClr val="CC99FF"/>
    <a:srgbClr val="FF99FF"/>
    <a:srgbClr val="8BED83"/>
    <a:srgbClr val="FFCCFF"/>
    <a:srgbClr val="00FF99"/>
    <a:srgbClr val="33CC33"/>
    <a:srgbClr val="F4A6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5" autoAdjust="0"/>
    <p:restoredTop sz="92252" autoAdjust="0"/>
  </p:normalViewPr>
  <p:slideViewPr>
    <p:cSldViewPr>
      <p:cViewPr varScale="1">
        <p:scale>
          <a:sx n="105" d="100"/>
          <a:sy n="105" d="100"/>
        </p:scale>
        <p:origin x="1716" y="114"/>
      </p:cViewPr>
      <p:guideLst>
        <p:guide orient="horz" pos="218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79" d="100"/>
          <a:sy n="79" d="100"/>
        </p:scale>
        <p:origin x="-1434" y="-84"/>
      </p:cViewPr>
      <p:guideLst>
        <p:guide orient="horz" pos="2906"/>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477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sz="1200">
                <a:latin typeface="Arial" panose="020B0604020202020204" pitchFamily="34" charset="0"/>
                <a:ea typeface="宋体" panose="02010600030101010101" pitchFamily="2" charset="-122"/>
                <a:cs typeface="+mn-cs"/>
              </a:defRPr>
            </a:lvl1pPr>
          </a:lstStyle>
          <a:p>
            <a:pPr>
              <a:defRPr/>
            </a:pPr>
            <a:endParaRPr lang="en-US" altLang="zh-CN"/>
          </a:p>
        </p:txBody>
      </p:sp>
      <p:sp>
        <p:nvSpPr>
          <p:cNvPr id="54477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a:latin typeface="Arial" panose="020B0604020202020204" pitchFamily="34" charset="0"/>
                <a:ea typeface="宋体" panose="02010600030101010101" pitchFamily="2" charset="-122"/>
                <a:cs typeface="+mn-cs"/>
              </a:defRPr>
            </a:lvl1pPr>
          </a:lstStyle>
          <a:p>
            <a:pPr>
              <a:defRPr/>
            </a:pPr>
            <a:endParaRPr lang="en-US" altLang="zh-CN"/>
          </a:p>
        </p:txBody>
      </p:sp>
      <p:sp>
        <p:nvSpPr>
          <p:cNvPr id="54477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a:defRPr sz="1200">
                <a:latin typeface="Arial" panose="020B0604020202020204" pitchFamily="34" charset="0"/>
                <a:ea typeface="宋体" panose="02010600030101010101" pitchFamily="2" charset="-122"/>
                <a:cs typeface="+mn-cs"/>
              </a:defRPr>
            </a:lvl1pPr>
          </a:lstStyle>
          <a:p>
            <a:pPr>
              <a:defRPr/>
            </a:pPr>
            <a:endParaRPr lang="en-US" altLang="zh-CN"/>
          </a:p>
        </p:txBody>
      </p:sp>
      <p:sp>
        <p:nvSpPr>
          <p:cNvPr id="54477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sz="1200">
                <a:latin typeface="Arial" panose="020B0604020202020204" pitchFamily="34" charset="0"/>
                <a:ea typeface="宋体" panose="02010600030101010101" pitchFamily="2" charset="-122"/>
                <a:cs typeface="+mn-cs"/>
              </a:defRPr>
            </a:lvl1pPr>
          </a:lstStyle>
          <a:p>
            <a:pPr>
              <a:defRPr/>
            </a:pPr>
            <a:fld id="{42B74CAB-860A-419A-B23A-2ED888029160}" type="slidenum">
              <a:rPr lang="en-US" altLang="zh-CN"/>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24:06.219"/>
    </inkml:context>
    <inkml:brush xml:id="br0">
      <inkml:brushProperty name="width" value="0.05" units="cm"/>
      <inkml:brushProperty name="height" value="0.05" units="cm"/>
    </inkml:brush>
  </inkml:definitions>
  <inkml:trace contextRef="#ctx0" brushRef="#br0">1 22 8266,'0'-9'3024,"1"1"-2519,1 7 79,-4-3 1552,14 24-1960,27 47-64,-21-27-24,-6-3-88,-1 1-176,12 10-200,-9-9-512,-10-4 528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24:09.470"/>
    </inkml:context>
    <inkml:brush xml:id="br0">
      <inkml:brushProperty name="width" value="0.05" units="cm"/>
      <inkml:brushProperty name="height" value="0.05" units="cm"/>
    </inkml:brush>
  </inkml:definitions>
  <inkml:trace contextRef="#ctx0" brushRef="#br0">391 11 7602,'-2'-11'4727,"-4"33"-3690,-6 15-668,-4-9-105,-7 10-31,1 1-1,-16 45 0,31-65-215,0-1-1,-1 0 0,-1 0 0,0 0 1,-2-1-1,0-1 0,-1 0 0,0 0 1,-1-1-1,-28 24 0,16-19-197,-49 29 1,73-48 135,0-1 1,0 1-1,1-1 1,-1 1-1,0-1 1,0 0-1,0 1 1,0-1 0,0 0-1,0 0 1,0 0-1,0 0 1,0 0-1,0 0 1,-1 0-1,1 0 1,0 0-1,0 0 1,0 0-1,0-1 1,0 1-1,1 0 1,-1-1-1,0 1 1,-2-2 0,-3-13-327</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20.032"/>
    </inkml:context>
    <inkml:brush xml:id="br0">
      <inkml:brushProperty name="width" value="0.1" units="cm"/>
      <inkml:brushProperty name="height" value="0.1" units="cm"/>
      <inkml:brushProperty name="color" value="#FFC114"/>
    </inkml:brush>
  </inkml:definitions>
  <inkml:trace contextRef="#ctx0" brushRef="#br0">10 106 7650,'-10'10'2211,"12"-6"-557,24-5 18,-2 0-1842,4 1 256,67 2 323,129-14 1,-86-7-61,308-31-68,-433 50-409,1-1-1,0-1 1,-1 0-1,24-8 1,-37 10 98,1 0 0,-1-1 1,0 1-1,1 0 1,-1 0-1,0-1 0,0 1 1,0-1-1,1 1 0,-1 0 1,0-1-1,0 1 0,0 0 1,0-1-1,0 1 1,0-1-1,0 1 0,0 0 1,0-1-1,0 1 0,0-1 1,0 1-1,0 0 1,0-1-1,0 1 0,0-1 1,0 1-1,0 0 0,0-1 1,-1 1-1,1 0 1,0-1-1,0 1 0,0 0 1,-1-1-1,1 1 0,0 0 1,-1-1-1,1 1 1,0 0-1,0 0 0,-1 0 1,1-1-1,-1 1 0,1 0 1,0 0-1,-1 0 1,1 0-1,0-1 0,-1 1 1,1 0-1,-1 0 0,1 0 1,0 0-1,-1 0 1,0 0-1,1 0-44,-18-7-455</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29.801"/>
    </inkml:context>
    <inkml:brush xml:id="br0">
      <inkml:brushProperty name="width" value="0.1" units="cm"/>
      <inkml:brushProperty name="height" value="0.1" units="cm"/>
      <inkml:brushProperty name="color" value="#E71224"/>
    </inkml:brush>
  </inkml:definitions>
  <inkml:trace contextRef="#ctx0" brushRef="#br0">37 0 6609,'-1'2'74,"1"1"0,0-1 0,-1 0-1,1 0 1,0 1 0,0-1 0,1 0-1,-1 0 1,0 0 0,1 1-1,-1-1 1,1 0 0,0 0 0,0 0-1,-1 0 1,1 0 0,1 0 0,-1 0-1,0 0 1,2 2 0,9 21 428,-12-24-496,0 0 0,0 0 0,0 0 0,0 0 1,0 0-1,-1 0 0,1 0 0,0 0 0,0 0 0,-1 0 0,1 0 1,-1 0-1,1 0 0,-1 0 0,1 0 0,-1 0 0,1-1 1,-1 1-1,0 0 0,1 0 0,-1-1 0,0 1 0,0 0 0,0-1 1,1 1-1,-2 0 0,-2 1 25,1 0 0,0 0 0,1 1 0,-1-1 0,0 1 0,1 0 0,-1-1 0,-2 6 0,-5 2 261,10-10-258,-1 0-1,1 0 1,-1 0 0,1-1 0,0 1 0,-1 0 0,1 0 0,-1 0-1,1-1 1,0 1 0,-1 0 0,1-1 0,0 1 0,-1 0 0,1-1 0,0 1-1,0 0 1,-1-1 0,1 1 0,0-1 0,0 1 0,0 0 0,-1-1-1,1 1 1,0-1 0,0 1 0,0-1 0,0 1 0,0 0 0,0-1-1,0 1 1,0-1 0,0 1 0,0-1 0,0 1 0,0-1 0,0 1 0,1 0-1,-1-1 1,0 1 0,0-1 0,0 1 0,1 0 0,-1-1 0,0 1-1,0-1 1,1 1 0,-1 0 0,0-1 0,1 1 0,-1 0 0,0 0 0,1-1-1,-1 1 1,1 0 0,-1 0 0,0 0 0,1-1 0,-1 1 0,1 0-1,10-2 27,1 1-1,-1 0 1,1 1-1,-1 1 1,0-1-1,1 2 1,17 4-1,-14-3-42,0-1-1,0 0 0,24-1 1,82-4 6,-113 1-28,-10 0 26,-16 4 72,-2 7-48,0 0 0,0 1-1,2 1 1,-25 19 0,10-8 32,2 9 39,22-20-176,11-18-388,18-18 262</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30.235"/>
    </inkml:context>
    <inkml:brush xml:id="br0">
      <inkml:brushProperty name="width" value="0.1" units="cm"/>
      <inkml:brushProperty name="height" value="0.1" units="cm"/>
      <inkml:brushProperty name="color" value="#E71224"/>
    </inkml:brush>
  </inkml:definitions>
  <inkml:trace contextRef="#ctx0" brushRef="#br0">129 1 9218,'-2'0'3233,"1"0"-2865,-6 10-224,4 24-48,-33 50-72,32-45-24,-4 2-64,-2-1-152,-16-9-152,10 0-417,1-3-1255,18-5 1376</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30.567"/>
    </inkml:context>
    <inkml:brush xml:id="br0">
      <inkml:brushProperty name="width" value="0.1" units="cm"/>
      <inkml:brushProperty name="height" value="0.1" units="cm"/>
      <inkml:brushProperty name="color" value="#E71224"/>
    </inkml:brush>
  </inkml:definitions>
  <inkml:trace contextRef="#ctx0" brushRef="#br0">1 28 5633,'14'-10'2721,"1"4"-369,2-1-2216,-4 2-48,5 7-40,0 1 0,2 10-24,-4-1-8,-6 1-72,-5-3-112,-8-2-208,-1 9-88,-7 7-1344,-2 11 1264</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30.904"/>
    </inkml:context>
    <inkml:brush xml:id="br0">
      <inkml:brushProperty name="width" value="0.1" units="cm"/>
      <inkml:brushProperty name="height" value="0.1" units="cm"/>
      <inkml:brushProperty name="color" value="#E71224"/>
    </inkml:brush>
  </inkml:definitions>
  <inkml:trace contextRef="#ctx0" brushRef="#br0">262 1 5009,'-141'134'2325,"134"-127"-2061,1-1 1,-2 1 0,1-1-1,-1 0 1,1-1 0,-1 0 0,-1 0-1,-17 6 1,-8 6 555,40-19-706,0 0 0,-1 0 1,1 1-1,0 0 0,1 0 1,9 0-1,-8 1-64,-1 0-1,0-1 1,1 0 0,-1 0 0,0-1-1,1 0 1,-1 0 0,0 0-1,7-5 1,47-23 572,-63 77-30,4 369 143,-2-411-740,0-2-9,0 1-1,0-1 0,0 1 1,-1-1-1,1 1 0,-1-1 1,0 1-1,0-1 0,0 1 1,0-1-1,0 0 1,-1 0-1,1 0 0,-3 4 1,4-8-1,0 1 1,0 0 0,0-1 0,0 1 0,0 0 0,0 0 0,0-1 0,0 1 0,0 0 0,0-1 0,0 1 0,0 0 0,0 0-1,-1-1 1,1 1 0,0 0 0,0 0 0,0-1 0,0 1 0,0 0 0,-1 0 0,1 0 0,0-1 0,0 1 0,0 0 0,-1 0-1,1 0 1,0-1 0,0 1 0,0 0 0,-1 0 0,1 0 0,0 0 0,-1 0 0,1 0 0,0 0 0,0-1 0,-1 1 0,1 0-1,0 0 1,0 0 0,-1 0 0,1 0 0,0 0 0,-1 0 0,1 0 0,0 1 0,0-1 0,-1 0 0,1 0 0,0 0 0,0 0-1,-1 0 1,1 0 0,0 0 0,0 1 0,-1-1 0,1 0 0,0 0 0,0 0 0,0 1 0,-1-1 0,1-17-310</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31.238"/>
    </inkml:context>
    <inkml:brush xml:id="br0">
      <inkml:brushProperty name="width" value="0.1" units="cm"/>
      <inkml:brushProperty name="height" value="0.1" units="cm"/>
      <inkml:brushProperty name="color" value="#E71224"/>
    </inkml:brush>
  </inkml:definitions>
  <inkml:trace contextRef="#ctx0" brushRef="#br0">1 130 7794,'58'-22'3411,"-52"21"-3401,-1-1 0,0 0 0,1 0 0,-1-1 0,0 0 0,0 0 0,0 0 0,0 0 0,-1-1 0,8-7 0,-7 6 8,0 1-1,1-1 1,-1 1-1,1 1 0,0-1 1,0 1-1,11-5 0,-13 7 31,0-1 0,1 1-1,-1-1 1,0 0 0,1-1 0,-1 1-1,-1-1 1,1 1 0,6-6-1,0-1 185,-10 9-224,0 0 1,0 0 0,0 0 0,0 0 0,1 0 0,-1 0 0,0 0-1,0 0 1,0 0 0,0 0 0,0 0 0,1 0 0,-1 0-1,0 0 1,0 0 0,0 0 0,0 0 0,0 0 0,1 0 0,-1 1-1,0-1 1,0 0 0,0 0 0,0 0 0,0 0 0,0 0-1,0 0 1,1 0 0,-1 0 0,0 1 0,0-1 0,0 0 0,0 0-1,0 0 1,0 0 0,0 0 0,0 0 0,0 1 0,0-1-1,0 0 1,0 0 0,0 0 0,0 0 0,0 0 0,0 1 0,0-1-1,0 0 1,0 0 0,0 0 0,0 0 0,0 0 0,0 1 0,0-1-1,0 0 1,0 0 0,0 0 0,0 0 0,0 0 0,0 0-1,0 1 1,-1-1 0,1 0 0,0 0 0,0 0 0,0 0 0,0 0-1,0 0 1,0 0 0,-1 0 0,1 7 2,4 163 426,-2 128-57,-2-136-383,-1 23 395,1-176-340,-1 18 84,2-26-135,-1-1-1,0 0 1,-1 1 0,1-1-1,0 0 1,0 0 0,0 1-1,0-1 1,0 0 0,0 1-1,0-1 1,0 0 0,-1 1-1,1-1 1,0 0 0,0 0-1,0 1 1,0-1 0,-1 0-1,1 0 1,0 0 0,0 1-1,-1-1 1,1 0 0,0 0-1,-1 0 1,1 0 0,0 1-1,0-1 1,-1 0 0,1 0-1,0 0 1,-1 0 0,1 0-1,0 0 1,-1 0 0,1 0-1,0 0 1,-1 0 0,1 0-1,0 0 1,-1 0 0,1 0-1,0 0 1,0 0 0,-1 0-1,1-1 1,0 1 0,-1 0-1,1 0 1,0 0 0,0 0-1,-1-1 1,1 1 0,0 0-1,0 0 1,-1-1 0,1 1-1,0 0 1,0 0 0,0-1-1,0 1 1,-1-1 0,-11-12-198,0-2 1,1 1 0,1-1-1,0-1 1,1 0 0,-9-24-1,10 25 27,-20-48-200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31.593"/>
    </inkml:context>
    <inkml:brush xml:id="br0">
      <inkml:brushProperty name="width" value="0.1" units="cm"/>
      <inkml:brushProperty name="height" value="0.1" units="cm"/>
      <inkml:brushProperty name="color" value="#E71224"/>
    </inkml:brush>
  </inkml:definitions>
  <inkml:trace contextRef="#ctx0" brushRef="#br0">3 0 8738,'9'5'3001,"11"7"-2801,1 1-48,2-2-72,0-2 8,-1-9-48,1 1 24,-4-1-88,0-3-152,-3 9-377,-9-6-703,-1 10 800</inkml:trace>
  <inkml:trace contextRef="#ctx0" brushRef="#br0" timeOffset="1">137 120 7106,'-131'115'2776,"126"-102"-1832,5 0-368,6-9-255,3-4-81,7-9-120,2 0-24,5-6-32,0 0 0,5 8-120,-5-2-56,-5-5-208,2 1-225,-14-13 345</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31.941"/>
    </inkml:context>
    <inkml:brush xml:id="br0">
      <inkml:brushProperty name="width" value="0.1" units="cm"/>
      <inkml:brushProperty name="height" value="0.1" units="cm"/>
      <inkml:brushProperty name="color" value="#E71224"/>
    </inkml:brush>
  </inkml:definitions>
  <inkml:trace contextRef="#ctx0" brushRef="#br0">86 73 7698,'-27'-55'1584,"15"37"-846,12 18-721,0 0-1,0 1 0,0-1 0,0 0 0,0 0 0,0 0 1,0 0-1,0 0 0,0 0 0,0 1 0,0-1 0,0 0 1,-1 0-1,1 0 0,0 0 0,0 0 0,0 0 0,0 0 0,0 1 1,0-1-1,0 0 0,0 0 0,0 0 0,0 0 0,0 0 1,-1 0-1,1 0 0,0 0 0,0 0 0,0 0 0,0 0 1,0 0-1,0 0 0,0 0 0,-1 0 0,1 0 0,0 0 1,0 0-1,0 0 0,0 0 0,0 0 0,0 0 0,-1 0 0,1 0 1,0 0-1,0 0 0,0 0 0,0 0 0,0 0 0,0 0 1,0 0-1,-1 0 0,1 0 0,0 0 0,0 0 0,0 0 1,0 0-1,0-1 0,0 1 0,0 0 0,0 0 0,-21 268 2479,0-6-2281,23-248-918,2-32 1197,1-4 1034,9-14-539</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32.280"/>
    </inkml:context>
    <inkml:brush xml:id="br0">
      <inkml:brushProperty name="width" value="0.1" units="cm"/>
      <inkml:brushProperty name="height" value="0.1" units="cm"/>
      <inkml:brushProperty name="color" value="#E71224"/>
    </inkml:brush>
  </inkml:definitions>
  <inkml:trace contextRef="#ctx0" brushRef="#br0">192 15 8586,'22'0'561,"1"0"-1,0 1 1,0 1 0,-1 2-1,1 0 1,40 13 0,40 7-31,-101-24-525,0 0 0,-1 0 0,1 1 0,0-1 0,-1 0 0,1 1 0,0-1-1,-1 1 1,1-1 0,0 1 0,-1 0 0,1 0 0,-1 0 0,1 0 0,-1 0 0,1 0-1,-1 0 1,0 0 0,0 0 0,0 1 0,0-1 0,1 0 0,-2 1 0,1-1-1,0 1 1,0 0 0,0-1 0,-1 1 0,1-1 0,-1 1 0,1 0 0,-1 0-1,0-1 1,0 1 0,1 0 0,-1 0 0,0-1 0,-1 1 0,1 0 0,0-1 0,0 1-1,-1 0 1,0 3 0,-4 8 11,0-1 0,-1 1 0,-1-1 0,-12 20 1,6-12 18,10-16-33,-5 12 1,-1-1-1,-1-1 0,0 0 1,-20 21-1,27-32-2,1 0-1,-1-1 0,0 1 0,0-1 1,0 0-1,0 0 0,-1 0 1,1 0-1,0-1 0,-1 1 0,1-1 1,-1 0-1,1 0 0,-1 0 1,0-1-1,1 1 0,-1-1 0,0 0 1,1 0-1,-1 0 0,0 0 1,0-1-1,1 0 0,-1 1 0,1-1 1,-1-1-1,1 1 0,-6-3 1,3 0-18,1 1 0,0-1 0,1 0 0,-1-1 0,1 1 0,-1-1 0,2 0 0,-1 0 0,0 0 0,1-1 0,0 1 0,0-1 0,-2-7 0,-2-5-66,1 1-1,1-1 1,-3-20-1,5 14 3,1-1 0,3-43 1,0 22 89,-1 45-8,-1 1 1,1-1 0,0 1 0,0 0-1,0-1 1,0 1 0,0 0-1,0-1 1,0 1 0,0-1 0,0 1-1,0 0 1,0-1 0,0 1 0,0 0-1,0-1 1,0 1 0,0-1-1,0 1 1,0 0 0,0-1 0,1 1-1,-1 0 1,0-1 0,0 1-1,1 0 1,-1-1 0,0 1 0,0 0-1,1 0 1,-1-1 0,0 1 0,1 0-1,-1 0 1,0-1 0,1 1-1,-1 0 1,0 0 0,1 0 0,-1 0-1,0 0 1,1-1 0,-1 1 0,1 0-1,0 1 5,-1-1 0,1 1 0,-1-1-1,1 1 1,-1 0 0,1-1 0,-1 1 0,1 0-1,-1-1 1,0 1 0,1 0 0,-1-1-1,0 1 1,0 0 0,1 0 0,-1-1 0,0 1-1,0 0 1,0 0 0,0 0 0,0-1 0,0 3-1,-1-1 6,1 0 0,-1 0-1,0 0 1,0 1-1,0-1 1,0 0 0,0 0-1,0 0 1,0-1-1,-1 1 1,1 0 0,-1 0-1,1-1 1,-3 3 0,-9 11 60,-2 6 26,8-13-66,1 0-1,1 0 1,-1 1 0,1 0-1,1 0 1,0 0-1,0 0 1,1 1 0,-4 15-1,5-8-16,0 0-1,-1-1 0,-1 1 1,-1-1-1,-1 0 0,0 0 1,0-1-1,-2 0 1,0 0-1,-1 0 0,0-1 1,-1-1-1,-21 23 1,29-34-36,0 0 1,0 0 0,0 0 0,0 0 0,1 1 0,-1-1 0,1 0-1,-1 1 1,1-1 0,0 1 0,0-1 0,0 1 0,0-1 0,1 1-1,-1 0 1,1-1 0,-1 1 0,1 0 0,0 0 0,0-1 0,0 1 0,1 0-1,-1 0 1,2 3 0,-2-5 73,0 0 1,0-1-1,0 1 0,0-1 1,1 1-1,-1 0 0,0-1 1,0 1-1,1-1 0,-1 1 1,0-1-1,1 1 0,-1-1 1,1 1-1,-1-1 0,1 0 1,-1 1-1,1-1 0,-1 1 1,1-1-1,-1 0 0,1 0 1,-1 1-1,1-1 0,-1 0 1,1 0-1,0 0 0,-1 1 1,1-1-1,-1 0 0,1 0 1,0 0-1,-1 0 0,2 0 0,5-6 824</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32.636"/>
    </inkml:context>
    <inkml:brush xml:id="br0">
      <inkml:brushProperty name="width" value="0.1" units="cm"/>
      <inkml:brushProperty name="height" value="0.1" units="cm"/>
      <inkml:brushProperty name="color" value="#E71224"/>
    </inkml:brush>
  </inkml:definitions>
  <inkml:trace contextRef="#ctx0" brushRef="#br0">78 5 6337,'79'-4'2121,"-78"5"-2077,1-1-1,-1 1 1,0 0 0,0 0 0,0 0 0,0 0 0,0 0-1,0 0 1,0 0 0,-1 0 0,1 0 0,0 1 0,0-1-1,-1 0 1,1 1 0,-1-1 0,1 0 0,-1 1 0,0-1-1,1 0 1,-1 1 0,0-1 0,0 1 0,0-1 0,0 0-1,0 1 1,0-1 0,-1 2 0,1 3 90,1-1-61,-1-1 0,-1 0 0,1 1-1,0-1 1,-1 0 0,0 1 0,0-1-1,0 0 1,-1 0 0,1 0 0,-1 0-1,0 0 1,0 0 0,0 0 0,-1-1-1,1 1 1,-1-1 0,0 0 0,0 0-1,0 0 1,-1 0 0,1 0 0,-5 2-1,-29 35 584,36-39-641,-16 25 386,-1-1 0,-34 38 0,70-60-244,-7-5-131,0-1 0,-1-1 0,1 1-1,-1-2 1,0 1 0,16-11 0,29-13 39,31 3-21,-68 21-225,1-1-1,0-1 1,-1 0 0,0-2 0,0 0 0,-1-1-1,20-13 1,-17 13-1121,-17 11 934</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32.981"/>
    </inkml:context>
    <inkml:brush xml:id="br0">
      <inkml:brushProperty name="width" value="0.1" units="cm"/>
      <inkml:brushProperty name="height" value="0.1" units="cm"/>
      <inkml:brushProperty name="color" value="#E71224"/>
    </inkml:brush>
  </inkml:definitions>
  <inkml:trace contextRef="#ctx0" brushRef="#br0">54 41 7842,'-33'12'2960,"14"-9"-2232,17 5-207,14-6-169,20 1-104,23-3-72,-4-6-8,8-2-72,-10-2-24,-10 0-40,7 3-16,-13-1-136,-5-2-88,-3 4-392,-9 2 432,-3 4 8</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20.366"/>
    </inkml:context>
    <inkml:brush xml:id="br0">
      <inkml:brushProperty name="width" value="0.1" units="cm"/>
      <inkml:brushProperty name="height" value="0.1" units="cm"/>
      <inkml:brushProperty name="color" value="#FFC114"/>
    </inkml:brush>
  </inkml:definitions>
  <inkml:trace contextRef="#ctx0" brushRef="#br0">285 34 7730,'-50'-34'2197,"50"34"-2167,-1 1 0,1-1-1,-1 0 1,1 0 0,-1 0-1,1 1 1,0-1-1,-1 0 1,1 0 0,-1 1-1,1-1 1,0 1 0,-1-1-1,1 0 1,-1 1-1,1-1 1,0 1 0,0-1-1,-1 0 1,1 1 0,0-1-1,0 1 1,0-1 0,-1 1-1,1-1 1,0 1-1,0-1 1,0 1 0,0 0-1,0 0 1,-8 27 304,6-17-66,-68 283 1629,13-41-1594,33-162-255,13-43-34,-2-2 0,-21 50 0,33-95-22,1 0 1,-1 0 0,1 0 0,-1-1-1,1 1 1,-1 0 0,1 0-1,-1 0 1,1 0 0,0 0 0,-1 0-1,1 0 1,0 0 0,0 0 0,0 0-1,0 1 1,0-1 0,0 0 0,0 0-1,0 0 1,1 0 0,-1 0 0,0 0-1,0 0 1,1 0 0,-1 0-1,1 0 1,-1 0 0,1-1 0,-1 1-1,1 0 1,0 0 0,-1 0 0,3 1-1,-2-2-24,1 0 0,-1 0-1,1 0 1,-1 0 0,1 0-1,-1 0 1,1 0 0,-1 0 0,1-1-1,-1 1 1,1 0 0,-1-1-1,0 0 1,1 1 0,-1-1-1,1 0 1,-1 0 0,0 0-1,0 1 1,0-1 0,1 0-1,1-3 1,4-5-282,-1-1 1,0 0-1,0 0 1,-1-1-1,0 0 1,0 0-1,2-11 0,1 1-450,10-32-141</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33.340"/>
    </inkml:context>
    <inkml:brush xml:id="br0">
      <inkml:brushProperty name="width" value="0.1" units="cm"/>
      <inkml:brushProperty name="height" value="0.1" units="cm"/>
      <inkml:brushProperty name="color" value="#E71224"/>
    </inkml:brush>
  </inkml:definitions>
  <inkml:trace contextRef="#ctx0" brushRef="#br0">59 28 6929,'-33'-27'2545,"33"27"-2483,0 0 1,-1 1-1,1-1 1,0 0-1,-1 1 1,1-1-1,0 0 1,-1 1-1,1-1 1,0 0-1,-1 1 1,1-1-1,0 1 1,0-1-1,0 0 0,0 1 1,-1-1-1,1 1 1,0-1-1,0 1 1,0-1-1,0 1 1,0-1-1,0 1 1,0-1-1,0 1 1,0-1-1,0 0 1,0 1-1,0-1 0,1 1 1,-1-1-1,0 1 1,1 26 52,-1-25 12,7 307 1114,-36 338 0,28-622-1239,4-32-261,2-35-467,-5-1 66,5-3 296</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36.722"/>
    </inkml:context>
    <inkml:brush xml:id="br0">
      <inkml:brushProperty name="width" value="0.1" units="cm"/>
      <inkml:brushProperty name="height" value="0.1" units="cm"/>
      <inkml:brushProperty name="color" value="#E71224"/>
    </inkml:brush>
  </inkml:definitions>
  <inkml:trace contextRef="#ctx0" brushRef="#br0">260 1 3081,'68'7'1413,"-66"-7"-1356,-1 1 0,0-1 0,0 1 0,0 0-1,-1 0 1,1-1 0,0 1 0,0 0 0,0 0-1,-1 0 1,1 0 0,0 0 0,-1 0 0,1 0-1,-1 0 1,1 0 0,-1 0 0,1 1 0,-1-1-1,0 0 1,0 0 0,1 0 0,-1 0 0,0 1-1,0-1 1,0 0 0,0 0 0,-1 0 0,1 1-1,0-1 1,-1 2 0,-10 35 1047,-83 161 1531,71-154-2420,-47 72 0,7-15-134,57-91-74,-5 9 6,-1 0 0,0-1 0,-18 21 0,21-18-24,9-15-291,8-14-469,3-11-804,4-1 687</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37.063"/>
    </inkml:context>
    <inkml:brush xml:id="br0">
      <inkml:brushProperty name="width" value="0.1" units="cm"/>
      <inkml:brushProperty name="height" value="0.1" units="cm"/>
      <inkml:brushProperty name="color" value="#E71224"/>
    </inkml:brush>
  </inkml:definitions>
  <inkml:trace contextRef="#ctx0" brushRef="#br0">39 0 4689,'5'8'384,"-1"-1"-1,0 1 1,0 0 0,-1 0 0,0 0-1,0 0 1,-1 0 0,0 1 0,-1-1-1,0 1 1,1 14 0,-8-2 6,5-18-333,0 2 0,0-1 0,0 0 0,0 0 1,1 0-1,0 0 0,-1 0 0,2 1 0,0 5 1,1 25 180,-2 0 1,-1 0-1,-2 0 1,-8 41-1,-2 36-73,-12 52-97,19-123-75,5-36-22,-1-1 1,1 1 0,1 0-1,-1-1 1,1 1 0,0-1-1,0 1 1,0 0 0,2 7-1,1-9-71</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37.424"/>
    </inkml:context>
    <inkml:brush xml:id="br0">
      <inkml:brushProperty name="width" value="0.1" units="cm"/>
      <inkml:brushProperty name="height" value="0.1" units="cm"/>
      <inkml:brushProperty name="color" value="#E71224"/>
    </inkml:brush>
  </inkml:definitions>
  <inkml:trace contextRef="#ctx0" brushRef="#br0">1 154 7754,'54'-95'2648,"-33"84"-2488,1 1-64,6 5 16,-2 0-16,5 0-16,-1 2-16,-4-5-32,3 1 0,6 4-104,1 3-176,-16-2 176</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37.797"/>
    </inkml:context>
    <inkml:brush xml:id="br0">
      <inkml:brushProperty name="width" value="0.1" units="cm"/>
      <inkml:brushProperty name="height" value="0.1" units="cm"/>
      <inkml:brushProperty name="color" value="#E71224"/>
    </inkml:brush>
  </inkml:definitions>
  <inkml:trace contextRef="#ctx0" brushRef="#br0">0 1 4513,'9'17'4201,"-4"18"-4135,-3-26-75,0 0 0,-1 0 0,0 1 0,0-1 0,-1 0 0,0 0 1,-1 0-1,0 1 0,-1-1 0,-3 13 0,5-21 9,0-1 0,0 1 0,-1 0 0,1-1 0,0 1 0,-1-1 0,1 1 0,0 0 1,-1-1-1,1 1 0,-1-1 0,1 1 0,-1-1 0,1 0 0,-1 1 0,1-1 0,-1 1 0,0-1 0,1 0 0,-1 0 1,1 1-1,-1-1 0,0 0 0,1-3 379,10-5-85,51-36-62,-53 36-219,0 1 0,1 0 0,0 0 0,0 1 0,1 0 0,0 1 1,0 0-1,0 1 0,0 0 0,1 0 0,0 1 0,12-2 0,-15 5-12,1 0 0,0 0 0,0 0 0,-1 1 0,10 2 0,-9-1 0,-1-1 0,1 0-1,0-1 1,0 0-1,10-1 1,13 6-42,-32-5 39,1 0 1,-1 0-1,1 0 1,0 0-1,-1 0 1,1 1-1,-1-1 1,1 0-1,-1 0 1,1 0-1,-1 0 1,1 1-1,-1-1 1,1 0 0,-1 1-1,1-1 1,-1 0-1,1 1 1,-1-1-1,0 0 1,1 1-1,-1-1 1,1 1-1,-1-1 1,0 1-1,0-1 1,1 1-1,-1-1 1,0 1-1,0-1 1,0 1-1,1-1 1,-1 1-1,0 0 1,0-1-1,0 1 1,0-1-1,0 1 1,0-1-1,0 1 1,0-1-1,0 1 1,-1 0-1,1-1 1,0 2-1,-7 3 28,-1 1-1,1-1 1,-1 0-1,0 0 0,0-1 1,-1 0-1,1-1 1,-1 1-1,-11 1 1,-19 9 174,22-6-95,0 1 0,1 0-1,1 1 1,-1 1 0,2 0-1,-1 1 1,2 1 0,0 0-1,-21 27 1,22-25-55,-15 24 168,27-38-214,0-1 0,0 0 0,0 0 0,0 0 0,1 1 0,-1-1 0,0 0 0,0 0 0,0 0-1,1 0 1,-1 1 0,0-1 0,0 0 0,0 0 0,1 0 0,-1 0 0,0 0 0,0 0 0,1 0 0,-1 1 0,0-1 0,0 0 0,1 0 0,-1 0-1,0 0 1,1 0 0,-1 0 0,0 0 0,0 0 0,1-1 0,-1 1 0,0 0 0,0 0 0,1 0 0,-1 0 0,0 0 0,0 0 0,0 0 0,1 0-1,-1-1 1,0 1 0,0 0 0,0 0 0,1 0 0,-1-1 0,17-5 31,26-17-332,46-34 1,-50 28 94</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38.149"/>
    </inkml:context>
    <inkml:brush xml:id="br0">
      <inkml:brushProperty name="width" value="0.1" units="cm"/>
      <inkml:brushProperty name="height" value="0.1" units="cm"/>
      <inkml:brushProperty name="color" value="#E71224"/>
    </inkml:brush>
  </inkml:definitions>
  <inkml:trace contextRef="#ctx0" brushRef="#br0">190 1 7226,'-4'8'374,"2"1"0,-1-1 0,1 1 1,1-1-1,-1 1 0,1 0 0,1 0 1,0 0-1,1 10 0,-4 39 100,-34 292 605,11-76-859,12-191-292,-2 0 0,-51 145 0,67-227-13,0-1 141,0-1 0,-1 1 0,1 0 0,0 0 0,0 0 0,0 0 0,0 0-1,0 0 1,-1-1 0,1 1 0,0 0 0,0 0 0,0 0 0,-1 0 0,1 0 0,0 0-1,0 0 1,0 0 0,-1 0 0,1 0 0,0 0 0,0 0 0,0 0 0,-1 0-1,1 0 1,0 0 0,0 0 0,0 0 0,0 0 0,-1 0 0,1 0 0,0 0-1,0 0 1,0 1 0,-1-1 0,1 0 0,0 0 0,0 0 0,0 0 0,0 0 0,0 0-1,-1 1 1,1-1 0,0 0 0,0 0 0,0 0 0,0 0 0,0 1 0,0-1-1,0 0 1,0 0 0,0 0 0,0 1 0,-4-27 1298</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38.484"/>
    </inkml:context>
    <inkml:brush xml:id="br0">
      <inkml:brushProperty name="width" value="0.1" units="cm"/>
      <inkml:brushProperty name="height" value="0.1" units="cm"/>
      <inkml:brushProperty name="color" value="#E71224"/>
    </inkml:brush>
  </inkml:definitions>
  <inkml:trace contextRef="#ctx0" brushRef="#br0">27 69 7570,'0'-1'20,"-22"-49"1542,17 33-867,5 18-683,0-1 1,0 0-1,0 0 1,0 0-1,0 0 1,0 0-1,1 0 1,-1 1-1,0-1 1,0 0-1,0 0 1,0 0-1,0 0 1,0 0 0,0 0-1,0 0 1,0 0-1,0 0 1,1 1-1,-1-1 1,0 0-1,0 0 1,0 0-1,0 0 1,0 0-1,0 0 1,1 0-1,-1 0 1,0 0-1,0 0 1,0 0-1,0 0 1,0 0-1,0 0 1,1 0 0,-1 0-1,0 0 1,0 0-1,0 0 1,0 0-1,0 0 1,0 0-1,1 0 1,-1 0-1,0-1 1,0 1-1,0 0 1,0 0-1,0 0 1,0 0-1,0 0 1,0 0-1,0 0 1,1 0-1,-1 0 1,0-1 0,0 1-1,0 0 1,0 0-1,0 0 1,0 0-1,0 0 1,0 0-1,0-1 1,0 1-1,0 0 1,0 0-1,51 40 541,2-3 0,1-1 0,110 52-1,106 49-66,-255-128-480,13 2-2,-27-11-21,-1 0 1,1 0 0,0 0-1,-1 0 1,1 0-1,0 0 1,-1-1 0,1 1-1,-1 0 1,1-1-1,-1 1 1,1 0 0,-1-1-1,1 1 1,-1 0-1,1-1 1,-1 1 0,1-1-1,-1 1 1,1-1-1,-1 1 1,0-1 0,1 1-1,-1-1 1,0 1 0,0-1-1,1 0 1,-1 1-1,0-1 1,0 1 0,0-1-1,0 0 1,0 1-1,0-1 1,0 0 0,0 1-1,0-1 1,0-1-1,1-21-185</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39.421"/>
    </inkml:context>
    <inkml:brush xml:id="br0">
      <inkml:brushProperty name="width" value="0.1" units="cm"/>
      <inkml:brushProperty name="height" value="0.1" units="cm"/>
      <inkml:brushProperty name="color" value="#E71224"/>
    </inkml:brush>
  </inkml:definitions>
  <inkml:trace contextRef="#ctx0" brushRef="#br0">32 124 7930,'-30'-7'1790,"29"7"-1774,1 0-1,0 0 0,0-1 1,0 1-1,0 0 0,0 0 1,0 0-1,-1-1 0,1 1 1,0 0-1,0 0 0,0 0 1,0-1-1,0 1 0,0 0 1,0 0-1,0 0 0,0-1 1,0 1-1,0 0 0,0 0 1,0 0-1,0-1 0,0 1 1,0 0-1,0 0 0,1 0 1,-1-1-1,0 1 0,0 0 1,0 0-1,0 0 1,0-1-1,0 1 0,0 0 1,1 0-1,-1 0 0,0 0 1,0 0-1,0-1 0,0 1 1,1 0-1,-1 0 0,0 0 1,0 0-1,0 0 0,1 0 1,-1 0-1,0 0 0,0 0 1,0 0-1,1 0 0,-1 0 1,0 0-1,0 0 0,1 0 1,63-18 296,-34 11-250,70-22 43,-51 14-74,0 2 0,66-9 1,-96 20 2,-1 0 0,1 2 0,29 2 0,-47-2-31,0 1 1,0-1 0,0 0-1,0 0 1,0 0 0,0 1-1,0-1 1,0 0-1,0 1 1,-1-1 0,1 1-1,0-1 1,0 1 0,0-1-1,-1 1 1,1 0 0,0-1-1,0 1 1,-1 0-1,1 0 1,-1-1 0,1 1-1,-1 0 1,1 0 0,-1 0-1,1 0 1,-1 1 0,1 0 7,-1 1 0,0-1 0,0 0 0,0 1 0,0-1 0,-1 1 0,1-1 0,0 0 0,-1 0 0,0 1 0,-1 2 0,-1 2 18,0 1 1,-1-1 0,0 0-1,-1 0 1,0-1 0,-6 8-1,-46 52-224,33-43-88,20-19 132,1 0 1,-1 0-1,0 0 0,0-1 0,0 1 1,0-1-1,0 0 0,-1 0 0,0-1 1,1 1-1,-1-1 0,0 0 1,0 0-1,0-1 0,-1 1 0,1-1 1,0 0-1,-9 0 0,-8-5-458</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39.782"/>
    </inkml:context>
    <inkml:brush xml:id="br0">
      <inkml:brushProperty name="width" value="0.1" units="cm"/>
      <inkml:brushProperty name="height" value="0.1" units="cm"/>
      <inkml:brushProperty name="color" value="#E71224"/>
    </inkml:brush>
  </inkml:definitions>
  <inkml:trace contextRef="#ctx0" brushRef="#br0">26 20 2601,'5'29'4039,"-3"-26"-4025,-1 0-1,0 0 1,-1 0 0,1 0 0,-1 0-1,1 0 1,-1 1 0,0-1-1,0 0 1,0 0 0,-1 1 0,1-1-1,-1 0 1,0 0 0,1 0 0,-1 0-1,-1 0 1,1 0 0,0 0 0,-1 0-1,0 0 1,1-1 0,-4 4-1,3-3 95,0 1 0,-1 0 0,1 0 0,1 0 0,-1 0 0,0 0 0,1 0 0,0 1 0,0-1 0,0 0 0,1 1 0,-1-1 0,1 0 0,0 1 0,0-1 0,1 1 0,-1-1 0,1 0 0,0 1 0,0-1 0,1 0 0,-1 0 0,1 0 0,0 0 0,0 0 0,4 6 0,-5-9-89,-1 0-1,0-1 1,1 1 0,-1-1 0,1 1 0,-1-1 0,1 1 0,-1-1-1,1 1 1,-1-1 0,1 1 0,0-1 0,-1 0 0,1 1-1,-1-1 1,1 0 0,0 1 0,0-1 0,-1 0 0,1 0-1,0 0 1,-1 0 0,1 0 0,0 0 0,0 0 0,-1 0-1,1 0 1,0 0 0,-1 0 0,1 0 0,0 0 0,0 0 0,-1-1-1,1 1 1,0 0 0,-1-1 0,1 1 0,-1 0 0,1-1-1,0 1 1,-1-1 0,1 1 0,-1-1 0,1 0 0,18-30 261,-16 25-217,1-4-38,2 0 0,-1 1 0,1 0 1,0 0-1,1 0 0,0 1 0,1 0 1,-1 1-1,2-1 0,-1 1 0,1 1 1,0 0-1,13-7 0,-19 11-62,0 1 0,0-1 0,0 1 0,0-1 0,-1 0 0,1 0-1,0-1 1,-1 1 0,0 0 0,1-1 0,-1 1 0,0-1 0,0 0 0,-1 0 0,1 0 0,0 0 0,-1 0-1,0 0 1,0 0 0,0 0 0,0-1 0,0 1 0,-1 0 0,1-1 0,-1 1 0,0-5 0,-5-5-245</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40.128"/>
    </inkml:context>
    <inkml:brush xml:id="br0">
      <inkml:brushProperty name="width" value="0.1" units="cm"/>
      <inkml:brushProperty name="height" value="0.1" units="cm"/>
      <inkml:brushProperty name="color" value="#E71224"/>
    </inkml:brush>
  </inkml:definitions>
  <inkml:trace contextRef="#ctx0" brushRef="#br0">319 0 6009,'-78'77'2195,"76"-75"-2111,0 0 0,0 0 0,0 0-1,0 0 1,0 1 0,0-1-1,0 0 1,1 1 0,-1 0-1,1-1 1,0 1 0,0 0 0,0 0-1,0 0 1,0-1 0,1 1-1,-1 0 1,1 0 0,0 0-1,0 0 1,0 4 0,0 11 318,-2 4-141,1 1-122,-1 0 0,-1-1 0,-1 1 0,-1-1 0,0 0 0,-2 0 0,-1-1 0,-16 31 0,-3-5-124,0-2-335,-62 82-1,81-119-111,5-14 196</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20.701"/>
    </inkml:context>
    <inkml:brush xml:id="br0">
      <inkml:brushProperty name="width" value="0.1" units="cm"/>
      <inkml:brushProperty name="height" value="0.1" units="cm"/>
      <inkml:brushProperty name="color" value="#FFC114"/>
    </inkml:brush>
  </inkml:definitions>
  <inkml:trace contextRef="#ctx0" brushRef="#br0">1 28 3889,'16'-17'2784,"-4"7"-695,-11 11-2004,0 0 0,1 0-1,-1 0 1,0 0 0,0 0-1,0 1 1,-1-1 0,1 0 0,0 1-1,0-1 1,-1 0 0,1 1-1,-1-1 1,1 1 0,-1-1-1,1 3 1,10 39 539,-1-1 1,6 80-1,-10-69-117,17 75 0,-22-124-481,0 1 0,1-1-1,-1 0 1,1 1-1,0-1 1,0 0 0,0 0-1,0 0 1,1-1 0,0 1-1,0 0 1,0-1-1,0 0 1,0 0 0,5 4-1,-5-5-11,1-1 0,0 1 0,-1-1-1,1 0 1,0 0 0,0 0 0,0 0 0,0-1-1,0 0 1,0 1 0,0-1 0,0-1 0,0 1 0,0-1-1,-1 1 1,1-1 0,0 0 0,4-2 0,15-7 62,0 0 0,0-2 0,-2 0 0,33-24 1,-34 22-45,150-119 98,-153 118-123,-1 2 15,-2-1-1,19-20 0,-29 28-119,1 0 1,-1 1-1,0-1 0,-1 0 0,0-1 1,0 1-1,0-1 0,-1 1 1,3-13-1,-3 26-882</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40.472"/>
    </inkml:context>
    <inkml:brush xml:id="br0">
      <inkml:brushProperty name="width" value="0.1" units="cm"/>
      <inkml:brushProperty name="height" value="0.1" units="cm"/>
      <inkml:brushProperty name="color" value="#E71224"/>
    </inkml:brush>
  </inkml:definitions>
  <inkml:trace contextRef="#ctx0" brushRef="#br0">0 0 5593,'26'6'1972,"0"1"-1,43 19 0,-49-17-1860,0-1-1,1-1 0,0-1 0,41 6 1,112 5 279,-172-17-424,28 2 156,-29-2-139,-1 0 0,0 0 1,1 0-1,-1 0 1,1 0-1,-1 0 1,0 0-1,1 0 1,-1 0-1,1 0 0,-1 0 1,0 0-1,1 0 1,-1 0-1,1 0 1,-1-1-1,0 1 1,1 0-1,-1 0 0,0-1 1,1 1-1,-1 0 1,0 0-1,1-1 1,-1 1-1,0 0 1,0-1-1,1 1 0,-1 0 1,0-1-1,0 1 1,0 0-1,0-1 1,1 1-1,-1 0 0,0-1 1,0 1-1,0-1 1,0 1-1,0 0 1,0-1-1,0 1 1,0-1-1,0 1 0,0 0 1,0-1-1,0 1 1,0-1-1,0 1 1,-1 0-1,1-1 1,0 1-1,0-1 0,-2-1-207</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40.886"/>
    </inkml:context>
    <inkml:brush xml:id="br0">
      <inkml:brushProperty name="width" value="0.1" units="cm"/>
      <inkml:brushProperty name="height" value="0.1" units="cm"/>
      <inkml:brushProperty name="color" value="#E71224"/>
    </inkml:brush>
  </inkml:definitions>
  <inkml:trace contextRef="#ctx0" brushRef="#br0">80 0 6353,'-71'41'1805,"62"-33"-1455,13-5-211,2-3-68,-10-1 76,4 1-114,4 18 734,2-13-663,1 0 0,0-1 0,0 0 1,0 0-1,13 4 0,-18-7-81,1 0 0,0 0-1,0 0 1,0-1 0,-1 1 0,1-1 0,0 0-1,0 0 1,0 0 0,0 0 0,0-1 0,0 1 0,-1-1-1,1 1 1,0-1 0,0 0 0,-1 0 0,1-1-1,4-2 1,15-7 13,0 0-1,0 1 0,1 1 1,1 1-1,-1 1 0,1 1 1,40-4-1,-22 10-198,-41 0 160,-1 0-1,0 0 0,1 1 0,-1-1 0,1 0 1,-1 0-1,1 0 0,-1 0 0,0 0 0,1 1 0,-1-1 1,0 0-1,1 0 0,-1 1 0,0-1 0,1 0 1,-1 1-1,0-1 0,1 0 0,-1 1 0,0-1 1,0 0-1,0 1 0,1-1 0,-1 0 0,0 1 1,0-1-1,0 1 0,0 0 0,-13 17-52,-18 8 132,-1-3 0,-1-1 0,-50 26 0,56-31 167,24-14-181,-1 0-1,1 0 1,-1-1 0,0 1-1,0-1 1,0 0 0,0 0 0,0 0-1,0-1 1,-1 1 0,1-1-1,-1 0 1,1 0 0,0-1 0,-1 1-1,-6-1 1,30 2-48,1 0 0,-1-1 1,1-1-1,-1-1 0,1-1 1,-1 0-1,1-2 0,-1 0 0,30-11 1,-46 14-96,-1 0 0,1 0 1,0 0-1,0 0 0,0-1 1,-1 1-1,1-1 0,-1 0 1,1 1-1,-1-1 0,0 0 0,0-1 1,0 1-1,0 0 0,2-4 1,-1-3-182</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41.392"/>
    </inkml:context>
    <inkml:brush xml:id="br0">
      <inkml:brushProperty name="width" value="0.1" units="cm"/>
      <inkml:brushProperty name="height" value="0.1" units="cm"/>
      <inkml:brushProperty name="color" value="#E71224"/>
    </inkml:brush>
  </inkml:definitions>
  <inkml:trace contextRef="#ctx0" brushRef="#br0">101 82 5905,'-42'-77'1770,"42"77"-1757,0 0 0,0-1 1,0 1-1,0 0 0,0 0 0,0-1 1,0 1-1,-1 0 0,1 0 0,0 0 0,0-1 1,0 1-1,0 0 0,0 0 0,-1 0 1,1-1-1,0 1 0,0 0 0,0 0 0,-1 0 1,1 0-1,0 0 0,0 0 0,-1 0 1,1-1-1,0 1 0,0 0 0,-1 0 0,1 0 1,0 0-1,0 0 0,-1 0 0,1 0 1,0 0-1,0 0 0,-1 0 0,1 0 0,0 0 1,0 1-1,-1-1 0,1 0 0,-4 12 276,1 23 144,3-31-288,-14 238 2132,12-226-2199,0-1 0,-10 30 0,9-36-23,0 1 0,1 0 0,0 0 0,0 0 0,1 0 0,0 17 0,1-8 49,3 13 88,-3-31-188,1-1 0,-1 1 0,0 0 1,1-1-1,-1 1 0,1-1 0,-1 1 0,1-1 1,0 1-1,-1-1 0,1 0 0,0 1 1,-1-1-1,1 0 0,0 1 0,-1-1 0,1 0 1,0 0-1,-1 1 0,1-1 0,0 0 1,0 0-1,-1 0 0,1 0 0,0 0 0,0 0 1,-1 0-1,1 0 0,0-1 0,0 1 1,-1 0-1,1 0 0,0-1 0,-1 1 0,1 0 1,0-1-1,-1 1 0,2-1 0,8-4 10,-1-1 0,0 0-1,0-1 1,0 1 0,-1-2-1,1 1 1,6-10 0,11-9 0,43-47 43,-53 53-59,1 1 0,2 0 0,30-24-1,-42 38 14,27-16 55,-21 23 6,-10 18 45,-6 3-95,2 1 1,0-1-1,2 0 0,6 40 1,-7-60-45,0-1 0,1 0 0,-1 0 0,1 0 0,-1 0 1,1 0-1,0 0 0,0 0 0,0 0 0,0 0 0,0 0 0,1-1 1,-1 1-1,0 0 0,1-1 0,-1 1 0,1-1 0,0 0 1,-1 1-1,1-1 0,0 0 0,0 0 0,0 0 0,0 0 0,0 0 1,0-1-1,0 1 0,0-1 0,0 1 0,0-1 0,1 0 0,-1 1 1,0-1-1,0 0 0,3-1 0,17-4-71</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41.926"/>
    </inkml:context>
    <inkml:brush xml:id="br0">
      <inkml:brushProperty name="width" value="0.1" units="cm"/>
      <inkml:brushProperty name="height" value="0.1" units="cm"/>
      <inkml:brushProperty name="color" value="#E71224"/>
    </inkml:brush>
  </inkml:definitions>
  <inkml:trace contextRef="#ctx0" brushRef="#br0">167 21 6681,'1'-2'192,"0"1"0,0 0 0,-1-1 0,1 1 1,0 0-1,0 0 0,0 0 0,1-1 0,-1 1 0,0 0 0,0 0 0,0 1 0,1-1 0,-1 0 0,1 0 0,-1 1 0,0-1 0,1 1 0,-1-1 0,3 1 0,-3 0-185,0 0 0,0 0 0,0 1 0,0-1 1,0 1-1,0-1 0,0 1 0,0 0 0,0-1 0,0 1 0,0 0 1,0 0-1,0-1 0,0 1 0,-1 0 0,1 0 0,0 0 0,0 0 1,-1 0-1,1 0 0,-1 0 0,1 0 0,-1 0 0,0 1 0,1-1 1,-1 0-1,0 0 0,0 2 0,1 0 2,-1 0-1,1 0 1,-1 1 0,0-1-1,-1 0 1,1 0 0,0 1-1,-1-1 1,0 0 0,0 0-1,0 0 1,0 0 0,0 0-1,-3 4 1,-27 44 57,16-28-47,-8 14 32,2 2 0,2 0 0,-20 56 0,36-88-31,1-1 1,-1 1 0,0-1 0,-1 0-1,1 0 1,-7 7 0,9-11 13,0-1 0,0 1 1,0-1-1,0 0 1,0 1-1,-1-1 1,1 0-1,-1 0 0,1 0 1,-1 0-1,1 0 1,-1 0-1,1 0 0,-1 0 1,0 0-1,1-1 1,-1 1-1,-3 0 1,14 0-15,0 0 1,0-1-1,0 1 1,0-2 0,-1 1-1,1-1 1,0 0-1,14-5 1,-10 0 36,-11 5-4,-1 7 13,2 10 6,-2 0 47,-1 0 0,0 0 0,-2 0 0,1 0 0,-2 0 0,-4 15 1,-7 61 225,11 28-162,4-119-190,-1 0 1,0 0 0,0 0-1,0 0 1,0 0 0,-1 0-1,1 0 1,0 0 0,0 0-1,-1 1 1,1-1 0,0 0 0,-1 0-1,1 0 1,-1-1 0,1 1-1,-1 0 1,0 0 0,1 0-1,-1 0 1,0 0 0,0-1-1,-1 2 1,2-2-13,-1 0 0,1 0-1,0 0 1,-1-1 0,1 1 0,0 0 0,-1 0-1,1 0 1,0-1 0,-1 1 0,1 0 0,0 0-1,0-1 1,-1 1 0,1 0 0,0-1 0,0 1-1,0 0 1,0 0 0,-1-1 0,1 1-1,0-1 1,0 1 0,0 0 0,0-1 0,0 1-1,0 0 1,0-1 0,0 1 0,0 0 0,0-1-1,0 1 1,0 0 0,0-1 0,0 1 0,0-1-1,0 1 1,1 0 0,-1-1 0,0 1 0,0 0-1,0 0 1,0-1 0,1 1 0,-1 0 0,0-1-1,0 1 1,1 0 0,-1 0 0,0-1-1,1 1 1,-1 0 0,10-16-593,-2-10 287</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42.267"/>
    </inkml:context>
    <inkml:brush xml:id="br0">
      <inkml:brushProperty name="width" value="0.1" units="cm"/>
      <inkml:brushProperty name="height" value="0.1" units="cm"/>
      <inkml:brushProperty name="color" value="#E71224"/>
    </inkml:brush>
  </inkml:definitions>
  <inkml:trace contextRef="#ctx0" brushRef="#br0">0 117 7210,'4'-7'403,"0"-1"1,1 1 0,0 0-1,0 0 1,0 1 0,1-1-1,0 1 1,0 0-1,9-6 1,-10 8-361,-1 1 0,1 0 1,0 0-1,0 0 0,0 0 0,1 1 0,-1 0 0,1 0 0,-1 1 1,1-1-1,0 1 0,-1 0 0,1 1 0,9 0 0,-9 0-18,1 0 0,-1 0 0,1 0 0,-1 0-1,1-1 1,-1 0 0,0-1 0,1 1 0,-1-1 0,6-3 0,-11 5-21,0-1 0,0 1 0,0 0 0,0 0 0,0 0 0,-1 0 0,1 0 0,0 0 0,0 0 0,0 0 0,0 0 0,0 0 0,0 0 0,-1 1 0,1-1 0,0 0 0,0 1 0,0-1 0,-1 0 0,1 1 0,0-1 0,0 1 0,-1-1 0,1 1 0,0 0 0,-1-1 0,1 1 0,-1 0 0,1-1 0,-1 1 0,1 0 0,-1-1 0,1 1 1,-1 0-1,0 0 0,0 0 0,1 1 0,9 39 83,-7-29-63,6 30 43,-4-24-19,-1 1 0,0 0-1,-1 0 1,-1 1-1,-1-1 1,-1 0-1,-4 35 1,-12 73 284,12-85-239,-1-1 1,-19 68 0,21-94-147,1-1 1,0 1-1,0-1 0,1 1 0,1 0 0,1 0 0,3 23 0,-15-50-349,-3-8 162</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42.601"/>
    </inkml:context>
    <inkml:brush xml:id="br0">
      <inkml:brushProperty name="width" value="0.1" units="cm"/>
      <inkml:brushProperty name="height" value="0.1" units="cm"/>
      <inkml:brushProperty name="color" value="#E71224"/>
    </inkml:brush>
  </inkml:definitions>
  <inkml:trace contextRef="#ctx0" brushRef="#br0">1 8 7186,'6'-1'2848,"4"-6"-1536,15 9-1224,-4-2-56,9 0 0,-1 0 8,-2-2-64,-4 2-240,5 2-248,-10-1 304</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42.962"/>
    </inkml:context>
    <inkml:brush xml:id="br0">
      <inkml:brushProperty name="width" value="0.1" units="cm"/>
      <inkml:brushProperty name="height" value="0.1" units="cm"/>
      <inkml:brushProperty name="color" value="#E71224"/>
    </inkml:brush>
  </inkml:definitions>
  <inkml:trace contextRef="#ctx0" brushRef="#br0">8 68 7778,'-3'8'3008,"-2"-5"-2079,8-1-657,-3-4-72,0 0-104,0 1 0,12-1-32,18-3-48,47-18-48,-43 2-176,7-4 168</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43.309"/>
    </inkml:context>
    <inkml:brush xml:id="br0">
      <inkml:brushProperty name="width" value="0.1" units="cm"/>
      <inkml:brushProperty name="height" value="0.1" units="cm"/>
      <inkml:brushProperty name="color" value="#E71224"/>
    </inkml:brush>
  </inkml:definitions>
  <inkml:trace contextRef="#ctx0" brushRef="#br0">1 35 9018,'0'0'3073,"14"-4"-2937,8 1-40,11 3-32,-4-5-8,17 3-8,7 2 0,-2-6-88,0 1-112,-30-2-296,2 4 1968,2 6-1240</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43.651"/>
    </inkml:context>
    <inkml:brush xml:id="br0">
      <inkml:brushProperty name="width" value="0.1" units="cm"/>
      <inkml:brushProperty name="height" value="0.1" units="cm"/>
      <inkml:brushProperty name="color" value="#E71224"/>
    </inkml:brush>
  </inkml:definitions>
  <inkml:trace contextRef="#ctx0" brushRef="#br0">1 1 7282,'18'2'2818,"-15"-2"-2803,-1 0 0,0 0 0,1 0 0,-1 0 0,1 1 0,-1-1 0,0 1 0,1-1 0,-1 1 0,0 0 0,0 0 0,0 0 0,0 0 0,1 0 0,-1 0 0,-1 1 0,1-1 0,0 1 0,0-1 0,0 1 0,-1 0 0,3 3 0,-1 0 43,0 0-1,0 0 1,-1 0 0,0 1 0,0-1 0,0 1-1,-1-1 1,1 1 0,-2 0 0,1-1-1,0 1 1,-1 7 0,-11 71 638,2-27-467,-20 96 325,19-107-445,1-1 0,-2 48-1,8-54-93,1-28-13,1 0 0,0 0 0,1-1 0,1 1 0,-1 0 0,4 16-1,-4-28-13,0 1 0,1 0 0,-1 0 0,0-1 0,0 1 0,0 0 0,0-1 0,0 1 0,0 0 0,1 0-1,-1-1 1,0 1 0,0 0 0,0 0 0,1 0 0,-1-1 0,0 1 0,0 0 0,1 0 0,-1 0 0,0 0-1,1-1 1,-1 1 0,0 0 0,0 0 0,1 0 0,-1 0 0,0 0 0,1 0 0,-1 0 0,0 0-1,1 0 1,-1 0 0,0 0 0,0 0 0,1 0 0,-1 0 0,0 0 0,1 0 0,-1 0 0,0 0 0,0 1-1,1-1 1,-1 0 0,0 0 0,1 0 0,-1 0 0,0 1 0,0-1 0,0 0 0,1 0 0,-1 1 0,0-1-1,0 0 1,0 0 0,1 1 0,-1-1 0,0 0 0,0 0 0,0 1 0,0-1 0,0 0 0,0 1 0,0-1-1,0 0 1,0 0 0,0 1 0,14-29-1608,-13 26 1477,12-35-643</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43.986"/>
    </inkml:context>
    <inkml:brush xml:id="br0">
      <inkml:brushProperty name="width" value="0.1" units="cm"/>
      <inkml:brushProperty name="height" value="0.1" units="cm"/>
      <inkml:brushProperty name="color" value="#E71224"/>
    </inkml:brush>
  </inkml:definitions>
  <inkml:trace contextRef="#ctx0" brushRef="#br0">1 311 6753,'47'-51'2649,"-44"48"-2553,1 0 1,0 1-1,-1-1 0,1 1 1,0 0-1,0 0 0,1 0 1,-1 1-1,0-1 0,1 1 1,-1 0-1,1 0 1,-1 1-1,1-1 0,-1 1 1,1 0-1,-1 0 0,1 1 1,4 0-1,21-1 1,-12 0-83,0-1-1,0-1 0,0-1 1,-1 0-1,1-2 0,-1 0 1,0-1-1,0 0 0,26-15 1,-31 14 18,0 0 0,0 1 0,1 0 1,0 1-1,0 0 0,25-5 0,-37 10-22,0 0-1,-1 0 0,1 0 1,0 0-1,0 0 0,-1 1 1,1-1-1,0 0 0,0 0 1,-1 1-1,1-1 0,0 1 1,-1-1-1,1 0 0,0 1 1,-1-1-1,1 1 0,-1-1 1,1 1-1,-1 0 0,1-1 1,-1 1-1,1 0 0,-1-1 1,0 1-1,1 0 0,-1-1 1,0 1-1,0 0 0,1 0 1,-1-1-1,0 1 0,0 1 1,4 32 85,-3-24-37,2 17 74,-2 0 0,-1 0 0,-2 0 0,-8 50 0,-1 28 51,7 173 29,5-254-225,-2 0 0,0-1 0,-2 1 0,0 0 0,-2-1 0,-1 0 0,-9 26 0,6-20-257,6-21-128,-8-22-90,-3-7 127</inkml:trace>
  <inkml:trace contextRef="#ctx0" brushRef="#br0" timeOffset="1">57 1 8434,'0'1'2912,"3"8"-2752,-1 4 8,-4 8-47,-3-1 7,3 11 8,-2 3-32,2 12-16,0 14-48,2-5 8,0 1-24,-3-11-64,0-11-72,3-6-224,1-3-105,3-22-367,1-5-616,-1-19 968</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21.084"/>
    </inkml:context>
    <inkml:brush xml:id="br0">
      <inkml:brushProperty name="width" value="0.1" units="cm"/>
      <inkml:brushProperty name="height" value="0.1" units="cm"/>
      <inkml:brushProperty name="color" value="#FFC114"/>
    </inkml:brush>
  </inkml:definitions>
  <inkml:trace contextRef="#ctx0" brushRef="#br0">0 116 7738,'0'-115'3224,"2"120"-1367,1 5-1721,5 16-80,-1-1 0,-2 7-48,-3-2-40,1 4-144,0 3-104,-3 2-280,2 2-209,-2-16 489</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44.319"/>
    </inkml:context>
    <inkml:brush xml:id="br0">
      <inkml:brushProperty name="width" value="0.1" units="cm"/>
      <inkml:brushProperty name="height" value="0.1" units="cm"/>
      <inkml:brushProperty name="color" value="#E71224"/>
    </inkml:brush>
  </inkml:definitions>
  <inkml:trace contextRef="#ctx0" brushRef="#br0">40 1 3081,'1'3'253,"0"0"0,1-1 0,-1 1 1,1 0-1,-1-1 0,1 1 0,0-1 1,0 0-1,4 4 0,-4-5-150,-1 1 0,1-1 0,0 1 0,-1 0 0,1-1-1,-1 1 1,0 0 0,0 0 0,1 0 0,-1 0 0,0 0 0,-1 0 0,1 0-1,0 0 1,-1 1 0,1-1 0,-1 0 0,0 0 0,1 1 0,-1-1-1,0 3 1,-35 100 2386,22-60-2242,7-31-165,2 1-1,0 0 0,-2 16 0,1-1 66,3-23-106,1 0 0,-1 0 0,1 1 0,0-1 0,1 0 0,0 0 0,0 0-1,0 1 1,1-1 0,0 0 0,1 0 0,0 0 0,0 0 0,0 0 0,1-1 0,-1 1-1,2-1 1,3 7 0,-5-10-28,1 0 0,-1 0 0,1 0-1,0 0 1,-1-1 0,1 1 0,0-1 0,1 0-1,-1 0 1,0 0 0,1 0 0,-1 0-1,1-1 1,-1 0 0,1 0 0,0 0 0,-1 0-1,1 0 1,0-1 0,0 1 0,6-1 0,1 1-3,0-1 0,0 0 1,0 0-1,15-2 1,-21 1-52,0 0 1,-1 0 0,1-1-1,0 1 1,-1-1 0,0 0 0,1 0-1,-1-1 1,0 1 0,0-1 0,0 0-1,-1 0 1,1 0 0,4-6-1,3-5-123</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44.668"/>
    </inkml:context>
    <inkml:brush xml:id="br0">
      <inkml:brushProperty name="width" value="0.1" units="cm"/>
      <inkml:brushProperty name="height" value="0.1" units="cm"/>
      <inkml:brushProperty name="color" value="#E71224"/>
    </inkml:brush>
  </inkml:definitions>
  <inkml:trace contextRef="#ctx0" brushRef="#br0">0 32 7754,'0'3'2728,"5"-3"-2456,10-1-56,20 1-64,-3-9-16,18 4-40,-13-1-16,1-4-104,7 7-152,-8 3 136</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45.005"/>
    </inkml:context>
    <inkml:brush xml:id="br0">
      <inkml:brushProperty name="width" value="0.1" units="cm"/>
      <inkml:brushProperty name="height" value="0.1" units="cm"/>
      <inkml:brushProperty name="color" value="#E71224"/>
    </inkml:brush>
  </inkml:definitions>
  <inkml:trace contextRef="#ctx0" brushRef="#br0">24 20 8642,'-23'4'3073,"24"2"-2729,14 1-128,3-6-128,12 9-32,17-6-40,11-4-16,1-10-192,-6-5-192,-9-11 248</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45.331"/>
    </inkml:context>
    <inkml:brush xml:id="br0">
      <inkml:brushProperty name="width" value="0.1" units="cm"/>
      <inkml:brushProperty name="height" value="0.1" units="cm"/>
      <inkml:brushProperty name="color" value="#E71224"/>
    </inkml:brush>
  </inkml:definitions>
  <inkml:trace contextRef="#ctx0" brushRef="#br0">125 49 8194,'18'-49'2984,"-38"80"-2431,-3 5-233,8 20 16,-4-2-80,-1 6-48,9 5-56,-6-7-64,12 12-80,0-11-8,2-6-184,1-5-152,-1-22 376,3-5-136</inkml:trace>
  <inkml:trace contextRef="#ctx0" brushRef="#br0" timeOffset="1">138 330 8170,'13'-10'2912,"8"4"-2544,1-1-192,7 9-55,-11-5-57,9 3-40,1 1 16,-17-4-96,7 1-97,-13-3-319</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45.651"/>
    </inkml:context>
    <inkml:brush xml:id="br0">
      <inkml:brushProperty name="width" value="0.1" units="cm"/>
      <inkml:brushProperty name="height" value="0.1" units="cm"/>
      <inkml:brushProperty name="color" value="#E71224"/>
    </inkml:brush>
  </inkml:definitions>
  <inkml:trace contextRef="#ctx0" brushRef="#br0">9 1 6945,'14'78'2931,"-8"-55"-2715,-2 0 1,-1 0-1,1 43 0,-4-58-175,-1 1 0,0-1-1,-1 1 1,0 0 0,0-1 0,-1 0 0,0 0-1,0 0 1,-5 8 0,5-8 19,0 0 1,1-1-1,0 1 0,1 0 1,-1 0-1,1 0 0,1 0 1,0 0-1,0 0 1,0 0-1,2 9 0,-1-13-36,1-1 0,-1 0 0,0 1 0,1-1 0,0 0 0,0 0 0,0 0 0,0 0 0,0-1 0,1 1-1,-1-1 1,1 1 0,-1-1 0,1 0 0,0 0 0,0 0 0,0 0 0,0 0 0,1-1 0,-1 1 0,0-1 0,1 0 0,-1 0 0,7 1-1,8 2 52,1-2-1,-1 0 0,24 0 0,-28-1 164,16 0-436,-1-2 1,44-5-1,-63 4 575,0 0 1,0 0-1,0-2 0,-1 1 1,1-1-1,-1-1 0,0 1 1,0-2-1,0 1 0,14-13 1,5-14 1390</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46.001"/>
    </inkml:context>
    <inkml:brush xml:id="br0">
      <inkml:brushProperty name="width" value="0.1" units="cm"/>
      <inkml:brushProperty name="height" value="0.1" units="cm"/>
      <inkml:brushProperty name="color" value="#E71224"/>
    </inkml:brush>
  </inkml:definitions>
  <inkml:trace contextRef="#ctx0" brushRef="#br0">1 97 7810,'1'-3'213,"0"0"1,1 0-1,-1 0 1,1 0-1,0 0 1,0 1-1,0-1 1,0 0-1,0 1 1,1 0-1,-1-1 1,1 1-1,-1 0 1,6-3 0,47-17-384,-6 2 296,-47 19-115,0-1-1,0 1 1,0 0-1,0-1 1,0 1-1,0 0 1,0 1-1,0-1 1,1 0-1,-1 0 1,0 1-1,1 0 1,-1-1-1,0 1 1,1 0-1,-1 0 1,0 0-1,1 0 1,-1 1-1,0-1 1,1 1-1,-1-1 1,0 1-1,1 0 1,-1 0-1,0 0 1,3 2-1,-3-1 24,0 1-1,0 0 0,-1 0 0,1 1 0,-1-1 0,1 0 0,-1 1 0,0-1 1,0 1-1,0-1 0,-1 1 0,1-1 0,-1 1 0,0-1 0,0 1 0,-1 6 1,-2 98 351,1-28-189,-12 80 1,8-100-132,2-1 0,3 0-1,9 98 1,-3-109-25,-3 52 0,-2-87-34,-1-1 1,0 1-1,-1 0 0,-1-1 0,0 1 1,-1-1-1,0 0 0,-1 0 1,-7 14-1,11-24-6,1 0 1,-1-1 0,0 1-1,0 0 1,0-1-1,0 1 1,0-1 0,0 0-1,0 1 1,0-1 0,-1 0-1,1 0 1,0 1-1,-1-1 1,1 0 0,-1 0-1,1-1 1,-1 1-1,0 0 1,1 0 0,-1-1-1,0 1 1,1-1-1,-1 0 1,0 1 0,0-1-1,1 0 1,-1 0 0,0 0-1,0 0 1,0 0-1,1-1 1,-1 1 0,0 0-1,1-1 1,-1 0-1,0 1 1,-2-2 0,0-1-47,0-1 0,0 1 0,0-1 0,0 1 0,1-1 0,-1 0 0,1-1 0,0 1 0,1-1 0,-1 1 0,-3-9 0,-14-40-536,-3-18 239</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46.340"/>
    </inkml:context>
    <inkml:brush xml:id="br0">
      <inkml:brushProperty name="width" value="0.1" units="cm"/>
      <inkml:brushProperty name="height" value="0.1" units="cm"/>
      <inkml:brushProperty name="color" value="#E71224"/>
    </inkml:brush>
  </inkml:definitions>
  <inkml:trace contextRef="#ctx0" brushRef="#br0">0 88 8610,'49'-88'2976,"-35"121"-2783,-1 0-33,-2 7-32,-3-9-32,1-5-32,2-1-48,10-1-192,-14-12-168,-7-9 207</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46.684"/>
    </inkml:context>
    <inkml:brush xml:id="br0">
      <inkml:brushProperty name="width" value="0.1" units="cm"/>
      <inkml:brushProperty name="height" value="0.1" units="cm"/>
      <inkml:brushProperty name="color" value="#E71224"/>
    </inkml:brush>
  </inkml:definitions>
  <inkml:trace contextRef="#ctx0" brushRef="#br0">8 62 8922,'-8'0'3097,"10"-2"-2857,6-5-80,18 14-40,1-14 32,15 6 40,13 4 24,-1-24-32,10 14-40,-2-8-56,14 7-40,-4 10-48,-18-7-8,-4 10-184,-31-7-80,-7 5-264,-6 7-224,-9-3 511</inkml:trace>
  <inkml:trace contextRef="#ctx0" brushRef="#br0" timeOffset="1">250 113 7114,'2'6'2936,"7"4"-1456,5 1-1159,4 1-73,1-2-56,9 3-40,-8-5-120,8 7-32,0-10-320,-17-3-137,35 6 281</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47.014"/>
    </inkml:context>
    <inkml:brush xml:id="br0">
      <inkml:brushProperty name="width" value="0.1" units="cm"/>
      <inkml:brushProperty name="height" value="0.1" units="cm"/>
      <inkml:brushProperty name="color" value="#E71224"/>
    </inkml:brush>
  </inkml:definitions>
  <inkml:trace contextRef="#ctx0" brushRef="#br0">375 58 7746,'-30'-57'3064,"10"77"-1607,6 12-1417,-18 3-16,9 17 32,-27-7 16,8 19 48,11 0 40,-6 2-24,14 14-8,0-16-72,8 7-32,2-19-32,3-9-88,5-12-288,-2-18-248,9-11 376</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47.371"/>
    </inkml:context>
    <inkml:brush xml:id="br0">
      <inkml:brushProperty name="width" value="0.1" units="cm"/>
      <inkml:brushProperty name="height" value="0.1" units="cm"/>
      <inkml:brushProperty name="color" value="#E71224"/>
    </inkml:brush>
  </inkml:definitions>
  <inkml:trace contextRef="#ctx0" brushRef="#br0">325 46 6857,'0'-28'2785,"34"17"-1641,-16 4-656,8 7-224,15 5-95,-14 10-121,-8-8 24,-4-2-184,0 14-137,-7-6 161</inkml:trace>
  <inkml:trace contextRef="#ctx0" brushRef="#br0" timeOffset="1">44 350 8570,'-35'8'3104,"27"-3"-2703,11-5-97,24-8-160,15-3-72,22-8 24,18-2-8,2-4-32,-2-1 0,-14 15-56,-22-6-40,-10 9-216,-5 8-176,-13-6-2401,0-3 1985</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21.502"/>
    </inkml:context>
    <inkml:brush xml:id="br0">
      <inkml:brushProperty name="width" value="0.1" units="cm"/>
      <inkml:brushProperty name="height" value="0.1" units="cm"/>
      <inkml:brushProperty name="color" value="#FFC114"/>
    </inkml:brush>
  </inkml:definitions>
  <inkml:trace contextRef="#ctx0" brushRef="#br0">524 0 8090,'1'5'201,"0"0"1,0 0 0,0 0-1,-1 1 1,1-1 0,-1 0 0,0 0-1,-1 0 1,1 0 0,-1 1-1,0-1 1,0 0 0,-1 0-1,1 0 1,-1-1 0,0 1-1,-5 6 1,-5 11-267,-2-1-1,-24 28 0,1 1 290,-12 25-431,-110 128 1,150-193 204,-2-1-1,0-1 1,0 0-1,-24 14 1,-4 2 137,33-19-32,0-1-1,0 0 1,0 0-1,-1-1 1,1 1 0,-1-2-1,0 1 1,0-1-1,0 0 1,-12 2-1,17-6 267,9-4-178,17-4 47,28-8-29,-1-2 1,0-2-1,90-55 1,-121 65-203,21-12-1,-21 11-25,1 1 0,1 1 0,29-11 0,-48 21-60,1 0 1,-1 0-1,1 0 1,-1 0 0,1 0-1,-1-1 1,0 0-1,0 0 1,1 0 0,-1 0-1,-1 0 1,1 0-1,0-1 1,0 1 0,-1-1-1,0 0 1,1 0-1,-1 0 1,0 0 0,0 0-1,-1 0 1,1-1-1,1-6 1,-13 19-1964</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47.701"/>
    </inkml:context>
    <inkml:brush xml:id="br0">
      <inkml:brushProperty name="width" value="0.1" units="cm"/>
      <inkml:brushProperty name="height" value="0.1" units="cm"/>
      <inkml:brushProperty name="color" value="#E71224"/>
    </inkml:brush>
  </inkml:definitions>
  <inkml:trace contextRef="#ctx0" brushRef="#br0">304 29 7122,'-8'-10'687,"-8"-8"721,12 19-825,4 12-123,2 12-194,-1 0 1,-1 0-1,-1 0 1,-8 41-1,-1 22 214,8-57-368,-2 1 0,-2 0-1,-1-1 1,-1 0 0,-1 0 0,-18 36 0,-4 20 9,22-60-94,-1 0 0,-16 31 1,22-50-34,-1 1 0,0-2 1,-1 1-1,1-1 0,-2 0 0,1 0 1,-1 0-1,0-1 0,0 0 1,-15 9-1,20-14-15,1 0 0,0-1 0,0 1 0,-1-1-1,1 1 1,0-1 0,-1 1 0,1-1 0,-1 1 0,1-1 0,0 0 0,-1 0 0,1 0 0,-1 0 0,1 0 0,-1 0 0,1 0 0,0-1 0,-1 1 0,1 0 0,-1-1-1,1 1 1,-2-2 0,-1-9-145</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48.034"/>
    </inkml:context>
    <inkml:brush xml:id="br0">
      <inkml:brushProperty name="width" value="0.1" units="cm"/>
      <inkml:brushProperty name="height" value="0.1" units="cm"/>
      <inkml:brushProperty name="color" value="#E71224"/>
    </inkml:brush>
  </inkml:definitions>
  <inkml:trace contextRef="#ctx0" brushRef="#br0">1 0 12667,'21'27'136,"-9"-16"0,19 29 96,0-3-72,0-1-112,0-8-32,-8-5-16,-5 4-8,-11-24-96,0 12-96,-7-17-432,-2-16 400</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48.352"/>
    </inkml:context>
    <inkml:brush xml:id="br0">
      <inkml:brushProperty name="width" value="0.1" units="cm"/>
      <inkml:brushProperty name="height" value="0.1" units="cm"/>
      <inkml:brushProperty name="color" value="#E71224"/>
    </inkml:brush>
  </inkml:definitions>
  <inkml:trace contextRef="#ctx0" brushRef="#br0">0 37 8354,'44'-36'3088,"-53"54"-2279,2 5-665,7 11-80,-2-8 0,6 4-104,1-5-112,9 4-248,-14-1-281,-11-12 433</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48.685"/>
    </inkml:context>
    <inkml:brush xml:id="br0">
      <inkml:brushProperty name="width" value="0.1" units="cm"/>
      <inkml:brushProperty name="height" value="0.1" units="cm"/>
      <inkml:brushProperty name="color" value="#E71224"/>
    </inkml:brush>
  </inkml:definitions>
  <inkml:trace contextRef="#ctx0" brushRef="#br0">68 1 7074,'-52'77'2872,"55"-70"-1552,4 1-1144,1 11-80,-7-7-40,11 13 8,6-1 1,-3-9-178,8 8-295,-8-7 272</inkml:trace>
  <inkml:trace contextRef="#ctx0" brushRef="#br0" timeOffset="1">22 579 6689,'-16'11'2953,"11"-2"-1001,10 0-1647,8-4-105,-2-3-48,11-4-56,-2-6-40,9-12-48,12-4-40,3-14-184,-1-6-152,-3-14 231</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49.018"/>
    </inkml:context>
    <inkml:brush xml:id="br0">
      <inkml:brushProperty name="width" value="0.1" units="cm"/>
      <inkml:brushProperty name="height" value="0.1" units="cm"/>
      <inkml:brushProperty name="color" value="#E71224"/>
    </inkml:brush>
  </inkml:definitions>
  <inkml:trace contextRef="#ctx0" brushRef="#br0">249 45 6657,'3'-8'351,"6"-26"1138,-13 31-964,-9 17-253,-203 299 2287,212-307-2472,0 1 1,0 0-1,1 0 0,0 0 0,0 0 1,1 1-1,-3 12 0,5-18-73,0 0 1,0 0-1,1 0 0,-1 0 0,0-1 1,0 1-1,1 0 0,0 0 1,-1 0-1,1 0 0,0 0 0,0-1 1,0 1-1,0 0 0,0-1 0,0 1 1,0 0-1,0-1 0,1 0 1,-1 1-1,1-1 0,-1 0 0,1 0 1,0 0-1,-1 0 0,1 0 1,0 0-1,0 0 0,-1 0 0,1-1 1,0 1-1,0-1 0,0 1 1,4-1-1,12 4 71,1-1 0,0-1 0,-1-1 0,32-1 0,-39-1-67,0 0 1,-1-1-1,1 0 0,-1 0 1,1-1-1,-1 0 0,0-1 0,0 0 1,15-10-1,-10 3-39,-1 1 0,1 1 0,0 0 0,1 1 0,0 1 1,0 1-1,1 0 0,23-5 0,-10 1-625,-30 10 750,1-1-1,0 1 1,-1 0 0,1-1 0,0 1-1,-1-1 1,1 1 0,-1-1 0,1 1-1,-1-1 1,1 0 0,-1 1 0,1-1-1,-1 1 1,1-1 0,-1 0 0,0 0-1,0 1 1,1-1 0,-1 0-1,0 0 1,0 1 0,0-1 0,0 0-1,0 0 1,0 1 0,0-1 0,0 0-1,0 0 1,0 1 0,0-1 0,0 0-1,0 0 1,-1 1 0,0-2 0,-12-16 1532</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49.376"/>
    </inkml:context>
    <inkml:brush xml:id="br0">
      <inkml:brushProperty name="width" value="0.1" units="cm"/>
      <inkml:brushProperty name="height" value="0.1" units="cm"/>
      <inkml:brushProperty name="color" value="#E71224"/>
    </inkml:brush>
  </inkml:definitions>
  <inkml:trace contextRef="#ctx0" brushRef="#br0">111 30 8522,'-66'-30'2920,"66"51"-2712,2 2 33,3 4 47,-9-11 40,1 9-8,6 11-80,-7-15-128,4 27-48,-2-12-144,-5 7-120,-1-2-432,-7-15 1176,4 0-536</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49.758"/>
    </inkml:context>
    <inkml:brush xml:id="br0">
      <inkml:brushProperty name="width" value="0.1" units="cm"/>
      <inkml:brushProperty name="height" value="0.1" units="cm"/>
      <inkml:brushProperty name="color" value="#E71224"/>
    </inkml:brush>
  </inkml:definitions>
  <inkml:trace contextRef="#ctx0" brushRef="#br0">30 0 6305,'-28'49'2304,"27"-46"-2146,1 0 1,-1 0 0,1 0 0,0 0 0,1 1-1,-1-1 1,0 0 0,1 0 0,0 0 0,0 0-1,0 0 1,0 0 0,2 5 0,3 7 79,-3 6-117,-1 0 0,-2 27 0,0-41-117,-1-13-160,-2-19 205,3 20-19,0 0-1,0 0 0,1 0 1,0 0-1,0 1 0,0-1 0,1 0 1,-1 1-1,1-1 0,0 1 1,1-1-1,-1 1 0,1 0 0,0 0 1,0 0-1,0 0 0,0 1 1,1-1-1,0 1 0,-1 0 1,1 0-1,0 0 0,0 0 0,1 1 1,-1 0-1,9-3 0,1 2-11,0 0 0,0 2-1,1 0 1,-1 0-1,0 2 1,0-1 0,1 2-1,-1 0 1,0 1-1,0 0 1,0 1 0,-1 0-1,17 9 1,-29-13-18,0 0-1,0 0 1,-1 0-1,1 0 1,0 0-1,0 1 1,0-1 0,0 1-1,0-1 1,0 0-1,0 1 1,0-1 0,-1 1-1,1 0 1,0-1-1,0 1 1,-1 0-1,1-1 1,0 1 0,-1 0-1,1 0 1,-1 0-1,1-1 1,-1 1 0,1 0-1,-1 0 1,0 0-1,1 0 1,-1 0-1,0 0 1,0 0 0,0 0-1,0 0 1,0 1-1,-14 12 7,12-13-5,-71 49 565,-111 58 0,158-89 258,28-12-386,18-4-227,-6-4-179,0-1 1,0-1-1,0 0 1,0-1-1,22-8 1,-19 5-238,1 2 1,30-6-1,-45 11 118,0-1 0,1 1 1,-1 0-1,0-1 0,0 0 1,0 0-1,0 0 0,0 0 1,0 0-1,0 0 0,0-1 1,0 0-1,-1 1 0,1-1 1,0 0-1,2-3 0,2-11-326</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5:01.001"/>
    </inkml:context>
    <inkml:brush xml:id="br0">
      <inkml:brushProperty name="width" value="0.1" units="cm"/>
      <inkml:brushProperty name="height" value="0.1" units="cm"/>
      <inkml:brushProperty name="color" value="#E71224"/>
    </inkml:brush>
  </inkml:definitions>
  <inkml:trace contextRef="#ctx0" brushRef="#br0">61 24 6969,'-57'-2'2077,"57"2"-2066,0 0 0,0 0 0,0 0 0,1-1 1,-1 1-1,0 0 0,0 0 0,0 0 0,0 0 0,0-1 0,0 1 0,0 0 0,0 0 1,1 0-1,-1-1 0,0 1 0,0 0 0,0 0 0,0 0 0,0-1 0,0 1 1,0 0-1,0 0 0,0 0 0,0-1 0,0 1 0,-1 0 0,1 0 0,0 0 0,0-1 1,0 1-1,0 0 0,0 0 0,0 0 0,0 0 0,0-1 0,-1 1 0,1 0 0,0 0 1,0 0-1,0 0 0,0 0 0,-1-1 0,1 1 0,0 0 0,0 0 0,0 0 1,0 0-1,-1 0 0,1 0 0,0 0 0,0 0 0,0 0 0,-1 0 0,1 0 0,0 0 1,-1 0-1,16-7 87,9 4-23,0 1-1,0 0 1,1 2 0,24 3-1,-35-2-250,0 1 0,0 1-1,-1 0 1,1 1 0,-1 0-1,0 1 1,0 0 0,17 12-1,-29-17 150,0 1 0,0-1 0,0 1 0,0 0 0,0-1-1,0 1 1,0 0 0,0 0 0,-1 0 0,1-1 0,0 1 0,-1 0 0,1 0-1,-1 0 1,1 0 0,-1 0 0,1 0 0,-1 0 0,0 1 0,1-1 0,-1 0-1,0 0 1,0 0 0,0 0 0,0 0 0,0 0 0,0 1 0,0 0 0,-1 1 10,-1 0 1,1 0 0,0-1 0,-1 1-1,1 0 1,-1-1 0,0 1 0,0-1-1,0 1 1,-3 2 0,-8 6 104,0 0 1,-28 16-1,39-26-85,-16 10 157,-41 28 529,54-36-562,1 0-1,0 1 0,0 0 1,0 0-1,0 0 1,1 0-1,0 0 1,0 1-1,0-1 1,-3 7-1,6-10-108,0 0 0,0-1 0,0 1 0,0 0-1,0 0 1,0 0 0,0 0 0,0-1 0,0 1 0,0 0-1,0 0 1,0 0 0,1 0 0,-1-1 0,0 1 0,1 0-1,-1 0 1,0-1 0,1 1 0,-1 0 0,1-1 0,-1 1-1,1 0 1,0-1 0,-1 1 0,1-1 0,0 1 0,-1-1-1,1 1 1,0-1 0,-1 1 0,1-1 0,1 1-1,-2-1-12,1 0 0,-1 1 0,1-1 0,-1 0 0,1 1 0,-1-1 0,1 0 0,-1 0-1,0 0 1,1 1 0,-1-1 0,1 0 0,-1 0 0,1 0 0,0 0 0,-1 0-1,1 0 1,-1 0 0,1 0 0,-1 0 0,1 0 0,-1 0 0,1 0 0,-1 0-1,1 0 1,-1-1 0,1 1 0,-1 0 0,1 0 0,-1-1 0,1 1 0,-1 0 0,0 0-1,1-1 1,-1 1 0,0-1 0,1 1 0,-1 0 0,1-2 0,39-4 35,10-2-22,-30 3-20,0 1 0,0 1 1,1 1-1,-1 1 1,1 1-1,30 3 0,-50-3 3,0 0-1,0 1 0,0-1 1,0 0-1,0 1 0,0-1 1,0 1-1,0-1 0,0 1 0,0-1 1,0 1-1,-1-1 0,1 1 1,0 0-1,0 0 0,-1-1 1,1 1-1,0 0 0,-1 0 1,1 0-1,-1 0 0,1 0 0,-1 0 1,0-1-1,1 1 0,-1 0 1,0 0-1,0 0 0,1 0 1,-1 0-1,0 1 0,0-1 1,0 0-1,0 0 0,0 0 1,-1 0-1,1 0 0,0 0 0,0 0 1,-1 0-1,1 0 0,0 0 1,-1-1-1,1 1 0,-1 0 1,1 0-1,-1 0 0,-1 1 1,-3 7 20,-2 1 0,0-1 0,-12 13 1,9-9 28,-14 27 37,22-34-80,-1-1 0,1 0 0,-1 0-1,0 0 1,0-1 0,-1 1 0,1-1 0,-1 1-1,0-1 1,0-1 0,0 1 0,-1 0 0,0-1-1,1 0 1,-1 0 0,-6 2 0,4-2 12,0 0 0,0-1 0,-1-1 0,1 1 0,-1-1 0,1 0 1,-1-1-1,0 1 0,1-2 0,-1 1 0,1-1 0,-1 0 0,-13-4 0,16 3-9,0-1 0,0 1-1,0-1 1,0 0 0,0 0 0,0-1-1,1 0 1,0 1 0,0-1-1,0-1 1,0 1 0,1 0 0,-1-1-1,1 0 1,0 0 0,1 0-1,-1 0 1,-3-11 0,2 3-3,0 0-1,1 0 1,1-1 0,0 0 0,1 1 0,0-1 0,1 0-1,1 1 1,0-1 0,0 0 0,5-15 0,-4 19 3,-2 8-4,0-1 0,1 1 0,-1-1 0,1 1 0,0-1 0,0 1 0,0-1 0,0 1-1,0 0 1,0-1 0,3-3 0,8 5 58,4 18-26,-13-9-25,-1-1 1,0 1-1,0 0 0,0 1 0,-1-1 0,0 0 1,-1 15-1,1 1 17,1 14 8,-3 0 0,-8 61 0,2-23-32,2 2 3,3-22-7,-3 0-1,-2-1 1,-21 82 0,23-122-2,0 0 1,1 1-1,0 0 0,2-1 0,0 1 0,0 0 0,2 0 0,0 16 1,2-15 14,-1-16-87,0-3 46,0-1-1,0 1 0,0 0 1,0 0-1,0-1 0,1 1 1,-1 0-1,1 0 1,-1 1-1,4-4 0,4-4-109,-1 0-1,0 0 0,-1-1 0,0 0 1,9-18-1,26-39-106</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5:01.480"/>
    </inkml:context>
    <inkml:brush xml:id="br0">
      <inkml:brushProperty name="width" value="0.1" units="cm"/>
      <inkml:brushProperty name="height" value="0.1" units="cm"/>
      <inkml:brushProperty name="color" value="#E71224"/>
    </inkml:brush>
  </inkml:definitions>
  <inkml:trace contextRef="#ctx0" brushRef="#br0">278 0 5457,'1'0'95,"-1"0"-1,1 0 1,-1 1-1,1-1 1,-1 0-1,1 0 0,-1 0 1,1 0-1,-1 0 1,1 1-1,-1-1 1,1 0-1,-1 0 1,1 1-1,-1-1 1,0 0-1,1 1 1,-1-1-1,0 1 1,1-1-1,-1 0 0,0 1 1,1-1-1,-1 1 1,0-1-1,0 1 1,0-1-1,1 1 1,-1-1-1,0 1 1,0-1-1,0 1 1,0-1-1,0 1 1,0-1-1,0 1 0,0-1 1,0 1-1,0 0 1,-6 26-2,4-18 120,-12 37-3,-2 0 1,-2 0-1,-3-2 1,-47 78-1,62-114-176,-1 1 1,0-1-1,-15 14 418,74-67-177,-38 32-263,0 1 0,0 1 0,1 0 1,1 1-1,0 0 0,25-10 0,-16 9-11,-8 3 4,1 1-1,0 0 0,28-6 1,-42 12-4,1 1 1,0-1 0,-1 1 0,1 0 0,-1 0 0,1 0 0,-1 1 0,1-1 0,-1 1 0,1 0 0,-1 0 0,1 1 0,-1-1 0,0 1 0,0 0 0,0 0 0,0 1 0,0-1 0,5 5-1,-8-6 3,0 0-1,-1 0 0,1 0 1,-1 0-1,1 0 0,-1 0 0,1 0 1,-1 0-1,0 0 0,1 0 1,-1 0-1,0 0 0,0 0 0,0 0 1,0 0-1,0 0 0,0 0 1,0 0-1,0 1 0,0-1 0,-1 0 1,1 0-1,0 0 0,-1 0 1,1 0-1,-1 0 0,1 0 0,-1 0 1,1 0-1,-1-1 0,-1 3 1,-27 31 78,20-23-39,-24 30 145,-58 58 0,52-53-132,1 0 1,3 3-1,-41 73 0,72-115-51,-13 20-15,0-1 1,-2-1 0,-28 31-1,46-55-7,0 0 0,0 0 0,-1 1 0,1-1 0,0 0 0,-1 0 0,1 0 0,-1-1 0,1 1 0,-1 0 0,1 0 0,-1-1 0,1 1 0,-1-1 0,-2 1 0,3-1-6,0-1-1,0 1 1,0 0 0,0 0-1,1-1 1,-1 1-1,0-1 1,0 1 0,0-1-1,1 1 1,-1-1 0,0 1-1,1-1 1,-1 0-1,0 1 1,1-1 0,-1 0-1,1 1 1,-1-1 0,1 0-1,0 0 1,-1 0-1,1 1 1,0-1 0,-1 0-1,1 0 1,0 0 0,0 0-1,0 0 1,0 0-1,0-1 1,-3-35-264</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5:01.827"/>
    </inkml:context>
    <inkml:brush xml:id="br0">
      <inkml:brushProperty name="width" value="0.1" units="cm"/>
      <inkml:brushProperty name="height" value="0.1" units="cm"/>
      <inkml:brushProperty name="color" value="#E71224"/>
    </inkml:brush>
  </inkml:definitions>
  <inkml:trace contextRef="#ctx0" brushRef="#br0">0 12 4825,'17'-3'2561,"-1"-5"-9,10 8-1968,2 1-128,3 1-120,9 6-136,2-1-24,0 3-103,15 1-1,-6 1-64,-13-6-64,-7-1-177,-15 0-231,-7 0 288</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21.833"/>
    </inkml:context>
    <inkml:brush xml:id="br0">
      <inkml:brushProperty name="width" value="0.1" units="cm"/>
      <inkml:brushProperty name="height" value="0.1" units="cm"/>
      <inkml:brushProperty name="color" value="#FFC114"/>
    </inkml:brush>
  </inkml:definitions>
  <inkml:trace contextRef="#ctx0" brushRef="#br0">2 0 7362,'-1'3'3096,"4"9"-2728,-3-1 64,2 3 0,4 10-71,2-7-73,1 11-96,-1 4-88,-5-10-80,-3 6-16,2-5-40,-2-5-48,1 0-112,-1-7-152,4-14-345,5-7 425</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5:02.169"/>
    </inkml:context>
    <inkml:brush xml:id="br0">
      <inkml:brushProperty name="width" value="0.1" units="cm"/>
      <inkml:brushProperty name="height" value="0.1" units="cm"/>
      <inkml:brushProperty name="color" value="#E71224"/>
    </inkml:brush>
  </inkml:definitions>
  <inkml:trace contextRef="#ctx0" brushRef="#br0">20 33 4881,'-20'22'4977,"20"-16"-4353,8-9-312,-8 1-64,9 1-40,23-3 0,55 0-72,-39 2 1,-25-18-65,23 17-56,-20-7-16,6 10-96,-14 0-193,-15-10-175,5 9 288</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5:02.499"/>
    </inkml:context>
    <inkml:brush xml:id="br0">
      <inkml:brushProperty name="width" value="0.1" units="cm"/>
      <inkml:brushProperty name="height" value="0.1" units="cm"/>
      <inkml:brushProperty name="color" value="#E71224"/>
    </inkml:brush>
  </inkml:definitions>
  <inkml:trace contextRef="#ctx0" brushRef="#br0">14 0 4145,'1'5'277,"0"-1"0,1 0 0,0 1 0,0-1 0,0 0 0,0 0 0,1 0 0,-1 0 0,5 4 0,-5-7-206,-1 1 0,1-1 0,-1 1-1,1 0 1,-1-1 0,1 1 0,-1 0-1,0 0 1,0 0 0,0 0 0,0 0-1,0 0 1,-1 0 0,1 0 0,-1 0-1,1 0 1,-1 0 0,0 0 0,1 0-1,-1 1 1,0-1 0,-1 0 0,1 0-1,0 0 1,-1 0 0,1 0 0,-1 1-1,1-1 1,-1 0 0,0 0 0,-2 3-1,-43 65 1832,46-69-1884,0-1 1,-1 1-1,1 0 0,-1-1 0,1 1 1,0 0-1,0 0 0,-1-1 1,1 1-1,0 0 0,0 0 0,0-1 1,0 1-1,0 0 0,0 0 1,0 0-1,0-1 0,0 1 0,0 0 1,0 0-1,1-1 0,-1 1 0,0 0 1,0-1-1,1 1 0,-1 0 1,1-1-1,-1 1 0,1 0 0,-1-1 1,1 1-1,-1-1 0,1 1 1,-1 0-1,1-1 0,-1 0 0,1 1 1,0-1-1,-1 1 0,1-1 1,0 0-1,0 1 0,-1-1 0,1 0 1,0 0-1,0 0 0,-1 1 1,1-1-1,0 0 0,0 0 0,-1 0 1,1 0-1,1-1 0,51-3 87,-41 2-23,32-2 27,5-1-28,57-13 0,-93 15-80,0 0 0,0-1 0,0-1 1,-1 0-1,1-1 0,-1 0 0,-1-1 0,1 0 0,11-11 0,-18 13-59,0 0-1,0-1 1,0 0-1,-1 0 1,0-1-1,5-8 1,-1-8 2849,-4 1-1443</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5:02.834"/>
    </inkml:context>
    <inkml:brush xml:id="br0">
      <inkml:brushProperty name="width" value="0.1" units="cm"/>
      <inkml:brushProperty name="height" value="0.1" units="cm"/>
      <inkml:brushProperty name="color" value="#E71224"/>
    </inkml:brush>
  </inkml:definitions>
  <inkml:trace contextRef="#ctx0" brushRef="#br0">136 67 7546,'-55'-57'2259,"40"48"-1564,11 16-365,7 12-7,4 21-22,-2-1 0,-2 1 1,-2 0-1,-5 66 0,1-33-195,-5 33-34,-37 179 0,32-218-45,11-59-28,1-4-3,0-1-1,0 0 1,1 1 0,-1-1 0,0 1 0,1-1 0,0 1 0,0-1-1,0 1 1,0-1 0,1 1 0,-1-1 0,1 0 0,0 1 0,0-1 0,0 0-1,0 1 1,3 2 0,-4-6-1,0 0 1,0 0-1,0 1 0,0-1 0,1 0 0,-1 0 1,0 0-1,0 0 0,0 0 0,1 0 1,-1 0-1,0 0 0,0 0 0,0 0 0,0 0 1,1 0-1,-1 0 0,0 0 0,0 0 0,0 0 1,1 0-1,-1 0 0,0-1 0,0 1 1,0 0-1,0 0 0,1 0 0,-1 0 0,0 0 1,0 0-1,0 0 0,0-1 0,0 1 1,1 0-1,-1 0 0,0 0 0,0 0 0,0 0 1,0-1-1,0 1 0,0 0 0,0 0 1,0 0-1,0-1 0,0 1 0,0 0 0,0 0 1,0 0-1,0-1 0,0 1 0,0 0 1,0 0-1,5-19-238,-2 5 26,18-19-300,0-7 205</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5:03.193"/>
    </inkml:context>
    <inkml:brush xml:id="br0">
      <inkml:brushProperty name="width" value="0.1" units="cm"/>
      <inkml:brushProperty name="height" value="0.1" units="cm"/>
      <inkml:brushProperty name="color" value="#E71224"/>
    </inkml:brush>
  </inkml:definitions>
  <inkml:trace contextRef="#ctx0" brushRef="#br0">127 71 6601,'109'-70'2641,"-108"88"-1321,-1 6-1264,-1 1-24,-9 1 40,-2 1-24,-2 2 24,-3 7 16,-3 10-56,-4 2 16,-7 6-8,-2-6-24,3-6-8,9 6-24,9-20-184,2-3-144,9-21-1056,1-10 936</inkml:trace>
  <inkml:trace contextRef="#ctx0" brushRef="#br0" timeOffset="1">155 298 5737,'6'12'3599,"-8"18"-2871,1-21-315,-4 79-180,-9 444 1620,15-519-1860,-2-6-26,1 0 1,1-1 0,0 1-1,0 0 1,0 0-1,0 0 1,1-1 0,1 1-1,4 11 1,-7-19 19,0 1 0,0 0 0,0 0 0,0-1 0,0 1 1,0 0-1,0-1 0,1 1 0,-1 0 0,0 0 0,0-1 0,0 1 0,0 0 0,0-1 0,0 1 0,1 0 1,-1 0-1,0 0 0,0-1 0,0 1 0,1 0 0,-1 0 0,0 0 0,0-1 0,1 1 0,-1 0 1,0 0-1,0 0 0,1 0 0,-1 0 0,0 0 0,0-1 0,1 1 0,-1 0 0,0 0 0,1 0 0,-1 0 1,0 0-1,1 0 0,-1 0 0,0 0 0,0 0 0,1 0 0,-1 1 0,0-1 0,1 0 0,-1 0 1,0 0-1,0 0 0,1 0 0,-1 0 0,0 1 0,0-1 0,1 0 0,-1 0 0,0 0 0,0 1 0,0-1 1,1 0-1,-1 0 0,0 1 0,0-1 0,0 0 0,0 0 0,0 1 0,1-1 0,-1 1 0,7-25-299</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5:03.624"/>
    </inkml:context>
    <inkml:brush xml:id="br0">
      <inkml:brushProperty name="width" value="0.1" units="cm"/>
      <inkml:brushProperty name="height" value="0.1" units="cm"/>
      <inkml:brushProperty name="color" value="#E71224"/>
    </inkml:brush>
  </inkml:definitions>
  <inkml:trace contextRef="#ctx0" brushRef="#br0">141 1 4977,'1'1'139,"0"0"0,-1 0 0,1 0 1,0 0-1,0 0 0,-1 0 0,1 0 0,-1 1 0,1-1 0,-1 0 0,1 0 0,-1 1 1,0-1-1,1 0 0,-1 1 0,0-1 0,0 0 0,0 1 0,0-1 0,0 0 0,-1 1 1,1-1-1,0 0 0,-1 0 0,1 1 0,0-1 0,-1 0 0,0 0 0,0 2 1,-19 38 268,14-34-301,1 0-1,-1 0 0,-1-1 0,1 0 0,-1 0 1,0 0-1,0-1 0,-1 0 0,0-1 1,-10 5-1,5-1 26,11-7-90,0 1 0,0-1 0,0 1 0,0 0 0,1-1 0,-1 1 0,0 0 1,1 0-1,-1 0 0,1 0 0,0 1 0,0-1 0,0 0 0,0 1 0,0-1 0,0 0 1,1 1-1,-1 2 0,2-3-22,0 0 1,0 0-1,1 1 0,-1-1 1,1 0-1,-1-1 0,1 1 1,0 0-1,0 0 0,0-1 1,0 1-1,0-1 0,0 1 1,3 0-1,-3-1-19,1 0 0,-1 1 0,0-1 0,0 1 0,0-1 0,0 1 0,0 0 0,0 0 0,0 0 0,-1 0 0,1 0 0,-1 0 0,1 0 0,-1 0 0,0 1 1,1 2-1,7 19 14,-5-15-4,-1 0 0,0 0 0,0 1 0,0-1 0,-1 1 0,-1 0 0,0 0 0,0-1 0,-1 1 0,0 0 0,-1 0 0,-2 11 0,-19 129 64,0-5 33,16-117 71,1 1 0,1-1 0,1 40 0,3-67-170,0 0 1,0 0-1,0-1 1,1 1-1,-1 0 0,0 0 1,0-1-1,1 1 0,-1 0 1,0-1-1,1 1 1,-1 0-1,0-1 0,1 1 1,-1-1-1,1 1 0,-1-1 1,1 1-1,0-1 1,-1 1-1,1-1 0,-1 1 1,1-1-1,0 0 0,-1 1 1,1-1-1,0 0 1,0 1-1,0-1 0,32 2 114,-27-3-116,1 0 0,-1 0 0,1-1 1,-1 1-1,0-1 0,0-1 0,8-3 1,-7-1-20,0 0 1,0 0 0,-1-1-1,0 1 1,0-2 0,-1 1-1,0-1 1,0 1 0,-1-1 0,4-12-1,9-18-222,-10 25 35,-2-1 1,0 0-1,0 0 1,4-29 0,5-11-78</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5:03.954"/>
    </inkml:context>
    <inkml:brush xml:id="br0">
      <inkml:brushProperty name="width" value="0.1" units="cm"/>
      <inkml:brushProperty name="height" value="0.1" units="cm"/>
      <inkml:brushProperty name="color" value="#E71224"/>
    </inkml:brush>
  </inkml:definitions>
  <inkml:trace contextRef="#ctx0" brushRef="#br0">76 70 7778,'-76'-53'2800,"99"58"-2288,5 5-328,-18-12-40,1-4 0,1 2-16,19 6-23,4 5-33,-1-2-80,0-4-72,-19-7-249,-5-6-263,-3-4 376</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5:04.285"/>
    </inkml:context>
    <inkml:brush xml:id="br0">
      <inkml:brushProperty name="width" value="0.1" units="cm"/>
      <inkml:brushProperty name="height" value="0.1" units="cm"/>
      <inkml:brushProperty name="color" value="#E71224"/>
    </inkml:brush>
  </inkml:definitions>
  <inkml:trace contextRef="#ctx0" brushRef="#br0">113 35 7914,'-92'-31'2418,"91"30"-2401,1 1 0,0 0 0,-1-1 0,1 1 0,-1 0 0,1 0 0,-1-1 0,1 1 0,-1 0 1,1 0-1,-1 0 0,1 0 0,-1 0 0,1 0 0,-1 0 0,0 0 0,1 0 0,-1 0 1,1 0-1,-1 0 0,1 0 0,-1 0 0,1 0 0,-1 0 0,1 1 0,-1-1 0,1 0 1,-1 0-1,1 1 0,-1-1 0,1 0 0,0 1 0,-1-1 0,1 0 0,0 1 0,-1-1 0,1 1 1,0-1-1,-1 1 0,1-1 0,0 0 0,0 1 0,-1-1 0,1 1 0,0-1 0,0 1 1,0 0-1,0-1 0,0 1 0,8 21 199,-6-19-106,119 326 2331,-120-328-2436,93 269 746,-77-230-650,2-1 0,1-1-1,2 0 1,43 55 0,-64-91-95,0-1 0,0 1-1,0-1 1,1 1 0,-1-1 0,0 1 0,0-1-1,1 0 1,-1 0 0,1 0 0,-1 0 0,1 0-1,0 0 1,-1 0 0,1-1 0,0 1 0,-1 0-1,1-1 1,2 1 0,-3-1-12,0-1 0,0 1-1,0-1 1,0 1 0,-1-1 0,1 0 0,0 1 0,0-1-1,-1 0 1,1 0 0,0 1 0,-1-1 0,1 0-1,-1 0 1,1 0 0,-1 0 0,1 0 0,-1 0 0,0 0-1,1 1 1,-1-1 0,0 0 0,0 0 0,0-2-1,2-13-257,-1 0 1,-1 0-1,-1-20 0,0 29 91,-4-41-597,-7-7 348</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5:04.615"/>
    </inkml:context>
    <inkml:brush xml:id="br0">
      <inkml:brushProperty name="width" value="0.1" units="cm"/>
      <inkml:brushProperty name="height" value="0.1" units="cm"/>
      <inkml:brushProperty name="color" value="#E71224"/>
    </inkml:brush>
  </inkml:definitions>
  <inkml:trace contextRef="#ctx0" brushRef="#br0">1 0 7506,'11'10'3104,"15"6"-1327,-11 1-1593,3 1 32,-5 2 24,2-2-48,-2-8-120,2 1-224,-3-14 88</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5:05.870"/>
    </inkml:context>
    <inkml:brush xml:id="br0">
      <inkml:brushProperty name="width" value="0.1" units="cm"/>
      <inkml:brushProperty name="height" value="0.1" units="cm"/>
      <inkml:brushProperty name="color" value="#E71224"/>
    </inkml:brush>
  </inkml:definitions>
  <inkml:trace contextRef="#ctx0" brushRef="#br0">362 0 8274,'2'1'88,"-1"-1"1,1 1 0,0-1-1,-1 1 1,1 0-1,0-1 1,-1 1 0,1 0-1,-1 0 1,0 0-1,1 0 1,-1 0 0,0 1-1,1-1 1,-1 0 0,0 1-1,0-1 1,0 0-1,0 1 1,0-1 0,0 1-1,-1 0 1,1-1-1,-1 1 1,1 0 0,-1-1-1,1 1 1,-1 0-1,0 0 1,0-1 0,0 3-1,-2 3-31,-1-1-1,1 1 1,-1-1-1,-1 0 1,0 0-1,1 0 1,-9 9-1,-38 36 303,38-41-266,1 0 0,0 1 0,-11 15 0,-21 43 131,2 2 0,-35 84 0,55-112-355,2 2 1,2 1-1,-19 82 0,34-116-502,3-13 235</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5:06.203"/>
    </inkml:context>
    <inkml:brush xml:id="br0">
      <inkml:brushProperty name="width" value="0.1" units="cm"/>
      <inkml:brushProperty name="height" value="0.1" units="cm"/>
      <inkml:brushProperty name="color" value="#E71224"/>
    </inkml:brush>
  </inkml:definitions>
  <inkml:trace contextRef="#ctx0" brushRef="#br0">0 17 6937,'10'-8'2777,"8"4"-1417,-8-1-1232,11 5-24,-4 5-16,-3-5-56,8 7 0,-12-7-16,0 0-416,-2 1-128</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22.201"/>
    </inkml:context>
    <inkml:brush xml:id="br0">
      <inkml:brushProperty name="width" value="0.1" units="cm"/>
      <inkml:brushProperty name="height" value="0.1" units="cm"/>
      <inkml:brushProperty name="color" value="#FFC114"/>
    </inkml:brush>
  </inkml:definitions>
  <inkml:trace contextRef="#ctx0" brushRef="#br0">388 0 7009,'0'0'2729,"7"8"-1777,-14 6-560,7 14-32,-6 1 1,1 6-33,-2 1-96,7 1-24,-5 1-128,-3-5 8,0 0-64,-12-5-32,7 5-72,1 0-176,-1-6 3056,0-8-2176</inkml:trace>
  <inkml:trace contextRef="#ctx0" brushRef="#br0" timeOffset="1">1 316 6457,'1'3'4489,"11"-3"-4273,-1 6 24,1-2-32,4-4-55,7 5-57,-3-5-40,13 1-56,0 4-88,1-5-289,1-5-103,-3-5 256</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5:06.539"/>
    </inkml:context>
    <inkml:brush xml:id="br0">
      <inkml:brushProperty name="width" value="0.1" units="cm"/>
      <inkml:brushProperty name="height" value="0.1" units="cm"/>
      <inkml:brushProperty name="color" value="#E71224"/>
    </inkml:brush>
  </inkml:definitions>
  <inkml:trace contextRef="#ctx0" brushRef="#br0">12 22 8314,'-8'7'3008,"5"-7"-2519,14 5-289,-1 0-72,0-5-40,16 0-8,-4-2-32,4-8 8,9 3-88,-1 1-256,-3-1-209,-5 1 289</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5:06.888"/>
    </inkml:context>
    <inkml:brush xml:id="br0">
      <inkml:brushProperty name="width" value="0.1" units="cm"/>
      <inkml:brushProperty name="height" value="0.1" units="cm"/>
      <inkml:brushProperty name="color" value="#E71224"/>
    </inkml:brush>
  </inkml:definitions>
  <inkml:trace contextRef="#ctx0" brushRef="#br0">53 50 7634,'-30'12'3245,"30"-12"-3222,-1 0 1,1 1-1,-1-1 0,0 0 0,1 0 0,-1 1 0,1-1 0,-1 0 0,0 0 1,1 0-1,-1 0 0,0 0 0,1 0 0,-1 0 0,1 0 0,-1 0 0,0 0 1,1 0-1,-1-1 0,0 1 0,1 0 0,-1 0 0,1-1 0,-1 1 0,1 0 1,-1-1-1,1 1 0,-1 0 0,1-1 0,-1 1 0,1-1 0,-1 1 0,1-1 1,-1 1-1,1-1 0,0 1 0,-1-1 0,1 1 0,0-1 0,0 1 0,-1-1 1,1 0-1,0 1 0,0-1 0,0 0 0,0 1 0,0-2 0,0 2-9,1-1-1,-1 0 1,1 1-1,-1-1 1,1 0-1,0 1 1,-1-1-1,1 1 1,0-1-1,-1 1 1,1-1-1,0 1 1,0-1-1,0 1 1,-1 0-1,1 0 1,0-1-1,0 1 1,0 0-1,0 0 1,-1 0-1,1 0 1,1 0-1,33-3 98,-14 2-39,6-6 6,4-1-43,0 1 0,0 1 0,0 2 0,44 0 0,-66 4-34,2 0-1,0 1 0,1 0 1,-1 0-1,0 1 1,13 4-1,-20-4 3,-1-1-1,0 1 1,0 0-1,0-1 1,0 1-1,0 1 1,0-1-1,0 0 1,-1 1-1,1-1 1,-1 1 0,0 0-1,1 0 1,-1 0-1,-1 0 1,1 0-1,0 0 1,-1 1-1,0-1 1,2 5-1,1 14-2,0-1 0,-1 1 0,-2 0 0,0 0-1,-3 26 1,1-1 5,0 25 1,2 80-19,0-133 21,1 0-1,1 1 0,1-1 0,0-1 0,11 28 0,-13-42-7,1 1 0,0 0 0,0-1 0,0 1 1,0-1-1,1 0 0,0 0 0,0 0 0,0 0 0,0-1 0,0 0 0,1 0 0,-1 0 0,1 0 0,0-1 0,0 0 0,5 2 0,-7-3 2,1 0 0,-1 0 0,0 0 0,0-1 0,1 1 0,-1-1-1,0 0 1,1 0 0,-1 0 0,0 0 0,1-1 0,-1 1 0,0-1 0,0 0 0,1 0 0,-1 0 0,0 0 0,0-1 0,0 1 0,0-1 0,0 0 0,-1 0 0,1 0 0,-1 0 0,1 0 0,-1-1 0,1 1 0,2-5 0,2-3 5,20-29-153,32-60-1,-57 95 93,0 0 0,0 0 0,-1 0 0,0-1-1,1 1 1,-1-1 0,0-6 0,-8-34-223</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5:07.219"/>
    </inkml:context>
    <inkml:brush xml:id="br0">
      <inkml:brushProperty name="width" value="0.1" units="cm"/>
      <inkml:brushProperty name="height" value="0.1" units="cm"/>
      <inkml:brushProperty name="color" value="#E71224"/>
    </inkml:brush>
  </inkml:definitions>
  <inkml:trace contextRef="#ctx0" brushRef="#br0">287 1 7666,'0'0'56,"0"0"1,-1 0 0,1 0 0,0 0 0,0 0 0,-1 0-1,1 0 1,0 0 0,0 0 0,-1 0 0,1 0 0,0 0-1,0 0 1,-1 0 0,1 0 0,0 0 0,0 0 0,-1 0-1,1 1 1,0-1 0,0 0 0,0 0 0,-1 0 0,1 0-1,0 0 1,0 1 0,0-1 0,0 0 0,-1 0 0,1 0-1,0 1 1,0-1 0,0 0 0,0 0 0,0 1 0,0-1-1,0 0 1,0 0 0,0 0 0,0 1 0,0-1 0,0 0-1,0 0 1,0 1 0,0-1 0,0 0 0,0 0 0,0 1-1,0-1 1,0 0 0,0 0 0,0 1 0,0-1 0,0 0-1,0 0 1,0 0 0,1 1 0,16 16 537,33 12-682,10-10 468,-44-15-331,-1 1 0,1 1-1,-1 0 1,14 8 0,-28-13-47,1 0-1,0 0 1,-1 1 0,1-1 0,-1 1 0,0-1-1,1 1 1,-1 0 0,0-1 0,0 1 0,0 0-1,0 0 1,0 0 0,-1-1 0,1 1-1,0 0 1,-1 0 0,0 0 0,1 0 0,-1 1-1,0-1 1,0 0 0,0 0 0,0 0-1,0 0 1,-1 0 0,1 0 0,-1 0 0,1 0-1,-1 0 1,0 0 0,0 0 0,-1 2-1,-5 11 10,0-1 0,-1 0 0,-14 18 0,9-13 26,3-3-19,4-5 1,-1-1-1,0 0 1,0 0 0,-1 0-1,-16 14 1,-99 63 147,78-57-100,-58 49 0,90-68-62,0 2 1,1-1 0,1 2-1,0 0 1,1 0 0,0 1-1,1 0 1,-10 23 0,17-33-39,-4 9-32,6-15 49,0 1-1,0 0 1,1 0-1,-1 0 1,0 0-1,0 0 1,0 0-1,0 0 1,0 0-1,0 0 1,0 0-1,0 0 1,0 0-1,1 0 1,-1 0-1,0 0 1,0 0-1,0 0 1,0 0-1,0 0 1,0 0-1,0 0 1,1 0-1,-1 0 1,0 0-1,0 0 1,0 0-1,0 0 1,0 0-1,0 0 1,0 0-1,0 0 1,1 0-1,-1 0 1,0 0-1,0 0 1,0 0-1,0 0 1,0 0-1,0 0 1,0 1-1,0-1 1,0 0 0,0 0-1,1 0 1,12-13-252</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5:07.592"/>
    </inkml:context>
    <inkml:brush xml:id="br0">
      <inkml:brushProperty name="width" value="0.1" units="cm"/>
      <inkml:brushProperty name="height" value="0.1" units="cm"/>
      <inkml:brushProperty name="color" value="#E71224"/>
    </inkml:brush>
  </inkml:definitions>
  <inkml:trace contextRef="#ctx0" brushRef="#br0">2 1 8050,'-2'0'2824,"16"9"-2520,-3-7-128,9 6-88,-5-4-24,3-1-16,0-3-24,-2-2-64,5 2-128,-7-1 112</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5:07.959"/>
    </inkml:context>
    <inkml:brush xml:id="br0">
      <inkml:brushProperty name="width" value="0.1" units="cm"/>
      <inkml:brushProperty name="height" value="0.1" units="cm"/>
      <inkml:brushProperty name="color" value="#E71224"/>
    </inkml:brush>
  </inkml:definitions>
  <inkml:trace contextRef="#ctx0" brushRef="#br0">143 1 7898,'-102'55'2331,"87"-41"-1683,21-6-417,27-1-245,-28-7 69,27 5-26,-24-5-86,0 1-1,0 0 1,0 1-1,0 0 1,0 0-1,-1 1 1,8 3-1,-14-6 35,0 0 0,-1 1-1,1-1 1,-1 0 0,1 1 0,-1-1-1,1 1 1,-1-1 0,1 1-1,-1-1 1,0 1 0,1-1-1,-1 1 1,0-1 0,1 1 0,-1-1-1,0 1 1,0 0 0,1-1-1,-1 1 1,0 0 0,0-1 0,0 1-1,0-1 1,0 1 0,0 0-1,0-1 1,0 1 0,0 0-1,0-1 1,0 1 0,-1 1 0,-17 19-216,-30 11 427,46-32-180,-19 12 659,1 2 0,0-1 0,-30 30 0,100-43 266,-10-1-711,1 1-1,56 9 1,-52-4-191,72 0 0,-115-5-57,-1 0 0,1 0 0,-1 0 0,1 0-1,-1 0 1,1-1 0,-1 1 0,0 0 0,1-1 0,-1 1 0,1-1 0,-1 1 0,0-1-1,1 0 1,-1 0 0,0 1 0,0-1 0,0 0 0,0 0 0,1 0 0,-1 0-1,-1 0 1,1 0 0,0-1 0,0 1 0,0 0 0,0 0 0,-1-1 0,1 1 0,-1 0-1,1-1 1,-1 1 0,0-1 0,1 1 0,-1-3 0,2-25-258</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5:08.301"/>
    </inkml:context>
    <inkml:brush xml:id="br0">
      <inkml:brushProperty name="width" value="0.1" units="cm"/>
      <inkml:brushProperty name="height" value="0.1" units="cm"/>
      <inkml:brushProperty name="color" value="#E71224"/>
    </inkml:brush>
  </inkml:definitions>
  <inkml:trace contextRef="#ctx0" brushRef="#br0">114 86 8882,'32'-85'3097,"-35"90"-2817,-2 10-120,0 11 64,-3 5 24,-3 18 80,-9-6 0,0 8-80,2 16-72,5 4-112,3 3-40,-3-7-160,0-11-112,10-18-352,-1-14-200,13-19 504</inkml:trace>
  <inkml:trace contextRef="#ctx0" brushRef="#br0" timeOffset="1">156 298 7586,'10'-8'2704,"3"3"-2336,2-3-192,-2 8-72,0-2-64,4 2-8,-4 0-88,0-5-1296,-3 3 1000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5:08.636"/>
    </inkml:context>
    <inkml:brush xml:id="br0">
      <inkml:brushProperty name="width" value="0.1" units="cm"/>
      <inkml:brushProperty name="height" value="0.1" units="cm"/>
      <inkml:brushProperty name="color" value="#E71224"/>
    </inkml:brush>
  </inkml:definitions>
  <inkml:trace contextRef="#ctx0" brushRef="#br0">112 0 5657,'-69'105'2833,"69"-93"-201,13-2-2424,-1-9-48,1-11-64,8 7-40,-3-13-8,7 17-72,1 14-456,-11-16 352</inkml:trace>
  <inkml:trace contextRef="#ctx0" brushRef="#br0" timeOffset="1">4 381 7994,'-4'0'2912,"12"-1"-2416,11 1-264,4-4-119,-2-6-57,2-8-48,3 2 32,0-2-128,4 11-121,-7-3 1650,-3 2-1161</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5:08.970"/>
    </inkml:context>
    <inkml:brush xml:id="br0">
      <inkml:brushProperty name="width" value="0.1" units="cm"/>
      <inkml:brushProperty name="height" value="0.1" units="cm"/>
      <inkml:brushProperty name="color" value="#E71224"/>
    </inkml:brush>
  </inkml:definitions>
  <inkml:trace contextRef="#ctx0" brushRef="#br0">59 11 5209,'-12'-11'1458,"5"16"-390,3 31 246,4-17-934,-35 296 3359,35-244-3213,0-67-485,0 0-1,0 0 1,1 0-1,0 0 1,0 0-1,0 0 1,0 0-1,1-1 0,0 1 1,-1 0-1,1-1 1,0 1-1,1-1 1,-1 0-1,4 4 1,-4-8-32,-1 1 1,0-1 0,1 0-1,-1 0 1,0-1 0,0 1 0,0 0-1,0 0 1,1-1 0,-2 1-1,1 0 1,0-1 0,0 1-1,0-1 1,-1 1 0,1-1-1,0-2 1,1 0 4,53-89-240,-36 64-1510,24-50 1,-20 25 344</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5:09.320"/>
    </inkml:context>
    <inkml:brush xml:id="br0">
      <inkml:brushProperty name="width" value="0.1" units="cm"/>
      <inkml:brushProperty name="height" value="0.1" units="cm"/>
      <inkml:brushProperty name="color" value="#E71224"/>
    </inkml:brush>
  </inkml:definitions>
  <inkml:trace contextRef="#ctx0" brushRef="#br0">0 86 7490,'69'-70'3104,"-67"68"-3026,-1 1-1,0 0 1,0 0-1,0 0 0,1 0 1,-1-1-1,1 2 1,-1-1-1,1 0 0,-1 0 1,1 0-1,-1 1 1,1-1-1,0 1 1,-1-1-1,1 1 0,0 0 1,0 0-1,-1 0 1,1-1-1,0 2 1,-1-1-1,1 0 0,0 0 1,0 0-1,-1 1 1,1-1-1,0 1 0,-1 0 1,1-1-1,1 2 1,7 2 50,36 3 5,1-1 0,86-1 0,-127-5-132,-1 1 0,1-1 0,0 1 0,-1 0 0,1 1 0,-1-1 0,0 1 0,9 4 0,-13-6 0,0 1-1,0-1 0,-1 1 1,1-1-1,0 1 0,0 0 1,0-1-1,0 1 1,-1 0-1,1 0 0,0-1 1,-1 1-1,1 0 0,-1 0 1,1 0-1,-1 0 0,1 0 1,-1 0-1,1 0 1,-1 0-1,0 0 0,0 0 1,1 0-1,-1 0 0,0 0 1,0 0-1,0 0 0,0 0 1,0 0-1,-1 0 1,1 1-1,0-1 0,0 0 1,-1 0-1,1 0 0,0 0 1,-1 0-1,1-1 1,-1 1-1,1 0 0,-1 0 1,0 0-1,1 0 0,-1 0 1,0-1-1,0 1 0,0 0 1,1-1-1,-1 1 1,-2 0-1,-40 35-201,-62 41 1,94-70 187,-25 14 1647,-4-11-806</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5:09.657"/>
    </inkml:context>
    <inkml:brush xml:id="br0">
      <inkml:brushProperty name="width" value="0.1" units="cm"/>
      <inkml:brushProperty name="height" value="0.1" units="cm"/>
      <inkml:brushProperty name="color" value="#E71224"/>
    </inkml:brush>
  </inkml:definitions>
  <inkml:trace contextRef="#ctx0" brushRef="#br0">50 59 6545,'-50'-41'3041,"60"38"-680,10 4-2017,1-1-32,-3-3 24,2-3-40,3 1-8,5 3-152,5 5-56,5 7-40,-4-3-24,2 3-48,-11-5-88,0 1-328,-21-1-232,-4 0 416</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22.579"/>
    </inkml:context>
    <inkml:brush xml:id="br0">
      <inkml:brushProperty name="width" value="0.1" units="cm"/>
      <inkml:brushProperty name="height" value="0.1" units="cm"/>
      <inkml:brushProperty name="color" value="#FFC114"/>
    </inkml:brush>
  </inkml:definitions>
  <inkml:trace contextRef="#ctx0" brushRef="#br0">706 2 5369,'1'0'128,"-1"0"1,1 0-1,0-1 0,-1 1 0,1 0 1,0 0-1,-1 0 0,1 0 0,0 0 1,-1 0-1,1 0 0,0 0 0,-1 0 1,1 0-1,0 0 0,-1 0 0,1 0 1,0 1-1,-1-1 0,1 0 0,0 1 1,-1-1-1,1 0 0,-1 1 0,1-1 1,-1 0-1,1 1 0,-1-1 0,1 1 1,0 0-1,4 24 1176,-5-20-1265,0 1 0,-1-1 0,1 0 0,-1 1 1,-1-1-1,1 0 0,-1 0 0,-2 5 0,-5 3 27,-1 0-1,0-1 1,-18 18 0,-13 14-16,22-25-40,0 0-1,-1-1 1,-2-1-1,1-1 1,-33 17-1,-14 12-3,8 2 7,-94 98-1,7-6 1118,146-138-1097,0 0 0,0 0 0,0 0 0,-1 0 1,1 0-1,0 0 0,0-1 0,-1 1 0,1-1 0,0 1 0,0-1 0,-1 1 1,1-1-1,-1 1 0,1-1 0,0 0 0,-1 0 0,1 0 0,-1 0 0,1 0 1,0 0-1,-2-1 0,2 1-14,1-1 0,-1 1 0,1-1 0,-1 1 0,1-1 1,-1 1-1,1-1 0,0 0 0,-1 1 0,1-1 0,0 0 0,-1 1 0,1-1 1,0 0-1,0 1 0,0-1 0,0 0 0,0 0 0,0 1 0,0-1 1,0 0-1,0 1 0,0-1 0,0 0 0,0 0 0,0 1 0,1-1 0,-1 0 1,0 1-1,1-1 0,-1 0 0,0 1 0,1-1 0,-1 1 0,1-1 0,-1 1 1,1-1-1,-1 0 0,1 0 0,10-12 41,1 1 0,0-1 1,1 2-1,0 0 0,1 0 0,20-11 0,5-5 6,-13 9-49,1 1 0,0 1 1,1 2-1,1 0 0,36-10 1,153-34-102,-116 34-927,-84 16-316,-10 3 966</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5:10.023"/>
    </inkml:context>
    <inkml:brush xml:id="br0">
      <inkml:brushProperty name="width" value="0.1" units="cm"/>
      <inkml:brushProperty name="height" value="0.1" units="cm"/>
      <inkml:brushProperty name="color" value="#E71224"/>
    </inkml:brush>
  </inkml:definitions>
  <inkml:trace contextRef="#ctx0" brushRef="#br0">18 4 9026,'7'2'3105,"11"0"-2873,3 1-72,2-3-16,0-5 16,7 5-32,-4-2-16,-1-1-144,3 10-152,-14-4-520,-4 3 448</inkml:trace>
  <inkml:trace contextRef="#ctx0" brushRef="#br0" timeOffset="1">3 139 7794,'-3'-5'2984,"13"8"-2168,3-11-415,5-5-49,7 13-80,6-2-8,5 14-88,2-6-72,-2 4-120,-10-10-120,-6 2-384,0 6-313,-20-5 497</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5:10.390"/>
    </inkml:context>
    <inkml:brush xml:id="br0">
      <inkml:brushProperty name="width" value="0.1" units="cm"/>
      <inkml:brushProperty name="height" value="0.1" units="cm"/>
      <inkml:brushProperty name="color" value="#E71224"/>
    </inkml:brush>
  </inkml:definitions>
  <inkml:trace contextRef="#ctx0" brushRef="#br0">25 67 6025,'-18'9'3025,"12"2"-537,16-9-2007,14 9-113,2-12-184,6-4-64,2-2 8,-1-14-16,6 4-96,4 9 24,-7-2-120,-1 5-88,-14-1-248,-1-1-257,-15-6 425</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5:10.738"/>
    </inkml:context>
    <inkml:brush xml:id="br0">
      <inkml:brushProperty name="width" value="0.1" units="cm"/>
      <inkml:brushProperty name="height" value="0.1" units="cm"/>
      <inkml:brushProperty name="color" value="#E71224"/>
    </inkml:brush>
  </inkml:definitions>
  <inkml:trace contextRef="#ctx0" brushRef="#br0">45 54 8138,'-11'-19'718,"-13"-15"1136,24 34-1839,0 0 1,0 0-1,-1 0 1,1-1 0,0 1-1,0 0 1,-1 0 0,1 0-1,0 0 1,0 0-1,0 0 1,-1 1 0,1-1-1,0 0 1,0 0 0,-1 0-1,1 0 1,0 0-1,0 0 1,0 0 0,-1 0-1,1 0 1,0 1 0,0-1-1,0 0 1,-1 0-1,1 0 1,0 0 0,0 1-1,0-1 1,0 0 0,0 0-1,0 0 1,-1 1-1,1-1 1,0 0 0,0 0-1,0 0 1,0 1 0,0-1-1,0 0 1,0 0-1,0 1 1,0-1 0,0 0-1,-3 32 413,17 176 782,0-39-938,-10-55-212,7 345-39,-14-450-342,-5-22-280,1-7 355</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5:11.106"/>
    </inkml:context>
    <inkml:brush xml:id="br0">
      <inkml:brushProperty name="width" value="0.1" units="cm"/>
      <inkml:brushProperty name="height" value="0.1" units="cm"/>
      <inkml:brushProperty name="color" value="#E71224"/>
    </inkml:brush>
  </inkml:definitions>
  <inkml:trace contextRef="#ctx0" brushRef="#br0">1 0 7986,'39'15'2960,"-8"-1"-3001,15 2 89,-20-7-37,0 0 0,-1 1 1,-1 2-1,26 16 0,-48-28-13,-1 1 1,0 0-1,0-1 0,0 1 0,0 0 1,0 0-1,-1 0 0,1 0 0,0 0 1,0 0-1,0 0 0,-1 0 0,1 1 1,-1-1-1,1 0 0,-1 0 0,1 1 1,-1-1-1,0 0 0,0 0 0,1 1 1,-1-1-1,0 0 0,0 1 0,0-1 1,0 0-1,-1 0 0,1 1 0,0-1 1,0 0-1,-2 3 0,-25 36-14,15-25 20,8-9 0,-1-1 0,1-1 1,-1 1-1,-1-1 0,1 0 0,-1 0 1,1 0-1,-1-1 0,-7 3 0,8-4 16,1 0 1,-1 0-1,0 0 0,1 1 0,0 0 0,0 0 0,0 0 0,0 0 0,0 1 0,1 0 0,-1-1 0,1 1 1,0 0-1,0 1 0,1-1 0,-1 0 0,1 1 0,-3 5 0,4-6 8,0-1 0,1 1-1,-1 0 1,0-1 0,1 1-1,0-1 1,0 1 0,0 0 0,0-1-1,1 1 1,-1 0 0,1-1 0,0 1-1,0-1 1,0 1 0,1-1-1,-1 0 1,3 5 0,0 0 30,-1 0-18,0-1-1,0 0 0,1 0 0,0 0 1,0 0-1,0-1 0,1 1 0,0-1 1,0 0-1,1-1 0,9 8 0,-4-6-32,-2 1 0,1 0 0,-1 0-1,0 1 1,0 1 0,-1-1 0,0 1 0,-1 0-1,-1 1 1,1 0 0,5 14 0,-11-23-2,-1 0 1,1 0-1,-1 0 1,1 0-1,-1 1 1,0-1-1,0 0 1,0 0-1,0 1 1,0-1-1,0 0 1,-1 0-1,1 0 0,-1 0 1,1 1-1,-1-1 1,0 0-1,0 0 1,0 0-1,-2 3 1,-34 35 147,9-12-27,3 12 8,22-34-118,0 1 1,-1-1-1,0 0 0,0 0 1,-1 0-1,0 0 0,0-1 1,0 1-1,0-1 0,-7 4 1,6-5-71,-1 0-1,1 0 1,-1 0 0,0-1-1,0 0 1,-1 0 0,1-1-1,0 0 1,-1 0 0,-13 1-1,7-5-446,12-8 216</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5:11.434"/>
    </inkml:context>
    <inkml:brush xml:id="br0">
      <inkml:brushProperty name="width" value="0.1" units="cm"/>
      <inkml:brushProperty name="height" value="0.1" units="cm"/>
      <inkml:brushProperty name="color" value="#E71224"/>
    </inkml:brush>
  </inkml:definitions>
  <inkml:trace contextRef="#ctx0" brushRef="#br0">1 82 8306,'4'-17'550,"-3"12"-355,0 1 0,0-1 0,0 1 0,1-1 0,0 1 0,-1 0-1,2-1 1,-1 1 0,5-6 0,-5 8-138,1 0 0,-1 1 0,1 0 0,-1-1-1,1 1 1,-1 0 0,1 0 0,0 0 0,0 0-1,-1 1 1,1-1 0,0 1 0,0 0 0,0 0 0,0 0-1,0 0 1,-1 0 0,1 1 0,0-1 0,4 2 0,36 7 272,-1 1 0,0 2 1,-1 2-1,-1 2 1,0 1-1,-1 3 0,58 38 1,-64-37-249,1-1 1,1-2 0,1-1-1,1-2 1,0-1 0,1-2-1,0-2 1,44 6 0,-23-4-109,-40-7-291,0-2-1,0 0 1,1 0-1,34-2 1,-23-6-205</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5:12.088"/>
    </inkml:context>
    <inkml:brush xml:id="br0">
      <inkml:brushProperty name="width" value="0.1" units="cm"/>
      <inkml:brushProperty name="height" value="0.1" units="cm"/>
      <inkml:brushProperty name="color" value="#E71224"/>
    </inkml:brush>
  </inkml:definitions>
  <inkml:trace contextRef="#ctx0" brushRef="#br0">142 16 9210,'-96'-16'2643,"89"20"-1990,13 6-478,17 13-230,-20-21 113,2 2-52,1 1 0,0-2 0,1 1-1,-1-1 1,1 0 0,-1 0 0,1 0 0,0-1 0,0 0-1,0-1 1,0 1 0,8-1 0,-6 0-21,0 1 0,0-1 0,0 2 1,0-1-1,-1 1 0,1 0 0,15 9 0,-24-11 14,1-1 0,0 1-1,-1 0 1,1-1 0,0 1-1,-1-1 1,1 1 0,-1 0-1,1 0 1,-1-1 0,0 1 0,1 0-1,-1 0 1,0 0 0,1-1-1,-1 1 1,0 0 0,0 0-1,0 0 1,0 0 0,0-1-1,0 1 1,0 0 0,0 0-1,0 0 1,0 0 0,0 0-1,-1-1 1,1 1 0,0 0-1,-1 0 1,1 0 0,0-1-1,-1 1 1,1 0 0,-1-1-1,1 1 1,-1 0 0,0-1 0,1 1-1,-1 0 1,0-1 0,1 1-1,-1-1 1,0 1 0,-1 0-1,-52 38 3,16-12 10,30-20 19,0 0 0,1 1 0,0-1 0,1 2 0,0-1 0,0 1 0,0 0 0,1 0 0,1 0 0,0 1 0,0 0 1,0 0-1,2 0 0,-1 0 0,1 0 0,1 1 0,-1-1 0,2 0 0,0 11 0,1-14-12,1-1 0,-1 0 0,2 0 0,-1 0 0,1-1 0,-1 1 0,1 0 0,1-1 0,-1 0 0,1 0 0,0 0 0,0 0 0,1 0 0,-1-1 0,1 0 0,0 0 0,0 0 0,1-1 0,7 5 0,-1-2-16,0 0-1,0-1 1,0 0-1,1-1 1,-1 0-1,1-1 1,0-1-1,14 2 1,-17-4 1,0 2 0,-1-1 1,1 1-1,-1 1 0,1 0 1,-1 0-1,0 1 0,-1 0 1,17 10-1,-63 14 124,23-17-72,0 1 0,1 1 1,0 0-1,1 1 0,-22 30 1,-26 28 137,37-47-168,0 1 1,2 1-1,-33 52 0,50-70-58,4-7 0,0 0 0,0 1 0,0-1 1,-1 0-1,1 0 0,0 0 1,-1 0-1,0 0 0,1 0 0,-1 0 1,0 0-1,0 0 0,0-1 0,0 1 1,-1-1-1,1 0 0,-3 2 1,4-3 4,1 0 0,0 0 0,-1 0 0,1 0 0,0 0-1,-1 0 1,1 0 0,0-1 0,-1 1 0,1 0 0,0 0 0,-1 0 0,1 0 0,0 0 0,-1-1 0,1 1 0,0 0 0,0 0 0,-1 0 0,1-1 0,0 1 0,0 0 0,-1 0 0,1-1 0,0 1 0,0 0 0,0-1 0,0 1 0,-1 0 0,1 0 0,0-1 0,0 1 0,0 0 0,0-1 0,0 1 0,0 0 0,0-1 0,0 1 0,0-1 0,-1-1-101,-3-17-292</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5:12.440"/>
    </inkml:context>
    <inkml:brush xml:id="br0">
      <inkml:brushProperty name="width" value="0.1" units="cm"/>
      <inkml:brushProperty name="height" value="0.1" units="cm"/>
      <inkml:brushProperty name="color" value="#E71224"/>
    </inkml:brush>
  </inkml:definitions>
  <inkml:trace contextRef="#ctx0" brushRef="#br0">134 46 6625,'-15'-45'2819,"11"52"-1216,1 26-1056,-4 86 371,-27 141 0,25-219-811,-17 47 0,15-52-182,-10 50 0,18-81-479,3-10-554,0 3 710</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5:12.767"/>
    </inkml:context>
    <inkml:brush xml:id="br0">
      <inkml:brushProperty name="width" value="0.1" units="cm"/>
      <inkml:brushProperty name="height" value="0.1" units="cm"/>
      <inkml:brushProperty name="color" value="#E71224"/>
    </inkml:brush>
  </inkml:definitions>
  <inkml:trace contextRef="#ctx0" brushRef="#br0">1 23 8298,'80'-23'3064,"-34"45"-2343,20 14-217,16 0 40,2-1 40,19 9 56,-8-5-32,-9-3-168,2-1-128,-23-6-176,2-1-96,-21-16-16,-5-2-32,-25-20-512,-11-3-112,-5-2-288,-13-11 424</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5:15.349"/>
    </inkml:context>
    <inkml:brush xml:id="br0">
      <inkml:brushProperty name="width" value="0.1" units="cm"/>
      <inkml:brushProperty name="height" value="0.1" units="cm"/>
      <inkml:brushProperty name="color" value="#E71224"/>
    </inkml:brush>
  </inkml:definitions>
  <inkml:trace contextRef="#ctx0" brushRef="#br0">69 1 8354,'-69'90'2936,"76"-96"-2680,7-1-15,8 1-17,-1 1-64,4-7-16,3 6-24,-2-1-104,-3-6-96,3 11-424,-8 2 920,-1 4-432</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5:15.668"/>
    </inkml:context>
    <inkml:brush xml:id="br0">
      <inkml:brushProperty name="width" value="0.1" units="cm"/>
      <inkml:brushProperty name="height" value="0.1" units="cm"/>
      <inkml:brushProperty name="color" value="#E71224"/>
    </inkml:brush>
  </inkml:definitions>
  <inkml:trace contextRef="#ctx0" brushRef="#br0">34 153 8562,'-33'5'3008,"36"1"-2719,4-6-1,40 2-8,-4-12-24,20-5-32,10 2-32,-12-10-96,5 0-24,-5 2-48,-7-5-120,-3 3-344,0 19-224,-23-4 368</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22.921"/>
    </inkml:context>
    <inkml:brush xml:id="br0">
      <inkml:brushProperty name="width" value="0.1" units="cm"/>
      <inkml:brushProperty name="height" value="0.1" units="cm"/>
      <inkml:brushProperty name="color" value="#FFC114"/>
    </inkml:brush>
  </inkml:definitions>
  <inkml:trace contextRef="#ctx0" brushRef="#br0">14 1 7370,'-10'0'2872,"7"8"-1696,7 15-831,1 0 23,-5 0 40,4 1 16,-3 1-56,3 3-168,2 6-56,-6-4-96,-3-7-24,-2 3-72,-2-1-56,-2-5-240,9 4-136,0-12-272,1-6-905,4-14 1161</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5:16.014"/>
    </inkml:context>
    <inkml:brush xml:id="br0">
      <inkml:brushProperty name="width" value="0.1" units="cm"/>
      <inkml:brushProperty name="height" value="0.1" units="cm"/>
      <inkml:brushProperty name="color" value="#E71224"/>
    </inkml:brush>
  </inkml:definitions>
  <inkml:trace contextRef="#ctx0" brushRef="#br0">1 101 9018,'28'-48'3129,"-2"45"-2849,-3-2-144,18 5-72,0 0 0,-10-3-40,9 0 24,-1-4-8,-8 2-40,-5 0-232,-3-1-152,-11-3-2489,3 3 2025</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5:16.351"/>
    </inkml:context>
    <inkml:brush xml:id="br0">
      <inkml:brushProperty name="width" value="0.1" units="cm"/>
      <inkml:brushProperty name="height" value="0.1" units="cm"/>
      <inkml:brushProperty name="color" value="#E71224"/>
    </inkml:brush>
  </inkml:definitions>
  <inkml:trace contextRef="#ctx0" brushRef="#br0">490 1 6073,'-16'21'1352,"1"2"0,-22 46 0,-16 28-100,-114 155 0,134-202-1223,3 2-1,2 1 0,-34 92 0,27-61-225,31-75 141,2-7 93,1 0 0,0 1-1,0-1 1,0 0-1,0 1 1,0 0-1,1-1 1,-1 1 0,1-1-1,0 1 1,-1 0-1,1-1 1,1 5-1,2-3 202</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5:16.703"/>
    </inkml:context>
    <inkml:brush xml:id="br0">
      <inkml:brushProperty name="width" value="0.1" units="cm"/>
      <inkml:brushProperty name="height" value="0.1" units="cm"/>
      <inkml:brushProperty name="color" value="#E71224"/>
    </inkml:brush>
  </inkml:definitions>
  <inkml:trace contextRef="#ctx0" brushRef="#br0">0 61 6833,'67'-60'2129,"-67"60"-2115,0 0-1,0 0 1,1 0 0,-1 0-1,0 0 1,0-1 0,0 1-1,1 0 1,-1 0 0,0 0 0,0 0-1,0 0 1,1 0 0,-1 0-1,0 0 1,0 0 0,1 0-1,-1 0 1,0 0 0,0 0 0,0 0-1,1 0 1,-1 0 0,0 0-1,0 1 1,0-1 0,1 0-1,-1 0 1,0 0 0,0 0-1,0 0 1,0 0 0,1 1 0,-1-1-1,0 0 1,0 0 0,0 0-1,0 0 1,0 1 0,0-1-1,1 0 1,-1 0 0,0 0-1,0 1 1,0-1 0,0 0 0,3 19 339,-5 31 44,1-36-165,1-4-143,0 4 54,-1 1 0,0 0 0,-1-1 0,0 1 1,-9 25-1,8-33-128,0 0 1,1 0 0,0 0-1,0 0 1,0 0 0,1 1-1,0-1 1,1 0 0,0 1-1,0-1 1,2 14 0,-2-11-2,-4-11 18,-3-18 42,11 6-64,0 0 0,1 0-1,0 1 1,1-1 0,0 1 0,1 0 0,11-14 0,-14 19-9,1 0 1,0 1 0,0 0 0,0 0 0,1 0-1,0 1 1,0-1 0,0 2 0,1-1-1,0 1 1,0 0 0,0 0 0,12-4 0,-13 6-1,1 1 1,-1 0 0,1 0-1,-1 1 1,1-1 0,-1 1-1,1 1 1,-1-1 0,1 1-1,-1 1 1,0-1 0,1 1-1,-1 0 1,0 0 0,0 1-1,9 5 1,-6-4-1,-6-3 2,-1 1 1,1-1-1,0 1 1,0-1-1,-1 1 1,1 0-1,-1 0 1,1 0-1,-1 0 1,0 0-1,3 4 0,-5-4 1,1 0-1,-1 0 1,0 1-1,0-1 1,0 0-1,0 0 1,0 1-1,0-1 1,-1 0-1,1 0 1,-1 0-1,1 0 1,-1 0-1,0 1 1,0-1-1,0 0 0,0 0 1,0-1-1,-2 3 1,-9 15 55,-1 0 0,-1-1 0,0-1 0,-1 0 0,-22 17 0,14-11 154,-32 37 0,44-45-125,9-11-60,0-1 1,0 1 0,-1-1 0,0 0 0,0 1-1,0-1 1,0 0 0,0-1 0,-1 1 0,1-1-1,-1 1 1,1-1 0,-6 2 0,47-62-185,6-19 2146,-16 36-1084</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5:17.029"/>
    </inkml:context>
    <inkml:brush xml:id="br0">
      <inkml:brushProperty name="width" value="0.1" units="cm"/>
      <inkml:brushProperty name="height" value="0.1" units="cm"/>
      <inkml:brushProperty name="color" value="#E71224"/>
    </inkml:brush>
  </inkml:definitions>
  <inkml:trace contextRef="#ctx0" brushRef="#br0">0 25 9282,'63'-25'3137,"-60"43"-3025,12 15-72,-12-13-256,2-7-216,0-7 248</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5:17.373"/>
    </inkml:context>
    <inkml:brush xml:id="br0">
      <inkml:brushProperty name="width" value="0.1" units="cm"/>
      <inkml:brushProperty name="height" value="0.1" units="cm"/>
      <inkml:brushProperty name="color" value="#E71224"/>
    </inkml:brush>
  </inkml:definitions>
  <inkml:trace contextRef="#ctx0" brushRef="#br0">2 58 9186,'-2'6'3121,"19"-4"-2985,9-2 24,19-4 0,7 1 32,22-2-24,-17-6-40,1-2-64,6 3-72,-20 3-168,2 2-152,-10 4-400,-19-6 432</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5:17.705"/>
    </inkml:context>
    <inkml:brush xml:id="br0">
      <inkml:brushProperty name="width" value="0.1" units="cm"/>
      <inkml:brushProperty name="height" value="0.1" units="cm"/>
      <inkml:brushProperty name="color" value="#E71224"/>
    </inkml:brush>
  </inkml:definitions>
  <inkml:trace contextRef="#ctx0" brushRef="#br0">244 0 5913,'-64'62'1985,"62"-61"-1901,0 1-1,1 0 1,-1-1 0,0 1 0,1 0 0,-1 0 0,1 0 0,-1 0 0,1 1-1,0-1 1,0 0 0,0 0 0,0 1 0,1-1 0,-1 1 0,0 3 0,-7 14 762,-5 8 131,13-26-942,-1 1 0,1 0 0,-1-1 0,0 1 1,0-1-1,0 1 0,-1-1 0,1 0 0,0 1 1,-1-1-1,0 0 0,1 0 0,-1 0 0,-2 2 0,-24 15 136,23-17-147,0 1 0,1 0-1,-1 0 1,1 0 0,0 0 0,0 1 0,0-1 0,0 1-1,1 0 1,0 1 0,-1-1 0,-3 8 0,1 5 36,5-13-46,0 0 0,0 0 0,-1-1 0,0 1 0,1 0 0,-1-1 0,-5 6 0,6-8-11,0 1 1,0 0-1,0-1 1,0 1-1,0-1 1,1 1-1,-1 0 1,0 0-1,1-1 1,-1 1-1,1 0 1,0 0 0,-1 0-1,1 0 1,0-1-1,0 1 1,0 0-1,0 0 1,1 0-1,-1 0 1,0 0-1,1-1 1,-1 1-1,1 0 1,0 0-1,0-1 1,0 1 0,-1 0-1,2-1 1,-1 1-1,0-1 1,0 1-1,0-1 1,1 0-1,-1 1 1,0-1-1,1 0 1,-1 0-1,1 0 1,0 0-1,-1 0 1,1-1 0,0 1-1,0 0 1,-1-1-1,1 1 1,0-1-1,0 0 1,0 1-1,0-1 1,-1 0-1,1 0 1,4-1-1,47-32 68,-46 29-66,132-117 51,-118 101-54,-7 8 7,-2-1-1,1 0 1,-2-1 0,1-1 0,-2 0 0,0 0 0,13-29-1,-31 110 192,-9-2-664,-42 101 0,57-160 386,0-1 0,0 1-1,-1-1 1,1 0 0,-1 0-1,-6 6 1,-22 14-229</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5:18.045"/>
    </inkml:context>
    <inkml:brush xml:id="br0">
      <inkml:brushProperty name="width" value="0.1" units="cm"/>
      <inkml:brushProperty name="height" value="0.1" units="cm"/>
      <inkml:brushProperty name="color" value="#E71224"/>
    </inkml:brush>
  </inkml:definitions>
  <inkml:trace contextRef="#ctx0" brushRef="#br0">139 12 5473,'-32'-12'2170,"42"93"1812,-15-31-3565,5-35-364,-1-1-1,-1 0 1,0 0-1,-1 0 0,0-1 1,-1 1-1,-1-1 1,0 1-1,-1-2 0,-9 16 1,4-12-37,5-9-13,1 1-1,0-1 0,0 1 0,1 0 1,-1 0-1,2 0 0,-1 1 1,1-1-1,1 1 0,-1 0 0,-1 15 1,2-3-80,1-19 23,0 0 1,1 0-1,-1 1 0,1-1 0,0 0 0,0 1 0,0-1 0,0 0 0,0 1 1,1-1-1,0 4 0,1-9-437,1-15 220</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5:18.386"/>
    </inkml:context>
    <inkml:brush xml:id="br0">
      <inkml:brushProperty name="width" value="0.1" units="cm"/>
      <inkml:brushProperty name="height" value="0.1" units="cm"/>
      <inkml:brushProperty name="color" value="#E71224"/>
    </inkml:brush>
  </inkml:definitions>
  <inkml:trace contextRef="#ctx0" brushRef="#br0">46 84 6625,'0'-3'2489,"2"6"-1809,8 17-216,-12 5-32,-5 1-32,7 18-112,-5-3-64,5 8-119,-6 1-25,-11-19-40,4-6-32,5-11-88,20 1-145,-1-13-391,1-2 392</inkml:trace>
  <inkml:trace contextRef="#ctx0" brushRef="#br0" timeOffset="1">136 0 6097,'5'16'1060,"-1"-1"-1,-1 1 0,1 20 1,-2 96 172,-3-77-804,1-17-232,-2 2 90,3-1-1,2 1 0,11 63 0,-14-101-272,0 0 0,1 0 0,-1 0 0,1-1 0,-1 1 0,1 0 0,0 0 0,-1-1 0,1 1 0,0 0-1,0-1 1,0 1 0,0-1 0,1 0 0,-1 1 0,0-1 0,1 0 0,-1 1 0,0-1 0,1 0 0,2 1 0,-2-1-8,0-1 1,0 0 0,-1 0 0,1 0-1,0-1 1,-1 1 0,1 0-1,0 0 1,-1-1 0,1 1 0,-1-1-1,1 0 1,-1 1 0,1-1-1,-1 0 1,1 0 0,-1 0 0,3-2-1,5-5-40,0-1-1,-1 0 1,0 0-1,0-1 1,6-12-1,36-62-887,-28 32 617</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5:18.732"/>
    </inkml:context>
    <inkml:brush xml:id="br0">
      <inkml:brushProperty name="width" value="0.1" units="cm"/>
      <inkml:brushProperty name="height" value="0.1" units="cm"/>
      <inkml:brushProperty name="color" value="#E71224"/>
    </inkml:brush>
  </inkml:definitions>
  <inkml:trace contextRef="#ctx0" brushRef="#br0">296 1 9098,'-49'57'3121,"46"-26"-2921,-1 2-48,-2 3 136,-7 4 16,4 1 40,1 6-40,-23 4-184,11 3-32,-16 11-80,0 3 0,10 0-88,3-2-112,5-25-280,11-15-208,1-29 424</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5:19.065"/>
    </inkml:context>
    <inkml:brush xml:id="br0">
      <inkml:brushProperty name="width" value="0.1" units="cm"/>
      <inkml:brushProperty name="height" value="0.1" units="cm"/>
      <inkml:brushProperty name="color" value="#E71224"/>
    </inkml:brush>
  </inkml:definitions>
  <inkml:trace contextRef="#ctx0" brushRef="#br0">116 42 5553,'21'-12'2865,"4"4"-81,3 0-2504,-2 1-176,-5 7-48,-4-5-40,-1 5 24,7 2-296,-10-5-288,-1 3 352</inkml:trace>
  <inkml:trace contextRef="#ctx0" brushRef="#br0" timeOffset="1">1 195 8538,'5'3'2944,"8"0"-2744,8-4-71,25 7-25,-23-9-32,9-9-40,2 9-96,-16-4-417,13 7-1087,-8-1 1056</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23.249"/>
    </inkml:context>
    <inkml:brush xml:id="br0">
      <inkml:brushProperty name="width" value="0.1" units="cm"/>
      <inkml:brushProperty name="height" value="0.1" units="cm"/>
      <inkml:brushProperty name="color" value="#FFC114"/>
    </inkml:brush>
  </inkml:definitions>
  <inkml:trace contextRef="#ctx0" brushRef="#br0">1 126 6113,'43'-28'2665,"65"-30"0,-93 51-2575,1 1-1,0 0 0,-1 1 1,2 1-1,-1 0 1,0 1-1,1 1 1,21 0-1,-36 2-75,0 0 1,0 0 0,0 0-1,0 0 1,0 0-1,0 0 1,0 0-1,-1 1 1,1-1-1,0 1 1,0-1 0,0 1-1,-1 0 1,1 0-1,0 0 1,-1 0-1,1 0 1,0 0-1,-1 0 1,1 0-1,-1 1 1,0-1 0,0 0-1,1 1 1,0 1-1,-1 1 21,0 0-1,-1 0 1,1 0 0,-1 0-1,0-1 1,0 1 0,-1 0-1,1 0 1,-2 7-1,-1 11 38,-1 4 31,-1 0 0,-8 25 0,-5 17-1,15-54-87,-2 0 0,0 0 0,-11 22 0,10-25-33,0 1 0,1 0 0,1 0 0,-6 26 1,9-28-40,1-9 22,0 1 0,0-1 0,1 1-1,-1-1 1,-1 0 0,1 1 0,0-1 0,0 1 0,-1-1 0,1 0 0,0 1 0,-1-1 0,1 0 0,-1 0 0,0 1-1,1-1 1,-1 0 0,0 0 0,0 0 0,0 0 0,0 0 0,0 0 0,0 0 0,0 0 0,0 0 0,0 0 0,0-1-1,-1 1 1,1 0 0,0-1 0,0 1 0,-1-1 0,-1 1 0,-15-2-274</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5:19.382"/>
    </inkml:context>
    <inkml:brush xml:id="br0">
      <inkml:brushProperty name="width" value="0.1" units="cm"/>
      <inkml:brushProperty name="height" value="0.1" units="cm"/>
      <inkml:brushProperty name="color" value="#E71224"/>
    </inkml:brush>
  </inkml:definitions>
  <inkml:trace contextRef="#ctx0" brushRef="#br0">31 127 6361,'-14'18'2953,"-3"-8"-841,29 5-1759,9-7-41,7-11-120,3-10-48,7-12-16,5 2-80,13 8-80,-10-9-64,-12-11-232,-1 17-225,-13-3 345</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5:19.720"/>
    </inkml:context>
    <inkml:brush xml:id="br0">
      <inkml:brushProperty name="width" value="0.1" units="cm"/>
      <inkml:brushProperty name="height" value="0.1" units="cm"/>
      <inkml:brushProperty name="color" value="#E71224"/>
    </inkml:brush>
  </inkml:definitions>
  <inkml:trace contextRef="#ctx0" brushRef="#br0">75 18 5745,'-1'-2'109,"0"1"1,0 0-1,0 0 0,0 0 0,0-1 0,0 1 1,0 0-1,0 0 0,0 1 0,-1-1 0,1 0 1,-1 0-1,1 1 0,0-1 0,-1 1 1,1-1-1,-1 1 0,1-1 0,-1 1 0,1 0 1,-1 0-1,-2 0 0,3 2 23,0 0 0,1 0 1,-1 0-1,1 0 0,-1 0 0,1 0 1,0 0-1,0 1 0,0-1 0,0 0 0,0 0 1,1 4-1,-1 23 15,-24 374 2297,16-352-2296,6-43-95,0 0-1,1 0 1,0 0 0,0 0-1,1 0 1,0 1 0,0-1-1,1 0 1,1 9-1,-2-16-45,0 0-1,1 0 0,-1-1 0,0 1 0,0 0 1,0 0-1,1-1 0,-1 1 0,0 0 0,1-1 0,-1 1 1,1 0-1,-1-1 0,1 1 0,-1-1 0,1 1 1,-1-1-1,1 1 0,0-1 0,-1 1 0,1-1 0,0 1 1,-1-1-1,1 0 0,0 0 0,0 1 0,-1-1 1,1 0-1,0 0 0,0 0 0,-1 1 0,1-1 0,0 0 1,1-1-1,0 1 3,1-1 0,-1 0 0,0 0 0,0-1 0,1 1 0,-1 0 0,0-1 0,0 0 1,-1 1-1,1-1 0,2-2 0,36-51-1,-19 17-569,25-65 0,-24 42 231</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5:20.068"/>
    </inkml:context>
    <inkml:brush xml:id="br0">
      <inkml:brushProperty name="width" value="0.1" units="cm"/>
      <inkml:brushProperty name="height" value="0.1" units="cm"/>
      <inkml:brushProperty name="color" value="#E71224"/>
    </inkml:brush>
  </inkml:definitions>
  <inkml:trace contextRef="#ctx0" brushRef="#br0">0 39 8538,'84'-33'2880,"-81"32"-2781,1-1-1,0 2 1,0-1-1,0 0 1,0 1-1,0 0 1,-1-1-1,1 2 0,0-1 1,0 0-1,0 1 1,0 0-1,0 0 1,0 0-1,5 3 1,-5-3-90,-1 0 0,0 0 0,1 0 0,-1 0 0,1 0 0,0-1 0,-1 1 0,8-1 0,-8 0-6,0 0 0,1 0-1,-1 1 1,0-1 0,1 1 0,-1 0 0,0 0 0,1 0 0,-1 0 0,0 0 0,0 1 0,0 0-1,0-1 1,0 1 0,-1 0 0,1 1 0,-1-1 0,1 0 0,-1 1 0,0-1 0,1 1 0,-1 0-1,-1 0 1,1 0 0,0 0 0,-1 0 0,1 0 0,-1 0 0,0 0 0,0 0 0,0 1 0,-1-1 0,1 1-1,-1-1 1,0 0 0,0 1 0,0-1 0,0 1 0,-2 5 0,-1 6-99,-1 0 0,-1 0 0,-1-1 0,0 1 0,-1-1 0,0-1 0,-1 1 0,-1-1 0,0-1 0,0 0 0,-15 14 0,6-10-253</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5:20.422"/>
    </inkml:context>
    <inkml:brush xml:id="br0">
      <inkml:brushProperty name="width" value="0.1" units="cm"/>
      <inkml:brushProperty name="height" value="0.1" units="cm"/>
      <inkml:brushProperty name="color" value="#E71224"/>
    </inkml:brush>
  </inkml:definitions>
  <inkml:trace contextRef="#ctx0" brushRef="#br0">59 60 8810,'-59'-59'3073,"100"67"-2745,-9-2-72,4-4 48,-25-4-16,17 1-48,3 1-48,-3 5-120,2-2-24,-12 4-16,-3-1-72,-2-1-200,5 8-152,-8-6-440,-5-2 496</inkml:trace>
  <inkml:trace contextRef="#ctx0" brushRef="#br0" timeOffset="1">23 163 8498,'25'0'2984,"9"-6"-2647,21 6-193,-21-7 8,-4 2-40,-9-1-48,-1 6 0,-2 4-176,-7-4-184,-1 7-529,-8-5 513</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5:20.772"/>
    </inkml:context>
    <inkml:brush xml:id="br0">
      <inkml:brushProperty name="width" value="0.1" units="cm"/>
      <inkml:brushProperty name="height" value="0.1" units="cm"/>
      <inkml:brushProperty name="color" value="#E71224"/>
    </inkml:brush>
  </inkml:definitions>
  <inkml:trace contextRef="#ctx0" brushRef="#br0">1 1 8346,'0'6'2936,"16"9"-2568,-4-20-111,19 8-41,-10-4-8,7-6-40,7 15-48,-12-8-104,-10-1-104,5 12-312,-8-11-257,1 20 385</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5:21.104"/>
    </inkml:context>
    <inkml:brush xml:id="br0">
      <inkml:brushProperty name="width" value="0.1" units="cm"/>
      <inkml:brushProperty name="height" value="0.1" units="cm"/>
      <inkml:brushProperty name="color" value="#E71224"/>
    </inkml:brush>
  </inkml:definitions>
  <inkml:trace contextRef="#ctx0" brushRef="#br0">27 117 8578,'-22'3'3209,"17"1"-2441,17-4-472,9-9-80,27-4-96,13 0-8,12 3-32,-5-8-24,-17 5-56,-7-3-96,-14 4-232,-6 6-120,-9-6 2488,-2 10-1664</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5:21.454"/>
    </inkml:context>
    <inkml:brush xml:id="br0">
      <inkml:brushProperty name="width" value="0.1" units="cm"/>
      <inkml:brushProperty name="height" value="0.1" units="cm"/>
      <inkml:brushProperty name="color" value="#E71224"/>
    </inkml:brush>
  </inkml:definitions>
  <inkml:trace contextRef="#ctx0" brushRef="#br0">47 0 8122,'-12'63'3672,"3"36"-2957,2-28-336,2 12-82,10 141 0,1-9-148,-7-172-154,0 7-83,-12 95 0,12-145 73,1 0 0,0 0 1,0 0-1,-1 0 0,1 0 1,0 0-1,0 0 1,-1 0-1,1 0 0,0 0 1,0 0-1,-1 0 1,1-1-1,0 1 0,0 0 1,-1 0-1,1 0 0,0 0 1,0 0-1,0 0 1,-1 0-1,1-1 0,0 1 1,0 0-1,0 0 0,0 0 1,-1 0-1,1-1 1,0 1-1,0 0 0,0 0 1,0-1-1,0 1 1,0 0-1,0 0 0,-1 0 1,1-1-1,0 1 0,0 0 1,0 0-1,0-1 1,0 1-1,0 0 0,0 0 1,0-1-1,0 1 1,0 0-1,0 0 0,1-1 1,-1 1-1,-2-13-230</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5:21.788"/>
    </inkml:context>
    <inkml:brush xml:id="br0">
      <inkml:brushProperty name="width" value="0.1" units="cm"/>
      <inkml:brushProperty name="height" value="0.1" units="cm"/>
      <inkml:brushProperty name="color" value="#E71224"/>
    </inkml:brush>
  </inkml:definitions>
  <inkml:trace contextRef="#ctx0" brushRef="#br0">148 44 8362,'-13'-20'905,"1"-3"694,15 23-1573,-1 0 1,0 0 0,0 0 0,0 0 0,1 0 0,-1 1-1,0-1 1,0 1 0,0 0 0,0-1 0,0 1-1,0 0 1,4 2 0,55 10-213,-53-12 60,0 0 0,-1 0 0,1 1 1,0 0-1,0 0 0,-1 1 0,1 0 0,-1 0 1,10 6-1,-16-8 112,0-1 0,-1 1 0,1 0 0,-1-1 0,1 1 0,-1 0-1,0 0 1,1-1 0,-1 1 0,1 0 0,-1 0 0,0-1 0,0 1 0,0 0 0,1 0 0,-1 0 0,0-1 0,0 1 0,0 0 0,0 0 0,0 0 0,0 0 0,-1-1 0,1 1 0,0 0 0,0 0 0,-1 0 0,1-1 0,0 1-1,-1 0 1,1 0 0,-1-1 0,1 1 0,-1 0 0,1-1 0,-1 1 0,1-1 0,-1 1 0,1 0 0,-1-1 0,-1 1 0,-37 32 476,22-21-300,-47 56 983,58-59-1049,0 0 0,1 1 1,0 0-1,0 0 0,1 0 1,1 0-1,0 1 0,0-1 1,1 1-1,-1 11 1,-4 10 91,5-24-160,0 1 0,1-1 0,0 0 0,0 1 0,1-1 0,0 0 0,0 1 0,1-1 0,0 0 1,0 1-1,1-1 0,0 0 0,1 0 0,0 0 0,0 0 0,1-1 0,0 1 0,0-1 0,0 0 0,1 0 0,0-1 0,1 1 0,-1-1 0,9 7 0,76 69 8,-89-80-35,0-1 0,0 1 0,0 0 0,0 0 0,0 0 0,0 0 0,-1 0 0,1 0 0,-1 0 0,1 0 0,-1 0 0,0 0 0,0 0 0,0 0 0,0 0 0,0 0 0,0 0-1,-1 1 1,1-1 0,0 0 0,-1 0 0,0 0 0,0 1 0,-19 42 102,13-36-80,0-1 1,0 0-1,0 0 1,-1-1-1,-1 0 1,1 0-1,-1-1 1,-15 9-1,-11 9-1,6 2-55,-19 17-177,45-41 148,1-1-1,0 1 1,-1 0 0,0-1-1,1 1 1,-1-1-1,0 0 1,0 0-1,0 0 1,1 0 0,-1-1-1,0 1 1,0-1-1,0 0 1,-6 0 0,-6-7-198</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5:22.137"/>
    </inkml:context>
    <inkml:brush xml:id="br0">
      <inkml:brushProperty name="width" value="0.1" units="cm"/>
      <inkml:brushProperty name="height" value="0.1" units="cm"/>
      <inkml:brushProperty name="color" value="#E71224"/>
    </inkml:brush>
  </inkml:definitions>
  <inkml:trace contextRef="#ctx0" brushRef="#br0">0 94 8530,'26'-84'2607,"-25"84"-2578,-1-1 1,0 0-1,1 1 1,-1-1-1,1 1 0,-1-1 1,1 1-1,-1-1 1,1 1-1,0-1 1,-1 1-1,1-1 0,0 1 1,-1 0-1,1-1 1,0 1-1,-1 0 0,1 0 1,0-1-1,0 1 1,-1 0-1,1 0 0,0 0 1,0 0-1,-1 0 1,1 0-1,0 0 0,0 0 1,-1 0-1,1 1 1,0-1-1,0 0 0,-1 0 1,1 1-1,0-1 1,0 1-1,29 16 326,-20-10-96,22 5 295,-1-1 1,1-1-1,46 8 0,23 6 220,-38 0-87,110 57-1,-121-53-634,2-3 0,100 33 1,-143-55-272,0 0 0,0-1 1,0-1-1,0 0 0,0 0 0,21-2 1,34-8-392</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5:59.589"/>
    </inkml:context>
    <inkml:brush xml:id="br0">
      <inkml:brushProperty name="width" value="0.1" units="cm"/>
      <inkml:brushProperty name="height" value="0.1" units="cm"/>
      <inkml:brushProperty name="color" value="#E71224"/>
    </inkml:brush>
  </inkml:definitions>
  <inkml:trace contextRef="#ctx0" brushRef="#br0">2 99 9554,'-2'-2'3321,"2"0"-2945,28-1-24,67-7 48,-47 7 112,-10-5-40,9 3-144,-10-8-56,7 8-192,-5-7-40,-16-1-16,4 10-40,-14-4-384,-3 2-232,-10-3-2937,-5 8 2825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24:09.798"/>
    </inkml:context>
    <inkml:brush xml:id="br0">
      <inkml:brushProperty name="width" value="0.05" units="cm"/>
      <inkml:brushProperty name="height" value="0.05" units="cm"/>
    </inkml:brush>
  </inkml:definitions>
  <inkml:trace contextRef="#ctx0" brushRef="#br0">1 463 8242,'8'12'3000,"7"17"-2335,-1 12-265,0 18 96,-1 2-8,-3 0-56,1-5-48,-1-10-176,1 0-80,-2-18-96,-3-7-168,-1-13-408,0-4-176,3-11 376</inkml:trace>
  <inkml:trace contextRef="#ctx0" brushRef="#br0" timeOffset="1">314 0 10562,'0'10'3657,"-1"0"-3257,2 21-264,-2-3 48,-4 5-16,6 5-24,-1-4-80,-3-4-64,5-1-160,-4-8-168,2-4-360,0 1-160,2-11 536,-2-12-3441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23.605"/>
    </inkml:context>
    <inkml:brush xml:id="br0">
      <inkml:brushProperty name="width" value="0.1" units="cm"/>
      <inkml:brushProperty name="height" value="0.1" units="cm"/>
      <inkml:brushProperty name="color" value="#FFC114"/>
    </inkml:brush>
  </inkml:definitions>
  <inkml:trace contextRef="#ctx0" brushRef="#br0">1 19 8058,'5'-4'3072,"8"1"-2087,13 3-745,7 0-40,5-5-64,9 4 16,6-1-120,-12-1 8,-5 4-160,-16-1-200,-7 0 944,2 4-584</inkml:trace>
  <inkml:trace contextRef="#ctx0" brushRef="#br0" timeOffset="1">52 166 7410,'-12'14'3232,"2"-5"-1239,7-4-1505,16 0-248,2-3-56,16-5-128,2-4 24,15-4-64,9-6-112,4 1-520,1 1 2336,-4-1-1472</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6:00.039"/>
    </inkml:context>
    <inkml:brush xml:id="br0">
      <inkml:brushProperty name="width" value="0.1" units="cm"/>
      <inkml:brushProperty name="height" value="0.1" units="cm"/>
      <inkml:brushProperty name="color" value="#E71224"/>
    </inkml:brush>
  </inkml:definitions>
  <inkml:trace contextRef="#ctx0" brushRef="#br0">305 0 7634,'-72'57'2171,"70"-56"-2131,1 1 0,-1-1 1,1 1-1,0-1 0,-1 1 1,1-1-1,0 1 1,0 0-1,0-1 0,0 1 1,0 0-1,0 0 0,1 0 1,-1 0-1,0 3 0,-4 10 155,1-9-90,-72 110 1355,65-103-1403,0 1 0,-1-2 0,-1 0 0,0 0-1,-1-1 1,-15 9 0,27-18-51,-17 12 48,18-14-51,1 0 0,-1 1 0,1-1-1,0 1 1,-1-1 0,1 0 0,0 1 0,-1-1-1,1 1 1,0-1 0,0 1 0,-1-1 0,1 1 0,0-1-1,0 1 1,0-1 0,0 1 0,0 0 0,-1-1 0,1 1-1,0-1 1,0 1 0,0-1 0,1 1 0,-1-1-1,0 1 1,0 0 0,0-1 0,0 1 0,0-1 0,1 1-1,-1-1 1,1 1 0,38-19 180,75-53 97,-90 54-207,37-30 1,-46 33-41,0 1 1,1 1-1,1 1 1,0 0-1,25-11 1,-41 21-32,1 0 0,-1 1 0,1-1 0,-1 1 0,1-1 0,0 1 0,-1-1 0,1 1 0,0 0 0,-1 0-1,1-1 1,0 1 0,0 1 0,-1-1 0,1 0 0,0 0 0,-1 1 0,1-1 0,0 0 0,-1 1 0,3 1 0,-4-1 0,1 0 1,0 0-1,0 0 1,0 0-1,0 0 0,-1 1 1,1-1-1,-1 0 0,1 0 1,-1 1-1,1-1 0,-1 1 1,0-1-1,0 0 1,0 1-1,1-1 0,-1 0 1,-1 1-1,1 2 0,-2 9 18,-1 0 0,0 0 0,-1 0-1,-6 13 1,6-15 3,-12 30 1,-3 0 0,-44 71-1,40-72-62,-3 19-218,23-50 44,0 0 1,0 0-1,-1-1 1,0 0-1,-1 1 1,0-1-1,0-1 1,-9 11-1,5-16-250</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6:00.389"/>
    </inkml:context>
    <inkml:brush xml:id="br0">
      <inkml:brushProperty name="width" value="0.1" units="cm"/>
      <inkml:brushProperty name="height" value="0.1" units="cm"/>
      <inkml:brushProperty name="color" value="#E71224"/>
    </inkml:brush>
  </inkml:definitions>
  <inkml:trace contextRef="#ctx0" brushRef="#br0">1 9 5865,'16'-7'2737,"-5"5"-625,8 4-1704,-5 1 8,-1 7-15,-8-3-73,4 4-152,4 11-16,-3-8-104,-4-5-16,-1-6-120,-5-5-120</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6:00.718"/>
    </inkml:context>
    <inkml:brush xml:id="br0">
      <inkml:brushProperty name="width" value="0.1" units="cm"/>
      <inkml:brushProperty name="height" value="0.1" units="cm"/>
      <inkml:brushProperty name="color" value="#E71224"/>
    </inkml:brush>
  </inkml:definitions>
  <inkml:trace contextRef="#ctx0" brushRef="#br0">0 423 6353,'50'-102'2513,"-37"99"-1593,0 2-296,-7 4-160,-1 3-40,-1 14-80,-4-2-63,1 5-105,1 3-56,-2-7-40,0 2-16,-2-10-72,2 1-64,0-19-609,4-11-103,1-6-1784,4-11 1800</inkml:trace>
  <inkml:trace contextRef="#ctx0" brushRef="#br0" timeOffset="1">220 44 7001,'2'-4'375,"-1"0"-1,0 0 0,1 1 0,0-1 0,-1 0 1,1 1-1,1-1 0,2-3 0,-4 6-335,-1 1-1,1-1 0,0 1 0,0-1 1,-1 1-1,1-1 0,0 1 1,0-1-1,-1 1 0,1 0 0,0 0 1,0-1-1,0 1 0,0 0 1,0 0-1,-1 0 0,1 0 0,0 0 1,0 0-1,0 0 0,0 0 1,0 0-1,0 0 0,-1 1 0,1-1 1,0 0-1,0 1 0,0-1 1,0 0-1,-1 1 0,1-1 0,0 1 1,-1-1-1,1 1 0,0 0 1,-1-1-1,1 1 0,0-1 0,-1 1 1,1 0-1,-1 0 0,0-1 1,1 1-1,-1 0 0,1 0 0,-1 0 1,0 0-1,1 0 0,1 5 58,1-1-1,0 1 1,-1-1-1,0 1 1,-1 0-1,1 0 1,-1 0-1,0 0 1,0 0-1,-1 9 1,-6 68 295,0-17-292,6-33-82,1-19-47,-1 1 1,0-1-1,-1 0 1,-1 0-1,0 0 1,0 0 0,-2 0-1,-6 18 1,-4-5-1458,-32 48 1,29-57 595</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6:01.050"/>
    </inkml:context>
    <inkml:brush xml:id="br0">
      <inkml:brushProperty name="width" value="0.1" units="cm"/>
      <inkml:brushProperty name="height" value="0.1" units="cm"/>
      <inkml:brushProperty name="color" value="#E71224"/>
    </inkml:brush>
  </inkml:definitions>
  <inkml:trace contextRef="#ctx0" brushRef="#br0">59 10 6905,'-52'-10'2969,"53"17"-1096,3 13-1657,-3 3 64,1 14 88,1 4 8,0-3-120,1-5-88,-6 1-136,-1 1-80,-2-1-296,-2-1-216,-1-13 312</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6:01.425"/>
    </inkml:context>
    <inkml:brush xml:id="br0">
      <inkml:brushProperty name="width" value="0.1" units="cm"/>
      <inkml:brushProperty name="height" value="0.1" units="cm"/>
      <inkml:brushProperty name="color" value="#E71224"/>
    </inkml:brush>
  </inkml:definitions>
  <inkml:trace contextRef="#ctx0" brushRef="#br0">16 198 9418,'-15'3'3150,"34"-3"-2256,35-6-521,243-88 1961,-129 37-2121,-66 31-650,-78 16-650,-17 5 154,-12 3 387,3 2 642</inkml:trace>
  <inkml:trace contextRef="#ctx0" brushRef="#br0" timeOffset="1">591 33 7442,'-46'42'2408,"44"-41"-2323,1 1 0,0-1 1,0 0-1,0 1 0,0-1 0,0 1 0,0 0 1,0-1-1,0 1 0,0 0 0,1-1 0,-1 1 0,1 0 1,0 0-1,-1 0 0,1 0 0,0 1 0,-4 14 429,-20 25 230,-135 225 25,142-237-849,14-25-28,1 1 0,-1-1 0,0 0 0,0 0 0,-1-1 0,1 1 0,-1 0 0,0-1-1,-6 5 1,11-27-3122,7-4 2037</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6:01.932"/>
    </inkml:context>
    <inkml:brush xml:id="br0">
      <inkml:brushProperty name="width" value="0.1" units="cm"/>
      <inkml:brushProperty name="height" value="0.1" units="cm"/>
      <inkml:brushProperty name="color" value="#E71224"/>
    </inkml:brush>
  </inkml:definitions>
  <inkml:trace contextRef="#ctx0" brushRef="#br0">1 357 4313,'80'-112'2232,"-77"108"-1985,-1 1 0,1 0-1,0-1 1,0 1 0,0 0-1,0 0 1,1 1-1,-1-1 1,1 1 0,5-3-1,-9 4-186,1 1-1,0 0 1,0 0-1,0 0 0,-1-1 1,1 1-1,0 0 1,0 0-1,0 0 1,0 0-1,0 0 0,-1 0 1,1 1-1,0-1 1,0 0-1,0 0 1,-1 1-1,1-1 0,0 0 1,0 1-1,0-1 1,-1 1-1,1-1 1,0 1-1,-1-1 0,1 1 1,-1-1-1,2 2 1,0 2 97,0 0 0,0 1 0,0-1 0,-1 0 0,1 1 0,-1-1 0,0 0 0,-1 1 0,1-1 0,-1 10 0,-5 227 1473,5-239-1626,0-1 1,0 1-1,0-1 0,0 1 0,0 0 1,0-1-1,1 1 0,-1 0 0,0-1 1,1 1-1,0-1 0,-1 1 0,1-1 1,0 1-1,1 1 0,-1-2-2,-1-1-1,1 0 1,-1 1-1,1-1 1,-1 0-1,1 1 1,0-1-1,-1 0 1,1 0-1,0 0 1,-1 0-1,1 0 1,-1 0-1,1 1 1,0-1-1,-1-1 1,1 1-1,0 0 1,-1 0-1,1 0 1,0 0-1,-1 0 1,1-1-1,-1 1 1,1 0-1,0-1 1,3-1-1,0-1 1,-1 1 0,0-1 0,0 0 0,0 0-1,0 0 1,0 0 0,0 0 0,-1-1-1,4-6 1,52-119-41,-45 95-12,1 1-1,1 0 1,2 2-1,41-59 1,-49 80 27,-1 0 1,0-1-1,9-18 1,-14 25 16,-1-1 0,0-1 1,-1 1-1,1 0 0,-1 0 1,0-1-1,-1 1 0,1 0 0,-1-1 1,0 1-1,-1-7 0,1 11 6,1 0 0,-1 0-1,0 0 1,0 0 0,0 0 0,0 0-1,-1 0 1,1 1 0,0-1-1,0 0 1,0 0 0,-1 0 0,1 0-1,-1 0 1,1 0 0,0 1-1,-1-1 1,1 0 0,-1 0 0,0 1-1,1-1 1,-1 0 0,0 1-1,1-1 1,-1 0 0,0 1-1,-1-1 1,-28 10-9,18-5 8,3 2 17,-1 0 0,1 0-1,1 1 1,-1 0-1,1 1 1,0 0-1,0 0 1,-11 17 0,-22 22 297,35-42-176,0 1-1,1 0 0,0 1 0,0-1 0,-6 12 0,11-17-113,-1 0 0,0 0 0,1 0 0,-1 0 0,1 0-1,-1 0 1,1 0 0,0 0 0,-1 0 0,1 0 0,0 0 0,0 0 0,-1 0 0,1 0 0,0 1 0,0-1-1,0 0 1,1 0 0,-1 0 0,0 0 0,0 0 0,1 0 0,-1 0 0,0 0 0,1 0 0,-1 0 0,1 0-1,-1 0 1,1 0 0,0 0 0,-1 0 0,1 0 0,0-1 0,0 1 0,-1 0 0,1 0 0,0-1 0,0 1-1,0-1 1,0 1 0,0 0 0,0-1 0,0 0 0,0 1 0,0-1 0,0 0 0,0 1 0,0-1 0,0 0 0,1 0-1,-1 0 1,0 0 0,1 0 0,179 4 1026,9-5-792,-46-2-218,-122 9 91,-22-4-572,-11-3-1561,-15-6 841,-23-9 447</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6:02.737"/>
    </inkml:context>
    <inkml:brush xml:id="br0">
      <inkml:brushProperty name="width" value="0.1" units="cm"/>
      <inkml:brushProperty name="height" value="0.1" units="cm"/>
      <inkml:brushProperty name="color" value="#E71224"/>
    </inkml:brush>
  </inkml:definitions>
  <inkml:trace contextRef="#ctx0" brushRef="#br0">204 9 9530,'0'0'84,"0"-1"0,0 1 0,1-1 0,-1 1 0,0-1 0,1 1 0,-1-1-1,0 1 1,1-1 0,-1 1 0,0-1 0,1 1 0,-1 0 0,1-1 0,-1 1 0,1 0 0,-1 0 0,1-1 0,-1 1 0,1 0-1,-1 0 1,1 0 0,0-1 0,-1 1 0,1 0 0,-1 0 0,1 0 0,-1 0 0,1 0 0,-1 0 0,1 0 0,0 0 0,-1 0 0,1 1-1,-1-1 1,1 0 0,-1 0 0,1 0 0,-1 1 0,1-1 0,-1 0 0,1 1 0,-1-1 0,1 0 0,-1 1 0,1-1 0,-1 0-1,0 1 1,1-1 0,-1 1 0,0-1 0,1 1 0,-1-1 0,0 1 0,1 0 0,13 34-160,-14-28 89,0 0 1,0 0-1,0 0 1,-1 0-1,0 0 1,0 0-1,-1 0 1,0 0-1,-4 11 1,-34 64 88,16-36-77,6-5-10,4-9-110,-1 0 0,-2-2 0,-27 39 0,34-56-32,5-6 20,-1-1 0,2 1-1,-1-1 1,1 1 0,0 0-1,0 1 1,-3 8-1,11-28-263,-1-2 360,0 1-1,2 0 0,0-1 0,0 2 0,1-1 1,1 1-1,14-21 0,-11 21 73,2 1 1,-1 1-1,1 0 1,1 1-1,0 0 0,0 1 1,1 0-1,-1 1 1,25-9-1,2 4 98,0 1 0,54-8 0,-89 18-151,0 0 0,1 1 0,-1 0 0,0 0 0,0 0-1,10 3 1,-14-3-8,-1 0-1,1 0 1,0 0 0,-1 0-1,1 1 1,0-1-1,-1 0 1,1 0-1,0 1 1,-1-1-1,1 1 1,-1-1 0,1 0-1,-1 1 1,1-1-1,-1 1 1,1-1-1,-1 1 1,1-1-1,-1 1 1,0 0-1,1-1 1,-1 1 0,0-1-1,1 1 1,-1 0-1,0-1 1,0 1-1,0 0 1,1-1-1,-1 1 1,0 0 0,0-1-1,0 1 1,0 0-1,0-1 1,-1 1-1,1 0 1,0 0-1,0-1 1,0 1-1,0 0 1,-1-1 0,1 1-1,0-1 1,-1 1-1,1 0 1,0-1-1,-1 1 1,1-1-1,-1 1 1,1-1 0,-1 1-1,1-1 1,-1 1-1,1-1 1,-2 1-1,-15 17-198,-1 0-1,0-1 0,-1-1 0,-23 14 0,-89 52-922,125-79 1085,-26 15-167,19-11 176,0-1 0,0 2 0,1 0 0,0 0-1,0 2 1,1-1 0,0 1 0,-12 16 0,20-21 96,0 0-1,-1-1 1,1 1-1,-1-1 1,0 1-1,0-1 1,0 0 0,-6 4-1,12-10 24,-1 0-1,1 1 1,0-1-1,0 1 1,0 0-1,-1 0 1,2-1 0,-1 1-1,0 1 1,0-1-1,0 0 1,0 0-1,0 1 1,1-1-1,2 1 1,37-12-113,11-6 428,-52 18-396,-1 1 0,1-1 0,-1 0 0,1 1 0,0-1 0,-1 1 0,1-1 0,-1 1 0,1-1 0,-1 1 0,0-1 0,1 1 0,-1-1 0,1 1 0,-1 0 0,0-1 1,0 1-1,1 0 0,-1-1 0,0 1 0,0 0 0,0-1 0,0 1 0,0 0 0,0-1 0,0 1 0,0 1 0,3 22 147,-5 0-40,0 1-1,-2-1 0,-1 0 1,0-1-1,-2 1 0,-15 34 1,-11 45 133,-5 82-2179,43-213 1484</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6:03.123"/>
    </inkml:context>
    <inkml:brush xml:id="br0">
      <inkml:brushProperty name="width" value="0.1" units="cm"/>
      <inkml:brushProperty name="height" value="0.1" units="cm"/>
      <inkml:brushProperty name="color" value="#E71224"/>
    </inkml:brush>
  </inkml:definitions>
  <inkml:trace contextRef="#ctx0" brushRef="#br0">0 86 8858,'79'-13'3413,"-61"9"-3386,0 0 0,0 2 1,27-1-1,-38 3 10,1-1 1,0 0-1,-1 0 1,1-1-1,-1 0 1,9-3-1,10-3 144,30-15 258,-19 6-18,-36 19-390,0-1 0,0 1-1,0 0 1,0-1 0,0 1 0,0 0 0,-1 0 0,1 0-1,-1 0 1,1 0 0,-1 0 0,0 0 0,0 0 0,1-1-1,-1 1 1,-1 3 0,1-4-7,-2 354 1302,-3-259-1181,1-11-130,-3-1-1,-19 85 1,23-149-88,0-1 0,-1 27-1,2-11-1310,1-53 495,0-12 367</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6:03.452"/>
    </inkml:context>
    <inkml:brush xml:id="br0">
      <inkml:brushProperty name="width" value="0.1" units="cm"/>
      <inkml:brushProperty name="height" value="0.1" units="cm"/>
      <inkml:brushProperty name="color" value="#E71224"/>
    </inkml:brush>
  </inkml:definitions>
  <inkml:trace contextRef="#ctx0" brushRef="#br0">1 0 9658,'8'4'3257,"13"1"-3041,14 13 8,-7-15 32,16 18 24,-6-4-80,-4-9-64,-12-1-104,-6-4-56,-4 0-272,-12-1-176,9 11-560,-7 2 632</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6:03.805"/>
    </inkml:context>
    <inkml:brush xml:id="br0">
      <inkml:brushProperty name="width" value="0.1" units="cm"/>
      <inkml:brushProperty name="height" value="0.1" units="cm"/>
      <inkml:brushProperty name="color" value="#E71224"/>
    </inkml:brush>
  </inkml:definitions>
  <inkml:trace contextRef="#ctx0" brushRef="#br0">20 430 7938,'-14'11'3072,"9"-1"-2079,11 8-441,11-11-160,2-6-88,16-6-104,-2-9-16,8-5-112,-5-2-32,12 3-88,6 8-112,-21-9-280,-10-1-192,-15 0 360</inkml:trace>
  <inkml:trace contextRef="#ctx0" brushRef="#br0" timeOffset="1">275 57 7818,'-34'-56'2394,"34"56"-2376,0 0 0,0 0 1,0 1-1,0-1 0,0 0 1,1 1-1,-1-1 0,0 0 1,0 0-1,0 1 0,0-1 1,-1 0-1,1 0 0,0 1 1,0-1-1,0 0 0,0 0 1,0 1-1,0-1 1,0 0-1,0 0 0,0 1 1,-1-1-1,1 0 0,0 0 1,0 0-1,0 1 0,-1-1 1,1 0-1,0 0 0,0 0 1,0 0-1,-1 1 0,1-1 1,0 0-1,0 0 1,-1 0-1,1 0 0,0 0 1,0 0-1,-1 0 0,1 0 1,0 0-1,0 0 0,-1 0 1,1 0-1,0 0 0,0 0 1,-1 0-1,1 0 0,0 0 1,-1 0-1,1 0 0,0 0 1,0 0-1,0 0 1,-1 0-1,1-1 0,0 1 1,0 0-1,-1 0 0,1 0 1,0 0-1,0-1 0,-1 24 315,8 27 523,-5-37-683,0 1 1,0 0-1,-2-1 1,1 1-1,-2 0 0,0 0 1,0-1-1,-4 15 1,-25 62 609,19-60-596,1 1-1,2-1 1,-5 35-1,-24 123 111,5-37-378,32-147 10,-1 0 0,1 0-1,-1 0 1,1 0-1,0 0 1,1 0 0,-1 0-1,1 1 1,0-1-1,0-1 1,0 1 0,3 7-1,-4-11 55,0 1 0,1-1 0,-1 0 0,0 0 0,0 0 0,0 1 0,0-1 0,1 0 0,-1 0 0,0 0 0,0 0 0,0 0 0,0 1 0,1-1 0,-1 0 0,0 0 0,0 0 0,1 0 0,-1 0 0,0 0 0,0 0 0,1 0 0,-1 0 0,0 0 0,0 0 0,0 0-1,1 0 1,-1 0 0,0 0 0,0 0 0,1 0 0,-1 0 0,0 0 0,0 0 0,0 0 0,1-1 0,-1 1 0,0 0 0,0 0 0,0 0 0,1 0 0,-1-1 0,16-11-411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23.952"/>
    </inkml:context>
    <inkml:brush xml:id="br0">
      <inkml:brushProperty name="width" value="0.1" units="cm"/>
      <inkml:brushProperty name="height" value="0.1" units="cm"/>
      <inkml:brushProperty name="color" value="#FFC114"/>
    </inkml:brush>
  </inkml:definitions>
  <inkml:trace contextRef="#ctx0" brushRef="#br0">10 0 10458,'-3'10'3745,"4"6"-3033,9 11-632,-3 9-48,-6 5-288,-4-5-176,-7-3-376,7-2-176,-7-11 640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6:04.415"/>
    </inkml:context>
    <inkml:brush xml:id="br0">
      <inkml:brushProperty name="width" value="0.1" units="cm"/>
      <inkml:brushProperty name="height" value="0.1" units="cm"/>
      <inkml:brushProperty name="color" value="#E71224"/>
    </inkml:brush>
  </inkml:definitions>
  <inkml:trace contextRef="#ctx0" brushRef="#br0">0 128 10794,'54'-82'3062,"-52"79"-3028,1 1-1,-1 0 1,1 0-1,0 0 0,0 1 1,0-1-1,0 1 1,0-1-1,0 1 1,0 0-1,0 0 1,0 0-1,0 1 0,1-1 1,-1 1-1,0 0 1,1 0-1,-1 0 1,0 0-1,0 0 0,1 1 1,4 1-1,18-1 25,63-13 109,-55 6-109,1 1-1,0 2 0,0 2 0,51 3 1,-89 3-71,0 0 1,0 0-1,1 0 1,0 0 0,0 0-1,0 1 1,-1 8-1,-19 49-19,13-48 10,-1-1 0,-22 24 1,20-24-65,1 0 1,-17 25-1,25-33 0,-1 0 0,1-1-1,-2 1 1,1-1 0,-1 0 0,1 0-1,-1-1 1,-1 1 0,-9 6 0,14-11 56,0 1 1,0 0 0,-1-1 0,1 0 0,0 1-1,0-1 1,0 1 0,0-1 0,0 0 0,-1 0-1,1 0 1,0 0 0,0 0 0,0 0 0,-1 0-1,1 0 1,0 0 0,0-1 0,0 1 0,-1 0-1,1-1 1,0 1 0,-1-1 0,0-1-7,1 0-1,-1 0 1,1 1 0,-1-1-1,1 0 1,0 0 0,0 0-1,0 0 1,0-1 0,0 1-1,0 0 1,0 0 0,1-1 0,-1 1-1,1 0 1,0-5 0,-3-32-231,4-71 1,2 36 516,-5 92 31,-1 0-1,0 1 1,-1-2 0,-1 1 0,0 0-1,-11 22 1,-56 106-275,30-69-1005,33-62 423,3-10 259</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6:04.754"/>
    </inkml:context>
    <inkml:brush xml:id="br0">
      <inkml:brushProperty name="width" value="0.1" units="cm"/>
      <inkml:brushProperty name="height" value="0.1" units="cm"/>
      <inkml:brushProperty name="color" value="#E71224"/>
    </inkml:brush>
  </inkml:definitions>
  <inkml:trace contextRef="#ctx0" brushRef="#br0">1 12 5289,'47'-11'2241,"-46"11"-2154,1 0 0,0 0 0,-1 0 0,1 0-1,-1 0 1,1 0 0,-1 1 0,1-1 0,0 1 0,-1-1 0,1 1 0,-1-1 0,0 1 0,1 0 0,-1 0 0,1-1 0,-1 1 0,0 0 0,0 0 0,1 0 0,-1 1 0,0-1 0,0 0 0,0 0 0,0 1 0,-1-1 0,1 0 0,0 1 0,0 1 0,1 1 9,0 0 1,-1 0-1,0 0 0,0 0 1,0 0-1,0 1 1,-1-1-1,0 7 0,0 8 125,-2 28 5,1-45-220,1 0 0,0 0 0,-1 1 0,1-1 0,-1 0 0,0 0 0,0 0 0,1 0 0,-1 0 0,-1 0 1,1-1-1,0 1 0,0 0 0,-1 0 0,1-1 0,-4 3 0,1-1 47,0-1 0,0 0 1,0 1-1,0 0 0,1 0 1,-1 0-1,1 0 0,0 1 0,0-1 1,0 1-1,0 0 0,1 0 0,0 0 1,-1 0-1,2 0 0,-1 0 1,0 1-1,1-1 0,0 1 0,0-1 1,-1 10-1,51-10 990,-43-4-1029,2 0 4,1 1 1,-1-2-1,0 1 1,0-1-1,0 0 1,0-1-1,0 1 1,0-2-1,0 1 1,11-6-1,-14 5-92,-1 1 0,1 0 0,0 1-1,0-1 1,0 1 0,0 0-1,0 0 1,9 0 0,4-1-727,-8 1 437</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6:05.128"/>
    </inkml:context>
    <inkml:brush xml:id="br0">
      <inkml:brushProperty name="width" value="0.1" units="cm"/>
      <inkml:brushProperty name="height" value="0.1" units="cm"/>
      <inkml:brushProperty name="color" value="#E71224"/>
    </inkml:brush>
  </inkml:definitions>
  <inkml:trace contextRef="#ctx0" brushRef="#br0">6 117 6177,'-5'8'5730,"13"-8"-4546,12-2-664,54-4-64,-40-2-104,1-1-200,-11-4-56,3-2-96,1 6 0,-14 0-208,3 1-128,-9-3-240,2-1-192,-4-11 504</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6:05.490"/>
    </inkml:context>
    <inkml:brush xml:id="br0">
      <inkml:brushProperty name="width" value="0.1" units="cm"/>
      <inkml:brushProperty name="height" value="0.1" units="cm"/>
      <inkml:brushProperty name="color" value="#E71224"/>
    </inkml:brush>
  </inkml:definitions>
  <inkml:trace contextRef="#ctx0" brushRef="#br0">73 51 8330,'-4'-22'988,"-2"-6"571,3 29-879,1 19-146,0 179 1965,-2 29-1628,-4-109-734,-19 160-26,18-255-256,4-18-427,3-11-665,2 2 709</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6:06.268"/>
    </inkml:context>
    <inkml:brush xml:id="br0">
      <inkml:brushProperty name="width" value="0.1" units="cm"/>
      <inkml:brushProperty name="height" value="0.1" units="cm"/>
      <inkml:brushProperty name="color" value="#E71224"/>
    </inkml:brush>
  </inkml:definitions>
  <inkml:trace contextRef="#ctx0" brushRef="#br0">440 1 8026,'-5'34'3825,"-15"28"-3751,4-13 222,4-19-181,0 0-1,-3 0 0,-25 39 0,25-45-42,1 0 1,1 1-1,0 1 0,-15 50 0,25-64-42,3-6-11,-2-1 0,1 0 0,0 0 0,-1-1 0,0 1 1,0 0-1,-1 0 0,1-1 0,-5 6 0,-6 13 55,12-22-71,1-1 0,0 0 0,0 0 0,0 1 0,-1-1 0,1 0 1,0 1-1,0-1 0,0 0 0,0 1 0,0-1 0,0 0 0,0 1 0,0-1 0,0 0 0,0 1 0,0-1 0,0 0 1,0 1-1,0-1 0,0 0 0,0 1 0,0-1 0,0 0 0,0 1 0,0-1 0,0 0 0,1 1 0,-1-1 1,0 0-1,0 0 0,0 1 0,1-1 0,-1 0 0,0 0 0,0 1 0,1-1 0,-1 0 0,0 0 0,0 0 0,1 1 1,-1-1-1,0 0 0,1 0 0,-1 0 0,0 0 0,1 0 0,-1 0 0,0 0 0,1 0 0,-1 0 0,1 0 1,13-1 20,-1-1 1,0 0-1,1-1 1,-1-1 0,0 0-1,0-1 1,-1 0 0,0-1-1,0 0 1,0-1-1,0 0 1,12-12 0,-12 7-17,-9 9-7,0 0 1,0 1-1,-1-1 1,2 1 0,-1-1-1,0 1 1,0 0-1,1 0 1,-1 0 0,1 0-1,-1 1 1,1 0-1,0-1 1,0 1-1,6 0 1,2-6 4,-21 25 0,4-5-4,-1 1 0,0-1 0,-1 0 0,-1 0 0,0-1 0,-1 0 0,0 0 0,-1-1 0,0 0 0,-17 13 0,6-4 17,-32 21 65,42-33-18,0 0 0,0 0 0,-15 16 0,25-23-59,0-1-1,1 1 0,-1-1 0,0 1 1,1 0-1,-1-1 0,0 1 1,1 0-1,-1 0 0,1-1 0,-1 1 1,1 0-1,-1 0 0,1 0 0,0 0 1,-1-1-1,1 1 0,0 0 0,0 0 1,0 0-1,0 0 0,0 0 1,0 0-1,0 0 0,0 0 0,0 0 1,0-1-1,0 1 0,0 0 0,1 0 1,-1 0-1,0 0 0,1 0 1,-1 0-1,1-1 0,-1 1 0,1 0 1,-1 0-1,1-1 0,-1 1 0,1 0 1,0-1-1,-1 1 0,1 0 0,0-1 1,0 1-1,-1-1 0,1 1 1,0-1-1,0 0 0,0 1 0,0-1 1,-1 0-1,1 0 0,0 1 0,0-1 1,0 0-1,1 0 0,10 2 19,-1 0 0,1-1 1,19-1-1,-21 0-18,125-6-682,-160 51-88,1-21 711,-2-1 1,0-2-1,-55 36 0,36-27 64,-50 44 0,69-52 32,12-12 29,1 2 0,0 0 0,1 0 0,-12 16 0,22-26-52,0 0 1,1 0-1,-1 0 1,1 0-1,0 0 1,0 1 0,0-1-1,0 0 1,0 1-1,0-1 1,0 0-1,1 1 1,-1-1-1,1 1 1,0-1 0,0 1-1,0-1 1,0 1-1,0-1 1,0 1-1,1-1 1,-1 1 0,1-1-1,0 1 1,0-1-1,0 0 1,0 1-1,0-1 1,0 0 0,0 0-1,1 0 1,-1 0-1,1 0 1,3 3-1,-4-4-10,0 0-1,0 0 1,1-1-1,-1 1 1,0 0-1,1-1 1,-1 1-1,0 0 0,1-1 1,-1 0-1,1 1 1,-1-1-1,1 0 1,-1 0-1,0 0 1,1 0-1,-1 0 0,1 0 1,-1 0-1,1 0 1,-1-1-1,1 1 1,-1 0-1,1-1 1,-1 0-1,0 1 1,3-2-1,38-27 79,-29 18-77,28-23-108,-2-1 1,-1-1 0,-2-3 0,32-44-1,116-184-2549,-178 258 2507,36-58-282</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6:06.599"/>
    </inkml:context>
    <inkml:brush xml:id="br0">
      <inkml:brushProperty name="width" value="0.1" units="cm"/>
      <inkml:brushProperty name="height" value="0.1" units="cm"/>
      <inkml:brushProperty name="color" value="#E71224"/>
    </inkml:brush>
  </inkml:definitions>
  <inkml:trace contextRef="#ctx0" brushRef="#br0">390 9 6089,'18'-9'5828,"-28"9"-4078,-10 23-1022,1-7-624,8-6-41,0 0 0,1 1 0,-12 14 0,17-19-53,-1 0 0,0-1 0,0 1 0,0-1 0,-1-1-1,1 0 1,-1 1 0,-9 2 0,-21 14-90,-137 71-2212,146-75 1875</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6:06.924"/>
    </inkml:context>
    <inkml:brush xml:id="br0">
      <inkml:brushProperty name="width" value="0.1" units="cm"/>
      <inkml:brushProperty name="height" value="0.1" units="cm"/>
      <inkml:brushProperty name="color" value="#E71224"/>
    </inkml:brush>
  </inkml:definitions>
  <inkml:trace contextRef="#ctx0" brushRef="#br0">1 45 6345,'69'-45'3009,"-43"45"-512,9 15-2209,-9-5 72,-6 5 104,-14 3-8,-11-8-48,17 14-72,-17-2-152,16 4-40,4 5-104,-10-5-24,-5-11-208,-7-13-160,-2-2-304,-1-5-232,15-5 568</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6:07.292"/>
    </inkml:context>
    <inkml:brush xml:id="br0">
      <inkml:brushProperty name="width" value="0.1" units="cm"/>
      <inkml:brushProperty name="height" value="0.1" units="cm"/>
      <inkml:brushProperty name="color" value="#E71224"/>
    </inkml:brush>
  </inkml:definitions>
  <inkml:trace contextRef="#ctx0" brushRef="#br0">177 26 7634,'2'5'3955,"6"15"-2597,2 4-1338,-3-9-25,13 27 72,-14-29-169,-8-14-200,1-1 221,0 1 0,1-1 0,-1 0-1,1 0 1,-1 0 0,1 0 0,-1 0-1,1 0 1,0 0 0,0 1 0,0-1-1,0 0 1,1 0 0,-1 0 0,0 0-1,1 0 1,-1 0 0,1 0 0,0 1-1,0-1 1,-1 0 0,1 0 0,0 1-1,0-1 1,1 1 0,-1-1 0,0 1-1,3-3 1,-1 1-79,-1 0 0,0-1 0,1 1 0,-1-1 0,-1 1 1,1-1-1,-1 1 0,1-1 0,0-5 0,-1 0-142,7-24 367,-8 33-27,0-1 1,1 0-1,-1 1 1,1-1 0,-1 1-1,0-1 1,1 1 0,-1 0-1,1-1 1,0 1-1,-1-1 1,1 1 0,-1 0-1,1 0 1,0-1-1,-1 1 1,1 0 0,-1 0-1,1 0 1,0 0-1,-1-1 1,1 1 0,0 0-1,-1 0 1,1 0 0,0 1-1,-1-1 1,1 0-1,0 0 1,-1 0 0,1 0-1,0 1 1,-1-1-1,1 0 1,-1 0 0,1 1-1,0-1 1,-1 1 0,1-1-1,-1 0 1,1 1-1,-1-1 1,0 1 0,1-1-1,0 1 1,-1 0 7,1 0 1,0-1-1,-1 1 0,1 0 1,0-1-1,-1 1 0,1 0 1,-1 0-1,1-1 0,-1 1 1,0 0-1,1 0 0,-1 0 1,0 0-1,0-1 0,1 1 1,-1 0-1,0 0 0,0 0 1,0 0-1,0 0 1,0 0-1,0 0 0,0 0 1,0-1-1,-1 3 0,-13 27 134,-23 28-139,13-23-103,-22 45 0,43-74 46,-1 1 1,0 0-1,0-1 0,-1 0 0,1 0 0,-1 0 1,0 0-1,-1-1 0,1 0 0,-1 0 1,-12 7-1,12-7 19,0 0 0,0 0 0,0 0 0,1 1 0,0-1 0,0 1 1,0 0-1,1 1 0,0-1 0,0 1 0,0 0 0,1 0 0,0 0 0,1 1 0,0-1 1,0 1-1,-1 8 0,3-15 2,0 0 0,0-1 0,0 1 1,0-1-1,1 1 0,-1 0 0,0-1 0,0 1 1,0-1-1,0 1 0,0 0 0,0-1 0,-1 1 1,1 0-1,0-1 0,0 1 0,0-1 0,0 1 1,-1-1-1,1 1 0,0 0 0,-1-1 1,1 1-1,0-1 0,-1 1 0,1-1 0,-1 0 1,1 1-1,0-1 0,-1 1 0,1-1 0,-1 0 1,0 1-1,1-1 0,-1 0 0,1 0 0,-1 1 1,1-1-1,-1 0 0,0 0 0,1 0 0,-1 0 1,1 0-1,-1 0 0,0 0 0,0 0 0,0 0 24,-1-1-1,1 0 0,0 1 1,-1-1-1,1 0 0,0 0 0,0 0 1,0 0-1,0 0 0,0 0 1,0 0-1,0 0 0,0 0 0,1-1 1,-1 1-1,0 0 0,1-1 1,-1 1-1,1 0 0,-1-1 0,1 0 1,0 1-14,0 0 0,0 1 0,1-1 0,-1 1 0,0 0 0,1-1 0,-1 1 1,1-1-1,-1 1 0,1 0 0,-1-1 0,1 1 0,-1 0 0,1-1 0,-1 1 1,1 0-1,-1 0 0,1-1 0,0 1 0,-1 0 0,1 0 0,-1 0 0,1 0 1,0 0-1,-1 0 0,1 0 0,-1 0 0,1 0 0,0 0 0,0 1 0,36-2 197,-11 1-108,38-14 110,-55 11-243,1 0 1,0 1-1,-1 0 0,1 1 1,0 0-1,13 0 0,-20 1-58,-3 0 74,0 0-1,0 0 1,1 0-1,-1 0 1,0 1-1,0-1 1,0 0-1,1 0 1,-1 0-1,0 0 1,0 0-1,0 0 1,0 0-1,1 0 1,-1 0-1,0 0 1,0 0-1,0 0 1,1 0-1,-1-1 1,0 1-1,0 0 1,0 0-1,0 0 1,1 0-1,-1 0 1,0 0-1,0 0 1,0 0-1,0-1 1,0 1 0,1 0-1,-1 0 1,0 0-1,0 0 1,0 0-1,0-1 1,0 1-1,0 0 1,0 0-1,0 0 1,0-1-1,0 1 1,0 0-1,0 0 1,1 0-1,-1 0 1,0-1-1,0 1 1,0 0-1,-1 0 1,1 0-1,0-1 1,0 1-1,0 0 1,0 0-1,0 0 1,0-1-1,0-6-268</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6:07.637"/>
    </inkml:context>
    <inkml:brush xml:id="br0">
      <inkml:brushProperty name="width" value="0.1" units="cm"/>
      <inkml:brushProperty name="height" value="0.1" units="cm"/>
      <inkml:brushProperty name="color" value="#E71224"/>
    </inkml:brush>
  </inkml:definitions>
  <inkml:trace contextRef="#ctx0" brushRef="#br0">61 166 6249,'-31'18'2897,"13"-16"-945,6 8-1127,20-7-329,2-8-40,17 2-88,10-5-40,-9-9-128,22 8-72,-11-8-96,-5-3-24,21 6-136,-16-6-96,2-1-256,-5-6-200,-24-10 432</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6:07.989"/>
    </inkml:context>
    <inkml:brush xml:id="br0">
      <inkml:brushProperty name="width" value="0.1" units="cm"/>
      <inkml:brushProperty name="height" value="0.1" units="cm"/>
      <inkml:brushProperty name="color" value="#E71224"/>
    </inkml:brush>
  </inkml:definitions>
  <inkml:trace contextRef="#ctx0" brushRef="#br0">353 1 5369,'-7'1'5503,"-6"20"-5010,1-3-193,-36 39 137,-34 45 458,16-27-660,4 8-173,41-42-57,20-37-4,0 0 1,0-1-1,0 1 1,-1-1 0,1 0-1,-1 1 1,0-1-1,0 0 1,0 0 0,-1 0-1,1 0 1,-1 0-1,1-1 1,-1 1 0,-4 2-1,0-6 23,9-8-4,13-13 3,35-19-15,-28 21 0,1 1 0,0 1 0,2 1 0,28-14 0,3 6 0,-34 17 5,-1-1 0,-1-2 0,34-21 0,-53 31-12,0 0 0,0 0 0,0 0 0,0 0 0,0 0 0,0 0 0,0 0 0,1 1 1,-1-1-1,0 0 0,1 1 0,-1-1 0,0 1 0,1-1 0,-1 1 0,1 0 0,-1-1 0,0 1 0,1 0 0,-1 0 0,1 0 0,-1 0 0,1 0 1,-1 1-1,1-1 0,-1 0 0,0 1 0,1-1 0,-1 1 0,0-1 0,1 1 0,-1 0 0,2 1 0,-2 0 16,0 0-1,0 0 1,0 1-1,0-1 0,-1 0 1,1 1-1,-1-1 1,1 1-1,-1-1 1,0 1-1,0-1 0,0 0 1,0 1-1,0-1 1,-1 1-1,1-1 1,-1 1-1,0-1 0,0 0 1,0 3-1,-8 14 97,1 0 1,-2 0-1,-1-1 0,0 0 0,-1-1 0,-28 31 0,22-27-37,0 0 0,-26 46 1,28-36-55,10-16-1,-1-1 0,-1 0 0,-15 21 0,21-32-32,-1-1-1,1 1 0,-1 0 0,0-1 0,0 1 1,0-1-1,0 0 0,0 0 0,0 0 0,-1 0 0,1 0 1,0-1-1,-1 0 0,0 1 0,1-1 0,-1-1 1,0 1-1,1 0 0,-9-1 0,11 0-15,0 0 0,0 0 0,1-1 0,-1 1 0,0 0 0,0 0-1,0-1 1,0 1 0,0-1 0,1 1 0,-1 0 0,0-1 0,0 0 0,1 1 0,-1-1-1,0 1 1,1-1 0,-1 0 0,1 0 0,-1 1 0,1-1 0,-1 0 0,1 0 0,-1 0 0,1 1-1,0-1 1,-1 0 0,1 0 0,0 0 0,0 0 0,0 0 0,0 0 0,-1 0 0,1 0-1,1 0 1,-1-1 0,6-43-802,-3 31 383,5-39-1526,-4-13 909</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24.388"/>
    </inkml:context>
    <inkml:brush xml:id="br0">
      <inkml:brushProperty name="width" value="0.1" units="cm"/>
      <inkml:brushProperty name="height" value="0.1" units="cm"/>
      <inkml:brushProperty name="color" value="#FFC114"/>
    </inkml:brush>
  </inkml:definitions>
  <inkml:trace contextRef="#ctx0" brushRef="#br0">115 0 9594,'-36'5'1036,"-18"3"778,55-8-1803,-1 0 0,0 0 0,0 0 0,0 0 0,0 0 0,0 0 0,0 0 0,1 0 0,-1 0 0,0 0 0,0 0 0,0 1 0,0-1 0,0 0 0,0 0 0,1 0 0,-1 0 0,0 0 0,0 0 0,0 0 0,0 0 0,0 0 0,0 0 0,0 0 0,0 1 0,0-1 0,0 0 0,1 0 0,-1 0 0,0 0 0,0 0 0,0 0 0,0 0 0,0 1 0,0-1 0,0 0 0,0 0 0,0 0 0,0 0 0,0 0 0,0 0 0,0 1 0,0-1 0,0 0 0,0 0 0,0 0 0,0 0 0,0 0 0,0 0 0,0 1 0,0-1 0,-1 0 0,1 0 0,0 0 0,0 0 0,38 6 225,121 14 306,-137-18-577,-1 2 1,0 0-1,-1 2 0,1 0 1,-1 1-1,0 1 1,-1 1-1,0 0 1,0 2-1,25 18 1,-42-27-15,-1-1 0,1 1 0,0-1 0,-1 1 0,1 0 1,-1-1-1,1 1 0,-1 0 0,0 0 0,0 0 0,0 0 1,0 0-1,0 0 0,0 0 0,-1 1 0,1-1 0,-1 0 1,1 0-1,-1 1 0,0-1 0,0 3 0,-1-1-2,1 1 0,-1 0 0,0 0-1,-1-1 1,1 1 0,-1 0 0,0-1 0,0 1-1,-5 5 1,-1 2 15,0 0-1,-2-1 0,1 0 1,-1-1-1,-22 18 1,14-17 34,0 1 0,-1-2-1,0-1 1,-1 0 0,0-1 0,0-1 0,-35 7 0,-4-4 478,-89 5 0,247 3 631,-42-19-963,62-10 0,5-1-336,-60 0-1663,-62 8 1346</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6:08.320"/>
    </inkml:context>
    <inkml:brush xml:id="br0">
      <inkml:brushProperty name="width" value="0.1" units="cm"/>
      <inkml:brushProperty name="height" value="0.1" units="cm"/>
      <inkml:brushProperty name="color" value="#E71224"/>
    </inkml:brush>
  </inkml:definitions>
  <inkml:trace contextRef="#ctx0" brushRef="#br0">0 27 8082,'23'-7'919,"0"0"-1,41-5 1,-61 12-845,0 0 0,0 0 0,0 1 0,-1-1 0,1 1 0,0-1 0,0 1 0,0 0 0,0 0 0,-1 1 0,1-1 1,-1 0-1,1 1 0,-1 0 0,1-1 0,-1 1 0,4 4 0,28 42 662,-24-31-351,44 84 741,-45-79-872,2-1 1,0 0-1,2 0 1,0-1-1,1 0 1,26 26-1,-16-22-96,49 42 348,-68-62-612,2 1-1,-1-1 1,0-1-1,1 1 1,0-1-1,0 0 1,0 0-1,0-1 0,0 0 1,11 1-1,-17-3 60,-1 0 0,1 0-1,-1 0 1,1-1 0,-1 1-1,0 0 1,1 0 0,-1-1-1,1 1 1,-1 0 0,0-1 0,1 1-1,-1 0 1,0-1 0,1 1-1,-1-1 1,0 1 0,0 0-1,1-1 1,-1 1 0,0-1-1,0 1 1,0-1 0,0 1-1,1-1 1,-1 1 0,0-1-1,0 1 1,0-1 0,0 1-1,0-1 1,0 1 0,-1-1 0,1 1-1,0-1 1,0 1 0,0 0-1,0-1 1,0 1 0,-1-1-1,1-1-43,-5-23-494</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6:09.124"/>
    </inkml:context>
    <inkml:brush xml:id="br0">
      <inkml:brushProperty name="width" value="0.1" units="cm"/>
      <inkml:brushProperty name="height" value="0.1" units="cm"/>
      <inkml:brushProperty name="color" value="#E71224"/>
    </inkml:brush>
  </inkml:definitions>
  <inkml:trace contextRef="#ctx0" brushRef="#br0">121 70 8338,'12'17'4303,"-9"-13"-4082,1 1-1,-1 0 1,0 0-1,0 0 1,0 0 0,-1 1-1,3 7 1,-3-7-224,0 0 1,0 0-1,1 0 1,0-1-1,6 11 0,-7-13-72,1-1-1,-1 1 0,-1 0 0,1 0 1,0 0-1,-1 1 0,1-1 0,-1 0 0,0 0 1,0 1-1,-1-1 0,1 1 0,-1-1 1,1 0-1,-1 1 0,0-1 0,0 1 0,-1-1 1,1 1-1,-1-1 0,1 1 0,-1-1 1,0 0-1,-3 6 0,-3 4-280,0-1 0,-1 0-1,-1-1 1,1 0 0,-2 0 0,0-1-1,-17 14 1,-26 29 276,39-40 251,-21 22 1801,34-34-1933,1-1 1,-1 1 0,1 0 0,0-1-1,-1 1 1,1 0 0,0-1 0,0 1 0,0 0-1,-1-1 1,1 1 0,0 0 0,0 0 0,0-1-1,0 1 1,0 0 0,0-1 0,0 1 0,1 0-1,-1 0 1,0-1 0,1 2 0,-1-1-23,1 0 0,0 0-1,0 0 1,0-1 0,0 1 0,0 0 0,0 0 0,1-1 0,-1 1 0,0 0-1,0-1 1,0 1 0,1-1 0,-1 0 0,0 1 0,3-1 0,-2 1-7,-1-1 0,1 0 0,0 0 0,-1 0 0,1 0 0,0 0 0,-1-1 0,1 1 0,0 0 0,-1-1 0,1 1 0,-1-1 0,1 1 0,-1-1 0,1 0 0,-1 0 0,1 0 0,-1 0 0,0 0 0,3-2 0,22-30 32,-10 12-62,40-23-341,-47 38 218,1 0 0,-2-1 0,1 0 0,-1-1 0,0 1 0,0-2 0,9-11 0,10-32-703,-23 41 692,1 0 0,1 0 0,0 0 0,0 1 0,1 0 0,0 1 0,1-1 0,15-13 0,-4 11 176,15-12 380,-33 23-336,-1 0 0,1 0 0,0-1 0,-1 1 0,1 0 0,-1 0 0,1-1 0,-1 1 0,1 0 0,-1-1 0,0 1 0,0 0 0,0-1 0,1 1 0,-1 0 0,-1-1 0,1 1 0,0-1 0,0 1 0,0 0 0,-1-1 0,1 1 0,-1 0 0,1 0 0,-1-1 0,1 1 0,-1 0 0,-1-2 0,-8 137 2657,-1-95-2536,8-31-182,0 1 0,1 0 1,0 0-1,0 0 0,1 1 1,0-1-1,1 12 0,-2-5-286,2-16 269,0 0 0,0 0 1,0 0-1,0 0 0,1 0 0,-1-1 0,0 1 0,0 0 0,1 0 0,-1 0 0,0 0 1,0 0-1,0 0 0,1 0 0,-1 0 0,0 0 0,0 0 0,1 0 0,-1 0 0,0 0 1,0 0-1,0 0 0,1 0 0,-1 0 0,0 0 0,0 0 0,0 1 0,1-1 0,-1 0 1,0 0-1,0 0 0,0 0 0,1 0 0,-1 0 0,0 1 0,0-1 0,0 0 0,0 0 1,0 0-1,1 1 0,-1-1 0,0 0 0,0 0 0,0 0 0,0 1 0,0-1 0,0 0 1,0 0-1,0 0 0,0 1 0,0-1 0,0 0 0,0 0 0,0 1 0,0-1 0,0 0 1,0 0-1,0 0 0,0 1 0,0-1 0,0 0 0,0 0 0,0 1 0,0-1 0,-1 0 1,1 0-1,0 0 0,0 1 0,6-31-1020,3 8 600,-6 15 379,-1 0-1,1 0 0,0 1 1,1-1-1,-1 1 0,1 0 1,1-1-1,-1 2 0,8-9 0,-1 4 143,0-1 0,-1-1-1,-1 0 1,0 0-1,14-27 1,7-7 406,-25 41-400,0 0-1,1 1 1,-1-1 0,1 2-1,0-1 1,1 0-1,-1 1 1,0 0-1,14-3 1,5-4 130,4-4-17,-21 9-190,0 0 1,1 0-1,-1 1 1,1 1-1,0 0 1,0 0-1,0 0 1,0 1-1,1 1 1,-1-1 0,1 1-1,-1 1 1,1 0-1,12 2 1,-1 2-3,-15-3-14,1-1 1,0 2-1,0-1 0,-1 1 1,1 0-1,-1 0 1,1 1-1,-1 0 0,0 0 1,0 0-1,0 1 1,0 0-1,-1 0 0,7 6 1,-11-7-5,1 0 1,-1 0-1,1 0 0,-1 1 1,0-1-1,0 0 1,-1 0-1,1 1 1,-1-1-1,0 0 1,1 1-1,-1-1 0,-1 0 1,1 1-1,0-1 1,-1 0-1,0 1 1,0-1-1,0 0 1,0 0-1,0 0 0,-1 0 1,1 0-1,-1 0 1,0 0-1,0 0 1,0-1-1,0 1 1,0-1-1,-4 3 0,-3 5-7,-1-1-1,0 0 1,-1-1 0,0 0-1,0-1 1,-16 8-1,-350 164 842,376-178-796,1-1-1,-1 1 1,0-1 0,0 1-1,1-1 1,-1 1 0,0-1-1,0 0 1,0 1 0,0-1-1,0 0 1,1 0-1,-1 1 1,0-1 0,0 0-1,0 0 1,0 0 0,0 0-1,0-1 1,0 1 0,1 0-1,-2 0 1,2-1-19,1 0 1,-1 0-1,1 1 1,0-1 0,-1 1-1,1-1 1,0 0-1,0 1 1,-1-1-1,1 1 1,0 0-1,0-1 1,0 1-1,0 0 1,0-1 0,0 1-1,-1 0 1,1 0-1,0 0 1,0 0-1,1 0 1,75-12 273,-42 8-96,62-16 0,-87 17-236,0 0 0,0-1 0,0 0 0,-1-1 0,1 0 0,-1 0 0,0-1 0,-1 0 0,0-1 0,12-12 1,-18 17-79,0-1 1,0 1-1,0-1 1,0 0 0,-1 0-1,1 0 1,-1 0 0,0 0-1,0 0 1,0 0 0,0 0-1,0-1 1,-1 1 0,0 0-1,1-1 1,-2-5 0,-12-52-1047,12 57 1225,-10-31-104</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6:09.483"/>
    </inkml:context>
    <inkml:brush xml:id="br0">
      <inkml:brushProperty name="width" value="0.1" units="cm"/>
      <inkml:brushProperty name="height" value="0.1" units="cm"/>
      <inkml:brushProperty name="color" value="#E71224"/>
    </inkml:brush>
  </inkml:definitions>
  <inkml:trace contextRef="#ctx0" brushRef="#br0">171 0 7330,'-4'69'5120,"-10"35"-2932,-3 27-1357,-73 849 526,46-714-1226,42-233-134,3-29-154,2-20-289,15-56-1321,3 20 1202</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6:09.855"/>
    </inkml:context>
    <inkml:brush xml:id="br0">
      <inkml:brushProperty name="width" value="0.1" units="cm"/>
      <inkml:brushProperty name="height" value="0.1" units="cm"/>
      <inkml:brushProperty name="color" value="#E71224"/>
    </inkml:brush>
  </inkml:definitions>
  <inkml:trace contextRef="#ctx0" brushRef="#br0">68 51 10306,'-44'-51'3529,"44"56"-3297,1 3-144,-1 5 80,3 19 0,-4-11 8,-1 8-24,1-4-192,-3-4-184,-2 4-424,-1 0-264,1 4 504</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6:10.188"/>
    </inkml:context>
    <inkml:brush xml:id="br0">
      <inkml:brushProperty name="width" value="0.1" units="cm"/>
      <inkml:brushProperty name="height" value="0.1" units="cm"/>
      <inkml:brushProperty name="color" value="#E71224"/>
    </inkml:brush>
  </inkml:definitions>
  <inkml:trace contextRef="#ctx0" brushRef="#br0">45 1 9202,'-44'46'3233,"48"-33"-2801,-5-8-280,9 11-48,0 1-8,-4-7-16,10 6-8,-2 0-96,-6-7-136,-1 2-320,-5-3-280,0 5 439</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6:10.586"/>
    </inkml:context>
    <inkml:brush xml:id="br0">
      <inkml:brushProperty name="width" value="0.1" units="cm"/>
      <inkml:brushProperty name="height" value="0.1" units="cm"/>
      <inkml:brushProperty name="color" value="#E71224"/>
    </inkml:brush>
  </inkml:definitions>
  <inkml:trace contextRef="#ctx0" brushRef="#br0">54 756 7210,'-44'114'2620,"42"-107"-2466,0 0-1,0 0 1,1 0 0,0 0-1,0 1 1,1-1-1,0 0 1,0 0 0,1 0-1,0 1 1,1 6 0,0-7-96,-1-1 1,0 1 0,-1-1 0,1 1 0,-2 12 0,-1 5 215,2 0 0,1 0 1,1-1-1,6 31 1,0 4 121,-11-7-5,3-50-362,0 1 0,0-1 1,0 0-1,-1 1 0,1-1 1,0 0-1,-1 1 0,1-1 0,-1 0 1,1 1-1,-1-1 0,1 0 1,-1 0-1,0 0 0,0 1 0,0-1 1,0 0-1,0 0 0,0 0 1,0 0-1,0 0 0,0-1 0,0 1 1,0 0-1,-2 0 0,15-40 626,27-74-779,32-159 0,-1-2-4342,-41 174 3268</inkml:trace>
  <inkml:trace contextRef="#ctx0" brushRef="#br0" timeOffset="1">439 1 7570,'19'0'3032,"6"0"-1936,-23 3-639,3 0 47,3-1-128,-10-2 280,7 3-680,3 20-128,35 33-400,-33-35 2016,-13-11-1240</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6:10.918"/>
    </inkml:context>
    <inkml:brush xml:id="br0">
      <inkml:brushProperty name="width" value="0.1" units="cm"/>
      <inkml:brushProperty name="height" value="0.1" units="cm"/>
      <inkml:brushProperty name="color" value="#E71224"/>
    </inkml:brush>
  </inkml:definitions>
  <inkml:trace contextRef="#ctx0" brushRef="#br0">0 120 9330,'4'13'3417,"24"-1"-2609,1-9-552,9 0 40,5-9 40,4 2 56,1-7-64,-5-9-192,-2-4-40,-4 9-104,-4-2-64,7 8-312,-9 4-160,-20-12-328,9 9-152,-23-7 680</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6:11.271"/>
    </inkml:context>
    <inkml:brush xml:id="br0">
      <inkml:brushProperty name="width" value="0.1" units="cm"/>
      <inkml:brushProperty name="height" value="0.1" units="cm"/>
      <inkml:brushProperty name="color" value="#E71224"/>
    </inkml:brush>
  </inkml:definitions>
  <inkml:trace contextRef="#ctx0" brushRef="#br0">416 0 7106,'-96'68'2279,"90"-63"-2062,-1 1 1,1 0-1,1-1 1,-1 2-1,1-1 1,0 1 0,-5 9-1,-7 8 525,12-15-624,0-1 1,0 1-1,1 0 1,1 0-1,0 0 1,0 1 0,0-1-1,1 1 1,-1 11-1,-12 41 41,4-40-127,-1-1 0,-1 0-1,-1 0 1,-1-2 0,-26 28 0,23-27-29,1 0-1,0 2 1,-25 43-1,42-65-2,0 0 0,0 1 0,0-1 0,0 0-1,-1 0 1,1 0 0,0 0 0,0 0 0,0 0 0,0 0-1,0 1 1,0-1 0,0 0 0,0 0 0,-1 0 0,1 0 0,0 0-1,0 0 1,0 1 0,0-1 0,0 0 0,0 0 0,0 0-1,0 0 1,0 1 0,0-1 0,0 0 0,0 0 0,0 0 0,0 0-1,0 0 1,0 1 0,0-1 0,0 0 0,0 0 0,1 0-1,-1 0 1,0 0 0,0 1 0,0-1 0,0 0 0,0 0 0,0 0-1,0 0 1,0 0 0,1 0 0,-1 1 0,0-1 0,0 0-1,0 0 1,0 0 0,0 0 0,0 0 0,1 0 0,-1 0 0,0 0-1,0 0 1,0 0 0,0 0 0,1 0 0,-1 0 0,0 0-1,0 0 1,0 0 0,1 0 0,9-9-127,-8 3 120,1 0-1,1 1 1,-1-1 0,1 1 0,0 0-1,0 0 1,1 1 0,-1-1 0,8-5-1,4-4-5,31-40-42,-38 43 43,0 0 1,0 1 0,1 0 0,21-16-1,-31 26 13,0 0 0,0 0-1,0 0 1,0-1-1,0 1 1,1 0-1,-1 0 1,0-1-1,0 1 1,0 0 0,1 0-1,-1 0 1,0 0-1,0 0 1,1-1-1,-1 1 1,0 0 0,0 0-1,1 0 1,-1 0-1,0 0 1,0 0-1,1 0 1,-1 0-1,0 0 1,1 0 0,-1 0-1,0 0 1,0 0-1,1 0 1,-1 0-1,0 0 1,0 0-1,1 0 1,-1 0 0,0 1-1,0-1 1,1 0-1,-1 0 1,0 0-1,0 0 1,0 0-1,1 1 1,-1-1 0,0 0-1,0 0 1,0 1-1,1-1 1,-4 18 95,-12 19 155,-1 4 123,2 1 0,1 0 0,-10 65-1,5-21-123,11-57-203,-3 11-52,1 0 1,2 1-1,-3 75 1,10-116-11,0 0 1,1 0-1,-1 0 1,0 0-1,0 0 1,0 0-1,0-1 1,0 1 0,0 0-1,0 0 1,1 0-1,-1 0 1,0 0-1,0 0 1,0 0-1,0 0 1,0 0-1,0 0 1,0 0-1,1 0 1,-1 0-1,0 0 1,0 0-1,0 0 1,0 0-1,0 0 1,0 0-1,1 1 1,-1-1-1,0 0 1,0 0-1,0 0 1,0 0-1,0 0 1,0 0-1,0 0 1,0 0-1,0 0 1,1 0-1,-1 1 1,0-1-1,0 0 1,0 0-1,0 0 1,0 0-1,0 0 1,0 0-1,0 0 1,0 1-1,0-1 1,0 0-1,0 0 1,0 0-1,0 0 1,10-20-519,10-37-276,-1-23 18,6-5 346</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6:11.705"/>
    </inkml:context>
    <inkml:brush xml:id="br0">
      <inkml:brushProperty name="width" value="0.1" units="cm"/>
      <inkml:brushProperty name="height" value="0.1" units="cm"/>
      <inkml:brushProperty name="color" value="#E71224"/>
    </inkml:brush>
  </inkml:definitions>
  <inkml:trace contextRef="#ctx0" brushRef="#br0">187 38 5809,'25'-21'2539,"-6"4"-334,-16 17-1491,-6 9-437,2-7-253,0 0 0,0 0 0,1 0 0,-1 0 0,1 0 0,-1 1 0,1-1 1,0 0-1,0 0 0,0 1 0,0-1 0,1 0 0,-1 0 0,1 3 0,0 16 110,-2-12-88,-1 1 1,-1-1-1,0 0 0,0-1 1,-1 1-1,0-1 1,0 1-1,-1-1 1,0 0-1,-1-1 1,0 1-1,-7 7 1,-82 88 267,74-82-295,21-20-16,-1 0-1,1 0 1,-1 0-1,0 0 1,0 0-1,1 0 1,-1-1-1,0 1 0,0 0 1,0 0-1,0-1 1,0 1-1,0-1 1,0 1-1,0-1 1,0 1-1,0-1 1,0 0-1,-2 1 0,8-1-2,-1 0 1,0 0-1,0 0 0,0-1 0,0 0 0,0 1 0,0-1 0,0-1 0,0 1 0,0-1 0,0 1 0,0-1 0,-1 0 0,7-5 0,53-45-32,-17 13 51,-9 12-1,-1-1-1,-1-2 0,36-40 1,-63 62 12,-1 1 0,1 0 0,0 1 0,11-7 0,-17 12-10,-1 0 0,1-1 1,-1 1-1,1 0 1,-1 1-1,1-1 1,0 0-1,-1 0 1,1 1-1,0-1 1,0 1-1,0-1 1,-1 1-1,1 0 1,0 0-1,0 0 0,0 0 1,-1 0-1,1 0 1,0 0-1,0 1 1,0-1-1,-1 1 1,1-1-1,0 1 1,0 0-1,-1 0 1,1-1-1,-1 1 0,3 2 1,-3 1 28,1 0 1,-1 0-1,0 0 0,0 1 1,-1-1-1,1 0 1,-1 0-1,0 1 0,0-1 1,-1 0-1,1 1 0,-1-1 1,0 0-1,-2 7 1,2-2 46,-3 12 39,-1 0-1,-1 0 1,-1 0-1,0-1 0,-2 1 1,0-2-1,-1 0 1,-15 21-1,-35 48 180,13-20-152,-45 84 0,27-8-115,-9 16 3,72-156-73,0 0 0,1-1 0,-2 1 0,1-1 0,0 0 0,-1 1 0,0-1 0,0 0 0,0-1-1,0 1 1,0 0 0,0-1 0,-1 0 0,1 0 0,-1 0 0,1 0 0,-7 2 0,9-4-9,0 0 0,1 0-1,-1 0 1,0 0 0,1 0-1,-1-1 1,1 1 0,-1 0-1,1 0 1,-1 0 0,0-1-1,1 1 1,-1 0 0,1-1-1,-1 1 1,1-1 0,-1 1-1,1 0 1,0-1 0,-1 1 0,1-1-1,-1 1 1,1-1 0,0 1-1,0-1 1,-1 1 0,1-1-1,0 0 1,0 1 0,0-1-1,-1 1 1,1-1 0,0-1-1,-2-26-1078,4-12 626</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6:12.038"/>
    </inkml:context>
    <inkml:brush xml:id="br0">
      <inkml:brushProperty name="width" value="0.1" units="cm"/>
      <inkml:brushProperty name="height" value="0.1" units="cm"/>
      <inkml:brushProperty name="color" value="#E71224"/>
    </inkml:brush>
  </inkml:definitions>
  <inkml:trace contextRef="#ctx0" brushRef="#br0">0 0 8178,'12'4'3208,"12"5"-1855,2 3-905,-3-10-8,0 6 104,-13 2-96,-5-2-72,-5 5-224,13-2-112,-6-6-328,1 4-192,-6 0-448,-12-4 512</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24.717"/>
    </inkml:context>
    <inkml:brush xml:id="br0">
      <inkml:brushProperty name="width" value="0.1" units="cm"/>
      <inkml:brushProperty name="height" value="0.1" units="cm"/>
      <inkml:brushProperty name="color" value="#FFC114"/>
    </inkml:brush>
  </inkml:definitions>
  <inkml:trace contextRef="#ctx0" brushRef="#br0">533 1 8290,'-104'43'2512,"101"-40"-2452,-1-1-1,1 1 1,-1 0-1,1 0 1,0 0-1,0 1 1,0-1 0,1 1-1,-1-1 1,1 1-1,0 0 1,0 0-1,0 0 1,1 0-1,-1 0 1,1 1-1,0-1 1,0 0-1,1 1 1,-1 7-1,-4 13 206,-3-6-88,-1 0 1,-1-1-1,0 0 0,-1-1 0,-26 31 0,18-25 9,-24 41 0,-41 121 126,60-125-228,-54 96 0,71-145-102,1-1-1,0 1 1,1 0-1,0 1 1,1-1-1,0 1 1,-3 17-1,25-64-1494,-4 2 1097</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6:12.386"/>
    </inkml:context>
    <inkml:brush xml:id="br0">
      <inkml:brushProperty name="width" value="0.1" units="cm"/>
      <inkml:brushProperty name="height" value="0.1" units="cm"/>
      <inkml:brushProperty name="color" value="#E71224"/>
    </inkml:brush>
  </inkml:definitions>
  <inkml:trace contextRef="#ctx0" brushRef="#br0">94 1 10282,'-22'11'1006,"0"1"-1,-21 16 1,42-27-977,0 0 0,1 0 0,-1 0 0,0 0-1,1 0 1,-1 0 0,1 0 0,0 0 0,-1 0 0,1 0 0,0 0 0,0 0 0,0 0 0,-1 0 0,1 0 0,0 0 0,0 0-1,1 0 1,-1 0 0,0 1 0,0-1 0,0 0 0,1 0 0,-1 0 0,0 0 0,1 0 0,-1 0 0,1 0 0,0-1 0,-1 1-1,1 0 1,0 0 0,-1 0 0,1 0 0,0-1 0,0 1 0,-1 0 0,1-1 0,2 2 0,38 28 570,-37-28-452,87 47 1448,-67-38-1330,0 2-1,-1 0 0,-1 1 0,40 34 1,-48-33-177,0 1 1,-2 1 0,0 0 0,0 1-1,-2 1 1,0-1 0,-1 1 0,7 25 0,33 63 10,-47-103-291,1 1 0,-1 0 0,1-1 0,0 1 0,0-1 0,1 0-1,-1 0 1,1 0 0,0-1 0,0 1 0,0-1 0,9 5 0,-6-11-1230,-2-7 527</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6:12.772"/>
    </inkml:context>
    <inkml:brush xml:id="br0">
      <inkml:brushProperty name="width" value="0.1" units="cm"/>
      <inkml:brushProperty name="height" value="0.1" units="cm"/>
      <inkml:brushProperty name="color" value="#E71224"/>
    </inkml:brush>
  </inkml:definitions>
  <inkml:trace contextRef="#ctx0" brushRef="#br0">281 64 9434,'51'-59'2765,"-51"58"-2748,1 1 0,-1 0 1,0-1-1,1 1 1,-1 0-1,0-1 0,1 1 1,-1 0-1,1 0 1,-1-1-1,0 1 0,1 0 1,-1 0-1,1 0 1,-1 0-1,1-1 0,-1 1 1,1 0-1,-1 0 1,0 0-1,1 0 1,-1 0-1,1 0 0,-1 0 1,1 0-1,-1 0 1,1 1-1,-1-1 0,1 0 1,-1 0-1,0 0 1,1 0-1,0 1 0,6 15 195,-5 25-282,-2-39 63,0 2 8,1 3 6,-1 0 0,0 0 0,0 0 1,-1 0-1,0 0 0,0 0 1,0 0-1,-1 0 0,0 0 0,-1 0 1,0-1-1,-6 13 0,-10 11 8,-1 4 14,-40 51 0,51-75-27,0-1 1,0 0-1,0 0 1,-1-1-1,-1 0 1,1 0-1,-1-1 0,-1-1 1,-12 6-1,-10 1 7,19-7-2,0 0 1,0 1-1,-27 16 0,61-39 7,-10 8 9,1 0 0,0 0 1,0 1-1,0 1 0,1-1 0,0 2 1,13-6-1,-22 11-10,-1 0 0,1 0 0,0 0 0,-1 0 0,1 0 0,0 0 0,-1 0 0,1 0 0,-1 1 0,1-1 0,-1 0 0,1 1 0,-1 0 1,1-1-1,-1 1 0,1 0 0,-1 0 0,0 0 0,1 0 0,-1 0 0,0 0 0,0 0 0,0 0 0,0 0 0,0 0 0,0 1 0,0-1 0,0 1 0,0-1 0,0 0 0,0 3 0,1 0 35,0 0-1,-1-1 0,0 1 0,1 0 1,-1 0-1,-1 0 0,1 0 0,0 0 0,-1 0 1,0 0-1,0 7 0,-6 13 250,-2-1 0,-13 31 0,-11 34 218,6 58-14,4-70-353,9-33-142,1-1 0,-8 65 0,20-99-104,0 0 0,0 0 0,1 0 1,0 0-1,2 11 0,-3-19 66,1 1 0,-1 0 0,0-1 1,0 1-1,0-1 0,0 1 0,0-1 0,1 1 0,-1 0 0,0-1 0,0 1 0,1-1 0,-1 0 0,0 1 0,1-1 0,-1 1 0,1-1 0,-1 1 0,1-1 0,-1 0 0,1 1 0,-1-1 0,1 0 0,-1 1 0,1-1 1,-1 0-1,1 0 0,0 1 0,1-2-27,-1 0 1,1 0 0,-1 0 0,0 0-1,0 0 1,0 0 0,1-1 0,-1 1-1,0 0 1,-1 0 0,1-1 0,0 1-1,0-1 1,0 1 0,-1-1 0,2-2-1,14-41-542</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6:13.119"/>
    </inkml:context>
    <inkml:brush xml:id="br0">
      <inkml:brushProperty name="width" value="0.1" units="cm"/>
      <inkml:brushProperty name="height" value="0.1" units="cm"/>
      <inkml:brushProperty name="color" value="#E71224"/>
    </inkml:brush>
  </inkml:definitions>
  <inkml:trace contextRef="#ctx0" brushRef="#br0">0 178 9546,'24'-21'2822,"-18"15"-2657,1 0-1,-1 1 1,1 0 0,0 0-1,1 0 1,9-4-1,1 0-136,0 0-1,-1-2 0,0 0 1,-1-1-1,0 0 1,27-29-1,-40 39-25,-3 2-2,1-1 1,-1 0 0,1 1-1,-1-1 1,1 0-1,0 1 1,-1-1 0,1 1-1,0-1 1,0 1 0,0-1-1,-1 1 1,1 0 0,0 0-1,0-1 1,0 1 0,0 0-1,-1 0 1,1 0 0,0 0-1,0 0 1,1 0-1,6 13 74,-9 30 155,1-43-225,-29 193 801,-4 57-312,28-174-472,-24 220-88,21-275-341,8-20 481,0-1-1,-1 0 1,1 0-1,0 0 0,-1 0 1,1 0-1,0 0 1,-1 0-1,1 0 1,0 0-1,-1 0 0,1 0 1,0-1-1,-1 1 1,1 0-1,0 0 1,-1 0-1,1 0 0,0 0 1,-1-1-1,1 1 1,0 0-1,-1 0 1,1-1-1,0 1 0,0 0 1,0 0-1,-1-1 1,1 1-1,0 0 0,0-1 1,0 1-1,-1 0 1,1-1-1,0 1 1,0 0-1,0-1 0,0 1 1,0 0-1,0-1 1,0 0-1,-6-13 1395</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6:13.451"/>
    </inkml:context>
    <inkml:brush xml:id="br0">
      <inkml:brushProperty name="width" value="0.1" units="cm"/>
      <inkml:brushProperty name="height" value="0.1" units="cm"/>
      <inkml:brushProperty name="color" value="#E71224"/>
    </inkml:brush>
  </inkml:definitions>
  <inkml:trace contextRef="#ctx0" brushRef="#br0">24 48 9658,'-23'-47'3433,"51"50"-2817,-1-1-576,-10-7 8,3 8 0,-2-3-8,3 7-48,5 9-152,-16-8-440,-3 0-312,-2-3 512</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6:13.872"/>
    </inkml:context>
    <inkml:brush xml:id="br0">
      <inkml:brushProperty name="width" value="0.1" units="cm"/>
      <inkml:brushProperty name="height" value="0.1" units="cm"/>
      <inkml:brushProperty name="color" value="#E71224"/>
    </inkml:brush>
  </inkml:definitions>
  <inkml:trace contextRef="#ctx0" brushRef="#br0">6 272 9346,'-5'0'3281,"23"0"-2857,15 0-256,-1-12-96,14 1-24,-13-21-56,-6-4-104,2-15-384,-1-4-400,-2-19 551</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6:14.204"/>
    </inkml:context>
    <inkml:brush xml:id="br0">
      <inkml:brushProperty name="width" value="0.1" units="cm"/>
      <inkml:brushProperty name="height" value="0.1" units="cm"/>
      <inkml:brushProperty name="color" value="#E71224"/>
    </inkml:brush>
  </inkml:definitions>
  <inkml:trace contextRef="#ctx0" brushRef="#br0">103 8 8706,'0'0'72,"1"-1"0,-1 1-1,0-1 1,1 1 0,-1 0 0,0-1 0,1 1 0,-1-1 0,0 1 0,1 0 0,-1-1-1,1 1 1,-1 0 0,0-1 0,1 1 0,-1 0 0,1 0 0,-1-1 0,1 1-1,-1 0 1,1 0 0,0 0 0,-1 0 0,1 0 0,-1 0 0,1 0 0,-1 0-1,1 0 1,-1 0 0,1 0 0,-1 0 0,1 0 0,-1 0 0,1 0 0,0 1-1,0 22 1059,-24 60-704,13-47 144,-12 51 225,-44 150-487,127-317-1709,-17 18 1398,-31 41 33,2 0 0,0 1 1,1 0-1,1 1 0,1 1 0,1 1 0,26-19 0,-45 36-22,0 0 1,1 0-1,-1 0 1,1 0-1,-1 0 1,0 1-1,1-1 0,-1 0 1,1 0-1,-1 0 1,0 1-1,1-1 1,-1 0-1,0 0 1,1 1-1,-1-1 1,0 0-1,1 1 0,-1-1 1,0 0-1,0 1 1,1-1-1,-1 0 1,0 1-1,0-1 1,0 0-1,0 1 1,0-1-1,1 1 0,-1-1 1,0 1-1,0-1 1,0 0-1,0 1 1,0-1-1,0 1 1,0-1-1,0 1 0,-1-1 1,1 0-1,0 1 1,0 28 272,-3 2 48,1 1-1,3 32 1,-1 41 353,-12-11-154,-30 120-1,-1 4-260,15-4-206,28-212-69,0 0 1,0-1-1,0 1 0,0-1 0,0 1 0,-1 0 0,1-1 0,-1 1 0,1-1 0,-1 1 0,0-1 0,0 0 1,0 1-1,1-1 0,-1 0 0,-2 3 0,2-5-11,1 1-1,-1 0 1,1 0-1,-1 0 1,0-1-1,1 1 1,-1 0 0,1-1-1,-1 1 1,1 0-1,-1-1 1,1 1-1,-1-1 1,1 1 0,0-1-1,-1 1 1,1-1-1,-1 1 1,1-1-1,0 1 1,0-1 0,-1 1-1,1-1 1,0 0-1,0 1 1,-1-2-1,-15-53-837,3-7 518,1 9 233,-9-92 0,21 140 175,1-1 0,-1 1 0,1 0-1,0 0 1,0 0 0,0 0 0,1 0 0,0 0-1,0 0 1,0 0 0,1 1 0,-1-1 0,1 1-1,0-1 1,0 1 0,7-6 0,3-8 170,-9 15-251,0-1 0,0 1 0,1 0 1,-1 0-1,0 1 0,1-1 1,0 1-1,0 0 0,0 0 1,0 1-1,0-1 0,0 1 1,0 0-1,0 0 0,8 1 1,46-14-1548,-22-5 960</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6:15.044"/>
    </inkml:context>
    <inkml:brush xml:id="br0">
      <inkml:brushProperty name="width" value="0.1" units="cm"/>
      <inkml:brushProperty name="height" value="0.1" units="cm"/>
      <inkml:brushProperty name="color" value="#E71224"/>
    </inkml:brush>
  </inkml:definitions>
  <inkml:trace contextRef="#ctx0" brushRef="#br0">420 21 9082,'-5'-19'1810,"-1"17"-789,-5 31-503,-1 3-633,-13 28 150,13-30 112,-2-1 0,-26 44 0,-7 5 13,36-57-125,-1 0 1,0-1 0,-2 0-1,0-1 1,-2-1 0,-28 27-1,22-29 12,14-11-21,1 0 1,0 1-1,0 0 1,-11 11-1,17-15-17,0 0 0,0 0 0,0-1 0,0 1 0,0 0-1,0 0 1,0 0 0,0 0 0,1 0 0,-1 0-1,1 0 1,0 1 0,-1-1 0,1 0 0,0 0 0,0 0-1,0 0 1,1 0 0,-1 0 0,0 1 0,1-1 0,0 0-1,1 4 1,-1-5-3,0 0 0,0 0 0,0 0-1,0 1 1,0-1 0,0 0 0,0 0 0,1 0-1,-1-1 1,0 1 0,1 0 0,-1 0 0,1-1-1,-1 1 1,1-1 0,-1 1 0,1-1 0,-1 0-1,1 0 1,-1 1 0,1-1 0,-1 0 0,1 0-1,0-1 1,-1 1 0,1 0 0,-1 0 0,1-1-1,-1 1 1,1-1 0,-1 1 0,2-2 0,63-25 71,-47 18-63,-6 4-10,-1 1 1,1 1-1,0 0 0,0 0 0,0 2 1,0-1-1,0 2 0,26 1 1,-39-1-5,0 0 0,0 0 0,1 0 0,-1 0 0,0 0 0,0 0 1,1 0-1,-1 0 0,0 0 0,0 0 0,1 0 0,-1 0 0,0 0 0,0 0 0,0 0 1,1 0-1,-1 0 0,0 0 0,0 0 0,1 0 0,-1 0 0,0 1 0,0-1 1,0 0-1,1 0 0,-1 0 0,0 0 0,0 1 0,0-1 0,0 0 0,1 0 1,-1 0-1,0 1 0,0-1 0,0 0 0,0 0 0,0 1 0,0-1 0,0 0 1,0 0-1,0 1 0,-9 10 11,-1 1-10,-22 24 5,9-10 19,0 0 1,2 2-1,-28 45 1,45-66-9,0-1 0,-1 0 0,1 0 0,-2 0 0,1-1 0,0 1 0,-8 4-1,9-8 7,0 1 0,1-1 0,0 1 0,-1 0 0,1 0-1,0 0 1,1 0 0,-1 0 0,0 1 0,1-1 0,0 1-1,0 0 1,0 0 0,0-1 0,1 1 0,-1 1-1,1-1 1,0 0 0,0 0 0,0 6 0,1-9-18,0 0 0,1-1 0,-1 1 1,0 0-1,0-1 0,1 1 0,-1-1 1,0 1-1,1 0 0,-1-1 0,1 1 0,-1-1 1,0 1-1,1-1 0,0 1 0,-1-1 1,1 1-1,-1-1 0,1 0 0,-1 1 1,1-1-1,0 0 0,-1 0 0,1 1 0,0-1 1,-1 0-1,1 0 0,0 0 0,-1 0 1,2 0-1,21 1 69,-22-1-67,18-1-5,-1-1 0,1-1 1,-1 0-1,0-1 1,33-13-1,-43 15-159,1-1 0,-1 1 0,1 1 0,-1-1 0,1 1 1,0 1-1,13 0 0,-11 0-348,-8 4-671,-10 6 470,-14 11-27,17-17 539,-10 8-156,-1 0 0,-31 18 0,-24 19 641,-30 46 1851,72-77-1400,-12 9 480,40-26-1210,0-1 0,-1 0 1,1 0-1,0 0 0,0 1 0,0-1 0,-1 0 0,1 1 1,0-1-1,0 0 0,0 0 0,0 1 0,0-1 0,0 0 0,0 1 1,0-1-1,0 0 0,0 1 0,0-1 0,0 0 0,0 0 1,0 1-1,0-1 0,0 0 0,0 1 0,0-1 0,0 0 1,0 1-1,0-1 0,0 0 0,0 0 0,1 1 0,-1-1 1,0 0-1,0 0 0,0 1 0,1-1 0,-1 1 0,26 6 233,-9-5-223,-1-1-1,0-1 1,1 0 0,-1-1-1,0 0 1,0-2-1,0 0 1,23-7-1,-30 7-142,0-1-1,-1 0 0,1-1 0,-1 0 0,0 0 1,0-1-1,-1 1 0,0-2 0,0 1 0,0-1 1,-1 0-1,0-1 0,0 1 0,-1-1 1,0 0-1,5-12 0,12-39-287</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6:15.403"/>
    </inkml:context>
    <inkml:brush xml:id="br0">
      <inkml:brushProperty name="width" value="0.1" units="cm"/>
      <inkml:brushProperty name="height" value="0.1" units="cm"/>
      <inkml:brushProperty name="color" value="#E71224"/>
    </inkml:brush>
  </inkml:definitions>
  <inkml:trace contextRef="#ctx0" brushRef="#br0">150 2 8514,'2'-1'3120,"-6"1"-2423,6 11-233,-2 1 160,-3 6 40,-9 0 56,9 6-72,-14 12-280,3 9-48,-6 4-192,0 9-24,1-8-71,2 0-170,6-14-359,2-8-264,6-23-416,2-15-104,9-13 832</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6:15.734"/>
    </inkml:context>
    <inkml:brush xml:id="br0">
      <inkml:brushProperty name="width" value="0.1" units="cm"/>
      <inkml:brushProperty name="height" value="0.1" units="cm"/>
      <inkml:brushProperty name="color" value="#E71224"/>
    </inkml:brush>
  </inkml:definitions>
  <inkml:trace contextRef="#ctx0" brushRef="#br0">1 78 6649,'55'-32'4328,"-38"23"-3838,1 1 0,0 1-1,24-6 1,-34 11-443,-1 0-1,1 0 0,0 1 1,0 0-1,0 0 1,0 1-1,-1 0 0,1 1 1,0 0-1,0 0 0,0 0 1,-1 1-1,1 0 1,0 1-1,-1 0 0,0 0 1,0 0-1,13 9 1,-19-11-18,0 0 1,0 1 0,0-1-1,0 0 1,-1 1 0,1-1 0,0 1-1,-1-1 1,1 1 0,0 0-1,-1-1 1,0 1 0,1-1-1,-1 1 1,0 0 0,0-1 0,0 1-1,0 0 1,-1 1 0,-5 42 296,2-21-166,-22 141 607,19-126-520,-13 45 0,8-38-76,-41 97 176,36-58-280,-10 116 1,13-127-184,11-59 26,-1 1 0,2-1 1,0 1-1,1 0 0,1 21 0,0-37 64,0 0-1,0 1 1,0-1 0,1 0-1,-1 0 1,0 0 0,0 0 0,1 0-1,-1 1 1,0-1 0,0 0 0,1 0-1,-1 0 1,0 0 0,1 0-1,-1 0 1,0 0 0,0 0 0,1 0-1,-1 0 1,0 0 0,1 0 0,-1 0-1,0 0 1,0 0 0,1-1 0,-1 1-1,0 0 1,0 0 0,1 0-1,-1 0 1,0 0 0,0-1 0,0 1-1,1 0 1,-1 0 0,0 0 0,0-1-1,0 1 1,1 0 0,-1 0 0,0-1-1,0 1 1,0 0 0,0 0-1,0-1 1,0 1 0,0 0 0,0 0-1,1-1 1,-1 1 0,0 0 0,0-1-1,0 1 1,0 0 0,0 0-1,-1-1 1,1 1 0,0 0 0,0 0-1,0-1 1,0 1 0,0 0 0,0-1-1,-1 1 1,-6-28-1003,2-14 454</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6:16.073"/>
    </inkml:context>
    <inkml:brush xml:id="br0">
      <inkml:brushProperty name="width" value="0.1" units="cm"/>
      <inkml:brushProperty name="height" value="0.1" units="cm"/>
      <inkml:brushProperty name="color" value="#E71224"/>
    </inkml:brush>
  </inkml:definitions>
  <inkml:trace contextRef="#ctx0" brushRef="#br0">50 8 8922,'0'-7'3465,"13"9"-2265,10 9-832,-7-9-192,2 11 32,-8-3 0,7-5 0,10 9-96,-5-7-72,9-4-152,-21-3-184,0-8-320,-5 5-248,-15-1 528</inkml:trace>
  <inkml:trace contextRef="#ctx0" brushRef="#br0" timeOffset="1">7 213 6577,'-7'16'3201,"12"-3"-584,2-4-2001,3-13-192,9 1 72,14 1 112,3-6 8,20 20-216,-21-14-80,-9-1-208,4 8-64,-22-10-224,5 5-216,-6 10-352,-11-14-160,-7 4-312,6 2 744</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25.052"/>
    </inkml:context>
    <inkml:brush xml:id="br0">
      <inkml:brushProperty name="width" value="0.1" units="cm"/>
      <inkml:brushProperty name="height" value="0.1" units="cm"/>
      <inkml:brushProperty name="color" value="#FFC114"/>
    </inkml:brush>
  </inkml:definitions>
  <inkml:trace contextRef="#ctx0" brushRef="#br0">0 0 7338,'3'0'2864,"12"18"-1904,2 10-367,-4 3-153,-5 4-24,-8 11-72,-8-10-96,8 15-128,-4 0-32,3-12-80,1 2-48,-8-18-224,8-1-152,4-14-312,-8-23-1233</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6:16.424"/>
    </inkml:context>
    <inkml:brush xml:id="br0">
      <inkml:brushProperty name="width" value="0.1" units="cm"/>
      <inkml:brushProperty name="height" value="0.1" units="cm"/>
      <inkml:brushProperty name="color" value="#E71224"/>
    </inkml:brush>
  </inkml:definitions>
  <inkml:trace contextRef="#ctx0" brushRef="#br0">25 147 8826,'-2'1'207,"1"-1"-1,-1 1 1,1 0 0,-1 0-1,1 0 1,-1 0-1,1 0 1,-1 0 0,1 0-1,0 0 1,0 1 0,-1-1-1,1 0 1,0 1 0,0-1-1,0 1 1,-1 2 0,2-3-164,0 0 0,0 0 0,0 0 1,0 0-1,0 0 0,0 0 0,1 0 1,-1 0-1,0 0 0,1-1 0,-1 1 1,0 0-1,1 0 0,-1 0 0,1 0 1,-1-1-1,1 1 0,-1 0 0,1 0 1,0-1-1,-1 1 0,1-1 0,0 1 1,0 0-1,-1-1 0,1 1 0,0-1 0,0 0 1,0 1-1,0-1 0,-1 0 0,1 1 1,0-1-1,0 0 0,0 0 0,2 0 1,11 2 310,1-1 1,0 0 0,0-1 0,-1-1 0,1 0-1,0-1 1,-1-1 0,24-7 0,-9 4-41,370-65 1637,-391 70-1957,0 0-1,-1 0 1,1-1 0,-1 0-1,1 0 1,-1-1 0,0 0-1,1 0 1,-2-1 0,1 0-1,0 0 1,8-8 0,-14 11-77,-1 0 0,1 0 0,-1 0 0,1 0 0,-1 0 0,1 0 0,-1 0 0,0 0 0,0 0 0,0 0 0,0-1 0,1 1 0,-2 0 0,1 0 0,0 0 0,0 0 1,0 0-1,0 0 0,-1-2 0,-1-13-1075,6-6 456</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6:16.752"/>
    </inkml:context>
    <inkml:brush xml:id="br0">
      <inkml:brushProperty name="width" value="0.1" units="cm"/>
      <inkml:brushProperty name="height" value="0.1" units="cm"/>
      <inkml:brushProperty name="color" value="#E71224"/>
    </inkml:brush>
  </inkml:definitions>
  <inkml:trace contextRef="#ctx0" brushRef="#br0">0 161 12203,'10'-53'4385,"5"52"-3601,11 2-560,9-1-168,9 0 64,-3 0 48,-3-9 16,8-1-24,-2 2-72,1-6-80,-4 3-8,-20-2-312,-5-2-200,-6 8-544,-3-1-201,-12-2 1753,-20 7-88</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6:17.087"/>
    </inkml:context>
    <inkml:brush xml:id="br0">
      <inkml:brushProperty name="width" value="0.1" units="cm"/>
      <inkml:brushProperty name="height" value="0.1" units="cm"/>
      <inkml:brushProperty name="color" value="#E71224"/>
    </inkml:brush>
  </inkml:definitions>
  <inkml:trace contextRef="#ctx0" brushRef="#br0">236 1 8290,'-20'45'3850,"13"-32"-3485,1 1 1,1-1-1,-5 19 1,-25 145 2023,17-70-1892,-6-1 0,-58 163 0,81-265-585,-5 8-307,1 0 1,1 1-1,0-1 1,1 1 0,-2 17-1,9-100-1620,10 20 1542</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6:17.421"/>
    </inkml:context>
    <inkml:brush xml:id="br0">
      <inkml:brushProperty name="width" value="0.1" units="cm"/>
      <inkml:brushProperty name="height" value="0.1" units="cm"/>
      <inkml:brushProperty name="color" value="#E71224"/>
    </inkml:brush>
  </inkml:definitions>
  <inkml:trace contextRef="#ctx0" brushRef="#br0">108 94 8682,'34'-13'3724,"-22"9"-3664,1 0 0,0 1 0,0 1 0,21-1 1,-33 2-59,0 1 1,0 0 0,0 0 0,0 0 0,0 0-1,0 0 1,0 0 0,0 0 0,-1 0-1,1 0 1,0 0 0,0 0 0,0 1-1,0-1 1,0 0 0,0 1 0,0-1 0,0 1-1,0-1 1,-1 1 0,1-1 0,0 1-1,0-1 1,-1 1 0,1 0 0,0-1-1,-1 1 1,1 0 0,-1 0 0,1 0-1,-1-1 1,1 1 0,-1 0 0,0 0 0,1 0-1,-1 0 1,0 0 0,1 0 0,-1 0-1,0 0 1,0 0 0,0 0 0,0 0-1,0 0 1,0 0 0,0 0 0,-1 0 0,1-1-1,-1 3 1,-1 5 35,-2 0 1,1 0-1,-1 0 1,-8 12-1,2-4 16,-5 12 46,-7 14 343,-26 69 1,16-35 127,30-71-516,-2 1 0,1-1 0,-1 0 1,1 0-1,-1 0 0,-1 0 0,1-1 0,-1 0 0,1 0 0,-9 5 0,13-8-50,-1-1 1,0 1-1,0-1 0,0 1 0,0-1 1,0 0-1,0 1 0,1-1 0,-1 0 0,0 0 1,0 1-1,0-1 0,0 0 0,0 0 1,0 0-1,0 0 0,0 0 0,0-1 0,0 1 1,0 0-1,0 0 0,0-1 0,0 1 0,0 0 1,0-1-1,0 1 0,0-1 0,1 1 1,-1-1-1,0 0 0,0 1 0,1-1 0,-1 0 1,0 1-1,1-1 0,-1 0 0,0 0 1,1 0-1,0 1 0,-1-1 0,1 0 0,-1 0 1,1 0-1,0 0 0,-1 0 0,1 0 0,0-2 1,-8-59-197,7 49 65,-5-72 89,9-139 0,7 150 837</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6:17.750"/>
    </inkml:context>
    <inkml:brush xml:id="br0">
      <inkml:brushProperty name="width" value="0.1" units="cm"/>
      <inkml:brushProperty name="height" value="0.1" units="cm"/>
      <inkml:brushProperty name="color" value="#E71224"/>
    </inkml:brush>
  </inkml:definitions>
  <inkml:trace contextRef="#ctx0" brushRef="#br0">0 32 9194,'7'-7'388,"-5"5"-161,1-1 1,0 0 0,0 1-1,0-1 1,0 1 0,0 0-1,1 0 1,-1 0 0,5-1-1,-8 3-194,1 0-1,0 0 0,-1 0 1,1 0-1,-1 0 0,1 0 0,-1 0 1,1 0-1,-1 0 0,1 0 1,0 0-1,-1 1 0,1-1 1,-1 0-1,1 1 0,-1-1 0,0 0 1,1 0-1,-1 1 0,1-1 1,-1 1-1,0-1 0,1 1 0,0 0 1,8 24 418,41 251 2057,70 393 414,-111-609-2801,-5-38-89,0 0-1,1 0 1,1-1 0,2 1-1,0-2 1,1 1-1,1-1 1,0-1 0,2 0-1,17 22 1,-29-40-32,1 0 1,-1 0-1,1 0 0,-1 0 1,1-1-1,0 1 0,0 0 1,-1 0-1,1-1 0,0 1 1,0 0-1,0-1 0,0 1 1,0-1-1,-1 1 0,1-1 1,0 0-1,0 1 0,0-1 1,0 0-1,0 1 0,0-1 1,1 0-1,-1 0 0,0 0 1,0 0-1,0 0 0,0 0 1,0-1-1,0 1 0,0 0 1,0 0-1,0-1 0,0 1 1,0-1-1,0 1 0,0 0 1,-1-1-1,1 0 0,0 1 1,0-1-1,0 0 0,0 1 1,-1-1-1,1 0 0,0 0 1,-1 0-1,1 1 0,-1-1 1,1 0-1,0-2 0,4-8-124,0 0 0,0 0 0,6-23 0,-4 10-240,3-10-399,-2 0 0,-1-1 0,-2 1 0,-1-1 0,-2-65 0,-3 9 155</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6:18.122"/>
    </inkml:context>
    <inkml:brush xml:id="br0">
      <inkml:brushProperty name="width" value="0.1" units="cm"/>
      <inkml:brushProperty name="height" value="0.1" units="cm"/>
      <inkml:brushProperty name="color" value="#E71224"/>
    </inkml:brush>
  </inkml:definitions>
  <inkml:trace contextRef="#ctx0" brushRef="#br0">475 636 9194,'-1'-4'233,"0"0"0,-1 1 1,1-1-1,-1 1 0,0 0 0,0-1 0,0 1 0,0 0 1,0 0-1,-1 0 0,-3-3 0,6 6-203,0 0-1,-1 0 0,1 0 0,-1 0 1,1 0-1,0 0 0,-1 0 0,1 0 1,-1 0-1,1 0 0,0 0 1,-1 0-1,1 0 0,-1 1 0,1-1 1,0 0-1,-1 0 0,1 0 0,0 1 1,-1-1-1,1 0 0,0 0 0,-1 1 1,1-1-1,0 0 0,0 1 1,-1-1-1,1 0 0,0 1 0,0-1 1,0 0-1,-1 1 0,1 0 0,-10 31 531,6-18-307,0-1-1,-1 1 1,0-2 0,-1 1-1,0 0 1,-1-1 0,0 0-1,-1-1 1,0 0 0,-1 0-1,-1 0 1,-19 16 0,12-8-106,1 1 1,1 1 0,0 0 0,2 1 0,0 0-1,-17 46 1,-31 51-65,53-106-121,0 0-1,-2-1 1,0 0 0,0 0 0,-1-1-1,-19 15 1,28-24-15,1-1-1,-1 1 1,0-1 0,0 0-1,0 0 1,0 0 0,0 0-1,0 0 1,0 0 0,0-1-1,0 1 1,-1-1-1,-2 1 1,5-1-2,-1 0-1,0 0 0,0-1 1,0 1-1,1 0 1,-1 0-1,0-1 1,0 1-1,1 0 1,-1-1-1,0 1 1,0-1-1,1 1 1,-1-1-1,1 1 1,-1-1-1,0 1 0,1-1 1,-1 0-1,1 1 1,0-1-1,-1 0 1,1 0-1,-1 0 1,-1-5 197,1 1 0,0-1 0,0 1 0,1-1 1,-1 1-1,1-1 0,0 1 0,1-1 0,0-6 1,9-40 901</inkml:trace>
  <inkml:trace contextRef="#ctx0" brushRef="#br0" timeOffset="1">537 0 11058,'17'13'3753,"-7"22"-3537,-2 3-152,-5 9-64,-6-11-216,-9-9-616,4 4-2665,5 3 2393</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7:43.654"/>
    </inkml:context>
    <inkml:brush xml:id="br0">
      <inkml:brushProperty name="width" value="0.1" units="cm"/>
      <inkml:brushProperty name="height" value="0.1" units="cm"/>
      <inkml:brushProperty name="color" value="#E71224"/>
    </inkml:brush>
  </inkml:definitions>
  <inkml:trace contextRef="#ctx0" brushRef="#br0">1 225 7978,'107'-173'4079,"-104"169"-4075,0 0-1,0 0 0,0 1 1,1-1-1,-1 1 0,1 0 0,0-1 1,0 2-1,0-1 0,0 0 1,1 1-1,-1 0 0,1 0 1,0 0-1,-1 1 0,1-1 1,0 1-1,0 0 0,0 0 1,0 1-1,0 0 0,0 0 1,0 0-1,0 0 0,0 1 1,0 0-1,0 0 0,-1 0 0,1 0 1,0 1-1,-1 0 0,1 0 1,-1 0-1,1 1 0,-1-1 1,0 1-1,0 0 0,0 0 1,0 1-1,3 3 0,-3-3-8,-1 0 0,0 1 0,1-1 1,-1 1-1,-1 0 0,1 0 0,-1 0 0,0 0 0,0 0 0,-1 0 0,1 1 0,-1-1 0,0 1 0,0-1 0,-1 1 0,0-1 0,0 1 0,0-1 1,-1 1-1,0-1 0,0 0 0,0 1 0,0-1 0,-1 0 0,0 1 0,0-1 0,-5 8 0,-3 6 3,-1-2 0,0 0 0,-1 0 0,0-1 0,-2 0 0,-16 14 0,-65 49 78,93-77-56,0-1-1,1 0 1,-1 1-1,0 0 1,1-1 0,-1 1-1,0 0 1,1 0-1,0 0 1,0 0-1,-1 0 1,0 2-1,9-2 305,12-11-66,203-124 67,-214 129-361,-1 0 1,0-1 0,0 1 0,-1-2 0,9-7 0,-14 12-19,1-1 0,0 0-1,-1 0 1,1 0 0,-1 0 0,1-1 0,-1 1 0,0 0 0,0-1-1,0 1 1,-1 0 0,1-1 0,0 1 0,-1-1 0,1 1 0,-1-1 0,0 1-1,0-1 1,0 0 0,0 1 0,-1-4 0,-5-6-236</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7:44.003"/>
    </inkml:context>
    <inkml:brush xml:id="br0">
      <inkml:brushProperty name="width" value="0.1" units="cm"/>
      <inkml:brushProperty name="height" value="0.1" units="cm"/>
      <inkml:brushProperty name="color" value="#E71224"/>
    </inkml:brush>
  </inkml:definitions>
  <inkml:trace contextRef="#ctx0" brushRef="#br0">4 1 6905,'0'4'261,"0"1"0,0-1-1,1 1 1,0-1-1,0 1 1,0-1-1,0 0 1,1 1-1,0-1 1,0 0 0,0 0-1,5 6 1,6 18 139,-11-20-292,0 0-1,-1 0 1,0 0-1,0 0 1,-1 1-1,0-1 1,-1 0 0,-1 11-1,-1 19 217,-20 296 802,9-112-1096,14-215-71,-1 0-1,1 0 0,1 0 1,0 0-1,0 0 0,0 0 0,1-1 1,-1 1-1,7 13 0,-8-19 9,1 0 0,-1-1 0,0 1 0,1 0 0,-1 0 0,0-1 0,1 1 0,-1 0 0,1 0 0,0-1 0,-1 1 0,1-1 0,-1 1 0,1 0 0,0-1 0,0 1 0,-1-1 0,1 0 0,0 1 0,0-1 0,-1 0 0,1 1 0,0-1 0,0 0 0,0 0 0,0 0 0,0 1 0,-1-1 0,1 0 0,0 0 1,0 0-1,0-1 0,0 1 0,0 0 0,0 0 0,1-1-69,0 0 1,-1 0-1,1 0 1,0 0 0,-1 0-1,1 0 1,-1 0-1,1-1 1,-1 1 0,0-1-1,0 1 1,0-1-1,0 1 1,0-1 0,1-2-1,11-34-674</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7:44.334"/>
    </inkml:context>
    <inkml:brush xml:id="br0">
      <inkml:brushProperty name="width" value="0.1" units="cm"/>
      <inkml:brushProperty name="height" value="0.1" units="cm"/>
      <inkml:brushProperty name="color" value="#E71224"/>
    </inkml:brush>
  </inkml:definitions>
  <inkml:trace contextRef="#ctx0" brushRef="#br0">33 7 6881,'15'-7'2577,"-5"7"-1953,-7 5-136,0 13-160,-3 0-24,-1 22 0,-4 3-15,-5 11 15,5 11 8,2 18-96,3 13-24,-2 8-88,2-1-64,-8-16-40,3-18-104,-3-23-272,3-13-64,-7-26 216</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7:44.651"/>
    </inkml:context>
    <inkml:brush xml:id="br0">
      <inkml:brushProperty name="width" value="0.1" units="cm"/>
      <inkml:brushProperty name="height" value="0.1" units="cm"/>
      <inkml:brushProperty name="color" value="#E71224"/>
    </inkml:brush>
  </inkml:definitions>
  <inkml:trace contextRef="#ctx0" brushRef="#br0">10 56 5313,'-2'-3'474,"1"-1"0,-1 1 0,1-1 1,0 1-1,0-1 0,1 1 0,-1-1 0,1 0 0,0-5 0,0 8-437,1 0 0,-1 1 1,1-1-1,-1 0 0,1 0 0,-1 0 0,1 0 1,0 0-1,0 1 0,0-1 0,-1 0 0,1 1 1,0-1-1,0 0 0,0 1 0,0-1 0,0 1 0,0 0 1,0-1-1,0 1 0,0 0 0,0 0 0,0-1 1,0 1-1,0 0 0,0 0 0,1 0 0,-1 0 1,0 0-1,0 1 0,0-1 0,0 0 0,0 0 1,1 1-1,17 2 173,-1 1 1,34 11 0,-39-10-193,1-1 1,-1 0 0,1-1 0,0 0 0,0-1 0,18 0 0,-31-2-19,0-1 0,0 1 0,0 0 0,0 0 0,0 0 0,0 0 0,0 0 0,0 0 0,0 1 0,0-1 0,0 0 0,0 0 0,0 1 0,0-1 1,0 0-1,0 1 0,0-1 0,-1 1 0,1-1 0,0 1 0,0 0 0,0-1 0,-1 1 0,1 0 0,0 0 0,-1-1 0,1 1 0,-1 0 0,1 0 0,-1 0 0,1 0 0,-1 0 0,1-1 0,-1 1 0,0 0 0,0 0 0,1 0 0,-1 0 1,0 0-1,0 0 0,0 0 0,0 0 0,0 0 0,0 0 0,-1 0 0,1 0 0,0 0 0,0 0 0,-1 1 0,-1 6 14,-1 0-1,0 0 1,0 0 0,-7 12 0,-162 331 152,168-346-575,9-21 42,12-27-205,1-1 317</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25.395"/>
    </inkml:context>
    <inkml:brush xml:id="br0">
      <inkml:brushProperty name="width" value="0.1" units="cm"/>
      <inkml:brushProperty name="height" value="0.1" units="cm"/>
      <inkml:brushProperty name="color" value="#FFC114"/>
    </inkml:brush>
  </inkml:definitions>
  <inkml:trace contextRef="#ctx0" brushRef="#br0">180 43 8018,'40'0'1367,"0"-2"1,56-10 0,5 0-920,23-4 39,-107 16-419,-5 0-26,0 0 0,0 0-1,22 5 1,-31-4-39,1 0 1,-1 0-1,1 0 0,-1 1 0,1-1 0,-1 1 0,0 0 0,0 0 0,1 0 0,-1 1 1,-1-1-1,1 1 0,0-1 0,-1 1 0,1 0 0,3 6 0,-2-2 0,0 1-1,0 0 1,0 0 0,-1 0-1,0 0 1,-1 0 0,0 1-1,0-1 1,-1 1-1,0 0 1,0-1 0,-1 1-1,0 0 1,-1-1 0,0 1-1,0 0 1,-1-1-1,-4 14 1,-5 5 4,0-2 1,-2 0-1,-1 0 0,-24 31 1,38-55-8,-24 37-16,15-23 18,0-1 0,-22 27 0,27-36-52,-2-1 0,1 1 0,0-1 1,-1 0-1,0 0 0,0 0 0,0-1 1,0 0-1,0 0 0,-14 3 0,-17 3-483,-1-3 204</inkml:trace>
  <inkml:trace contextRef="#ctx0" brushRef="#br0" timeOffset="1">1 366 8322,'25'-8'3080,"-1"-11"-2367,7-4-513,32 3-144,-4 7-24,13 8 16,-13-3-24,-9-2-24,-14-10-96,-12 2-304,-1 2 119,-18 9 113</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7:44.987"/>
    </inkml:context>
    <inkml:brush xml:id="br0">
      <inkml:brushProperty name="width" value="0.1" units="cm"/>
      <inkml:brushProperty name="height" value="0.1" units="cm"/>
      <inkml:brushProperty name="color" value="#E71224"/>
    </inkml:brush>
  </inkml:definitions>
  <inkml:trace contextRef="#ctx0" brushRef="#br0">202 1 3369,'-117'82'6869,"109"-76"-6657,0 0 1,1 0-1,0 1 0,0 0 0,1 0 1,0 1-1,0 0 0,0 0 0,1 0 1,1 1-1,-1 0 0,-3 11 0,8-19-191,-1 1 0,1-1-1,0 1 1,0-1-1,0 1 1,0-1-1,0 1 1,0-1-1,0 1 1,0-1-1,1 1 1,-1-1-1,0 1 1,1-1-1,-1 0 1,1 1-1,0-1 1,-1 1 0,1-1-1,0 0 1,0 0-1,0 0 1,2 2-1,0 0-3,0-1 0,0 0-1,0 0 1,1 0 0,-1 0 0,1 0-1,0-1 1,-1 0 0,5 2-1,10 1-10,0-1-1,1-1 0,18 0 0,-34-2 3,14 1-104,0-1 0,0 0 1,1-1-1,-1-2 1,0 1-1,0-2 1,-1 0-1,1-1 0,-1-1 1,0 0-1,16-9 1,10-13-249</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7:45.316"/>
    </inkml:context>
    <inkml:brush xml:id="br0">
      <inkml:brushProperty name="width" value="0.1" units="cm"/>
      <inkml:brushProperty name="height" value="0.1" units="cm"/>
      <inkml:brushProperty name="color" value="#E71224"/>
    </inkml:brush>
  </inkml:definitions>
  <inkml:trace contextRef="#ctx0" brushRef="#br0">132 73 8498,'31'-56'2952,"-13"45"-2647,4 6-241,4 6-8,-3 1-88,0 5-129,3-1-367,1 4-1400,-14-10 1320</inkml:trace>
  <inkml:trace contextRef="#ctx0" brushRef="#br0" timeOffset="1">6 306 8506,'-5'7'2928,"10"-7"-2696,8 3-79,6-3-105,4-5-32,10 2-8,7-4 16,4-1-96,10 8-121,-8-13-359,-1 0-784,1 1 864</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7:45.652"/>
    </inkml:context>
    <inkml:brush xml:id="br0">
      <inkml:brushProperty name="width" value="0.1" units="cm"/>
      <inkml:brushProperty name="height" value="0.1" units="cm"/>
      <inkml:brushProperty name="color" value="#E71224"/>
    </inkml:brush>
  </inkml:definitions>
  <inkml:trace contextRef="#ctx0" brushRef="#br0">224 6 8042,'-11'-5'2864,"8"5"-2440,-1 11-112,4 19-111,-3 8 23,5 26-64,1-2-8,-3 10-56,5 7-64,-7-8-88,1-1-112,-8-15-296,-1-6-345,-9-13 497</inkml:trace>
  <inkml:trace contextRef="#ctx0" brushRef="#br0" timeOffset="1">118 689 4761,'-81'112'2817,"60"-108"-249,9-2-1472,9-2-255,6 0-417,9-2-96,11 2-152,-4-6 0,9-1-48,2-3-40,-2-4-56,10 7-16,3-4-8,-4 2-24,14 4-168,-8-3-160,-10 0-360,5 1 432</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7:46.548"/>
    </inkml:context>
    <inkml:brush xml:id="br0">
      <inkml:brushProperty name="width" value="0.1" units="cm"/>
      <inkml:brushProperty name="height" value="0.1" units="cm"/>
      <inkml:brushProperty name="color" value="#E71224"/>
    </inkml:brush>
  </inkml:definitions>
  <inkml:trace contextRef="#ctx0" brushRef="#br0">234 0 5001,'-11'4'637,"-8"5"612,18-9-1182,1 1-1,-1-1 0,1 0 1,0 1-1,0-1 1,-1 1-1,1-1 0,0 1 1,0-1-1,0 1 1,-1-1-1,1 1 0,0-1 1,0 1-1,0-1 1,0 1-1,0-1 1,0 1-1,0-1 0,0 1 1,0-1-1,0 1 1,0-1-1,1 1 0,-1-1 1,0 1-1,0-1 1,0 0-1,1 1 1,-1-1-1,0 1 0,0-1 1,1 1-1,-1-1 1,1 1-1,-1-1-10,0 1-1,0-1 1,0 0 0,0 1-1,0-1 1,0 1 0,0-1-1,0 0 1,0 1 0,-1-1-1,1 0 1,0 1 0,0-1-1,0 1 1,0-1 0,-1 0-1,1 1 1,0-1 0,0 0-1,-1 0 1,1 1 0,0-1-1,0 0 1,-1 0 0,1 1 0,0-1-1,-1 0 1,1 0 0,0 0-1,-1 1 1,1-1 0,-1 0-1,1 0 1,-1 0 0,-24 23 275,-4 16-237,-81 104 355,107-140-436,0 0 0,0 1 0,0-1 0,1 1 0,-1 0 0,1 0 0,0 0 0,0 0 0,0 0-1,1 1 1,0-1 0,-1 0 0,1 1 0,1-1 0,-1 7 0,1-11-11,0 1 0,0-1-1,0 1 1,0-1 0,0 1 0,0-1 0,0 0 0,0 1-1,0-1 1,0 1 0,0-1 0,0 0 0,0 1 0,1-1-1,-1 0 1,0 1 0,0-1 0,0 1 0,1-1 0,-1 0-1,0 0 1,1 1 0,-1-1 0,0 0 0,1 1-1,-1-1 1,0 0 0,1 0 0,-1 0 0,0 1 0,1-1-1,-1 0 1,1 0 0,0 0 0,17-4 19,13-14-13,-4 1-9,0 1 0,2 1 1,51-20-1,-67 30-2,-12 4 2,0 1 0,0-1 1,0 1-1,0 0 1,0-1-1,0 1 0,0 0 1,0 0-1,0 0 0,0 0 1,0 0-1,0 0 1,0 0-1,0 0 0,0 0 1,0 0-1,0 1 0,0-1 1,1 1-1,9 1-12,-18 4 5,2 2 18,-8-3 0,11-4-9,0 0 0,-1-1 1,1 1-1,0 0 1,0 0-1,0 0 0,0 0 1,0 0-1,0 1 0,1-1 1,-1 0-1,-2 3 1,-12 17 4,1 1 0,-18 35 0,28-50-4,1 1-2,-20 38 3,23-34-2,19-23 0,73-55 123,-81 59-96,0 0 0,0 0 0,0 1 0,1 0 0,0 1 0,0 1 0,0-1 0,1 2 0,0 0 0,-1 0 0,1 1 0,0 0 0,17 0 0,-26 2-24,10 2-4,-15 20-16,-2-11-47,-1-1 0,0 0 1,0-1-1,-1 1 0,-1-1 0,1 0 0,-1-1 1,-1 0-1,-13 12 0,17-17 43,0 0 0,0 0-1,-1-1 1,1 1 0,-1-1 0,1 0-1,-1-1 1,0 1 0,0-1 0,1 0 0,-9 1-1,-5 1 1,17-3 20,1 0 0,-1 0 0,0 0 0,0 0 1,0 0-1,1 1 0,-1-1 0,0 0 0,0 0 0,1 1 0,-1-1 0,0 0 0,1 1 0,-1-1 0,0 1 0,1-1 0,-1 1 0,0-1 0,1 1 0,-1-1 1,1 1-1,-1 0 0,1-1 0,0 1 0,-1 0 0,1-1 0,0 1 0,-1 0 0,1 0 0,0-1 0,0 1 0,-1 0 0,1 0 0,0-1 0,0 1 0,0 0 1,0 0-1,0 0 0,0-1 0,0 1 0,0 0 0,1 1 0,22 38 50,-20-36-39,0 0-1,0 1 1,0-1 0,-1 1 0,1-1-1,-1 1 1,3 10 0,-5-4 33,1-1 0,-2 1 0,0 0 0,0-1 0,-1 1 0,-4 14 0,5-21-33,0 1-1,-1-1 0,1 0 1,-1 0-1,0 0 0,0 0 0,-1 0 1,1-1-1,-1 1 0,0-1 0,0 1 1,0-1-1,0 0 0,-1 0 1,1 0-1,-1-1 0,-5 4 0,4-3-88,0-1-1,0 1 0,0-1 0,-1 0 0,1 0 1,-1-1-1,1 0 0,-1 0 0,0 0 0,0-1 1,1 1-1,-1-1 0,0-1 0,0 1 1,1-1-1,-1 0 0,0 0 0,1-1 0,-1 0 1,1 0-1,0 0 0,-1 0 0,1-1 0,-5-3 1,-7-8-460</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7:46.888"/>
    </inkml:context>
    <inkml:brush xml:id="br0">
      <inkml:brushProperty name="width" value="0.1" units="cm"/>
      <inkml:brushProperty name="height" value="0.1" units="cm"/>
      <inkml:brushProperty name="color" value="#E71224"/>
    </inkml:brush>
  </inkml:definitions>
  <inkml:trace contextRef="#ctx0" brushRef="#br0">54 117 7410,'-54'-116'2712,"58"117"-2160,-3-1-40,2 2 825,4 8-1177,6 16-16,12 35-72,-22-37-8,2-2-152,-5-6-168,3 2-376,2-5 392</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7:47.216"/>
    </inkml:context>
    <inkml:brush xml:id="br0">
      <inkml:brushProperty name="width" value="0.1" units="cm"/>
      <inkml:brushProperty name="height" value="0.1" units="cm"/>
      <inkml:brushProperty name="color" value="#E71224"/>
    </inkml:brush>
  </inkml:definitions>
  <inkml:trace contextRef="#ctx0" brushRef="#br0">1 0 7962,'11'22'2840,"-8"-1"-2360,6 15-96,-8 2-119,-4-14-41,1 13-104,-8-16-136,7-3-352,3 3 264</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7:47.552"/>
    </inkml:context>
    <inkml:brush xml:id="br0">
      <inkml:brushProperty name="width" value="0.1" units="cm"/>
      <inkml:brushProperty name="height" value="0.1" units="cm"/>
      <inkml:brushProperty name="color" value="#E71224"/>
    </inkml:brush>
  </inkml:definitions>
  <inkml:trace contextRef="#ctx0" brushRef="#br0">1 1 9602,'3'15'3233,"17"49"-3241,-17-41-160,-1 1-504,-2-6 432</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7:48.232"/>
    </inkml:context>
    <inkml:brush xml:id="br0">
      <inkml:brushProperty name="width" value="0.1" units="cm"/>
      <inkml:brushProperty name="height" value="0.1" units="cm"/>
      <inkml:brushProperty name="color" value="#E71224"/>
    </inkml:brush>
  </inkml:definitions>
  <inkml:trace contextRef="#ctx0" brushRef="#br0">43 104 8370,'-43'12'2896,"63"-15"-2640,0 1-104,6-5-47,4-1-33,-1-15-32,4-5 0,8 17-32,-1-9-24,11 20-128,-4-2-97,-7-1-447,-14-5 448</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7:48.816"/>
    </inkml:context>
    <inkml:brush xml:id="br0">
      <inkml:brushProperty name="width" value="0.1" units="cm"/>
      <inkml:brushProperty name="height" value="0.1" units="cm"/>
      <inkml:brushProperty name="color" value="#E71224"/>
    </inkml:brush>
  </inkml:definitions>
  <inkml:trace contextRef="#ctx0" brushRef="#br0">315 1 3617,'38'58'3889,"-37"-56"-3779,-1 0 1,0 0-1,0-1 1,0 1 0,0 0-1,0 0 1,0-1 0,0 1-1,0 0 1,-1 0-1,1-1 1,-1 1 0,0 0-1,1-1 1,-1 1 0,0-1-1,-1 2 1,-16 28 604,-35 42 71,-64 122 0,82-133-714,10-14-103,2 0 1,2 1 0,2 2-1,-16 69 1,35-97-1010,0-30 626</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7:49.356"/>
    </inkml:context>
    <inkml:brush xml:id="br0">
      <inkml:brushProperty name="width" value="0.1" units="cm"/>
      <inkml:brushProperty name="height" value="0.1" units="cm"/>
      <inkml:brushProperty name="color" value="#E71224"/>
    </inkml:brush>
  </inkml:definitions>
  <inkml:trace contextRef="#ctx0" brushRef="#br0">86 1 6377,'5'0'228,"0"0"-1,0 1 1,0-1-1,0 1 1,0 0-1,0 0 1,0 1-1,0 0 1,0-1-1,-1 2 1,1-1-1,0 0 1,-1 1-1,4 3 0,-5-3-202,-1 0-1,1 0 0,-1 0 0,0 1 1,-1-1-1,1 0 0,0 1 0,-1-1 1,0 1-1,0-1 0,0 1 0,0 0 1,0 0-1,-1-1 0,0 1 0,0 0 0,0 0 1,0-1-1,-1 7 0,-2 2 13,1-1 0,-1 0 0,-1 0-1,0 0 1,-1-1 0,0 1 0,0-1 0,-1 0-1,-11 14 1,-13 24 34,29-45-66,-1-1-1,1 1 1,-1-1 0,1 0-1,-1 1 1,0-1-1,0 0 1,0 0 0,0 0-1,0-1 1,-1 1 0,1 0-1,0-1 1,-1 1 0,1-1-1,-1 0 1,0 0 0,-3 1-1,4-2 7,0 0 0,0 0 0,0 0-1,0 0 1,0-1 0,0 1 0,0 0 0,0-1 0,0 0-1,0 1 1,0-1 0,0 0 0,0 0 0,0 0-1,0 0 1,1-1 0,-1 1 0,0 0 0,1-1-1,-1 1 1,1-1 0,0 1 0,-1-1 0,1 0-1,0 0 1,-1-2 0,1 2 7,0 0 0,0 0 0,0 0 0,0 0 0,0 0 0,1 0 0,-1 0 0,1 0 0,-1 0 0,1-1 0,0 1 0,0 0 0,0 0 0,0 0 0,0-1 0,1 1 0,-1 0 0,1 0 0,-1 0 0,1 0 0,0 0 0,0 0 0,0 0 0,0 0 0,0 0 0,0 0 0,0 0 0,1 0 0,-1 1 0,1-1 0,-1 1 0,1-1 0,3-2 0,6-4 21,1-1 1,0 1 0,1 1 0,14-6 0,-14 6-15,7 0-6,1 0-1,0 1 0,0 2 1,40-5-1,-43 7-14,-17 1-4,0 1 0,-1 0 0,1-1 0,0 1 0,-1 0 0,1 0 0,0-1 0,0 1 0,0 0 0,-1 0 1,1 0-1,0 0 0,0 0 0,-1 0 0,1 0 0,0 1 0,0-1 0,-1 0 0,1 0 0,0 0 0,0 1 0,-1-1 0,1 0 0,0 1 0,-1-1 0,1 1 0,0-1 0,-1 1 0,1-1 0,-1 1 0,1-1 0,-1 1 0,1 0 0,-1-1 0,1 1 0,-1 0 0,0-1 0,1 1 0,-1 0 0,0-1 0,0 1 0,1 0 0,-1 0 0,0 0 0,0-1 0,0 1 0,0 0 0,0 0 0,0-1 1,0 2-1,-2 6-2,-1 1 0,1-1 1,-2 0-1,-5 12 1,-11 27 14,17-40 14,0-1-1,-1 1 1,0-1 0,0 1-1,0-1 1,-1 0 0,0-1-1,0 1 1,-1-1 0,1 0-1,-1-1 1,-8 6 0,1 0 11,-58 43 254,69-52-284,0 1 1,1-1-1,-1 1 0,0-1 0,0 0 0,0 1 0,0-1 0,0 0 0,0 0 0,-1 0 0,-2 0 0,5-1-7,0 0 0,0 0-1,-1 0 1,1 0 0,0 0 0,-1 0-1,1-1 1,0 1 0,0 0 0,-1 0-1,1 0 1,0 0 0,0-1 0,-1 1-1,1 0 1,0 0 0,0 0 0,0-1-1,-1 1 1,1 0 0,0-1-1,0 1 1,0 0 0,0 0 0,0-1-1,-1 1 1,1 0 0,0-1 0,0 1-1,0 0 1,0 0 0,0-1 0,0 1-1,0 0 1,0-1 0,0 1-1,0 0 1,0-1 0,1 1 0,-1 0-1,0-1 1,0 1 0,0 0 0,1-4-3,1 0 0,-1 0 0,1 0 0,0 0 0,0 1 0,0-1 0,0 1 0,1-1 0,-1 1 0,1 0 0,5-5 0,57-63-232,-26 44 13,-30 21 118,0 0 0,0 0 0,-1-1 0,13-12 0,18-30-432,5 1 243</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25.729"/>
    </inkml:context>
    <inkml:brush xml:id="br0">
      <inkml:brushProperty name="width" value="0.1" units="cm"/>
      <inkml:brushProperty name="height" value="0.1" units="cm"/>
      <inkml:brushProperty name="color" value="#FFC114"/>
    </inkml:brush>
  </inkml:definitions>
  <inkml:trace contextRef="#ctx0" brushRef="#br0">18 0 7122,'0'15'2616,"-5"-3"-2048,-8-1 24,21 24 0,7 6-31,-16-8-161,14 11-104,-13-16-128,-7-3-96,17 14-56,-10-13 32,-5-1-48,7 1 8,1-9-120,0-4-160,2-7-208,-8-6-305,-15-11 505</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7:49.701"/>
    </inkml:context>
    <inkml:brush xml:id="br0">
      <inkml:brushProperty name="width" value="0.1" units="cm"/>
      <inkml:brushProperty name="height" value="0.1" units="cm"/>
      <inkml:brushProperty name="color" value="#E71224"/>
    </inkml:brush>
  </inkml:definitions>
  <inkml:trace contextRef="#ctx0" brushRef="#br0">1 14 7578,'5'-8'2832,"1"3"-2160,-3 5-400,2 6 345,-5 1-537,0 11-56,4 46-80,-1-39-136,-3-4-337,-3-3 345</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7:50.042"/>
    </inkml:context>
    <inkml:brush xml:id="br0">
      <inkml:brushProperty name="width" value="0.1" units="cm"/>
      <inkml:brushProperty name="height" value="0.1" units="cm"/>
      <inkml:brushProperty name="color" value="#E71224"/>
    </inkml:brush>
  </inkml:definitions>
  <inkml:trace contextRef="#ctx0" brushRef="#br0">22 109 7994,'-21'3'2976,"23"7"-2264,7-7-311,18 6-97,1-4-48,1-5-8,1 0-32,-6-22-112,6 12 8,3-4-88,-2-4 0,-3 4-40,-2-9-112,-5 12-184,1 1-160,-11-5-345,1 14 513</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7:50.383"/>
    </inkml:context>
    <inkml:brush xml:id="br0">
      <inkml:brushProperty name="width" value="0.1" units="cm"/>
      <inkml:brushProperty name="height" value="0.1" units="cm"/>
      <inkml:brushProperty name="color" value="#E71224"/>
    </inkml:brush>
  </inkml:definitions>
  <inkml:trace contextRef="#ctx0" brushRef="#br0">121 1 5601,'-39'97'2191,"14"-38"1096,21-51-3167,0 1 0,0 0 0,1-1 0,-3 16-1,-9 28 343,11-42-431,0-1 0,1 1 0,0 0 0,1 0 0,0 0 1,1 1-1,0-1 0,1 21 0,0-31-31,0 0 0,0 1 0,0-1 0,0 0 0,0 1 0,1-1 0,-1 0 0,0 0 0,0 1 0,0-1 0,0 0 0,1 1 0,-1-1 0,0 0 0,0 0 0,0 1 0,1-1 0,-1 0 0,0 0 0,1 0 0,-1 1 0,0-1 0,0 0 0,1 0 0,-1 0 0,0 0 0,1 0 0,-1 1 0,0-1 0,1 0 0,-1 0 0,0 0 0,1 0 0,-1 0 0,0 0 0,1 0 0,-1 0 0,0 0 0,1 0 0,-1-1 0,1 1 0,20-10 2,16-19 3,23-29 7,40-42 42,-33 37 212,-66 62-257,0 0 0,1 0 0,-1 0 0,1 0-1,-1 0 1,1 0 0,-1 0 0,1 0 0,0 1 0,-1-1 0,1 1 0,0-1 0,-1 1 0,1 0 0,2-1 0,-4 1-7,1 0 1,-1 1-1,1-1 1,-1 0 0,1 0-1,-1 0 1,1 1-1,-1-1 1,1 0-1,-1 1 1,1-1-1,-1 0 1,0 1-1,1-1 1,-1 1-1,1-1 1,-1 0-1,0 1 1,0-1-1,1 1 1,-1-1-1,0 1 1,0-1-1,1 1 1,-1-1-1,0 1 1,0 0-1,0-1 1,0 1-1,0-1 1,0 1-1,0-1 1,0 1-1,0-1 1,0 1-1,0-1 1,0 1-1,0 0 1,-1-1-1,1 1 1,0-1-1,0 1 1,0-1-1,-1 1 1,0 0-1,-30 56 34,-35 65-16,52-100-202,0-1-1,-1 0 1,-1-1-1,-1-1 1,0 0-1,-2-2 1,-22 18-1,18-18-108</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7:50.737"/>
    </inkml:context>
    <inkml:brush xml:id="br0">
      <inkml:brushProperty name="width" value="0.1" units="cm"/>
      <inkml:brushProperty name="height" value="0.1" units="cm"/>
      <inkml:brushProperty name="color" value="#E71224"/>
    </inkml:brush>
  </inkml:definitions>
  <inkml:trace contextRef="#ctx0" brushRef="#br0">76 61 5097,'-6'18'6856,"-5"40"-7342,8-43 999,-35 180-376,38-191-215,-1-1-1,0 1 1,0 0-1,0-1 0,0 1 1,-1-1-1,1 1 1,-1-1-1,0 1 1,-3 3-1,4-11-156</inkml:trace>
  <inkml:trace contextRef="#ctx0" brushRef="#br0" timeOffset="1">171 4 5369,'0'-4'2305,"3"11"-977,-3 3-920,2 11-96,0 0-8,-7-6-24,3 10-32,2 3-104,0 3-48,0 7-80,0-2-32,-10-12-192,2-6-208,3-13 256</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7:51.081"/>
    </inkml:context>
    <inkml:brush xml:id="br0">
      <inkml:brushProperty name="width" value="0.1" units="cm"/>
      <inkml:brushProperty name="height" value="0.1" units="cm"/>
      <inkml:brushProperty name="color" value="#E71224"/>
    </inkml:brush>
  </inkml:definitions>
  <inkml:trace contextRef="#ctx0" brushRef="#br0">19 0 6761,'0'10'699,"0"0"-1,0-1 1,-1 1-1,-2 14 0,1-8-273,-6 135 961,4-52-975,3-74-322,1 0 1,2 0 0,0 0-1,1 0 1,2 0 0,0 0-1,12 31 1,-16-52-72,1 0 1,-1 0-1,1 0 0,0-1 0,0 1 1,1 0-1,-1-1 0,1 0 0,0 1 0,-1-1 1,6 4-1,-7-7-16,0 1 1,0-1-1,0 0 1,0 1-1,-1-1 1,1 0-1,0 0 1,0 1-1,0-1 1,0 0-1,0 0 1,0 0-1,0 0 1,0 0-1,0-1 1,0 1-1,0 0 1,0 0-1,0-1 1,0 1-1,0 0 1,-1-1-1,1 1 1,0-1-1,0 1 1,0-1-1,0 1 1,-1-1 0,1 0-1,1 0 1,3-3 7,3-1-13,-1 1 0,0-1 0,-1-1 0,1 1-1,-1-1 1,0 0 0,-1 0 0,1-1 0,-1 0 0,0 0 0,3-8 0,8-14-218,17-49 0,-15 33-76,10-25 41</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7:51.640"/>
    </inkml:context>
    <inkml:brush xml:id="br0">
      <inkml:brushProperty name="width" value="0.1" units="cm"/>
      <inkml:brushProperty name="height" value="0.1" units="cm"/>
      <inkml:brushProperty name="color" value="#E71224"/>
    </inkml:brush>
  </inkml:definitions>
  <inkml:trace contextRef="#ctx0" brushRef="#br0">47 118 7802,'-11'-36'1133,"7"24"-520,0 0 0,0 1 0,-1-1 0,0 1 0,-8-12 0,24 28-396,0 1-1,0-2 0,0 1 0,1-2 0,-1 1 0,15 1 0,13 6-163,62 15-19,-75-21-84,-1 1 0,-1 1 0,1 1 0,-1 1 0,0 1 0,28 17 0,-50-26 28,0 0-1,-1 0 1,1 0 0,0 1 0,-1-1 0,1 1-1,-1-1 1,1 1 0,-1 0 0,0-1-1,1 1 1,0 3 0,-2-4 18,0-1-1,1 1 1,-1 0 0,0-1 0,0 1-1,-1-1 1,1 1 0,0-1 0,0 1-1,0-1 1,0 1 0,0-1 0,0 1-1,-1-1 1,1 1 0,0-1 0,-1 1-1,1-1 1,0 1 0,-1-1 0,1 0-1,0 1 1,-1-1 0,1 1 0,-1-1-1,1 0 1,0 0 0,-1 1 0,1-1-1,-2 1 1,-5 1 1,-1 1 0,1-1 0,-1 0-1,0-1 1,-10 1 0,-8 3-2,6 2 5,0 0 0,0 2 0,1 0 0,0 2 0,1 0 1,-19 15-1,23-18 33,-1 1-1,0-2 1,-29 11 0,32-14-5,0 0 1,1 1-1,-1 0 1,1 1 0,0 1-1,1-1 1,0 2-1,-13 11 1,22-19-26,1 0 0,0 0 0,0 0 0,-1 0 0,1 1 1,0-1-1,0 0 0,0 0 0,0 1 0,0-1 0,-1 0 0,1 0 0,0 1 0,0-1 1,0 0-1,0 0 0,0 1 0,0-1 0,0 0 0,0 0 0,0 1 0,0-1 0,0 0 1,0 1-1,0-1 0,0 0 0,0 0 0,0 1 0,0-1 0,0 0 0,0 0 0,1 1 0,-1-1 1,0 0-1,0 0 0,0 1 0,0-1 0,1 0 0,-1 0 0,0 0 0,0 1 0,0-1 1,1 0-1,-1 0 0,0 0 0,0 0 0,1 0 0,-1 1 0,0-1 0,0 0 0,1 0 1,-1 0-1,1 0 0,25 5 25,34-4-20,-41-3-118,-1 0 0,1-1 0,0 0 0,-1-2 0,0 0 0,0-1 0,0-1 1,-1-1-1,0 0 0,-1-1 0,0-1 0,0 0 0,17-16 0,-22 15-215</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7:52.059"/>
    </inkml:context>
    <inkml:brush xml:id="br0">
      <inkml:brushProperty name="width" value="0.1" units="cm"/>
      <inkml:brushProperty name="height" value="0.1" units="cm"/>
      <inkml:brushProperty name="color" value="#E71224"/>
    </inkml:brush>
  </inkml:definitions>
  <inkml:trace contextRef="#ctx0" brushRef="#br0">218 1 7978,'-107'50'2496,"105"-49"-2444,-1 0 1,0 1-1,1 0 0,-1 0 0,1-1 0,0 1 0,-1 1 1,1-1-1,0 0 0,0 1 0,1-1 0,-1 1 0,0-1 0,1 1 1,-1 0-1,1-1 0,0 1 0,0 0 0,0 0 0,1 0 1,-1 0-1,0 0 0,1 0 0,0 4 0,-2 7 97,-48 374 1473,42-308-1624,6-60-8,-3 25-218,2 2 0,4 76 0,-1-122 189,0 0-1,0 0 0,0 0 0,0 0 0,0 0 0,0 0 0,0 0 1,1 0-1,-1 0 0,0 0 0,0-1 0,1 1 0,-1 0 0,1 0 1,-1 0-1,1 0 0,-1 0 0,1 0 0,0-1 0,-1 1 0,1 0 0,0-1 1,-1 1-1,1 0 0,1 0 0,-1-1-17,0 0 0,0-1 0,0 1 0,0 0 0,0-1 0,-1 1 0,1-1 0,0 1 0,0-1 0,-1 0-1,1 1 1,0-1 0,-1 0 0,1 1 0,-1-1 0,1 0 0,-1 0 0,1 1 0,-1-1 0,1 0 0,-1 0 0,0-1 0,13-19-550</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7:52.404"/>
    </inkml:context>
    <inkml:brush xml:id="br0">
      <inkml:brushProperty name="width" value="0.1" units="cm"/>
      <inkml:brushProperty name="height" value="0.1" units="cm"/>
      <inkml:brushProperty name="color" value="#E71224"/>
    </inkml:brush>
  </inkml:definitions>
  <inkml:trace contextRef="#ctx0" brushRef="#br0">81 26 5425,'4'-3'244,"1"0"0,-1 0 0,1 1 0,-1-1 0,1 1 0,0 0 0,0 0 0,0 1-1,0 0 1,0 0 0,0 0 0,0 0 0,1 1 0,-1 0 0,0 0 0,0 0 0,0 0 0,1 1 0,-1 0 0,8 3 0,-11-3-191,0 0 0,0 0 1,0 0-1,0 1 0,-1-1 1,1 1-1,0-1 1,-1 1-1,1 0 0,0-1 1,-1 1-1,0 0 0,0 0 1,1 0-1,-1 0 0,0 1 1,-1-1-1,1 0 1,0 0-1,-1 0 0,1 1 1,0 3-1,0-1-11,-1-1 1,1 1-1,-1 0 1,0 0-1,0 0 0,0 0 1,-1-1-1,1 1 1,-1 0-1,-2 6 0,-26 47 289,20-43-267,1 1 1,1 0 0,0 0-1,1 1 1,0-1-1,-4 32 1,6 82 123,5-100-115,-1-1 0,-1 0 0,-2 1 0,-1-1 0,-15 56 0,11-64 7,5-13-5,0 0 0,0 1 0,0-1 0,1 1 0,0-1 0,0 15 0,2-23-71,-1 0 0,1 0 0,0 0 0,0-1 0,0 1 0,-1 0-1,1 0 1,0 0 0,0 0 0,-1 0 0,1 0 0,0-1 0,0 1 0,-1 0 0,1 0 0,0 0 0,0 0 0,-1 0 0,1 0-1,0 0 1,-1 0 0,1 0 0,0 0 0,0 0 0,-1 0 0,1 1 0,0-1 0,0 0 0,-1 0 0,1 0 0,0 0 0,0 0-1,-1 0 1,1 1 0,0-1 0,0 0 0,0 0 0,-1 0 0,1 0 0,0 1 0,0-1 0,0 0 0,0 0 0,0 1 0,-1-1-1,1 0 1,0 0 0,0 1 0,0-1 0,0 0 0,0 0 0,0 1 0,0-1 0,0 0 0,0 0 0,0 1 0,0-1 0,0 0-1,0 1 1,0-1 0,-14-21-68,5-22-280,6 14 70,-26-181-2504,13 127 2042</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7:52.735"/>
    </inkml:context>
    <inkml:brush xml:id="br0">
      <inkml:brushProperty name="width" value="0.1" units="cm"/>
      <inkml:brushProperty name="height" value="0.1" units="cm"/>
      <inkml:brushProperty name="color" value="#E71224"/>
    </inkml:brush>
  </inkml:definitions>
  <inkml:trace contextRef="#ctx0" brushRef="#br0">121 8 5057,'-18'-7'3653,"12"15"-1450,6-6-2112,0 1-1,1-1 1,-1 0 0,1 1-1,0-1 1,0 1-1,-1-1 1,1 0-1,1 0 1,-1 1 0,0-1-1,1 0 1,1 2-1,5 5-39,1 0-1,0-1 1,1 0 0,-1 0-1,2-1 1,-1-1-1,15 8 1,1-2 43,0 0-1,30 7 1,-59-18-77,0 1 0,0-1 1,0 1-1,1 0 0,-1-1 1,0 1-1,1 0 0,0 1 1,-1-1-1,-3 5 0,-139 185 406,42-52-185,79-102-278,19-22-242,5-15 263,1-1 0,-1 0 0,1 0 0,-1 0 0,1 0-1,-1 0 1,0 0 0,1 1 0,-1-1 0,1 0 0,-1 0-1,1 0 1,-1 0 0,1-1 0,-1 1 0,1 0-1,-1 0 1,0 0 0,1 0 0,-1 0 0,1 0 0,-1-1-1,0 1 1,1 0 0,-1 0 0,1-1 0,-1 1 0,0 0-1,1-1 1,-1 1 0,0 0 0,0-1 0,1 1 0,-1-1-1,8-5-202,-1-1 0,-1 0 0,1 0 0,7-10 0,-5 4 11,26-34-215</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7:53.068"/>
    </inkml:context>
    <inkml:brush xml:id="br0">
      <inkml:brushProperty name="width" value="0.1" units="cm"/>
      <inkml:brushProperty name="height" value="0.1" units="cm"/>
      <inkml:brushProperty name="color" value="#E71224"/>
    </inkml:brush>
  </inkml:definitions>
  <inkml:trace contextRef="#ctx0" brushRef="#br0">100 0 6073,'14'31'5466,"-14"-27"-5367,0 0 0,0 0 0,0 0 0,0 0-1,-1 0 1,1 0 0,-1 0 0,0 0 0,0 0 0,-2 3 0,-3 7 123,-1 0 1,0-1 0,-1 0-1,0-1 1,-1 0 0,-14 16-1,9-11 33,11-13-194,0 0-1,0 0 0,1 1 1,0-1-1,0 1 0,0 0 1,0-1-1,0 1 0,1 0 1,0 0-1,0 0 0,1 0 1,-1 0-1,1 0 1,1 8-1,-1-10-20,0 1-1,1-1 1,0 1 0,0-1 0,0 1-1,0-1 1,1 1 0,-1-1 0,1 0 0,0 0-1,0 0 1,0 0 0,0 0 0,0 0-1,1 0 1,-1-1 0,1 1 0,0-1-1,0 0 1,0 0 0,6 4 0,10 1 86,0 0 0,1-1 0,-1-1 0,1-1 0,0-1 0,1 0 0,29-1 0,-15 0-69,50 8 1,-49 0-65,-17-5-1542,-48-16-572,4 3 1533</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26.083"/>
    </inkml:context>
    <inkml:brush xml:id="br0">
      <inkml:brushProperty name="width" value="0.1" units="cm"/>
      <inkml:brushProperty name="height" value="0.1" units="cm"/>
      <inkml:brushProperty name="color" value="#FFC114"/>
    </inkml:brush>
  </inkml:definitions>
  <inkml:trace contextRef="#ctx0" brushRef="#br0">0 81 7074,'41'-80'2784,"-41"96"-1824,2 12-424,0-2 49,2 7-81,0 8-88,-1-1-80,-3-7-40,-5-2-88,0 5-32,-3-7-80,5 11-40,3-12-80,0-7-80,0-8-208,-5-13-200,-3-5 1872,1-3-1160</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8:53.703"/>
    </inkml:context>
    <inkml:brush xml:id="br0">
      <inkml:brushProperty name="width" value="0.1" units="cm"/>
      <inkml:brushProperty name="height" value="0.1" units="cm"/>
      <inkml:brushProperty name="color" value="#E71224"/>
    </inkml:brush>
  </inkml:definitions>
  <inkml:trace contextRef="#ctx0" brushRef="#br0">0 13 6905,'0'0'146,"0"-1"-1,0 1 1,0-1-1,1 1 1,-1-1-1,0 0 0,0 1 1,0-1-1,1 1 1,-1-1-1,0 1 0,0-1 1,1 1-1,-1 0 1,0-1-1,1 1 0,-1-1 1,1 1-1,-1-1 1,0 1-1,1 0 0,-1-1 1,1 1-1,-1 0 1,1 0-1,-1-1 1,1 1-1,0 0 0,-1 0 1,1 0-1,-1 0 1,1 0-1,-1 0 0,1 0 1,-1 0-1,2 0 1,1 0-124,-1 0-1,1 0 1,-1 1 0,1-1 0,0 1 0,-1 0 0,1 0 0,-1 0 0,0 0 0,4 2 0,-5-3-17,5 4 33,0-1-1,0 1 0,-1 0 0,1 1 0,-1-1 0,0 1 1,0 0-1,-1 1 0,7 8 0,-8-10-52,21 35-24,-23-38-19,0 1 0,0 0 0,0 0 0,0 0 0,0-1 1,-1 1-1,1 0 0,0 0 0,-1 0 0,0 0 0,0 0 0,1 0 0,-1 0 0,0 0 0,0 0 0,-1 0 1,1 0-1,0 0 0,-1 3 0,-4 3-248</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8:54.047"/>
    </inkml:context>
    <inkml:brush xml:id="br0">
      <inkml:brushProperty name="width" value="0.1" units="cm"/>
      <inkml:brushProperty name="height" value="0.1" units="cm"/>
      <inkml:brushProperty name="color" value="#E71224"/>
    </inkml:brush>
  </inkml:definitions>
  <inkml:trace contextRef="#ctx0" brushRef="#br0">1 183 8442,'3'1'376,"0"1"0,1-1 0,-1 0 0,1-1 1,-1 1-1,1-1 0,-1 1 0,1-1 0,6-1 0,61-13-101,-50 8 184,351-75 316,-347 75-764,-1 0-1,1-2 1,29-13-1,21-7-627,-74 27 530,1 1 0,-1-1 0,1 0 0,0 1-1,-1-1 1,1 0 0,-1 0 0,0 0 0,1 0-1,-1 0 1,0 0 0,1-1 0,-1 1-1,1-2 1,2 1-308</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8:54.385"/>
    </inkml:context>
    <inkml:brush xml:id="br0">
      <inkml:brushProperty name="width" value="0.1" units="cm"/>
      <inkml:brushProperty name="height" value="0.1" units="cm"/>
      <inkml:brushProperty name="color" value="#E71224"/>
    </inkml:brush>
  </inkml:definitions>
  <inkml:trace contextRef="#ctx0" brushRef="#br0">163 1 7378,'-92'49'2728,"81"-37"-2096,3 7-352,1 3 24,2 4-8,-5-1-47,4 3-81,-2-1-32,-1 5-64,6 5-16,1-4-64,1 2-64,1-11-152,1-2-97,6-3-863,-4-14 832</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8:54.719"/>
    </inkml:context>
    <inkml:brush xml:id="br0">
      <inkml:brushProperty name="width" value="0.1" units="cm"/>
      <inkml:brushProperty name="height" value="0.1" units="cm"/>
      <inkml:brushProperty name="color" value="#E71224"/>
    </inkml:brush>
  </inkml:definitions>
  <inkml:trace contextRef="#ctx0" brushRef="#br0">119 0 6585,'0'0'2385,"-5"2"-1689,3 6 320,7 12-752,-5 44-32,-6-36-96,1 3-40,-26-11-40,21 3-64,-13 1-128,-5-6-192,15 7 176</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8:55.048"/>
    </inkml:context>
    <inkml:brush xml:id="br0">
      <inkml:brushProperty name="width" value="0.1" units="cm"/>
      <inkml:brushProperty name="height" value="0.1" units="cm"/>
      <inkml:brushProperty name="color" value="#E71224"/>
    </inkml:brush>
  </inkml:definitions>
  <inkml:trace contextRef="#ctx0" brushRef="#br0">1 94 6753,'1'0'2465,"3"1"-1689,-1 8 232,-3-3-624,3 19-55,7 44-113,-7-36-48,4 4-96,-7-14-40,5 4-88,0-9-96,1-8-329,11 13-279,-1-14 456</inkml:trace>
  <inkml:trace contextRef="#ctx0" brushRef="#br0" timeOffset="1">564 8 6297,'10'-8'2545,"6"8"-1545,-3 10-672,-9 5-40,-1 3-112,-5 2-24,-6 7-72,-2 0-24,2 12-88,-4-6-144,-11-2-1928,-6-1 1528</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8:55.388"/>
    </inkml:context>
    <inkml:brush xml:id="br0">
      <inkml:brushProperty name="width" value="0.1" units="cm"/>
      <inkml:brushProperty name="height" value="0.1" units="cm"/>
      <inkml:brushProperty name="color" value="#E71224"/>
    </inkml:brush>
  </inkml:definitions>
  <inkml:trace contextRef="#ctx0" brushRef="#br0">110 83 7266,'-1'0'167,"0"0"1,0 0 0,0 0-1,0-1 1,0 1 0,1 0-1,-1 0 1,0 0 0,0-1-1,0 1 1,0-1 0,0 1 0,0-1-1,1 1 1,-1-1 0,0 1-1,0-1 1,1 1 0,-1-1-1,0 0 1,0-1 0,1 2-146,1-1 1,-1 0-1,1 1 0,0-1 1,-1 1-1,1-1 0,-1 1 1,1-1-1,0 1 0,-1 0 1,1-1-1,0 1 0,-1 0 1,1-1-1,0 1 0,0 0 1,-1 0-1,1 0 0,0 0 1,0 0-1,-1 0 0,1 0 1,0 0-1,0 0 0,0 0 1,-1 0-1,1 0 0,0 1 1,1-1-1,11 1 122,-10 0-116,1-1 1,-1 1-1,0-1 1,0 0 0,0-1-1,1 1 1,-1 0 0,0-1-1,0 0 1,0 1-1,0-1 1,0 0 0,4-2-1,7-3 4,1 0-1,0 1 1,0 1-1,19-2 0,42-14-2,-18 7-2,-48 11-28,-24 5-9,8-2 12,1 1 0,-1 1 1,1-1-1,0 1 0,0 0 1,0 0-1,0 0 0,1 1 1,-1 0-1,1 0 0,0 0 1,0 0-1,-4 7 0,-15 12 27,-95 78 48,68-61-22,-46 47 0,74-70 149,22-17-251,-1 0 0,1 1 1,0-1-1,0 0 0,-1 1 0,1-1 0,0 0 0,-1 0 0,1 1 0,0-1 0,-1 0 0,1 0 0,0 0 1,-1 0-1,1 1 0,-1-1 0,1 0 0,0 0 0,-1 0 0,1 0 0,-1 0 0,1 0 0,0 0 0,-1 0 1,1 0-1,-1 0 0,1 0 0,0 0 0,-1-1 0,1 1 0,0 0 0,-1 0 0,1 0 0,-1 0 0,1-1 0,0 1 1,-1 0-1,1 0 0,0-1 0,0 1 0,-1 0 0,1 0 0,0-1 0,0 1 0,-1 0 0,1-1 0,0 1 1,0-1-1,0 1 0,0 0 0,-1-1 0,1 1 0,0 0 0,0-1 0,0 1 0,0-1 0,0 1 0,0-1 0</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8:55.716"/>
    </inkml:context>
    <inkml:brush xml:id="br0">
      <inkml:brushProperty name="width" value="0.1" units="cm"/>
      <inkml:brushProperty name="height" value="0.1" units="cm"/>
      <inkml:brushProperty name="color" value="#E71224"/>
    </inkml:brush>
  </inkml:definitions>
  <inkml:trace contextRef="#ctx0" brushRef="#br0">1 92 6913,'55'-78'2309,"-54"77"-2243,0 0 0,0 0 0,0 0 0,0 0 0,0 0 0,0 0 0,1 0 0,-1 0-1,0 1 1,0-1 0,0 0 0,1 1 0,-1-1 0,0 1 0,1-1 0,-1 1 0,1 0 0,-1 0 0,0-1 0,1 1 0,-1 0 0,1 0 0,-1 0 0,1 1 0,-1-1 0,0 0-1,1 0 1,-1 1 0,0-1 0,3 2 0,27 17 266,-29-17-204,47 25 479,1-2 0,75 26 0,7 3-327,-131-54-282,31 16-209,1-2 1,1-1-1,0-2 1,64 13-1,-69-22-78</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8:56.058"/>
    </inkml:context>
    <inkml:brush xml:id="br0">
      <inkml:brushProperty name="width" value="0.1" units="cm"/>
      <inkml:brushProperty name="height" value="0.1" units="cm"/>
      <inkml:brushProperty name="color" value="#E71224"/>
    </inkml:brush>
  </inkml:definitions>
  <inkml:trace contextRef="#ctx0" brushRef="#br0">243 85 6473,'37'-84'3129,"-46"90"-376,1 4-2521,-2 15-176,-3 6 0,-10 10 0,-2 8-24,1 10 16,-7-3-16,1 0-24,2-3-16,-18-22-264,17 0-96,25-1 208</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8:56.387"/>
    </inkml:context>
    <inkml:brush xml:id="br0">
      <inkml:brushProperty name="width" value="0.1" units="cm"/>
      <inkml:brushProperty name="height" value="0.1" units="cm"/>
      <inkml:brushProperty name="color" value="#E71224"/>
    </inkml:brush>
  </inkml:definitions>
  <inkml:trace contextRef="#ctx0" brushRef="#br0">0 0 8018,'17'12'2848,"1"-1"-2464,2 12-200,-4 9-16,-3-1-31,-3 7-33,-2-1-48,2-1 8,-7-14-56,-1-7-24,0-19-192,-2-6-193,-2-22 241</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8:56.715"/>
    </inkml:context>
    <inkml:brush xml:id="br0">
      <inkml:brushProperty name="width" value="0.1" units="cm"/>
      <inkml:brushProperty name="height" value="0.1" units="cm"/>
      <inkml:brushProperty name="color" value="#E71224"/>
    </inkml:brush>
  </inkml:definitions>
  <inkml:trace contextRef="#ctx0" brushRef="#br0">1 0 6921,'7'69'4400,"2"13"-4067,1 261 853,-2 69-858,-15-17-485,0-340-369,5-47 161,4-16 352,7-14-3</inkml:trace>
  <inkml:trace contextRef="#ctx0" brushRef="#br0" timeOffset="1">334 209 8266,'3'-3'2864,"4"19"-2488,-4 10-103,4 24 31,-14-3-32,-3 1-64,0 6-80,-6-8-80,6 2 8,-3-4-224,5-1-80,3-5 592,0-14-344</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26.398"/>
    </inkml:context>
    <inkml:brush xml:id="br0">
      <inkml:brushProperty name="width" value="0.1" units="cm"/>
      <inkml:brushProperty name="height" value="0.1" units="cm"/>
      <inkml:brushProperty name="color" value="#FFC114"/>
    </inkml:brush>
  </inkml:definitions>
  <inkml:trace contextRef="#ctx0" brushRef="#br0">0 1 9482,'9'8'3113,"5"13"-3345,6 11-168,-7-8-521,-8-19 561</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8:57.063"/>
    </inkml:context>
    <inkml:brush xml:id="br0">
      <inkml:brushProperty name="width" value="0.1" units="cm"/>
      <inkml:brushProperty name="height" value="0.1" units="cm"/>
      <inkml:brushProperty name="color" value="#E71224"/>
    </inkml:brush>
  </inkml:definitions>
  <inkml:trace contextRef="#ctx0" brushRef="#br0">1 29 6897,'8'-15'2897,"18"8"-1409,1 1-1176,12 7-79,-6 4-65,-12-5-40,7 7-104,-5-7 16,22 11-80,-18-9-80,8 6-321,-12-1 1,-13-4 216</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8:57.402"/>
    </inkml:context>
    <inkml:brush xml:id="br0">
      <inkml:brushProperty name="width" value="0.1" units="cm"/>
      <inkml:brushProperty name="height" value="0.1" units="cm"/>
      <inkml:brushProperty name="color" value="#E71224"/>
    </inkml:brush>
  </inkml:definitions>
  <inkml:trace contextRef="#ctx0" brushRef="#br0">0 633 9066,'3'5'3073,"15"-5"-2913,15 0-104,18 3-24,7 1-16,-6-8-8,-1-6-8,-16-6-160,9 9-144,-8-1-897,-6 0 801</inkml:trace>
  <inkml:trace contextRef="#ctx0" brushRef="#br0" timeOffset="1">287 1 6497,'0'5'2689,"-8"6"-1025,16 12-1256,2 17 8,-11-8 65,-8 8-25,5 7-40,-1-2-40,5 12-24,-5 9-128,5 8-80,-5 13-88,-8-2-40,3 4-136,-10-12-128,-8-11-280,10-7-216,13-11 464</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8:57.765"/>
    </inkml:context>
    <inkml:brush xml:id="br0">
      <inkml:brushProperty name="width" value="0.1" units="cm"/>
      <inkml:brushProperty name="height" value="0.1" units="cm"/>
      <inkml:brushProperty name="color" value="#E71224"/>
    </inkml:brush>
  </inkml:definitions>
  <inkml:trace contextRef="#ctx0" brushRef="#br0">0 96 8426,'5'-7'3232,"15"1"-2015,6-4-937,22 5 24,11-3 16,13-4 0,14 1-56,7-4-152,-9 3-32,-10 6-112,-17 2-120,-12 6-296,-1 5-224,-6 6 376</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8:58.106"/>
    </inkml:context>
    <inkml:brush xml:id="br0">
      <inkml:brushProperty name="width" value="0.1" units="cm"/>
      <inkml:brushProperty name="height" value="0.1" units="cm"/>
      <inkml:brushProperty name="color" value="#E71224"/>
    </inkml:brush>
  </inkml:definitions>
  <inkml:trace contextRef="#ctx0" brushRef="#br0">1 82 8202,'8'-82'3080,"-6"94"-2095,-2-11-753,-2 14-72,-1 0-32,3 18-32,3 11-136,-3-6-224,2 8-160,-5-8 224</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8:58.455"/>
    </inkml:context>
    <inkml:brush xml:id="br0">
      <inkml:brushProperty name="width" value="0.1" units="cm"/>
      <inkml:brushProperty name="height" value="0.1" units="cm"/>
      <inkml:brushProperty name="color" value="#E71224"/>
    </inkml:brush>
  </inkml:definitions>
  <inkml:trace contextRef="#ctx0" brushRef="#br0">1 99 8682,'8'6'3177,"13"-2"-2385,27 2-600,19-3-16,10-1-24,-8-2-16,-5-5-104,-11-6-40,-12-6-184,2 1-96,-7 1-448,0-8-329,-13 3 681</inkml:trace>
  <inkml:trace contextRef="#ctx0" brushRef="#br0" timeOffset="1">516 0 5185,'-92'54'2665,"86"-37"-65,-2-6-2096,3 7-136,-2 2 17,-4-2 23,4 5-24,-8 3-88,5 6-32,10 10-104,-23-9-64,15 16-56,-18-12-40,-2 10-152,5-1-152,-3-6-368,-6-3 416</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8:58.785"/>
    </inkml:context>
    <inkml:brush xml:id="br0">
      <inkml:brushProperty name="width" value="0.1" units="cm"/>
      <inkml:brushProperty name="height" value="0.1" units="cm"/>
      <inkml:brushProperty name="color" value="#E71224"/>
    </inkml:brush>
  </inkml:definitions>
  <inkml:trace contextRef="#ctx0" brushRef="#br0">1 81 7690,'84'-80'3104,"-43"80"-1631,6 3-1153,8 7-8,-18-7-48,6 10-40,-4-1-96,6-1-48,-4 4-8,-8-12-40,0 7-56,-14-8-120,-6-1-280,-1 6-168,-12-14 320</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8:59.139"/>
    </inkml:context>
    <inkml:brush xml:id="br0">
      <inkml:brushProperty name="width" value="0.1" units="cm"/>
      <inkml:brushProperty name="height" value="0.1" units="cm"/>
      <inkml:brushProperty name="color" value="#E71224"/>
    </inkml:brush>
  </inkml:definitions>
  <inkml:trace contextRef="#ctx0" brushRef="#br0">84 21 7906,'-54'-21'2752,"64"33"-2360,-2 1-144,0 3 40,-1 7 33,-7 2 15,2 4-64,-6 11-88,-1 1-40,-4 5-104,-1 0-40,0-8-144,-2-6-120,4-9-312,2-1-1161,7-7 1185</inkml:trace>
  <inkml:trace contextRef="#ctx0" brushRef="#br0" timeOffset="1">92 197 7442,'71'-92'2792,"-63"112"-2064,1 3-328,0 5 33,-5 1 31,-1-1-64,0 18-64,-6-13-56,-2 8-120,-2 4-32,-2-16-112,5 6-32,-4-21-200,2-1-104,4-8-360,2-14-585</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8:59.467"/>
    </inkml:context>
    <inkml:brush xml:id="br0">
      <inkml:brushProperty name="width" value="0.1" units="cm"/>
      <inkml:brushProperty name="height" value="0.1" units="cm"/>
      <inkml:brushProperty name="color" value="#E71224"/>
    </inkml:brush>
  </inkml:definitions>
  <inkml:trace contextRef="#ctx0" brushRef="#br0">0 20 8538,'12'-13'3008,"9"10"-2551,-23-1-137,2 8 16,9 7-16,7 11-24,-1 4-48,-13 5-120,6 5-32,-20 0-96,-9-3-48,19 2-184,-3-4-128,7-8-424,14-7 496</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8:59.818"/>
    </inkml:context>
    <inkml:brush xml:id="br0">
      <inkml:brushProperty name="width" value="0.1" units="cm"/>
      <inkml:brushProperty name="height" value="0.1" units="cm"/>
      <inkml:brushProperty name="color" value="#E71224"/>
    </inkml:brush>
  </inkml:definitions>
  <inkml:trace contextRef="#ctx0" brushRef="#br0">240 0 8106,'3'3'338,"-2"0"0,1 0 1,0 0-1,0 0 0,-1 1 0,0-1 1,0 0-1,0 1 0,0-1 1,0 0-1,-1 1 0,1 5 0,0 52-71,-1-31 281,29 345 1596,-3-46-1197,-17-212-675,-3-63 377,-3 83 0,-3-132-603,-1 0 0,0 0 0,0 0 0,-1 0 0,0 0 1,0 0-1,0 0 0,0-1 0,-1 1 0,1-1 0,-1 1 1,0-1-1,-1 0 0,1 0 0,-1-1 0,1 1 0,-1-1 1,0 0-1,-1 0 0,1 0 0,0 0 0,-1-1 0,0 1 1,1-1-1,-1-1 0,0 1 0,-8 1 0,-3 1-293,-1 0-1,1-1 0,-1-1 1,0-1-1,0 0 1,0-2-1,-25-2 0,-33-12-414</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9:04.786"/>
    </inkml:context>
    <inkml:brush xml:id="br0">
      <inkml:brushProperty name="width" value="0.1" units="cm"/>
      <inkml:brushProperty name="height" value="0.1" units="cm"/>
      <inkml:brushProperty name="color" value="#E71224"/>
    </inkml:brush>
  </inkml:definitions>
  <inkml:trace contextRef="#ctx0" brushRef="#br0">0 36 8778,'43'-3'2945,"16"0"-2873,-10-1 0,14 4-72,-6-3-56,-16-4-377,5-2 321,-16 2-16</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26.900"/>
    </inkml:context>
    <inkml:brush xml:id="br0">
      <inkml:brushProperty name="width" value="0.1" units="cm"/>
      <inkml:brushProperty name="height" value="0.1" units="cm"/>
      <inkml:brushProperty name="color" value="#FFC114"/>
    </inkml:brush>
  </inkml:definitions>
  <inkml:trace contextRef="#ctx0" brushRef="#br0">308 0 7418,'-1'5'339,"1"0"0,0 0 0,1 0 0,-1 0 0,1 0 0,0 0 0,0 0 0,0-1 0,1 1 0,0 0 0,0-1 0,4 9 0,1-2-247,-1 0 1,2 0-1,12 15 1,1-6 7,-15-15-110,-1 0 0,1 1 0,-1-1 0,0 1 0,8 12 0,-12-17-1,-1 1 0,1-1 1,0 1-1,-1 0 0,1-1 1,-1 1-1,0 0 0,0-1 0,1 1 1,-1 0-1,0-1 0,0 1 1,0 0-1,-1-1 0,1 1 0,0 0 1,-1-1-1,1 1 0,-1 0 1,1-1-1,-1 1 0,0-1 0,0 1 1,0-1-1,0 1 0,0-1 0,0 0 1,0 0-1,0 1 0,0-1 1,-3 1-1,-46 53-131,38-41 170,-1 0-1,0 0 0,-27 20 1,23-25 111,-1 1 123,18-9-257,0-1 0,-1 1-1,1 0 1,0 0 0,0-1 0,0 1 0,0 0 0,0 0 0,0-1 0,0 1 0,0 0 0,0 0 0,0-1-1,0 1 1,1 0 0,-1-1 0,0 1 0,0 0 0,1-1 0,-1 1 0,1 0 0,-1-1 0,0 1 0,1-1-1,-1 1 1,1-1 0,-1 1 0,1-1 0,0 1 0,4 5 34,26 29 135,-2 1 0,27 46 0,-54-79-173,1 1-1,-1 0 0,0 0 1,0 1-1,0-1 0,-1 0 0,1 1 1,-1-1-1,0 1 0,0-1 0,-1 1 1,1-1-1,-1 1 0,0-1 1,0 1-1,-1 0 0,1-1 0,-1 1 1,0-1-1,-1 1 0,1-1 1,-1 0-1,-2 6 0,-7 6 2,7-10-6,1-1 0,-1 1 0,0-1 0,0 0 0,-1-1 0,0 1 0,1-1 1,-2 1-1,1-1 0,0-1 0,-10 6 0,-22 6 3,-1-1 0,-1-2 0,-51 10 0,-16 5 209,106-27-202,0 0 1,0 0-1,0 0 1,0 0 0,0 0-1,0 0 1,0 0-1,0 0 1,0 0-1,0 0 1,0 0-1,0 0 1,1 0-1,-1 0 1,0 1 0,0-1-1,0 0 1,0 0-1,0 0 1,0 0-1,0 0 1,0 0-1,0 0 1,0 0-1,0 0 1,0 1 0,0-1-1,0 0 1,0 0-1,0 0 1,0 0-1,0 0 1,0 0-1,0 0 1,0 0-1,0 0 1,0 0 0,0 1-1,0-1 1,0 0-1,-1 0 1,1 0-1,0 0 1,20 2 126,28 0 3,85 2 598,0 6 1,-1 5-1,175 44 0,-120-8-328,-123-31-478,0-3 1,1-2-1,1-3 1,108 5-1,66-33-2827,-175 4 2332</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9:05.119"/>
    </inkml:context>
    <inkml:brush xml:id="br0">
      <inkml:brushProperty name="width" value="0.1" units="cm"/>
      <inkml:brushProperty name="height" value="0.1" units="cm"/>
      <inkml:brushProperty name="color" value="#E71224"/>
    </inkml:brush>
  </inkml:definitions>
  <inkml:trace contextRef="#ctx0" brushRef="#br0">479 1 7586,'-6'2'4690,"0"10"-4370,1 1 9,-10 19-57,5-6-32,-2-1 0,-1 0 0,-20 28 1,17-35-175,0 0-1,-1-1 1,-19 14 0,-29 29-3,24-12-55,-46 71 1,2-3-667,83-114 548,1 0-1,-1 0 1,1 0 0,-1 0 0,1 0-1,0 0 1,0 1 0,0-1 0,0 0 0,0 1-1,0 2 1,3-5-263</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9:05.472"/>
    </inkml:context>
    <inkml:brush xml:id="br0">
      <inkml:brushProperty name="width" value="0.1" units="cm"/>
      <inkml:brushProperty name="height" value="0.1" units="cm"/>
      <inkml:brushProperty name="color" value="#E71224"/>
    </inkml:brush>
  </inkml:definitions>
  <inkml:trace contextRef="#ctx0" brushRef="#br0">1 40 5729,'123'-39'2929,"-110"60"-385,2 1-1743,0 12 7,-4 4-40,4 3-32,0 18-152,-10-8-72,1 10-248,-4-2-72,-10-12-104,4 6-72,-7-15-120,-1 0-216,4-12-448,0-5-264,5-8 616</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9:05.801"/>
    </inkml:context>
    <inkml:brush xml:id="br0">
      <inkml:brushProperty name="width" value="0.1" units="cm"/>
      <inkml:brushProperty name="height" value="0.1" units="cm"/>
      <inkml:brushProperty name="color" value="#E71224"/>
    </inkml:brush>
  </inkml:definitions>
  <inkml:trace contextRef="#ctx0" brushRef="#br0">1 1 8498,'16'9'2920,"7"13"-2664,-2-4-63,9 10 47,6-7 8,3 9-40,-7-6-72,-1 1-72,-10 0-24,4-6-240,1 3-272,-18-9 296</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9:06.138"/>
    </inkml:context>
    <inkml:brush xml:id="br0">
      <inkml:brushProperty name="width" value="0.1" units="cm"/>
      <inkml:brushProperty name="height" value="0.1" units="cm"/>
      <inkml:brushProperty name="color" value="#E71224"/>
    </inkml:brush>
  </inkml:definitions>
  <inkml:trace contextRef="#ctx0" brushRef="#br0">30 1 7826,'-6'16'2672,"-1"9"-2448,2 3-304,-6-7 40</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9:06.614"/>
    </inkml:context>
    <inkml:brush xml:id="br0">
      <inkml:brushProperty name="width" value="0.1" units="cm"/>
      <inkml:brushProperty name="height" value="0.1" units="cm"/>
      <inkml:brushProperty name="color" value="#E71224"/>
    </inkml:brush>
  </inkml:definitions>
  <inkml:trace contextRef="#ctx0" brushRef="#br0">111 1 7754,'-53'81'2411,"52"-78"-2359,-1 0 1,1-1-1,0 1 1,0 0-1,1 0 0,-1-1 1,1 1-1,-1 0 1,1 0-1,0 0 1,0 0-1,0 0 1,1-1-1,-1 1 0,0 0 1,1 0-1,0 0 1,0-1-1,0 1 1,0 0-1,0-1 0,1 1 1,-1-1-1,1 1 1,-1-1-1,5 5 1,0 1 109,-5-5-156,1 0 1,0-1 0,0 1 0,0-1 0,0 0 0,0 1 0,0-1 0,1 0 0,-1 0 0,1-1 0,-1 1 0,1 0 0,0-1 0,0 1 0,-1-1 0,1 0 0,0 0 0,0 0 0,0-1 0,0 1-1,1-1 1,-1 0 0,0 1 0,4-2 0,0 2-75,-1-1-1,1 1 0,-1 1 0,1-1 1,10 5-1,-20-5 82,1-1 0,-1 1 0,1 1 0,0-1 0,-1 0 0,1 0 0,0 1 1,0 0-1,0-1 0,0 1 0,0 0 0,1 0 0,-1 0 0,0 0 0,-1 4 0,-30 37 118,31-41-112,-27 47 464,23-38-261,6-9-211,0 0 1,0-1-1,0 1 1,1 0-1,-1 0 1,0 0-1,1-1 1,-1 1-1,1 0 1,-1-1-1,1 1 1,0 0-1,0-1 1,0 1-1,0-1 1,0 1-1,2 2 1,20 21 37,25-5-38,-41-18-29,-1 0-1,1 0 1,0 1-1,-1 0 1,0 0-1,0 0 1,9 7-1,-13-8 13,-1 0-1,0 0 0,1 0 0,-1 0 0,0 0 1,0 0-1,0 0 0,0 0 0,0 0 0,-1 0 1,1 0-1,0 1 0,-1-1 0,0 0 1,0 1-1,1-1 0,-1 0 0,-1 1 0,1-1 1,0 0-1,0 0 0,-1 1 0,0-1 1,1 0-1,-1 0 0,0 0 0,0 1 0,-1 1 1,-11 20-9,-1-1 0,-1 0 0,0-1 0,-2-1 0,-1 0 0,-29 27 0,-24 29-11,67-73 47,-11 13-73,15-17 56,0 0 1,0 0-1,0 0 0,0 0 1,0-1-1,0 1 0,0 0 1,0 0-1,0 0 0,0-1 1,0 1-1,0 0 0,0 0 1,0 0-1,0 0 0,0-1 1,0 1-1,0 0 1,-1 0-1,1 0 0,0 0 1,0-1-1,0 1 0,0 0 1,0 0-1,0 0 0,-1 0 1,1 0-1,0 0 0,0-1 1,0 1-1,0 0 0,-1 0 1,1 0-1,0 0 0,0 0 1,0 0-1,-1 0 0,1 0 1,0 0-1,0 0 0,0 0 1,0 0-1,-1 0 0,1 0 1,0 0-1,0 0 0,0 0 1,-1 0-1,1 0 1,0 0-1,0 0 0,0 0 1,0 0-1,-1 1 0,1-1 1,0 0-1,0 0 0,0 0 1,0 0-1,0 0 0,-1 0 1,1 1-1,0-1 0,0 0 1,0 0-1,1-1 15,0 0 1,1 0-1,-1 0 1,1 0-1,-1 0 1,1 0-1,-1 1 0,1-1 1,-1 0-1,1 1 1,0-1-1,-1 1 1,1 0-1,2-1 0,4-1 30,5-2-42,96-22 854,-96 24-714,0 0 1,0 1 0,0 1 0,0 0 0,1 1 0,-1 1 0,17 3 0,50 12 542,-1-4-1,100 3 1,-8-1-309,82-4-195,-5 0-184,-139 3-1438,-102-17 436,1 4 414</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9:07.070"/>
    </inkml:context>
    <inkml:brush xml:id="br0">
      <inkml:brushProperty name="width" value="0.1" units="cm"/>
      <inkml:brushProperty name="height" value="0.1" units="cm"/>
      <inkml:brushProperty name="color" value="#E71224"/>
    </inkml:brush>
  </inkml:definitions>
  <inkml:trace contextRef="#ctx0" brushRef="#br0">57 93 9866,'-56'-14'3353,"82"3"-3193,10 4-96,18 7-32,-1-1-8,8-3 16,-4-7-16,-3-7 16,7 15-8,-10-11-56,0 16-72,-22-2-272,-15-10-168,-11 14-449,-10-9 577</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9:07.434"/>
    </inkml:context>
    <inkml:brush xml:id="br0">
      <inkml:brushProperty name="width" value="0.1" units="cm"/>
      <inkml:brushProperty name="height" value="0.1" units="cm"/>
      <inkml:brushProperty name="color" value="#E71224"/>
    </inkml:brush>
  </inkml:definitions>
  <inkml:trace contextRef="#ctx0" brushRef="#br0">372 1 7418,'-76'43'2297,"75"-43"-2275,0 0-1,0 0 0,1 1 0,-1-1 0,0 0 1,1 1-1,-1-1 0,0 1 0,1-1 0,-1 0 1,0 1-1,1-1 0,-1 1 0,1 0 0,-1-1 0,1 1 1,-1-1-1,1 1 0,0 0 0,-1-1 0,1 1 1,0 0-1,-1 0 0,1-1 0,0 1 0,0 0 1,0 0-1,0-1 0,0 1 0,0 0 0,0 0 1,0-1-1,0 1 0,0 0 0,0 0 0,0-1 0,0 1 1,1 0-1,-1 0 0,0-1 0,0 1 0,1 0 1,-1-1-1,1 1 0,-1 0 0,0-1 0,1 1 1,-1-1-1,1 1 0,0-1 0,-1 1 0,1-1 1,1 1-1,1 3 143,-1-1-78,-1 1 1,0-1 0,1 0-1,-1 1 1,-1 0 0,1-1-1,0 1 1,-1-1 0,0 1-1,1 0 1,-2-1 0,1 1-1,0 0 1,-1-1 0,-1 8-1,-23 57 663,11-34-458,-44 157 453,-119 398-405,176-586-340,-4 14-35,-11 47-49,15-60 22,0 0 1,0 0-1,1 1 1,0-1-1,0 1 1,0-1-1,0 0 0,1 1 1,0-1-1,0 0 1,2 6-1,-3-9 42,0-1 0,0 1-1,0-1 1,0 1-1,1-1 1,-1 1 0,0-1-1,0 1 1,1-1 0,-1 0-1,0 1 1,0-1 0,1 0-1,-1 1 1,0-1-1,1 0 1,-1 1 0,1-1-1,-1 0 1,0 1 0,1-1-1,-1 0 1,1 0 0,-1 0-1,1 1 1,-1-1 0,1 0-1,-1 0 1,1 0-1,-1 0 1,1 0 0,-1 0-1,1 0 1,-1 0 0,1 0-1,-1 0 1,0 0 0,1 0-1,-1-1 1,1 1 0,-1 0-1,1 0 1,-1 0-1,1-1 1,-1 1 0,0 0-1,1 0 1,-1-1 0,1 1-1,-1 0 1,0-1 0,1 1-1,-1-1 1,17-24-313,-17 24 334,23-41-178</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9:07.805"/>
    </inkml:context>
    <inkml:brush xml:id="br0">
      <inkml:brushProperty name="width" value="0.1" units="cm"/>
      <inkml:brushProperty name="height" value="0.1" units="cm"/>
      <inkml:brushProperty name="color" value="#E71224"/>
    </inkml:brush>
  </inkml:definitions>
  <inkml:trace contextRef="#ctx0" brushRef="#br0">273 0 8418,'0'2'2960,"-9"11"-2607,-9 7-249,-14 12-104,-1 1 24,-13 0 0,8 8-24,-5-10-193,19 5-255,-3-11 296</inkml:trace>
  <inkml:trace contextRef="#ctx0" brushRef="#br0" timeOffset="1">0 207 8018,'31'-36'2760,"-9"56"-2448,-19-4-24,8 10 41,-1 9-1,-8 7-104,6 9-64,-10 2-56,-6-12-16,5 2-120,0-10-120,-6-17-280,9 2-305,0-25 465</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9:08.135"/>
    </inkml:context>
    <inkml:brush xml:id="br0">
      <inkml:brushProperty name="width" value="0.1" units="cm"/>
      <inkml:brushProperty name="height" value="0.1" units="cm"/>
      <inkml:brushProperty name="color" value="#E71224"/>
    </inkml:brush>
  </inkml:definitions>
  <inkml:trace contextRef="#ctx0" brushRef="#br0">0 28 8338,'8'-4'355,"1"0"0,0 0 0,0 1 0,0 0 1,0 0-1,0 1 0,0 1 0,1-1 0,17 1 0,11 1-403,43 7-1,-41-3 409,-22-3-311,-12-1-34,1 0 0,-1 0 0,0 0 0,0 1 1,0 0-1,0 1 0,0-1 0,0 1 1,0 0-1,0 0 0,-1 1 0,10 5 1,-15-7-13,1-1 0,-1 1-1,0-1 1,0 1 0,0-1 0,1 1 0,-1-1 0,0 1 0,0-1 0,0 1 0,0-1 0,0 1 0,0 0 0,0-1 0,0 1 0,0-1 0,0 1 0,-1-1-1,1 1 1,0-1 0,0 1 0,0-1 0,-1 1 0,1-1 0,0 1 0,-1-1 0,1 1 0,0-1 0,-1 0 0,1 1 0,-1 0 0,-15 15 59,13-14-48,-18 21 24,1 1-1,-33 50 1,36-47-154,-2-1 0,-36 39 1,1-21-272,1-4 162</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9:08.470"/>
    </inkml:context>
    <inkml:brush xml:id="br0">
      <inkml:brushProperty name="width" value="0.1" units="cm"/>
      <inkml:brushProperty name="height" value="0.1" units="cm"/>
      <inkml:brushProperty name="color" value="#E71224"/>
    </inkml:brush>
  </inkml:definitions>
  <inkml:trace contextRef="#ctx0" brushRef="#br0">0 73 8802,'22'3'3041,"-6"-19"-2721,12 7-288,6 13 16,-1-9-16,3 3-24,-3-5-104,-1-14-144,-1 11-465,-3 4-1583,-9 2 1568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24:10.163"/>
    </inkml:context>
    <inkml:brush xml:id="br0">
      <inkml:brushProperty name="width" value="0.05" units="cm"/>
      <inkml:brushProperty name="height" value="0.05" units="cm"/>
    </inkml:brush>
  </inkml:definitions>
  <inkml:trace contextRef="#ctx0" brushRef="#br0">1 328 6065,'10'-159'2525,"-9"149"-2218,-1 1 1,1-1-1,1 1 1,0 0-1,0-1 1,1 1-1,0 0 1,0 0-1,1 1 1,0-1-1,1 1 1,-1 0-1,2 0 1,6-8-1,-8 13-251,0 0-1,-1 0 1,1 1-1,0-1 1,1 1-1,-1 0 1,0 0-1,0 1 1,1-1-1,-1 1 1,1 0-1,0 0 1,-1 1-1,1-1 1,0 1-1,-1 0 1,1 0-1,0 0 1,-1 1-1,1 0 1,0 0-1,-1 0 1,1 0-1,7 4 1,22 8 6,42 21 1,-66-29-54,0 0-1,-1 1 1,0 0 0,0 1-1,0 0 1,-1 0-1,0 1 1,14 16-1,-21-22-6,0 0-1,-1 0 0,1 0 0,0 0 0,-1 0 0,1 0 0,-1 0 0,1 0 1,-1 0-1,0 0 0,0 0 0,0 0 0,0 0 0,-1 0 0,1 0 0,0 0 1,-1 0-1,1 0 0,-1 0 0,0 0 0,0 0 0,0 0 0,0 0 0,0-1 1,0 1-1,0 0 0,-1-1 0,1 1 0,0-1 0,-1 1 0,1-1 0,-1 0 0,-2 2 1,-8 7 12,0-1 0,-1-1 0,-20 11 0,19-11-7,-213 117 30,225-124-25,0-1 1,1 1-1,-1 0 0,0 0 0,1 0 1,-1 0-1,0 0 0,1 0 0,-1 0 1,1 0-1,0 1 0,-1-1 0,1 1 0,0-1 1,0 1-1,0-1 0,0 1 0,0 0 1,-1 2-1,3-3 7,-1-1 0,1 1 1,-1 0-1,1 0 0,0 0 0,-1-1 0,1 1 1,0 0-1,0-1 0,0 1 0,-1-1 1,1 1-1,0-1 0,0 1 0,0-1 0,0 1 1,0-1-1,0 0 0,0 1 0,0-1 1,0 0-1,0 0 0,0 0 0,1 0 0,14 2 190,0-1-1,32-2 0,-31-1-144,-1-1 1,0-1-1,21-7 1,-24 6-356,0 1 1,0 0-1,0 2 0,1-1 1,16 0-1,-25 5 271,-4 0-88</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27.331"/>
    </inkml:context>
    <inkml:brush xml:id="br0">
      <inkml:brushProperty name="width" value="0.1" units="cm"/>
      <inkml:brushProperty name="height" value="0.1" units="cm"/>
      <inkml:brushProperty name="color" value="#FFC114"/>
    </inkml:brush>
  </inkml:definitions>
  <inkml:trace contextRef="#ctx0" brushRef="#br0">109 17 9634,'-89'-17'3369,"71"42"-2945,21 21-360,-3-2-8,-5-6-88,17 13-120,-17-18-280,6 1-176,13 10 360</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9:08.799"/>
    </inkml:context>
    <inkml:brush xml:id="br0">
      <inkml:brushProperty name="width" value="0.1" units="cm"/>
      <inkml:brushProperty name="height" value="0.1" units="cm"/>
      <inkml:brushProperty name="color" value="#E71224"/>
    </inkml:brush>
  </inkml:definitions>
  <inkml:trace contextRef="#ctx0" brushRef="#br0">177 1 5489,'-137'101'4230,"108"-70"-3033,28-30-1158,0 0 0,0 1-1,0-1 1,0 1 0,0 0-1,0-1 1,0 1 0,1 0 0,-1-1-1,1 1 1,0 0 0,-1 0-1,1-1 1,0 1 0,0 0 0,0 0-1,0 0 1,0 0 0,0-1-1,1 4 1,57-9 184,-49 4-222,-1-1 0,0 1 0,1-1 0,-1-1 0,0 1 0,0-2 0,0 1 0,0-1 0,0 0 0,-1 0 0,1-1 0,10-8 0,-17 12-1,62-31 11,-60 29-9,0 1-1,1 0 1,-1 0 0,1 0 0,-1 0 0,1 1-1,0-1 1,-1 1 0,1 0 0,0 0 0,-1 0 0,1 1-1,-1-1 1,1 1 0,0 0 0,5 2 0,-7-2 0,-1 0 1,1 1 0,-1-1 0,0 0 0,1 1 0,-1-1-1,0 0 1,0 1 0,0 0 0,0-1 0,0 1 0,0 0-1,0-1 1,-1 1 0,1 0 0,-1 0 0,1-1 0,-1 1-1,0 0 1,0 0 0,1 0 0,-1 0 0,0 0 0,-1-1-1,1 1 1,0 0 0,-1 0 0,1 0 0,-2 3 0,-2 9 58,-1 0 1,0-1 0,-8 14 0,2-3 68,-10 37 297,-14 77 1,22-82-317,-2-1 1,-25 61 0,39-113-145,-1 1 1,1-1-1,-1 0 1,1 0-1,-1 0 1,0-1-1,0 1 1,-1 0-1,1-1 1,-5 4-1,6-5 2,0-1 1,0 1-1,0-1 0,0 1 1,0-1-1,0 0 0,0 0 1,0 1-1,0-1 0,0 0 1,0 0-1,0 0 0,0 0 1,0 0-1,0 0 0,0-1 1,0 1-1,0 0 1,0 0-1,0-1 0,0 1 1,0-1-1,0 1 0,0-1 1,0 1-1,0-1 0,0 1 1,0-1-1,1 0 0,-1 0 1,0 1-1,0-2 0,-19-16-367</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9:09.118"/>
    </inkml:context>
    <inkml:brush xml:id="br0">
      <inkml:brushProperty name="width" value="0.1" units="cm"/>
      <inkml:brushProperty name="height" value="0.1" units="cm"/>
      <inkml:brushProperty name="color" value="#E71224"/>
    </inkml:brush>
  </inkml:definitions>
  <inkml:trace contextRef="#ctx0" brushRef="#br0">14 214 9002,'3'0'3073,"1"0"-2865,4 2 456,-8 0-480,5 26-72,5 41-128,-17-46-112,4 9-376,-15-12-248,3-17 447</inkml:trace>
  <inkml:trace contextRef="#ctx0" brushRef="#br0" timeOffset="1">929 1 9114,'0'21'3305,"-2"2"-2441,1 18-816,-6 2 0,4 8-112,-9-10-176,2-5-2025,15-6 1593</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9:09.457"/>
    </inkml:context>
    <inkml:brush xml:id="br0">
      <inkml:brushProperty name="width" value="0.1" units="cm"/>
      <inkml:brushProperty name="height" value="0.1" units="cm"/>
      <inkml:brushProperty name="color" value="#E71224"/>
    </inkml:brush>
  </inkml:definitions>
  <inkml:trace contextRef="#ctx0" brushRef="#br0">0 112 11378,'92'-112'3577,"-92"117"-3697,3 18-304,4 16 144,-19-7-136,6 5-168,-22-7 1256,-2-5-736</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9:09.800"/>
    </inkml:context>
    <inkml:brush xml:id="br0">
      <inkml:brushProperty name="width" value="0.1" units="cm"/>
      <inkml:brushProperty name="height" value="0.1" units="cm"/>
      <inkml:brushProperty name="color" value="#E71224"/>
    </inkml:brush>
  </inkml:definitions>
  <inkml:trace contextRef="#ctx0" brushRef="#br0">0 38 9666,'2'5'3297,"8"0"-3161,6 1-80,12 6 56,7-4-48,24-1 40,2-7-16,7-12-48,5-1 8,-8-2-112,6 2-128,-20 1-384,-10 3-416,-15 2 631</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9:10.137"/>
    </inkml:context>
    <inkml:brush xml:id="br0">
      <inkml:brushProperty name="width" value="0.1" units="cm"/>
      <inkml:brushProperty name="height" value="0.1" units="cm"/>
      <inkml:brushProperty name="color" value="#E71224"/>
    </inkml:brush>
  </inkml:definitions>
  <inkml:trace contextRef="#ctx0" brushRef="#br0">532 0 6777,'-111'90'2753,"76"-72"-1369,-4-1-1040,13 11 8,-9-4 17,12 4-49,0 5-48,-8-2-176,11 10-16,2 9-56,7 6-16,-6-2-96,1-8-128,-6-10-360,-7-12-1393,6-2 1361</inkml:trace>
  <inkml:trace contextRef="#ctx0" brushRef="#br0" timeOffset="1">0 204 9234,'10'10'3225,"10"11"-2753,6 0-344,10 17 16,15-5 40,2-5-8,6-2-64,5-1-56,-10-9-24,-3-6-16,0 11-144,-10-11-128,-8 2-376,-7-1-304,-19-14 583</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9:10.476"/>
    </inkml:context>
    <inkml:brush xml:id="br0">
      <inkml:brushProperty name="width" value="0.1" units="cm"/>
      <inkml:brushProperty name="height" value="0.1" units="cm"/>
      <inkml:brushProperty name="color" value="#E71224"/>
    </inkml:brush>
  </inkml:definitions>
  <inkml:trace contextRef="#ctx0" brushRef="#br0">126 0 7274,'-12'0'3144,"-4"0"-1039,-4 0-1969,25 27 24,-12 7 48,7 4 8,-4 8-48,-15-15-56,15 9-64,-15-6-24,18 5-24,-2-1-24,-1 0-128,-7-7-64,11 4-240,-2-6-160,-6-16-1625,15-4 1529</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9:10.804"/>
    </inkml:context>
    <inkml:brush xml:id="br0">
      <inkml:brushProperty name="width" value="0.1" units="cm"/>
      <inkml:brushProperty name="height" value="0.1" units="cm"/>
      <inkml:brushProperty name="color" value="#E71224"/>
    </inkml:brush>
  </inkml:definitions>
  <inkml:trace contextRef="#ctx0" brushRef="#br0">14 409 7058,'8'2'2944,"2"6"-1304,-2 5-1295,0 4 39,-3 4 56,-3 9 0,-4-2-128,1 19-72,1 6-96,-5 1-56,-4 7-56,-2-12-24,-4 5-208,4-10-104,11-7-296,0-8-152,11-60-2569</inkml:trace>
  <inkml:trace contextRef="#ctx0" brushRef="#br0" timeOffset="1">349 41 7794,'23'-19'2816,"-13"6"-2232,3 4-136,-7 9 49,-2 4-9,-6 14-56,9 8-48,-17 2-168,5 18-24,-5 1-104,-10 3-24,10 2-136,-13-11-56,7-13-184,-2-10-168,8-8-384,10-23-2209</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9:11.134"/>
    </inkml:context>
    <inkml:brush xml:id="br0">
      <inkml:brushProperty name="width" value="0.1" units="cm"/>
      <inkml:brushProperty name="height" value="0.1" units="cm"/>
      <inkml:brushProperty name="color" value="#E71224"/>
    </inkml:brush>
  </inkml:definitions>
  <inkml:trace contextRef="#ctx0" brushRef="#br0">531 1 8842,'6'13'3569,"1"17"-3579,-9 221 1115,-3-52-777,6-151-254,-2 457 17,-5-382 629,-6-1-1,-29 131 0,39-244-651,1 0 40,-1 0-1,-1 0 0,1 0 0,-1 0 1,-1 0-1,-7 14 0,8-20-87,0 0 0,0 0 0,0 0 0,0 0 0,-1 0 0,1-1 0,-1 0 1,1 1-1,-1-1 0,0-1 0,0 1 0,0 0 0,0-1 0,0 0 0,0 0 0,0 0 0,-1-1 0,-4 1 0,-19 0-278,-1-1-1,0-2 1,1 0-1,-1-2 1,-48-14-1,41 10-101,-82-19-315</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9:12.669"/>
    </inkml:context>
    <inkml:brush xml:id="br0">
      <inkml:brushProperty name="width" value="0.1" units="cm"/>
      <inkml:brushProperty name="height" value="0.1" units="cm"/>
      <inkml:brushProperty name="color" value="#E71224"/>
    </inkml:brush>
  </inkml:definitions>
  <inkml:trace contextRef="#ctx0" brushRef="#br0">172 18 7674,'-10'-17'3201,"11"31"-2447,1 9-603,-19 318 565,1 5-401,54 157 11,0-16-130,-36-385-178,-4 0-1,-27 179 1,14-194-1,-36 174-12,40-221 0,-1 0-1,-2 0 1,-2-1-1,-25 45 1,29-69 48,6-7 76,11-9 72,10-4-178,-1 0 0,0 1 1,1 1-1,0 0 0,0 1 1,0 0-1,0 1 0,0 1 1,17 2-1,-26-2-16,0 2-1,-1-1 1,1 0 0,0 1-1,-1 0 1,1 1-1,-1-1 1,0 1 0,0 0-1,0 0 1,0 1 0,0-1-1,6 7 1,-8-7-3,0 0 1,0 0-1,-1 0 0,1 0 1,-1 1-1,0-1 0,0 0 1,0 1-1,0 0 0,0 0 1,-1-1-1,0 1 0,0 0 1,0 0-1,0 0 0,0 0 1,-1 0-1,0 0 0,0 0 1,0 5-1,-53 196 331,39-128-171,-1 6-42,3 0 0,4 0 0,2 84 0,14 11-55,10 398 62,-10-413-4,51 282 0,-23-219-24,-30-171-95,-3 0-1,-2 0 1,-2 1 0,-18 106 0,13-105 20,2 1 0,3-1 0,3 1 1,8 57-1,-7-89-12,2 1 1,1-1-1,1 0 1,1 0-1,1 0 1,1-1 0,16 26-1,-1-7 14,3-1-1,59 73 0,-82-110-82,-1-1 0,1 0 0,0 0 0,0 0 0,0 0 0,1-1 0,-1 0 0,10 5 0,-12-8 15,-1 0 0,1-1 0,0 1 1,0-1-1,0 0 0,-1 1 0,1-1 1,0 0-1,0-1 0,0 1 0,-1-1 1,1 1-1,0-1 0,0 0 1,-1 0-1,1 0 0,0 0 0,-1 0 1,1-1-1,-1 1 0,0-1 0,1 1 1,2-5-1,22-12-830,2 9 365</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9:38.520"/>
    </inkml:context>
    <inkml:brush xml:id="br0">
      <inkml:brushProperty name="width" value="0.1" units="cm"/>
      <inkml:brushProperty name="height" value="0.1" units="cm"/>
      <inkml:brushProperty name="color" value="#E71224"/>
    </inkml:brush>
  </inkml:definitions>
  <inkml:trace contextRef="#ctx0" brushRef="#br0">26 100 6641,'-26'57'3380,"32"-64"-3022,1 1 0,0 0 0,0 1 0,0 0 0,10-5 0,0 2-219,1 2 1,1 0-1,-1 1 0,1 1 0,0 1 1,0 1-1,20-1 0,-10 1-107,-1-1 1,31-8-1,-51 9-29,44-12-224,67-10-1,-116 24 121,1-1 0,-1 1 0,0-1 0,1 0 0,-1 0 0,0 0-1,0 0 1,0-1 0,6-3 0,-2-7-202</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27.683"/>
    </inkml:context>
    <inkml:brush xml:id="br0">
      <inkml:brushProperty name="width" value="0.1" units="cm"/>
      <inkml:brushProperty name="height" value="0.1" units="cm"/>
      <inkml:brushProperty name="color" value="#FFC114"/>
    </inkml:brush>
  </inkml:definitions>
  <inkml:trace contextRef="#ctx0" brushRef="#br0">0 283 9674,'4'-13'3265,"25"-2"-3137,14 5-32,16-3-16,18-5 32,13-13-16,12-7-24,2-3-40,-11 12-32,-17 9-264,-19-1-272,-20 7 584,-14-5-208</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9:38.870"/>
    </inkml:context>
    <inkml:brush xml:id="br0">
      <inkml:brushProperty name="width" value="0.1" units="cm"/>
      <inkml:brushProperty name="height" value="0.1" units="cm"/>
      <inkml:brushProperty name="color" value="#E71224"/>
    </inkml:brush>
  </inkml:definitions>
  <inkml:trace contextRef="#ctx0" brushRef="#br0">155 2 5977,'0'0'48,"0"0"0,0-1 0,0 1 0,0 0 0,0 0 0,-1 0 0,1 0 0,0 0 0,0 0-1,0 0 1,0 0 0,-1-1 0,1 1 0,0 0 0,0 0 0,0 0 0,0 0 0,-1 0 0,1 0 0,0 0 0,0 0-1,0 0 1,0 0 0,-1 0 0,1 0 0,0 0 0,0 0 0,0 0 0,-1 1 0,1-1 0,0 0 0,0 0 0,0 0-1,0 0 1,0 0 0,-1 0 0,1 0 0,0 0 0,0 1 0,0-1 0,0 0 0,0 0 0,0 0 0,-1 0 0,1 0-1,0 1 1,0-1 0,0 0 0,0 0 0,0 0 0,0 0 0,0 1 0,0-1 0,0 0 0,0 0 0,0 0 0,0 0-1,0 1 1,0-1 0,0 0 0,0 0 0,0 0 0,0 1 0,0-1 0,0 0 0,0 0 0,0 0 0,1 1 0,-9 25 612,-1 6-79,7-26-501,-1-1-1,1 0 1,1 1 0,-1 0-1,1-1 1,0 1-1,0 0 1,1 0 0,-1-1-1,1 1 1,0 0 0,1 0-1,0-1 1,1 9 0,2 37 195,-9-12-105,-11 41 1,-5 34-47,20-98-123,-1 5-35,0 0 1,-1-1-1,-1 1 1,-1-1-1,-10 23 1,14-41-12,0 0-1,0 0 1,0-1 0,-1 1 0,1-1-1,-1 1 1,1-1 0,-1 1-1,1-1 1,-1 0 0,0 0 0,0 0-1,0 0 1,0 0 0,0 0 0,-2 1-1,-1-1-56,-12 7-204</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9:39.203"/>
    </inkml:context>
    <inkml:brush xml:id="br0">
      <inkml:brushProperty name="width" value="0.1" units="cm"/>
      <inkml:brushProperty name="height" value="0.1" units="cm"/>
      <inkml:brushProperty name="color" value="#E71224"/>
    </inkml:brush>
  </inkml:definitions>
  <inkml:trace contextRef="#ctx0" brushRef="#br0">0 225 8322,'39'-20'3490,"29"2"-2888,-22 7-177,16-3-173,1 2 0,69-4 0,-75 11-228,0-3 1,-1-2-1,57-18 0,-64 15-81,-38 12-46,-1-2 0,0 1 0,0-1 1,0-1-1,0 1 0,-1-2 0,0 1 0,14-10 0,-11-2-425,-7 1 246</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9:39.536"/>
    </inkml:context>
    <inkml:brush xml:id="br0">
      <inkml:brushProperty name="width" value="0.1" units="cm"/>
      <inkml:brushProperty name="height" value="0.1" units="cm"/>
      <inkml:brushProperty name="color" value="#E71224"/>
    </inkml:brush>
  </inkml:definitions>
  <inkml:trace contextRef="#ctx0" brushRef="#br0">262 0 4713,'-2'4'311,"0"-1"1,0 1-1,0-1 0,0 0 1,0 0-1,-1 0 0,1 0 1,-6 4-1,-17 21 560,0 6-2,-1-1 0,-54 54 0,74-80-773,0 0 0,1 1 0,0-1 0,1 1 0,0 1 0,-6 14 0,7-15 38,0 0 0,-1-1 1,0 1-1,0 0 0,-1-1 0,-8 11 0,12-18-123,1 0-1,0 0 0,0 0 1,0 0-1,-1 0 1,1 1-1,0-1 1,0 0-1,0 0 1,-1 0-1,1 0 1,0 1-1,0-1 1,0 0-1,0 0 1,-1 0-1,1 1 1,0-1-1,0 0 1,0 0-1,0 1 1,0-1-1,0 0 0,0 0 1,0 1-1,0-1 1,0 0-1,0 0 1,0 1-1,0-1 1,0 0-1,0 0 1,0 1-1,0-1 1,0 0-1,0 0 1,0 1-1,0-1 1,0 0-1,0 0 1,0 1-1,1-1 1,-1 0-1,0 0 0,0 0 1,0 1-1,0-1 1,1 0-1,-1 0 1,0 0-1,0 0 1,1 0-1,-1 1 1,0-1-1,0 0 1,0 0-1,1 0 1,-1 0-1,1 0 1,25 2 244,31-9-105,-16-2-125,0-1 1,-1-1 0,0-3-1,-1-1 1,-1-2 0,64-38 0,46-27-1144,-136 73 439,-7 2 276</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9:39.865"/>
    </inkml:context>
    <inkml:brush xml:id="br0">
      <inkml:brushProperty name="width" value="0.1" units="cm"/>
      <inkml:brushProperty name="height" value="0.1" units="cm"/>
      <inkml:brushProperty name="color" value="#E71224"/>
    </inkml:brush>
  </inkml:definitions>
  <inkml:trace contextRef="#ctx0" brushRef="#br0">0 1 6737,'2'29'4536,"7"11"-3661,4 21-663,10 38 223,-16-76-428,-1 1 0,-1-1 0,-1 1 0,-1 1 0,0 41 0,-3-65 29,0 0-1,0 0 1,0 0 0,0 0-1,-1 0 1,1 0-1,0 0 1,0 0-1,0 0 1,-1 0-1,1 0 1,-1 0-1,1 0 1,-1 0-1,1-1 1,-1 1-1,1 0 1,-1 0 0,0 0-1,1-1 1,-1 1-1,0 0 1,0-1-1,1 1 1,-1-1-1,0 1 1,-1 0-1,-5-8 512</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9:40.218"/>
    </inkml:context>
    <inkml:brush xml:id="br0">
      <inkml:brushProperty name="width" value="0.1" units="cm"/>
      <inkml:brushProperty name="height" value="0.1" units="cm"/>
      <inkml:brushProperty name="color" value="#E71224"/>
    </inkml:brush>
  </inkml:definitions>
  <inkml:trace contextRef="#ctx0" brushRef="#br0">0 98 9186,'2'-48'3073,"12"45"-3025,-4-10-80,15 9-192,-7 0-104,3-5-73,6 11-95,-3-5-1480,-7-12 1432</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9:40.571"/>
    </inkml:context>
    <inkml:brush xml:id="br0">
      <inkml:brushProperty name="width" value="0.1" units="cm"/>
      <inkml:brushProperty name="height" value="0.1" units="cm"/>
      <inkml:brushProperty name="color" value="#E71224"/>
    </inkml:brush>
  </inkml:definitions>
  <inkml:trace contextRef="#ctx0" brushRef="#br0">34 24 6897,'-12'-22'1486,"12"22"-1470,0 0-1,0 0 1,-1-1 0,1 1-1,0 0 1,0 0-1,0 0 1,0 0-1,0 0 1,0 0 0,0 0-1,-1 0 1,1-1-1,0 1 1,0 0 0,0 0-1,0 0 1,0 0-1,-1 0 1,1 0 0,0 0-1,0 0 1,0 0-1,0 0 1,0 0-1,-1 0 1,1 0 0,0 0-1,0 0 1,0 0-1,0 0 1,-1 0 0,1 0-1,0 0 1,0 1-1,0-1 1,0 0-1,0 0 1,0 0 0,-1 0-1,1 0 1,0 0-1,0 0 1,0 0 0,0 0-1,0 1 1,0-1-1,0 0 1,0 0-1,0 0 1,-1 0 0,1 0-1,0 1 1,0-1-1,0 0 1,0 0 0,0 0-1,0 1 1,-3 46 843,2-37-772,5 189 1650,-1 34-960,-3-223-759,-1 26 161,-2-1 0,-10 57 1,23-122-324,2 1 1,1 1-1,1 0 0,2 1 1,0 1-1,25-31 1,36-59-1163,-36 42 876</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9:40.906"/>
    </inkml:context>
    <inkml:brush xml:id="br0">
      <inkml:brushProperty name="width" value="0.1" units="cm"/>
      <inkml:brushProperty name="height" value="0.1" units="cm"/>
      <inkml:brushProperty name="color" value="#E71224"/>
    </inkml:brush>
  </inkml:definitions>
  <inkml:trace contextRef="#ctx0" brushRef="#br0">296 4 5481,'7'0'2521,"-2"-2"-1217,-12 0 336,6 2-1288,-1 0-96,-18 2-47,-52 64-145,49-35-24,-3 2-64,-22-5-104,7 3-193,8 3-255,-1-2 344</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9:41.237"/>
    </inkml:context>
    <inkml:brush xml:id="br0">
      <inkml:brushProperty name="width" value="0.1" units="cm"/>
      <inkml:brushProperty name="height" value="0.1" units="cm"/>
      <inkml:brushProperty name="color" value="#E71224"/>
    </inkml:brush>
  </inkml:definitions>
  <inkml:trace contextRef="#ctx0" brushRef="#br0">89 1 5457,'59'51'2265,"-44"-33"-1201,11 11-440,-17-9-104,-9 8-48,-15 0 8,-2 10-72,-15 6-64,-4 2-47,29 21-137,-26-12 16,22 20-80,2 1-56,-12-6-64,13-2-160,1-32-337,6-12-1767,1-33 1576</inkml:trace>
  <inkml:trace contextRef="#ctx0" brushRef="#br0" timeOffset="1">196 233 7234,'35'-20'2760,"7"5"-1960,21 5-608,-3 10 0,-9-6-72,-10-6-16,-6-3-16,4 12-24,-3 0-64,-3-7-64,-2 12-240,-4-11-248,-11 3 336</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9:41.769"/>
    </inkml:context>
    <inkml:brush xml:id="br0">
      <inkml:brushProperty name="width" value="0.1" units="cm"/>
      <inkml:brushProperty name="height" value="0.1" units="cm"/>
      <inkml:brushProperty name="color" value="#E71224"/>
    </inkml:brush>
  </inkml:definitions>
  <inkml:trace contextRef="#ctx0" brushRef="#br0">260 0 6417,'-89'108'2051,"86"-106"-1978,0 1 0,1-1 0,0 1 0,0 0 0,0 0 0,0 0 0,0 0 0,1 1 0,-1-1 0,1 0 0,0 1 0,0-1 0,0 1 0,1-1-1,-1 1 1,1-1 0,-1 6 0,0 9 141,-2-1-128,-2 1 0,0-1 0,-1 0-1,0-1 1,-2 0 0,0 0-1,-1 0 1,0-1 0,-1 0-1,-1-1 1,-20 21 0,30-33-77,0-1 0,0 0-1,-1 1 1,1-1 0,0 0 0,-1 0 0,1 0 0,-1 0 0,1 0 0,-1-1 0,1 1 0,-1 0 0,0-1 0,0 1-1,1-1 1,-1 1 0,-2-1 0,1-7 86,14-11-20,-8 13-60,1-1-1,-1 1 0,0-1 0,-1 0 0,1-1 0,-1 1 1,0 0-1,-1 0 0,2-12 0,-2 13-9,-1 0-1,1-1 1,0 1 0,0 0-1,1 0 1,0 0-1,0 0 1,0 0 0,0 0-1,1 1 1,0-1-1,0 1 1,0-1 0,0 1-1,1 0 1,0 0 0,0 1-1,4-5 1,3 3 7,0-1 1,0 1-1,1 1 1,-1 0-1,1 1 1,0 0-1,0 1 1,0 0-1,0 1 1,0 0-1,0 1 1,21 2-1,-17-1-11,-1 1 0,0 1 0,0 0 0,0 1-1,0 1 1,-1 0 0,1 1 0,-1 0 0,20 14 0,-34-19 0,1-1 0,-1 1 0,1 0 1,-1 0-1,1 0 0,-1 0 0,1 0 1,-1 0-1,0 0 0,0 0 0,1 0 1,-1 0-1,0 0 0,0 0 0,0 0 1,0 0-1,0 0 0,0 0 1,-1 1-1,1-1 0,0 0 0,0 0 1,-1 0-1,1-1 0,-1 1 0,1 0 1,-1 0-1,1 0 0,-2 2 0,-20 30 153,19-29-116,-11 13 179,-1-1-1,-1 0 1,-29 23 0,-18 17 93,59-53-292,0 1-1,0-1 1,0 0-1,0 0 1,0-1-1,0 1 1,-1-1-1,-9 4 1,13-6-17,0 0-1,0 1 1,1-1 0,-1 0 0,0 0 0,0 0 0,0 0 0,0 0 0,0 0 0,0 0 0,0 0-1,0 0 1,0 0 0,0-1 0,1 1 0,-1 0 0,0-1 0,0 1 0,0-1 0,0 1 0,0-1 0,0 0-10,0 0 1,0-1-1,1 1 1,-1 0-1,0-1 1,1 1-1,-1 0 1,1-1-1,0 1 1,-1 0-1,1-1 1,0 1-1,0-1 1,0 1-1,0 0 1,0-1-1,0 1 1,1-3-1,-1 2-39,1 0-1,-1-1 0,1 1 0,-1 0 0,1 0 0,0 0 0,0 0 0,0 0 0,0 0 0,1 0 0,-1 0 1,2-1-1,1-3-66,14-26-149</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9:42.100"/>
    </inkml:context>
    <inkml:brush xml:id="br0">
      <inkml:brushProperty name="width" value="0.1" units="cm"/>
      <inkml:brushProperty name="height" value="0.1" units="cm"/>
      <inkml:brushProperty name="color" value="#E71224"/>
    </inkml:brush>
  </inkml:definitions>
  <inkml:trace contextRef="#ctx0" brushRef="#br0">6 91 9242,'-4'-91'3145,"3"91"-3009,1 2 304,0 16-408,8 46-32,-5-39-176,1 1-168,-6-9 856,-1 4-488</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28.119"/>
    </inkml:context>
    <inkml:brush xml:id="br0">
      <inkml:brushProperty name="width" value="0.1" units="cm"/>
      <inkml:brushProperty name="height" value="0.1" units="cm"/>
      <inkml:brushProperty name="color" value="#FFC114"/>
    </inkml:brush>
  </inkml:definitions>
  <inkml:trace contextRef="#ctx0" brushRef="#br0">370 0 6873,'-29'54'1114,"-42"88"1841,44-58-1847,20-58-817,-1-1 0,-18 41 0,-31 29 59,43-76-314,1 2 1,0 0 0,2 0 0,0 1-1,1 0 1,2 1 0,0 0-1,-5 29 1,10-25-25,-2 0 0,-10 37 0,15-64-12,0 1 1,0-1-1,0 1 1,-1-1 0,1 1-1,0-1 1,0 1-1,-1-1 1,1 0-1,0 1 1,-1-1-1,1 1 1,-1-1-1,1 0 1,0 1-1,-1-1 1,1 0-1,-1 1 1,1-1-1,-1 0 1,1 0-1,-1 0 1,1 1-1,-1-1 1,1 0-1,-1 0 1,1 0-1,-1 0 1,0 0-1,1 0 1,-1 0 0,1 0-1,-1 0 1,1 0-1,-1 0 1,1 0-1,-1-1 1,1 1-1,-2 0 1,0-9 11,15-6-8,3-1-2,0 0 0,-1-1 0,-1 0 0,0-1 0,11-21 0,1 1-8,-4 9-2,49-46 1,0-2-4,-63 68 10,18-23-23,43-40 0,-60 64 20,0 0 1,1 0-1,-1 1 1,2 1-1,-1 0 0,1 0 1,0 1-1,0 0 1,17-4-1,-26 9 4,1-1 1,0 0-1,0 1 0,0 0 0,0 0 1,0 0-1,0 0 0,-1 0 1,1 1-1,0-1 0,0 1 1,0 0-1,0 0 0,-1 0 1,1 0-1,0 0 0,-1 0 1,1 1-1,-1-1 0,1 1 1,-1 0-1,0 0 0,0 0 0,0 0 1,0 0-1,0 0 0,0 1 1,-1-1-1,1 1 0,-1-1 1,1 1-1,-1-1 0,0 1 1,0 0-1,0 0 0,-1-1 1,2 5-1,0 1 0,-1 1 1,1-1-1,-1 1 0,-1 0 1,1-1-1,-2 1 0,1 0 1,-1-1-1,0 1 0,-1-1 1,-3 13-1,-12 23-13,6-13 19,-21 39 0,15-34 86,2 1 0,-13 46 1,22-64 0,5-14-80,0 0 0,-1-1 0,0 1 0,0 0 0,-1 0 0,1-1 0,-1 0 0,0 1 0,0-1 0,-1 0 0,1-1 0,-1 1-1,0 0 1,0-1 0,0 0 0,0 0 0,0 0 0,-1-1 0,1 1 0,-1-1 0,0 0 0,0 0 0,0-1 0,0 1 0,0-1 0,0 0 0,0-1 0,0 1-1,0-1 1,0 0 0,-1 0 0,1-1 0,0 1 0,0-1 0,0 0 0,0-1 0,0 1 0,0-1 0,0 0 0,1 0 0,-1-1 0,1 1 0,-1-1 0,1 0-1,0 0 1,0-1 0,0 1 0,1-1 0,-5-5 0,6 6-101,0 1-1,0-1 0,1-1 1,-1 1-1,1 0 1,0 0-1,-1-1 1,2 1-1,-1 0 1,0-1-1,1 1 0,-1-1 1,1 1-1,0-1 1,0 1-1,1-1 1,-1 1-1,1 0 1,1-7-1,13-12-268</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9:42.433"/>
    </inkml:context>
    <inkml:brush xml:id="br0">
      <inkml:brushProperty name="width" value="0.1" units="cm"/>
      <inkml:brushProperty name="height" value="0.1" units="cm"/>
      <inkml:brushProperty name="color" value="#E71224"/>
    </inkml:brush>
  </inkml:definitions>
  <inkml:trace contextRef="#ctx0" brushRef="#br0">0 132 7538,'7'5'3088,"14"0"-1631,2-5-1209,16 0 64,7 0-96,-6-12-40,14 2-56,3-1-72,-11-11-56,0 6-72,0-5-192,-3 6-128,-15-5-489,0 5 569</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9:42.789"/>
    </inkml:context>
    <inkml:brush xml:id="br0">
      <inkml:brushProperty name="width" value="0.1" units="cm"/>
      <inkml:brushProperty name="height" value="0.1" units="cm"/>
      <inkml:brushProperty name="color" value="#E71224"/>
    </inkml:brush>
  </inkml:definitions>
  <inkml:trace contextRef="#ctx0" brushRef="#br0">398 1 6609,'-9'13'415,"1"-3"36,1 0 0,1 0-1,-1 1 1,2 0 0,-1 1 0,2-1 0,-1 1-1,-2 14 1,-1 6 15,-2-1 0,-1-1 0,-27 55 0,-3 7-303,30-66-141,0 0 1,-2-1-1,-22 32 0,30-49-61,-1 1 0,-1-1 0,1-1-1,-1 1 1,-1-1 0,1 0-1,-1-1 1,0 0 0,-1 0 0,0-1-1,0 0 1,-17 7 0,0-9 1582,12-5-754</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9:43.153"/>
    </inkml:context>
    <inkml:brush xml:id="br0">
      <inkml:brushProperty name="width" value="0.1" units="cm"/>
      <inkml:brushProperty name="height" value="0.1" units="cm"/>
      <inkml:brushProperty name="color" value="#E71224"/>
    </inkml:brush>
  </inkml:definitions>
  <inkml:trace contextRef="#ctx0" brushRef="#br0">1 107 8610,'87'-106'3000,"-73"112"-2727,18 14-129,-1-7 48,0 0 24,-1-5 24,7 20 0,0 3-32,-5-16-104,6 15-24,-7-17-136,-3-2-136,-1 11-304,-13-11 3616,-20-3-2472</inkml:trace>
  <inkml:trace contextRef="#ctx0" brushRef="#br0" timeOffset="1">323 242 7650,'-104'30'2696,"112"-21"-2264,-1 0-56,1 7 56,-5-5-39,1 9-97,1 5-88,-5 4-64,-4-1-56,-1 8-88,-1 2 32,-4-3-136,3 2-72,2 0-176,2-16-169,-2 0-1687,0-19 1544</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9:43.501"/>
    </inkml:context>
    <inkml:brush xml:id="br0">
      <inkml:brushProperty name="width" value="0.1" units="cm"/>
      <inkml:brushProperty name="height" value="0.1" units="cm"/>
      <inkml:brushProperty name="color" value="#E71224"/>
    </inkml:brush>
  </inkml:definitions>
  <inkml:trace contextRef="#ctx0" brushRef="#br0">0 0 7242,'3'1'153,"0"0"1,0-1-1,0 1 1,0 1-1,-1-1 1,1 0-1,0 1 1,-1 0-1,1-1 1,-1 1-1,0 0 1,1 0-1,-1 0 1,0 1-1,0-1 1,0 0-1,-1 1 1,1-1-1,-1 1 1,1 0-1,-1-1 1,0 1 0,0 0-1,0 0 1,0 0-1,0 0 1,-1 0-1,0 0 1,1 3-1,1 11 57,-1 0-1,0 0 1,-3 33-1,-26 352 384,27-380-833,0 0 1,-2 0-1,-9 35 1,9-48-212,1-19 425,-1-18 10</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9:43.843"/>
    </inkml:context>
    <inkml:brush xml:id="br0">
      <inkml:brushProperty name="width" value="0.1" units="cm"/>
      <inkml:brushProperty name="height" value="0.1" units="cm"/>
      <inkml:brushProperty name="color" value="#E71224"/>
    </inkml:brush>
  </inkml:definitions>
  <inkml:trace contextRef="#ctx0" brushRef="#br0">76 27 6601,'-7'-21'2649,"12"16"-1593,3 24-712,-8-1 16,10 25-64,-5 6-16,-8-1-71,-15 1-57,-2-4-72,5-6-64,-4-8-104,9 2-104,3-10-289,2-5-279,12-13 456</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9:44.189"/>
    </inkml:context>
    <inkml:brush xml:id="br0">
      <inkml:brushProperty name="width" value="0.1" units="cm"/>
      <inkml:brushProperty name="height" value="0.1" units="cm"/>
      <inkml:brushProperty name="color" value="#E71224"/>
    </inkml:brush>
  </inkml:definitions>
  <inkml:trace contextRef="#ctx0" brushRef="#br0">352 28 7098,'15'-24'2590,"-15"23"-2554,0 1 0,1 0 0,-1 0 0,0 0 0,0-1 0,0 1 0,0 0 0,1 0 0,-1 0 0,0 0 0,0 0 0,0 0 0,1-1 0,-1 1 0,0 0 0,0 0 0,0 0 0,1 0 0,-1 0 0,0 0 0,0 0 0,1 0 0,-1 0 0,0 0 0,0 0 0,0 0 0,1 0 0,-1 0 0,0 0 0,0 0 0,1 0 0,-1 0 0,0 0-1,0 1 1,0-1 0,1 0 0,-1 0 0,0 0 0,0 0 0,0 0 0,0 1 0,1-1 0,-1 0 0,0 0 0,0 1 0,9 45 1239,-8-40-1252,27 277 1502,-13 450 0,-19-666-1244,-3 0 0,-3 0 0,-28 99-1,38-164-266,0-1-1,-1 0 1,1 0-1,0 0 1,-1 0-1,0 0 1,1 0-1,-1 0 1,1 0-1,-1 0 1,0 0 0,0 0-1,0 0 1,1 0-1,-1 0 1,0 0-1,0-1 1,0 1-1,0 0 1,0-1-1,0 1 1,-1-1-1,1 1 1,0-1-1,0 0 1,0 1-1,0-1 1,-1 0-1,1 0 1,0 0-1,0 0 1,0 0 0,-1 0-1,1 0 1,0 0-1,0 0 1,0-1-1,-1 1 1,1 0-1,0-1 1,-2 0-1,-5-3-22,0 0 0,0 0 0,0-1-1,-10-8 1,10 7-42,-41-29-2165,-68-35 0,12 13 669</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9:49.737"/>
    </inkml:context>
    <inkml:brush xml:id="br0">
      <inkml:brushProperty name="width" value="0.1" units="cm"/>
      <inkml:brushProperty name="height" value="0.1" units="cm"/>
      <inkml:brushProperty name="color" value="#E71224"/>
    </inkml:brush>
  </inkml:definitions>
  <inkml:trace contextRef="#ctx0" brushRef="#br0">90 265 7194,'-89'-119'2728,"117"105"-1768,13 4-560,-7-10 41,12 9-17,-5 1-48,-3-8-40,3 1-96,4 11-40,1 2-96,-4-5-24,-1 4-48,-9-9 8,-11 6-88,-3 8-104,-6 4-448,-8 4 352,-8 3 32</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9:50.072"/>
    </inkml:context>
    <inkml:brush xml:id="br0">
      <inkml:brushProperty name="width" value="0.1" units="cm"/>
      <inkml:brushProperty name="height" value="0.1" units="cm"/>
      <inkml:brushProperty name="color" value="#E71224"/>
    </inkml:brush>
  </inkml:definitions>
  <inkml:trace contextRef="#ctx0" brushRef="#br0">0 1 7538,'4'11'2712,"-3"9"-2216,4 9-168,7 4 64,-1 10 33,-11-7-17,13 13-152,-8 4-64,3-1-112,7 6-40,-12-10-80,9-4-56,-9-6-296,2-14-257,-2-14 385</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9:50.439"/>
    </inkml:context>
    <inkml:brush xml:id="br0">
      <inkml:brushProperty name="width" value="0.1" units="cm"/>
      <inkml:brushProperty name="height" value="0.1" units="cm"/>
      <inkml:brushProperty name="color" value="#E71224"/>
    </inkml:brush>
  </inkml:definitions>
  <inkml:trace contextRef="#ctx0" brushRef="#br0">0 130 8218,'61'-31'2877,"-41"22"-2862,1 1-1,0 0 0,0 2 0,1 1 0,22-3 0,38-1 75,-33 4 101,0-1 0,-1-3-1,54-16 1,-101 25-184,0 0 1,1 0 0,-1 0-1,0 0 1,0 0-1,1 0 1,-1 0-1,0 0 1,0 0-1,0 1 1,0-1 0,1 1-1,-1-1 1,0 1-1,0-1 1,0 1-1,0-1 1,0 1 0,0 0-1,0 0 1,0 0-1,0-1 1,-1 1-1,1 0 1,0 0-1,-1 0 1,1 0 0,0 0-1,-1 0 1,1 1-1,-1-1 1,1 0-1,-1 0 1,0 0-1,1 2 1,10 43 95,-11-45-97,9 105 123,-6-70-122,-2 1 0,-2-1 0,-1 0 0,-2 0 0,-14 61 0,9-49-73,7-33-3,-1 0-1,-1 0 1,-8 19-1,11-30-76,-1 0 0,0 0 0,0-1-1,0 1 1,0-1 0,-1 1 0,1-1-1,-1 0 1,0 0 0,0 0 0,0-1 0,0 1-1,0-1 1,-1 1 0,1-1 0,-8 3-1,-7-4-557</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9:50.769"/>
    </inkml:context>
    <inkml:brush xml:id="br0">
      <inkml:brushProperty name="width" value="0.1" units="cm"/>
      <inkml:brushProperty name="height" value="0.1" units="cm"/>
      <inkml:brushProperty name="color" value="#E71224"/>
    </inkml:brush>
  </inkml:definitions>
  <inkml:trace contextRef="#ctx0" brushRef="#br0">192 8 7034,'-3'-8'2488,"9"11"-2008,-2 1-72,-4 5-88,3 24 8,0 48-16,-3-29-56,-16 12-95,1 10-57,-8 2-64,-10 1-24,7 2 0,0-4-40,3-15-249,0-15-263,3-23 304</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28.451"/>
    </inkml:context>
    <inkml:brush xml:id="br0">
      <inkml:brushProperty name="width" value="0.1" units="cm"/>
      <inkml:brushProperty name="height" value="0.1" units="cm"/>
      <inkml:brushProperty name="color" value="#FFC114"/>
    </inkml:brush>
  </inkml:definitions>
  <inkml:trace contextRef="#ctx0" brushRef="#br0">1 1 10298,'10'8'3689,"-4"-2"-3113,6 4-352,2 31-160,-2 0-16,-4-8-96,-5-3-104,4 1-352,-9-23-280,-4 22 464</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9:51.105"/>
    </inkml:context>
    <inkml:brush xml:id="br0">
      <inkml:brushProperty name="width" value="0.1" units="cm"/>
      <inkml:brushProperty name="height" value="0.1" units="cm"/>
      <inkml:brushProperty name="color" value="#E71224"/>
    </inkml:brush>
  </inkml:definitions>
  <inkml:trace contextRef="#ctx0" brushRef="#br0">1 343 6657,'38'14'2577,"-9"-1"-1497,-9 1-864,13 28-24,-17-15-16,-3 0-80,5 10-16,-16-23-48,6 11-112,-4-15-1904,-6-15 1488</inkml:trace>
  <inkml:trace contextRef="#ctx0" brushRef="#br0" timeOffset="1">244 1 6865,'0'16'2561,"5"11"-1929,-18-1-312,13 5 96,-23 4-8,10 7-48,0 16-135,-9-2-73,17 16-80,-13-1-40,3-11-401,-4-2-1335,4-22 1152</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9:51.454"/>
    </inkml:context>
    <inkml:brush xml:id="br0">
      <inkml:brushProperty name="width" value="0.1" units="cm"/>
      <inkml:brushProperty name="height" value="0.1" units="cm"/>
      <inkml:brushProperty name="color" value="#E71224"/>
    </inkml:brush>
  </inkml:definitions>
  <inkml:trace contextRef="#ctx0" brushRef="#br0">1 271 7450,'10'5'2640,"0"10"-2152,1 6-392,2 2-32,-3 2 0,0 4-88,-2-12-144,-1-11-1936,3-2 1520</inkml:trace>
  <inkml:trace contextRef="#ctx0" brushRef="#br0" timeOffset="1">278 0 8002,'-5'3'2832,"4"7"-2400,-1 10-120,-6 5 25,1 4-1,-1 6-56,2 2-72,-1 5-112,0-10-64,3 6-192,-3-17-232,4-12 224</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9:51.788"/>
    </inkml:context>
    <inkml:brush xml:id="br0">
      <inkml:brushProperty name="width" value="0.1" units="cm"/>
      <inkml:brushProperty name="height" value="0.1" units="cm"/>
      <inkml:brushProperty name="color" value="#E71224"/>
    </inkml:brush>
  </inkml:definitions>
  <inkml:trace contextRef="#ctx0" brushRef="#br0">1 0 7842,'10'12'2808,"8"11"-2280,-5 11-440,-2 3 16,2 4 48,-4-2-32,7-4-7,10-1-33,-14-13-96,4-8-121,-9-14-1535,-4-11 1208</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9:52.130"/>
    </inkml:context>
    <inkml:brush xml:id="br0">
      <inkml:brushProperty name="width" value="0.1" units="cm"/>
      <inkml:brushProperty name="height" value="0.1" units="cm"/>
      <inkml:brushProperty name="color" value="#E71224"/>
    </inkml:brush>
  </inkml:definitions>
  <inkml:trace contextRef="#ctx0" brushRef="#br0">80 1 6905,'-9'12'2963,"-1"41"-2023,10-51-832,-13 244 1637,5-40-1058,-16 188-273,10-129-385,13-177-249,3-77-286,3-23 237,2-29 294,4-26-27</inkml:trace>
  <inkml:trace contextRef="#ctx0" brushRef="#br0" timeOffset="1">372 140 8282,'23'-1'2872,"-42"63"-2536,5 17 33,-15-7 79,-1 5-24,29 2-104,-27-10-96,23 0-136,5-3-96,-25-25-344,25 1-184,-11-25 288</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9:52.474"/>
    </inkml:context>
    <inkml:brush xml:id="br0">
      <inkml:brushProperty name="width" value="0.1" units="cm"/>
      <inkml:brushProperty name="height" value="0.1" units="cm"/>
      <inkml:brushProperty name="color" value="#E71224"/>
    </inkml:brush>
  </inkml:definitions>
  <inkml:trace contextRef="#ctx0" brushRef="#br0">1 1 8234,'21'0'2896,"-11"0"-2408,6 3-183,6 10 71,-4-6 8,8 4-32,4 1-56,-4-8-160,5 6-40,-3-10-96,0-1-72,3-1-288,0-1-216,-4-1 328</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9:52.814"/>
    </inkml:context>
    <inkml:brush xml:id="br0">
      <inkml:brushProperty name="width" value="0.1" units="cm"/>
      <inkml:brushProperty name="height" value="0.1" units="cm"/>
      <inkml:brushProperty name="color" value="#E71224"/>
    </inkml:brush>
  </inkml:definitions>
  <inkml:trace contextRef="#ctx0" brushRef="#br0">122 1 8082,'-122'147'3032,"127"-137"-2103,7-3-689,-1-1-16,4-7 8,5 9-16,0-6-32,4-2-88,-2 1-48,-3-12-168,-1-4-200,-4-10 3120,-3 1-2200</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9:53.150"/>
    </inkml:context>
    <inkml:brush xml:id="br0">
      <inkml:brushProperty name="width" value="0.1" units="cm"/>
      <inkml:brushProperty name="height" value="0.1" units="cm"/>
      <inkml:brushProperty name="color" value="#E71224"/>
    </inkml:brush>
  </inkml:definitions>
  <inkml:trace contextRef="#ctx0" brushRef="#br0">73 2 8386,'0'0'59,"0"0"-1,0 0 1,-1-1 0,1 1 0,0 0 0,0 0 0,0 0 0,-1 0-1,1 0 1,0 0 0,0 0 0,-1 0 0,1-1 0,0 1 0,0 0-1,-1 0 1,1 0 0,0 0 0,0 0 0,-1 0 0,1 0-1,0 0 1,0 1 0,-1-1 0,1 0 0,0 0 0,0 0 0,0 0-1,-1 0 1,1 0 0,0 0 0,0 0 0,0 1 0,-1-1 0,1 0-1,0 0 1,0 0 0,0 0 0,0 1 0,-1-1 0,1 0-1,0 0 1,0 0 0,0 1 0,0-1 0,0 0 0,0 0 0,0 1-1,0-1 1,-1 0 0,1 0 0,0 1 0,0-1 0,0 0 0,-8 28 977,0 36-476,2 334 581,1-272-1111,-19 326-376,21-439-612,-2-29-148,2-3 680</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9:53.506"/>
    </inkml:context>
    <inkml:brush xml:id="br0">
      <inkml:brushProperty name="width" value="0.1" units="cm"/>
      <inkml:brushProperty name="height" value="0.1" units="cm"/>
      <inkml:brushProperty name="color" value="#E71224"/>
    </inkml:brush>
  </inkml:definitions>
  <inkml:trace contextRef="#ctx0" brushRef="#br0">1 75 9482,'4'4'373,"1"-1"-1,0 0 1,0 0 0,0 0 0,0 0-1,1-1 1,-1 0 0,0 0 0,1 0-1,0-1 1,-1 0 0,12 1 0,73 0-8,-72-3 23,151-14 513,24 0-562,-129 17-318,71-1 8,-117-1-23,-1-2 1,1 0-1,-1-1 1,1-1 0,20-7-1,-37 11-17,0-1 1,-1 1-1,1 0 0,0 0 0,0 0 0,-1-1 1,1 1-1,0 0 0,0-1 0,-1 1 1,1-1-1,0 1 0,-1-1 0,1 1 0,-1-1 1,1 1-1,-1-1 0,1 0 0,-1 1 1,1-1-1,-1 0 0,1 1 0,-1-1 0,0 0 1,1 0-1,-1 1 0,0-1 0,0 0 1,0 0-1,0 0 0,1 1 0,-1-1 0,0 0 1,-1-1-1,1 0-119,-1 0 0,0 1 0,0-1 0,-1 0 1,1 0-1,0 1 0,0-1 0,-1 1 0,1-1 0,-1 1 1,0 0-1,1 0 0,-3-2 0,-15-10-466</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9:56.649"/>
    </inkml:context>
    <inkml:brush xml:id="br0">
      <inkml:brushProperty name="width" value="0.1" units="cm"/>
      <inkml:brushProperty name="height" value="0.1" units="cm"/>
      <inkml:brushProperty name="color" value="#E71224"/>
    </inkml:brush>
  </inkml:definitions>
  <inkml:trace contextRef="#ctx0" brushRef="#br0">1 195 7586,'7'-48'1022,"9"-44"1116,-14 87-2094,0 2 0,0-1-1,0 0 1,1 0 0,-1 1-1,1-1 1,0 1 0,0 0-1,0 0 1,0 0 0,1 0-1,-1 0 1,1 1 0,0-1-1,6-2 1,-10 6-20,1-1 0,-1 1 0,1 0 0,-1-1 1,1 1-1,-1 0 0,0-1 0,1 1 0,-1 0 0,0 0 0,0-1 0,1 1 0,-1 0 0,0 0 0,0-1 0,0 1 1,0 0-1,0 0 0,0 0 0,0-1 0,0 1 0,0 0 0,-1 1 0,2 5 36,-5 244 248,-3-69-99,6 12-100,3 224 7,-1-404-122,0-7-21,0-1 1,-1 1-1,0 0 0,0-1 0,-1 1 1,0 0-1,0-1 0,0 1 1,-4 9-1,5-16 19,0 0-1,0 0 1,0 1-1,-1-1 0,1 0 1,0 0-1,0 0 1,0 0-1,0 1 1,0-1-1,-1 0 1,1 0-1,0 0 1,0 0-1,0 0 1,0 0-1,-1 0 1,1 0-1,0 1 1,0-1-1,0 0 1,-1 0-1,1 0 1,0 0-1,0 0 1,0 0-1,-1 0 1,1 0-1,0 0 1,0 0-1,0 0 1,-1 0-1,1 0 1,0-1-1,0 1 1,0 0-1,0 0 1,-1 0-1,1 0 1,0 0-1,0 0 1,0 0-1,0 0 1,-1-1-1,-7-10-213</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9:57.007"/>
    </inkml:context>
    <inkml:brush xml:id="br0">
      <inkml:brushProperty name="width" value="0.1" units="cm"/>
      <inkml:brushProperty name="height" value="0.1" units="cm"/>
      <inkml:brushProperty name="color" value="#E71224"/>
    </inkml:brush>
  </inkml:definitions>
  <inkml:trace contextRef="#ctx0" brushRef="#br0">69 92 8514,'-69'-92'2888,"71"102"-2664,8 6-127,6-8-49,-5 6 24,8-6-32,-3 2 0,-1-2-56,18 0-72,-10 4-185,-4-6-175,-1-3-1064,-9-1 1032</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28.789"/>
    </inkml:context>
    <inkml:brush xml:id="br0">
      <inkml:brushProperty name="width" value="0.1" units="cm"/>
      <inkml:brushProperty name="height" value="0.1" units="cm"/>
      <inkml:brushProperty name="color" value="#FFC114"/>
    </inkml:brush>
  </inkml:definitions>
  <inkml:trace contextRef="#ctx0" brushRef="#br0">117 1 9066,'-116'77'3089,"122"-67"-2913,13 11-40,0 2-8,-7 2-8,-1 9-72,-9-14-56,1 5-352,0-6 4032,4-6-2847</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9:57.364"/>
    </inkml:context>
    <inkml:brush xml:id="br0">
      <inkml:brushProperty name="width" value="0.1" units="cm"/>
      <inkml:brushProperty name="height" value="0.1" units="cm"/>
      <inkml:brushProperty name="color" value="#E71224"/>
    </inkml:brush>
  </inkml:definitions>
  <inkml:trace contextRef="#ctx0" brushRef="#br0">173 0 6177,'-155'57'3963,"154"-56"-3934,0-1 0,0 0 1,0 0-1,0 1 1,1-1-1,-1 1 1,0-1-1,0 1 1,0-1-1,1 1 1,-1-1-1,0 1 1,1 0-1,-1 0 1,0-1-1,1 1 1,-1 0-1,1 0 1,-1-1-1,1 1 1,0 0-1,-1 0 1,1 0-1,0 0 1,-1 0-1,1 0 1,0 0-1,0 0 1,0-1-1,0 1 1,0 0-1,0 0 1,0 0-1,0 0 1,0 0-1,1 1 1,1 2 19,0 0 0,0 0 0,0 0 0,0 0 0,1-1 1,-1 1-1,1-1 0,6 6 0,4 3-22,1-1-1,0 0 1,25 14 0,-4-12-8,-31-13-19,-1 1 0,1 0 1,0 0-1,-1 1 0,0-1 0,1 1 1,-1 0-1,0 0 0,0 0 1,0 0-1,0 0 0,0 1 0,3 3 1,-3-3-13,-1 0 0,0 0 1,0 1-1,0-1 1,0 1-1,0-1 1,-1 1-1,1 0 1,-1-1-1,0 1 0,0 0 1,-1 0-1,1 0 1,-1 0-1,0 0 1,0 0-1,0 0 1,0 0-1,-2 5 0,-1 3-10,-1 0-1,-1 0 0,0 0 0,-11 18 1,-1 3 34,13-25 17,0-1 1,0 0-1,-1 0 0,1-1 0,-1 1 0,-1-1 0,1 0 0,-1-1 0,0 1 0,-1-1 0,1 0 0,-1-1 0,0 0 0,0 0 0,0 0 0,-12 3 0,4-1 153,13-5-112,0 0-1,0 0 1,0 0 0,0 0-1,0-1 1,0 1 0,0-1-1,0 0 1,0 1 0,0-1-1,0 0 1,0 0 0,-1 0-1,-1-1 1,15 3-61,1 0 1,-1-1-1,0-1 1,1 0 0,-1-1-1,0 0 1,1 0-1,-1-1 1,0-1-1,0 0 1,0 0-1,17-9 1,-24 11-70,0-1 0,0 0 0,0 0 0,0-1 0,-1 1 0,1-1 0,-1 0 0,0 1 0,0-1 0,0-1 0,0 1 0,5-7 0,13-31-216</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9:57.700"/>
    </inkml:context>
    <inkml:brush xml:id="br0">
      <inkml:brushProperty name="width" value="0.1" units="cm"/>
      <inkml:brushProperty name="height" value="0.1" units="cm"/>
      <inkml:brushProperty name="color" value="#E71224"/>
    </inkml:brush>
  </inkml:definitions>
  <inkml:trace contextRef="#ctx0" brushRef="#br0">25 0 7858,'5'47'3413,"-5"24"-2508,-1 10-658,6 461 561,-33 1-641,22-407-127,22 245 1,-16-404-1115,-1-27 784</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9:58.202"/>
    </inkml:context>
    <inkml:brush xml:id="br0">
      <inkml:brushProperty name="width" value="0.1" units="cm"/>
      <inkml:brushProperty name="height" value="0.1" units="cm"/>
      <inkml:brushProperty name="color" value="#E71224"/>
    </inkml:brush>
  </inkml:definitions>
  <inkml:trace contextRef="#ctx0" brushRef="#br0">75 1 8490,'8'10'525,"1"-1"0,0 1 0,1-1 0,-1-1 0,21 14 1,20 17-781,-13-14-75,-16-11-67,-19-11-43,-8-3-245,-1 0 698,-1-1 0,1 1 0,0 0-1,-1 1 1,1 0 0,0 0 0,0 0 0,-1 1 0,1 0-1,0 0 1,-10 6 0,5-2 201,1 0 0,-1 1 0,1 0 0,1 1 0,-15 12 0,21-16-96,-2-1 1,1 0-1,0 0 1,0 0-1,-1 0 1,0-1-1,1 0 1,-8 1 0,12-3-114,1 0 0,0 0 1,-1 1-1,1-1 0,-1 0 0,1 0 1,-1 0-1,1 0 0,0 0 1,-1 1-1,1-1 0,-1 0 1,1 0-1,0 1 0,-1-1 1,1 0-1,0 1 0,-1-1 1,1 0-1,0 1 0,0-1 1,-1 1-1,1-1 0,0 0 0,0 1 1,0-1-1,-1 1 0,1-1 1,0 1-1,0-1 0,0 0 1,0 1-1,0-1 0,0 1 1,0-1-1,0 1 0,0-1 1,0 1-1,0-1 0,0 0 1,1 1-1,-1-1 0,0 1 0,0-1 1,0 1-1,0-1 0,1 0 1,-1 1-1,0-1 0,1 0 1,-1 1-1,0-1 0,0 0 1,1 1-1,-1-1 0,1 0 1,-1 1-1,1-1 0,21 18 54,-2-7-35,0 0 1,30 10-1,-38-17-58,1 1-1,-1 0 1,0 1 0,-1 0-1,1 1 1,-1 0-1,-1 1 1,1 0-1,14 15 1,-24-21 24,0 0 0,0 0 0,0 0 0,0 0 0,0 0 0,0 1 0,0-1 0,-1 0 0,1 0 0,-1 1 0,0-1 0,0 0 0,0 1 0,0-1 0,0 0 0,0 0 0,0 1 0,-1-1 0,-1 5 0,1-3-3,-1 1-1,1-1 1,-1 0-1,0 1 1,-1-1-1,1 0 1,-1 0-1,-3 3 1,-2 1 61,0-1 0,0 0 0,-1-1 1,0 1-1,0-2 0,-1 1 1,0-1-1,0-1 0,0 0 0,-12 3 1,-12 2 311,-61 9 1,103-17-196,0 1 0,0 0 0,-1 1 0,1 0 0,7 3 0,39 15-86,-7-11-29,1-2-1,-1-2 1,1-2 0,0-3-1,87-7 1,-131 6-112,31-6-4,-34 6 2,0 0 0,1 0 0,-1-1 0,1 1 0,-1 0 0,0-1 0,1 0 0,-1 1 0,0-1 0,1 0 0,-1 1 0,0-1 0,0 0 0,0 0 0,0 0 0,0 0 0,0 0 0,2-3-1,-5-3-241</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9:58.569"/>
    </inkml:context>
    <inkml:brush xml:id="br0">
      <inkml:brushProperty name="width" value="0.1" units="cm"/>
      <inkml:brushProperty name="height" value="0.1" units="cm"/>
      <inkml:brushProperty name="color" value="#E71224"/>
    </inkml:brush>
  </inkml:definitions>
  <inkml:trace contextRef="#ctx0" brushRef="#br0">1 32 8850,'39'-31'3193,"-31"61"-2609,-1 6-520,-1 0-136,-6 2-352,0-6-241,-3-9 337</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9:58.901"/>
    </inkml:context>
    <inkml:brush xml:id="br0">
      <inkml:brushProperty name="width" value="0.1" units="cm"/>
      <inkml:brushProperty name="height" value="0.1" units="cm"/>
      <inkml:brushProperty name="color" value="#E71224"/>
    </inkml:brush>
  </inkml:definitions>
  <inkml:trace contextRef="#ctx0" brushRef="#br0">86 25 9258,'-85'41'3121,"131"-41"-2985,-2 0-64,12 0 0,-13 0-24,-9-2-24,4-3 0,-4-3 8,1-4-32,-4 4-184,-3-3-144,-2-2-577,-1 6 585</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9:59.269"/>
    </inkml:context>
    <inkml:brush xml:id="br0">
      <inkml:brushProperty name="width" value="0.1" units="cm"/>
      <inkml:brushProperty name="height" value="0.1" units="cm"/>
      <inkml:brushProperty name="color" value="#E71224"/>
    </inkml:brush>
  </inkml:definitions>
  <inkml:trace contextRef="#ctx0" brushRef="#br0">186 1 6577,'-21'48'2537,"14"-34"-1609,-3-5-488,0 9-8,2 1 0,-5 1 9,5 8-33,-2 3-88,-2 0-64,8 4-136,-3-2-48,2-4-88,0-1-144,-1-1-304,-1-9 1024,-3-15-560</inkml:trace>
  <inkml:trace contextRef="#ctx0" brushRef="#br0" timeOffset="1">17 297 6169,'-17'-135'2609,"34"133"-1009,4 2-1232,-4 5-72,-6-1 16,12 7 8,-2 5 1,1 2-89,1 2-32,-2-3-136,-4-6-48,-3 1-48,-5-6-112,-6-3-160,-1-1-145</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9:59.620"/>
    </inkml:context>
    <inkml:brush xml:id="br0">
      <inkml:brushProperty name="width" value="0.1" units="cm"/>
      <inkml:brushProperty name="height" value="0.1" units="cm"/>
      <inkml:brushProperty name="color" value="#E71224"/>
    </inkml:brush>
  </inkml:definitions>
  <inkml:trace contextRef="#ctx0" brushRef="#br0">0 1 6617,'7'8'362,"0"0"0,-1 1 0,0 0 0,0 0 0,-1 0 0,-1 1 0,1 0 0,-1 0 0,4 18 0,-8-26-336,0 1 1,0 0-1,0-1 0,0 1 1,-1-1-1,1 1 0,-1-1 1,0 1-1,0-1 0,0 1 1,0-1-1,-2 4 1,-7 27 297,10-30-266,0 0 1,0-1 0,0 1 0,0-1-1,0 1 1,0 0 0,1-1-1,0 1 1,-1-1 0,1 1 0,0-1-1,2 5 1,-1-6-21,-1 0 1,0-1-1,0 1 0,0-1 1,1 1-1,-1-1 0,0 1 1,1-1-1,-1 0 0,0 0 1,1 0-1,-1 0 0,0 0 1,1 0-1,-1 0 1,0 0-1,1 0 0,-1-1 1,0 1-1,1 0 0,-1-1 1,0 1-1,0-1 0,1 0 1,1-1-1,158-77 514,-145 71-793,0-1-1,-1-1 1,0 0 0,-1 0-1,0-2 1,-1 0-1,24-26 1,-26 16-194</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9:59.954"/>
    </inkml:context>
    <inkml:brush xml:id="br0">
      <inkml:brushProperty name="width" value="0.1" units="cm"/>
      <inkml:brushProperty name="height" value="0.1" units="cm"/>
      <inkml:brushProperty name="color" value="#E71224"/>
    </inkml:brush>
  </inkml:definitions>
  <inkml:trace contextRef="#ctx0" brushRef="#br0">0 71 6593,'46'-71'2545,"-44"76"-1649,3 8-424,0 8-80,-5-1-8,3 8-40,-3-2-39,-3 4-81,1 4-64,-3-4-40,5 8-64,-6-12-56,1 12-48,-4-7-240,3 10-144,-4-3 231</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00:00.281"/>
    </inkml:context>
    <inkml:brush xml:id="br0">
      <inkml:brushProperty name="width" value="0.1" units="cm"/>
      <inkml:brushProperty name="height" value="0.1" units="cm"/>
      <inkml:brushProperty name="color" value="#E71224"/>
    </inkml:brush>
  </inkml:definitions>
  <inkml:trace contextRef="#ctx0" brushRef="#br0">45 0 8026,'-44'56'2744,"44"-51"-2424,0 0-64,19 16 48,-4 1 9,5 9-65,-5-1-40,4 7-72,6 1-24,-10 1-40,4-2-104,-10-6-216,-9-8-144,-2-10 192</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00:00.617"/>
    </inkml:context>
    <inkml:brush xml:id="br0">
      <inkml:brushProperty name="width" value="0.1" units="cm"/>
      <inkml:brushProperty name="height" value="0.1" units="cm"/>
      <inkml:brushProperty name="color" value="#E71224"/>
    </inkml:brush>
  </inkml:definitions>
  <inkml:trace contextRef="#ctx0" brushRef="#br0">1 183 5529,'5'-9'820,"1"0"0,0 0 0,1 1 0,0 0 0,14-13 0,-10 12-603,0 1 1,1 0 0,0 0 0,12-5 0,-9 6-203,0 1-1,0 0 1,1 1 0,-1 1-1,1 0 1,0 2-1,0-1 1,21 1-1,-21 1 0,-1-1 0,1 0 1,-1-1-1,18-6 0,-20 5 0,-1 0 0,0 1 0,1 1-1,-1 0 1,1 1 0,23 0 0,-33 2-10,0 0 0,0 0 1,-1-1-1,1 1 0,0 1 0,0-1 0,-1 0 0,1 1 0,0-1 0,-1 1 1,0 0-1,1 0 0,-1 0 0,0 0 0,0 0 0,0 1 0,0-1 0,-1 1 1,1-1-1,-1 1 0,1-1 0,-1 1 0,0 0 0,0 0 0,0 0 0,1 3 1,-1 0 15,1 1 1,-1-1 0,-1 1 0,1-1 0,-1 1-1,0 0 1,0-1 0,-1 1 0,0 0-1,-3 11 1,-4 11 46,1 0-1,1 0 1,1 1-1,0 51 0,4-68-65,1-1-1,-2 1 0,0 0 1,0-1-1,-1 1 1,-5 12-1,5-18-12,0-1 0,-1 0 0,0 1 0,0-1 0,0-1 1,0 1-1,-1-1 0,0 0 0,0 0 0,0 0 0,-1-1 0,-8 6 0,-53 37-1235,53-41 915</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29.136"/>
    </inkml:context>
    <inkml:brush xml:id="br0">
      <inkml:brushProperty name="width" value="0.1" units="cm"/>
      <inkml:brushProperty name="height" value="0.1" units="cm"/>
      <inkml:brushProperty name="color" value="#FFC114"/>
    </inkml:brush>
  </inkml:definitions>
  <inkml:trace contextRef="#ctx0" brushRef="#br0">1 360 7746,'0'18'1446,"-1"4"-542,2 0 0,3 25 1,-3-42-776,0 1 0,1 0 0,-1-1 0,1 0 0,0 1 0,0-1 0,1 0 1,0 0-1,-1 0 0,2 0 0,-1 0 0,1-1 0,4 6 0,-7-10-102,0 1 1,-1-1-1,1 1 0,0-1 0,0 1 1,0-1-1,0 0 0,0 0 0,0 1 0,0-1 1,0 0-1,0 0 0,0 0 0,0 0 1,0 0-1,0 0 0,0 0 0,0 0 0,0 0 1,0-1-1,0 1 0,-1 0 0,1-1 0,0 1 1,0 0-1,0-1 0,0 1 0,0-1 1,0 0-1,24-23 228,-15 7-224,-1-1 0,-1 0 0,0 0 0,-1-1 0,9-37 0,8-103-609,-13 76-300,-1 18-499,-4-3 562</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00:00.971"/>
    </inkml:context>
    <inkml:brush xml:id="br0">
      <inkml:brushProperty name="width" value="0.1" units="cm"/>
      <inkml:brushProperty name="height" value="0.1" units="cm"/>
      <inkml:brushProperty name="color" value="#E71224"/>
    </inkml:brush>
  </inkml:definitions>
  <inkml:trace contextRef="#ctx0" brushRef="#br0">10 0 7602,'5'48'3045,"1"-2"-2911,-6 39 337,-2-34-309,-2 123 127,4-165-276,2 3 16,-2-1 0,1 1 0,-1-1 1,-1 1-1,0-1 0,-1 0 0,0 1 0,-1-1 1,-6 18-1,17-40-1,1 0 1,0 0-1,1 1 0,0 1 1,16-13-1,-7 5-14,-10 7-1,0 1-1,1 0 1,0 1-1,0 0 1,1 0 0,0 1-1,0 1 1,16-8-1,-27 14-8,1 0-1,0 0 1,-1 0 0,1 0-1,0 0 1,-1 0-1,1 0 1,0 0 0,0 0-1,-1 0 1,1 0-1,0 0 1,-1 0 0,1 1-1,0-1 1,-1 0-1,1 0 1,-1 1 0,1-1-1,0 0 1,-1 1-1,1-1 1,-1 1 0,1-1-1,-1 1 1,1-1-1,-1 1 1,1-1 0,-1 1-1,0-1 1,1 1-1,-1 0 1,0-1-1,1 1 1,-1 0 0,0-1-1,0 1 1,0 0-1,0-1 1,1 1 0,-1 0-1,0-1 1,0 1-1,0 0 1,0 0 0,-1 0-1,1 4 10,0-1-1,0 0 0,0 0 1,-1 0-1,1 0 1,-1 0-1,-2 6 0,-9 17-44,1 1-1,1 0 1,2 0-1,-8 51 1,15-51-80</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00:01.631"/>
    </inkml:context>
    <inkml:brush xml:id="br0">
      <inkml:brushProperty name="width" value="0.1" units="cm"/>
      <inkml:brushProperty name="height" value="0.1" units="cm"/>
      <inkml:brushProperty name="color" value="#E71224"/>
    </inkml:brush>
  </inkml:definitions>
  <inkml:trace contextRef="#ctx0" brushRef="#br0">8 76 9306,'91'-63'2625,"-88"62"-2588,0-1 1,0 0-1,0 1 1,1 0 0,-1-1-1,0 1 1,1 1 0,-1-1-1,1 0 1,-1 1 0,1 0-1,-1-1 1,1 2-1,-1-1 1,1 0 0,-1 1-1,1-1 1,5 3 0,-2 0-50,1 0 0,-1 1 1,0 0-1,-1 1 0,11 8 1,-4-4 59,53 27-158,-51-30 73,-1 1 0,-1 0 1,18 13-1,-31-20 36,0 1 1,0-1 0,0 1 0,1-1-1,-1 1 1,0-1 0,0 1-1,0-1 1,0 1 0,0-1 0,0 1-1,0-1 1,0 1 0,0-1-1,0 1 1,0 0 0,0-1 0,0 1-1,-1-1 1,1 1 0,0-1-1,0 1 1,-1-1 0,1 1 0,0-1-1,-1 0 1,1 1 0,0-1 0,-1 1-1,1-1 1,-1 1 0,-15 16 14,14-14-11,-4 3 25,1 1 0,0 0 1,1 0-1,0 0 1,0 0-1,0 1 0,1-1 1,0 1-1,1 0 1,0 0-1,0 0 0,1 1 1,0-1-1,0 0 1,0 1-1,1-1 0,2 12 1,2 12 46,2 0-1,2 0 1,13 37 0,-3-10-92,-8-18 33,0 0 0,-3 0 0,3 58 0,-9-82-1,-1 0 0,-1 1 0,-1-1 0,0 0-1,-1 0 1,-1 0 0,0 0 0,-1-1-1,-1 1 1,-1-1 0,-9 16 0,15-31-19,1 1 0,-1-1 0,0 0 0,0 0 0,0 0 0,0 0 1,0 0-1,0 0 0,0 0 0,0 0 0,0 0 0,-1-1 0,1 1 1,0 0-1,0-1 0,-1 1 0,1-1 0,-1 1 0,1-1 0,0 0 1,-1 0-1,1 1 0,-3-1 0,0-1-16,1 1 0,-1-1 0,1 0 0,-1 0 0,1 0 0,-1 0 0,1-1 0,-1 1 0,-3-4 0,-6-4-91,-1-1-1,2 0 1,-14-14 0,23 21 83,-22-20 12,1-2-1,1 0 1,1-2 0,2 0 0,0-1-1,2-1 1,2-1 0,-21-48-1,36 74 67,0 1 1,-1-1-1,1 0 0,0 0 0,1 0 0,-1 0 0,1 0 1,0 0-1,0 0 0,0-5 0,1 7-2,0 0 1,0 0-1,0-1 1,0 1-1,1 0 1,-1 0-1,1 1 0,-1-1 1,1 0-1,-1 0 1,1 1-1,0-1 0,0 1 1,0-1-1,0 1 1,0 0-1,0 0 0,0 0 1,0 0-1,3-1 1,161-60 1759,-121 43-1477,1 3 1,86-20-1,-106 31-351,1 1 0,0 1 0,-1 1 0,1 2 0,0 1 0,47 7 0,-59-5-100,-7-1-58,-1 0-1,1-1 1,-1 0-1,1 0 1,-1-1 0,1 0-1,8-1 1,2-9-424</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00:02.397"/>
    </inkml:context>
    <inkml:brush xml:id="br0">
      <inkml:brushProperty name="width" value="0.1" units="cm"/>
      <inkml:brushProperty name="height" value="0.1" units="cm"/>
      <inkml:brushProperty name="color" value="#E71224"/>
    </inkml:brush>
  </inkml:definitions>
  <inkml:trace contextRef="#ctx0" brushRef="#br0">7 57 6961,'-5'-23'3017,"3"8"-1136,2-1-1609,0 14-32,4 10 0,4-6 176,-5 6-272,9 15-88,12 49 8,-10-45-104,-8-11-104,-1-1-328,11 4-304,-16 0 479</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00:02.768"/>
    </inkml:context>
    <inkml:brush xml:id="br0">
      <inkml:brushProperty name="width" value="0.1" units="cm"/>
      <inkml:brushProperty name="height" value="0.1" units="cm"/>
      <inkml:brushProperty name="color" value="#E71224"/>
    </inkml:brush>
  </inkml:definitions>
  <inkml:trace contextRef="#ctx0" brushRef="#br0">17 214 7714,'0'1'139,"-1"-1"0,1 0 1,-1 1-1,0-1 1,1 0-1,-1 0 0,0 0 1,1 0-1,-1 0 1,1 0-1,-1 0 0,0 0 1,1 0-1,-1 0 1,0 0-1,1 0 0,-1 0 1,0 0-1,1-1 1,-1 1-1,1 0 0,-1-1 1,1 1-1,-2-1 1,2 1-103,0-1 0,0 1 0,0-1 0,-1 1 1,1-1-1,0 1 0,0-1 0,0 1 1,0-1-1,1 1 0,-1-1 0,0 1 0,0 0 1,0-1-1,0 1 0,0-1 0,1 1 1,-1-1-1,0 1 0,0-1 0,0 1 1,1 0-1,-1-1 0,0 1 0,1 0 0,-1-1 1,0 1-1,1 0 0,-1-1 0,1 1 1,-1 0-1,0 0 0,1-1 0,-1 1 0,2 0 1,21-14 200,2 2 0,0 0 1,0 2-1,1 1 0,0 1 1,0 1-1,45-5 1,-22 2-144,56-18 0,-31 5-554,132-22 0,-162 37-2741,-48 8 2748</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00:03.120"/>
    </inkml:context>
    <inkml:brush xml:id="br0">
      <inkml:brushProperty name="width" value="0.1" units="cm"/>
      <inkml:brushProperty name="height" value="0.1" units="cm"/>
      <inkml:brushProperty name="color" value="#E71224"/>
    </inkml:brush>
  </inkml:definitions>
  <inkml:trace contextRef="#ctx0" brushRef="#br0">382 1 5489,'-21'14'1560,"-1"-1"0,0-2-1,-30 12 1,50-22-1506,1 0 0,-1 0-1,0 0 1,0 1 0,0-1 0,1 0 0,-1 0-1,0 1 1,1 0 0,-1-1 0,1 1 0,0 0 0,0-1-1,-1 1 1,1 0 0,0 0 0,-1 3 0,-11 41 264,6-17-137,-1-5-89,1-1 19,-20 42 0,4-16-61,2 2 1,-15 55-1,17-47-121,18-54 17,0 0 1,0-1 0,-1 0 0,0 1 0,0-1 0,0 0 0,0 0 0,-1 0 0,1 0 0,-1 0 0,0-1 0,0 1 0,-1-1-1,1 0 1,-1 0 0,1 0 0,-1 0 0,0-1 0,-6 4 0,-6-4-216</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00:03.470"/>
    </inkml:context>
    <inkml:brush xml:id="br0">
      <inkml:brushProperty name="width" value="0.1" units="cm"/>
      <inkml:brushProperty name="height" value="0.1" units="cm"/>
      <inkml:brushProperty name="color" value="#E71224"/>
    </inkml:brush>
  </inkml:definitions>
  <inkml:trace contextRef="#ctx0" brushRef="#br0">1 0 7666,'33'7'2696,"0"-6"-2320,9 4-40,8 2-16,-16-9-16,17 11-127,-3 15-25,-7 2-80,-7-8-32,-19-11-48,0-5-72,-5 9-184,-4 4-217,-6-4-1015,-5-4 984</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00:03.857"/>
    </inkml:context>
    <inkml:brush xml:id="br0">
      <inkml:brushProperty name="width" value="0.1" units="cm"/>
      <inkml:brushProperty name="height" value="0.1" units="cm"/>
      <inkml:brushProperty name="color" value="#E71224"/>
    </inkml:brush>
  </inkml:definitions>
  <inkml:trace contextRef="#ctx0" brushRef="#br0">125 239 6857,'-79'40'2113,"78"-39"-2079,-1 0 0,0 1-1,1-1 1,-1 1 0,1 0 0,-1-1-1,1 1 1,0 0 0,0 0 0,0 0 0,0 0-1,0 0 1,0 0 0,0 0 0,1 1 0,-1-1-1,1 0 1,-1 0 0,1 0 0,0 1 0,0-1-1,0 0 1,0 0 0,1 1 0,0 3 0,0 5 58,-25 244 1493,22-240-1501,2-13-57,-1 0 0,1 0 0,-1 0-1,1 0 1,0 0 0,0 0-1,0 0 1,0 0 0,1 0-1,-1 0 1,0 0 0,1 0-1,0 0 1,-1 0 0,1 0-1,0-1 1,0 1 0,0 0-1,0 0 1,0-1 0,0 1-1,1 0 1,-1-1 0,0 1-1,1-1 1,0 0 0,-1 1 0,1-1-1,0 0 1,-1 0 0,1 0-1,0 0 1,0 0 0,0-1-1,0 1 1,0-1 0,0 1-1,0-1 1,2 1 0,8 0 31,1-1 0,-1 0 1,0-1-1,1 0 0,14-4 0,-14 3-49,15-5-20,0-1-1,0-1 1,0-1 0,-1-1-1,-1-2 1,0 0 0,0-2-1,-2-1 1,0-1 0,-1-1-1,0-1 1,-2-1 0,23-26-1,-37 37 473,0 1-1,0-1 0,-1 0 0,0 0 1,-1-1-1,0 0 0,6-15 1,1-33 1287</inkml:trace>
  <inkml:trace contextRef="#ctx0" brushRef="#br0" timeOffset="0.98">637 61 7266,'27'-60'2680,"-27"63"-2096,1-3-168,6 10 16,14 5 33,-21 1-49,0 9-128,-1-7-72,-26 26-128,26-9 8,1 22-48,-22-1-24,39-4-80,-24 8-104,-6-14-320,20 8-273,-21-23 473</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00:04.188"/>
    </inkml:context>
    <inkml:brush xml:id="br0">
      <inkml:brushProperty name="width" value="0.1" units="cm"/>
      <inkml:brushProperty name="height" value="0.1" units="cm"/>
      <inkml:brushProperty name="color" value="#E71224"/>
    </inkml:brush>
  </inkml:definitions>
  <inkml:trace contextRef="#ctx0" brushRef="#br0">4 5 7938,'-3'-5'2808,"3"22"-2432,1-8-200,8 18 64,-13 7 17,16 11 47,-1 9 0,1 13-120,12 2-8,-15-11-96,-1-8-16,-2-10-144,-1-2-112,-6-17-272,-1 4-281,-4-25 473</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00:04.538"/>
    </inkml:context>
    <inkml:brush xml:id="br0">
      <inkml:brushProperty name="width" value="0.1" units="cm"/>
      <inkml:brushProperty name="height" value="0.1" units="cm"/>
      <inkml:brushProperty name="color" value="#E71224"/>
    </inkml:brush>
  </inkml:definitions>
  <inkml:trace contextRef="#ctx0" brushRef="#br0">0 171 7786,'19'-15'1099,"0"2"1,22-13 0,-25 17-1030,0 2 0,1 0 0,0 1 1,0 1-1,0 0 0,0 1 0,1 1 1,0 1-1,-1 0 0,20 1 0,-14 2-35,-10-1-17,-1 1 0,0-1 0,1-1 0,-1 0-1,0-1 1,0 0 0,0-1 0,0-1 0,23-9 0,-19 6-5,0 1 0,1 1 1,-1 0-1,23-3 0,3-2 54,-41 10-59,-1 0-1,1 0 1,0 0 0,0 0-1,0 0 1,-1 0 0,1 0-1,0 0 1,0 0 0,0 1 0,0-1-1,-1 0 1,1 0 0,0 1-1,0-1 1,-1 0 0,1 1-1,0-1 1,0 1 0,-1-1 0,1 1-1,-1-1 1,1 1 0,0 0-1,-1-1 1,1 1 0,-1 0-1,1-1 1,-1 1 0,0 0-1,1-1 1,-1 1 0,0 0 0,0 0-1,1 0 1,-1-1 0,0 1-1,0 0 1,0 1 0,3 39 463,-3-32-379,6 61 296,26 127 1,1-6-337,-33-185-72,1 1-1,-1-1 0,0 0 0,-1 1 0,0-1 1,0 0-1,0 0 0,-1 0 0,0 0 0,-3 7 1,5-11-25,-1-1 1,0 1 0,0-1-1,0 1 1,0-1 0,0 1-1,0-1 1,0 0 0,-1 0-1,1 0 1,0 1 0,-1-1-1,1 0 1,-1-1 0,1 1-1,-1 0 1,1 0-1,-1-1 1,0 1 0,1-1-1,-1 1 1,0-1 0,1 1-1,-1-1 1,0 0 0,0 0-1,1 0 1,-1 0 0,0 0-1,0-1 1,1 1 0,-1 0-1,0-1 1,1 0 0,-1 1-1,0-1 1,1 0 0,-1 1-1,1-1 1,-1 0 0,-1-2-1,-22-17-1435,-3-8 637</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00:04.889"/>
    </inkml:context>
    <inkml:brush xml:id="br0">
      <inkml:brushProperty name="width" value="0.1" units="cm"/>
      <inkml:brushProperty name="height" value="0.1" units="cm"/>
      <inkml:brushProperty name="color" value="#E71224"/>
    </inkml:brush>
  </inkml:definitions>
  <inkml:trace contextRef="#ctx0" brushRef="#br0">113 1 7001,'-2'35'2071,"-9"56"0,-2 14-2073,9-65 36,-1-1 0,-2-1 0,-2 1 1,-25 68-1,17-43 18,14-59-27,-4 12 117,7-17-131,0 1 0,1-1 0,-1 1 0,0-1 0,1 1 1,-1 0-1,0-1 0,1 0 0,-1 1 0,1-1 0,-1 1 0,1-1 0,-1 1 0,1-1 0,-1 0 0,1 0 0,0 1 0,-1-1 0,1 0 0,-1 0 0,1 0 0,0 1 0,-1-1 0,1 0 0,0 0 0,-1 0 0,1 0 0,0 0 0,-1 0 0,1 0 0,-1 0 0,1-1 1,1 1-1,15-1 26,-1-1 1,1-1-1,0 0 1,-1-2-1,1 0 1,29-13-1,-2-3-11,48-30 0,-85 47-16,-1 1 1,0-1-1,0 0 0,-1-1 0,1 1 0,-1-1 0,0 0 0,0 0 0,0-1 0,-1 1 1,0-1-1,0 0 0,0-1 0,-1 1 0,0 0 0,3-10 0,-14 102 1297,5-54-1502,2 1 0,5 62 0,-1-81-311,3-14 212</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29.465"/>
    </inkml:context>
    <inkml:brush xml:id="br0">
      <inkml:brushProperty name="width" value="0.1" units="cm"/>
      <inkml:brushProperty name="height" value="0.1" units="cm"/>
      <inkml:brushProperty name="color" value="#FFC114"/>
    </inkml:brush>
  </inkml:definitions>
  <inkml:trace contextRef="#ctx0" brushRef="#br0">84 376 8738,'-84'3'3385,"84"-9"-2073,38 14-1168,0-21-104,21 8-16,18 2 8,-11-27-8,3 24-24,-15-14-88,-21 0-200,-4 12-184,-16-9 672,-11-1-248</inkml:trace>
  <inkml:trace contextRef="#ctx0" brushRef="#br0" timeOffset="1">386 67 7546,'-56'-67'2968,"46"83"-1936,-3 1-447,2 6-1,1 18-24,-2 7-56,11 24-80,-7 8-64,-6-11-160,6 3-56,-15-24-128,15 3-136,5-3-312,-2-7-216,5 5-992,-3-20 1047</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00:05.670"/>
    </inkml:context>
    <inkml:brush xml:id="br0">
      <inkml:brushProperty name="width" value="0.1" units="cm"/>
      <inkml:brushProperty name="height" value="0.1" units="cm"/>
      <inkml:brushProperty name="color" value="#E71224"/>
    </inkml:brush>
  </inkml:definitions>
  <inkml:trace contextRef="#ctx0" brushRef="#br0">225 14 9954,'3'-2'179,"0"0"0,0 0 0,0 1-1,1 0 1,-1-1 0,0 1 0,1 0 0,-1 1 0,1-1-1,-1 1 1,1-1 0,-1 1 0,1 0 0,-1 0 0,1 1-1,-1-1 1,1 1 0,-1-1 0,1 1 0,-1 0 0,6 3 0,10 2-326,0-3 165,-1 0 0,1-1 0,0-1 0,33-2 0,-6 0-8,-45 0-9,-1 1 1,1 0 0,0 0 0,-1 0 0,1 0 0,0 0 0,0 0 0,-1 0-1,1 0 1,0 0 0,-1 0 0,1 0 0,0 0 0,0 0 0,-1 0-1,1 1 1,0-1 0,-1 0 0,1 0 0,0 1 0,-1-1 0,1 1-1,-1-1 1,1 1 0,-1-1 0,1 1 0,-1-1 0,1 1 0,-1-1-1,1 1 1,-1-1 0,1 1 0,-1 0 0,0-1 0,1 2 0,-12 24 101,-4 4-20,-5 30 13,3 0 0,3 2 0,3 0 0,2 0 0,3 1 0,2 95 0,5-145-89,1 0 0,0 0-1,1 0 1,0-1 0,1 0-1,0 1 1,8 12 0,3 4 9,29 39 1,-2-4-8,-34-52-7,-1 1 0,0 0 1,0 0-1,-2 0 0,1 1 0,-2 0 0,0 0 0,0 0 0,2 29 1,-8 136 62,2-175-64,-1 0 0,1-1 0,-1 1 1,0 0-1,0 0 0,0-1 0,0 1 0,-1-1 1,0 1-1,0-1 0,0 1 0,0-1 0,0 0 1,0 0-1,-1 0 0,0 0 0,-5 4 0,3-3-9,-1-1-1,0 1 0,0-1 1,0-1-1,0 1 1,0-1-1,-1 0 0,1 0 1,-12 1-1,3-1-86,0-1 0,-1-1 1,1 0-1,0-1 0,0-1 1,0 0-1,0-1 0,-25-9 0,25 5 8,0 0 0,1-2 0,0 0 0,0 0 0,1-1 0,0-1 0,1 0 0,0-1 0,-14-17 0,-8-16-33,-40-64-1,51 75 144,17 26 13,0 0-1,1 0 1,-1 0-1,1-1 0,1 1 1,0-1-1,0-1 1,1 1-1,0 0 1,0-1-1,-1-14 1,4 21-4,0 0 1,1 0 0,0 0 0,-1 0 0,1 0-1,0 0 1,0 0 0,0 0 0,1 0 0,-1 0-1,1 1 1,0-1 0,-1 1 0,1-1 0,0 1 0,0 0-1,1-1 1,-1 1 0,0 0 0,1 1 0,0-1-1,-1 0 1,1 1 0,0-1 0,5-1 0,6-2 106,-1 0 0,1 1 0,0 0 0,20-1 0,300-36 1308,7 0-1602,-322 38-216,0-1 1,0 0-1,-1-1 0,0-1 0,0-1 1,-1 0-1,1-1 0,-2-1 0,1-1 1,26-21-1,8-12-943</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4:37.973"/>
    </inkml:context>
    <inkml:brush xml:id="br0">
      <inkml:brushProperty name="width" value="0.1" units="cm"/>
      <inkml:brushProperty name="height" value="0.1" units="cm"/>
      <inkml:brushProperty name="color" value="#E71224"/>
    </inkml:brush>
  </inkml:definitions>
  <inkml:trace contextRef="#ctx0" brushRef="#br0">53 87 7226,'-53'-30'8838,"61"27"-7828,18 0-1281,-21 2 549,225-6 553,-113 7-773,-49-6-628,-68 6 532,0 0 1,0 0 0,1 0-1,-1 0 1,0 0-1,0 0 1,1-1 0,-1 1-1,0 0 1,0 0-1,1 0 1,-1 0 0,0-1-1,0 1 1,0 0-1,1 0 1,-1 0 0,0-1-1,0 1 1,0 0-1,0 0 1,0-1 0,0 1-1,1 0 1,-1 0-1,0-1 1,0 1 0,0 0-1,0 0 1,0-1-1,0 1 1,0 0 0,0-1-1,0 1 1,0 0-1,0 0 1,0-1 0,0 1-1,0 0 1,0 0-1,-1-1 1,1 1 0,0 0-1,0 0 1,0-1-1,0 1 1,0 0 0,-1 0-1,1-1 1,0 1-1,0 0 1,0 0 0,-1 0-1,1 0 1,0-1-1,0 1 1,-1 0 0,1 0-1,0 0 1,-18-13-3206,-5 1 2772</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4:38.356"/>
    </inkml:context>
    <inkml:brush xml:id="br0">
      <inkml:brushProperty name="width" value="0.1" units="cm"/>
      <inkml:brushProperty name="height" value="0.1" units="cm"/>
      <inkml:brushProperty name="color" value="#E71224"/>
    </inkml:brush>
  </inkml:definitions>
  <inkml:trace contextRef="#ctx0" brushRef="#br0">197 35 6529,'-34'-22'1067,"14"10"3613,36 98-4297,-16-82-373,-1 0-1,0 1 1,1-1 0,-2 1 0,1-1 0,0 0-1,-1 0 1,0 0 0,0 0 0,0 0 0,0 0 0,-6 7-1,-6 11 10,-86 199 99,96-214-89,1-1 0,0 1 0,1 0 0,-1 0-1,-2 14 1,5-20-24,0 0-1,0 1 0,0-1 0,0 0 0,0 0 1,0 0-1,0 0 0,0 1 0,0-1 0,0 0 1,1 0-1,-1 0 0,0 0 0,1 0 1,-1 0-1,1 0 0,-1 0 0,1 0 0,0 0 1,-1 0-1,1 0 0,0 0 0,0 0 0,0 0 1,-1-1-1,1 1 0,0 0 0,0-1 0,0 1 1,0-1-1,0 1 0,0-1 0,1 1 0,-1-1 1,0 0-1,0 1 0,0-1 0,0 0 0,0 0 1,1 0-1,-1 0 0,0 0 0,2 0 0,29-12 198,-22 11-155,0-1 0,0-1 0,0 1 0,0-2 0,-1 1 0,1-2 0,-1 1 0,0-1 1,10-7-1,17-1-5,-33 13-70,0-1 0,-1 1 1,1-1-1,0 0 0,0 0 1,-1 0-1,1-1 0,0 1 1,-1 0-1,0-1 0,1 0 1,-1 1-1,3-4 0,-6 6-3,1-1-1,0 0 0,0 0 1,0 0-1,0 0 0,0 0 1,0 0-1,-1 0 1,1 0-1,0 0 0,0-1 1,0 1-1,0 0 0,0 0 1,0 0-1,-1 0 0,1 0 1,0 0-1,0 0 1,0 0-1,0 0 0,0 0 1,0 0-1,0 0 0,0 0 1,-1-1-1,1 1 0,0 0 1,0 0-1,0 0 1,0 0-1,0 0 0,0 0 1,0-1-1,0 1 0,0 0 1,0 0-1,0 0 0,0 0 1,0 0-1,0 0 1,0-1-1,0 1 0,0 0 1,0 0-1,0 0 0,0 0 1,0 0-1,0 0 1,0-1-1,0 1 0,0 0 1,0 0-50,-10 3-576</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4:38.684"/>
    </inkml:context>
    <inkml:brush xml:id="br0">
      <inkml:brushProperty name="width" value="0.1" units="cm"/>
      <inkml:brushProperty name="height" value="0.1" units="cm"/>
      <inkml:brushProperty name="color" value="#E71224"/>
    </inkml:brush>
  </inkml:definitions>
  <inkml:trace contextRef="#ctx0" brushRef="#br0">1 184 8954,'16'5'3737,"19"-4"-3541,-3-7 120,-1-1 0,1-1 1,-1-2-1,32-14 0,46-14 58,-53 22-322,1-2-206,1 3 0,99-13-1,-155 28 114,33-4-521,-24 0-66,-16-2-451,-16 0 584</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4:39.021"/>
    </inkml:context>
    <inkml:brush xml:id="br0">
      <inkml:brushProperty name="width" value="0.1" units="cm"/>
      <inkml:brushProperty name="height" value="0.1" units="cm"/>
      <inkml:brushProperty name="color" value="#E71224"/>
    </inkml:brush>
  </inkml:definitions>
  <inkml:trace contextRef="#ctx0" brushRef="#br0">93 40 7954,'-3'-11'662,"-4"-15"849,3 24-859,0 17-110,-20 289 1266,8-64-1319,8-139-404,5-39-19,-17 81 0,16-120-481,11-43 3623,3-19-1608</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4:39.355"/>
    </inkml:context>
    <inkml:brush xml:id="br0">
      <inkml:brushProperty name="width" value="0.1" units="cm"/>
      <inkml:brushProperty name="height" value="0.1" units="cm"/>
      <inkml:brushProperty name="color" value="#E71224"/>
    </inkml:brush>
  </inkml:definitions>
  <inkml:trace contextRef="#ctx0" brushRef="#br0">0 87 9274,'117'-77'3177,"-109"72"-2929,5 5 8,3 3 32,-1-1-24,5 0-80,0-4-56,-6-5-80,6 4-32,-5 3-64,0 0-136,-2 5-304,-5-5-256,-3 7 424</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4:39.687"/>
    </inkml:context>
    <inkml:brush xml:id="br0">
      <inkml:brushProperty name="width" value="0.1" units="cm"/>
      <inkml:brushProperty name="height" value="0.1" units="cm"/>
      <inkml:brushProperty name="color" value="#E71224"/>
    </inkml:brush>
  </inkml:definitions>
  <inkml:trace contextRef="#ctx0" brushRef="#br0">0 26 8386,'13'4'3152,"5"-4"-2191,4 0-849,7-4-32,4 6 24,-2-2 16,5 0-16,1 0-24,-5-3-24,-4-10-96,-1 4-280,-6 8-152,-8-1 784,-1 7-368</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4:40.191"/>
    </inkml:context>
    <inkml:brush xml:id="br0">
      <inkml:brushProperty name="width" value="0.1" units="cm"/>
      <inkml:brushProperty name="height" value="0.1" units="cm"/>
      <inkml:brushProperty name="color" value="#E71224"/>
    </inkml:brush>
  </inkml:definitions>
  <inkml:trace contextRef="#ctx0" brushRef="#br0">241 39 7842,'-11'-14'645,"9"11"-465,1 1-1,-1 0 0,0-1 1,0 1-1,1 0 0,-1 0 1,-1 0-1,1 0 0,-4-2 1,-1 11 417,4 19-430,2 24-50,2-19-74,-2 0 0,-2 0 1,0-1-1,-2 1 0,-12 42 0,6-44 160,2 0 0,2 1-1,0 0 1,2 1 0,1-1-1,0 44 1,6-67-182,0 0-1,0 1 1,1-2 0,-1 1-1,1 0 1,1 0-1,0-1 1,6 9 0,-5-7-20,0 0 1,0-1 0,-1 1-1,0 1 1,-1-1 0,4 14-1,-6-16-60,0 0 0,0 0-1,-1 1 1,0-1-1,0 0 1,-1 0-1,0 0 1,0 0 0,0 0-1,-1 0 1,0 0-1,0 0 1,0-1 0,-1 1-1,1-1 1,-1 1-1,-1-1 1,1 0-1,-1 0 1,-6 5 0,-1 1 82,-1-1 0,0 0 0,-1-1 0,0 0 0,0-1 0,-28 12 0,29-17 160,-8 4 110,20-7-281,0 0-1,0 0 0,1 0 1,-1 0-1,0 0 1,0 0-1,0 0 1,1 0-1,-1 0 1,0 0-1,0 0 0,0 0 1,1 0-1,-1 0 1,0 0-1,0 0 1,1 0-1,-1 0 0,0 0 1,0 0-1,0 0 1,0 1-1,1-1 1,-1 0-1,0 0 1,0 0-1,0 0 0,0 0 1,1 1-1,-1-1 1,0 0-1,0 0 1,0 0-1,0 0 0,0 1 1,0-1-1,0 0 1,0 0-1,0 0 1,0 1-1,1-1 1,-1 0-1,0 0 0,0 0 1,0 1-1,0-1 1,0 0-1,0 0 1,-1 0-1,1 1 0,0-1 1,0 0-1,0 0 1,0 0-1,0 1 1,0-1-1,0 0 1,0 0-1,0 0 0,0 1 1,-1-1-1,1 0 1,0 0-1,0 0 1,0 0-1,-1 1 0,2-1 232,15 1 367,43 12 92,71 24 0,-113-30-571,-1 1 0,1 0 0,-1 1-1,17 13 1,44 23 150,-51-31-217,-20-11-50,0 1 1,0-1 0,0 0-1,1 0 1,-1-1 0,13 3 0,-19-5-56,0 0 0,0 0 0,0 0 1,-1-3-1384,1 3 1383,0 0 1,1-2-693,-2 1 41</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4:41.141"/>
    </inkml:context>
    <inkml:brush xml:id="br0">
      <inkml:brushProperty name="width" value="0.1" units="cm"/>
      <inkml:brushProperty name="height" value="0.1" units="cm"/>
      <inkml:brushProperty name="color" value="#E71224"/>
    </inkml:brush>
  </inkml:definitions>
  <inkml:trace contextRef="#ctx0" brushRef="#br0">1 1 8842,'39'97'3089,"-19"-107"-2721,5 7-312,2 6-40,-7-8 8,3 5 0,5-2 24,-7-11-8,4 10 16,14 8-24,-22-5-128,-1 0-112,-6-3-553,-15-6 497</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4:41.472"/>
    </inkml:context>
    <inkml:brush xml:id="br0">
      <inkml:brushProperty name="width" value="0.1" units="cm"/>
      <inkml:brushProperty name="height" value="0.1" units="cm"/>
      <inkml:brushProperty name="color" value="#E71224"/>
    </inkml:brush>
  </inkml:definitions>
  <inkml:trace contextRef="#ctx0" brushRef="#br0">0 155 8378,'7'1'2920,"14"-2"-2455,12 1-281,8-5-24,5-5 40,13 0-64,-1-5-24,11-3-48,-8 0-8,-14 0-24,2-2-16,-27 2-16,11 12-112,-25-9-208,0 13-144,-5 4 239</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29.798"/>
    </inkml:context>
    <inkml:brush xml:id="br0">
      <inkml:brushProperty name="width" value="0.1" units="cm"/>
      <inkml:brushProperty name="height" value="0.1" units="cm"/>
      <inkml:brushProperty name="color" value="#FFC114"/>
    </inkml:brush>
  </inkml:definitions>
  <inkml:trace contextRef="#ctx0" brushRef="#br0">1 107 9674,'0'0'3385,"15"3"-2953,8-6-120,14-4 80,6-1 24,29-2 40,6-1-120,5-7-160,8-3-16,-17 4-112,-4 4-24,-16 13-272,-13 2-200,-26-4-312,-7 2-144,-14-2-552</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4:41.917"/>
    </inkml:context>
    <inkml:brush xml:id="br0">
      <inkml:brushProperty name="width" value="0.1" units="cm"/>
      <inkml:brushProperty name="height" value="0.1" units="cm"/>
      <inkml:brushProperty name="color" value="#E71224"/>
    </inkml:brush>
  </inkml:definitions>
  <inkml:trace contextRef="#ctx0" brushRef="#br0">135 0 3993,'-57'83'1956,"49"-71"-1428,0 1 0,1 1 0,1-1-1,0 1 1,1 0 0,0 1 0,-3 16-1,-11 34 307,18-63-816,0-1 0,0 1 0,1-1 0,-1 1 0,1 0 0,-1-1 0,1 1 0,0 0 0,-1-1 0,1 1 0,0 0 0,0-1 0,0 1 0,1 3-1,-1-4-9,1-1-1,-1 1 1,0-1-1,1 0 1,-1 1-1,1-1 1,-1 1-1,1-1 0,-1 0 1,1 1-1,-1-1 1,1 0-1,-1 0 1,1 0-1,-1 1 1,1-1-1,-1 0 0,1 0 1,-1 0-1,1 0 1,0 0-1,-1 0 1,1 0-1,-1 0 1,1 0-1,-1 0 0,1 0 1,0 0-1,8-3 40,0 1-1,0-2 0,-1 1 1,12-7-1,-5 2-39,63-31 67,73-50 0,-91 52-60,-54 33-6,20-11 81,-25 14-87,-1 1 0,1 0-1,-1 0 1,0 0 0,1-1 0,-1 1 0,1 0 0,-1 0 0,1 0-1,-1 0 1,0 0 0,1 0 0,-1 0 0,1 0 0,-1 0 0,1 0-1,-1 0 1,0 0 0,1 0 0,-1 0 0,1 0 0,-1 1 0,1-1-1,-1 0 1,0 0 0,1 0 0,-1 1 0,0-1 0,1 0-1,-1 1 1,0-1 0,1 0 0,-1 1 0,0-1 0,1 0 0,-1 1-1,0-1 1,0 0 0,0 1 0,1-1 0,-1 1 0,0-1 0,0 0-1,0 1 1,0-1 0,0 1 0,0-1 0,0 1 0,0-1 0,0 0-1,0 1 1,0-1 0,0 1 0,-21 46 434,12-20-232,-6 13-16,12-34-179,0 1-1,1 0 1,0 0 0,0-1-1,1 1 1,-1 0-1,2 0 1,-1 1 0,1-1-1,0 0 1,1 0 0,-1 0-1,1 0 1,3 11-1,-2-8-9,0 0-1,-1 0 0,0 0 0,-1 0 0,0 0 0,-3 13 0,2-12-139,-4 7-595,-8-24 472</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4:42.247"/>
    </inkml:context>
    <inkml:brush xml:id="br0">
      <inkml:brushProperty name="width" value="0.1" units="cm"/>
      <inkml:brushProperty name="height" value="0.1" units="cm"/>
      <inkml:brushProperty name="color" value="#E71224"/>
    </inkml:brush>
  </inkml:definitions>
  <inkml:trace contextRef="#ctx0" brushRef="#br0">65 35 8946,'-64'-34'3089,"72"44"-2793,-2 4-248,1 3-40,-2-1-88,-2 6-120,2-4-465,-5 1 465</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4:43.073"/>
    </inkml:context>
    <inkml:brush xml:id="br0">
      <inkml:brushProperty name="width" value="0.1" units="cm"/>
      <inkml:brushProperty name="height" value="0.1" units="cm"/>
      <inkml:brushProperty name="color" value="#E71224"/>
    </inkml:brush>
  </inkml:definitions>
  <inkml:trace contextRef="#ctx0" brushRef="#br0">122 1 7298,'2'19'2702,"18"15"-2746,-11-21 318,14 21 77,9 17 0,-29-46-344,-1-1 0,0 1 1,-1 0-1,1-1 1,-1 1-1,0 0 0,0 0 1,0 0-1,-1 0 0,0 0 1,0 0-1,0 5 1,-1-7-7,0 0 0,-1 0 0,1 0 0,0 0 0,-1 0 0,0 0 0,1-1 0,-1 1 0,0-1 0,-1 1 1,1-1-1,0 0 0,-1 1 0,1-1 0,-1-1 0,0 1 0,1 0 0,-1-1 0,0 1 0,-4 1 0,-106 33 85,112-36-75,0 1 0,1-1 1,-1 1-1,0 0 0,1-1 0,-1 1 1,1 0-1,-1-1 0,1 1 1,-1 0-1,1 0 0,-1-1 1,1 1-1,0 0 0,-1 0 0,1 0 1,0 0-1,0-1 0,0 1 1,0 0-1,0 0 0,0 0 0,0 0 1,0 0-1,0 0 0,0-1 1,0 1-1,0 0 0,1 0 1,-1 0-1,0 0 0,1-1 0,-1 1 1,1 0-1,-1 0 0,0-1 1,1 1-1,0 0 0,-1-1 0,1 1 1,-1 0-1,2 0 0,28 33 286,-30-33-298,5 3 20,0 1 0,-1 0 1,0-1-1,0 1 0,-1 1 0,1-1 0,-1 1 0,0-1 0,0 1 0,-1 0 0,0 0 1,0 0-1,0 0 0,1 12 0,-2-15-13,-1 1 0,1-1 0,0 0-1,1 0 1,-1 0 0,1 0 0,-1 0 0,1 0 0,0 0 0,0-1 0,0 1 0,3 2-1,-3-3-3,0 0 0,-1-1-1,1 1 1,-1 0 0,1 0-1,-1 0 1,0 0-1,0 0 1,0 0 0,0 1-1,0-1 1,0 0-1,-1 0 1,1 1 0,-1-1-1,1 4 1,-42 26-51,-66 38 2,105-68 51,0-1 0,0 1-1,0-1 1,0 1 0,0 0 0,1 0 0,-1 0-1,1 0 1,-1 0 0,1 0 0,-1 0 0,1 1-1,0-1 1,0 0 0,0 1 0,1-1 0,-1 1 0,0-1-1,1 1 1,-1 4 0,1-7-1,1 0 0,-1 0-1,0 0 1,0 0 0,0-1 0,0 1-1,0 0 1,0 0 0,0 0 0,0-1 0,1 1-1,-1 0 1,0 0 0,0-1 0,0 1 0,0 0-1,0 0 1,0 0 0,0-1 0,0 1 0,0 0-1,0 0 1,0-1 0,-1 1 0,1 0 0,0 0-1,0 0 1,0-1 0,0 1 0,0 0-1,0 0 1,0 0 0,0-1 0,-1 1 0,1 0-1,0 0 1,0 0 0,0 0 0,0 0 0,-1-1-1,1 1 1,0 0 0,0 0 0,0 0 0,-1 0-1,1 0 1,0 0 0,0 0 0,-1 0 0,1 0-1,0 0 1,0 0 0,-1 0 0,3-1 24,-1 1 1,1-1-1,-1 1 1,1-1 0,0 1-1,-1 0 1,1 0 0,0 0-1,-1 0 1,1 0-1,-1 0 1,1 1 0,0-1-1,1 1 1,12 1 27,11 2 94,50 13 1,-58-13-22,0-1 1,1-1 0,-1-1-1,0 0 1,37-4 0,-32 1 41,0 2 1,37 3 0,24 8 247,-26-5-176,68 18 0,-80-13-149,4 1 38,-1 2 1,54 23 0,-88-32-189,0 0 0,1-2 0,0 1 0,0-2 0,0 0 0,22 0 0,-15-1-620,1 1 0,24 6 0,-14 4 249</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4:44.137"/>
    </inkml:context>
    <inkml:brush xml:id="br0">
      <inkml:brushProperty name="width" value="0.1" units="cm"/>
      <inkml:brushProperty name="height" value="0.1" units="cm"/>
      <inkml:brushProperty name="color" value="#E71224"/>
    </inkml:brush>
  </inkml:definitions>
  <inkml:trace contextRef="#ctx0" brushRef="#br0">85 155 6849,'-84'-21'2905,"99"4"-1073,14 6-1615,16-4-73,-6-5 16,2 6-8,10 4-48,-8 5-64,-1-5 24,-1 5-64,2-2 24,-12 1-8,2 6 0,-10-5-80,-16 0-72,-4 2-216</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4:44.472"/>
    </inkml:context>
    <inkml:brush xml:id="br0">
      <inkml:brushProperty name="width" value="0.1" units="cm"/>
      <inkml:brushProperty name="height" value="0.1" units="cm"/>
      <inkml:brushProperty name="color" value="#E71224"/>
    </inkml:brush>
  </inkml:definitions>
  <inkml:trace contextRef="#ctx0" brushRef="#br0">1 1 5801,'37'33'3518,"28"30"-1641,-60-57-1809,-1-1 0,0 1 0,0 0 0,0 0 0,-1 0 0,1 0 0,-2 1 0,1-1 0,-1 1 0,2 10 0,21 135 260,-23-149-341,-1 1 0,-1 0 0,1 0 0,0-1 0,-1 1 0,0 0 0,0 0 0,0-1 1,0 1-1,-1 0 0,0 0 0,1-1 0,-1 1 0,0-1 0,-1 1 0,1 0 0,-1-1 0,1 0 0,-1 1 0,0-1 0,-1 0 0,1 0 0,0 0 0,-1 0 1,1-1-1,-1 1 0,0-1 0,0 1 0,-5 2 0,5-7-389,3-13 162</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4:44.988"/>
    </inkml:context>
    <inkml:brush xml:id="br0">
      <inkml:brushProperty name="width" value="0.1" units="cm"/>
      <inkml:brushProperty name="height" value="0.1" units="cm"/>
      <inkml:brushProperty name="color" value="#E71224"/>
    </inkml:brush>
  </inkml:definitions>
  <inkml:trace contextRef="#ctx0" brushRef="#br0">0 173 7962,'5'-5'230,"0"0"1,1 1-1,-1-1 1,1 1-1,0 0 1,0 1 0,0-1-1,1 1 1,-1 1-1,1-1 1,12-2-1,21-11-65,1-5-8,-18 8-108,1 0 0,0 2 0,1 0 0,1 2 0,-1 1 0,1 1-1,0 1 1,28-2 0,-39 7-39,0 0-1,0 1 1,0 1-1,0 0 1,0 1-1,17 4 1,-26-4-7,-1 0 1,1 0 0,-1 1-1,1 0 1,-1 0 0,0 0 0,0 1-1,0-1 1,-1 1 0,1 0 0,-1 1-1,0-1 1,0 1 0,-1 0 0,1 0-1,-1 0 1,4 8 0,-6-9-2,0 0 0,0 0 0,0-1 1,-1 1-1,1 0 0,-1 0 0,0 0 1,0 0-1,-1 0 0,1 0 0,-2 6 0,-1 30 18,17 9 17,-11-39-33,0-1 0,0 1 1,-1-1-1,-1 1 0,1 0 0,-1-1 1,-1 1-1,0 11 0,-7 87-27,5-67 93,-6 46 1,7-36 47,-1 12 67,1-60-176,0-1 1,1 1-1,-1 0 0,0-1 1,0 1-1,0-1 0,-1 1 0,1-1 1,-1 1-1,1-1 0,-1 0 1,0 0-1,0 0 0,0 0 1,0 0-1,0 0 0,0 0 0,0-1 1,-4 2-1,6-2-6,-1 0 1,0-1-1,1 1 0,-1 0 1,0 0-1,1-1 1,-1 1-1,1 0 0,-1 0 1,1 0-1,0 0 0,-1 0 1,1 0-1,0 0 1,0 0-1,-1 0 0,1 0 1,0 0-1,0 0 0,0 0 1,0 0-1,0 0 0,1 2 1,-2 0 43,-9-20-78,-31-39-100,36 49 82,-1 0 0,0 0-1,1-1 1,1 1 0,-1-1-1,1 0 1,1 0 0,-1-1-1,1 1 1,-2-10 0,-13-32-457,-16-10 206</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4:45.389"/>
    </inkml:context>
    <inkml:brush xml:id="br0">
      <inkml:brushProperty name="width" value="0.1" units="cm"/>
      <inkml:brushProperty name="height" value="0.1" units="cm"/>
      <inkml:brushProperty name="color" value="#E71224"/>
    </inkml:brush>
  </inkml:definitions>
  <inkml:trace contextRef="#ctx0" brushRef="#br0">106 50 7074,'-13'-49'2448,"13"72"-2096,0 6-64,-2 14 80,-5 1 16,-1 7-72,0 5-72,0 3-72,-4-6-47,1-7-73,3-2-16,-4-13-185,6 4-159,2-9-816,-2-13 744</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4:45.718"/>
    </inkml:context>
    <inkml:brush xml:id="br0">
      <inkml:brushProperty name="width" value="0.1" units="cm"/>
      <inkml:brushProperty name="height" value="0.1" units="cm"/>
      <inkml:brushProperty name="color" value="#E71224"/>
    </inkml:brush>
  </inkml:definitions>
  <inkml:trace contextRef="#ctx0" brushRef="#br0">0 446 4129,'51'-30'2160,"-38"42"-39,1-2-1889,4 11-24,-5-1-96,-7-4-8,-1-4-32,-3-6-40,1-6-216,2 0-648,-5-1 552</inkml:trace>
  <inkml:trace contextRef="#ctx0" brushRef="#br0" timeOffset="1">257 81 5089,'106'-80'2449,"-117"80"-329,7 18-1728,-4 2 24,3 18 56,5 14-32,-3 9-160,-12-4-31,-1-6-113,-2 0-56,-10-10-16,5-5-16,0-3-16,2-8-32,9-12-248,7 2-233,2-15 273</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4:46.057"/>
    </inkml:context>
    <inkml:brush xml:id="br0">
      <inkml:brushProperty name="width" value="0.1" units="cm"/>
      <inkml:brushProperty name="height" value="0.1" units="cm"/>
      <inkml:brushProperty name="color" value="#E71224"/>
    </inkml:brush>
  </inkml:definitions>
  <inkml:trace contextRef="#ctx0" brushRef="#br0">0 27 7930,'87'-26'2720,"-51"51"-2496,9 2-24,-8-4-24,8 5-64,-14-8-32,-11-2-64,3-8-296,-13-8-1976,19-6 1600</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4:46.402"/>
    </inkml:context>
    <inkml:brush xml:id="br0">
      <inkml:brushProperty name="width" value="0.1" units="cm"/>
      <inkml:brushProperty name="height" value="0.1" units="cm"/>
      <inkml:brushProperty name="color" value="#E71224"/>
    </inkml:brush>
  </inkml:definitions>
  <inkml:trace contextRef="#ctx0" brushRef="#br0">7 38 9082,'92'-38'3137,"-95"61"-2801,-2-3-240,-5 6-64,5 19 24,-6-13-40,-2 0 0,6 4-8,-3-7 8,-1-7-24,6 6-88,-3-4-272,-1-15-297,8 7 401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30.135"/>
    </inkml:context>
    <inkml:brush xml:id="br0">
      <inkml:brushProperty name="width" value="0.1" units="cm"/>
      <inkml:brushProperty name="height" value="0.1" units="cm"/>
      <inkml:brushProperty name="color" value="#FFC114"/>
    </inkml:brush>
  </inkml:definitions>
  <inkml:trace contextRef="#ctx0" brushRef="#br0">344 0 6409,'-107'59'2417,"104"-57"-2346,1-1 1,-1 1-1,1 0 1,-1 1-1,1-1 0,0 0 1,0 1-1,0-1 1,0 1-1,1 0 0,-1-1 1,1 1-1,-1 0 1,1 0-1,0 0 1,0 0-1,0 0 0,1 0 1,-1 0-1,1 0 1,0 1-1,0-1 0,0 3 1,0-2-47,0-1 0,0 0 0,-1 1 1,1-1-1,-1 0 0,0 0 0,0 1 0,0-1 1,0 0-1,-3 5 0,-17 28 718,-29 61 1,46-89-636,-1-1 0,0 1-1,0-1 1,-1 0 0,0-1 0,0 0 0,0 1 0,-1-2-1,-11 9 1,-14 11 332,30-23-397,0 0 0,1 0 0,-1 0 0,0 0 0,1 0 0,-1 0 0,1 0 0,-1 0 1,1 0-1,0 1 0,0-1 0,0 1 0,1-1 0,-1 1 0,0-1 0,1 1 0,0-1 0,-1 1 1,1-1-1,0 1 0,0-1 0,1 4 0,0-4-20,-1 0 1,1 0-1,0-1 0,0 1 1,0 0-1,0 0 0,1-1 1,-1 1-1,0-1 0,1 1 0,-1-1 1,1 0-1,-1 1 0,1-1 1,0 0-1,-1 0 0,1 0 1,0 0-1,0 0 0,0-1 1,0 1-1,0-1 0,0 1 1,0-1-1,0 0 0,0 1 1,0-1-1,0 0 0,2-1 1,45 1 0,1-2 0,-1-3 0,78-17 0,-120 20-85,-1 0 1,0 0 0,1 0-1,-1-1 1,0 0 0,0 0-1,-1 0 1,1-1-1,-1 0 1,1 0 0,-1 0-1,4-6 1,0 0-417,-1-1 0,-1 0 1,0 0-1,10-22 0,-9 9 32</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4:46.737"/>
    </inkml:context>
    <inkml:brush xml:id="br0">
      <inkml:brushProperty name="width" value="0.1" units="cm"/>
      <inkml:brushProperty name="height" value="0.1" units="cm"/>
      <inkml:brushProperty name="color" value="#E71224"/>
    </inkml:brush>
  </inkml:definitions>
  <inkml:trace contextRef="#ctx0" brushRef="#br0">1 12 7650,'123'-11'2704,"-95"32"-2248,-7 0-336,14 6-24,-1 2-24,-17-9-32,17 3 0,-32-13-16,9-4-8,-9-4-64,3-12-272</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4:47.074"/>
    </inkml:context>
    <inkml:brush xml:id="br0">
      <inkml:brushProperty name="width" value="0.1" units="cm"/>
      <inkml:brushProperty name="height" value="0.1" units="cm"/>
      <inkml:brushProperty name="color" value="#E71224"/>
    </inkml:brush>
  </inkml:definitions>
  <inkml:trace contextRef="#ctx0" brushRef="#br0">55 0 6345,'-15'120'4632,"10"66"-3793,3-44-442,-30 548-129,34-672-547,1-16-16,1-12-118,0-24 153</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4:47.425"/>
    </inkml:context>
    <inkml:brush xml:id="br0">
      <inkml:brushProperty name="width" value="0.1" units="cm"/>
      <inkml:brushProperty name="height" value="0.1" units="cm"/>
      <inkml:brushProperty name="color" value="#E71224"/>
    </inkml:brush>
  </inkml:definitions>
  <inkml:trace contextRef="#ctx0" brushRef="#br0">30 1 8626,'7'11'2968,"9"14"-2599,-4 8-105,-1 19 80,-17 1 80,6 21-72,-12-5-32,2-2-160,4 2-56,-4-17-48,0-1-40,3-10-144,-3-4-152,6-21-400,5-3-272,17-15 583</inkml:trace>
  <inkml:trace contextRef="#ctx0" brushRef="#br0" timeOffset="1">132 360 8458,'16'-1'3048,"-1"-9"-2607,5 8-185,3 10-24,-2-9-80,4 11-16,-1-9-88,-1-6 8,0 9-16,-3-16-24,-2 7-192,0 7-200,-8 1-1465,-5 5 1257</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4:47.751"/>
    </inkml:context>
    <inkml:brush xml:id="br0">
      <inkml:brushProperty name="width" value="0.1" units="cm"/>
      <inkml:brushProperty name="height" value="0.1" units="cm"/>
      <inkml:brushProperty name="color" value="#E71224"/>
    </inkml:brush>
  </inkml:definitions>
  <inkml:trace contextRef="#ctx0" brushRef="#br0">0 0 8922,'12'7'3033,"4"-2"-2841,-3-2-80,14 9-56,-6-6-16,9 4-16,-1-2 16,-4-8-24,-4-5-8,1-5-160,-6 1-112,-5-6-537,1 3 521</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4:48.108"/>
    </inkml:context>
    <inkml:brush xml:id="br0">
      <inkml:brushProperty name="width" value="0.1" units="cm"/>
      <inkml:brushProperty name="height" value="0.1" units="cm"/>
      <inkml:brushProperty name="color" value="#E71224"/>
    </inkml:brush>
  </inkml:definitions>
  <inkml:trace contextRef="#ctx0" brushRef="#br0">52 44 8242,'-9'-27'1125,"1"10"400,8 53-909,-7 244 728,-1-79-1049,8-173-268,0-6-18,0 0 0,-2 0-1,0 0 1,-6 23-1,5-24-12,1-3-34,1-15-296,-1-8-362</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4:48.456"/>
    </inkml:context>
    <inkml:brush xml:id="br0">
      <inkml:brushProperty name="width" value="0.1" units="cm"/>
      <inkml:brushProperty name="height" value="0.1" units="cm"/>
      <inkml:brushProperty name="color" value="#E71224"/>
    </inkml:brush>
  </inkml:definitions>
  <inkml:trace contextRef="#ctx0" brushRef="#br0">0 71 11763,'69'-9'349,"1"3"1,0 4 0,-1 2 0,1 4 0,81 14 0,-122-13-336,80 10 16,-98-14-28,1-1-1,-1 0 0,0 0 0,0-1 1,0-1-1,0 0 0,12-4 0,-22 6-5,0-1-1,0 1 1,0-1-1,0 1 1,0-1-1,0 0 1,-1 1-1,1-1 1,0 0-1,-1 0 1,1 1-1,0-1 1,-1 0-1,1 0 1,-1 0-1,1 0 1,-1 0-1,0 0 1,1 0-1,-1 0 1,0 0-1,0 0 1,1 0-1,-1 0 1,0 0-1,0 0 1,0 0-1,0 0 1,0 0-1,-1 0 1,1 0-1,0 0 1,-1-2 0,0 0-107,0 0 0,0 1 0,0-1 1,0 0-1,-1 1 0,1-1 0,-1 1 1,1 0-1,-1-1 0,0 1 0,0 0 1,0 0-1,-4-3 0,-22-13-243</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4:48.797"/>
    </inkml:context>
    <inkml:brush xml:id="br0">
      <inkml:brushProperty name="width" value="0.1" units="cm"/>
      <inkml:brushProperty name="height" value="0.1" units="cm"/>
      <inkml:brushProperty name="color" value="#E71224"/>
    </inkml:brush>
  </inkml:definitions>
  <inkml:trace contextRef="#ctx0" brushRef="#br0">104 102 7818,'-99'-102'3008,"99"112"-1935,0-3-817,3 13-64,-1-4-8,-2-6-40,0 10-24,-2-2-72,2 11 8,0-1-24,0 0 0,-3-10-40,-2-1-96,7 4-264,-2-3-272,1-7 399</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4:49.149"/>
    </inkml:context>
    <inkml:brush xml:id="br0">
      <inkml:brushProperty name="width" value="0.1" units="cm"/>
      <inkml:brushProperty name="height" value="0.1" units="cm"/>
      <inkml:brushProperty name="color" value="#E71224"/>
    </inkml:brush>
  </inkml:definitions>
  <inkml:trace contextRef="#ctx0" brushRef="#br0">0 182 7578,'3'-115'2476,"-3"113"-2444,0 0-1,0 0 1,1-1-1,-1 1 1,0 0 0,1 0-1,0 0 1,-1 0-1,1 0 1,0 0-1,0 0 1,0 1-1,1-1 1,-1 0 0,0 0-1,1 1 1,-1-1-1,1 1 1,-1-1-1,1 1 1,0-1-1,-1 1 1,1 0 0,0 0-1,0 0 1,0 0-1,0 0 1,0 1-1,0-1 1,0 1 0,0-1-1,0 1 1,1 0-1,-1-1 1,0 1-1,0 0 1,0 1-1,4-1 1,6 0 53,58-9 282,1 3-1,1 4 1,80 6-1,-150-3-359,0 0 0,0-1-1,0 1 1,0 0 0,0 0-1,-1 0 1,1 0 0,0 0 0,-1 0-1,1 0 1,0 1 0,-1-1 0,0 1-1,1-1 1,-1 1 0,0-1-1,0 1 1,0 0 0,0 0 0,0-1-1,0 1 1,0 0 0,-1 0 0,1 0-1,-1 0 1,1 0 0,-1 0-1,0 0 1,0 0 0,1 0 0,-2 4-1,1 2 18,0 1 0,0-1 0,-1 1-1,0-1 1,-1 1 0,-2 10-1,-1-10 1,1 1 0,-1-1 0,0 0-1,-1 0 1,-9 11 0,-21 35 40,23-24-52,7-15-37,-1 0 0,0-1 0,-1 1 0,-1-1-1,0-1 1,-12 15 0,3-7-216,15-18-21,0 0 0,-1 1 0,1-1 0,-1 0 0,0 0 0,0-1 1,-9 7-1,-2-4-436</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4:49.490"/>
    </inkml:context>
    <inkml:brush xml:id="br0">
      <inkml:brushProperty name="width" value="0.1" units="cm"/>
      <inkml:brushProperty name="height" value="0.1" units="cm"/>
      <inkml:brushProperty name="color" value="#E71224"/>
    </inkml:brush>
  </inkml:definitions>
  <inkml:trace contextRef="#ctx0" brushRef="#br0">48 138 8450,'-48'-87'2984,"68"82"-2615,-1-6-177,8 4-64,1 2 0,-4-6-32,3 3-24,12 4-8,-8 6-40,-3 6-48,3 4-120,-21-11-336,-3-1 680,-7 7-240</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4:49.860"/>
    </inkml:context>
    <inkml:brush xml:id="br0">
      <inkml:brushProperty name="width" value="0.1" units="cm"/>
      <inkml:brushProperty name="height" value="0.1" units="cm"/>
      <inkml:brushProperty name="color" value="#E71224"/>
    </inkml:brush>
  </inkml:definitions>
  <inkml:trace contextRef="#ctx0" brushRef="#br0">4 25 7986,'-3'4'2896,"11"-3"-2288,5 2-383,10 1-137,5-3 24,6-1-56,4 0-32,0-3 16,-4-2-16,-7-3-8,4 3-40,-15 0-192,7 0-161,-5-1 217</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30.466"/>
    </inkml:context>
    <inkml:brush xml:id="br0">
      <inkml:brushProperty name="width" value="0.1" units="cm"/>
      <inkml:brushProperty name="height" value="0.1" units="cm"/>
      <inkml:brushProperty name="color" value="#FFC114"/>
    </inkml:brush>
  </inkml:definitions>
  <inkml:trace contextRef="#ctx0" brushRef="#br0">1 22 8514,'12'-7'491,"-9"5"-314,-1 0 0,1 1 0,-1-1 0,1 1 0,0 0 0,0 0 0,0 0 0,-1 0 0,1 0 0,0 1 0,0-1 0,5 0 0,-8 2-135,1-1 1,0 0-1,-1 1 0,1-1 1,-1 0-1,1 1 0,-1-1 1,1 1-1,-1-1 1,1 1-1,-1-1 0,1 1 1,-1 0-1,0-1 0,1 1 1,-1-1-1,0 1 0,0 0 1,1-1-1,-1 1 1,0 1-1,2 31 596,0 17 294,2 0 0,3 1 0,24 96 0,-19-98-852,-10-38-72,-1 0 0,0 0 0,-1 0 1,0 0-1,-1 0 0,-2 13 1,-1 23-776,4-47 739,0 1-1,0-1 1,0 0-1,0 1 1,0-1-1,0 1 0,0-1 1,0 0-1,0 1 1,0-1-1,0 0 1,0 1-1,0-1 1,-1 0-1,1 0 0,0 1 1,0-1-1,0 0 1,0 1-1,-1-1 1,1 0-1,0 0 0,0 1 1,-1-1-1,1 0 1,0 0-1,0 0 1,-1 1-1,1-1 0,0 0 1,-1 0-1,1 0 1,0 0-1,-1 0 1,1 1-1,0-1 0,-1 0 1,1 0-1,0 0 1,-1 0-1,1 0 1,0 0-1,-1 0 1,1 0-1,0 0 0,-1-1 1,1 1-1,0 0 1,-1 0-1,1 0 1,0 0-1,0 0 0,-1 0 1,1-1-1,0 1 1,-1 0-1,1 0 1,0-1-1,0 1 0,-1 0 1,1-1-1,-12-6-588</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4:50.187"/>
    </inkml:context>
    <inkml:brush xml:id="br0">
      <inkml:brushProperty name="width" value="0.1" units="cm"/>
      <inkml:brushProperty name="height" value="0.1" units="cm"/>
      <inkml:brushProperty name="color" value="#E71224"/>
    </inkml:brush>
  </inkml:definitions>
  <inkml:trace contextRef="#ctx0" brushRef="#br0">64 75 6929,'8'-74'2396,"-13"258"32,-14 182-1561,3-249-726,-15 178 101,30-279-193,1 1 0,4 27 0,-3-38-29,0-1 0,0 0 1,0 0-1,1 0 0,0 0 1,0-1-1,1 1 0,-1 0 1,1-1-1,0 1 0,6 6 1,-7-9-10,0-1 0,-1 0 1,1 0-1,0 0 0,0 0 0,0 0 1,0-1-1,0 1 0,0-1 1,0 1-1,0-1 0,0 1 1,0-1-1,0 0 0,0 0 1,0 0-1,0 0 0,0-1 1,0 1-1,0-1 0,0 1 1,0-1-1,0 1 0,0-1 1,2-1-1,57-30 152,-44 21-126,7-4-51,-1-1 1,-1-1-1,-1-1 0,-1-1 0,0-1 0,-2-1 1,0 0-1,-1-1 0,-1-1 0,14-28 0,3-36-191,-6 47 173</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4:50.517"/>
    </inkml:context>
    <inkml:brush xml:id="br0">
      <inkml:brushProperty name="width" value="0.1" units="cm"/>
      <inkml:brushProperty name="height" value="0.1" units="cm"/>
      <inkml:brushProperty name="color" value="#E71224"/>
    </inkml:brush>
  </inkml:definitions>
  <inkml:trace contextRef="#ctx0" brushRef="#br0">193 14 9330,'-18'-10'3209,"15"7"-2993,9 5-112,7 9-32,-6 2 16,-2 14 32,-18-9-8,-10 19-16,-2 8-32,1 15-32,-4 3-16,10 4-16,-9-9-32,9-6-232,7 7-184,-2-32-272,11 9 383</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4:50.873"/>
    </inkml:context>
    <inkml:brush xml:id="br0">
      <inkml:brushProperty name="width" value="0.1" units="cm"/>
      <inkml:brushProperty name="height" value="0.1" units="cm"/>
      <inkml:brushProperty name="color" value="#E71224"/>
    </inkml:brush>
  </inkml:definitions>
  <inkml:trace contextRef="#ctx0" brushRef="#br0">1 113 7938,'139'-83'2256,"-131"79"-2185,0 0 0,1 0 0,0 1 0,0 0 0,0 0-1,0 1 1,14-1 0,0 0 4,-16 2-47,0 1 0,0 0 0,0 1 0,0-1 0,0 2 0,-1-1 0,1 1 0,0-1 0,-1 2 0,1-1 0,-1 1 0,0 0 0,10 6 0,-16-8-20,1-1 0,-1 1 1,1-1-1,-1 1 0,1 0 0,-1-1 1,1 1-1,-1 0 0,0-1 1,1 1-1,-1 0 0,0 0 0,1-1 1,-1 1-1,0 0 0,0 0 0,0 0 1,0-1-1,0 1 0,0 0 1,0 0-1,0 0 0,0-1 0,0 1 1,0 0-1,0 0 0,-1 0 1,1-1-1,0 1 0,-1 0 0,1-1 1,0 1-1,-1 0 0,1 0 1,-1-1-1,1 1 0,-1-1 0,1 1 1,-1-1-1,0 1 0,1-1 0,-1 1 1,-1 0-1,-4 9 49,-3 18 2,8-20-111,-1 0 1,0 0 0,-1 0-1,0 0 1,0-1 0,-1 1-1,0-1 1,0 0 0,0 0-1,-1 0 1,0-1 0,-1 0-1,-7 7 1,-17 11-184</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4:51.207"/>
    </inkml:context>
    <inkml:brush xml:id="br0">
      <inkml:brushProperty name="width" value="0.1" units="cm"/>
      <inkml:brushProperty name="height" value="0.1" units="cm"/>
      <inkml:brushProperty name="color" value="#E71224"/>
    </inkml:brush>
  </inkml:definitions>
  <inkml:trace contextRef="#ctx0" brushRef="#br0">92 1 5993,'-14'11'573,"0"6"1267,14-15-1708,0 0 0,1 0 1,-1-1-1,1 1 0,-1 0 0,1 0 0,0-1 0,-1 1 0,1 0 0,0-1 0,0 1 0,0 0 0,2 1 1,-1 1-72,1 1 1,-1-1 0,-1 1 0,1 0 0,-1 0-1,1-1 1,-2 1 0,1 0 0,0 0 0,-1 0-1,0 0 1,0 0 0,0 0 0,-2 7 0,-21 80 466,5-20-155,-3 132 105,-2 9-609,22-205 40,0-2-334</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4:51.568"/>
    </inkml:context>
    <inkml:brush xml:id="br0">
      <inkml:brushProperty name="width" value="0.1" units="cm"/>
      <inkml:brushProperty name="height" value="0.1" units="cm"/>
      <inkml:brushProperty name="color" value="#E71224"/>
    </inkml:brush>
  </inkml:definitions>
  <inkml:trace contextRef="#ctx0" brushRef="#br0">1 177 7786,'23'-5'949,"-1"-1"1,0-1 0,33-14 0,-47 17-943,0 0 0,0-1 0,-1 0 0,1 0 0,-1 0 0,-1-1 1,1 0-1,-1 0 0,0-1 0,0 0 0,-1 0 0,7-12 0,-11 17 14,20-32 357,-20 33-355,-1 0 0,1 0 0,0 0 0,0 0 0,-1 0 0,1 0 0,0 0 0,0 0 0,0 0 0,0 1 0,0-1 0,0 0 0,1 1 0,-1-1 0,0 1 0,0-1 0,0 1 0,1-1 0,-1 1 0,0 0 0,0 0 0,1 0 0,1 0 0,-9 67 436,7 45-203,-14 454 23,12-534-93,1 0 1,8 56 0,-8-88-183,0-1 1,-1 1 0,1 0-1,0 0 1,0 0 0,0 0-1,-1 0 1,1 0 0,0-1-1,0 1 1,0 0-1,-1 0 1,1 0 0,0 0-1,0 0 1,-1 0 0,1 0-1,0 0 1,0 0 0,0 0-1,-1 0 1,1 0 0,0 0-1,0 0 1,-1 0 0,1 0-1,0 0 1,0 1-1,0-1 1,-1 0 0,1 0-1,0 0 1,0 0 0,0 0-1,-1 0 1,1 1 0,0-1-1,0 0 1,0 0 0,0 0-1,0 0 1,-1 1 0,1-1-1,0 0 1,0 0 0,0 0-1,0 1 1,0-1-1,0 0 1,0 0 0,0 1-1,0-1 1,0 0 0,0 0-1,0 0 1,0 1 0,0-1-1,0 0 1,0 0 0,0 1-1,0-1 1,0 0 0,0 1-1,-23-24-103,8 9-54,-92-81-942,62 58 407,0-2 335</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4:51.892"/>
    </inkml:context>
    <inkml:brush xml:id="br0">
      <inkml:brushProperty name="width" value="0.1" units="cm"/>
      <inkml:brushProperty name="height" value="0.1" units="cm"/>
      <inkml:brushProperty name="color" value="#E71224"/>
    </inkml:brush>
  </inkml:definitions>
  <inkml:trace contextRef="#ctx0" brushRef="#br0">1 91 8650,'22'-91'2976,"13"96"-2743,8 2-73,6 8-8,-15-7 0,4-3-64,3 0-24,-26-10-56,5 2-24,-12-1-144,-18-1-88,15 9-449,3-3 441</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4:52.224"/>
    </inkml:context>
    <inkml:brush xml:id="br0">
      <inkml:brushProperty name="width" value="0.1" units="cm"/>
      <inkml:brushProperty name="height" value="0.1" units="cm"/>
      <inkml:brushProperty name="color" value="#E71224"/>
    </inkml:brush>
  </inkml:definitions>
  <inkml:trace contextRef="#ctx0" brushRef="#br0">1 15 8370,'6'11'2856,"22"1"-2704,-6-4-56,10-5-24,-2-3 8,0-5-24,16 7-15,-22-5-1,12 3-16,-4 1-48,-23-7-81,9-1-295,-13-4 648,-5-9-264</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4:52.550"/>
    </inkml:context>
    <inkml:brush xml:id="br0">
      <inkml:brushProperty name="width" value="0.1" units="cm"/>
      <inkml:brushProperty name="height" value="0.1" units="cm"/>
      <inkml:brushProperty name="color" value="#E71224"/>
    </inkml:brush>
  </inkml:definitions>
  <inkml:trace contextRef="#ctx0" brushRef="#br0">128 74 7914,'-32'-74'2274,"28"78"-2160,0 1 0,1-1 0,-1 1 0,1 0 0,0 0 0,0 0 0,1 0 1,0 0-1,0 1 0,0-1 0,-2 10 0,7 80 583,-1-70-550,-1 0 0,-1 0 0,-2 0-1,-5 36 1,-31 120 209,35-164-345,1 0 0,1 0 0,2 22 0,-2 11-116,0-51 44,0 0 0,0 0 1,0 0-1,0 0 0,1 0 1,-1 0-1,0 0 0,0-1 0,1 1 1,-1 0-1,0 0 0,1-1 1,-1 1-1,1 0 0,0 0 0,-1-1 1,1 1-1,0 0 0,0-1 1,0-1-1,6-24-1541,5-10 750</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4:53.051"/>
    </inkml:context>
    <inkml:brush xml:id="br0">
      <inkml:brushProperty name="width" value="0.1" units="cm"/>
      <inkml:brushProperty name="height" value="0.1" units="cm"/>
      <inkml:brushProperty name="color" value="#E71224"/>
    </inkml:brush>
  </inkml:definitions>
  <inkml:trace contextRef="#ctx0" brushRef="#br0">48 161 8170,'-45'-34'2543,"45"34"-2519,-1-1 0,1 1 1,0 0-1,0 0 0,0-1 0,-1 1 0,1 0 1,0-1-1,0 1 0,0 0 0,0-1 0,0 1 1,0 0-1,-1-1 0,1 1 0,0 0 0,0-1 1,0 1-1,0 0 0,0-1 0,0 1 0,1 0 1,-1-1-1,0 1 0,0 0 0,0-1 0,0 1 1,0 0-1,0-1 0,1 1 0,-1 0 0,0-1 1,0 1-1,0 0 0,1-1 0,-1 1 0,0 0 1,0 0-1,1 0 0,-1-1 0,0 1 0,1 0 1,-1 0-1,0 0 0,0-1 0,1 1 1,-1 0-1,0 0 0,1 0 0,-1 0 0,1 0 1,-1 0-1,0 0 0,1 0 0,-1 0 0,1 0 1,28-9-41,-23 8 99,7-3-49,-1 0 1,1 0-1,0-2 0,-1 1 0,0-2 1,18-12-1,56-27 113,-85 46-147,-1-1 0,1 1 0,0-1 0,-1 0 0,1 1 0,-1-1 0,1 1 0,0 0 0,-1-1 0,1 1 0,0-1 0,0 1 0,-1 0 1,1 0-1,0-1 0,0 1 0,-1 0 0,1 0 0,0 0 0,0 0 0,0 0 0,-1 0 0,1 0 0,0 0 0,0 0 0,0 0 0,-1 1 0,1-1 0,0 0 0,0 0 1,-1 1-1,1-1 0,0 1 0,-1-1 0,1 0 0,0 1 0,-1-1 0,1 1 0,-1 0 0,1-1 0,-1 1 0,1-1 0,-1 1 0,1 0 0,-1-1 0,1 1 0,-1 0 1,0 0-1,1-1 0,-1 1 0,0 1 0,1 1 5,0 1 1,0 0-1,0-1 1,-1 1 0,0 0-1,0-1 1,0 1-1,0 0 1,-1 6-1,-1 1 15,1-1-1,0 1 0,0 0 0,1-1 0,3 22 1,-1-24-10,-1 1 0,0 0 1,-1-1-1,0 1 0,-1 0 1,0-1-1,0 1 1,0-1-1,-1 1 0,-3 8 1,-11 35 27,15-44-35,-1 0 1,0-1-1,0 1 0,-1-1 0,0 1 1,0-1-1,-1 0 0,-8 13 1,12-20-8,-1 1 1,1 0 0,-1 0-1,1-1 1,-1 1 0,0-1-1,1 1 1,-1 0-1,0-1 1,1 1 0,-1-1-1,0 0 1,0 1 0,0-1-1,1 0 1,-1 1 0,0-1-1,0 0 1,0 0-1,0 0 1,1 1 0,-1-1-1,0 0 1,0 0 0,0 0-1,0-1 1,0 1 0,1 0-1,-1 0 1,0 0-1,-1-1 1,0 0-7,0-1 1,0 1-1,1-1 0,-1 0 0,1 1 1,-1-1-1,1 0 0,-1 0 1,1 0-1,0 0 0,-2-3 0,-17-59-162,19 62 167,-7-33-15,2 0 0,2-1 0,-1-39 0,6 117 355,0-28-306,0 0 0,-1 0 0,-1 0 1,-1-1-1,-3 18 0,-50 183-737,47-174-335,6-30 745</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4:53.457"/>
    </inkml:context>
    <inkml:brush xml:id="br0">
      <inkml:brushProperty name="width" value="0.1" units="cm"/>
      <inkml:brushProperty name="height" value="0.1" units="cm"/>
      <inkml:brushProperty name="color" value="#E71224"/>
    </inkml:brush>
  </inkml:definitions>
  <inkml:trace contextRef="#ctx0" brushRef="#br0">1 33 6481,'45'-32'2003,"-45"32"-1985,0 0 0,1 0-1,-1 0 1,0-1 0,0 1-1,1 0 1,-1 0-1,0 0 1,0 0 0,0 0-1,1 0 1,-1 0 0,0 0-1,0 0 1,1 0-1,-1 0 1,0 0 0,0 0-1,1 0 1,-1 0 0,0 0-1,0 0 1,0 0-1,1 1 1,-1-1 0,0 0-1,0 0 1,0 0 0,1 0-1,-1 0 1,0 1-1,0-1 1,0 0 0,0 0-1,1 0 1,-1 0-1,0 1 1,0-1 0,0 0-1,0 0 1,0 0 0,0 1-1,3 15 364,-4 16-34,1-31-294,-1 14 49,-1-1 0,-1 1-1,0-1 1,-1 1 0,-1-1-1,0 0 1,-1-1 0,-11 21-1,12-19 529,31-22-309,28-21-182,-33 16-168,0 1 0,0 0 0,1 2 0,0 1 0,27-7 1,-35 10-817,-6 5 589</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24:10.499"/>
    </inkml:context>
    <inkml:brush xml:id="br0">
      <inkml:brushProperty name="width" value="0.05" units="cm"/>
      <inkml:brushProperty name="height" value="0.05" units="cm"/>
    </inkml:brush>
  </inkml:definitions>
  <inkml:trace contextRef="#ctx0" brushRef="#br0">7 41 9594,'-6'7'3321,"9"-7"-2961,7 8-16,8-9 240,5-8 16,13 8-64,-5-14-112,5 7-312,0 0-24,-6-6-40,19 16-120,-14-2-272,-2 3-208,-17 7-344,-14-3-112,-4 11-873,-19-3 1225</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51.038"/>
    </inkml:context>
    <inkml:brush xml:id="br0">
      <inkml:brushProperty name="width" value="0.1" units="cm"/>
      <inkml:brushProperty name="height" value="0.1" units="cm"/>
      <inkml:brushProperty name="color" value="#FFC114"/>
    </inkml:brush>
  </inkml:definitions>
  <inkml:trace contextRef="#ctx0" brushRef="#br0">73 49 7930,'-62'-40'2568,"52"31"1122,13 17-3479,0 1-1,1-1 0,0-1 1,9 14-1,-10-16-179,0-1-1,0 1 1,-1-1-1,1 1 1,-1 0-1,0 0 1,-1 0-1,1 0 1,-1 0-1,0 1 1,0-1-1,0 10 1,0-4-18,1-1 0,0 1 1,1-1-1,0 0 0,5 12 0,-4-13-323,-1 0 0,0 0-1,-1 0 1,1 0 0,-2 1-1,1-1 1,-1 17-1,-1-9-191</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4:53.878"/>
    </inkml:context>
    <inkml:brush xml:id="br0">
      <inkml:brushProperty name="width" value="0.1" units="cm"/>
      <inkml:brushProperty name="height" value="0.1" units="cm"/>
      <inkml:brushProperty name="color" value="#E71224"/>
    </inkml:brush>
  </inkml:definitions>
  <inkml:trace contextRef="#ctx0" brushRef="#br0">7 151 7826,'-6'4'2832,"9"9"-2240,17-2-408,-1-4-40,9-7-32,2-10-31,-2-13-17,3 2-16,5 6-24,13 0 0,-9 0-24,6 7-8,-12-8-32,-16-2-32,0 8-185,-3-7-119,-3 12-2440,-11-8 1984</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4:54.203"/>
    </inkml:context>
    <inkml:brush xml:id="br0">
      <inkml:brushProperty name="width" value="0.1" units="cm"/>
      <inkml:brushProperty name="height" value="0.1" units="cm"/>
      <inkml:brushProperty name="color" value="#E71224"/>
    </inkml:brush>
  </inkml:definitions>
  <inkml:trace contextRef="#ctx0" brushRef="#br0">81 0 6001,'2'1'245,"0"-1"-1,0 1 0,0 0 1,0 0-1,0 0 0,0 0 1,0 0-1,-1 0 0,1 0 1,0 1-1,-1-1 1,1 1-1,-1-1 0,1 1 1,-1 0-1,0-1 0,2 4 1,-1-1-106,0 1 0,-1-1 1,1 1-1,-1-1 1,0 1-1,0 0 1,0 8-1,-1 5-11,0 0-1,-2 0 1,-5 25-1,2-21 56,-1-1 0,-11 26 0,10-29-86,0 0 0,2 1 0,-7 33-1,-23 320 346,30-333-438,5-38-6,0 1 0,-1-1 0,1 0 1,0 0-1,0 0 0,0 0 0,-1 0 1,1 0-1,0 0 0,-1 0 1,1-1-1,-1 1 0,1 0 0,-1 0 1,1 0-1,-1 0 0,0 0 1,1-1-1,-1 1 0,0 0 0,0-1 1,0 1-1,0 0 0,1-1 1,-1 1-1,-1-1 0,9-33-855,5 1 613</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4:54.538"/>
    </inkml:context>
    <inkml:brush xml:id="br0">
      <inkml:brushProperty name="width" value="0.1" units="cm"/>
      <inkml:brushProperty name="height" value="0.1" units="cm"/>
      <inkml:brushProperty name="color" value="#E71224"/>
    </inkml:brush>
  </inkml:definitions>
  <inkml:trace contextRef="#ctx0" brushRef="#br0">10 79 9002,'-10'-10'3089,"12"7"-2881,13 9-152,-2-12 16,18 16 0,2-9 0,3-7 24,13 4 16,-4-4-56,4-3 16,-3 1-16,3 2-120,-17-8-56,-8 6-248,-4 2-184,-18-6 351</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4:54.872"/>
    </inkml:context>
    <inkml:brush xml:id="br0">
      <inkml:brushProperty name="width" value="0.1" units="cm"/>
      <inkml:brushProperty name="height" value="0.1" units="cm"/>
      <inkml:brushProperty name="color" value="#E71224"/>
    </inkml:brush>
  </inkml:definitions>
  <inkml:trace contextRef="#ctx0" brushRef="#br0">218 0 8074,'-4'99'2999,"0"-58"-2785,-1-1 0,-3 0 0,-19 62 0,-3-18 138,13-40-118,-20 89 0,2 29-32,31-130-179,-2 0 1,-17 54-1,21-75-22,-1-1-1,1 1 0,0 0 0,1 0 1,0 15-1,-4 33-142,4-20-827,11-48 755</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4:55.216"/>
    </inkml:context>
    <inkml:brush xml:id="br0">
      <inkml:brushProperty name="width" value="0.1" units="cm"/>
      <inkml:brushProperty name="height" value="0.1" units="cm"/>
      <inkml:brushProperty name="color" value="#E71224"/>
    </inkml:brush>
  </inkml:definitions>
  <inkml:trace contextRef="#ctx0" brushRef="#br0">0 75 7170,'33'-10'2992,"6"-12"-1295,20 21-1561,17 7-80,-10-12-16,-2 6-8,-12-3 0,-17-1-8,-7-4 0,-12 8-48,-6-3-96,-5-4-200,0 4-209,-4-10 321</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4:55.560"/>
    </inkml:context>
    <inkml:brush xml:id="br0">
      <inkml:brushProperty name="width" value="0.1" units="cm"/>
      <inkml:brushProperty name="height" value="0.1" units="cm"/>
      <inkml:brushProperty name="color" value="#E71224"/>
    </inkml:brush>
  </inkml:definitions>
  <inkml:trace contextRef="#ctx0" brushRef="#br0">368 35 6641,'-20'-28'1630,"14"22"-225,7 17-447,0-6-864,-2 0-12,0 0 1,-1 1 0,0-1 0,0 0 0,0 0-1,-1-1 1,1 1 0,-1 0 0,-6 7-1,3-5 24,-19 28 171,19-28-246,0 0 0,0 0-1,1 1 1,0 0 0,1 0-1,0 0 1,0 1 0,1 0 0,-3 9-1,-2 23 25,6-25-44,0-1 1,-1 1 0,-1-1 0,0 0 0,-1 0 0,-1-1 0,-1 1 0,0-1 0,-10 16 0,-51 53-256,62-73-60,0 0-1,-2 0 1,1-1 0,-1 0 0,0 0 0,-1-1 0,0 0 0,-11 7 0,-3-7-532</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4:55.886"/>
    </inkml:context>
    <inkml:brush xml:id="br0">
      <inkml:brushProperty name="width" value="0.1" units="cm"/>
      <inkml:brushProperty name="height" value="0.1" units="cm"/>
      <inkml:brushProperty name="color" value="#E71224"/>
    </inkml:brush>
  </inkml:definitions>
  <inkml:trace contextRef="#ctx0" brushRef="#br0">1 87 5921,'21'-80'2370,"-21"79"-2337,0 1 1,0 0-1,0 0 0,0-1 1,0 1-1,0 0 0,0 0 1,0-1-1,0 1 0,0 0 0,0 0 1,1 0-1,-1-1 0,0 1 1,0 0-1,0 0 0,0-1 1,0 1-1,0 0 0,1 0 1,-1 0-1,0 0 0,0-1 1,0 1-1,0 0 0,1 0 0,-1 0 1,0 0-1,0 0 0,1 0 1,-1-1-1,0 1 0,0 0 1,0 0-1,1 0 0,-1 0 1,0 0-1,0 0 0,1 0 0,-1 0 1,0 0-1,0 0 0,1 0 1,-1 0-1,0 0 0,0 0 1,0 0-1,1 0 0,-1 1 1,0-1-1,0 0 0,1 0 0,-1 0 1,9 17 578,1 17-325,-8-5-160,-1 0 0,-2 0 0,-1 0 0,-2 0 0,-1 0 0,-1 0 0,-10 30 0,7-23-221,4-4-336,2-17-476,2-33 386,1 5 367,1 1 0,0 0 0,1-1 0,0 1 0,1 0 0,1 0 0,5-14-1,-5 17 197,-1 1 0,1 1 0,0-1 0,1 0 0,0 1 0,0 0 0,0 0-1,1 1 1,0-1 0,11-8 0,15-4 407,0 1-1,2 2 1,0 1 0,61-17-1,-29 10-120,-37 9-138,-26 11-170,0 1 1,0-1-1,1 0 0,-1 1 1,0 0-1,0 0 1,1 0-1,-1 0 1,1 0-1,-1 0 0,0 1 1,1 0-1,-1 0 1,1 0-1,-1 0 1,1 1-1,-1-1 1,1 1-1,-1 0 0,1 0 1,-1 0-1,6 3 1,-10-4-17,0 0 0,1 1 1,-1-1-1,0 1 0,1-1 0,-1 1 1,1-1-1,-1 1 0,1-1 1,-1 1-1,1 0 0,-1-1 1,1 1-1,0-1 0,-1 1 0,1 0 1,0 0-1,0-1 0,-1 1 1,1 0-1,0 0 0,0-1 1,0 1-1,0 0 0,0 0 0,0-1 1,0 1-1,0 0 0,0 1 1,-2 32 76,1-31-66,0 6 6,-1 0 1,0 1-1,0-1 1,-1 0-1,-8 16 0,7-16-19,0 1 0,0-1 0,1 1-1,0 0 1,-1 11 0,3-5-23,-1 0 1,-1 0 0,-1-1-1,0 1 1,-1-1 0,0 0-1,-1 0 1,-1 0 0,-16 24-1,15-29-15,7-7-37,-1-1 0,1 1 0,-1 0-1,0-1 1,0 0 0,0 0 0,0 1 0,0-1 0,0 0-1,0-1 1,-1 1 0,1 0 0,-1-1 0,0 1-1,1-1 1,-1 0 0,0 0 0,0 0 0,0 0 0,-5 1-1,-20-9-295</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4:56.221"/>
    </inkml:context>
    <inkml:brush xml:id="br0">
      <inkml:brushProperty name="width" value="0.1" units="cm"/>
      <inkml:brushProperty name="height" value="0.1" units="cm"/>
      <inkml:brushProperty name="color" value="#E71224"/>
    </inkml:brush>
  </inkml:definitions>
  <inkml:trace contextRef="#ctx0" brushRef="#br0">273 4 4601,'16'-3'2674,"-16"3"-2628,0 0 0,0 0-1,0 0 1,0 0 0,0 0 0,0 0 0,-1 0 0,1 1 0,0-1-1,0 0 1,0 0 0,0 0 0,0 0 0,0 0 0,0 0-1,0 1 1,0-1 0,0 0 0,0 0 0,0 0 0,0 0 0,0 1-1,0-1 1,0 0 0,0 0 0,0 0 0,0 0 0,0 0-1,0 1 1,0-1 0,0 0 0,0 0 0,0 0 0,0 0 0,0 0-1,0 1 1,0-1 0,1 0 0,-1 0 0,0 0 0,0 0-1,0 0 1,0 0 0,0 0 0,0 1 0,0-1 0,1 0 0,-1 0-1,0 0 1,0 0 0,0 0 0,0 0 0,0 0 0,1 0-1,-1 0 1,0 0 0,0 0 0,0 0 0,0 0 0,1 0 0,-1 0-1,0 0 1,0 0 0,0 0 0,0 0 0,0 0 0,1 0 0,-1 0-1,0 0 1,0 3-102,0 1 117,0 0 0,-1-1 1,0 1-1,0-1 1,0 1-1,-1-1 0,1 1 1,-1-1-1,0 0 1,0 0-1,0 1 0,0-1 1,0-1-1,-1 1 1,1 0-1,-1-1 0,0 1 1,1-1-1,-6 4 1,-23 27 334,0 58 93,8-35-286,16-37-154,-1-1 0,-18 35 0,-5-4-13,19-27-137,-2-1-1,0 0 1,-18 19-1,32-40 82,-1 1 0,1-1 0,-1 1-1,1-1 1,-1 1 0,1-1 0,-1 1-1,1-1 1,-1 1 0,1-1 0,-1 0-1,0 1 1,1-1 0,-1 0 0,0 0-1,1 1 1,-1-1 0,0 0 0,0 0-1,1 0 1,-1 0 0,0 0 0,1 0-1,-1 0 1,0 0 0,-1 0 0,-4-6-128</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4:56.552"/>
    </inkml:context>
    <inkml:brush xml:id="br0">
      <inkml:brushProperty name="width" value="0.1" units="cm"/>
      <inkml:brushProperty name="height" value="0.1" units="cm"/>
      <inkml:brushProperty name="color" value="#E71224"/>
    </inkml:brush>
  </inkml:definitions>
  <inkml:trace contextRef="#ctx0" brushRef="#br0">0 1 8482,'19'23'994,"1"-1"0,0-1-1,2-1 1,37 28 0,-48-40-932,-1-2-1,1 0 0,0 0 1,1-1-1,-1 0 1,1-1-1,0 0 1,0-1-1,1 0 0,-1-1 1,0-1-1,1 0 1,17 0-1,-29-1-66,-1 0 1,1 0-1,-1 0 0,1 0 1,-1 0-1,1-1 0,-1 1 1,1 0-1,-1 0 0,1 0 1,-1 0-1,1 0 0,-1-1 1,1 1-1,-1 0 0,1-1 1,-1 1-1,0 0 0,1 0 1,-1-1-1,0 1 0,1-1 1,-1 1-1,0 0 0,1-1 1,-1 1-1,0-1 0,0 1 1,1-1-1,-1 1 0,0-1 1,0 1-1,0-1 0,0 1 1,0-1-1,0 1 0,0-1 1,0 1-1,0-1 0,0 1 1,0-1-1,0 1 0,0-1 1,0 1-1,0-1 0,0 1 0,-1-1 1,1 1-1,0-1 0,0 1 1,0 0-1,-1-1 0,1 1 1,0-1-1,-1 1 0,1 0 1,0-1-1,-1 1 0,0-1 1,-22-26-1148,21 25 973,-6-6-174</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5:29.796"/>
    </inkml:context>
    <inkml:brush xml:id="br0">
      <inkml:brushProperty name="width" value="0.1" units="cm"/>
      <inkml:brushProperty name="height" value="0.1" units="cm"/>
      <inkml:brushProperty name="color" value="#E71224"/>
    </inkml:brush>
  </inkml:definitions>
  <inkml:trace contextRef="#ctx0" brushRef="#br0">52 35 3665,'-8'8'418,"-12"10"1232,19-17-1551,0-1 1,0 0-1,0 0 0,1 0 0,-1 0 1,0 1-1,0-1 0,0 0 0,0-1 1,0 1-1,1 0 0,-1 0 0,0 0 1,0 0-1,0-1 0,0 1 0,1 0 1,-1-1-1,0 1 0,0 0 0,1-1 0,-1 1 1,0-1-1,1 0 0,-1 1 0,0-1 1,1 1-1,-1-2 0,2 1 104,1 0-1,0 0 0,0 0 1,0 1-1,-1-1 0,1 1 1,0-1-1,0 1 0,0-1 1,0 1-1,0 0 0,0 0 1,0 0-1,0 0 0,0 0 1,3 1-1,39-1-357,18 2 423,108-12-1,3 1 30,41 22 0,-191-9-268,8-2 5,9-2-11,-36 1-22,-1-1 0,1 1 1,0-1-1,-1 0 1,1 0-1,0 0 1,-1-1-1,1 1 0,0-1 1,-1 0-1,1 0 1,-1 0-1,1-1 1,3-1-1,1-1 10,-1 0 1,1 1-1,0 0 0,0 1 1,0-1-1,0 1 1,15-1-1,39-12 5,-56 14-9,1 0 0,-1 1 0,0-1-1,1 1 1,-1 1 0,0-1 0,0 1 0,1 0 0,-1 0 0,0 1 0,0 0 0,0 0 0,8 4-1,-4-2 3,0 0 0,1-1 0,0-1 0,10 2 0,55-2 7,-52-3 7,0 1 0,0 2 0,0 0 0,0 1 0,0 2 0,35 10 1,-32-2 6,1-2 1,0 0-1,1-2 1,0-2-1,1 0 1,0-2-1,52 3 1,1-7 0,-44 2 12,1-3-1,0-1 1,-1-2 0,53-10 0,-69 8-7,-20 5-29,0 0-1,0 0 0,0-1 0,0 0 0,-1 1 0,1-1 0,0 0 0,-1 0 0,1-1 0,0 1 0,-1 0 0,0-1 0,1 1 0,-1-1 0,4-4 0,-4 4 5,1-1 0,-1 1-1,0 0 1,1 0-1,-1 0 1,1 1 0,0-1-1,-1 0 1,1 1-1,0 0 1,0 0 0,0 0-1,0 0 1,0 0 0,0 0-1,6 0 1,1 1 26,-1 1 0,1 0 0,-1 0-1,11 3 1,-12-2-13,0 0-1,0-1 0,0 0 0,0-1 0,0 1 1,0-1-1,7-2 0,-11 2-15,0 0 0,0 0 0,0 1 0,0-1 0,0 1-1,-1 0 1,1 0 0,0 0 0,-1 0 0,1 1 0,6 3 0,-7-3 2,0-1 0,0 1 0,0-1 0,1 0 0,-1 1 0,0-2 0,1 1 0,-1 0 0,0-1 0,1 1 0,-1-1 0,6 0 1,-3 0 2,0 0 0,0 1 1,0-1-1,0 2 0,0-1 0,-1 1 1,1-1-1,0 1 0,-1 1 1,1-1-1,5 5 0,34 11 86,-15-13-44,0-1 0,59 0 1,-10-1 60,-38 1-49,1-2-1,-1-1 1,0-2 0,1-2 0,-1-2 0,67-17 0,-81 15-50,1 2 0,0 0-1,46-1 1,-46 5-7,0-2 1,0-1-1,43-11 0,96-29 128,-161 44-127,-1-1-1,1 1 0,-1 0 0,1 0 0,-1 1 0,1 0 0,-1 0 0,1 0 0,8 3 0,-9-2 6,1 0 0,0-1 0,0 0 0,-1 0 1,1 0-1,0-1 0,0 0 0,7 0 0,103-17 459,-98 21-399,-7-2-19,-16-22-21,4 19-89,0 0 1,0 0-1,0 0 0,0 1 1,0-1-1,0 0 0,0 1 1,0-1-1,0 0 0,0 1 1,0-1-1,0 1 0,0 0 1,0-1-1,0 1 1,-1 0-1,1 0 0,0-1 1,0 1-1,0 0 0,-1 0 1,1 0-1,0 1 0,0-1 1,0 0-1,-1 0 0,1 1 1,-1 0-1,-30 5-438</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51.380"/>
    </inkml:context>
    <inkml:brush xml:id="br0">
      <inkml:brushProperty name="width" value="0.1" units="cm"/>
      <inkml:brushProperty name="height" value="0.1" units="cm"/>
      <inkml:brushProperty name="color" value="#FFC114"/>
    </inkml:brush>
  </inkml:definitions>
  <inkml:trace contextRef="#ctx0" brushRef="#br0">0 0 7986,'0'7'2888,"9"2"-2400,-5 1 25,-12 2-9,8 1-64,-3 3-80,18 6-208,23 4-56,-27-3-112,-1-5-128,-4-1-208,1-3-176,11 16 2344,-15-2-1496</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5:40.105"/>
    </inkml:context>
    <inkml:brush xml:id="br0">
      <inkml:brushProperty name="width" value="0.1" units="cm"/>
      <inkml:brushProperty name="height" value="0.1" units="cm"/>
      <inkml:brushProperty name="color" value="#E71224"/>
    </inkml:brush>
  </inkml:definitions>
  <inkml:trace contextRef="#ctx0" brushRef="#br0">0 55 7418,'55'-47'2491,"-55"46"-2406,1 1 0,-1-1-1,0 1 1,1-1 0,-1 1 0,1 0 0,-1-1 0,0 1 0,1-1 0,-1 1 0,1 0 0,-1-1-1,1 1 1,-1 0 0,1 0 0,0 0 0,-1-1 0,1 1 0,-1 0 0,1 0 0,-1 0-1,1 0 1,0 0 0,-1 0 0,1 0 0,-1 0 0,1 0 0,0 0 0,-1 0 0,1 0 0,-1 0-1,1 1 1,-1-1 0,1 0 0,0 0 0,0 1 0,7 19 977,-4-7-1134,1-1 131,0 1 0,-1 0 1,-1 0-1,0 0 0,2 16 0,-5-25-128,1 1 0,-1-1 0,0 0 0,-1 1 0,1-1 1,-1 0-1,0 0 0,0 1 0,0-1 0,0 0 0,-1 0 0,0 0 0,1 0 1,-2 0-1,1-1 0,0 1 0,-1-1 0,1 1 0,-1-1 0,0 0 1,0 0-1,-7 5 0,-6 5-759,-1 1 343</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5:40.475"/>
    </inkml:context>
    <inkml:brush xml:id="br0">
      <inkml:brushProperty name="width" value="0.1" units="cm"/>
      <inkml:brushProperty name="height" value="0.1" units="cm"/>
      <inkml:brushProperty name="color" value="#E71224"/>
    </inkml:brush>
  </inkml:definitions>
  <inkml:trace contextRef="#ctx0" brushRef="#br0">116 88 7338,'-88'72'2519,"86"-70"-2369,-1 0-1,0 1 1,1-1 0,0 1 0,-1-1 0,1 1-1,0 0 1,0 0 0,1-1 0,-3 6 0,4-7-109,-1 0 0,1 0 0,0 0 0,0 0 0,-1 0-1,1 0 1,0 0 0,0 0 0,0 0 0,0 0 0,1 0 0,-1 0 0,0 0 0,0 0 0,0 0 0,1 0 0,-1 0 0,1 0 0,-1-1 0,1 1 0,-1 0 0,1 1 0,0-1-5,0 0-1,0 0 1,1 0 0,-1-1-1,0 1 1,0 0 0,0-1 0,1 1-1,-1 0 1,0-1 0,1 0-1,-1 1 1,0-1 0,1 0-1,-1 1 1,1-1 0,-1 0-1,0 0 1,1 0 0,-1-1 0,1 1-1,-1 0 1,0 0 0,1-1-1,-1 1 1,1-1 0,-1 1-1,0-1 1,0 1 0,2-2 0,17-11 204,1 1 0,0 1 1,24-9-1,-25 12-180,0-1-1,-1-1 1,0-1-1,24-17 0,-35 20-61,1 1-1,-1 0 1,2 1-1,-1 0 1,1 0-1,0 1 0,0 0 1,0 1-1,1 0 1,0 0-1,0 1 1,0 1-1,0 0 0,13-1 1,-17 4-40,-3-1-42,-1 1 0,1-1 0,-1 0 0,1 0-1,0 0 1,-1 0 0,1-1 0,-1 1 0,1-1-1,-1 0 1,1 0 0,-1-1 0,6-2 0,-9 4 60,0 0 1,0 0 0,1 0 0,-1-1 0,0 1 0,0 0 0,0 0 0,0 0 0,0-1 0,0 1 0,0 0 0,0 0 0,0 0 0,0-1 0,0 1 0,0 0-1,0 0 1,0-1 0,0 1 0,0 0 0,0 0 0,0 0 0,0-1 0,0 1 0,-1 0 0,1 0 0,0 0 0,0-1 0,0 1 0,0 0 0,0 0-1,0 0 1,-1 0 0,1 0 0,0-1 0,0 1 0,0 0 0,-1 0 0,1 0 0,0 0 0,0 0 0,0 0 0,-1 0 0,1 0 0,0 0 0,0-1-1,-1 1 1,-11-4-441,11 4 411,-21-5-394</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5:40.821"/>
    </inkml:context>
    <inkml:brush xml:id="br0">
      <inkml:brushProperty name="width" value="0.1" units="cm"/>
      <inkml:brushProperty name="height" value="0.1" units="cm"/>
      <inkml:brushProperty name="color" value="#E71224"/>
    </inkml:brush>
  </inkml:definitions>
  <inkml:trace contextRef="#ctx0" brushRef="#br0">270 0 6857,'-56'81'2673,"39"-81"-1865,21 13-96,-8 0-176,-2 3-87,9 14-65,-21-12-8,8 12-64,0 2-32,-18-4-104,18 17-64,4 1-56,-15-17-8,1 1-104,2-1-72,-5-11-360,5 4-200,6-14 400</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5:41.191"/>
    </inkml:context>
    <inkml:brush xml:id="br0">
      <inkml:brushProperty name="width" value="0.1" units="cm"/>
      <inkml:brushProperty name="height" value="0.1" units="cm"/>
      <inkml:brushProperty name="color" value="#E71224"/>
    </inkml:brush>
  </inkml:definitions>
  <inkml:trace contextRef="#ctx0" brushRef="#br0">1 115 7338,'62'-115'2776,"-34"119"-2184,3-3-176,8 12 8,3-3-159,-5-3-33,4 1-168,-14-3-40,4 2-16,-10-4-8,-19-5 32,6 2-56,-5-1-168,-4 1-137,-1 0-375,0 0 448</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5:41.534"/>
    </inkml:context>
    <inkml:brush xml:id="br0">
      <inkml:brushProperty name="width" value="0.1" units="cm"/>
      <inkml:brushProperty name="height" value="0.1" units="cm"/>
      <inkml:brushProperty name="color" value="#E71224"/>
    </inkml:brush>
  </inkml:definitions>
  <inkml:trace contextRef="#ctx0" brushRef="#br0">1 259 6353,'7'20'727,"-1"0"-1,0 0 1,-2 0-1,0 1 1,0 28 0,-1-24-546,0 1 0,11 38 0,-14-62-165,1 0 0,0 0 0,0 0-1,0 0 1,0-1 0,1 1 0,-1 0 0,0 0 0,1-1 0,-1 1 0,1-1 0,-1 1 0,1-1 0,0 0 0,0 0 0,-1 0 0,1 0 0,0 0 0,0 0-1,0 0 1,0 0 0,0-1 0,0 1 0,0-1 0,1 0 0,-1 1 0,0-1 0,0 0 0,4-1 0,0 1 7,-1-1 0,1 1 1,0-1-1,0-1 0,-1 1 0,1-1 1,-1 0-1,1-1 0,5-2 1,241-176 320,-207 147-331,-7 0-7,-1-1 0,-1-1 0,38-53 0,22-23 1,-65 94-2,-32 18-5,1 0 0,0 1 1,0-1-1,0 0 0,-1 1 0,1-1 0,0 1 1,0-1-1,0 0 0,0 1 0,0-1 0,0 1 1,0-1-1,0 0 0,0 1 0,0-1 0,0 1 1,0-1-1,0 0 0,0 1 0,0-1 0,0 1 1,1-1-1,-1 0 0,0 1 0,0-1 0,0 0 1,1 1-1,-1-1 0,0 0 0,0 1 0,1-1 1,-1 0-1,0 0 0,1 1 0,-1-1 0,0 0 1,1 0-1,-1 0 0,0 1 0,1-1 0,-1 0 1,1 0-1,-1 0 0,0 0 0,1 0 0,-1 0 1,1 0-1,-1 0 0,0 0 0,1 0 0,-1 0 1,1 0-1,-1 0 0,0 0 0,1 0 0,-1 0 1,1 0-1,-1 0 0,0-1 0,1 1 0,-1 0 1,0 0-1,1 0 0,-1-1 0,1 1 0,-24 68 71,-11 25 0,-4 5-231,29-70 631,-2 0-1,-1 0 1,-16 26 0,8-21 470</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5:41.873"/>
    </inkml:context>
    <inkml:brush xml:id="br0">
      <inkml:brushProperty name="width" value="0.1" units="cm"/>
      <inkml:brushProperty name="height" value="0.1" units="cm"/>
      <inkml:brushProperty name="color" value="#E71224"/>
    </inkml:brush>
  </inkml:definitions>
  <inkml:trace contextRef="#ctx0" brushRef="#br0">0 3 7682,'0'-2'2816,"0"7"-2048,5 5-648,0 14 104,0 8 9,2 7-1,-3 2-8,3 0-160,3-3-16,-5-9-88,3 3-112,-6-16-208,1 0-233,-1-9 361</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5:42.205"/>
    </inkml:context>
    <inkml:brush xml:id="br0">
      <inkml:brushProperty name="width" value="0.1" units="cm"/>
      <inkml:brushProperty name="height" value="0.1" units="cm"/>
      <inkml:brushProperty name="color" value="#E71224"/>
    </inkml:brush>
  </inkml:definitions>
  <inkml:trace contextRef="#ctx0" brushRef="#br0">0 247 6745,'5'-6'313,"0"0"-1,1-1 0,0 2 0,0-1 0,0 1 0,0 0 0,1 0 0,0 0 0,9-3 0,74-31 295,-24 12-156,-40 15-331,27-14 57,2 2 1,0 2 0,63-15 0,-117 36-178,-1 1 1,1 0-1,0 0 1,-1 0-1,1 0 1,-1 0-1,1 0 1,0 0-1,-1 0 1,1 0 0,-1 0-1,1 0 1,-1 0-1,1 0 1,0 0-1,-1 0 1,1 1-1,-1-1 1,1 0 0,-1 0-1,1 1 1,-1-1-1,1 0 1,-1 1-1,1-1 1,-1 1-1,0-1 1,1 0-1,-1 1 1,1 0 0,1 20 18,-16 34 8,11-45-28,-15 51-6,0 4-23,-3-2 0,-44 95 0,62-151-90,-27 42-139,28-47 51,0 0 1,0 0-1,0 0 0,0 0 1,-1 0-1,1-1 0,0 1 1,-1-1-1,1 0 0,-1 1 0,0-1 1,1 0-1,-1-1 0,0 1 1,1 0-1,-1-1 0,0 1 1,-4-1-1,-8-3-994</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5:42.533"/>
    </inkml:context>
    <inkml:brush xml:id="br0">
      <inkml:brushProperty name="width" value="0.1" units="cm"/>
      <inkml:brushProperty name="height" value="0.1" units="cm"/>
      <inkml:brushProperty name="color" value="#E71224"/>
    </inkml:brush>
  </inkml:definitions>
  <inkml:trace contextRef="#ctx0" brushRef="#br0">6 9 6817,'0'-1'69,"1"1"0,0-1 0,-1 0-1,1 0 1,0 1 0,0-1-1,-1 1 1,1-1 0,0 1-1,0-1 1,0 1 0,0-1-1,0 1 1,0 0 0,0 0 0,0-1-1,0 1 1,0 0 0,0 0-1,0 0 1,0 0 0,0 0-1,0 0 1,0 0 0,0 1 0,0-1-1,0 0 1,0 0 0,0 1-1,-1-1 1,1 1 0,0-1-1,0 1 1,0-1 0,0 1-1,0-1 1,-1 1 0,1 0 0,0-1-1,-1 1 1,1 0 0,0 0-1,-1 0 1,1-1 0,-1 1-1,1 0 1,-1 0 0,0 0-1,1 0 1,-1 2 0,0 5 44,-1 0 1,0 0 0,-1 0-1,0 0 1,0 0 0,-4 8-1,-10 44 276,11-24-245,2-24-102,1 1 1,0 0 0,1 25 0,0 77 1,-1-42-9,4-80-28,0 1 0,0-1 0,1 1-1,0 0 1,0 0 0,1 0 0,-1 0 0,1 1 0,0-1 0,1 1 0,-1 0 0,1 0 0,8-5 0,30-40 10,-34 36-10,3-6 19,1 1 0,28-32 0,-37 47-12,0 0 0,1 0 1,-1 0-1,1 0 0,0 1 0,0 0 0,0 0 0,0 0 0,0 0 0,1 1 0,-1 0 0,1 0 0,-1 1 0,1-1 0,0 1 0,9 0 0,-15 2-8,1-1 0,-1 1 0,0 0 0,1-1 0,-1 1 0,0 0 0,1-1 0,-1 1-1,0 0 1,0 0 0,0-1 0,0 1 0,1 0 0,-1 0 0,0 0 0,-1-1 0,1 1 0,0 0-1,0 0 1,0-1 0,0 1 0,-1 0 0,1 0 0,-1 1 0,-6 28 101,5-24-75,-4 14-19,2 0 0,0 1-1,0-1 1,2 1 0,1 0-1,1 0 1,0-1 0,5 27 0,-5-44-84,0-2 43,0-1 1,0 1-1,0 0 0,0 0 0,0 0 1,1 0-1,-1 0 0,0-1 1,0 1-1,1 0 0,-1 0 0,0 0 1,1-1-1,-1 1 0,1 0 0,-1 0 1,1-1-1,-1 1 0,1 0 0,-1-1 1,1 1-1,0-1 0,-1 1 0,1-1 1,0 1-1,0-1 0,-1 1 0,1-1 1,2 1-1,8-3-318</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5:43.306"/>
    </inkml:context>
    <inkml:brush xml:id="br0">
      <inkml:brushProperty name="width" value="0.1" units="cm"/>
      <inkml:brushProperty name="height" value="0.1" units="cm"/>
      <inkml:brushProperty name="color" value="#E71224"/>
    </inkml:brush>
  </inkml:definitions>
  <inkml:trace contextRef="#ctx0" brushRef="#br0">282 0 9330,'-5'2'415,"-28"8"1060,33-10-1443,-1 0 0,1 0 1,-1 0-1,1 0 0,-1 0 0,1 1 0,-1-1 0,1 0 1,-1 0-1,1 0 0,-1 0 0,1 0 0,0 1 0,-1-1 0,1 0 1,-1 0-1,1 1 0,-1-1 0,1 0 0,0 1 0,-1-1 1,1 0-1,0 1 0,0-1 0,-1 0 0,1 1 0,0-1 0,0 1 1,-1-1-1,1 1 0,0-1 0,0 1 0,0-1 0,0 1 0,0-1 1,0 0-1,-1 1 0,1-1 0,0 1 0,0-1 0,1 1 1,-1 0-1,10 9 28,29 23 3,-37-32-64,0 0 0,0 0 1,0 0-1,0 0 1,0 0-1,1 0 1,-1-1-1,0 1 0,0-1 1,1 1-1,-1-1 1,0 0-1,1 0 1,-1 0-1,0 0 0,1 0 1,-1-1-1,4 0 1,-3 0-4,-1 0 0,0 0 0,1 1 0,-1-1 0,0 1 0,1 0 0,-1-1 0,1 1 0,-1 0 0,1 1 0,-1-1 0,1 0 0,-1 1 0,1-1 0,-1 1 0,0 0 0,1-1 1,-1 1-1,0 0 0,0 1 0,0-1 0,0 0 0,0 1 0,0-1 0,0 1 0,0-1 0,0 1 0,0 0 0,-1 0 0,1 0 0,-1 0 0,2 3 0,-1 0 1,0-1 0,0 1 0,0-1 0,0 1 1,-1 0-1,0-1 0,0 1 0,-1 0 0,1 0 0,-1 0 0,0 0 0,0 0 0,0-1 0,-1 1 0,-1 6 0,-32 73 115,25-66 15,1 0 1,-11 37-1,18-48-86,-1 0 0,1 1 0,1-1 0,-1 1 0,1-1 0,1 0 0,-1 1 0,1-1 0,0 1 0,1-1 0,4 12 0,17 48 85,-3 1-1,22 137 1,-40-195-109,-1-1 1,-1 1-1,0 0 0,0 0 0,-1 0 0,0 0 0,-1-1 0,0 1 0,0 0 0,-1-1 1,-8 17-1,10-24-17,-1-1 1,0 1-1,1-1 1,-1 0 0,0 0-1,0 1 1,0-1-1,0 0 1,0-1-1,0 1 1,0 0-1,0-1 1,-1 1 0,1-1-1,0 1 1,0-1-1,0 0 1,-1 0-1,1 0 1,0 0 0,0-1-1,0 1 1,-1 0-1,1-1 1,0 0-1,0 1 1,0-1 0,0 0-1,-3-2 1,-6-2-15,0-1 1,0-1-1,-15-11 1,26 18 12,-26-23-52,0-1 0,2-1 1,-24-31-1,-17-17 31,-25-20 66,89 92-32,0 0 0,0-1 0,0 1 0,0-1 0,0 1 0,0-1 0,0 1 0,1-1 0,-1 1 0,1-1 0,-1 0 0,1 1 0,-1-1 0,1 0 0,0 0 0,0-2 0,0 3 1,1 0 1,-1 0-1,0 0 0,1 0 0,-1 0 0,1 0 0,-1 0 0,1 1 1,0-1-1,-1 0 0,1 0 0,0 0 0,-1 1 0,1-1 1,0 0-1,0 1 0,0-1 0,0 0 0,1 0 0,5-2 71,0 1-1,0 0 1,0 0-1,0 1 1,14-2-1,-7 1 25,60-11 600,140-9 0,-171 22-1446,-1 1-1,67 11 0,-69-5 99</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5:44.272"/>
    </inkml:context>
    <inkml:brush xml:id="br0">
      <inkml:brushProperty name="width" value="0.1" units="cm"/>
      <inkml:brushProperty name="height" value="0.1" units="cm"/>
      <inkml:brushProperty name="color" value="#E71224"/>
    </inkml:brush>
  </inkml:definitions>
  <inkml:trace contextRef="#ctx0" brushRef="#br0">195 1 8050,'-7'38'3165,"-42"136"-2926,49-173-211,-11 37 56,-11 38 66,-43 100 1,54-155-143,6-12-3,0 1 1,1 0 0,0 0 0,-4 17 0,5-23 19,9-21 49,4 3-69,1 0 0,1 0 0,0 2 0,1-1 0,0 2 0,0-1 0,2 2 0,17-11 0,-30 20-6,0-1 0,0 1 0,0-1 0,1 1 0,-1 0 0,0 0 0,1 0 1,-1 0-1,1 0 0,-1 1 0,1-1 0,-1 1 0,1-1 0,4 1 0,-6 1 4,0 0 1,0 0-1,1-1 0,-1 1 1,0 0-1,0 0 0,0 1 1,0-1-1,0 0 0,0 0 1,-1 0-1,1 1 0,0-1 1,-1 0-1,1 1 0,-1-1 1,1 1-1,-1-1 0,0 0 1,1 1-1,-1-1 0,0 1 1,0-1-1,0 1 0,0-1 1,0 3-1,0 36 97,-1 1 1,-3-1-1,-9 51 1,5-46-80,2-1 1,1 60 0,10-82-58,-5-22 25,0 0 1,1 0 0,-1 0 0,0 1 0,1-1 0,-1 0 0,0 0-1,1 0 1,-1 0 0,0 0 0,1 0 0,-1 0 0,0 0 0,1 0-1,-1 0 1,1 0 0,-1 0 0,0 0 0,1 0 0,-1 0 0,0 0-1,1 0 1,-1 0 0,0-1 0,1 1 0,-1 0 0,0 0 0,0 0-1,1-1 1,-1 1 0,0 0 0,0 0 0,1-1 0,2-2-77,0 0-1,-1 0 1,1-1 0,-1 1 0,0-1 0,0 1-1,0-1 1,2-7 0,9-30-176</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51.719"/>
    </inkml:context>
    <inkml:brush xml:id="br0">
      <inkml:brushProperty name="width" value="0.1" units="cm"/>
      <inkml:brushProperty name="height" value="0.1" units="cm"/>
      <inkml:brushProperty name="color" value="#FFC114"/>
    </inkml:brush>
  </inkml:definitions>
  <inkml:trace contextRef="#ctx0" brushRef="#br0">0 485 5897,'0'20'2529,"13"-2"-1281,4-17-584,1-4-8,-17-25-144,4-5-55,7-16-241,-2-8-80,18-4-72,6 2-64,-1 4-128,5 3-136,1-4 368,-6-15-168</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5:44.631"/>
    </inkml:context>
    <inkml:brush xml:id="br0">
      <inkml:brushProperty name="width" value="0.1" units="cm"/>
      <inkml:brushProperty name="height" value="0.1" units="cm"/>
      <inkml:brushProperty name="color" value="#E71224"/>
    </inkml:brush>
  </inkml:definitions>
  <inkml:trace contextRef="#ctx0" brushRef="#br0">119 55 5529,'33'-13'3668,"-36"17"-3592,0-1 0,0 0 0,1 1 0,-1 0 0,1 0 0,0 0 0,0 0 1,0 0-1,0 0 0,1 0 0,-1 0 0,0 9 0,-14 31 379,-64 95 663,54-97-321,57-57-678,-5 2-72,0-1-1,42-31 1,-3 6-24,16-12 8,-72 43-33,0 1-1,0-1 0,0-1 1,-1 1-1,0-1 0,0-1 1,-1 0-1,-1 0 0,8-14 1,11-12-174,-25 35 97,1 1-1,0-1 0,0 0 0,0 0 1,-1 0-1,1 1 0,0-1 1,0 1-1,0-1 0,0 1 0,0-1 1,1 1-1,-1-1 0,0 1 0,0 0 1,0 0-1,0-1 0,0 1 0,0 0 1,1 0-1,-1 0 0,0 0 0,0 0 1,0 1-1,0-1 0,0 0 0,1 0 1,-1 1-1,0-1 0,1 1 1,4 2-763</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5:44.956"/>
    </inkml:context>
    <inkml:brush xml:id="br0">
      <inkml:brushProperty name="width" value="0.1" units="cm"/>
      <inkml:brushProperty name="height" value="0.1" units="cm"/>
      <inkml:brushProperty name="color" value="#E71224"/>
    </inkml:brush>
  </inkml:definitions>
  <inkml:trace contextRef="#ctx0" brushRef="#br0">138 0 6905,'-36'132'2300,"34"-125"-2164,0 0 1,1 0 0,0 0 0,0 1 0,1-1-1,0 0 1,0 0 0,1 1 0,0-1 0,0 0-1,3 9 1,-3-12-95,0 0 1,0-1-1,-1 1 0,1 0 1,-1 0-1,1 0 0,-1 0 0,-1 0 1,1 0-1,0-1 0,-1 1 0,-1 6 1,-33 162 1001,3-11-600,22-120-424,1 1 0,2 0 1,2 1-1,2 0 0,2-1 0,8 82 0,-5-61-1397,-4-78 1035</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5:45.304"/>
    </inkml:context>
    <inkml:brush xml:id="br0">
      <inkml:brushProperty name="width" value="0.1" units="cm"/>
      <inkml:brushProperty name="height" value="0.1" units="cm"/>
      <inkml:brushProperty name="color" value="#E71224"/>
    </inkml:brush>
  </inkml:definitions>
  <inkml:trace contextRef="#ctx0" brushRef="#br0">0 38 6921,'5'-13'2801,"7"1"-1361,4 9-1224,2 0-96,-5-2-16,1 6-72,-6-4 0,3 3-32,4 5-128,-5-5 200,0 3-72</inkml:trace>
  <inkml:trace contextRef="#ctx0" brushRef="#br0" timeOffset="1">76 64 8138,'-56'140'2920,"64"-122"-2496,2-15-224,10 5-87,-15-18-25,8 4-48,10-6 8,0-1-64,3-10-401,-3-8-1191,5-5 1072</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5:45.652"/>
    </inkml:context>
    <inkml:brush xml:id="br0">
      <inkml:brushProperty name="width" value="0.1" units="cm"/>
      <inkml:brushProperty name="height" value="0.1" units="cm"/>
      <inkml:brushProperty name="color" value="#E71224"/>
    </inkml:brush>
  </inkml:definitions>
  <inkml:trace contextRef="#ctx0" brushRef="#br0">9 1 5705,'6'10'5847,"-1"18"-6059,-4-24 737,2 35 58,-2 1 1,-1-1-1,-2 0 0,-8 46 1,-2 77-235,12-82-2657,1-96 1872</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5:46.072"/>
    </inkml:context>
    <inkml:brush xml:id="br0">
      <inkml:brushProperty name="width" value="0.1" units="cm"/>
      <inkml:brushProperty name="height" value="0.1" units="cm"/>
      <inkml:brushProperty name="color" value="#E71224"/>
    </inkml:brush>
  </inkml:definitions>
  <inkml:trace contextRef="#ctx0" brushRef="#br0">1 131 7418,'43'10'3956,"24"-6"-3490,-60-5-425,0-1 1,0 1 0,-1-1-1,1 0 1,0-1-1,-1 0 1,8-4 0,23-9 166,8 2-63,-26 8-81,0 0-1,-1 0 0,1-2 0,-1 0 0,-1-2 0,22-13 0,-36 20-35,0 0 0,1 1 1,0-1-1,-1 1 0,1 0 0,0 0 0,0 0 0,0 0 0,0 1 1,1 0-1,-1 0 0,0 0 0,7 0 0,-9 1-15,1 1 0,-1-1-1,0 1 1,1 0 0,-1 0-1,0 0 1,0 0 0,0 0-1,0 0 1,0 1 0,0-1-1,0 1 1,0-1 0,0 1-1,-1 0 1,1-1 0,-1 1-1,1 0 1,-1 0 0,0 0-1,0 1 1,0-1 0,0 0-1,0 0 1,0 1 0,0 2-1,6 21 98,-1 0-1,-1 0 0,-1 0 1,0 49-1,4 30 50,24 115-50,25 238-41,-54-415-43,1-4 100,-2 51 1,-2-88-106,0-1 0,0 1 0,0 0-1,0 0 1,0 0 0,-1-1 0,1 1 0,0 0-1,-1-1 1,1 1 0,-1 0 0,0-1 0,0 1-1,1 0 1,-1-1 0,0 1 0,0-1 0,-1 0-1,1 1 1,0-1 0,0 0 0,-1 0 0,1 1-1,0-1 1,-3 1 0,2-2-6,0 0-1,0 0 1,0 0 0,0 0 0,1 0-1,-1-1 1,0 1 0,0-1-1,0 1 1,1-1 0,-1 1 0,0-1-1,1 0 1,-1 0 0,1 0-1,-1 0 1,1 0 0,-1 0-1,1-1 1,0 1 0,-1 0 0,1-1-1,0 1 1,-2-3 0,-27-39-390,1 0 0,-34-70 0,-27-43-1416,46 97 1402</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5:46.406"/>
    </inkml:context>
    <inkml:brush xml:id="br0">
      <inkml:brushProperty name="width" value="0.1" units="cm"/>
      <inkml:brushProperty name="height" value="0.1" units="cm"/>
      <inkml:brushProperty name="color" value="#E71224"/>
    </inkml:brush>
  </inkml:definitions>
  <inkml:trace contextRef="#ctx0" brushRef="#br0">22 97 8738,'-21'-97'3025,"48"105"-2649,1-6-184,10 3 64,-5-2-32,1-3-40,-9-6-16,5 2-144,-1 1 0,-4 3-112,3 7-136,-22-9-216</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5:46.734"/>
    </inkml:context>
    <inkml:brush xml:id="br0">
      <inkml:brushProperty name="width" value="0.1" units="cm"/>
      <inkml:brushProperty name="height" value="0.1" units="cm"/>
      <inkml:brushProperty name="color" value="#E71224"/>
    </inkml:brush>
  </inkml:definitions>
  <inkml:trace contextRef="#ctx0" brushRef="#br0">23 59 8186,'-14'7'3096,"5"1"-2295,21 2-553,-2-8 0,18 1-88,13-2-8,0-9-72,20 2-48,3-6-24,-9-6-40,6 7-192,-15-6-200,-18-1 248</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5:47.070"/>
    </inkml:context>
    <inkml:brush xml:id="br0">
      <inkml:brushProperty name="width" value="0.1" units="cm"/>
      <inkml:brushProperty name="height" value="0.1" units="cm"/>
      <inkml:brushProperty name="color" value="#E71224"/>
    </inkml:brush>
  </inkml:definitions>
  <inkml:trace contextRef="#ctx0" brushRef="#br0">39 0 8298,'3'10'680,"-1"0"-1,1 0 1,-2 0 0,1 11 0,2 11-430,-1-15-22,-2 0 0,-1 1 0,-2 23 0,1 12 256,0 117 829,1-140-1211,-2-1 0,-1 1 0,-2-1 0,-12 47-1,10-54-146,1 0-1,2 0 1,0 0-1,1 1 0,2-1 1,0 0-1,1 1 1,5 35-1,-5-57 20,0 0 0,0 0 1,0 0-1,0 0 0,0 0 0,1 0 0,-1 0 0,0 0 0,1 0 0,-1 0 1,0 0-1,1-1 0,-1 1 0,1 0 0,0 0 0,-1 0 0,1 0 1,-1-1-1,1 1 0,0 0 0,0-1 0,-1 1 0,1-1 0,0 1 0,0-1 1,0 1-1,0-1 0,1 1 0,1-1-78,-1-1-1,1 0 1,-1 1 0,1-1-1,-1 0 1,1 0 0,-1-1-1,0 1 1,1 0 0,2-4-1,28-13-301</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5:47.430"/>
    </inkml:context>
    <inkml:brush xml:id="br0">
      <inkml:brushProperty name="width" value="0.1" units="cm"/>
      <inkml:brushProperty name="height" value="0.1" units="cm"/>
      <inkml:brushProperty name="color" value="#E71224"/>
    </inkml:brush>
  </inkml:definitions>
  <inkml:trace contextRef="#ctx0" brushRef="#br0">0 191 8434,'69'-62'3024,"-49"47"-2447,9 13-537,3-6-24,-6 5 32,-6-14-40,1-1-8,-1 5-40,-2-3-184,-3 1-137,-12 5-1079,-3-1 992</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5:47.787"/>
    </inkml:context>
    <inkml:brush xml:id="br0">
      <inkml:brushProperty name="width" value="0.1" units="cm"/>
      <inkml:brushProperty name="height" value="0.1" units="cm"/>
      <inkml:brushProperty name="color" value="#E71224"/>
    </inkml:brush>
  </inkml:definitions>
  <inkml:trace contextRef="#ctx0" brushRef="#br0">421 82 7930,'-44'-82'2816,"44"94"-2408,0-3-8,-2 19 1,2-5 15,-3-3-8,3 13-8,-2-5-48,2 15-64,2 11-104,0 6-56,-4 0-112,2-3-48,0 2-144,0-13-136,-2-1-272,-1-6-160,-7-11 456</inkml:trace>
  <inkml:trace contextRef="#ctx0" brushRef="#br0" timeOffset="1">1 724 8970,'13'2'3582,"83"-3"-3041,-23-10-246,0-3 0,0-3 0,129-50 0,-181 59-314,73-15-1022,-85 20 511,-10 0-491,-13-1-447,-4 4 748</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52.046"/>
    </inkml:context>
    <inkml:brush xml:id="br0">
      <inkml:brushProperty name="width" value="0.1" units="cm"/>
      <inkml:brushProperty name="height" value="0.1" units="cm"/>
      <inkml:brushProperty name="color" value="#FFC114"/>
    </inkml:brush>
  </inkml:definitions>
  <inkml:trace contextRef="#ctx0" brushRef="#br0">342 1 7778,'2'0'3240,"-2"1"-2928,-2-1 81,0 0-9,1 0-64,-1 0-72,1 0-144,1 7-104,4 14-232,23 43-136,-21-38-913,-12-11 825</inkml:trace>
  <inkml:trace contextRef="#ctx0" brushRef="#br0" timeOffset="1">50 245 5313,'-49'43'2545,"55"-40"-225,11 7-2064,1 10 96,-9-4 80,8 14 8,-12-4-39,0 9-201,1-6-80,-6 1-104,-5-6-64,4-6-232,-1 10-217,-6-15 305</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5:48.139"/>
    </inkml:context>
    <inkml:brush xml:id="br0">
      <inkml:brushProperty name="width" value="0.1" units="cm"/>
      <inkml:brushProperty name="height" value="0.1" units="cm"/>
      <inkml:brushProperty name="color" value="#E71224"/>
    </inkml:brush>
  </inkml:definitions>
  <inkml:trace contextRef="#ctx0" brushRef="#br0">271 0 6457,'-25'31'708,"13"-15"-299,-1-2 0,0 1 0,-1-2-1,0 1 1,-17 10 0,19-15-187,0 0-1,1 1 1,0 1-1,0-1 1,1 2-1,1 0 1,0 0 0,0 0-1,1 1 1,1 1-1,0-1 1,1 1-1,0 0 1,-3 16-1,8-28-187,-2 8 133,1 0-1,0-1 0,0 1 1,0 15-1,2-24-150,0 0 1,0 0-1,0 0 0,0 0 1,0 0-1,1 0 0,-1 0 1,0 0-1,0 0 0,1 0 1,-1 0-1,1 0 1,-1 0-1,1 0 0,-1 0 1,1 0-1,-1-1 0,1 1 1,0 0-1,0 0 0,-1-1 1,3 2-1,-2-2-6,1 1 0,0-1-1,0 0 1,-1 0 0,1 0-1,0 0 1,0 0 0,-1-1 0,1 1-1,0 0 1,-1-1 0,1 1 0,0-1-1,-1 0 1,1 1 0,-1-1 0,1 0-1,-1 0 1,2-1 0,96-77 110,-46 41-520,51-47-1,-45 34-1480,-57 50 1649,-1 0 0,0-1-1,1 1 1,-1 0 0,0-1 0,0 1 0,0-1 0,0 0-1,0 1 1,-1-1 0,1 0 0,0-2 0,0-1-812</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5:48.491"/>
    </inkml:context>
    <inkml:brush xml:id="br0">
      <inkml:brushProperty name="width" value="0.1" units="cm"/>
      <inkml:brushProperty name="height" value="0.1" units="cm"/>
      <inkml:brushProperty name="color" value="#E71224"/>
    </inkml:brush>
  </inkml:definitions>
  <inkml:trace contextRef="#ctx0" brushRef="#br0">4 11 4825,'-4'-7'6393,"10"4"-4814,-5 3-1563,1 0 1,-1 0 0,1 0-1,-1 1 1,1-1 0,-1 1 0,1-1-1,-1 1 1,1 0 0,-1-1-1,1 1 1,-1 0 0,0 0 0,0 0-1,2 1 1,-1 0 20,1 0 0,-1 0 1,1 1-1,-1-1 0,0 1 0,0-1 0,0 1 0,0-1 0,-1 1 1,1 0-1,-1 0 0,0 0 0,0 0 0,0 0 0,0 0 0,0 0 1,0 0-1,-1 1 0,0-1 0,1 0 0,-1 0 0,0 1 0,-1-1 1,1 0-1,-1 0 0,-1 5 0,-1 14 5,1 0 0,1 0 0,1 0 0,1 1 0,0-1 0,2 0 0,1 0-1,8 30 1,0-28-126,-2-11-311,-10-13 367,1 0 0,-1 0 0,0 0 0,0 0 0,0 1 0,0-1 0,1 0 0,-1 0 0,0 0 0,0 0 0,0 0 0,1 0 0,-1 0 0,0 0 0,0 0 0,0 0 0,1 0 0,-1 0 0,0 0 0,0 0 0,0 0 0,1 0 0,-1 0 0,0 0 0,0 0 0,0 0 0,1 0 0,-1 0-1,0 0 1,0 0 0,0-1 0,0 1 0,1 0 0,-1 0 0,0 0 0,0 0 0,0 0 0,0 0 0,1-1 0,-1 1 0,0 0 0,0 0 0,0 0 0,0-1 0,0 1 0,0 0 0,0 0 0,0-1 0,5-14-361</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5:48.834"/>
    </inkml:context>
    <inkml:brush xml:id="br0">
      <inkml:brushProperty name="width" value="0.1" units="cm"/>
      <inkml:brushProperty name="height" value="0.1" units="cm"/>
      <inkml:brushProperty name="color" value="#E71224"/>
    </inkml:brush>
  </inkml:definitions>
  <inkml:trace contextRef="#ctx0" brushRef="#br0">118 168 9002,'-114'-8'3153,"111"-9"-2785,11 9-208,15 0-80,-1-5 0,10 3 0,-2-13 0,-1 10-24,1 6-24,-9 4-32,-7-7-120,-8-1-272,-6-3-160,-3-8 296</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5:49.191"/>
    </inkml:context>
    <inkml:brush xml:id="br0">
      <inkml:brushProperty name="width" value="0.1" units="cm"/>
      <inkml:brushProperty name="height" value="0.1" units="cm"/>
      <inkml:brushProperty name="color" value="#E71224"/>
    </inkml:brush>
  </inkml:definitions>
  <inkml:trace contextRef="#ctx0" brushRef="#br0">240 92 5129,'-36'-87'2307,"36"87"-2274,0 0 0,0 0-1,0 0 1,0 0 0,0-1-1,0 1 1,0 0 0,0 0-1,0 0 1,0 0 0,0 0 0,0-1-1,0 1 1,0 0 0,0 0-1,0 0 1,0 0 0,0-1-1,0 1 1,0 0 0,0 0-1,0 0 1,-1 0 0,1 0 0,0 0-1,0-1 1,0 1 0,0 0-1,0 0 1,0 0 0,0 0-1,-1 0 1,1 0 0,0 0-1,0 0 1,0 0 0,0 0 0,0 0-1,-1 0 1,1 0 0,0-1-1,0 1 1,0 0 0,0 0-1,-1 0 1,1 0 0,0 1-1,0-1 1,0 0 0,0 0-1,0 0 1,-1 0 0,1 0 0,0 0-1,0 0 1,0 0 0,0 0-1,0 0 1,-1 0 0,1 0-1,0 1 1,-3 13 889,2 23 2,11 218 1346,12 121-1141,-16-335-1104,10 113 29,-15-131-59,-1-1-1,-1 1 1,-1 0 0,-10 40-1,12-61 0,-1-1 0,1 0-1,0 1 1,0-1 0,-1 0-1,1 0 1,-1 1 0,1-1-1,-1 0 1,0 0 0,1 0-1,-1 0 1,0 0 0,0 0-1,0 0 1,0 0-1,0 0 1,0 0 0,0 0-1,-1 0 1,1-1-4,0 0-1,0 0 0,0 0 1,0 0-1,1 0 1,-1 0-1,0 0 1,0-1-1,0 1 1,0 0-1,0 0 1,1-1-1,-1 1 1,0-1-1,0 1 0,0-1 1,1 1-1,-1-1 1,0 1-1,1-1 1,-1 0-1,0 0 1,-7-8-99,1-1 0,0 0-1,-8-17 1,8 15 79,-50-73-186,41 64 300,0-2 1,2 0-1,0-1 0,1 0 0,-12-35 0,25 58-64,0 0-1,0 0 1,-1-1-1,1 1 1,0 0-1,0-1 1,0 1-1,1 0 1,-1-1-1,0 1 0,0 0 1,1-1-1,-1 1 1,1 0-1,-1 0 1,1-1-1,-1 1 1,1 0-1,0 0 1,0 0-1,-1 0 1,1 0-1,0 0 1,0 0-1,0 0 1,0 0-1,0 0 1,1 1-1,-1-1 1,0 0-1,0 1 1,0-1-1,1 1 1,-1-1-1,0 1 1,0-1-1,1 1 1,-1 0-1,2 0 1,11-3 29,1 0 0,-1 1 0,17 1 0,-2-1 19,-1-3-341,-1 0 1,0-2-1,-1-1 0,1-1 0,-1-1 1,-1-2-1,0 0 0,-1-2 0,0 0 1,-1-2-1,-1-1 0,23-20 0,-8-8-214</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5:49.710"/>
    </inkml:context>
    <inkml:brush xml:id="br0">
      <inkml:brushProperty name="width" value="0.1" units="cm"/>
      <inkml:brushProperty name="height" value="0.1" units="cm"/>
      <inkml:brushProperty name="color" value="#E71224"/>
    </inkml:brush>
  </inkml:definitions>
  <inkml:trace contextRef="#ctx0" brushRef="#br0">330 27 7370,'2'-17'2181,"-2"16"-2133,0 1 0,1 0 0,-1 0 1,0 0-1,0-1 0,0 1 0,0 0 0,0 0 1,0 0-1,1-1 0,-1 1 0,0 0 1,0 0-1,0-1 0,0 1 0,0 0 1,0 0-1,0 0 0,0-1 0,0 1 1,0 0-1,0 0 0,0-1 0,0 1 0,0 0 1,0 0-1,0-1 0,-1 1 0,1 0 1,0 0-1,0 0 0,0-1 0,0 1 1,0 0-1,0 0 0,-1 0 0,1 0 1,0-1-1,0 1 0,0 0 0,-1 0 0,1 0 1,0 0-1,0 0 0,0 0 0,-1-1 1,-27 15 432,-18 9-394,-72 42 4,106-58-104,1 1 0,0 0 0,0 1 0,1 0 0,0 1 0,0 0 0,-12 19 0,14-17-55,0 0 0,1 1 0,1 0 0,-6 15 0,16-27 97,0 0 1,0 1-1,-1 0 0,1 0 0,-1 0 0,1 0 1,-1 1-1,5 4 0,2 2-1,-3-3-8,0-1 1,-1 1 0,0 1-1,0-1 1,0 1-1,-1 0 1,0 1 0,-1-1-1,0 1 1,7 14 0,-6-9 24,0-1 1,0 1 0,-2 0 0,1 0-1,-2 1 1,1-1 0,-2 1 0,0-1-1,-1 1 1,0-1 0,-1 1 0,-4 23-1,-3-3 27,2 0-1,1 1 1,1 0-1,2 40 1,2-60-61,1-1-1,-2 0 1,0 1 0,-1-1-1,-6 25 1,3-29-8,2-13 5,2 1-8,1 0 0,0 1 0,0-1 0,0 0 0,1 1 0,-1-1 0,0 0 0,0 1 0,1-1 0,-1 1 0,1-1 0,0 1 0,1-4 0,30-43 6,3 2 0,46-50 0,-46 57-4,-1-1 0,-3-1-1,30-51 1,-38 37-182,-21 52 40,-1-1 1,0 1 0,-1-1-1,1 1 1,0-1 0,-1 1 0,0-1-1,0 1 1,0-1 0,0 0-1,-1 1 1,1-1 0,-1 1-1,-1-5 1,-4-1-192</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5:50.069"/>
    </inkml:context>
    <inkml:brush xml:id="br0">
      <inkml:brushProperty name="width" value="0.1" units="cm"/>
      <inkml:brushProperty name="height" value="0.1" units="cm"/>
      <inkml:brushProperty name="color" value="#E71224"/>
    </inkml:brush>
  </inkml:definitions>
  <inkml:trace contextRef="#ctx0" brushRef="#br0">13 1 7594,'-6'46'2175,"-1"64"0,9-35-1045,13 86 0,-10-95-754,-3 0-1,-8 80 0,0 45-278,7-183-167,0-7 43,-1 0 1,0 0-1,1 0 0,-1-1 0,0 1 0,0 0 0,0 0 0,0 0 1,0 0-1,0 0 0,0 0 0,0 0 0,0 0 0,0 0 0,-1 0 1,1 0-1,0 0 0,-1 0 0,1 0 0,0-1 0,-1 1 0,1 0 1,-1 0-1,0 0 0,-2-2-625,2-10 245</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5:50.804"/>
    </inkml:context>
    <inkml:brush xml:id="br0">
      <inkml:brushProperty name="width" value="0.1" units="cm"/>
      <inkml:brushProperty name="height" value="0.1" units="cm"/>
      <inkml:brushProperty name="color" value="#E71224"/>
    </inkml:brush>
  </inkml:definitions>
  <inkml:trace contextRef="#ctx0" brushRef="#br0">112 71 7746,'-39'-41'2780,"39"41"-2749,-1 0-1,1-1 1,0 1-1,0 0 0,0 0 1,0 0-1,0-1 1,0 1-1,0 0 0,0 0 1,0-1-1,0 1 1,0 0-1,0 0 1,0-1-1,0 1 0,0 0 1,0 0-1,0 0 1,0-1-1,0 1 0,0 0 1,0 0-1,0-1 1,0 1-1,1 0 1,-1 0-1,0 0 0,0-1 1,0 1-1,0 0 1,0 0-1,1 0 1,-1 0-1,0-1 0,0 1 1,0 0-1,1 0 1,-1 0-1,0 0 0,0 0 1,1 0-1,-1 0 1,0 0-1,0-1 1,0 1-1,1 0 0,-1 0 1,0 0-1,0 0 1,1 0-1,-1 0 1,0 0-1,0 1 0,1-1 1,-1 0-1,0 0 1,0 0-1,1 0 0,23-1-192,-17 1 329,78-10 63,-59 6-207,0 1 0,1 1 1,-1 1-1,0 1 0,30 4 0,-55-4-21,0 0-1,0 0 0,0 0 0,0 0 0,0 0 0,0 0 1,0 0-1,0 1 0,0-1 0,0 0 0,0 0 0,0 1 1,0-1-1,0 1 0,-1-1 0,1 1 0,0-1 0,0 1 1,0 0-1,0-1 0,-1 1 0,1 0 0,0 0 1,-1 0-1,1-1 0,-1 1 0,1 0 0,-1 0 0,1 0 1,-1 0-1,1 0 0,-1 0 0,0 0 0,0 0 0,1 0 1,-1 0-1,0 0 0,0 0 0,0 0 0,0 0 0,0 0 1,0 0-1,-1 0 0,1 0 0,0 0 0,0 0 0,-1 0 1,1 0-1,-1 0 0,1 0 0,-1 0 0,1 0 0,-1-1 1,0 2-1,-5 7 10,-1 0 0,0-1 0,-1 0 1,-10 8-1,4-2 23,-76 121 121,-1-19-88,65-87-219,1 2-1,2 0 1,2 1-1,-29 56 1,42-73-397,-1-13 240</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5:51.160"/>
    </inkml:context>
    <inkml:brush xml:id="br0">
      <inkml:brushProperty name="width" value="0.1" units="cm"/>
      <inkml:brushProperty name="height" value="0.1" units="cm"/>
      <inkml:brushProperty name="color" value="#E71224"/>
    </inkml:brush>
  </inkml:definitions>
  <inkml:trace contextRef="#ctx0" brushRef="#br0">0 11 7930,'17'-10'2880,"14"13"-2192,-11 2-359,16 8-25,3 4 24,-6 1-56,7 6-56,-13 4-120,1 2-32,-13-2-40,7 3-40,-8-2-184,-4-4-200,-7 3-1521,-3 0 1321</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5:51.507"/>
    </inkml:context>
    <inkml:brush xml:id="br0">
      <inkml:brushProperty name="width" value="0.1" units="cm"/>
      <inkml:brushProperty name="height" value="0.1" units="cm"/>
      <inkml:brushProperty name="color" value="#E71224"/>
    </inkml:brush>
  </inkml:definitions>
  <inkml:trace contextRef="#ctx0" brushRef="#br0">87 1 8106,'0'0'77,"0"0"1,0 0-1,-1 0 0,1 0 1,0 0-1,-1 0 1,1 0-1,0 0 0,-1 0 1,1 0-1,0 0 1,-1 0-1,1 0 0,0 0 1,0 0-1,-1 0 1,1 0-1,0 1 0,-1-1 1,1 0-1,0 0 1,0 0-1,-1 0 0,1 1 1,0-1-1,0 0 1,0 0-1,-1 1 1,1-1-1,0 0 0,0 0 1,0 1-1,0-1 1,-1 0-1,1 1 0,0-1 1,0 0-1,0 0 1,0 1-1,0-1 0,0 0 1,0 1-1,0-1 1,0 0-1,0 1 0,0-1 1,0 0-1,0 1 1,0-1-1,0 0 0,0 0 1,1 1-1,26 12 186,-6-7-228,-1-1 1,1-1-1,0 0 0,0-2 1,0 0-1,32-2 1,39-2 105,-95 8-136,-1 0 1,1-1-1,-1 0 0,-1 0 0,1 0 1,-1 0-1,0-1 0,0 0 1,0 0-1,-9 5 0,-27 25 20,27-17-16,2 0 0,0 1 1,0 0-1,-12 30 1,13-24-1,-2 0 0,-18 24 0,13-23-47,13-16-46,0 0 0,-1-1-1,0 0 1,-1 0 0,0 0 0,0-1 0,-1 0 0,1 0 0,-1-1-1,-1 0 1,-12 7 0,1-10-831,5-11 383</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5:51.849"/>
    </inkml:context>
    <inkml:brush xml:id="br0">
      <inkml:brushProperty name="width" value="0.1" units="cm"/>
      <inkml:brushProperty name="height" value="0.1" units="cm"/>
      <inkml:brushProperty name="color" value="#E71224"/>
    </inkml:brush>
  </inkml:definitions>
  <inkml:trace contextRef="#ctx0" brushRef="#br0">1 257 5753,'15'-16'2785,"3"14"-369,3 2-1960,9 15-111,-1 4-17,7 9-72,2 2-48,-17-4-80,2 7-56,9-8-72,-18-7-88,19 3-376,-7-11 1816,2-10-1160</inkml:trace>
  <inkml:trace contextRef="#ctx0" brushRef="#br0" timeOffset="1">510 12 8434,'7'-2'348,"1"-1"0,-1 1 0,1 1-1,-1 0 1,1 0 0,0 0 0,-1 1 0,1 0 0,9 1 0,71 13-246,-80-13-77,-1 1 0,1-1 1,-1 2-1,0-1 1,1 1-1,-1 0 1,0 0-1,0 1 1,-1 0-1,1 0 1,9 9-1,-17-10-16,1-1 0,-1 1-1,1-1 1,-1 1 0,0-1 0,0 1 0,0-1 0,-1 0 0,1 1-1,0-1 1,-1 0 0,0 0 0,1 0 0,-1 0 0,0 0-1,-3 2 1,-9 13 33,-49 91 96,51-82-136,-2-1 1,0-1-1,-1-1 1,-2 0-1,0-1 1,-2 0-1,-31 28 0,37-40-23,7-4-49,0-1 1,-1 0-1,1 0 1,-1 0-1,0-1 1,0 0 0,0-1-1,-1 1 1,1-2-1,-1 1 1,-11 2 0,-4-4-192</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52.404"/>
    </inkml:context>
    <inkml:brush xml:id="br0">
      <inkml:brushProperty name="width" value="0.1" units="cm"/>
      <inkml:brushProperty name="height" value="0.1" units="cm"/>
      <inkml:brushProperty name="color" value="#FFC114"/>
    </inkml:brush>
  </inkml:definitions>
  <inkml:trace contextRef="#ctx0" brushRef="#br0">1 217 7874,'143'-99'2271,"-122"85"-1925,1 1 0,25-10 0,-16 8 108,-6 4-52,0 1 0,47-10 0,-43 12-212,-28 7-183,1 1 0,-1-1 0,0 1 0,1-1-1,-1 1 1,1 0 0,-1 0 0,1-1-1,0 1 1,-1 0 0,1 0 0,-1 1 0,1-1-1,-1 0 1,1 0 0,-1 1 0,1-1-1,-1 1 1,0-1 0,1 1 0,-1 0 0,1-1-1,-1 1 1,0 0 0,0 0 0,0 0-1,1 0 1,-1 0 0,0 0 0,0 1 0,0-1-1,0 0 1,-1 0 0,1 1 0,0-1-1,-1 0 1,1 1 0,0-1 0,-1 1 0,0-1-1,1 3 1,0 0-6,-1 1 0,0-1 0,0 1 0,0-1 0,0 1 0,-1-1 0,0 1 0,0-1 0,0 1 0,0-1 0,-1 0 0,1 0 0,-5 7 0,-68 96-1108,55-82 845</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5:52.206"/>
    </inkml:context>
    <inkml:brush xml:id="br0">
      <inkml:brushProperty name="width" value="0.1" units="cm"/>
      <inkml:brushProperty name="height" value="0.1" units="cm"/>
      <inkml:brushProperty name="color" value="#E71224"/>
    </inkml:brush>
  </inkml:definitions>
  <inkml:trace contextRef="#ctx0" brushRef="#br0">1 4 7762,'24'-4'2832,"-6"4"-2168,4 4-328,7 19 25,-6-7-9,0-1-48,7 1-16,-4 9-120,-1-7-56,-2 5-56,-5 0-40,-8-12-24,4 14-80,-12-10-200,-2-5-152,-5-4-1321,-11-11 1217</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5:52.557"/>
    </inkml:context>
    <inkml:brush xml:id="br0">
      <inkml:brushProperty name="width" value="0.1" units="cm"/>
      <inkml:brushProperty name="height" value="0.1" units="cm"/>
      <inkml:brushProperty name="color" value="#E71224"/>
    </inkml:brush>
  </inkml:definitions>
  <inkml:trace contextRef="#ctx0" brushRef="#br0">332 1 8242,'5'9'2792,"3"1"-2624,11 5 40,-1 2 32,-5-4-31,-3 1-73,-9-10-72,7 11-32,-1-2-40,-9-5-208,4 8-185,-13-12 209</inkml:trace>
  <inkml:trace contextRef="#ctx0" brushRef="#br0" timeOffset="1">70 181 8010,'-69'59'2728,"74"-64"-2512,3 7-16,0-2 80,2 7 41,1 4 23,-2 2-120,-5 5-96,-4-1-64,7 7-120,-4 1-88,-4-10-296,1 5-257,-7-19 417</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5:52.902"/>
    </inkml:context>
    <inkml:brush xml:id="br0">
      <inkml:brushProperty name="width" value="0.1" units="cm"/>
      <inkml:brushProperty name="height" value="0.1" units="cm"/>
      <inkml:brushProperty name="color" value="#E71224"/>
    </inkml:brush>
  </inkml:definitions>
  <inkml:trace contextRef="#ctx0" brushRef="#br0">1 187 7850,'130'-92'2275,"-125"89"-2214,0-1 0,0 1 0,0 0 0,0 1 0,1-1 0,-1 1-1,1 0 1,-1 0 0,1 1 0,0 0 0,0 0 0,7 0 0,9-2 88,34-7 245,-24 6-140,1-3 0,-1 0 0,57-22 0,-88 28-249,0 0 0,0 1 0,0-1 0,0 0 1,0 1-1,0-1 0,1 1 0,-1 0 0,0-1 0,0 1 0,1 0 0,-1 0 0,0 0 0,1 0 1,-1 0-1,0 0 0,0 0 0,1 0 0,-1 1 0,0-1 0,0 0 0,2 1 0,-3 0 1,1 0 0,-1 0-1,1 0 1,-1-1-1,1 1 1,-1 0 0,0 0-1,1 0 1,-1 0-1,0 0 1,0 0 0,0 0-1,0 0 1,0 0 0,0 0-1,0 0 1,0 0-1,0 0 1,0 0 0,-1 0-1,1 1 1,-24 55 132,22-54-140,-10 19-33,-1 0 0,-1-1 0,-1-1 0,-1-1-1,-1 0 1,-36 31 0,33-33-691,-1-1-1,-1-1 1,-38 19 0,12-18-142</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5:53.246"/>
    </inkml:context>
    <inkml:brush xml:id="br0">
      <inkml:brushProperty name="width" value="0.1" units="cm"/>
      <inkml:brushProperty name="height" value="0.1" units="cm"/>
      <inkml:brushProperty name="color" value="#E71224"/>
    </inkml:brush>
  </inkml:definitions>
  <inkml:trace contextRef="#ctx0" brushRef="#br0">46 60 7138,'-46'-60'2656,"71"74"-2104,0 2-208,-16-11 0,-7 11-16,-9-6 0,9 23-71,3 8-57,0 5-64,3 7-48,-16-14-72,8 2 32,-5-8-128,-10-10-104,9-8-361,-14-10-111,20-2 360</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5:53.571"/>
    </inkml:context>
    <inkml:brush xml:id="br0">
      <inkml:brushProperty name="width" value="0.1" units="cm"/>
      <inkml:brushProperty name="height" value="0.1" units="cm"/>
      <inkml:brushProperty name="color" value="#E71224"/>
    </inkml:brush>
  </inkml:definitions>
  <inkml:trace contextRef="#ctx0" brushRef="#br0">0 54 8002,'1'-1'167,"1"-1"1,-1 1 0,0 0-1,1 0 1,-1 0 0,1 0-1,-1 0 1,1 0 0,0 0 0,-1 1-1,1-1 1,0 1 0,0-1-1,-1 1 1,1-1 0,3 1-1,-3 0-153,1 0-1,-1-1 0,1 1 0,-1-1 1,0 0-1,1 1 0,-1-1 1,0 0-1,0 0 0,4-3 0,10-2 136,0 0 0,0 1-1,1 1 1,0 1 0,26-3 0,-41 6-138,0 0 0,-1 0 0,1 0 1,0 0-1,-1 0 0,1 1 0,-1-1 1,1 1-1,-1-1 0,1 1 0,-1-1 1,1 1-1,-1 0 0,1-1 1,-1 1-1,0 0 0,0 0 0,1 0 1,-1 0-1,0 0 0,0 1 0,0-1 1,0 0-1,0 0 0,0 1 0,0-1 1,-1 1-1,1-1 0,0 1 0,-1-1 1,1 1-1,-1-1 0,0 1 1,1-1-1,-1 1 0,0 0 0,0-1 1,0 1-1,0-1 0,0 3 0,0 10 84,-1 0 0,0-1 0,-4 22 0,4-27-68,-34 296 526,19-142-495,15-155-86,0-1 1,0 0 0,-1 0-1,0 0 1,0 0 0,0 0-1,-6 8 1,6-9-59,2-4 70,0-1 0,0 0 0,0 1-1,-1-1 1,1 0 0,0 1-1,0-1 1,0 0 0,0 0-1,0 1 1,-1-1 0,1 0-1,0 0 1,0 1 0,-1-1 0,1 0-1,0 0 1,0 0 0,-1 1-1,1-1 1,0 0 0,0 0-1,-1 0 1,1 0 0,0 0-1,-1 1 1,1-1 0,0 0 0,-1 0-1,1 0 1,0 0 0,-1 0-1,1 0 1,0 0 0,-1 0-1,1 0 1,0 0 0,0 0-1,-1-1 1,1 1 0,0 0 0,-1 0-1,1 0 1,0 0 0,0 0-1,-1-1 1,1 1 0,-10-17-1177,5-6 681</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5:53.899"/>
    </inkml:context>
    <inkml:brush xml:id="br0">
      <inkml:brushProperty name="width" value="0.1" units="cm"/>
      <inkml:brushProperty name="height" value="0.1" units="cm"/>
      <inkml:brushProperty name="color" value="#E71224"/>
    </inkml:brush>
  </inkml:definitions>
  <inkml:trace contextRef="#ctx0" brushRef="#br0">17 0 7410,'-5'0'2752,"10"2"-1928,9 6-712,0 1-32,22 9 8,-7-12-8,-6-6 8,7 13-72,-12-14-8,5 9-152,-3 7-160,-14-14 184</inkml:trace>
  <inkml:trace contextRef="#ctx0" brushRef="#br0" timeOffset="1">8 235 7954,'-1'7'2728,"-6"-5"-2480,22 12 24,5-4 24,1-3 25,18 9-9,-2-3-72,-5-6-112,-4-2-8,-5 0-96,-3-9 8,-2 8-72,-5-3-152,-11-1-304,3 10-169,-8-8 377</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5:54.234"/>
    </inkml:context>
    <inkml:brush xml:id="br0">
      <inkml:brushProperty name="width" value="0.1" units="cm"/>
      <inkml:brushProperty name="height" value="0.1" units="cm"/>
      <inkml:brushProperty name="color" value="#E71224"/>
    </inkml:brush>
  </inkml:definitions>
  <inkml:trace contextRef="#ctx0" brushRef="#br0">25 88 8610,'-2'0'199,"1"0"0,-1 0-1,1 0 1,-1 1 0,0-1 0,1 1 0,-1-1 0,1 1 0,-1-1 0,1 1 0,0 0-1,-1 0 1,1 0 0,0 0 0,-2 1 0,18 6 940,45-1-559,52-4 224,0-5 1,161-24-1,-75 5-407,66-9-288,-210 19-70,-54 11-41,0 0-1,0 0 1,0-1-1,0 1 0,-1 0 1,1 0-1,0 0 1,0 0-1,0 0 0,0 0 1,0 0-1,0 0 1,0 0-1,0-1 1,0 1-1,0 0 0,0 0 1,0 0-1,0 0 1,0 0-1,0 0 0,0 0 1,0-1-1,0 1 1,0 0-1,0 0 1,0 0-1,0 0 0,0 0 1,0 0-1,0 0 1,0-1-1,0 1 1,0 0-1,0 0 0,0 0 1,0 0-1,0 0 1,0 0-1,0 0 0,0 0 1,0-1-1,0 1 1,1 0-1,-1 0 1,0 0-1,0 0 0,0 0 1,0 0-1,0 0 1,0 0-1,0 0 0,0 0 1,1 0-1,-1 0 1,0 0-1,0 0 1,0 0-1,0 0 0,0 0 1,0 0-1,0 0 1,1 0-1,-1 0 1,0 0-1,-25-2-599,-43-6-1207,49 5 1409,-24-4-53</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6:18.539"/>
    </inkml:context>
    <inkml:brush xml:id="br0">
      <inkml:brushProperty name="width" value="0.1" units="cm"/>
      <inkml:brushProperty name="height" value="0.1" units="cm"/>
      <inkml:brushProperty name="color" value="#E71224"/>
    </inkml:brush>
  </inkml:definitions>
  <inkml:trace contextRef="#ctx0" brushRef="#br0">0 40 8354,'39'-39'2928,"-37"47"-2536,5 5-127,-7 7 47,0-2 56,6 13 48,-6-3-64,15 3-96,5 0-80,-12-6-96,3 1-24,-11-4-48,5-6-72,-6-1-288,-3-5-144,1-2 208,6 0 72</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6:18.888"/>
    </inkml:context>
    <inkml:brush xml:id="br0">
      <inkml:brushProperty name="width" value="0.1" units="cm"/>
      <inkml:brushProperty name="height" value="0.1" units="cm"/>
      <inkml:brushProperty name="color" value="#E71224"/>
    </inkml:brush>
  </inkml:definitions>
  <inkml:trace contextRef="#ctx0" brushRef="#br0">1 124 6297,'15'-3'4757,"13"7"-4129,-8-1-343,8-3-59,0-2 1,0-1-1,0-1 1,29-9 0,15-1-63,167-22 66,-222 34-288,0 0 0,0-1 1,0 0-1,0-2 0,-1 0 0,0 0 1,23-13-1,-20 10-935,-21 4 685</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6:19.215"/>
    </inkml:context>
    <inkml:brush xml:id="br0">
      <inkml:brushProperty name="width" value="0.1" units="cm"/>
      <inkml:brushProperty name="height" value="0.1" units="cm"/>
      <inkml:brushProperty name="color" value="#E71224"/>
    </inkml:brush>
  </inkml:definitions>
  <inkml:trace contextRef="#ctx0" brushRef="#br0">50 1 6825,'-49'72'2561,"59"-62"-1817,3 8-240,-12-3 32,1 0-72,-2-2-127,5 5-81,-5 5-136,-3 0-24,3 5-64,0 0 16,0-4-40,6 2 0,2-4-80,-6-4-104,6-8-264,9 1-329,-7-9 481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52.757"/>
    </inkml:context>
    <inkml:brush xml:id="br0">
      <inkml:brushProperty name="width" value="0.1" units="cm"/>
      <inkml:brushProperty name="height" value="0.1" units="cm"/>
      <inkml:brushProperty name="color" value="#FFC114"/>
    </inkml:brush>
  </inkml:definitions>
  <inkml:trace contextRef="#ctx0" brushRef="#br0">376 2 7306,'-1'0'107,"0"-1"0,1 1 1,-1 0-1,0 0 0,0 0 0,1-1 1,-1 1-1,0 0 0,0 0 1,0 0-1,1 0 0,-1 0 1,0 1-1,0-1 0,0 0 1,1 0-1,-1 0 0,0 1 1,0-1-1,1 0 0,-1 1 1,0-1-1,1 1 0,-1-1 1,0 1-1,1-1 0,-1 1 1,1-1-1,-1 1 0,1 0 1,-1-1-1,1 1 0,-1 0 0,1-1 1,0 1-1,-1 0 0,1 1 1,-20 33 137,14-19-108,0 1 0,1-1 0,1 1 0,1 0 0,-2 23 0,3-28-77,0-1 1,0 1-1,-1 0 1,-1-1-1,0 0 1,-1 0-1,0 0 1,0 0-1,-1-1 1,-1 0-1,-10 13 1,-9 7 27,-2-1 0,-34 28 0,30-29-192,-41 47 0,73-74 75,0-1 0,0 1 0,-1-1 0,1 1 0,-1-1-1,1 1 1,0-1 0,-1 1 0,1-1 0,-1 1 0,1-1-1,-1 0 1,1 1 0,-1-1 0,0 0 0,1 1-1,-1-1 1,1 0 0,-1 0 0,0 1 0,1-1 0,-1 0-1,0 0 1,1 0 0,-1 0 0,0 0 0,1 0 0,-1 0-1,0 0 1,1 0 0,-1 0 0,-1-1 0,3-7-327</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6:19.574"/>
    </inkml:context>
    <inkml:brush xml:id="br0">
      <inkml:brushProperty name="width" value="0.1" units="cm"/>
      <inkml:brushProperty name="height" value="0.1" units="cm"/>
      <inkml:brushProperty name="color" value="#E71224"/>
    </inkml:brush>
  </inkml:definitions>
  <inkml:trace contextRef="#ctx0" brushRef="#br0">546 7 6065,'5'0'2489,"-5"-7"-1481,2 12 608,-2-2-1120,-2 16-223,-3 36-73,-5-28-120,-10-11-24,17 17-72,-3 5-64,-16-17-216,6 5-249,-24-8 337</inkml:trace>
  <inkml:trace contextRef="#ctx0" brushRef="#br0" timeOffset="1">1 130 7802,'0'15'2816,"5"-4"-2352,0 7-200,3 12 0,-7-7-39,-1-8-41,10 16-120,-2 2-24,4-5-40,-1 4-64,1-7-184,4-5-153,2-7 217</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6:19.905"/>
    </inkml:context>
    <inkml:brush xml:id="br0">
      <inkml:brushProperty name="width" value="0.1" units="cm"/>
      <inkml:brushProperty name="height" value="0.1" units="cm"/>
      <inkml:brushProperty name="color" value="#E71224"/>
    </inkml:brush>
  </inkml:definitions>
  <inkml:trace contextRef="#ctx0" brushRef="#br0">26 1 7322,'7'3'2632,"-1"9"-2128,-2-2-128,-4 9-56,-2-2-80,2 12-120,-6-4-48,-3 3-136,-2 1-128,-4 6 120</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6:20.241"/>
    </inkml:context>
    <inkml:brush xml:id="br0">
      <inkml:brushProperty name="width" value="0.1" units="cm"/>
      <inkml:brushProperty name="height" value="0.1" units="cm"/>
      <inkml:brushProperty name="color" value="#E71224"/>
    </inkml:brush>
  </inkml:definitions>
  <inkml:trace contextRef="#ctx0" brushRef="#br0">85 25 7426,'-3'6'3591,"14"-5"-2400,2 0-1315,-7-1 141,14 2 61,0-2 1,0 0-1,1-1 0,-1 0 1,0-2-1,31-8 0,-38 7-70,0 0-1,1 1 0,-1 0 0,1 1 0,-1 0 0,1 2 1,17 0-1,-30 0-8,0 0 0,-1 1 0,1-1 1,-1 1-1,1-1 0,-1 1 0,1-1 0,-1 1 1,1-1-1,-1 1 0,1-1 0,-1 1 0,0 0 1,1-1-1,-1 1 0,0 0 0,0-1 0,1 1 1,-1 0-1,0-1 0,0 1 0,0 0 0,0 0 1,0-1-1,0 1 0,0 0 0,0-1 1,0 1-1,0 0 0,0 0 0,0-1 0,-1 1 1,1 0-1,0-1 0,-1 1 0,1 0 0,-1 0 1,-11 33 1,10-30 1,-20 49 13,-3-1 0,-39 60 1,49-90-13,-1 0 0,-1-1 0,0-1 0,-2-1 0,0 0 0,-1-1 1,-24 16-1,39-31-17,-1 0 1,0 0-1,0 0 1,0-1-1,0 1 1,0-1-1,-10 1 0,13-2-25,1-1-1,-1 1 0,1-1 1,-1 0-1,1 0 0,-1 0 1,1 0-1,-1-1 0,1 1 1,0-1-1,-1 1 0,1-1 0,-1 0 1,1 0-1,0 0 0,0 0 1,-1 0-1,1 0 0,0-1 1,0 1-1,-3-4 0,-5-15-223</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6:20.591"/>
    </inkml:context>
    <inkml:brush xml:id="br0">
      <inkml:brushProperty name="width" value="0.1" units="cm"/>
      <inkml:brushProperty name="height" value="0.1" units="cm"/>
      <inkml:brushProperty name="color" value="#E71224"/>
    </inkml:brush>
  </inkml:definitions>
  <inkml:trace contextRef="#ctx0" brushRef="#br0">1 8 7906,'16'-2'572,"-13"0"-461,1 1-1,-1 1 0,0-1 0,1 0 0,-1 1 0,1 0 0,-1-1 0,1 1 0,-1 1 0,1-1 1,-1 0-1,1 1 0,-1 0 0,1 0 0,-1 0 0,0 0 0,1 1 0,-1-1 0,0 1 0,0 0 1,0 0-1,0 0 0,0 0 0,-1 0 0,5 5 0,77 97 1216,-50-58-412,71 71 0,-88-102-815,1-2 0,0-1-1,0 0 1,1-1 0,0-1 0,1 0-1,1-2 1,22 7 0,24 3 284,78 11 1,-123-25-374,18 8-509,-29-8-14,-19-9-4,-1-5-349,-10-11 367</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6:20.920"/>
    </inkml:context>
    <inkml:brush xml:id="br0">
      <inkml:brushProperty name="width" value="0.1" units="cm"/>
      <inkml:brushProperty name="height" value="0.1" units="cm"/>
      <inkml:brushProperty name="color" value="#E71224"/>
    </inkml:brush>
  </inkml:definitions>
  <inkml:trace contextRef="#ctx0" brushRef="#br0">80 53 8226,'59'-53'3208,"-64"69"-1983,-16 4-1025,6 10-24,-7 3-16,1 1 24,0-1-112,12 5-48,9-5-248,-24-14-224,37 1 256</inkml:trace>
  <inkml:trace contextRef="#ctx0" brushRef="#br0" timeOffset="1">145 107 8114,'142'-59'2768,"-126"75"-2528,-1 5-88,-2-4 8,-3-1-16,1-3-64,-2-3-15,-5-3-186,0-7-103,-6-5 128</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6:21.256"/>
    </inkml:context>
    <inkml:brush xml:id="br0">
      <inkml:brushProperty name="width" value="0.1" units="cm"/>
      <inkml:brushProperty name="height" value="0.1" units="cm"/>
      <inkml:brushProperty name="color" value="#E71224"/>
    </inkml:brush>
  </inkml:definitions>
  <inkml:trace contextRef="#ctx0" brushRef="#br0">66 0 7746,'-2'8'624,"-1"-1"1,1 0 0,1 0 0,-1 1-1,0 11 1,5 71-171,0-50 3,9 491 942,-48-1-1251,2-269-246,33-248-551,7-36-231,0 2 456,8-27 21</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6:21.591"/>
    </inkml:context>
    <inkml:brush xml:id="br0">
      <inkml:brushProperty name="width" value="0.1" units="cm"/>
      <inkml:brushProperty name="height" value="0.1" units="cm"/>
      <inkml:brushProperty name="color" value="#E71224"/>
    </inkml:brush>
  </inkml:definitions>
  <inkml:trace contextRef="#ctx0" brushRef="#br0">9 1 8738,'16'16'3049,"-6"7"-2577,-4 15-120,-6 10 112,-13 2 16,-5 6-96,20-2-112,-4-3-160,-6-13-72,13-2-104,-12-8-136,12-6-272,5-1-144,-3-19-184,7-2-161,-19-19 633</inkml:trace>
  <inkml:trace contextRef="#ctx0" brushRef="#br0" timeOffset="1">30 393 6985,'67'-128'2729,"-41"118"-1761,7 4-296,-6-1-207,-3 1-57,-1-3-120,-10 1-48,-1-2-80,8 9-48,-9-1-80,7 2-24,-3 2-128,-9-2-112,9 3 2280,-8 12-1520</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6:21.937"/>
    </inkml:context>
    <inkml:brush xml:id="br0">
      <inkml:brushProperty name="width" value="0.1" units="cm"/>
      <inkml:brushProperty name="height" value="0.1" units="cm"/>
      <inkml:brushProperty name="color" value="#E71224"/>
    </inkml:brush>
  </inkml:definitions>
  <inkml:trace contextRef="#ctx0" brushRef="#br0">6 55 8218,'-5'16'3024,"21"-3"-2215,-13-14-593,32 4-72,-1 0 0,-7-11 8,12 6-56,-9-8-32,-7-3 0,4 5-144,-7-3-104,-7-1-264,4 6-337,-14-12 481</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6:22.270"/>
    </inkml:context>
    <inkml:brush xml:id="br0">
      <inkml:brushProperty name="width" value="0.1" units="cm"/>
      <inkml:brushProperty name="height" value="0.1" units="cm"/>
      <inkml:brushProperty name="color" value="#E71224"/>
    </inkml:brush>
  </inkml:definitions>
  <inkml:trace contextRef="#ctx0" brushRef="#br0">50 0 7074,'-5'1'3535,"5"-1"-3473,-1 17 1082,1 30-1068,0-41 349,-11 209 1522,2-103-1531,-2 28-142,3-43-247,4 110 0,11-11-1555,-10-154-1135,3-23 1737</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6:22.622"/>
    </inkml:context>
    <inkml:brush xml:id="br0">
      <inkml:brushProperty name="width" value="0.1" units="cm"/>
      <inkml:brushProperty name="height" value="0.1" units="cm"/>
      <inkml:brushProperty name="color" value="#E71224"/>
    </inkml:brush>
  </inkml:definitions>
  <inkml:trace contextRef="#ctx0" brushRef="#br0">12 288 7386,'-12'1'4524,"29"-10"-3550,167-57 166,-117 39-853,1 2 0,2 4 0,116-20 1,-146 34-273,-33 5-23,1 0 0,0 1 0,0 0 0,-1 0 0,1 1-1,0 0 1,0 1 0,12 1 0,-27-8-421,-1 0 0,2 0 0,-1-1 0,1 0 0,0-1-1,-10-15 1,16 23 395,-16-25-505</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53.121"/>
    </inkml:context>
    <inkml:brush xml:id="br0">
      <inkml:brushProperty name="width" value="0.1" units="cm"/>
      <inkml:brushProperty name="height" value="0.1" units="cm"/>
      <inkml:brushProperty name="color" value="#FFC114"/>
    </inkml:brush>
  </inkml:definitions>
  <inkml:trace contextRef="#ctx0" brushRef="#br0">511 35 8138,'12'-6'2840,"2"7"-2584,0 4-72,-1-2 56,-5-3-7,3-4-9,4 4-48,2 3-120,-4-2-64,-8-5-232,-5-13-193,0 1 273</inkml:trace>
  <inkml:trace contextRef="#ctx0" brushRef="#br0" timeOffset="1">557 7 7402,'-12'23'796,"1"1"0,0 0 1,2 1-1,-8 32 1,6-2-18,10-43-680,-1-1 0,0 1 0,-1-1 0,0 0 0,0 0-1,-2 0 1,1 0 0,-1-1 0,-1 1 0,0-1 0,-11 14 0,-22 25 132,27-33-164,-1 0 0,-1 0 0,-19 16 1,4-8-6,-1-2-1,-1-2 1,-1 0 0,-36 14 0,58-30-105,0 1 1,1-1-1,-1 2 1,1-1-1,0 1 1,0 0-1,1 1 0,0 0 1,0 1-1,0 0 1,1 0-1,0 0 0,-8 14 1,15-25-528,3-15 244</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6:22.950"/>
    </inkml:context>
    <inkml:brush xml:id="br0">
      <inkml:brushProperty name="width" value="0.1" units="cm"/>
      <inkml:brushProperty name="height" value="0.1" units="cm"/>
      <inkml:brushProperty name="color" value="#E71224"/>
    </inkml:brush>
  </inkml:definitions>
  <inkml:trace contextRef="#ctx0" brushRef="#br0">1 10 8546,'5'2'3489,"8"-14"-1625,10 12-1688,8 5-128,-11 8-8,-2 5-8,-8-5-8,4 12-24,-7-7-24,1 5-264,-3 0-152,-7-5-360,-1-3 464</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6:23.297"/>
    </inkml:context>
    <inkml:brush xml:id="br0">
      <inkml:brushProperty name="width" value="0.1" units="cm"/>
      <inkml:brushProperty name="height" value="0.1" units="cm"/>
      <inkml:brushProperty name="color" value="#E71224"/>
    </inkml:brush>
  </inkml:definitions>
  <inkml:trace contextRef="#ctx0" brushRef="#br0">5 132 8066,'-5'18'5145,"25"-10"-4977,20-5-96,-1-3-8,27-1-16,-9-19 16,15-8-40,14 10-24,-19-10-184,4 5-120,-20 8-344,-15-6-377,-15 14 649</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6:23.631"/>
    </inkml:context>
    <inkml:brush xml:id="br0">
      <inkml:brushProperty name="width" value="0.1" units="cm"/>
      <inkml:brushProperty name="height" value="0.1" units="cm"/>
      <inkml:brushProperty name="color" value="#E71224"/>
    </inkml:brush>
  </inkml:definitions>
  <inkml:trace contextRef="#ctx0" brushRef="#br0">588 0 7266,'-10'11'696,"1"-1"1,-1 2 0,2-1 0,0 1 0,-7 13-1,-23 24 675,1-2-334,-27 44-4,8-15-657,12-19-220,39-48-148,-2-1 0,1 0-1,-1-1 1,0 1 0,0-2-1,-10 8 1,-13 12-12,-8 11-50,24-22-77,-1 0-1,-1-1 0,0 0 1,-1-2-1,-24 15 1,40-26 124,0-1 0,1 1 0,-1 0 0,0-1 0,0 1 0,0-1 0,-1 1 0,1-1 0,0 0 0,0 1 0,0-1 0,0 0 0,0 0 0,0 0 0,0 0 0,-1 0 0,1 0 0,0 0 1,0 0-1,0 0 0,0 0 0,0-1 0,0 1 0,-1 0 0,1-1 0,0 1 0,0-1 0,0 1 0,0-1 0,0 0 0,1 1 0,-1-1 0,0 0 0,0 0 0,0 1 0,0-1 0,1 0 0,-1 0 0,1 0 0,-1 0 0,0 0 0,1 0 0,-1 0 0,1 0 1,0 0-1,-1-1 0,1 1 0,0 0 0,0-2 0,-3-25 460</inkml:trace>
  <inkml:trace contextRef="#ctx0" brushRef="#br0" timeOffset="1">48 334 8594,'110'-64'3056,"-69"70"-2511,3-2-153,7-1 16,12 2 16,-1 0-24,2 5-64,-8-4-104,-4 4-64,-9-5-96,-5-5-32,0 5-72,-7-3-88,-15-1-272,-6 1-120,-23-12-1168,-5 0 1367</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6:23.963"/>
    </inkml:context>
    <inkml:brush xml:id="br0">
      <inkml:brushProperty name="width" value="0.1" units="cm"/>
      <inkml:brushProperty name="height" value="0.1" units="cm"/>
      <inkml:brushProperty name="color" value="#E71224"/>
    </inkml:brush>
  </inkml:definitions>
  <inkml:trace contextRef="#ctx0" brushRef="#br0">81 1 7954,'10'66'5309,"-6"2"-3867,-4-55-1456,-1 1-1,0-1 0,-1 0 0,-1 0 1,0 0-1,-1 0 0,0 0 0,-6 12 0,7-19-14,-3 7-195,0-1 0,-1 0 0,0 0 0,-1 0 0,-11 12 0,11-15-402,5-4 288</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6:24.324"/>
    </inkml:context>
    <inkml:brush xml:id="br0">
      <inkml:brushProperty name="width" value="0.1" units="cm"/>
      <inkml:brushProperty name="height" value="0.1" units="cm"/>
      <inkml:brushProperty name="color" value="#E71224"/>
    </inkml:brush>
  </inkml:definitions>
  <inkml:trace contextRef="#ctx0" brushRef="#br0">6 6 7394,'11'-3'1658,"8"1"819,-10 24-1791,-7-16-521,3 12 94,-1 0-1,-1 0 1,-1 0-1,0 1 1,-2 28-1,-15 92 304,1-21-473,12-85-97,2-6-147,-2 0 1,-1 0-1,-1-1 0,-10 33 0,8-47-584,4-28-345,4-11 717</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6:24.670"/>
    </inkml:context>
    <inkml:brush xml:id="br0">
      <inkml:brushProperty name="width" value="0.1" units="cm"/>
      <inkml:brushProperty name="height" value="0.1" units="cm"/>
      <inkml:brushProperty name="color" value="#E71224"/>
    </inkml:brush>
  </inkml:definitions>
  <inkml:trace contextRef="#ctx0" brushRef="#br0">0 53 7810,'25'-18'2928,"-10"1"-2096,1 9-423,-16-2-9,7 12 40,6 6 24,-2 2-24,-1 8-208,-8-2-56,0 7-120,-16-3-16,24 16-48,-21-11-80,12 11-200,-1-2-176,-24-27-256,27 11-273</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6:24.999"/>
    </inkml:context>
    <inkml:brush xml:id="br0">
      <inkml:brushProperty name="width" value="0.1" units="cm"/>
      <inkml:brushProperty name="height" value="0.1" units="cm"/>
      <inkml:brushProperty name="color" value="#E71224"/>
    </inkml:brush>
  </inkml:definitions>
  <inkml:trace contextRef="#ctx0" brushRef="#br0">505 0 7842,'3'26'4105,"10"99"-2813,-6 276 726,-4 243-1156,-4-626-827,-7 103 405,7-110-291,-1-1 0,0 1 0,-1-1 1,0 0-1,-1 0 0,0 0 0,0 0 0,-12 17 0,14-24-121,-1 0 0,1-1 1,-1 1-1,0 0 0,0-1 0,0 0 1,0 0-1,0 0 0,-1 0 1,1 0-1,-1-1 0,1 1 0,-1-1 1,1 0-1,-1 0 0,0 0 0,0-1 1,1 1-1,-1-1 0,0 0 1,0 0-1,-4-1 0,-9-1-116,0-1 0,0-1 0,-28-10 0,23 7-61,-112-40-1509,115 39 1330,1 0 1,1-1 0,0-1 0,0-1-1,-18-15 1,9-2 83</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6:27.332"/>
    </inkml:context>
    <inkml:brush xml:id="br0">
      <inkml:brushProperty name="width" value="0.1" units="cm"/>
      <inkml:brushProperty name="height" value="0.1" units="cm"/>
      <inkml:brushProperty name="color" value="#E71224"/>
    </inkml:brush>
  </inkml:definitions>
  <inkml:trace contextRef="#ctx0" brushRef="#br0">1 81 8618,'118'-21'3048,"-94"8"-2639,13-2-169,9 12-32,0-9-64,1 4-24,22 6-80,-10-2 16,-5 2-16,6 7-32,-36-4-32,-1 3-88,-16-1-224,-7-1-240,-4-4 351</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6:27.667"/>
    </inkml:context>
    <inkml:brush xml:id="br0">
      <inkml:brushProperty name="width" value="0.1" units="cm"/>
      <inkml:brushProperty name="height" value="0.1" units="cm"/>
      <inkml:brushProperty name="color" value="#E71224"/>
    </inkml:brush>
  </inkml:definitions>
  <inkml:trace contextRef="#ctx0" brushRef="#br0">135 86 6137,'-59'-86'2290,"61"116"-1246,-2 0 1,-1 0-1,-5 37 0,2-43-977,2-1 1,0 46-1,3-50-94,-2-1 1,0 1-1,0 0 1,-2 0-1,-7 25 1,-23 12-1121,26-46 436,-1-3 316</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6:28.001"/>
    </inkml:context>
    <inkml:brush xml:id="br0">
      <inkml:brushProperty name="width" value="0.1" units="cm"/>
      <inkml:brushProperty name="height" value="0.1" units="cm"/>
      <inkml:brushProperty name="color" value="#E71224"/>
    </inkml:brush>
  </inkml:definitions>
  <inkml:trace contextRef="#ctx0" brushRef="#br0">0 144 7138,'1'0'158,"-1"1"1,1-1 0,-1 0 0,1 1 0,0-1-1,-1 0 1,1 1 0,0-1 0,-1 0 0,1 1 0,0-1-1,-1 0 1,1 0 0,0 0 0,-1 0 0,1 0 0,0 0-1,-1 0 1,1 0 0,0 0 0,0 0 0,-1 0 0,1 0-1,0-1 1,-1 1 0,1 0 0,1-1 0,27-12 178,0 0 14,75-7 314,84-22-61,-143 31-572,1 3 0,1 1 0,-1 3 0,52 1 1,-37 1-30,-25-6-91,-35 8 23,-1 0 1,1 0 0,0 0 0,-1 0 0,1 0 0,0-1 0,-1 1 0,1 0 0,0 0 0,-1 0-1,1-1 1,0 1 0,-1 0 0,1 0 0,-1-1 0,1 1 0,0-1 0,-1 1 0,1 0 0,-1-1-1,1 1 1,-1-1 0,0 0 0,1 1 0,-1-1 0,1 1 0,-1-1 0,0 1 0,1-2-1,-10-1-339</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53.452"/>
    </inkml:context>
    <inkml:brush xml:id="br0">
      <inkml:brushProperty name="width" value="0.1" units="cm"/>
      <inkml:brushProperty name="height" value="0.1" units="cm"/>
      <inkml:brushProperty name="color" value="#FFC114"/>
    </inkml:brush>
  </inkml:definitions>
  <inkml:trace contextRef="#ctx0" brushRef="#br0">1 22 8834,'122'-22'3025,"-103"39"-2753,3-6 88,-3-1 48,8 1 48,-1 1-104,-2-4-88,4-1-104,0-2-64,0-2-72,-5-5 8,-3-1-16,-4-4-48,-3 3-152,-1-3-136,-2 5-328,-10-4-176,-13 1 528</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6:28.468"/>
    </inkml:context>
    <inkml:brush xml:id="br0">
      <inkml:brushProperty name="width" value="0.1" units="cm"/>
      <inkml:brushProperty name="height" value="0.1" units="cm"/>
      <inkml:brushProperty name="color" value="#E71224"/>
    </inkml:brush>
  </inkml:definitions>
  <inkml:trace contextRef="#ctx0" brushRef="#br0">304 1 6065,'-67'72'2672,"63"-66"-2547,0-1 1,1 1 0,0-1 0,0 1 0,-4 10 0,-11 23 347,7-25-271,-1-1 1,0 0 0,-1 0-1,-19 14 1,14-13 23,1 1 0,1 1 0,-15 18 1,27-29-168,1 0 1,-1 0-1,1 0 1,0 0 0,1 1-1,-1-1 1,1 1-1,0 0 1,0 0 0,1-1-1,0 1 1,0 0-1,0 1 1,1-1-1,0 11 1,0-17-53,1 1 1,-1-1-1,0 0 0,1 1 0,-1-1 1,0 1-1,1-1 0,-1 0 0,0 1 1,1-1-1,-1 0 0,1 0 0,-1 1 1,0-1-1,1 0 0,-1 0 1,1 0-1,-1 0 0,1 1 0,-1-1 1,1 0-1,-1 0 0,1 0 0,-1 0 1,1 0-1,-1 0 0,1 0 0,-1 0 1,1 0-1,-1-1 0,1 1 0,-1 0 1,0 0-1,1 0 0,0-1 0,32-8 111,5-1-43,-22 8-54,18-2-10,0-1-1,0-1 0,-1-2 0,0-2 1,0 0-1,-1-3 0,37-19 1,-30 10-72,37-26-1099,-69 38 539,-6-5 287</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6:28.807"/>
    </inkml:context>
    <inkml:brush xml:id="br0">
      <inkml:brushProperty name="width" value="0.1" units="cm"/>
      <inkml:brushProperty name="height" value="0.1" units="cm"/>
      <inkml:brushProperty name="color" value="#E71224"/>
    </inkml:brush>
  </inkml:definitions>
  <inkml:trace contextRef="#ctx0" brushRef="#br0">1 57 6297,'14'-56'5143,"-13"70"-4304,23 215 470,0 11-1090,-24-236-253,0-1-1,0 0 1,1 1 0,-1-1 0,1 1-1,0-1 1,-1 0 0,2 0-1,-1 0 1,2 4 0,-3-7 10,0 0-1,0 0 1,0 1 0,0-1-1,1 0 1,-1 0 0,0 0-1,0 0 1,0 0 0,0 0 0,1 0-1,-1 0 1,0 1 0,0-1-1,0 0 1,1 0 0,-1 0 0,0 0-1,0 0 1,1 0 0,-1 0-1,0 0 1,0 0 0,0 0 0,1 0-1,-1 0 1,0-1 0,0 1-1,0 0 1,1 0 0,-1 0 0,0 0-1,0 0 1,0 0 0,0 0-1,1-1 1,-1 1 0,0 0 0,0 0-1,0 0 1,0 0 0,0 0-1,1-1 1,-1 1 0,10-22-2020,3-18 1001</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6:29.136"/>
    </inkml:context>
    <inkml:brush xml:id="br0">
      <inkml:brushProperty name="width" value="0.1" units="cm"/>
      <inkml:brushProperty name="height" value="0.1" units="cm"/>
      <inkml:brushProperty name="color" value="#E71224"/>
    </inkml:brush>
  </inkml:definitions>
  <inkml:trace contextRef="#ctx0" brushRef="#br0">45 7 9066,'-44'5'3049,"60"0"-2913,6 3-64,-1-5-104,-3 2 8,0-7-112,-8-12-72,10 17-97,-10-11-175,-4-4 312</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6:29.472"/>
    </inkml:context>
    <inkml:brush xml:id="br0">
      <inkml:brushProperty name="width" value="0.1" units="cm"/>
      <inkml:brushProperty name="height" value="0.1" units="cm"/>
      <inkml:brushProperty name="color" value="#E71224"/>
    </inkml:brush>
  </inkml:definitions>
  <inkml:trace contextRef="#ctx0" brushRef="#br0">56 32 5953,'-4'-13'755,"-2"-6"889,7 39-167,2-3-1292,-1 0 0,-1 0 0,0 1 1,-2-1-1,1 0 0,-2 1 0,-1-1 1,-5 23-1,-3-3-75,2 1 1,2 0-1,1 0 0,3 1 1,0 0-1,3-1 0,4 42 1,23 59 305,-27-137-413,0 0 1,1 0-1,-1-1 1,0 1-1,1 0 1,0-1 0,-1 1-1,1-1 1,0 1-1,0-1 1,0 1-1,0-1 1,0 1-1,0-1 1,0 0-1,0 0 1,1 1-1,-1-1 1,0 0 0,1 0-1,-1 0 1,1-1-1,0 1 1,-1 0-1,1 0 1,-1-1-1,1 1 1,0-1-1,-1 0 1,1 1 0,0-1-1,0 0 1,-1 0-1,1 0 1,0 0-1,0 0 1,-1 0-1,1-1 1,0 1-1,-1-1 1,1 1-1,0-1 1,-1 1 0,1-1-1,-1 0 1,1 0-1,-1 0 1,1 0-1,-1 0 1,0 0-1,1 0 1,-1-1-1,0 1 1,0 0-1,0-1 1,0 1 0,1-3-1,18-47-25,-15 35-68,1 0 0,1 0 1,0 1-1,12-18 0,35-57-905,-16 46 711</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6:29.800"/>
    </inkml:context>
    <inkml:brush xml:id="br0">
      <inkml:brushProperty name="width" value="0.1" units="cm"/>
      <inkml:brushProperty name="height" value="0.1" units="cm"/>
      <inkml:brushProperty name="color" value="#E71224"/>
    </inkml:brush>
  </inkml:definitions>
  <inkml:trace contextRef="#ctx0" brushRef="#br0">162 33 6977,'12'-32'3706,"-18"47"-2257,-16 44-1326,16-44-400,0-1 1,-1 1 0,0-1 0,-1-1 0,-1 0 0,0 0-1,-1 0 1,0-2 0,-1 1 0,-16 13 0,-1 4-2850,28-28 2955,-1 0 0,0 0 0,1-1 0,-1 1 0,1 0 0,-1 0 0,1 0 0,-1 0 0,1 0 0,0 0 0,-1 0 0,1 1 0,0-1 0,0 0 0,0 0 0,0 0 1,0 0-1,0 0 0,0 0 0,0 0 0,0 0 0,0 1 0,1-1 0,-1 0 0,0 0 0,2 2 0,15 8 2095,-15-11-1721,-1 1-1,1-1 0,-1 1 0,0-1 0,0 1 0,1 0 0,-1-1 0,0 1 0,0 0 1,0 0-1,0 0 0,0 0 0,0 0 0,0 0 0,0 0 0,0 0 0,0 0 1,-1 1-1,1-1 0,0 0 0,-1 0 0,1 1 0,-1-1 0,1 1 0,-1-1 0,1 3 1,1 17 109,0 1 1,-1-1 0,-1 1 0,-1-1 0,-1 0-1,0 1 1,-2-1 0,-1 0 0,0 0 0,-14 31-1,15-40-323,1 0-1,1 1 0,-1 0 1,2 0-1,0 0 0,1 22 0,0-24-43,0 16-54</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6:30.139"/>
    </inkml:context>
    <inkml:brush xml:id="br0">
      <inkml:brushProperty name="width" value="0.1" units="cm"/>
      <inkml:brushProperty name="height" value="0.1" units="cm"/>
      <inkml:brushProperty name="color" value="#E71224"/>
    </inkml:brush>
  </inkml:definitions>
  <inkml:trace contextRef="#ctx0" brushRef="#br0">1 199 8410,'18'-11'3032,"10"-1"-2495,3 2-281,0 2 48,1 3 8,2-3 48,-3-13-24,20 16-104,-2-12-96,-19-9-96,18 18-16,-27-13-24,-6 1-64,1 10-224,-21-3-128,5 10-400,-15 3 504</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6:30.557"/>
    </inkml:context>
    <inkml:brush xml:id="br0">
      <inkml:brushProperty name="width" value="0.1" units="cm"/>
      <inkml:brushProperty name="height" value="0.1" units="cm"/>
      <inkml:brushProperty name="color" value="#E71224"/>
    </inkml:brush>
  </inkml:definitions>
  <inkml:trace contextRef="#ctx0" brushRef="#br0">107 1 7482,'-6'44'2257,"4"-19"-1974,-1 1 0,-2-1 1,0 0-1,-2-1 0,-14 37 0,19-58-256,-1 1 1,1-1-1,-1 1 0,0-1 0,0 0 0,0 0 0,-1-1 0,-4 4 0,-14 15 164,22-21-176,0 0-1,0-1 1,0 1-1,0 0 0,0 0 1,0 0-1,0 0 1,0 0-1,0-1 1,0 1-1,0 0 1,0 0-1,0 0 1,0 0-1,-1 0 0,1 0 1,0-1-1,0 1 1,0 0-1,0 0 1,0 0-1,0 0 1,0 0-1,-1 0 1,1 0-1,0 0 0,0 0 1,0 0-1,0-1 1,0 1-1,0 0 1,-1 0-1,1 0 1,0 0-1,0 0 1,0 0-1,0 0 0,0 0 1,-1 0-1,1 0 1,0 0-1,0 0 1,0 0-1,0 1 1,5-26 84,0 12-97,1-1-1,0 1 1,1 0 0,0 1 0,13-17 0,-16 24 0,-1 1 1,1 0 0,0 0-1,0 1 1,0-1 0,0 1 0,1 0-1,-1 0 1,1 0 0,0 1 0,0-1-1,0 1 1,0 0 0,0 1-1,0-1 1,0 1 0,1 0 0,-1 1-1,11-1 1,5 2 9,-1 2 0,0 0 0,28 8 1,-39-8-18,0 0 1,0 0-1,0 1 1,-1 0-1,1 0 1,-1 1-1,0 0 1,0 1-1,10 9 1,-17-15 3,-1 1 1,1-1-1,0 1 0,-1 0 0,1-1 0,0 1 1,-1 0-1,1 0 0,-1 0 0,1-1 1,-1 1-1,1 0 0,-1 0 0,0 0 0,0 0 1,1 0-1,-1 0 0,0 0 0,0 0 1,0-1-1,0 1 0,0 0 0,0 0 1,0 0-1,0 0 0,0 0 0,-1 0 0,1 0 1,0 0-1,-1 0 0,1 0 0,0-1 1,-1 1-1,1 0 0,-1 0 0,1 0 1,-1-1-1,0 1 0,1 0 0,-1-1 0,0 1 1,1 0-1,-1-1 0,0 1 0,0-1 1,0 1-1,1-1 0,-2 1 0,-51 18 107,40-16-59,-64 30 344,63-26-275,0-1 1,0 0-1,0-1 0,-1 0 0,0-1 0,-27 3 0,21 0 6,21-7-125,1 1 1,-1-1-1,0 0 0,0 0 1,0 0-1,0 0 1,0 0-1,0 0 0,0 0 1,0 0-1,0 0 1,9-18-1123,6-5 775</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6:30.923"/>
    </inkml:context>
    <inkml:brush xml:id="br0">
      <inkml:brushProperty name="width" value="0.1" units="cm"/>
      <inkml:brushProperty name="height" value="0.1" units="cm"/>
      <inkml:brushProperty name="color" value="#E71224"/>
    </inkml:brush>
  </inkml:definitions>
  <inkml:trace contextRef="#ctx0" brushRef="#br0">0 45 9354,'5'-45'3241,"7"53"-2929,-1 1-152,4 9-112,-7-5 8,-3 2-8,2 1-72,-4-3-208,0-3-112,1 2-400,-8-8 447</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6:31.263"/>
    </inkml:context>
    <inkml:brush xml:id="br0">
      <inkml:brushProperty name="width" value="0.1" units="cm"/>
      <inkml:brushProperty name="height" value="0.1" units="cm"/>
      <inkml:brushProperty name="color" value="#E71224"/>
    </inkml:brush>
  </inkml:definitions>
  <inkml:trace contextRef="#ctx0" brushRef="#br0">107 50 8818,'-106'122'3073,"120"-126"-2737,9-4-144,5-7-88,3 6 0,6-13-16,-3-1-40,5 12-8,-4-7-24,-1 11-120,-14-8-104,-8 0-344,-1 6 2120,-13-6-1296</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6:31.605"/>
    </inkml:context>
    <inkml:brush xml:id="br0">
      <inkml:brushProperty name="width" value="0.1" units="cm"/>
      <inkml:brushProperty name="height" value="0.1" units="cm"/>
      <inkml:brushProperty name="color" value="#E71224"/>
    </inkml:brush>
  </inkml:definitions>
  <inkml:trace contextRef="#ctx0" brushRef="#br0">347 1 7458,'-21'84'2648,"17"-51"-2256,1-4-8,-8-9 88,-1 11 33,-6-16-1,-2 13-40,-3 16-112,-6-4-56,-3 22-96,3-3-72,-2-6-88,-5-14-80,13-8-216,0-9-128,-9-22-264,32-7 384</inkml:trace>
  <inkml:trace contextRef="#ctx0" brushRef="#br0" timeOffset="1">96 269 8346,'135'52'5350,"-108"-44"-5182,-1-1 0,2 0 0,-1-2 0,1-2 0,45 1 0,-25-3-139,31-4-536,-78 3 492,-1 0 1,0 1-1,1-1 1,-1 0 0,0 0-1,1 0 1,-1 0-1,0 0 1,1 0 0,-1 0-1,0 0 1,1 0-1,-1 0 1,0-1 0,1 1-1,-1 0 1,0 0-1,1 0 1,-1 0 0,0 0-1,1-1 1,-1 1-1,0 0 1,1 0-1,-1 0 1,0-1 0,0 1-1,1 0 1,-1 0-1,0-1 1,0 1 0,0 0-1,0-1 1,1 1-1,-1 0 1,0-1 0,0 1-1,0 0 1,0-1-1,0 1 1,0 0 0,0-1-1,0 1 1,0 0-1,0-1 1,0 1-1,0 0 1,0-1 0,0 1-1,0 0 1,0-1-1,0 1 1,0 0 0,0-1-1,-1 1 1,1 0-1,0-1 1,0 1 0,0 0-1,-1-1 1,1 1-1,0 0 1,0 0 0,-1-1-1,1 1 1,0 0-1,-1 0 1,1 0 0,-1-1-1,-20-14 2219,10 12-957</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53.955"/>
    </inkml:context>
    <inkml:brush xml:id="br0">
      <inkml:brushProperty name="width" value="0.1" units="cm"/>
      <inkml:brushProperty name="height" value="0.1" units="cm"/>
      <inkml:brushProperty name="color" value="#FFC114"/>
    </inkml:brush>
  </inkml:definitions>
  <inkml:trace contextRef="#ctx0" brushRef="#br0">10 43 7722,'-10'22'3316,"12"14"-2612,-1-32-718,0 0 0,-1 1 1,1-1-1,-1 0 0,0 0 1,0 0-1,-1 0 0,1 0 1,-2 6-1,2 22 64,6-23 25,1-19 223,2-8-202,-1-1 1,2 2-1,1-1 1,0 1-1,18-21 1,-24 33-89,0 0 1,1 1 0,-1-1 0,1 1 0,0 0-1,0 1 1,0-1 0,1 1 0,-1 0-1,1 1 1,0 0 0,0 0 0,0 0-1,0 1 1,0 0 0,0 0 0,0 1-1,0 0 1,0 0 0,11 2 0,-16-2-17,0 0 1,-1 1 0,1-1-1,0 1 1,-1 0 0,1-1 0,-1 1-1,1 0 1,-1 0 0,1 0-1,-1 0 1,1 0 0,-1 0-1,0 0 1,0 1 0,1-1-1,-1 0 1,0 1 0,0-1 0,0 1-1,-1-1 1,1 1 0,1 2-1,-1 0 0,-1-1 1,1 1-1,-1-1 0,0 1 0,0-1 1,0 1-1,0-1 0,-1 1 0,0-1 0,1 1 1,-3 3-1,0 3 11,-1 0 0,0 0 0,-1-1 0,0 1 0,0-1 0,-14 16 0,14-19 148,0 0-1,0 0 1,1 0 0,0 1 0,1-1 0,-1 1 0,1 0-1,-3 9 1,2-8 239,-1 2-95,5-10-298,0 0 1,0 0 0,0 0 0,0 0 0,0 0 0,0 0 0,0 0 0,0 0-1,0 0 1,0 0 0,0 0 0,0 0 0,0 0 0,0 0 0,0 0-1,1 0 1,-1 0 0,0 0 0,0 0 0,0 0 0,0 0 0,0 0-1,0 0 1,0 0 0,0 0 0,0 0 0,0 1 0,0-1 0,0 0-1,0 0 1,0 0 0,0 0 0,0 0 0,0 0 0,0 0 0,0 0 0,0 0-1,0 0 1,0 0 0,8-35-1562,1 4 1184</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6:31.933"/>
    </inkml:context>
    <inkml:brush xml:id="br0">
      <inkml:brushProperty name="width" value="0.1" units="cm"/>
      <inkml:brushProperty name="height" value="0.1" units="cm"/>
      <inkml:brushProperty name="color" value="#E71224"/>
    </inkml:brush>
  </inkml:definitions>
  <inkml:trace contextRef="#ctx0" brushRef="#br0">142 0 7850,'-92'49'2808,"92"-45"-2328,0 2-56,-2-2 369,0-4-345,2 19-336,0 44-48,-1-35-8,-6-5-8,-4-4-128,4 6-40,-3-9-176,4 2-104,6 5-409,-4-11 521</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6:32.274"/>
    </inkml:context>
    <inkml:brush xml:id="br0">
      <inkml:brushProperty name="width" value="0.1" units="cm"/>
      <inkml:brushProperty name="height" value="0.1" units="cm"/>
      <inkml:brushProperty name="color" value="#E71224"/>
    </inkml:brush>
  </inkml:definitions>
  <inkml:trace contextRef="#ctx0" brushRef="#br0">48 4 7482,'3'-2'3025,"2"1"-2148,-9 8-324,4-6-511,0 0-1,0 1 1,0-1-1,0 0 1,0 0 0,0 1-1,1-1 1,-1 0-1,1 1 1,-1-1-1,1 0 1,-1 0-1,1 0 1,-1 1 0,1-1-1,0 0 1,1 1-1,2 5 157,-2 3-54,-1-1 1,1 0-1,-2 1 1,1-1-1,-1 1 1,-1 0-1,1-1 1,-2 0-1,1 1 1,-1-1-1,-1 0 0,-4 12 1,-8 40 100,12-36-228,-2 0 0,-1-1 0,-11 29 0,16-49-43,-1 0 0,1 1 0,0-1 0,0 1 0,0-1 0,1 1 1,0 0-1,0-1 0,0 1 0,0 0 0,1-1 0,0 1 0,-1-1 0,2 1 0,-1-1 0,1 1 1,-1-1-1,4 6 0,0 3-166,-9-48-1865,1-7 1623</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6:32.632"/>
    </inkml:context>
    <inkml:brush xml:id="br0">
      <inkml:brushProperty name="width" value="0.1" units="cm"/>
      <inkml:brushProperty name="height" value="0.1" units="cm"/>
      <inkml:brushProperty name="color" value="#E71224"/>
    </inkml:brush>
  </inkml:definitions>
  <inkml:trace contextRef="#ctx0" brushRef="#br0">0 48 8098,'18'-20'2968,"-5"9"-2360,-5-6-87,2 21-65,-2 9-32,4 13-56,-5 5-72,-3 5-128,-7-11-64,-7 3-72,0-5-48,1 2-168,0 4-80,1-12-272,5 1-120,3-7-297,3-4 577</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6:32.989"/>
    </inkml:context>
    <inkml:brush xml:id="br0">
      <inkml:brushProperty name="width" value="0.1" units="cm"/>
      <inkml:brushProperty name="height" value="0.1" units="cm"/>
      <inkml:brushProperty name="color" value="#E71224"/>
    </inkml:brush>
  </inkml:definitions>
  <inkml:trace contextRef="#ctx0" brushRef="#br0">314 0 7786,'1'0'122,"-1"0"1,1 0 0,0 0-1,0 1 1,0-1 0,-1 0-1,1 0 1,0 1 0,0-1 0,-1 0-1,1 1 1,0-1 0,0 0-1,-1 1 1,1-1 0,-1 1-1,1 0 1,0-1 0,-1 1-1,1-1 1,-1 1 0,1 0-1,-1-1 1,1 1 0,-1 0-1,0 0 1,1-1 0,-1 1 0,0 0-1,0 0 1,0 0 0,1-1-1,-1 3 1,6 32 121,-5-29 82,13 134 2022,-8 270 1,-8-278-1995,5-3-179,-1-58 74,-9 112 0,6-175-163,0 0 1,-1 1 0,0-1 0,0 0 0,-1-1 0,-6 14 0,9-19-78,-1-1 0,0 0 0,0 1 0,0-1 1,0 0-1,0 0 0,0 1 0,0-1 0,0 0 0,-1 0 0,1 0 1,0 0-1,-1-1 0,1 1 0,-1 0 0,1-1 0,-1 1 0,1 0 0,-1-1 1,1 0-1,-1 1 0,1-1 0,-1 0 0,0 0 0,1 0 0,-1 0 1,1 0-1,-1 0 0,0 0 0,1-1 0,-1 1 0,1-1 0,-1 1 1,1-1-1,-1 1 0,1-1 0,-1 0 0,1 0 0,0 0 0,-2-1 0,-68-52-541,51 37-247,-38-25-1,-4 10-457,-6-2 519</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7:02.792"/>
    </inkml:context>
    <inkml:brush xml:id="br0">
      <inkml:brushProperty name="width" value="0.1" units="cm"/>
      <inkml:brushProperty name="height" value="0.1" units="cm"/>
      <inkml:brushProperty name="color" value="#E71224"/>
    </inkml:brush>
  </inkml:definitions>
  <inkml:trace contextRef="#ctx0" brushRef="#br0">305 9 6585,'-4'-2'243,"0"1"-1,0 0 1,0-1-1,0 2 1,0-1-1,-1 0 1,1 1-1,0 0 1,-1 0-1,1 0 0,0 0 1,0 1-1,-1 0 1,1 0-1,0 0 1,0 0-1,-7 4 1,6-2-96,1 0 1,-1 0-1,0 1 1,1 0-1,0 0 1,0 0-1,0 0 1,0 1-1,1 0 1,0 0 0,-5 8-1,-1 7-7,1 1-1,1 0 1,0 0-1,2 1 1,-5 35 0,-3 12 119,-30 92 0,23-96-60,-17 107 0,32-140-155,2 1 0,1 0 0,3 39 0,0-63-70,0 1 1,0 0-1,1-1 0,1 1 1,0-1-1,0 0 0,0 1 1,1-2-1,1 1 0,0 0 1,0-1-1,0 0 0,1 0 0,0 0 1,9 7-1,-1-3-241,0-1 0,1-1 0,0 0 0,32 15 0,19 0-186</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7:03.238"/>
    </inkml:context>
    <inkml:brush xml:id="br0">
      <inkml:brushProperty name="width" value="0.1" units="cm"/>
      <inkml:brushProperty name="height" value="0.1" units="cm"/>
      <inkml:brushProperty name="color" value="#E71224"/>
    </inkml:brush>
  </inkml:definitions>
  <inkml:trace contextRef="#ctx0" brushRef="#br0">65 63 8106,'-65'-28'4205,"76"31"-4015,0-1 1,0 1-1,0-2 1,0 0-1,0 0 1,0-1 0,15-1-1,85-16 481,-18 3-443,-52 9-212,-22 2-46,-1 0 1,1 1-1,0 2 0,0-1 0,0 2 0,0 1 0,26 5 0,-28 2-133,-19-2-411,-28 4-824,15-7 1078,-18 8-198</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7:03.565"/>
    </inkml:context>
    <inkml:brush xml:id="br0">
      <inkml:brushProperty name="width" value="0.1" units="cm"/>
      <inkml:brushProperty name="height" value="0.1" units="cm"/>
      <inkml:brushProperty name="color" value="#E71224"/>
    </inkml:brush>
  </inkml:definitions>
  <inkml:trace contextRef="#ctx0" brushRef="#br0">104 0 8258,'-24'22'2904,"20"15"-2432,-4-5 49,-8 5-9,1-2-32,0-4-136,-1 3-64,12 4-96,4-2-56,-1-6-64,6 0-32,3-9-128,12 15-96,11-6-320,-8-9-200,1-11 912,-7-22-296</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7:03.922"/>
    </inkml:context>
    <inkml:brush xml:id="br0">
      <inkml:brushProperty name="width" value="0.1" units="cm"/>
      <inkml:brushProperty name="height" value="0.1" units="cm"/>
      <inkml:brushProperty name="color" value="#E71224"/>
    </inkml:brush>
  </inkml:definitions>
  <inkml:trace contextRef="#ctx0" brushRef="#br0">1 199 7546,'20'-48'3619,"-18"43"-3523,1 0 0,0 0 0,0 1-1,0-1 1,1 1 0,0 0 0,-1 0 0,1 0 0,1 0 0,-1 1 0,0 0 0,7-4 0,16-7 212,-12 5-200,0 0 0,0 2 1,1 0-1,0 0 0,0 2 0,1 0 0,-1 1 0,21-3 1,241-5 127,-247 8-217,-30 4-19,0-1 1,0 1-1,0-1 0,0 1 1,0 0-1,0-1 0,1 1 0,-1 0 1,0 0-1,0 0 0,0 0 1,1 0-1,-1 0 0,0 0 1,0 0-1,0 0 0,1 1 0,-1-1 1,0 1-1,0-1 0,0 0 1,0 1-1,0 0 0,0-1 1,0 1-1,0 0 0,0-1 1,0 1-1,0 0 0,0 0 0,-1 0 1,1 0-1,0 0 0,-1 0 1,1 0-1,0 0 0,-1 0 1,1 0-1,-1 0 0,0 0 0,1 1 1,-1-1-1,0 0 0,0 0 1,0 2-1,3 5 1,-2-1 0,1 0-1,-1 1 1,0-1 0,-1 1 0,0-1 0,0 1-1,-1 0 1,0-1 0,-3 13 0,0-5 2,-2 0 0,0 0 1,0 0-1,-11 16 0,2-1-33,1 1-1,2 0 1,-14 53-1,-6 19-385,20-65 131,11-31 185,-1-1 1,0 1-1,0-1 0,0 1 0,-1-1 1,0 0-1,0 0 0,0 0 0,-1 0 0,0 0 1,-9 9-1,-7-3-496,-6-21 274</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7:04.262"/>
    </inkml:context>
    <inkml:brush xml:id="br0">
      <inkml:brushProperty name="width" value="0.1" units="cm"/>
      <inkml:brushProperty name="height" value="0.1" units="cm"/>
      <inkml:brushProperty name="color" value="#E71224"/>
    </inkml:brush>
  </inkml:definitions>
  <inkml:trace contextRef="#ctx0" brushRef="#br0">216 36 5049,'-2'-8'835,"3"6"-523,-2 0 1,1 1-1,0-1 1,0 0-1,0 0 1,-1 0-1,1 0 1,-1 0-1,0 1 1,0-1-1,1 0 0,-1 0 1,-2-1-1,1 4-216,1 1-1,-1 0 0,0 0 0,0 0 0,1 0 0,-1 0 0,1 1 0,0-1 0,0 0 0,0 1 0,0-1 0,-1 5 0,-50 122 116,5 2 0,-31 145 0,71-231-82,5-9-94</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7:04.625"/>
    </inkml:context>
    <inkml:brush xml:id="br0">
      <inkml:brushProperty name="width" value="0.1" units="cm"/>
      <inkml:brushProperty name="height" value="0.1" units="cm"/>
      <inkml:brushProperty name="color" value="#E71224"/>
    </inkml:brush>
  </inkml:definitions>
  <inkml:trace contextRef="#ctx0" brushRef="#br0">0 292 5793,'12'0'2529,"-6"0"-881,6 1-1192,1 7-64,2 7-24,-4 2-104,-4 2-16,1 3-127,-5-4-25,4-4-120,-2 1-88,0-8-201,0-4-119,-2-11-688,-3-4-2169</inkml:trace>
  <inkml:trace contextRef="#ctx0" brushRef="#br0" timeOffset="1">171 1 4433,'-1'20'7901,"-12"73"-7634,2-29 60,-25 77 0,18-76-657,18-63 206,-1 1-1,1-1 0,-1 0 0,0 0 0,1 0 0,-1 0 0,0 0 1,0 0-1,-1 0 0,1 0 0,0 0 0,-1 0 0,1 0 0,-1-1 1,-2 3-1,2-7-313</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54.286"/>
    </inkml:context>
    <inkml:brush xml:id="br0">
      <inkml:brushProperty name="width" value="0.1" units="cm"/>
      <inkml:brushProperty name="height" value="0.1" units="cm"/>
      <inkml:brushProperty name="color" value="#FFC114"/>
    </inkml:brush>
  </inkml:definitions>
  <inkml:trace contextRef="#ctx0" brushRef="#br0">52 109 11090,'37'-109'3737,"-33"144"-3625,1 11-112,-7 1 0,-6 4 0,-17-13 32,12 3-8,-8-5 0,1-1-192,20 1-128,-8-5-384,17 3-208,0-19 560</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7:04.980"/>
    </inkml:context>
    <inkml:brush xml:id="br0">
      <inkml:brushProperty name="width" value="0.1" units="cm"/>
      <inkml:brushProperty name="height" value="0.1" units="cm"/>
      <inkml:brushProperty name="color" value="#E71224"/>
    </inkml:brush>
  </inkml:definitions>
  <inkml:trace contextRef="#ctx0" brushRef="#br0">1 451 6681,'59'-60'2817,"-34"60"-1673,4 7-600,2 3-216,-12 6-200,-3-1-31,5 3-81,-4 2-24,14 3-233,-6-8-279,-19-14 304</inkml:trace>
  <inkml:trace contextRef="#ctx0" brushRef="#br0" timeOffset="1">766 1 6809,'-3'5'3009,"-2"3"-1064,0 0-1417,2 25-168,-4-4-72,1 12-88,2 4-40,-2-22-200,3 10-144,-2-19-376,0-2 368</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7:05.325"/>
    </inkml:context>
    <inkml:brush xml:id="br0">
      <inkml:brushProperty name="width" value="0.1" units="cm"/>
      <inkml:brushProperty name="height" value="0.1" units="cm"/>
      <inkml:brushProperty name="color" value="#E71224"/>
    </inkml:brush>
  </inkml:definitions>
  <inkml:trace contextRef="#ctx0" brushRef="#br0">0 17 7218,'109'-16'2800,"-88"32"-1728,10 22-912,-11-15 8,8 2 8,-5-2-23,8-9-57,-15-4-64,9-1-136,-9-5-185,-7-8-511,17-1 528</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7:05.691"/>
    </inkml:context>
    <inkml:brush xml:id="br0">
      <inkml:brushProperty name="width" value="0.1" units="cm"/>
      <inkml:brushProperty name="height" value="0.1" units="cm"/>
      <inkml:brushProperty name="color" value="#E71224"/>
    </inkml:brush>
  </inkml:definitions>
  <inkml:trace contextRef="#ctx0" brushRef="#br0">97 1 6225,'-4'10'4190,"6"24"-3722,-1-22 61,16 190 1632,-8-120-1939,-2 0-1,-5 0 1,-14 147 0,-60 107-179,51-247-79,-3-4-264,23-84 275,1 0 0,0 0 0,0 1 0,-1-1 0,1 0 0,0 0 0,0 0 0,0 0 0,0 0 0,1 1 0,-1-1 0,0 0 0,0 0 0,1 0 0,-1 0 0,0 0 0,1 0 0,0 0 0,0 2 0,6-5-451,1-15 42,17-100-567,-9 25 791</inkml:trace>
  <inkml:trace contextRef="#ctx0" brushRef="#br0" timeOffset="1">404 190 7810,'7'-12'2824,"-6"9"-2224,4 9-71,-5 16 55,-5 4 16,2 17-72,-3 6-88,-6 12-248,-4-12-80,12 23-80,-9-16-64,8-7-304,5 1-112,0-31-376,2-1 992,13-18-208</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7:06.021"/>
    </inkml:context>
    <inkml:brush xml:id="br0">
      <inkml:brushProperty name="width" value="0.1" units="cm"/>
      <inkml:brushProperty name="height" value="0.1" units="cm"/>
      <inkml:brushProperty name="color" value="#E71224"/>
    </inkml:brush>
  </inkml:definitions>
  <inkml:trace contextRef="#ctx0" brushRef="#br0">0 69 6985,'17'2'2953,"-4"-14"-1481,5 12-903,-5-5-65,2-3-32,4 11-56,1-9-120,3-4-72,2 10-152,-4-12-8,-1 9-128,-1-2-136,-5-8-200,-1 16-376,-2 7 480</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7:06.373"/>
    </inkml:context>
    <inkml:brush xml:id="br0">
      <inkml:brushProperty name="width" value="0.1" units="cm"/>
      <inkml:brushProperty name="height" value="0.1" units="cm"/>
      <inkml:brushProperty name="color" value="#E71224"/>
    </inkml:brush>
  </inkml:definitions>
  <inkml:trace contextRef="#ctx0" brushRef="#br0">5 617 7794,'-5'8'3312,"7"-1"-1495,11 1-1529,0-3-56,7-2-48,5 4-8,1-4-72,-1-1-32,4 1-88,-3-3-72,-3-5-224,2 0-256,-9-5-296,-4-3 520</inkml:trace>
  <inkml:trace contextRef="#ctx0" brushRef="#br0" timeOffset="1">148 1 8626,'-3'18'3000,"1"5"-2615,-1 7 31,1 14 96,-1 7-8,3 19-64,2-1-136,-2 15-184,3 3-72,-3 0-376,-5 4-272,-3-8 360</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7:06.704"/>
    </inkml:context>
    <inkml:brush xml:id="br0">
      <inkml:brushProperty name="width" value="0.1" units="cm"/>
      <inkml:brushProperty name="height" value="0.1" units="cm"/>
      <inkml:brushProperty name="color" value="#E71224"/>
    </inkml:brush>
  </inkml:definitions>
  <inkml:trace contextRef="#ctx0" brushRef="#br0">0 171 7722,'5'5'3352,"12"-23"-1247,14-2-1705,8-1-160,6-4 8,2 10 0,3 1-16,-4 4-120,-2-7-56,7 6-48,1 9-80,-12-14-312,9 16-184,-6 0 3385,3-7-2281</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7:07.036"/>
    </inkml:context>
    <inkml:brush xml:id="br0">
      <inkml:brushProperty name="width" value="0.1" units="cm"/>
      <inkml:brushProperty name="height" value="0.1" units="cm"/>
      <inkml:brushProperty name="color" value="#E71224"/>
    </inkml:brush>
  </inkml:definitions>
  <inkml:trace contextRef="#ctx0" brushRef="#br0">189 1 9874,'10'9'673,"-1"2"0,0-1 0,-1 1 0,-1 0 0,0 1 0,0 0 0,-1 0-1,8 21 1,28 111 413,-35-115-560,19 75 413,18 176 0,-38-208-790,-3-1-1,-4 1 0,-13 101 1,10-149-262,-1-1 0,0 0 0,-2 0 0,-1 0 0,-1-1 0,0 0 0,-2 0 0,-1-2 0,0 1 0,-1-1 0,-2-1 0,0 0 0,-1-1 1,0-1-1,-1-1 0,-2 0 0,1-1 0,-34 20 0,43-30-288,-1 0 0,0 0 0,-21 5-1,-24 0-610</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7:08.607"/>
    </inkml:context>
    <inkml:brush xml:id="br0">
      <inkml:brushProperty name="width" value="0.1" units="cm"/>
      <inkml:brushProperty name="height" value="0.1" units="cm"/>
      <inkml:brushProperty name="color" value="#E71224"/>
    </inkml:brush>
  </inkml:definitions>
  <inkml:trace contextRef="#ctx0" brushRef="#br0">0 102 8650,'15'0'3081,"15"-10"-2481,7 2-480,29 8 0,-8-11-8,9 9 8,-11-9-48,-12 6-48,0-2 8,-11 1 0,-2 9-56,-19-15-168,-7 1-136,-5 1-537,-2-2 553</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7:08.953"/>
    </inkml:context>
    <inkml:brush xml:id="br0">
      <inkml:brushProperty name="width" value="0.1" units="cm"/>
      <inkml:brushProperty name="height" value="0.1" units="cm"/>
      <inkml:brushProperty name="color" value="#E71224"/>
    </inkml:brush>
  </inkml:definitions>
  <inkml:trace contextRef="#ctx0" brushRef="#br0">538 1 5921,'-13'33'986,"-13"22"1442,22-51-2274,0 0 0,-1-1 1,1 0-1,-1 1 0,0-2 0,0 1 0,0-1 0,0 1 0,0-1 0,0-1 0,-11 3 0,-19 9 246,15 0-202,0 0 0,1 2 0,0 0 0,-20 22 1,-19 16 39,25-26-143,2 2-1,-41 47 0,61-63-113,1 0 0,0 1 0,1 0-1,1 1 1,0 0 0,1 0 0,1 1 0,0-1-1,-4 21 1,39-101-2471,-3 19 1926</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7:09.289"/>
    </inkml:context>
    <inkml:brush xml:id="br0">
      <inkml:brushProperty name="width" value="0.1" units="cm"/>
      <inkml:brushProperty name="height" value="0.1" units="cm"/>
      <inkml:brushProperty name="color" value="#E71224"/>
    </inkml:brush>
  </inkml:definitions>
  <inkml:trace contextRef="#ctx0" brushRef="#br0">33 6 6393,'1'-1'125,"0"0"-1,0 1 0,0-1 1,0 1-1,0-1 0,1 1 0,-1-1 1,0 1-1,0 0 0,1 0 1,-1-1-1,0 1 0,0 0 0,1 0 1,-1 0-1,0 0 0,0 1 1,1-1-1,-1 0 0,0 0 1,0 1-1,1-1 0,-1 1 0,0-1 1,1 2-1,0-1-26,-1 1 1,1-1-1,-1 1 0,0 0 1,0-1-1,0 1 1,0 0-1,0 0 0,0 0 1,-1 0-1,1 0 0,-1 0 1,1 0-1,-1 2 1,1 7 99,0 1 0,-1-1 0,0 0 0,-4 19 0,-11 36 324,9-48-439,1 1 1,2 0-1,-3 23 1,10 55 32,-1-76-103,-1-1 0,-2 1 1,0 0-1,-1-1 0,-5 31 1,4-46-35,0-1 1,0 1-1,0-1 1,-1 0 0,1 1-1,-1-1 1,0 0-1,-6 6 1,-1 1-128,10-11 128,0 0 1,-1 0-1,1 1 0,-1-1 1,1 0-1,0 0 0,0 1 1,-1-1-1,1 0 1,0 1-1,-1-1 0,1 0 1,0 1-1,0-1 1,0 1-1,-1-1 0,1 0 1,0 1-1,0-1 1,0 1-1,0-1 0,0 1 1,0-1-1,0 0 1,0 1-1,0-1 0,0 1 1,0-1-1,0 1 0,0-1 1,0 0-1,0 1 1,0-1-1,1 1 0,-1-1 1,0 0-1,0 1 1,0-1-1,1 1 0,-1-1 1,0 0-1,0 1 1,1-1-1,-1 0 0,0 0 1,1 1-1,-1-1 1,0 0-1,1 0 0,-1 1 1,1-1-1,-1 0 0,1 0 1,15-1-315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24:10.849"/>
    </inkml:context>
    <inkml:brush xml:id="br0">
      <inkml:brushProperty name="width" value="0.05" units="cm"/>
      <inkml:brushProperty name="height" value="0.05" units="cm"/>
    </inkml:brush>
  </inkml:definitions>
  <inkml:trace contextRef="#ctx0" brushRef="#br0">22 56 8210,'-16'14'3056,"11"0"-2447,8 4-145,9-11 0,3 0-32,11-7 32,2-7 8,5 2-216,-5-3-64,-1 1-144,6 2-16,8 5-216,-13-5-152,7 5-352,-20-6-200,-9 3 576</inkml:trace>
  <inkml:trace contextRef="#ctx0" brushRef="#br0" timeOffset="1">242 24 8122,'-51'-23'3088,"60"41"-2303,-11 3-97,2 4 16,-7-2-80,7 3-48,-3-1-336,2 2-72,-3-2-160,-12-2-176,9 3-392,-3 2-296,-8 2 496</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54.654"/>
    </inkml:context>
    <inkml:brush xml:id="br0">
      <inkml:brushProperty name="width" value="0.1" units="cm"/>
      <inkml:brushProperty name="height" value="0.1" units="cm"/>
      <inkml:brushProperty name="color" value="#FFC114"/>
    </inkml:brush>
  </inkml:definitions>
  <inkml:trace contextRef="#ctx0" brushRef="#br0">0 41 8066,'16'-7'1951,"-6"2"-1436,0 0 1,1 1 0,0 0-1,0 0 1,0 1-1,0 1 1,0 0-1,1 0 1,21 1 0,15 0-65,74 2 43,-108 0-472,-1 1 0,1 0-1,-1 0 1,0 2 0,0 0-1,24 10 1,-36-14-22,-1 0 0,1 0 0,-1 1 0,1-1 0,-1 0 0,1 0 0,-1 0 0,1 0 0,-1 0 0,1 1 0,-1-1 0,1 0 0,-1 0 0,0 1 0,1-1 0,-1 0 0,1 1 0,-1-1 0,0 0 0,1 1 0,-1-1 0,0 1 0,0-1 0,1 0 0,-1 1 0,0-1 0,0 1 0,0-1 0,1 1 0,-1-1 0,0 1 0,0-1 0,0 1 0,0-1 0,0 1 0,0-1 0,0 1 0,0-1 0,0 1 0,0-1 0,0 1 0,0-1 0,-1 1 0,1-1 0,0 1 0,0-1 0,0 1 0,-1-1 0,1 1-1,-29 16-273,13-9 70,-71 48-1516,12-6 169,24-24 1018</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7:09.616"/>
    </inkml:context>
    <inkml:brush xml:id="br0">
      <inkml:brushProperty name="width" value="0.1" units="cm"/>
      <inkml:brushProperty name="height" value="0.1" units="cm"/>
      <inkml:brushProperty name="color" value="#E71224"/>
    </inkml:brush>
  </inkml:definitions>
  <inkml:trace contextRef="#ctx0" brushRef="#br0">833 573 7690,'18'23'2736,"-8"2"-2272,10 6-16,-11 0-71,5 14-41,-3 1-120,2 1-40,-5-15-88,-4-8-32,4-7-72,-8-12-88,0 4-200,0-12-144,-2 2 263</inkml:trace>
  <inkml:trace contextRef="#ctx0" brushRef="#br0" timeOffset="1">5 0 7882,'2'20'2768,"-9"-10"-2424,17 13-360,5 5-160,0-5 112</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7:10.333"/>
    </inkml:context>
    <inkml:brush xml:id="br0">
      <inkml:brushProperty name="width" value="0.1" units="cm"/>
      <inkml:brushProperty name="height" value="0.1" units="cm"/>
      <inkml:brushProperty name="color" value="#E71224"/>
    </inkml:brush>
  </inkml:definitions>
  <inkml:trace contextRef="#ctx0" brushRef="#br0">263 1 6513,'-46'75'2190,"44"-72"-2141,1-1 1,0 1-1,0 0 0,0 0 0,0-1 1,1 1-1,-1 0 0,1 0 0,0 0 0,0 0 1,0 0-1,0 0 0,0-1 0,0 1 1,1 0-1,-1 0 0,1 0 0,0 0 0,0-1 1,0 1-1,0 0 0,1-1 0,-1 1 1,1-1-1,-1 0 0,4 4 0,-1 0 64,3 5-61,1 0 0,1-1 0,0 0 1,0 0-1,0-1 0,1 0 0,1-1 0,0 0 0,0-1 1,0 0-1,1-1 0,0 0 0,0-1 0,1 0 0,-1-1 1,23 5-1,-105 38 406,-49 53 285,118-99-736,0 0 0,0 0 0,0 0 0,0 0 0,1 0 0,-1 0 0,0 0 0,1 0 0,-1 0 0,1 0-1,-1 0 1,1 0 0,-1 1 0,1-1 0,0 0 0,0 0 0,0 0 0,-1 1 0,1-1 0,0 0 0,1 0 0,-1 0-1,0 1 1,0-1 0,0 0 0,1 0 0,-1 0 0,1 1 0,-1-1 0,1 0 0,-1 0 0,1 0 0,-1 0 0,1 0 0,0 0-1,0 0 1,0 0 0,-1 0 0,1-1 0,2 2 0,47 45 65,-34-34-64,32 25 24,-42-34-25,1 0 1,-1 1-1,0 0 0,0 0 1,0 0-1,-1 1 1,0-1-1,0 1 1,0 1-1,-1-1 1,0 1-1,0-1 0,-1 1 1,1 0-1,-2 0 1,1 1-1,2 9 1,-4-11-9,0 0 1,-1 0 0,1 0 0,-1 0-1,0 0 1,-1-1 0,1 1-1,-1 0 1,0 0 0,-1 0-1,1-1 1,-1 1 0,0-1 0,-1 1-1,1-1 1,-4 6 0,-5 3-2,0 1 1,0-2 0,-26 24 0,26-27 1,3-3 3,-1 1-1,0-2 0,0 1 1,-1-2-1,1 1 0,-1-1 1,-22 7-1,-78 16 7,22-6 31,85-21-4,0 0 0,0 0 0,0 0 0,0 0 0,0 1-1,1 0 1,-1-1 0,1 1 0,-1 0 0,1 0-1,0 0 1,0 1 0,0-1 0,0 0 0,0 1 0,0 0-1,0-1 1,1 1 0,0 0 0,-1 0 0,0 6 0,6-8 21,0 1 0,0 0 0,0-1 0,1 0 0,-1 0 1,1 0-1,6 0 0,15-1 104,1 0-1,-1-2 1,0-1-1,34-8 1,26-3 180,146-19 498,-185 27-644,0 3-1,0 2 1,0 2-1,87 13 1,-90-9-96,159 34 303,-103-16-285,-69-16-212,2-2 0,-1-1-1,0-2 1,1-1 0,-1-1-1,1-2 1,-1-1 0,51-12 0,-37 4-380,20-4-940,77-28 0,-70 9 779</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7:10.751"/>
    </inkml:context>
    <inkml:brush xml:id="br0">
      <inkml:brushProperty name="width" value="0.1" units="cm"/>
      <inkml:brushProperty name="height" value="0.1" units="cm"/>
      <inkml:brushProperty name="color" value="#E71224"/>
    </inkml:brush>
  </inkml:definitions>
  <inkml:trace contextRef="#ctx0" brushRef="#br0">9 184 7570,'-8'-15'2984,"11"-4"-1647,7-1-1081,34 7 8,15 13-32,-8-13 16,11 3-16,-7 5-104,-4-5 8,-4 3-88,6 7-8,-1-8-16,-1-3-24,-5-1-120,-10-1-120,-9 5-272,2 3-232,-21-10 455</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7:11.104"/>
    </inkml:context>
    <inkml:brush xml:id="br0">
      <inkml:brushProperty name="width" value="0.1" units="cm"/>
      <inkml:brushProperty name="height" value="0.1" units="cm"/>
      <inkml:brushProperty name="color" value="#E71224"/>
    </inkml:brush>
  </inkml:definitions>
  <inkml:trace contextRef="#ctx0" brushRef="#br0">293 0 7074,'-6'45'1213,"-2"0"0,-2 0 1,-24 69-1,-4 10-661,-101 293 152,126-380-714,2 0 0,1 1 0,2 0-1,2 0 1,1 1 0,1 56 0,7-91-367,4-11 112,6-12-125,-1-15 105</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7:11.438"/>
    </inkml:context>
    <inkml:brush xml:id="br0">
      <inkml:brushProperty name="width" value="0.1" units="cm"/>
      <inkml:brushProperty name="height" value="0.1" units="cm"/>
      <inkml:brushProperty name="color" value="#E71224"/>
    </inkml:brush>
  </inkml:definitions>
  <inkml:trace contextRef="#ctx0" brushRef="#br0">76 1 7009,'20'13'2585,"-23"-2"-1849,3 7-568,6 15 64,-24-10 8,2 5-8,14 18-64,-13-15-128,-1-4-40,6-3-240,-2-6-240,3-3 296</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7:11.769"/>
    </inkml:context>
    <inkml:brush xml:id="br0">
      <inkml:brushProperty name="width" value="0.1" units="cm"/>
      <inkml:brushProperty name="height" value="0.1" units="cm"/>
      <inkml:brushProperty name="color" value="#E71224"/>
    </inkml:brush>
  </inkml:definitions>
  <inkml:trace contextRef="#ctx0" brushRef="#br0">44 0 7122,'-43'41'2552,"46"-32"-2064,1-1-128,0 10 8,0 0-32,-1 5-56,-1 2-63,-7-7-105,1 3-24,1-6-96,8 1-72,5-6-313,-4-10-199,11-10 344</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7:12.122"/>
    </inkml:context>
    <inkml:brush xml:id="br0">
      <inkml:brushProperty name="width" value="0.1" units="cm"/>
      <inkml:brushProperty name="height" value="0.1" units="cm"/>
      <inkml:brushProperty name="color" value="#E71224"/>
    </inkml:brush>
  </inkml:definitions>
  <inkml:trace contextRef="#ctx0" brushRef="#br0">16 31 6969,'0'-2'103,"0"1"0,0 0 0,0-1 0,1 1-1,-1 0 1,1-1 0,-1 1 0,1 0-1,-1-1 1,1 1 0,0 0 0,0 0-1,-1 0 1,1 0 0,0 0 0,0 0-1,0 0 1,0 0 0,0 0 0,1 0-1,-1 0 1,0 0 0,0 1 0,0-1-1,1 1 1,-1-1 0,0 1 0,1-1-1,-1 1 1,0 0 0,1 0 0,-1-1-1,1 1 1,-1 0 0,1 0 0,1 1-1,7 0-25,0 1-1,0 0 1,-1 1-1,15 5 0,15 4 642,-35-12-695,0 0 1,0 1-1,0-1 1,0 1-1,0 0 1,0 1-1,0-1 1,-1 0-1,1 1 1,0 0-1,-1 0 1,1 0-1,-1 0 1,0 1-1,0 0 1,0-1-1,0 1 1,0 0-1,-1 0 1,1 0-1,-1 1 1,0-1-1,0 1 1,0-1-1,0 1 1,0 0-1,-1-1 1,0 1-1,0 0 1,0 0-1,0 0 1,-1 0-1,1 0 1,-1 0-1,0 0 1,0 0-1,-1 7 1,-3 13-2,0 0 1,-1 0 0,-2 0-1,-17 42 1,19-54-36,-24 52-628,12-46 397</inkml:trace>
  <inkml:trace contextRef="#ctx0" brushRef="#br0" timeOffset="1">39 330 7754,'-38'-23'2688,"54"21"-2408,4 2-88,11 0-16,-11-5-32,4 4-40,-7-6-40,1 4-72,-2-1-80,-7-2-240,-8-6-240,-1 9 336</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7:12.466"/>
    </inkml:context>
    <inkml:brush xml:id="br0">
      <inkml:brushProperty name="width" value="0.1" units="cm"/>
      <inkml:brushProperty name="height" value="0.1" units="cm"/>
      <inkml:brushProperty name="color" value="#E71224"/>
    </inkml:brush>
  </inkml:definitions>
  <inkml:trace contextRef="#ctx0" brushRef="#br0">7 131 6113,'-6'-1'2738,"6"1"-2674,0 0 0,0 0-1,0-1 1,-1 1 0,1 0 0,0 0-1,0 0 1,0 0 0,0-1-1,0 1 1,0 0 0,0 0-1,0 0 1,0 0 0,0-1-1,0 1 1,0-1-44,0 1 0,0-1 0,0 1 1,0-1-1,0 1 0,0-1 0,0 1 0,0-1 0,0 1 0,1-1 0,-1 1 1,0-1-1,0 1 0,0-1 0,0 1 0,1 0 0,-1-1 0,0 1 1,1-1-1,-1 1 0,0-1 0,1 1 0,-1 0 0,0-1 0,1 1 1,-1 0-1,0-1 0,1 1 0,-1 0 0,1-1 0,55-19 200,-41 16-174,-1-1 1,0 0-1,0-1 1,0-1-1,12-8 1,11-1 49,-34 16-84,0-1 1,0 0-1,0 0 1,-1 0-1,1 0 0,0-1 1,0 1-1,-1-1 1,1 1-1,0-1 1,-1 0-1,0 0 0,1 0 1,-1 0-1,2-4 1,-4 6-9,0 0-1,0 0 1,0-1 0,0 1 0,0 0 0,0 0-1,0 0 1,0-1 0,0 1 0,0 0 0,0 0 0,0-1-1,0 1 1,0 0 0,0 0 0,0-1 0,0 1-1,0 0 1,0 0 0,1 0 0,-1-1 0,0 1 0,0 0-1,0 0 1,0 0 0,0-1 0,1 1 0,-1 0-1,0 0 1,0 0 0,0 0 0,1 0 0,-1-1 0,0 1-1,0 0 1,0 0 0,1 0 0,-1 0 0,0 0-1,0 0 1,1 0 0,-1 0 0,0 0 0,0 0-1,1 0 1,-1 0 0,0 0 0,0 0 0,0 0 0,1 0-1,-1 0 1,1 0 0,3 22 100,-3-16-120,3 31 50,-1 0 0,-1 0-1,-3 0 1,-6 53 0,-1 19 99,8-88-36,0-1 0,-2 1 0,0-1-1,-2 0 1,0 0 0,-10 28-1,7-21 85,6-22-146,0-1 0,0 1-1,0-1 1,-1 0 0,1 0 0,-1 1-1,-4 6 1,4-12-34,0 1 0,0-1-1,0 1 1,0-1 0,1 0 0,-1 0-1,0 0 1,1 0 0,-1 0 0,1-1-1,-1 1 1,1 0 0,0-1-1,-1 1 1,-1-3 0,1 1-10,-8-8-154,0-1 0,1 0 0,-11-21 0,-6-8-592,1 6 385</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7:12.817"/>
    </inkml:context>
    <inkml:brush xml:id="br0">
      <inkml:brushProperty name="width" value="0.1" units="cm"/>
      <inkml:brushProperty name="height" value="0.1" units="cm"/>
      <inkml:brushProperty name="color" value="#E71224"/>
    </inkml:brush>
  </inkml:definitions>
  <inkml:trace contextRef="#ctx0" brushRef="#br0">110 33 7666,'-110'-33'2712,"117"56"-2280,-2-10 8,5 9-8,-6-4-31,5-2-89,-3 14-96,-6-3-112,12 10 8,-14-11-80,-3-6-16,15 1-192,-10-11-200,13-7 216</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7:13.155"/>
    </inkml:context>
    <inkml:brush xml:id="br0">
      <inkml:brushProperty name="width" value="0.1" units="cm"/>
      <inkml:brushProperty name="height" value="0.1" units="cm"/>
      <inkml:brushProperty name="color" value="#E71224"/>
    </inkml:brush>
  </inkml:definitions>
  <inkml:trace contextRef="#ctx0" brushRef="#br0">1 0 8594,'28'23'2984,"-2"7"-2623,-11-28 7,1 32-32,-9-9 0,-2 4-152,10 14-64,-19-23-128,18 6-136,-3-13-216,-18-14-264,17-1 360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54.979"/>
    </inkml:context>
    <inkml:brush xml:id="br0">
      <inkml:brushProperty name="width" value="0.1" units="cm"/>
      <inkml:brushProperty name="height" value="0.1" units="cm"/>
      <inkml:brushProperty name="color" value="#FFC114"/>
    </inkml:brush>
  </inkml:definitions>
  <inkml:trace contextRef="#ctx0" brushRef="#br0">70 37 8010,'-2'2'199,"0"-1"1,0 1 0,0-1-1,0 0 1,0 0-1,-1 0 1,1 0 0,0 0-1,0 0 1,-1 0-1,1 0 1,-1-1 0,1 0-1,0 1 1,-1-1 0,1 0-1,-1 0 1,1 0-1,-1-1 1,1 1 0,-1 0-1,1-1 1,0 0-1,-1 1 1,1-1 0,0 0-1,-3-2 1,5 3-177,0 0 0,-1 0 0,1 0 0,0 0 0,0 0 0,0 0 0,0-1 0,0 1 0,-1 0 0,1 0 0,0 0 0,0 0 0,0 0 0,0-1 0,0 1 0,0 0 0,0 0 0,0 0 0,-1 0 0,1-1 0,0 1-1,0 0 1,0 0 0,0 0 0,0 0 0,0-1 0,0 1 0,0 0 0,0 0 0,0 0 0,0-1 0,0 1 0,0 0 0,1 0 0,-1 0 0,0 0 0,0-1 0,0 1 0,0 0 0,0 0 0,0 0 0,0 0 0,0-1 0,0 1 0,1 0 0,-1 0 0,0 0 0,0 0 0,0 0 0,1-1 0,11-4 392,0-1 161,-8 3-529,0 1 1,0-1-1,0 0 0,1 1 1,-1 0-1,0 0 0,1 1 1,0-1-1,-1 1 0,1 0 1,0 0-1,0 0 0,-1 1 1,1-1-1,0 1 1,0 0-1,0 1 0,0-1 1,-1 1-1,1 0 0,7 3 1,-11-4-46,0 0 2,1 0-1,0 0 1,-1 0-1,1 0 1,-1 1-1,1-1 1,-1 0-1,1 1 1,-1 0-1,1-1 1,-1 1-1,0 0 1,1-1-1,-1 1 1,0 0-1,1 0 0,-1 0 1,0 0-1,0 0 1,0 0-1,0 1 1,0-1-1,0 0 1,0 1-1,0-1 1,-1 0-1,1 1 1,-1-1-1,1 1 1,-1-1-1,1 1 1,-1-1-1,0 1 1,1-1-1,-1 4 1,2 25 14,0 0-1,-2 0 1,-1 0 0,-2-1 0,0 1 0,-13 44 0,-10 8-15,18-61 5,0 1 1,2 1 0,0-1-1,2 1 1,-2 24 0,3 5 37,9 83 0,-6-134-75,0-1 0,-1 1 1,1-1-1,0 1 0,0-1 1,0 1-1,0-1 0,0 1 1,0-1-1,0 1 1,1-1-1,-1 1 0,0-1 1,0 1-1,0-1 0,0 1 1,1-1-1,-1 1 0,0-1 1,0 1-1,1-1 0,-1 1 1,0-1-1,1 0 0,-1 1 1,1-1-1,-1 0 0,0 1 1,1-1-1,-1 0 0,1 0 1,-1 1-1,1-1 1,-1 0-1,1 0 0,-1 0 1,1 1-1,-1-1 0,1 0 1,-1 0-1,1 0 0,-1 0 1,1 0-1,-1 0 0,1 0 1,-1 0-1,1 0 0,-1-1 1,1 1-1,-1 0 0,1 0 1,-1 0-1,1-1 1,-1 1-1,1 0 0,-1 0 1,1-1-1,-1 1 0,0 0 1,1-1-1,-1 1 0,1 0 1,-1-2-1,3 0-195,0-1 0,0 0 0,0 0 0,-1-1 0,0 1 0,0 0 0,4-7 0,7-32-351</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7:13.494"/>
    </inkml:context>
    <inkml:brush xml:id="br0">
      <inkml:brushProperty name="width" value="0.1" units="cm"/>
      <inkml:brushProperty name="height" value="0.1" units="cm"/>
      <inkml:brushProperty name="color" value="#E71224"/>
    </inkml:brush>
  </inkml:definitions>
  <inkml:trace contextRef="#ctx0" brushRef="#br0">76 1 7634,'-75'33'2752,"80"-33"-2216,5 0-96,-1 5-7,3 3-17,1 8-80,-1-4-80,1 6-120,-7-2-56,2 1-208,-4-1-104,-4-8-424,0 6 400</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7:13.869"/>
    </inkml:context>
    <inkml:brush xml:id="br0">
      <inkml:brushProperty name="width" value="0.1" units="cm"/>
      <inkml:brushProperty name="height" value="0.1" units="cm"/>
      <inkml:brushProperty name="color" value="#E71224"/>
    </inkml:brush>
  </inkml:definitions>
  <inkml:trace contextRef="#ctx0" brushRef="#br0">36 163 8226,'18'0'2968,"10"0"-2407,30 3-297,-1-3 48,-4-16-40,-1-1-40,6 2-88,1-8-64,0 4-40,0 2 0,-10-9-88,1 11-120,-9 9-248,-10-1-232,-15 2 375</inkml:trace>
  <inkml:trace contextRef="#ctx0" brushRef="#br0" timeOffset="1">624 53 6049,'-69'77'2150,"63"-69"-1912,0-1-1,0 1 1,1 0-1,0 1 1,1-1-1,-1 1 1,2 0-1,-4 10 1,5-12-107,-1 0 1,0 0 0,0-1-1,0 1 1,-9 11-1,-40 55 777,15-22-371,-58 64-1,50-64-404,-67 101 1,38-48-313,73-103 157,0 1 1,0-1-1,0 1 0,0-1 0,0 1 0,-1-1 1,1 0-1,0 0 0,-1 0 0,1 1 0,-1-1 1,0 0-1,1-1 0,-1 1 0,0 0 0,1 0 1,-1-1-1,0 1 0,0-1 0,0 0 0,1 1 1,-1-1-1,0 0 0,0 0 0,0 0 0,0 0 1,0-1-1,1 1 0,-1 0 0,-2-1 0,-12-6-227</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7:14.202"/>
    </inkml:context>
    <inkml:brush xml:id="br0">
      <inkml:brushProperty name="width" value="0.1" units="cm"/>
      <inkml:brushProperty name="height" value="0.1" units="cm"/>
      <inkml:brushProperty name="color" value="#E71224"/>
    </inkml:brush>
  </inkml:definitions>
  <inkml:trace contextRef="#ctx0" brushRef="#br0">0 99 8602,'109'-99'2936,"-78"114"-2655,3 0 31,11 3 80,-6-8 16,9 6-16,13 7-48,6-1-88,13 7-24,-11-11-120,-14-10-48,-11 1-40,-6-6-24,-7-1-144,-8-2-88,-18-7-272,-20-14-240,-10-2 472</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7:14.538"/>
    </inkml:context>
    <inkml:brush xml:id="br0">
      <inkml:brushProperty name="width" value="0.1" units="cm"/>
      <inkml:brushProperty name="height" value="0.1" units="cm"/>
      <inkml:brushProperty name="color" value="#E71224"/>
    </inkml:brush>
  </inkml:definitions>
  <inkml:trace contextRef="#ctx0" brushRef="#br0">116 0 5641,'-102'84'2721,"98"-74"-401,4 6-1992,-1 1 40,-2 1-7,6 13-1,0 8-136,-3-9-88,0 6-64,-3-11-40,0-2-24,3 6 0,0-4-72,-2-9-32,2-1-184,0-5-177,-3-17 297</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7:14.889"/>
    </inkml:context>
    <inkml:brush xml:id="br0">
      <inkml:brushProperty name="width" value="0.1" units="cm"/>
      <inkml:brushProperty name="height" value="0.1" units="cm"/>
      <inkml:brushProperty name="color" value="#E71224"/>
    </inkml:brush>
  </inkml:definitions>
  <inkml:trace contextRef="#ctx0" brushRef="#br0">0 196 7770,'7'16'1978,"-5"-14"-1899,-1 1 0,0-1 0,0 1 0,0-1 1,0 1-1,0-1 0,-1 1 0,1 0 0,-1 0 0,0-1 0,0 1 0,0 0 0,0 0 0,0-1 0,0 1 0,-2 5 0,3 72 605,-3-68-570,-1 0-1,2 1 1,0-1 0,0 0 0,1 0-1,2 17 1,1 48 288,-3-57-318,0 0-1,2 0 0,4 23 0,7 9 17,-5-25-85,-1 2-1,-2-1 1,0 1 0,0 57-1,-3-46-66,3-24-248,-4-16 279,-1 0 0,0 0 0,1 1 0,-1-1 0,0 0 0,1 0 0,-1 0 0,0 0 0,1 0 0,-1-1 0,1 1 0,-1 0 1,0 0-1,1 0 0,-1 0 0,0 0 0,1 0 0,-1-1 0,0 1 0,1 0 0,-1 0 0,0 0 0,0-1 0,1 1 0,-1 0 1,0 0-1,0-1 0,1 1 0,-1 0 0,0-1 0,0 1 0,0 0 0,1-1 0,-1 1 0,0 0 0,0-1 0,0 1 0,0 0 1,0-1-1,13-17-243</inkml:trace>
  <inkml:trace contextRef="#ctx0" brushRef="#br0" timeOffset="1">315 27 8002,'5'-18'2920,"4"12"-2240,-3 4 745,-6 9-1073,5 30-184,5 39-56,-7-33-64,-3-6-32,0 4-8,0-11-16,0-7-240,5 2-120,-7-32-664</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7:15.222"/>
    </inkml:context>
    <inkml:brush xml:id="br0">
      <inkml:brushProperty name="width" value="0.1" units="cm"/>
      <inkml:brushProperty name="height" value="0.1" units="cm"/>
      <inkml:brushProperty name="color" value="#E71224"/>
    </inkml:brush>
  </inkml:definitions>
  <inkml:trace contextRef="#ctx0" brushRef="#br0">215 0 8450,'12'29'3628,"-7"22"-3308,-3-30 143,40 430 1611,16 218-1346,-57-636-564,-1-1-1,-2 0 0,-1 0 0,-1 0 1,-2 0-1,-18 57 0,23-86-142,0 0 1,0 0-1,0 0 0,0-1 0,0 1 0,-1 0 1,1 0-1,-1-1 0,1 1 0,-1-1 0,0 0 1,0 1-1,0-1 0,-1 0 0,1 0 0,0 0 1,-1-1-1,1 1 0,-1-1 0,0 1 0,-5 1 1,4-2-21,0-1 1,0 1 0,0-1-1,0 0 1,0-1 0,-1 1-1,1-1 1,0 0-1,0 0 1,0 0 0,1 0-1,-1-1 1,0 1 0,-4-3-1,-8-6-224,0 0-1,1-2 0,0 1 1,1-2-1,-23-23 0,-3-14-792,7-2 408</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7:41.794"/>
    </inkml:context>
    <inkml:brush xml:id="br0">
      <inkml:brushProperty name="width" value="0.1" units="cm"/>
      <inkml:brushProperty name="height" value="0.1" units="cm"/>
      <inkml:brushProperty name="color" value="#E71224"/>
    </inkml:brush>
  </inkml:definitions>
  <inkml:trace contextRef="#ctx0" brushRef="#br0">0 253 8426,'55'-119'2544,"-53"115"-2489,1 0-1,0 0 1,0 0-1,0 0 1,0 1-1,1-1 1,-1 1-1,1 0 0,0 0 1,0 0-1,0 0 1,0 1-1,1 0 1,-1 0-1,1 0 1,-1 0-1,1 1 1,0 0-1,-1 0 1,1 0-1,0 0 0,6 1 1,11-4 127,99-15 413,-84 15-402,0-1-1,0-3 1,41-13 0,-69 18-166,-1 0 0,1 0 0,0 1 0,16-2-1,-23 4-30,0 0-1,-1 0 0,1 0 0,0 0 0,0 0 0,-1 0 0,1 0 0,0 1 0,0-1 0,-1 1 0,1-1 0,0 1 0,-1 0 0,1-1 0,-1 1 0,1 0 0,-1 0 0,1 0 0,-1 0 0,0 1 0,0-1 0,1 0 0,-1 0 0,0 1 0,0-1 0,0 1 0,0-1 0,0 1 0,0 2 0,-1-3-43,0 0 0,0 0-1,-1-1 1,1 1 0,0 0-1,-1 0 1,1 0-1,-1-1 1,1 1 0,-1 0-1,1-1 1,-1 1 0,0 0-1,1-1 1,-1 1 0,0-1-1,1 1 1,-1-1 0,0 1-1,0-1 1,1 1-1,-1-1 1,0 0 0,0 0-1,0 1 1,0-1 0,0 0-1,1 0 1,-1 0 0,-1 0-1,-17 3-317</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7:42.135"/>
    </inkml:context>
    <inkml:brush xml:id="br0">
      <inkml:brushProperty name="width" value="0.1" units="cm"/>
      <inkml:brushProperty name="height" value="0.1" units="cm"/>
      <inkml:brushProperty name="color" value="#E71224"/>
    </inkml:brush>
  </inkml:definitions>
  <inkml:trace contextRef="#ctx0" brushRef="#br0">120 0 7850,'-74'57'2479,"73"-56"-2441,0-1 1,0 1-1,0-1 0,0 1 0,0 0 1,0-1-1,0 1 0,1 0 1,-1 0-1,0 0 0,0 0 1,1 0-1,-1-1 0,1 1 1,-1 0-1,1 0 0,-1 1 1,1-1-1,0 0 0,-1 0 1,1 0-1,0 0 0,0 0 0,0 0 1,0 0-1,0 1 0,0-1 1,0 0-1,0 0 0,0 0 1,0 0-1,1 0 0,-1 0 1,0 0-1,1 0 0,-1 0 1,2 2-1,0 1 133,2 71 376,-3 1 0,-3-1 0,-19 121 0,6-68-657,14-122 12,-1 13-59,2-19 138,0 0-1,0 0 1,0 0 0,1 0 0,-1 0 0,0 0 0,0 0 0,0 0 0,0 0 0,0 0-1,1 0 1,-1 0 0,0 0 0,0 0 0,0 0 0,0 0 0,0 0 0,1 0 0,-1 0-1,0 0 1,0 0 0,0 0 0,0 0 0,0 0 0,1 0 0,-1 0 0,0 0 0,0 0-1,0 1 1,0-1 0,0 0 0,0 0 0,0 0 0,0 0 0,1 0 0,-1 0 0,0 0-1,0 1 1,0-1 0,0 0 0,0 0 0,0 0 0,0 0 0,0 0 0,0 1 0,0-1-1,0 0 1,0 0 0,0 0 0,0 0 0,0 0 0,0 1 0,0-1 0,0 0 0,0 0-1,0 0 1,0 0 0,0 0 0,0 1 0,0-1 0,0 0 0,-1 0 0,1 0 0,0 0-1,0 0 1,0 0 0,0 1 0,0-1 0,6-11-358</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7:42.593"/>
    </inkml:context>
    <inkml:brush xml:id="br0">
      <inkml:brushProperty name="width" value="0.1" units="cm"/>
      <inkml:brushProperty name="height" value="0.1" units="cm"/>
      <inkml:brushProperty name="color" value="#E71224"/>
    </inkml:brush>
  </inkml:definitions>
  <inkml:trace contextRef="#ctx0" brushRef="#br0">1 154 6969,'53'-25'3446,"-31"15"-3092,0 1 0,1 2 1,41-9-1,-33 8 10,55-21 0,21-5 68,-100 32-405,51-10 46,-55 12-71,1-1 0,0 1 0,-1-1-1,1 1 1,0 0 0,-1 0 0,1 1-1,0-1 1,-1 1 0,1 0 0,6 2-1,-7 1 6,-1 0-1,1 0 0,-1 0 1,0 0-1,0 1 0,-1-1 1,1 1-1,-1-1 0,0 1 0,0-1 1,-1 1-1,1 0 0,-1 0 1,0 8-1,0-2 1,1 318 51,-4-185-72,3-110 104,-1 0 0,-1 0 0,-2 0 0,-2 0 0,0-1 1,-18 51-1,23-84-85,1 1-1,0 0 1,-1 0 0,1-1 0,-1 1 0,1 0 0,-1-1 0,1 1 0,-1-1 0,1 1 0,-1-1 0,0 1-1,1-1 1,-1 1 0,0-1 0,1 1 0,-1-1 0,0 0 0,0 0 0,1 1 0,-1-1 0,0 0-1,0 0 1,0 0 0,1 0 0,-1 0 0,-1 0 0,-27-7 38,-21-23-277,37 18-46,1-1 0,0 0 0,0 0 0,2-2 0,-13-19 0,-2-4-214,-23-30 66</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7:42.936"/>
    </inkml:context>
    <inkml:brush xml:id="br0">
      <inkml:brushProperty name="width" value="0.1" units="cm"/>
      <inkml:brushProperty name="height" value="0.1" units="cm"/>
      <inkml:brushProperty name="color" value="#E71224"/>
    </inkml:brush>
  </inkml:definitions>
  <inkml:trace contextRef="#ctx0" brushRef="#br0">58 2 6369,'2'-1'3497,"-2"9"-2161,9 28-984,10 40-79,-33-42-113,14 2-72,-19 2-72,7 6-16,12 1-208,-15-3-113,7-15-2103,-12-14 1696</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55.366"/>
    </inkml:context>
    <inkml:brush xml:id="br0">
      <inkml:brushProperty name="width" value="0.1" units="cm"/>
      <inkml:brushProperty name="height" value="0.1" units="cm"/>
      <inkml:brushProperty name="color" value="#FFC114"/>
    </inkml:brush>
  </inkml:definitions>
  <inkml:trace contextRef="#ctx0" brushRef="#br0">1 172 9194,'52'-18'3817,"-40"13"-3705,1 1 1,0 0-1,0 0 0,23-2 0,-9 2-12,-1 0 0,1-1 0,-1-2 0,-1-1 0,1-1 0,-1-1 0,35-19 0,32-15 86,-81 36-82,-6 6 47,-3 10-12,4 16-68,-1-6-23,-2 0 0,0 0-1,-1 0 1,-1 0 0,-1 30-1,-17 98 167,5-47-66,8-64-86,1-4 22,0 1 0,3-1 0,2 34 0,4-16-13,0-13-31,-2 0 0,-2 0 1,-1 0-1,-5 40 0,3-64 58,-1 1 1,2-1-1,0 0 1,0 1-1,1-1 1,1 0-1,5 23 1,-5-26 25,-2-8-116,1-1 1,-1 0-1,0 1 1,0-1-1,0 0 1,0 1-1,1-1 1,-1 1-1,0-1 0,0 0 1,0 1-1,0-1 1,0 1-1,0-1 1,0 0-1,0 1 0,0-1 1,0 1-1,0-1 1,0 0-1,0 1 1,0-1-1,-1 1 1,1-1-1,0 0 0,0 1 1,0-1-1,-1 0 1,1 1-1,0-1 1,0 0-1,-1 1 0,1-1 1,0 0-1,-1 1 1,1-1-1,0 0 1,-1 0-1,1 1 1,0-1-1,-1 0 0,1 0 1,0 0-1,-1 0 1,1 0-1,-1 0 1,0 1-1,-24-13 213,-25-28-308,23 16-542,-2 1 1,-42-25-1,36 25 85,-40-26-87</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7:43.270"/>
    </inkml:context>
    <inkml:brush xml:id="br0">
      <inkml:brushProperty name="width" value="0.1" units="cm"/>
      <inkml:brushProperty name="height" value="0.1" units="cm"/>
      <inkml:brushProperty name="color" value="#E71224"/>
    </inkml:brush>
  </inkml:definitions>
  <inkml:trace contextRef="#ctx0" brushRef="#br0">0 455 6897,'73'-58'2617,"-59"73"-1873,6 1-424,1 4-64,2 5-64,-8-9-56,-7 4-56,-4-2-56,2 0-8,-1-2-160,0-11-120,0-5-1560,-5-9 1264</inkml:trace>
  <inkml:trace contextRef="#ctx0" brushRef="#br0" timeOffset="1">237 11 6113,'1'-10'2707,"2"16"-804,2 30-813,-3 208-52,-9-162-1028,-27 127 0,28-178-124,-6 23-871,12-50 647</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7:43.604"/>
    </inkml:context>
    <inkml:brush xml:id="br0">
      <inkml:brushProperty name="width" value="0.1" units="cm"/>
      <inkml:brushProperty name="height" value="0.1" units="cm"/>
      <inkml:brushProperty name="color" value="#E71224"/>
    </inkml:brush>
  </inkml:definitions>
  <inkml:trace contextRef="#ctx0" brushRef="#br0">1 71 7370,'26'-71'2760,"-16"88"-1936,-3-7-448,2 11 17,6 7-33,-5-4-144,5 6-64,-4 0-88,4 6-64,-5-3-296,1 9 4929,-1-24-3585</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7:43.937"/>
    </inkml:context>
    <inkml:brush xml:id="br0">
      <inkml:brushProperty name="width" value="0.1" units="cm"/>
      <inkml:brushProperty name="height" value="0.1" units="cm"/>
      <inkml:brushProperty name="color" value="#E71224"/>
    </inkml:brush>
  </inkml:definitions>
  <inkml:trace contextRef="#ctx0" brushRef="#br0">127 78 8578,'-35'-77'3008,"28"83"-2655,14 14-121,-5 8 56,3 5-32,-17 3 8,-4 5-72,-4 3-96,-5-1-24,14 4-184,-1-7-144,11-2 4713,-1-17-3433</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7:44.275"/>
    </inkml:context>
    <inkml:brush xml:id="br0">
      <inkml:brushProperty name="width" value="0.1" units="cm"/>
      <inkml:brushProperty name="height" value="0.1" units="cm"/>
      <inkml:brushProperty name="color" value="#E71224"/>
    </inkml:brush>
  </inkml:definitions>
  <inkml:trace contextRef="#ctx0" brushRef="#br0">1 1 7866,'13'10'2992,"20"9"-1943,6 11-961,-17-4-8,6 9 0,-5-4 0,-12-10-24,4 2-24,-15-13-32,0-5-56,-7-5-192,1-3-185,6 1 265</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7:44.619"/>
    </inkml:context>
    <inkml:brush xml:id="br0">
      <inkml:brushProperty name="width" value="0.1" units="cm"/>
      <inkml:brushProperty name="height" value="0.1" units="cm"/>
      <inkml:brushProperty name="color" value="#E71224"/>
    </inkml:brush>
  </inkml:definitions>
  <inkml:trace contextRef="#ctx0" brushRef="#br0">10 0 8002,'-2'4'273,"1"-1"1,-1 0 0,1 1 0,0-1-1,0 1 1,0-1 0,1 1-1,-1 0 1,1-1 0,0 1-1,0 0 1,1 5 0,9 50-169,-5-31 262,10 89 277,12 159 159,-26-221-720,-1-14-34,7 52-1,3-6-9,-4 1 1,-8 120 0,3-145-21,0-47-76,-1 1 0,0-1 0,-5 28 1,5-43 41,0-1 0,0 0 1,0 0-1,-1 0 1,1 0-1,0 0 1,0 1-1,0-1 1,0 0-1,0 0 0,-1 0 1,1 0-1,0 0 1,0 0-1,0 0 1,0 0-1,0 0 1,-1 0-1,1 0 0,0 0 1,0 1-1,0-1 1,0 0-1,-1 0 1,1 0-1,0 0 1,0-1-1,0 1 1,0 0-1,-1 0 0,1 0 1,0 0-1,0 0 1,0 0-1,0 0 1,-1 0-1,1 0 1,0 0-1,0 0 0,0 0 1,0-1-1,0 1 1,0 0-1,-1 0 1,1 0-1,0 0 1,0 0-1,0 0 0,0-1 1,0 1-1,-1-1 12,1 1-1,0-1 1,0 0-1,-1 1 1,1-1-1,0 1 1,0-1-1,0 0 1,0 0-1,0 1 1,0-1-1,0 0 0,0 1 1,0-1-1,0 0 1,0 1-1,0-1 1,1 0-1,-1 1 1,0-1-1,0 1 1,1-1-1,-1 0 1,0 1-1,1-1 1,0 0-1,12-26 1624,-4-17-769</inkml:trace>
  <inkml:trace contextRef="#ctx0" brushRef="#br0" timeOffset="1">402 64 8346,'5'14'2936,"0"15"-2560,-5 7-63,-1 23 79,-13-4-32,5 14-72,0-1-80,-2-5-128,6 3-24,0-16-144,-2-10-120,7-12-352,-3-13-80,3-19 375</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7:44.957"/>
    </inkml:context>
    <inkml:brush xml:id="br0">
      <inkml:brushProperty name="width" value="0.1" units="cm"/>
      <inkml:brushProperty name="height" value="0.1" units="cm"/>
      <inkml:brushProperty name="color" value="#E71224"/>
    </inkml:brush>
  </inkml:definitions>
  <inkml:trace contextRef="#ctx0" brushRef="#br0">0 33 7610,'8'-6'3000,"1"-11"-1879,5 7-697,8 10-104,4 5-40,5 7-40,-1-6-48,11 1-80,-7-7-40,9 5-72,-17-8-16,-13 1-224,6 5-152,-16-3-384,13 8-121,-1 1 553</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7:45.326"/>
    </inkml:context>
    <inkml:brush xml:id="br0">
      <inkml:brushProperty name="width" value="0.1" units="cm"/>
      <inkml:brushProperty name="height" value="0.1" units="cm"/>
      <inkml:brushProperty name="color" value="#E71224"/>
    </inkml:brush>
  </inkml:definitions>
  <inkml:trace contextRef="#ctx0" brushRef="#br0">0 20 8154,'0'9'2856,"13"0"-2560,10-2 0,7-4-39,-1 1-9,4-11-40,7 2-48,-1-2-80,12 3 0,-12-1-56,-7 1 0,-18 1-144,-2 3-144,-9 0-304,1-3 1000,-4-10-416</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7:45.689"/>
    </inkml:context>
    <inkml:brush xml:id="br0">
      <inkml:brushProperty name="width" value="0.1" units="cm"/>
      <inkml:brushProperty name="height" value="0.1" units="cm"/>
      <inkml:brushProperty name="color" value="#E71224"/>
    </inkml:brush>
  </inkml:definitions>
  <inkml:trace contextRef="#ctx0" brushRef="#br0">457 92 7530,'0'-76'2412,"-3"61"-1377,-1 19-580,-2 19-162,6-22-214,-29 186 2037,2-25-1211,-29 369-144,53-515-551,1-17-720,13-32-1134,-5 22 1426,-3 5 50,1 0 0,-1 0 0,0 0 0,-1 0 0,0-1 0,0 1 0,0-1 0,1-12 0,-1-2-278</inkml:trace>
  <inkml:trace contextRef="#ctx0" brushRef="#br0" timeOffset="1">0 978 8658,'0'1'124,"1"0"0,-1 0 0,0 0 0,0 0 0,1-1 1,-1 1-1,1 0 0,-1 0 0,1-1 0,-1 1 0,1 0 0,-1-1 0,1 1 0,0-1 0,-1 1 1,1 0-1,0-1 0,0 0 0,-1 1 0,1-1 0,0 1 0,0-1 0,0 0 0,-1 1 1,1-1-1,0 0 0,0 0 0,0 0 0,0 0 0,0 0 0,-1 0 0,1 0 0,2 0 1,37-7-72,-21 3 319,94-7 374,-67 8-444,1-2 0,50-12 0,-65 9-234,1 2 0,0 1 0,-1 1-1,1 2 1,47 3 0,-48 0-69,-26-2-26,1 1 0,-1 0-1,0 0 1,0 1 0,1 0-1,-1 0 1,0 0 0,0 1 0,0 0-1,0 0 1,0 0 0,-1 1-1,7 3 1,-2 0-410,-13-12-117,2 5 367,-1-1 1,1 0 0,0 0 0,-1 0 0,1 0 0,0 0-1,0 0 1,1 0 0,-1-1 0,0 1 0,1 0-1,-1 0 1,0-5 0,7-8-521</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7:46.023"/>
    </inkml:context>
    <inkml:brush xml:id="br0">
      <inkml:brushProperty name="width" value="0.1" units="cm"/>
      <inkml:brushProperty name="height" value="0.1" units="cm"/>
      <inkml:brushProperty name="color" value="#E71224"/>
    </inkml:brush>
  </inkml:definitions>
  <inkml:trace contextRef="#ctx0" brushRef="#br0">1 10 8554,'0'-1'3201,"0"-7"-2433,7 11 152,-6 10-648,2 17-24,4 53-104,-7-35-64,0 0-40,-2 2-64,-4-15-248,1-4-136,3-10-480,2-17 536</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7:46.386"/>
    </inkml:context>
    <inkml:brush xml:id="br0">
      <inkml:brushProperty name="width" value="0.1" units="cm"/>
      <inkml:brushProperty name="height" value="0.1" units="cm"/>
      <inkml:brushProperty name="color" value="#E71224"/>
    </inkml:brush>
  </inkml:definitions>
  <inkml:trace contextRef="#ctx0" brushRef="#br0">0 38 8418,'14'-4'541,"0"1"0,0-1 1,0 2-1,0 0 0,29 0 0,28-3-274,71-7 582,-126 10-748,1 1-1,0 0 1,24 3-1,-36-1-84,0-1-1,0 1 1,0-1 0,1 1-1,-1 1 1,0-1 0,0 1-1,-1 0 1,1 0 0,0 0-1,-1 1 1,1 0 0,-1-1-1,0 2 1,6 4 0,-9-6-9,0 0 0,0 0 0,0 0 0,-1 0 1,1 0-1,0 0 0,-1 0 0,0 0 0,1 0 1,-1 1-1,0-1 0,0 0 0,0 0 0,-1 0 1,1 0-1,0 0 0,-1 1 0,0-1 1,1 0-1,-2 3 0,-22 38 88,-37 44-7,42-55-256,-3-1 1,-1-1-1,0 0 0,-3-2 0,-37 33 0,59-58 85,1 0-1,-1-1 1,0 1-1,1-1 1,-1 0-1,0 0 1,-7 2-1,-32-4-286</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55.734"/>
    </inkml:context>
    <inkml:brush xml:id="br0">
      <inkml:brushProperty name="width" value="0.1" units="cm"/>
      <inkml:brushProperty name="height" value="0.1" units="cm"/>
      <inkml:brushProperty name="color" value="#FFC114"/>
    </inkml:brush>
  </inkml:definitions>
  <inkml:trace contextRef="#ctx0" brushRef="#br0">0 138 9818,'15'-77'3521,"13"69"-2985,10 0 8,-4-5 64,14 6-96,-1-3-80,-1 0-256,5 7-88,-11 1-360,-6 6-192,-21-3-456,-1 6-256,-15 8 768</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7:46.729"/>
    </inkml:context>
    <inkml:brush xml:id="br0">
      <inkml:brushProperty name="width" value="0.1" units="cm"/>
      <inkml:brushProperty name="height" value="0.1" units="cm"/>
      <inkml:brushProperty name="color" value="#E71224"/>
    </inkml:brush>
  </inkml:definitions>
  <inkml:trace contextRef="#ctx0" brushRef="#br0">39 121 8386,'-39'-99'3016,"60"91"-2487,11 3-257,-6-2-48,5 6-64,9 1-24,-1 1-72,17 6-24,-25-6-136,-13 1-184,-3 6 344,-25-1-128</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7:47.084"/>
    </inkml:context>
    <inkml:brush xml:id="br0">
      <inkml:brushProperty name="width" value="0.1" units="cm"/>
      <inkml:brushProperty name="height" value="0.1" units="cm"/>
      <inkml:brushProperty name="color" value="#E71224"/>
    </inkml:brush>
  </inkml:definitions>
  <inkml:trace contextRef="#ctx0" brushRef="#br0">3 58 8730,'-2'7'3129,"15"-2"-2697,10-9-200,8-6-72,14 2-72,9-7-40,12 2-8,-1 8-32,-11-1-16,-14 3-72,-22-2-104,-8 5-312,-7 0-257,-5 0 465</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7:47.435"/>
    </inkml:context>
    <inkml:brush xml:id="br0">
      <inkml:brushProperty name="width" value="0.1" units="cm"/>
      <inkml:brushProperty name="height" value="0.1" units="cm"/>
      <inkml:brushProperty name="color" value="#E71224"/>
    </inkml:brush>
  </inkml:definitions>
  <inkml:trace contextRef="#ctx0" brushRef="#br0">21 32 7802,'-3'-26'1533,"-4"20"-527,6 9-944,0 0 1,-1 0-1,1 0 1,1 1-1,-1-1 1,0 0-1,1 0 1,-1 0-1,1 1 1,0-1-1,0 0 1,1 6-1,0 467 2140,-5-45-1971,3-426-226,1 0 1,0 0 0,0 0 0,1 0 0,-1 0 0,1 0 0,0 0 0,1 0 0,-1 0 0,1-1 0,0 1 0,0 0 0,0-1-1,1 1 1,-1-1 0,1 0 0,0 0 0,1 0 0,4 4 0,-4-4 3,1-1-1,0 0 1,0-1 0,0 1 0,0-1-1,0 0 1,0 0 0,1 0 0,-1-1-1,0 0 1,1 0 0,0 0-1,-1-1 1,1 0 0,-1 0 0,10-1-1,-7 0 6,1-1 1,-1 0-1,0 0 0,0-1 0,0 0 0,-1 0 0,1-1 1,-1 0-1,1 0 0,-1-1 0,10-8 0,3-6 0,0-1 0,19-24 0,-12 13-70,-17 20-77,0-2-1,-1 1 0,0-1 1,12-26-1,1-9-115</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7:47.772"/>
    </inkml:context>
    <inkml:brush xml:id="br0">
      <inkml:brushProperty name="width" value="0.1" units="cm"/>
      <inkml:brushProperty name="height" value="0.1" units="cm"/>
      <inkml:brushProperty name="color" value="#E71224"/>
    </inkml:brush>
  </inkml:definitions>
  <inkml:trace contextRef="#ctx0" brushRef="#br0">241 1 8426,'-2'0'3208,"-5"3"-2287,2 7-553,-3 10-16,-2 55-72,10-29-16,-24-5-40,11 15-144,-22-5-32,6-8-72,7 6-88,4-11-240,-2-4-120,12 1-336,-8-12 536,-7-15 104</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7:48.137"/>
    </inkml:context>
    <inkml:brush xml:id="br0">
      <inkml:brushProperty name="width" value="0.1" units="cm"/>
      <inkml:brushProperty name="height" value="0.1" units="cm"/>
      <inkml:brushProperty name="color" value="#E71224"/>
    </inkml:brush>
  </inkml:definitions>
  <inkml:trace contextRef="#ctx0" brushRef="#br0">105 123 7370,'60'-97'2553,"-59"95"-2495,1 0 0,-1 0 0,1 0-1,-1 1 1,1-1 0,0 1 0,-1-1-1,1 1 1,0-1 0,0 1 0,0 0-1,0 0 1,0 0 0,1 0 0,-1 0-1,0 1 1,0-1 0,1 0 0,-1 1-1,0 0 1,1 0 0,-1-1 0,0 2-1,1-1 1,-1 0 0,0 0 0,1 1-1,-1-1 1,2 1 0,2 1 74,-2-2-112,-1 0 1,1 0-1,-1 1 0,1 0 0,-1 0 1,1 0-1,-1 0 0,0 0 1,1 1-1,-1-1 0,0 1 1,0 0-1,0 0 0,0 0 1,0 1-1,-1-1 0,1 1 1,-1-1-1,0 1 0,1 0 1,-1 0-1,0 0 0,0 0 1,-1 0-1,1 0 0,-1 0 1,0 1-1,0-1 0,0 1 1,0-1-1,0 1 0,-1-1 1,1 1-1,-1-1 0,0 1 1,-1 5-1,0 6-235,-1 0 0,-1 0 0,0 0 0,-1 0 0,-1-1 1,-12 26-1,-1-16-155</inkml:trace>
  <inkml:trace contextRef="#ctx0" brushRef="#br0" timeOffset="1">126 373 4985,'-40'73'2238,"40"-73"-2207,0 0 0,0 0 0,0 1-1,0-1 1,0 0 0,0 0 0,0 0 0,0 0 0,0 0 0,0 0 0,0 0-1,0 1 1,0-1 0,0 0 0,-1 0 0,1 0 0,0 0 0,0 0 0,0 0 0,0 0-1,0 0 1,0 0 0,0 0 0,-1 0 0,1 0 0,0 0 0,0 0 0,0 0-1,0 0 1,0 0 0,0 0 0,-1 0 0,1 0 0,0 0 0,0 0 0,0 0 0,0 0-1,0 0 1,0 0 0,0 0 0,-1 0 0,1 0 0,0 0 0,0 0 0,0 0 0,0 0-1,0 0 1,0 0 0,0-1 0,0 1 0,-1 0 0,1 0 0,0 0 0,0 0-1,0 0 1,0 0 0,0 0 0,0-1 0,-1-10 937,1 11-944,0-1 0,0 0 0,0 1 0,0-1 0,1 0 0,-1 1 0,0-1 0,0 1 0,1-1 0,-1 1 0,1-1 0,-1 1 0,0-1 0,1 1 0,-1-1 0,1 1 0,-1-1 0,1 1 0,-1 0 0,1-1 0,0 1 0,-1 0 0,1-1 0,-1 1 0,1 0-1,0 0 1,-1 0 0,1-1 0,-1 1 0,1 0 0,0 0 0,-1 0 0,1 0 0,0 0 0,-1 0 0,1 0 0,0 1 0,-1-1 0,1 0 0,0 0 0,-1 0 0,1 1 0,-1-1 0,1 0 0,-1 1 0,1-1 0,0 0 0,0 1 0,0 1 17,0-1 1,1 1 0,-1-1 0,0 1-1,0 0 1,0-1 0,0 1-1,0 0 1,-1 0 0,1 0 0,0 0-1,-1-1 1,0 1 0,1 0-1,-1 0 1,0 0 0,0 0-1,0 0 1,0 3 0,0 1 20,0 0 1,-1-1 0,1 1-1,-1 0 1,-1-1-1,-1 8 1,-3 0 37,3-9-68,1 1-1,0-1 1,0 1-1,1-1 1,0 1-1,-1 0 0,1 0 1,1 0-1,-1 8 1,0 1 39,-1 1 1,0 0 0,-1-1-1,-5 19 1,-7 27 109,7-14-80,2 0 1,0 61 0,6-92-93,0 0 0,-1 0 0,-1 0 1,0 0-1,-1 0 0,0 0 0,-9 22 0,1 2-12,7-22-117,4-21-336,4-19 1674,7-10-622</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7:48.568"/>
    </inkml:context>
    <inkml:brush xml:id="br0">
      <inkml:brushProperty name="width" value="0.1" units="cm"/>
      <inkml:brushProperty name="height" value="0.1" units="cm"/>
      <inkml:brushProperty name="color" value="#E71224"/>
    </inkml:brush>
  </inkml:definitions>
  <inkml:trace contextRef="#ctx0" brushRef="#br0">0 198 8418,'33'-25'3100,"33"-37"-2814,-56 53-251,0 0 0,0 1 1,1 0-1,0 1 0,1 0 1,-1 1-1,18-6 0,-11 4 113,-1 0 1,24-17-1,-40 25-143,-1-1 1,0 1 0,1 0-1,-1 0 1,0-1-1,1 1 1,-1 0 0,0 0-1,1 0 1,-1-1 0,1 1-1,-1 0 1,0 0 0,1 0-1,-1 0 1,1 0-1,-1 0 1,0 0 0,1 0-1,-1 0 1,1 0 0,-1 0-1,0 0 1,1 0-1,-1 0 1,1 0 0,-1 0-1,0 0 1,1 1 0,-1-1-1,1 0 1,-1 0 0,0 0-1,1 1 1,-1-1-1,0 0 1,1 1 0,-1-1-1,0 0 1,1 1 0,5 21 154,-7 29 26,-17 135 307,-11 143-254,14-2 335,15-323-530,-1 1-1,1-1 1,-1 0 0,1 0 0,-1 1-1,-1-1 1,1 0 0,-1 0 0,1 0-1,-1 0 1,-4 6 0,5-9-44,0-1 0,0 1 0,0 0 0,0 0 0,0-1 0,-1 1 0,1 0 0,0-1 0,0 1 0,-1-1 0,1 0 0,0 1 0,0-1 0,-1 0 0,1 0 0,0 0 0,-1 0 0,1 0 0,0 0 0,-1 0 0,1 0 0,0-1 0,-1 1 0,1 0 0,0-1 0,0 1 0,-1-1 0,1 1 0,0-1 0,0 0 0,0 0 0,0 1 0,0-1 0,0 0 0,0 0 0,0 0 0,0 0 0,-1-2 0,-12-9-335,1-1 0,1 0 0,0-1 0,1 0 1,0-1-1,-9-19 0,-5-17-73</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7:48.907"/>
    </inkml:context>
    <inkml:brush xml:id="br0">
      <inkml:brushProperty name="width" value="0.1" units="cm"/>
      <inkml:brushProperty name="height" value="0.1" units="cm"/>
      <inkml:brushProperty name="color" value="#E71224"/>
    </inkml:brush>
  </inkml:definitions>
  <inkml:trace contextRef="#ctx0" brushRef="#br0">14 109 8610,'-13'-108'3032,"41"111"-2703,-7-5-41,-1 4-48,9 9-64,-2-6-56,2 5-40,-3-5-32,-9-10-48,-9-3-152,-1 8-120,-9 0-288,0 5-217,1-5 489</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7:49.243"/>
    </inkml:context>
    <inkml:brush xml:id="br0">
      <inkml:brushProperty name="width" value="0.1" units="cm"/>
      <inkml:brushProperty name="height" value="0.1" units="cm"/>
      <inkml:brushProperty name="color" value="#E71224"/>
    </inkml:brush>
  </inkml:definitions>
  <inkml:trace contextRef="#ctx0" brushRef="#br0">106 1 5425,'-104'156'2593,"103"-138"-761,1-5-1032,8-3-336,5-5-136,5 0-144,3-5-23,2 0-73,4 3-8,-8-18-80,3 10-56,-7-11-136,-6 5-153,0-4-575,-8-7 600</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7:49.588"/>
    </inkml:context>
    <inkml:brush xml:id="br0">
      <inkml:brushProperty name="width" value="0.1" units="cm"/>
      <inkml:brushProperty name="height" value="0.1" units="cm"/>
      <inkml:brushProperty name="color" value="#E71224"/>
    </inkml:brush>
  </inkml:definitions>
  <inkml:trace contextRef="#ctx0" brushRef="#br0">55 7 7009,'0'-1'74,"0"1"0,-1 0 0,1-1 0,0 1 0,0 0 0,0-1 0,0 1-1,-1 0 1,1-1 0,0 1 0,0 0 0,-1 0 0,1-1 0,0 1-1,0 0 1,-1 0 0,1-1 0,0 1 0,-1 0 0,1 0 0,0 0-1,-1 0 1,1 0 0,0 0 0,-1-1 0,1 1 0,0 0 0,-1 0-1,1 0 1,0 0 0,-1 0 0,1 0 0,0 0 0,-1 0 0,1 1 0,-1-1-1,1 0 1,0 0 0,-1 0 0,1 0 0,0 0 0,0 0 0,-1 1-1,1-1 1,0 0 0,-1 0 0,1 1 0,0-1 0,0 0 0,-1 0-1,1 1 1,0-1 0,0 1 0,-8 29 1250,4 48-794,4-75-390,-16 559 1484,9-482-1870,6-74-75,0-8-180,-1-5-354,2 4 485</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7:49.986"/>
    </inkml:context>
    <inkml:brush xml:id="br0">
      <inkml:brushProperty name="width" value="0.1" units="cm"/>
      <inkml:brushProperty name="height" value="0.1" units="cm"/>
      <inkml:brushProperty name="color" value="#E71224"/>
    </inkml:brush>
  </inkml:definitions>
  <inkml:trace contextRef="#ctx0" brushRef="#br0">89 191 5769,'-62'-44'2627,"62"43"-2565,-1 1-1,1-1 0,0 1 0,-1-1 1,1 1-1,0-1 0,0 1 0,-1-1 1,1 1-1,0-1 0,0 1 0,0-1 0,0 0 1,0 1-1,0-1 0,0 1 0,0-1 1,0 0-1,0 1 0,0-1 0,0 1 1,0-1-1,0 1 0,1-1 0,-1 1 0,0-1 1,0 0-1,1 1 0,-1-1 0,0 1 1,1 0-1,-1-1 0,0 1 0,1-1 1,-1 1-1,1-1 0,-1 1 0,1 0 0,-1-1 1,1 1-1,0-1 0,28-16 462,-21 13-303,6-6-100,0 1 0,1 1 0,0 0 0,1 1 0,0 1 0,0 0 0,0 1 0,19-3 0,23-7-26,-40 9-44,0 2-1,1 0 1,-1 0-1,21 0 0,-34 4-42,0 0-1,0 1 1,0-1-1,-1 1 0,1 0 1,0 0-1,-1 0 1,1 1-1,-1-1 0,1 1 1,-1 1-1,0-1 1,1 0-1,-1 1 0,-1 0 1,1 0-1,0 0 1,-1 0-1,1 1 0,3 5 1,-5-6-5,-1 0-1,1 0 1,-1 0 0,0 0 0,0 0 0,0 0-1,0 0 1,0 1 0,-1-1 0,1 0 0,-1 1-1,0-1 1,0 0 0,0 1 0,-1-1 0,1 0-1,-1 0 1,0 1 0,0-1 0,0 0 0,-2 3-1,-2 18 11,3-15-10,-25 108 31,24-103-28,-2 0 1,0 0-1,-1-1 1,0 0-1,-1 0 0,-11 16 1,15-25-6,-1 0 1,0 0-1,0 0 0,0-1 1,-1 0-1,1 0 1,-1 0-1,0 0 0,0-1 1,0 0-1,0 0 0,0 0 1,0 0-1,-1-1 1,1 0-1,0 0 0,-1-1 1,1 1-1,-1-1 0,1 0 1,-9-2-1,10 2-5,-1-1 0,1 0 0,0 0 0,0 0 0,0-1 0,0 1 0,0-1 0,0 0 0,0 0 0,0 0 0,1-1-1,-1 0 1,1 1 0,-1-1 0,1 0 0,0-1 0,1 1 0,-1 0 0,0-1 0,1 0 0,0 1 0,0-1 0,0 0 0,0 0 0,1 0 0,-1 0 0,0-6-1,-1-5-1,-4-20-13,-5-68 1,13 99 18,0 0 0,0-1-1,1 1 1,-1 0 0,1 0 0,0 0 0,1 0 0,-1 0-1,1 1 1,-1-1 0,1 1 0,0-1 0,0 1 0,1 0-1,3-3 1,-5 5 1,-2 5 6,-1-1 0,1 1 0,-1 0 0,0 0 0,0 0 0,-1-1 0,1 1-1,-1 0 1,0-1 0,1 1 0,-2-1 0,1 0 0,0 0 0,-1 0 0,1 0 0,-1 0 0,0 0 0,0-1-1,-4 4 1,-21 23 48,17-12-31,1 1 0,1 0 0,1 0 0,-10 29 0,12-29-35,0 0 0,-2-1 0,0 0 0,-1 0 0,-18 25 0,-1 8-818,20-33 109,5-14 403</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56.068"/>
    </inkml:context>
    <inkml:brush xml:id="br0">
      <inkml:brushProperty name="width" value="0.1" units="cm"/>
      <inkml:brushProperty name="height" value="0.1" units="cm"/>
      <inkml:brushProperty name="color" value="#FFC114"/>
    </inkml:brush>
  </inkml:definitions>
  <inkml:trace contextRef="#ctx0" brushRef="#br0">0 71 9938,'2'7'3433,"14"-6"-3185,4 1 16,13 1 56,-7-11-16,15 3-8,0-10-96,4 2-192,6 8-152,-14-5-336,-1 7-184,-19-7-400,-15-4 640</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7:50.319"/>
    </inkml:context>
    <inkml:brush xml:id="br0">
      <inkml:brushProperty name="width" value="0.1" units="cm"/>
      <inkml:brushProperty name="height" value="0.1" units="cm"/>
      <inkml:brushProperty name="color" value="#E71224"/>
    </inkml:brush>
  </inkml:definitions>
  <inkml:trace contextRef="#ctx0" brushRef="#br0">0 47 6985,'109'-44'2006,"-108"43"-1988,0 1 0,0 0 1,-1-1-1,1 1 0,0 0 0,0 0 0,0-1 0,0 1 0,-1 0 0,1 0 1,0 0-1,0 0 0,0 0 0,0 0 0,0 0 0,-1 0 0,1 1 0,0-1 1,0 0-1,0 0 0,0 1 0,-1-1 0,1 1 0,0-1 0,0 0 0,-1 1 0,1 0 1,0-1-1,-1 1 0,1-1 0,-1 1 0,1 0 0,-1-1 0,1 1 0,-1 0 1,1-1-1,-1 1 0,1 1 0,2 27 152,-3-26-85,0 4-38,-1 0 0,0 0 1,-1 0-1,1-1 0,-1 1 1,-1 0-1,1-1 0,-1 1 0,0-1 1,-1 0-1,1 0 0,-1 0 1,-8 8-1,5-5 0,1 0 1,0 1-1,0-1 0,-4 11 1,9-16-10,-1 1 0,0-1 0,0 0 1,-1 1-1,1-1 0,-1 0 0,0-1 1,0 1-1,0 0 0,-1-1 0,1 0 0,-1 0 1,0 0-1,-8 5 0,13-8-30,-1 0 0,0 0 0,0 0-1,1 1 1,-1-1 0,0 0 0,0 0 0,1 0-1,-1 1 1,0-1 0,0 0 0,0 0 0,1 1-1,-1-1 1,0 0 0,0 0 0,0 1 0,0-1-1,0 0 1,1 1 0,-1-1 0,0 0 0,0 1-1,0-1 1,0 0 0,0 1 0,0-1 0,0 0-1,0 0 1,0 1 0,0-1 0,0 0 0,-1 1-1,1-1 1,0 0 0,0 1 0,0-1 0,0 0-1,0 0 1,-1 1 0,1-1 0,0 0 0,0 0-1,0 1 1,-1-1 0,1 0 0,0 0 0,0 1-1,-1-1 1,1 0 0,0 0 0,0 0 0,-1 0-1,1 0 1,0 1 0,-1-1 0,1 0 0,0 0 0,-1 0-1,1 0 1,0 0 0,-1 0 0,1 0 0,0 0-1,-1 0 1,2 0 14,1 1-1,-1 0 1,1-1-1,-1 1 0,1-1 1,-1 0-1,1 0 1,-1 1-1,1-1 1,-1 0-1,1 0 1,0 0-1,-1-1 1,1 1-1,-1 0 1,1-1-1,2 0 1,12-7-7,1 0-1,1 1 1,-1 0 0,1 2 0,0 0 0,1 1 0,-1 1 0,1 1 0,-1 0 0,34 2 0,-43 2 33</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7:50.649"/>
    </inkml:context>
    <inkml:brush xml:id="br0">
      <inkml:brushProperty name="width" value="0.1" units="cm"/>
      <inkml:brushProperty name="height" value="0.1" units="cm"/>
      <inkml:brushProperty name="color" value="#E71224"/>
    </inkml:brush>
  </inkml:definitions>
  <inkml:trace contextRef="#ctx0" brushRef="#br0">15 122 7490,'-15'-5'2792,"18"5"-2168,11 2-168,10-4-144,12 9 17,4-24-49,12 11-24,9-12-64,8 9-72,-2 8-56,-14-6-8,-15-1-80,-15 0-32,-7 4-160,-4-2-120,-9 1-240,-6-13-185,-7 1 489</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7:51.003"/>
    </inkml:context>
    <inkml:brush xml:id="br0">
      <inkml:brushProperty name="width" value="0.1" units="cm"/>
      <inkml:brushProperty name="height" value="0.1" units="cm"/>
      <inkml:brushProperty name="color" value="#E71224"/>
    </inkml:brush>
  </inkml:definitions>
  <inkml:trace contextRef="#ctx0" brushRef="#br0">42 1 7266,'2'1'449,"0"0"1,0 0 0,-1 1 0,1-1-1,0 1 1,-1-1 0,1 1 0,-1 0-1,1 0 1,1 3 0,10 26 674,-2 29-1602,-11-56 750,2 24-182,-2 0 1,-1 0 0,-2 0-1,0 0 1,-2 0 0,-1-1-1,-10 28 1,6-20-25,2 0 1,-7 60-1,-4 28-9,19-122-66,-1-1 0,1 1 0,0-1 1,0 1-1,0-1 0,0 1 0,0-1 0,0 1 0,0-1 0,0 1 0,0-1 0,0 1 0,0-1 0,0 1 0,0-1 0,1 1 0,-1-1 0,0 1 0,0-1 0,0 0 0,1 1 0,-1-1 0,0 1 1,1-1-1,-1 0 0,0 1 0,1-1 0,-1 0 0,0 1 0,1-1 0,-1 0 0,1 1 0,-1-1 0,0 0 0,1 0 0,-1 0 0,1 1 0,-1-1 0,1 0 0,-1 0 0,1 0 0,-1 0 0,1 0 0,-1 0 1,1 0-1,-1 0 0,1 0 0,-1 0 0,1 0 0,-1 0 0,1-1 0,2 1-67,-1-1 0,1 0-1,-1 0 1,0 0 0,1-1 0,-1 1 0,0-1 0,0 1 0,0-1 0,3-2-1,16-16-265</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7:51.333"/>
    </inkml:context>
    <inkml:brush xml:id="br0">
      <inkml:brushProperty name="width" value="0.1" units="cm"/>
      <inkml:brushProperty name="height" value="0.1" units="cm"/>
      <inkml:brushProperty name="color" value="#E71224"/>
    </inkml:brush>
  </inkml:definitions>
  <inkml:trace contextRef="#ctx0" brushRef="#br0">1 62 8986,'21'8'3225,"51"-20"-2657,-24-2-376,14 14-48,-27-7 48,14 9-16,-23-11-32,1 4-16,-4-6-88,-7 3 8,-1 6-64,-5-1-104,-4 6-144</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7:51.653"/>
    </inkml:context>
    <inkml:brush xml:id="br0">
      <inkml:brushProperty name="width" value="0.1" units="cm"/>
      <inkml:brushProperty name="height" value="0.1" units="cm"/>
      <inkml:brushProperty name="color" value="#E71224"/>
    </inkml:brush>
  </inkml:definitions>
  <inkml:trace contextRef="#ctx0" brushRef="#br0">263 0 7986,'5'4'218,"0"-1"-1,0 1 1,-1 0 0,1 1 0,-1-1 0,0 1 0,0-1 0,-1 1 0,1 0 0,-1 0 0,0 1-1,0-1 1,-1 1 0,0 0 0,0-1 0,2 11 0,-2-7-187,-1 0 1,0 0-1,0 0 0,-1 1 1,0-1-1,-1 0 0,0 0 1,0 0-1,-1 0 0,-4 14 1,-11 24 327,-36 71 0,-13 36 5,22-68-288,5 2 0,-54 178-1,93-265-75,-6 36-127,6-36 106,0-1 0,0 1 0,0 0 0,-1-1 0,1 1 0,0-1 0,0 1 1,0 0-1,1-1 0,-1 1 0,0-1 0,0 1 0,0 0 0,0-1 0,0 1 0,1-1 1,-1 1-1,0-1 0,0 1 0,1-1 0,-1 1 0,1-1 0,-1 1 0,0-1 0,1 1 1,-1-1-1,1 0 0,-1 1 0,1-1 0,-1 1 0,1-1 0,-1 0 0,1 0 1,-1 1-1,1-1 0,-1 0 0,1 0 0,0 0 0,-1 0 0,1 0 0,-1 0 0,1 0 1,0 0-1,-1 0 0,1 0 0,-1 0 0,1 0 0,0 0 0,-1 0 0,1 0 0,-1-1 1,1 1-1,-1 0 0,2-1 0,11-9-252</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7:51.991"/>
    </inkml:context>
    <inkml:brush xml:id="br0">
      <inkml:brushProperty name="width" value="0.1" units="cm"/>
      <inkml:brushProperty name="height" value="0.1" units="cm"/>
      <inkml:brushProperty name="color" value="#E71224"/>
    </inkml:brush>
  </inkml:definitions>
  <inkml:trace contextRef="#ctx0" brushRef="#br0">1 91 8794,'29'-10'3089,"3"5"-2721,4 3-264,-10-12-56,0 10-32,-4-17 24,4 13-32,4 8 16,-11-15 8,1 17-24,-12-14-56,-5 11-224,-3 2-152,-6-2 175,4 1 65</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7:52.335"/>
    </inkml:context>
    <inkml:brush xml:id="br0">
      <inkml:brushProperty name="width" value="0.1" units="cm"/>
      <inkml:brushProperty name="height" value="0.1" units="cm"/>
      <inkml:brushProperty name="color" value="#E71224"/>
    </inkml:brush>
  </inkml:definitions>
  <inkml:trace contextRef="#ctx0" brushRef="#br0">147 43 7858,'-49'-42'2784,"44"55"-2384,2 8-40,-2 5-23,3 9-41,-8-7-32,5 14-48,0 9-96,-5-11-16,2 6-56,-2-7-64,-1 4-240,1 3-168,-3-12 248</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7:52.671"/>
    </inkml:context>
    <inkml:brush xml:id="br0">
      <inkml:brushProperty name="width" value="0.1" units="cm"/>
      <inkml:brushProperty name="height" value="0.1" units="cm"/>
      <inkml:brushProperty name="color" value="#E71224"/>
    </inkml:brush>
  </inkml:definitions>
  <inkml:trace contextRef="#ctx0" brushRef="#br0">29 35 7666,'-1'-1'90,"0"1"0,0-1 0,0 1 1,1-1-1,-1 1 0,0-1 0,0 1 1,0-1-1,0 1 0,0 0 1,0 0-1,0 0 0,0-1 0,0 1 1,0 0-1,-1 0 0,1 0 0,0 1 1,0-1-1,0 0 0,0 0 0,0 0 1,0 1-1,0-1 0,0 1 0,-1 0 1,12 24 840,10 20-664,-19-36-213,-1-1-1,0 1 1,0 0 0,0 0-1,-1 0 1,-1-1 0,1 1-1,-1 0 1,-5 12 0,-7 38 4,10-8-1032,19-94-125,-10 32 1112,5-12 248,2 0-1,14-21 1,-21 36-154,0 1 0,1 0 1,0 0-1,0 1 0,1 0 1,0 0-1,0 0 0,0 1 1,1 0-1,9-5 1,-4 3 50,-1 0 0,0-1 0,-1 0 0,17-16 0,9-7 53,-36 30-205,0 1-1,0-1 1,-1 0 0,1 0-1,0 1 1,0-1 0,0 0-1,0 1 1,0-1 0,0 1 0,0-1-1,0 1 1,0-1 0,0 1-1,0 0 1,0-1 0,0 1-1,0 0 1,0 0 0,0 0-1,0 0 1,0 0 0,1 0-1,-1 0 1,0 0 0,0 0-1,0 1 1,0-1 0,0 0-1,0 1 1,1 0 0,0 1 6,-1 0 1,-1 0-1,1-1 1,0 1-1,0 0 1,-1 0 0,1 0-1,-1 0 1,0 1-1,0-1 1,1 0-1,-1 0 1,-1 0-1,1 4 1,-2 8 33,0 1 0,-1-1 1,-7 20-1,0-8-30,-33 78 25,38-94-82,-1 0-1,0 0 0,0 0 0,-1-1 0,0 0 0,-1 0 0,-9 9 0,1-3-235,15-13 176,0-1 1,0 0-1,0 1 1,0-1 0,0 1-1,-1-1 1,1 0-1,0 0 1,-1 0-1,1 0 1,-1 0-1,1 0 1,-1 0-1,1 0 1,-1-1 0,0 1-1,1-1 1,-1 1-1,0-1 1,0 0-1,1 1 1,-1-1-1,0 0 1,0 0-1,1 0 1,-4-1-1,-7-4-888</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7:53.020"/>
    </inkml:context>
    <inkml:brush xml:id="br0">
      <inkml:brushProperty name="width" value="0.1" units="cm"/>
      <inkml:brushProperty name="height" value="0.1" units="cm"/>
      <inkml:brushProperty name="color" value="#E71224"/>
    </inkml:brush>
  </inkml:definitions>
  <inkml:trace contextRef="#ctx0" brushRef="#br0">116 8 6521,'0'0'63,"0"-1"1,0 1-1,0 0 0,0-1 0,0 1 0,0 0 0,0-1 0,1 1 0,-1 0 0,0-1 1,0 1-1,0 0 0,1-1 0,-1 1 0,0 0 0,0 0 0,1-1 0,-1 1 0,0 0 0,1 0 1,-1 0-1,0-1 0,1 1 0,-1 0 0,0 0 0,1 0 0,-1 0 0,0 0 0,1 0 1,-1 0-1,0 0 0,1 0 0,-1 0 0,0 0 0,1 0 0,-1 0 0,1 0 0,-1 0 0,0 0 1,1 0-1,-1 0 0,0 0 0,1 0 0,-1 1 0,0-1 0,1 0 0,-1 0 0,0 0 1,0 1-1,1-1 0,-1 0 0,0 0 0,0 1 0,1-1 0,-1 0 0,0 1 0,0-1 0,0 0 1,1 1-1,-1-1 0,0 0 0,0 1 0,0-1 0,0 0 0,0 1 0,0-1 0,0 1 0,6 25 562,-7 7-416,-1 0 1,-2-1-1,-2 1 1,0-1-1,-3 0 0,0 0 1,-22 47-1,19-55-500,-2-1-1,-26 36 0,38-53-259,1-6 243</inkml:trace>
  <inkml:trace contextRef="#ctx0" brushRef="#br0" timeOffset="1">65 322 8106,'15'-11'865,"1"1"1,27-11-1,-41 20-809,1 1 0,0 0-1,0 0 1,-1 0 0,1 0 0,0 0-1,0 0 1,-1 1 0,1 0-1,0-1 1,-1 1 0,1 0 0,-1 0-1,1 1 1,-1-1 0,1 0 0,-1 1-1,0 0 1,0-1 0,0 1-1,0 0 1,0 0 0,2 3 0,4 2 97,52 47 646,-34-30-374,1 0 0,0-2 0,37 22 0,130 52 632,-127-60-2631,-77-45 734,19 1 356</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8:13.933"/>
    </inkml:context>
    <inkml:brush xml:id="br0">
      <inkml:brushProperty name="width" value="0.1" units="cm"/>
      <inkml:brushProperty name="height" value="0.1" units="cm"/>
      <inkml:brushProperty name="color" value="#E71224"/>
    </inkml:brush>
  </inkml:definitions>
  <inkml:trace contextRef="#ctx0" brushRef="#br0">2 45 7466,'-1'-20'2616,"4"7"-2312,7 3-24,-4 9 80,14 1-16,3 3-16,-11 2-31,6-4-145,-8 8-24,-10-1-72,13 5-32,-12 7 0,-4-2-24,-2 8-96,-1 5-112,-4 0-481,10 10 441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56.418"/>
    </inkml:context>
    <inkml:brush xml:id="br0">
      <inkml:brushProperty name="width" value="0.1" units="cm"/>
      <inkml:brushProperty name="height" value="0.1" units="cm"/>
      <inkml:brushProperty name="color" value="#FFC114"/>
    </inkml:brush>
  </inkml:definitions>
  <inkml:trace contextRef="#ctx0" brushRef="#br0">41 0 8314,'12'103'4795,"-5"-64"-4328,-2 0 0,-2-1 1,-2 1-1,-1 0 0,-2 0 0,-8 44 1,-13-2-151,16-63-294,1 1-1,0 0 1,2 0 0,0 0-1,1 1 1,1-1 0,1 1-1,1 19 1,4-25-421,1-13-285,5-19-510,-2-1 513</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8:14.268"/>
    </inkml:context>
    <inkml:brush xml:id="br0">
      <inkml:brushProperty name="width" value="0.1" units="cm"/>
      <inkml:brushProperty name="height" value="0.1" units="cm"/>
      <inkml:brushProperty name="color" value="#E71224"/>
    </inkml:brush>
  </inkml:definitions>
  <inkml:trace contextRef="#ctx0" brushRef="#br0">81 0 6777,'-67'84'2585,"75"-61"-1761,-9-20-496,-3 9 32,-2 2-32,-2-4-32,8 17-176,-2-14-15,7 6-73,-2-4-32,0 3-177,2-1-295,-5 2 296</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8:14.614"/>
    </inkml:context>
    <inkml:brush xml:id="br0">
      <inkml:brushProperty name="width" value="0.1" units="cm"/>
      <inkml:brushProperty name="height" value="0.1" units="cm"/>
      <inkml:brushProperty name="color" value="#E71224"/>
    </inkml:brush>
  </inkml:definitions>
  <inkml:trace contextRef="#ctx0" brushRef="#br0">53 754 8130,'-52'118'2904,"57"-121"-2480,3-5-143,7-6-25,0-2-16,11-4-48,5 1-64,15-4-72,0 0-88,2-9-120,-7-7-96,8 9-345,2-6-335,-13-10 616</inkml:trace>
  <inkml:trace contextRef="#ctx0" brushRef="#br0" timeOffset="1">643 38 7074,'5'-18'2624,"1"5"-2032,-4 8-80,3 3 40,-3 4-15,-4-2-65,0 0-104,1 0-184,-1 0-88,-4 14-32,-22 50-32,11-39-16,2 8-56,-1-7-216,-4-1-136,10 4-288,-1-7-249,4-2 617</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8:14.937"/>
    </inkml:context>
    <inkml:brush xml:id="br0">
      <inkml:brushProperty name="width" value="0.1" units="cm"/>
      <inkml:brushProperty name="height" value="0.1" units="cm"/>
      <inkml:brushProperty name="color" value="#E71224"/>
    </inkml:brush>
  </inkml:definitions>
  <inkml:trace contextRef="#ctx0" brushRef="#br0">0 4 6553,'0'-4'3873,"7"6"-2921,-2 5-575,11 29-81,2 41-48,-21-33-40,0 12-24,-5-18-72,8 5-56,-2-9-40,-1-19-136,9 11 1680,1-26-1200</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8:15.265"/>
    </inkml:context>
    <inkml:brush xml:id="br0">
      <inkml:brushProperty name="width" value="0.1" units="cm"/>
      <inkml:brushProperty name="height" value="0.1" units="cm"/>
      <inkml:brushProperty name="color" value="#E71224"/>
    </inkml:brush>
  </inkml:definitions>
  <inkml:trace contextRef="#ctx0" brushRef="#br0">0 119 7570,'46'-92'2341,"-45"90"-2287,0 0-1,1 0 0,0 0 0,-1 0 0,1 0 1,0 1-1,0-1 0,0 1 0,0-1 1,0 1-1,1 0 0,-1 0 0,0 0 0,0 0 1,1 0-1,-1 0 0,1 0 0,-1 1 0,1 0 1,-1-1-1,1 1 0,-1 0 0,1 0 0,-1 0 1,1 1-1,-1-1 0,1 0 0,-1 1 0,5 1 1,8 0 359,-9-1-274,11-1 28,0 1 0,0 1 1,21 6-1,-36-8-159,1 0 1,-1 1 0,0-1-1,1 1 1,-1 0-1,0-1 1,0 1 0,1 0-1,-1 1 1,0-1-1,0 0 1,0 1 0,0-1-1,-1 1 1,1-1-1,0 1 1,0 0 0,-1 0-1,1 0 1,-1 0-1,0 0 1,0 0 0,0 0-1,0 0 1,0 0-1,0 1 1,0-1 0,-1 0-1,1 1 1,-1-1 0,1 5-1,-14 172 367,9-153-356,0 0-1,-2 0 1,-10 29 0,5-20-13,-32 77-298,24-85-727,10-26 681</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8:15.622"/>
    </inkml:context>
    <inkml:brush xml:id="br0">
      <inkml:brushProperty name="width" value="0.1" units="cm"/>
      <inkml:brushProperty name="height" value="0.1" units="cm"/>
      <inkml:brushProperty name="color" value="#E71224"/>
    </inkml:brush>
  </inkml:definitions>
  <inkml:trace contextRef="#ctx0" brushRef="#br0">67 44 8170,'-42'-43'2840,"48"59"-2600,1-11 24,-1-3 9,9 22 31,-3-20-24,4 12-104,1 4-88,-4-15-64,0 13-168,-3-17-88,-2 6 416,-5-12-232</inkml:trace>
  <inkml:trace contextRef="#ctx0" brushRef="#br0" timeOffset="1">56 178 7874,'-56'61'2856,"68"-73"-2400,2 12-120,-2-11 73,3 11-81,4 2-32,-6-9-64,10 19-144,-6-11-40,-2 6-152,-5-1-128,-4 3-328,1 2 328</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8:15.953"/>
    </inkml:context>
    <inkml:brush xml:id="br0">
      <inkml:brushProperty name="width" value="0.1" units="cm"/>
      <inkml:brushProperty name="height" value="0.1" units="cm"/>
      <inkml:brushProperty name="color" value="#E71224"/>
    </inkml:brush>
  </inkml:definitions>
  <inkml:trace contextRef="#ctx0" brushRef="#br0">9 74 7250,'-8'-1'3024,"37"-4"-1367,-2-4-1401,14 5-40,3-3 24,-15-6 48,8 1-40,0 1-88,-1 1-72,4 8-80,-7 2-72,-7 2-192,-1 3-72,-11-2-424,-4-3 504,-6 2 87</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8:16.292"/>
    </inkml:context>
    <inkml:brush xml:id="br0">
      <inkml:brushProperty name="width" value="0.1" units="cm"/>
      <inkml:brushProperty name="height" value="0.1" units="cm"/>
      <inkml:brushProperty name="color" value="#E71224"/>
    </inkml:brush>
  </inkml:definitions>
  <inkml:trace contextRef="#ctx0" brushRef="#br0">136 25 6369,'-42'-25'2229,"41"25"-2189,0 0 0,1 0 0,-1 0 0,1 0 0,-1 0 1,0 0-1,1 0 0,-1 1 0,1-1 0,-1 0 0,1 0 0,-1 0 0,0 1 1,1-1-1,-1 0 0,1 1 0,-1-1 0,1 0 0,-1 1 0,1-1 0,0 0 0,-1 1 1,1-1-1,-1 1 0,1-1 0,0 1 0,-1-1 0,1 1 0,0 0 0,0-1 1,-1 1-1,1-1 0,0 1 0,0-1 0,0 1 0,0 0 0,0-1 0,0 1 1,0-1-1,0 1 0,0 0 0,0-1 0,0 1 0,0 31 745,0-30-647,-1 45 197,-1 0 0,-3 0 0,-1-1 0,-3 0 0,-22 70 0,18-95-661,6-19-114,4-16-354,3-2 580</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8:16.616"/>
    </inkml:context>
    <inkml:brush xml:id="br0">
      <inkml:brushProperty name="width" value="0.1" units="cm"/>
      <inkml:brushProperty name="height" value="0.1" units="cm"/>
      <inkml:brushProperty name="color" value="#E71224"/>
    </inkml:brush>
  </inkml:definitions>
  <inkml:trace contextRef="#ctx0" brushRef="#br0">0 398 7042,'41'-48'2543,"-40"48"-2488,0 0 0,0 0 1,0 0-1,-1 0 1,1 0-1,0 0 0,0 0 1,0 0-1,-1 0 1,1 0-1,0 0 0,0 0 1,-1 1-1,1-1 0,0 0 1,0 0-1,-1 1 1,1-1-1,0 1 0,-1-1 1,1 1-1,0-1 0,-1 1 1,1-1-1,-1 1 1,1-1-1,-1 1 0,1 0 1,0 0-1,21 27 498,-14-18-255,22 25 287,-8-7-282,2-1 0,1 0 0,1-3 0,47 36-1,-53-47-337,1-1-1,0 0 0,1-2 0,37 13 1,-58-22 3,0-1 1,0 0-1,0 1 0,0-1 1,-1 0-1,1 0 1,0 1-1,0-1 1,0 0-1,0 0 1,0 0-1,0 0 0,0-1 1,0 1-1,0 0 1,0 0-1,0 0 1,-1-1-1,1 1 1,0 0-1,0-1 0,0 1 1,0-1-1,-1 1 1,1-1-1,0 0 1,1 0-1,5-26-1612,-5-6 868</inkml:trace>
  <inkml:trace contextRef="#ctx0" brushRef="#br0" timeOffset="1">417 1 7074,'2'0'2912,"3"3"-1480,3 5-1031,-5 2 7,12 7-120,3 6-40,-15-7-304,12 4-256,2 4 200</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8:17.553"/>
    </inkml:context>
    <inkml:brush xml:id="br0">
      <inkml:brushProperty name="width" value="0.1" units="cm"/>
      <inkml:brushProperty name="height" value="0.1" units="cm"/>
      <inkml:brushProperty name="color" value="#E71224"/>
    </inkml:brush>
  </inkml:definitions>
  <inkml:trace contextRef="#ctx0" brushRef="#br0">55 51 7050,'-54'26'2896,"70"-37"-1344,9 6-1319,-11-5 7,6 2 8,-2-3 0,0 2-96,4 4-56,2-3-64,1 8-24,-4-1-56,-4-4-104,-6 6-256,-1 3 928,-10-13-480</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8:17.885"/>
    </inkml:context>
    <inkml:brush xml:id="br0">
      <inkml:brushProperty name="width" value="0.1" units="cm"/>
      <inkml:brushProperty name="height" value="0.1" units="cm"/>
      <inkml:brushProperty name="color" value="#E71224"/>
    </inkml:brush>
  </inkml:definitions>
  <inkml:trace contextRef="#ctx0" brushRef="#br0">16 1 7434,'1'6'437,"0"0"0,1-1 0,0 1 0,-1 0 0,2 0 0,-1-1-1,4 7 1,10 29 38,-13-8-234,-2 0 1,-1 0 0,-2 0 0,-1 0-1,-12 56 1,-1 9-135,3-55-238,8-33-255,8-24-354,6-9 358</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56.803"/>
    </inkml:context>
    <inkml:brush xml:id="br0">
      <inkml:brushProperty name="width" value="0.1" units="cm"/>
      <inkml:brushProperty name="height" value="0.1" units="cm"/>
      <inkml:brushProperty name="color" value="#FFC114"/>
    </inkml:brush>
  </inkml:definitions>
  <inkml:trace contextRef="#ctx0" brushRef="#br0">2 23 10650,'-1'-1'3790,"6"-2"-3676,51 5-96,-34 0 3,-1-1 0,1-1 0,0-1 0,37-7-1,-33 3-13,-1 1 0,1 1-1,0 1 1,0 1 0,33 4-1,-55-3-7,-1 1-1,0-1 0,0 1 1,1 0-1,-1 0 0,0 0 1,0 0-1,0 1 0,0 0 1,0-1-1,-1 1 0,1 0 0,0 0 1,-1 0-1,1 0 0,-1 1 1,0-1-1,0 1 0,0 0 1,0-1-1,0 1 0,-1 0 1,1 0-1,-1 0 0,0 0 1,0 0-1,0 0 0,0 0 0,0 1 1,-1-1-1,1 0 0,-1 1 1,0-1-1,0 7 0,-1-2 4,1 0-1,-1 1 0,0-1 0,-1 0 1,0 1-1,0-1 0,-1 0 0,0 0 1,0-1-1,-1 1 0,0-1 1,-6 10-1,0-6-9,0 0 1,-1-1-1,0-1 1,-1 0-1,0-1 1,0 0-1,-26 13 1,33-19-7,1 0 0,-1 0-1,0 1 1,1 0 0,0 0 0,0 0 0,0 0 0,0 1 0,0-1 0,0 1-1,1 0 1,0 0 0,0 1 0,0-1 0,1 1 0,-5 8 0,7-12 8,0-1 1,0 1-1,-1-1 0,1 1 1,0-1-1,-1 1 1,1-1-1,0 1 0,-1-1 1,1 0-1,-1 1 1,1-1-1,0 1 1,-1-1-1,1 0 0,-1 1 1,1-1-1,-1 0 1,1 0-1,-1 1 0,0-1 1,1 0-1,-1 0 1,1 0-1,-1 0 1,1 0-1,-1 0 0,0 0 1,1 0-1,-2 0 1,-15-12-120,-9-30-67,20 24 145,0-1-1,1 0 1,0-1-1,2 1 0,1-1 1,0 0-1,1 1 1,1-1-1,1 0 1,1 0-1,8-36 1,-7 48 69,-3 8-13,0-1-1,1 1 1,-1 0-1,0 0 1,0 0-1,0-1 1,1 1-1,-1 0 1,0 0-1,0-1 1,0 1 0,0 0-1,0 0 1,1-1-1,-1 1 1,0 0-1,0-1 1,0 1-1,0 0 1,0-1-1,0 1 1,0 0-1,0 0 1,0-1-1,0 1 1,0 0-1,0-1 1,0 1-1,0 0 1,0-1 0,-1 1-1,1 0 1,0 0-1,0-1 1,0 1-1,0 0 1,0 0-1,-1-1 1,1 1-1,0 0 1,0 0-1,-1-1 1,1 1-1,0 0 1,0 0-1,-1 0 1,1 0-1,0-1 1,0 1 0,-1 0-1,1 0 1,0 0-1,-1 0 1,1 0-1,0 0 1,-1 0-1,1 0 1,0 0-1,0 0 1,-1 0-1,1 0 1,0 0-1,-1 0 1,1 0-1,-1 0 1,-11 26 310,8-15-261,-23 53 30,-56 94 0,45-91-1656,37-51 1207</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8:18.226"/>
    </inkml:context>
    <inkml:brush xml:id="br0">
      <inkml:brushProperty name="width" value="0.1" units="cm"/>
      <inkml:brushProperty name="height" value="0.1" units="cm"/>
      <inkml:brushProperty name="color" value="#E71224"/>
    </inkml:brush>
  </inkml:definitions>
  <inkml:trace contextRef="#ctx0" brushRef="#br0">1 57 7738,'5'-5'204,"2"0"1,-1 0 0,0 1-1,1 0 1,0 1 0,-1 0-1,2 0 1,-1 0 0,0 1-1,0 0 1,1 0 0,-1 0-1,1 1 1,0 1 0,-1-1-1,11 2 1,52-10 46,-68 9-242,0-1 0,0 0 0,0 1 0,0 0 0,0-1 0,0 1 1,0 0-1,0 0 0,0 0 0,0 0 0,0 0 0,0 0 0,0 1 0,0-1 0,0 1 0,0-1 1,0 1-1,0 0 0,0 0 0,0 0 0,0 0 0,-1 0 0,1 0 0,0 0 0,-1 1 1,1-1-1,-1 1 0,0-1 0,1 1 0,-1-1 0,0 1 0,0 0 0,0 0 0,0-1 0,0 1 1,0 0-1,-1 0 0,1 0 0,0 2 0,1 9 80,0 0-1,-1 0 1,0 1-1,-1-1 1,-3 16-1,2-2-18,-5 42 47,-2 0-1,-29 107 1,10-55-161,25-107 2,2-10 0,-1 0 0,0 1-1,0-1 1,0 0 0,0 0 0,-1 0 0,1 0-1,-1 0 1,0 0 0,-1 0 0,-3 5 0,-3 1-186</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8:18.570"/>
    </inkml:context>
    <inkml:brush xml:id="br0">
      <inkml:brushProperty name="width" value="0.1" units="cm"/>
      <inkml:brushProperty name="height" value="0.1" units="cm"/>
      <inkml:brushProperty name="color" value="#E71224"/>
    </inkml:brush>
  </inkml:definitions>
  <inkml:trace contextRef="#ctx0" brushRef="#br0">5 7 5961,'-5'0'2705,"5"-5"-729,0 3-1448,0 5-312,3 22 0,14 44-63,-7-29-73,-10-17-64,0 8 0,1-2-16,-4-6-8,-2 0-96,4-1-145,-1-8-415,2-2-896,3-9 1032</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8:18.903"/>
    </inkml:context>
    <inkml:brush xml:id="br0">
      <inkml:brushProperty name="width" value="0.1" units="cm"/>
      <inkml:brushProperty name="height" value="0.1" units="cm"/>
      <inkml:brushProperty name="color" value="#E71224"/>
    </inkml:brush>
  </inkml:definitions>
  <inkml:trace contextRef="#ctx0" brushRef="#br0">63 1 5073,'1'0'90,"-1"0"0,1 1 1,-1-1-1,1 0 0,-1 1 0,1-1 0,-1 0 0,1 1 1,-1-1-1,1 0 0,-1 1 0,0-1 0,1 1 1,-1-1-1,0 1 0,0-1 0,1 1 0,-1-1 0,0 1 1,0 0-1,0-1 0,1 1 0,-1-1 0,0 1 0,0-1 1,0 1-1,0 0 0,0-1 0,0 1 0,0 0 1,-1 27 479,0-19-76,2 19-240,-1 0 1,-2 0 0,-1 0 0,-1 0 0,-2 0 0,-1-1 0,-10 28 0,11-38-160,0 0 0,1 1 0,1 0 0,0 0 0,1 0 0,0 36 0,3-53-91,0 0-1,1-1 1,-1 1-1,0-1 1,1 1-1,-1-1 1,0 1-1,1-1 0,-1 1 1,1-1-1,-1 1 1,1-1-1,-1 1 1,1-1-1,0 0 1,-1 1-1,1-1 1,-1 0-1,1 0 1,-1 1-1,1-1 1,0 0-1,-1 0 1,1 0-1,0 0 1,-1 0-1,1 0 1,0 0-1,-1 0 1,1 0-1,0 0 0,-1 0 1,1 0-1,0 0 1,-1-1-1,1 1 1,-1 0-1,1 0 1,1-1-1,26-10 57,-19 5-86,0-1 0,0-1 0,13-14 0,2-2-788,-15 19 522</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8:19.235"/>
    </inkml:context>
    <inkml:brush xml:id="br0">
      <inkml:brushProperty name="width" value="0.1" units="cm"/>
      <inkml:brushProperty name="height" value="0.1" units="cm"/>
      <inkml:brushProperty name="color" value="#E71224"/>
    </inkml:brush>
  </inkml:definitions>
  <inkml:trace contextRef="#ctx0" brushRef="#br0">2 43 6337,'-2'0'2721,"7"0"-977,13 8-1568,-5-11-40,9 0-16,-3-12-16,9 7-80,-5-5-88,-1 6-480,-3 5 368</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8:19.573"/>
    </inkml:context>
    <inkml:brush xml:id="br0">
      <inkml:brushProperty name="width" value="0.1" units="cm"/>
      <inkml:brushProperty name="height" value="0.1" units="cm"/>
      <inkml:brushProperty name="color" value="#E71224"/>
    </inkml:brush>
  </inkml:definitions>
  <inkml:trace contextRef="#ctx0" brushRef="#br0">3 1127 8482,'-2'-7'2944,"7"7"-2736,6 0-79,7 2-33,2-4-32,2-18 16,2-4-48,7 1-160,2-3-153,0-1 185</inkml:trace>
  <inkml:trace contextRef="#ctx0" brushRef="#br0" timeOffset="1">676 0 8290,'-7'0'2992,"-6"7"-2479,2 6-297,-1 10 8,-9 3 0,6 10 72,-13 5-88,7 15-80,-15-2-24,8 15-72,3-5-32,-1-3-224,19 3-152,-22-31 208</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8:19.924"/>
    </inkml:context>
    <inkml:brush xml:id="br0">
      <inkml:brushProperty name="width" value="0.1" units="cm"/>
      <inkml:brushProperty name="height" value="0.1" units="cm"/>
      <inkml:brushProperty name="color" value="#E71224"/>
    </inkml:brush>
  </inkml:definitions>
  <inkml:trace contextRef="#ctx0" brushRef="#br0">0 95 6737,'125'-72'2697,"-115"57"-1377,24 19-1320,-12-4-80,7 6-328,-6-6-104,-3-18 296</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8:20.372"/>
    </inkml:context>
    <inkml:brush xml:id="br0">
      <inkml:brushProperty name="width" value="0.1" units="cm"/>
      <inkml:brushProperty name="height" value="0.1" units="cm"/>
      <inkml:brushProperty name="color" value="#E71224"/>
    </inkml:brush>
  </inkml:definitions>
  <inkml:trace contextRef="#ctx0" brushRef="#br0">105 26 7466,'16'-4'3401,"11"4"-2678,-6 0-652,30-6-24,6-2 33,1 3 0,93 3 0,-147 2-82,0 0 0,0 0-1,0 1 1,0-1 0,1 1 0,-1 0 0,0 0-1,-1 1 1,1-1 0,0 1 0,0 0 0,-1 0 0,1 0-1,-1 0 1,1 1 0,-1 0 0,0-1 0,0 1 0,0 0-1,0 0 1,-1 1 0,1-1 0,-1 1 0,0-1-1,0 1 1,0 0 0,0-1 0,-1 1 0,0 0 0,0 0-1,0 0 1,0 0 0,0 0 0,-1 1 0,0-1 0,1 0-1,-2 5 1,-1 11 1,0 0 0,-2 0 1,0 0-1,-2 0 0,0-1 0,-1 0 0,0 0 0,-14 22 0,20-39 0,0 1 0,0-1 0,-1 0-1,1 1 1,-1-1 0,1 0 0,-1 0 0,0 0 0,1 0-1,-1 0 1,0 0 0,0-1 0,-1 1 0,1-1-1,0 1 1,0-1 0,-1 0 0,1 0 0,-1 0-1,1 0 1,-1 0 0,1-1 0,-1 1 0,0-1 0,1 1-1,-4-1 1,4-2-10,0 1 1,1-1-1,-1 0 0,1 0 0,0 1 0,-1-1 1,1 0-1,0 0 0,0 0 0,0-1 0,0 1 1,1 0-1,-1 0 0,1 0 0,-1 0 0,1-1 1,0 1-1,0 0 0,0-1 0,0-1 0,-1-2-38,-19-249-1236,20 254 1308,0 1 0,0 0 0,0-1 0,0 1 0,0 0 0,0 0 1,0-1-1,0 1 0,0 0 0,0-1 0,0 1 0,0 0 0,0-1 1,0 1-1,0 0 0,0-1 0,0 1 0,0 0 0,0-1 0,-1 1 0,1 0 1,0-1-1,0 1 0,0 0 0,0 0 0,-1-1 0,1 1 0,0 0 1,0 0-1,-1 0 0,1-1 0,0 1 0,-1 0 0,1 0 0,0 0 1,0 0-1,-1-1 0,1 1 0,0 0 0,-1 0 0,1 0 0,0 0 1,-1 0-1,1 0 0,0 0 0,-1 0 0,1 0 0,0 0 0,-1 0 1,1 0-1,0 0 0,-1 0 0,1 1 0,0-1 0,-1 0 0,1 0 1,0 0-1,0 0 0,-1 0 0,1 1 0,-26 19 360,21-16-413,-82 76 289,41-44-91,38-31-122,-1 2 1,1-1-1,0 1 0,1 0 1,-13 14-1,9-6 3,-2-2-1,0 0 1,0 0-1,-1-1 1,0-1-1,-1 0 1,-30 15-1,40-24-51,0 1-1,0 0 0,0 0 0,1 1 0,-1-1 0,-7 9 0,11-11 10,0 0-1,0 0 0,0 0 0,0 0 1,0 0-1,0 0 0,0 1 0,1-1 0,-1 0 1,0 1-1,1-1 0,-1 0 0,1 1 0,0-1 1,-1 1-1,1-1 0,0 1 0,0-1 1,0 1-1,0-1 0,0 1 0,0-1 0,0 1 1,0-1-1,1 1 0,-1-1 0,1 0 0,-1 1 1,2 2-1,-2-4 43,0 0 1,1 0 0,-1 0-1,0 1 1,0-1-1,1 0 1,-1 0-1,0 0 1,0 0 0,1 1-1,-1-1 1,0 0-1,0 0 1,1 0-1,-1 0 1,0 0 0,1 0-1,-1 0 1,0 0-1,0 0 1,1 0 0,-1 0-1,0 0 1,1 0-1,-1 0 1,0 0-1,0 0 1,1 0 0,-1 0-1,0-1 1,0 1-1,1 0 1,-1 0-1,0 0 1,0 0 0,1 0-1,-1-1 1,0 1-1,0 0 1,15-17 928</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8:20.787"/>
    </inkml:context>
    <inkml:brush xml:id="br0">
      <inkml:brushProperty name="width" value="0.1" units="cm"/>
      <inkml:brushProperty name="height" value="0.1" units="cm"/>
      <inkml:brushProperty name="color" value="#E71224"/>
    </inkml:brush>
  </inkml:definitions>
  <inkml:trace contextRef="#ctx0" brushRef="#br0">114 104 8202,'-114'-1'2992,"132"-3"-2319,17 4-585,1-3-24,10-5 16,3-8 40,5-3 8,-1 1-16,3 10-40,9 7-40,-7 1-80,-15 0-40,-20-7-176,-14-1-128,-17-2 239</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8:21.154"/>
    </inkml:context>
    <inkml:brush xml:id="br0">
      <inkml:brushProperty name="width" value="0.1" units="cm"/>
      <inkml:brushProperty name="height" value="0.1" units="cm"/>
      <inkml:brushProperty name="color" value="#E71224"/>
    </inkml:brush>
  </inkml:definitions>
  <inkml:trace contextRef="#ctx0" brushRef="#br0">1 1 6417,'1'11'4275,"3"4"-2984,3 14-1415,-1 20 127,-2 0 1,-2 1 0,-2 0 0,-3-1-1,-10 63 1,12-107-110,-4 28-271,4-32 321,1 0 0,0 0-1,0 0 1,0 0 0,0 0 0,0 0 0,0 0 0,0 0 0,0 0 0,0 0 0,1 0 0,-1 0-1,0 0 1,1-1 0,-1 1 0,0 0 0,1 0 0,-1 0 0,1 0 0,0 0 0,0 1 0,2-5-282</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8:21.501"/>
    </inkml:context>
    <inkml:brush xml:id="br0">
      <inkml:brushProperty name="width" value="0.1" units="cm"/>
      <inkml:brushProperty name="height" value="0.1" units="cm"/>
      <inkml:brushProperty name="color" value="#E71224"/>
    </inkml:brush>
  </inkml:definitions>
  <inkml:trace contextRef="#ctx0" brushRef="#br0">61 0 6273,'0'2'2305,"8"8"-1753,-1 6-160,-7 2-24,0 8 16,-2 2-88,-5-1-56,4 12-112,-2 0-40,-5-2-40,4 4-24,-4 0-64,-1-7-112,-1 2-392,2 10 368</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57.201"/>
    </inkml:context>
    <inkml:brush xml:id="br0">
      <inkml:brushProperty name="width" value="0.1" units="cm"/>
      <inkml:brushProperty name="height" value="0.1" units="cm"/>
      <inkml:brushProperty name="color" value="#FFC114"/>
    </inkml:brush>
  </inkml:definitions>
  <inkml:trace contextRef="#ctx0" brushRef="#br0">52 0 6569,'18'4'715,"-1"1"-1,27 11 1,-43-15-673,0 0 1,1 0-1,-1 0 1,0 0-1,0 1 1,0-1-1,0 0 1,-1 0-1,1 1 1,0-1-1,0 0 1,-1 1-1,1-1 1,-1 1-1,1-1 1,-1 1-1,0-1 1,0 0-1,1 1 1,-1 0-1,0-1 1,0 1 0,-1-1-1,1 1 1,0-1-1,-1 2 1,-12 44 542,8-34-279,-7 28 320,1 1-365,-2-1 1,-1-1-1,-2-1 0,-24 43 0,25-63-371,15-19 102,-1 0-1,1 0 0,0 0 1,0 0-1,0 0 0,0 0 1,0 0-1,-1 0 0,1 0 1,0 0-1,0 0 0,0 0 1,0 0-1,0 0 0,-1 0 1,1 0-1,0 0 0,0 0 1,0-1-1,0 1 0,0 0 1,0 0-1,-1 0 0,1 0 1,0 0-1,0 0 1,0 0-1,0-1 0,0 1 1,0 0-1,0 0 0,0 0 1,0 0-1,0 0 0,0 0 1,0-1-1,0 1 0,0 0 1,0 0-1,0 0 0,0 0 1,0-1-1,0 1 0,0 0 1,0 0-1,0 0 0,0 0 1,0 0-1,0-1 0,0 1 1,0 0-1,0 0 0,0 0 1,0 0-1,0 0 0,0 0 1,1-1-1,-1 1 0,1-4-56,0 0-1,0 0 1,1 0 0,-1 0-1,1 1 1,0-1-1,0 0 1,4-4-1,5-5 169,1 0 0,0 0 0,1 1-1,0 1 1,1 0 0,1 0-1,-1 2 1,2 0 0,-1 0-1,1 2 1,0 0 0,1 1-1,-1 0 1,1 2 0,19-4-1,-19 6-44,14-2 8,1-1 0,-1-2 1,58-20-1,-88 27-128,-1 0 0,1 0-1,-1 0 1,1-1 0,-1 1-1,0 0 1,1 0 0,-1 0 0,1 0-1,-1-1 1,1 1 0,-1 0-1,0 0 1,1-1 0,-1 1 0,0 0-1,1-1 1,-1 1 0,0 0-1,1-1 1,-1 1 0,0-1 0,0 1-1,1 0 1,-1-1 0,0 1-1,0-1 1,0 1 0,0-1 0,0 1-1,1 0 1,-1-1 0,0 0-1,-11 2-657</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8:21.868"/>
    </inkml:context>
    <inkml:brush xml:id="br0">
      <inkml:brushProperty name="width" value="0.1" units="cm"/>
      <inkml:brushProperty name="height" value="0.1" units="cm"/>
      <inkml:brushProperty name="color" value="#E71224"/>
    </inkml:brush>
  </inkml:definitions>
  <inkml:trace contextRef="#ctx0" brushRef="#br0">74 165 6841,'-74'-1'2393,"74"-3"-2057,5 11 1184,-5-5-1144,7 16-192,11 29-71,-18-34-57,-2 2-56,2 10 0,-3-9-56,-1 7-121,-2-5-119,6-5-984,-2-4 880</inkml:trace>
  <inkml:trace contextRef="#ctx0" brushRef="#br0" timeOffset="1">195 17 5649,'1'-1'108,"-1"0"0,0 0-1,0 1 1,0-1 0,1 0-1,-1 0 1,1 0 0,-1 0-1,0 0 1,1 0 0,0 0 0,-1 1-1,1-1 1,-1 0 0,1 0-1,0 1 1,0-1 0,1-1-1,-2 2-55,1 0-1,-1 0 0,1 0 0,-1 0 1,1 0-1,-1 0 0,1 0 0,-1 0 1,1 1-1,-1-1 0,0 0 0,1 0 1,-1 0-1,1 1 0,-1-1 0,0 0 1,1 0-1,-1 1 0,1-1 0,-1 0 1,0 1-1,0-1 0,1 0 0,-1 1 1,0-1-1,1 0 0,-1 1 0,0 0 1,2 1 55,-1 1 0,0-1 1,0 1-1,0 0 0,-1-1 0,1 1 1,-1 0-1,1-1 0,-1 1 1,0 0-1,0 0 0,0 0 0,0-1 1,0 1-1,-2 4 0,-3 18 66,0 0-1,-1 27 1,5-29-59,-2 0 0,-1 0 0,-10 36 0,6-33-158,-10 23-207,14-38-109,9-16-1479,7-11 1207</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8:22.203"/>
    </inkml:context>
    <inkml:brush xml:id="br0">
      <inkml:brushProperty name="width" value="0.1" units="cm"/>
      <inkml:brushProperty name="height" value="0.1" units="cm"/>
      <inkml:brushProperty name="color" value="#E71224"/>
    </inkml:brush>
  </inkml:definitions>
  <inkml:trace contextRef="#ctx0" brushRef="#br0">89 0 4577,'2'16'1281,"-1"-1"0,-1 1 0,-2 20 0,1-25-1191,0 0 0,-1 1 1,0-2-1,-1 1 0,-1 0 0,1 0 1,-2-1-1,1 0 0,-8 11 1,1 0 1,1 1 0,-12 37 1,12-32 982,184-104-874,-166 74-198,1-1-1,-1 0 0,0-1 1,0 0-1,9-8 1,-10 8-199,-1 0 0,1 0 0,0 1 1,0 0-1,0 0 0,1 1 1,-1 0-1,8-2 0,-5 2-308</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8:22.532"/>
    </inkml:context>
    <inkml:brush xml:id="br0">
      <inkml:brushProperty name="width" value="0.1" units="cm"/>
      <inkml:brushProperty name="height" value="0.1" units="cm"/>
      <inkml:brushProperty name="color" value="#E71224"/>
    </inkml:brush>
  </inkml:definitions>
  <inkml:trace contextRef="#ctx0" brushRef="#br0">81 1 7698,'-80'105'2688,"81"-96"-2400,11 5-72,-2-3 88,11 1 0,-14-4-47,-1 0-33,2-1-160,6 2-80,0 0-112,-14-4-129,0 1-343,-18-6 384</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8:22.887"/>
    </inkml:context>
    <inkml:brush xml:id="br0">
      <inkml:brushProperty name="width" value="0.1" units="cm"/>
      <inkml:brushProperty name="height" value="0.1" units="cm"/>
      <inkml:brushProperty name="color" value="#E71224"/>
    </inkml:brush>
  </inkml:definitions>
  <inkml:trace contextRef="#ctx0" brushRef="#br0">0 0 7498,'0'5'2720,"7"2"-2088,4 11-464,-2 1 40,-6-9 24,0 3 57,-3-8-105,2 4-96,1 4-96,-3 5-144,-5-7-297,0 4-839,2-3 872</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8:23.219"/>
    </inkml:context>
    <inkml:brush xml:id="br0">
      <inkml:brushProperty name="width" value="0.1" units="cm"/>
      <inkml:brushProperty name="height" value="0.1" units="cm"/>
      <inkml:brushProperty name="color" value="#E71224"/>
    </inkml:brush>
  </inkml:definitions>
  <inkml:trace contextRef="#ctx0" brushRef="#br0">1 86 8194,'79'-69'2360,"-74"66"-2296,-1 1 0,1 0-1,-1 1 1,1-1 0,0 1-1,-1 0 1,1 0 0,0 0-1,0 1 1,0-1 0,0 1-1,0 0 1,0 1 0,0-1 0,-1 1-1,1 0 1,9 3 0,9 1 187,12-4 1,0-1 1,56-7-1,21-1-172,-129 22-121,1-6-2,1 1 0,-25 21 0,8-7-39,20-15 48,5-4-30,-1 2 0,0-1-1,1 1 1,0 0-1,0 0 1,1 1-1,-7 7 1,11-11 69,-1 1 1,0-2-1,0 1 1,0 0-1,0-1 1,-1 1-1,1-1 1,-1 0-1,-4 2 1,-38 6-14</inkml:trace>
  <inkml:trace contextRef="#ctx0" brushRef="#br0" timeOffset="1">97 113 7994,'-39'-41'2888,"42"51"-2640,1 7 48,1 12 17,-1-6-41,-4-11-88,2 11-96,-5-13-40,0 3-120,1 5-128,0-3-289,2-14-23,0-2 304</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8:23.563"/>
    </inkml:context>
    <inkml:brush xml:id="br0">
      <inkml:brushProperty name="width" value="0.1" units="cm"/>
      <inkml:brushProperty name="height" value="0.1" units="cm"/>
      <inkml:brushProperty name="color" value="#E71224"/>
    </inkml:brush>
  </inkml:definitions>
  <inkml:trace contextRef="#ctx0" brushRef="#br0">54 105 6857,'76'-105'2617,"-83"105"-1817,-2 5-488,15 20-56,-6 3 32,-5-4 8,5 12 1,-21-22-153,4 4-48,4 8-64,-5-8-88,7 7-168,-4 2-185,-5-12 249</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8:23.941"/>
    </inkml:context>
    <inkml:brush xml:id="br0">
      <inkml:brushProperty name="width" value="0.1" units="cm"/>
      <inkml:brushProperty name="height" value="0.1" units="cm"/>
      <inkml:brushProperty name="color" value="#E71224"/>
    </inkml:brush>
  </inkml:definitions>
  <inkml:trace contextRef="#ctx0" brushRef="#br0">0 295 8234,'14'-5'1042,"0"1"0,1 0 0,17-2 0,22-5-796,-19-1 249,44-22 0,15-5 131,-14 14-445,1 3 0,1 4 0,0 3 0,1 4 0,137 0 0,-139 5-42,-55 3-65,47 1 1,-88 2-50,9 0-150,-1 0 0,0 0 0,1-1 0,-1 0 0,0 0 0,1-1 0,-1 1 0,1-1 0,0-1 0,0 1 0,0-1 0,0 0 0,0-1 0,0 1 0,-5-6 0,-8-9-697,8 5 392</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8:40.459"/>
    </inkml:context>
    <inkml:brush xml:id="br0">
      <inkml:brushProperty name="width" value="0.1" units="cm"/>
      <inkml:brushProperty name="height" value="0.1" units="cm"/>
      <inkml:brushProperty name="color" value="#E71224"/>
    </inkml:brush>
  </inkml:definitions>
  <inkml:trace contextRef="#ctx0" brushRef="#br0">1 201 7442,'39'-102'2800,"-39"73"-2048,3 6-144,-3 9-63,-1-5-33,-4 9-96,3 10-48,2-3-136,2 12-16,-2 19-216,2 50 32,-4-42-32,-1-3-104,-2 1-296,3-4-160,2-2 320</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8:40.802"/>
    </inkml:context>
    <inkml:brush xml:id="br0">
      <inkml:brushProperty name="width" value="0.1" units="cm"/>
      <inkml:brushProperty name="height" value="0.1" units="cm"/>
      <inkml:brushProperty name="color" value="#E71224"/>
    </inkml:brush>
  </inkml:definitions>
  <inkml:trace contextRef="#ctx0" brushRef="#br0">27 225 7162,'-10'2'3072,"-6"-12"-1255,34 10-1401,-26-16 56,19 4-8,22 12-16,-10-20-128,13 4-88,-6-9-136,-14-14-56,9 16-112,-2 8-192,-2-1-472,6 6-2225,-8-15 2041</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8:41.142"/>
    </inkml:context>
    <inkml:brush xml:id="br0">
      <inkml:brushProperty name="width" value="0.1" units="cm"/>
      <inkml:brushProperty name="height" value="0.1" units="cm"/>
      <inkml:brushProperty name="color" value="#E71224"/>
    </inkml:brush>
  </inkml:definitions>
  <inkml:trace contextRef="#ctx0" brushRef="#br0">0 219 8706,'71'-79'3105,"-58"76"-2577,5-2-176,2 2 32,9-1 8,1-5-96,6 2-136,4-6-48,6 3-96,-7-6-16,5 6-64,2 0-104,-16-2-200,4 9-104,-24-12-184,2 7-185,-11-3 561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57.537"/>
    </inkml:context>
    <inkml:brush xml:id="br0">
      <inkml:brushProperty name="width" value="0.1" units="cm"/>
      <inkml:brushProperty name="height" value="0.1" units="cm"/>
      <inkml:brushProperty name="color" value="#FFC114"/>
    </inkml:brush>
  </inkml:definitions>
  <inkml:trace contextRef="#ctx0" brushRef="#br0">13 114 8930,'-13'18'3360,"13"-17"-3310,0-1-1,0 0 0,1 1 0,-1-1 0,0 1 0,0-1 0,0 0 1,0 1-1,1-1 0,-1 0 0,0 1 0,1-1 0,-1 0 0,0 0 1,0 1-1,1-1 0,-1 0 0,0 0 0,1 0 0,-1 1 1,1-1-1,-1 0 0,0 0 0,1 0 0,-1 0 0,0 0 0,1 0 1,-1 0-1,1 0 0,0 0 0,44-2 697,-38 1-523,54-9 248,-1-3 0,65-23 0,-63 17-825,96-17-1,-154 36 218,24-5-365,-28 5 435,1 0 1,0 0 0,0 0 0,-1 0 0,1 0 0,0-1 0,-1 1-1,1 0 1,0 0 0,-1 0 0,1-1 0,0 1 0,-1 0-1,1-1 1,0 1 0,-1-1 0,1 1 0,-1-1 0,1 1 0,-1-1-1,1 1 1,-1-1 0,1 1 0,-1-1 0,0 0 0,1 0-1,-4-5-471</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8:41.490"/>
    </inkml:context>
    <inkml:brush xml:id="br0">
      <inkml:brushProperty name="width" value="0.1" units="cm"/>
      <inkml:brushProperty name="height" value="0.1" units="cm"/>
      <inkml:brushProperty name="color" value="#E71224"/>
    </inkml:brush>
  </inkml:definitions>
  <inkml:trace contextRef="#ctx0" brushRef="#br0">310 21 5945,'-14'-5'518,"1"0"0,-1 1 0,-14-3-1,26 7-471,1 0 0,0 0 0,-1 0 0,1 0-1,0 1 1,0-1 0,-1 0 0,1 0 0,0 1 0,0-1-1,0 1 1,-1-1 0,1 1 0,0-1 0,0 1-1,0 0 1,0 0 0,0 0 0,0-1 0,0 1-1,0 0 1,0 0 0,1 0 0,-2 2 0,-12 31 605,4-8-187,-1-11-203,7-10-186,0 0 0,0 0 0,1 1 0,0 0 0,0-1 0,0 1 0,-2 8 0,-5 16 120,-2-1-1,-1 0 0,-1 0 0,-21 30 1,-5 10 132,37-65-278,0 1-1,1 0 0,-1 0 1,1 0-1,0 1 1,0-1-1,0 0 0,1 1 1,0-1-1,0 1 1,0 0-1,1-1 0,0 1 1,0-1-1,0 1 0,1 0 1,1 7-1,-1-12-19,1 1-1,-1-1 1,0 0 0,1 0-1,-1 1 1,1-1-1,-1 0 1,1 0 0,-1-1-1,1 1 1,0 0-1,0 0 1,-1-1 0,1 1-1,0-1 1,0 0-1,0 1 1,0-1 0,-1 0-1,5 0 1,37-3 284,50-11 31,-62 8-346,1 1 1,-1 1-1,1 2 0,49 3 1,-74 0-293,0 0 1,0 0-1,-1 1 0,1 0 1,0 0-1,7 4 1,-18-9-15</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8:41.847"/>
    </inkml:context>
    <inkml:brush xml:id="br0">
      <inkml:brushProperty name="width" value="0.1" units="cm"/>
      <inkml:brushProperty name="height" value="0.1" units="cm"/>
      <inkml:brushProperty name="color" value="#E71224"/>
    </inkml:brush>
  </inkml:definitions>
  <inkml:trace contextRef="#ctx0" brushRef="#br0">237 42 6969,'-39'-41'2293,"38"41"-2266,1 0 1,0 0-1,-1 0 0,1 0 0,0 0 1,-1 0-1,1 0 0,0 0 0,-1 0 1,1 0-1,0 0 0,0 0 1,-1 0-1,1 0 0,0 1 0,-1-1 1,1 0-1,0 0 0,-1 0 0,1 0 1,0 1-1,0-1 0,-1 0 0,1 0 1,0 0-1,0 1 0,0-1 1,-1 0-1,1 1 0,0-1 0,0 0 1,0 0-1,0 1 0,0-1 0,-1 0 1,1 1-1,0-1 0,0 0 1,0 1-1,0-1 0,0 0 0,0 1 1,0-1-1,0 0 0,0 1 0,0-1 1,0 0-1,1 1 0,-5 26 342,3-19-114,-5 53 203,3 1 0,3 0-1,9 83 1,1 44-53,-10-184-419,0 4 93,0 0-1,0 1 1,-1-1 0,0 0-1,-1 1 1,-3 10 0,5-19-60,-1 0 1,0 1 0,1-1 0,-1 0-1,0 1 1,0-1 0,0 0-1,0 0 1,0 1 0,0-1-1,0 0 1,0 0 0,0 0-1,0-1 1,-1 1 0,1 0-1,0 0 1,-3 0 0,2 0-15,-1-1 0,1 0 0,-1 0 0,1 0 0,-1 0 0,1 0 0,-1 0 0,1-1 0,0 1 0,-1-1 0,1 0 0,-1 1-1,1-1 1,0 0 0,-3-2 0,-5-3-163,1 0 0,0 0 0,1-1 0,0 0 0,0 0 0,0-1 0,1 0 0,0 0 0,0-1-1,-6-11 1,-16-23-212</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8:42.190"/>
    </inkml:context>
    <inkml:brush xml:id="br0">
      <inkml:brushProperty name="width" value="0.1" units="cm"/>
      <inkml:brushProperty name="height" value="0.1" units="cm"/>
      <inkml:brushProperty name="color" value="#E71224"/>
    </inkml:brush>
  </inkml:definitions>
  <inkml:trace contextRef="#ctx0" brushRef="#br0">45 6 7362,'-2'-2'2704,"0"1"-2072,1-1-256,-1 2 40,0 0-23,-3 5-33,-6 26-104,-6 46-72,17-49-72,0 10-48,-1-17-56,-1-3 8,4 7-104,3-5-72,-4-11-248,1 0-96,5-1 303</inkml:trace>
  <inkml:trace contextRef="#ctx0" brushRef="#br0" timeOffset="0.96">401 83 5409,'125'-38'2681,"-119"43"-481,7 10-1440,1 11-256,-5-3-31,-2 2-153,-4-4-72,-3 4-152,-1 4-64,-4 1-64,3-2-80,-1-7-304,-5-8 208,4-4 56</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8:47.174"/>
    </inkml:context>
    <inkml:brush xml:id="br0">
      <inkml:brushProperty name="width" value="0.1" units="cm"/>
      <inkml:brushProperty name="height" value="0.1" units="cm"/>
      <inkml:brushProperty name="color" value="#E71224"/>
    </inkml:brush>
  </inkml:definitions>
  <inkml:trace contextRef="#ctx0" brushRef="#br0">43 38 7058,'-42'-38'2488,"48"45"-2160,4 4-8,-5 1-104,10 4-32,-12-1-112,10 1-72,-9 4-240,0 0-376,-2 6 376</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8:47.501"/>
    </inkml:context>
    <inkml:brush xml:id="br0">
      <inkml:brushProperty name="width" value="0.1" units="cm"/>
      <inkml:brushProperty name="height" value="0.1" units="cm"/>
      <inkml:brushProperty name="color" value="#E71224"/>
    </inkml:brush>
  </inkml:definitions>
  <inkml:trace contextRef="#ctx0" brushRef="#br0">20 222 4993,'-8'24'2433,"2"-15"-601,1-6-936,6-3-320,-1-2-112,0 1-208,0-1-48,25-11-127,41-40-33,-37 14-72,-1-10-105,8 4-375,-8-9 344</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8:47.845"/>
    </inkml:context>
    <inkml:brush xml:id="br0">
      <inkml:brushProperty name="width" value="0.1" units="cm"/>
      <inkml:brushProperty name="height" value="0.1" units="cm"/>
      <inkml:brushProperty name="color" value="#E71224"/>
    </inkml:brush>
  </inkml:definitions>
  <inkml:trace contextRef="#ctx0" brushRef="#br0">239 1 6961,'-5'51'3770,"-16"25"-2796,3-12-622,3-13-209,-2-1 0,-3-2 0,-35 66 0,7-14-169,30-69-129,15-28 81,1 0-1,-1 0 1,1 0 0,0 1 0,0-1-1,1 1 1,-1-1 0,1 1-1,-2 7 1,3-7-157</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8:48.172"/>
    </inkml:context>
    <inkml:brush xml:id="br0">
      <inkml:brushProperty name="width" value="0.1" units="cm"/>
      <inkml:brushProperty name="height" value="0.1" units="cm"/>
      <inkml:brushProperty name="color" value="#E71224"/>
    </inkml:brush>
  </inkml:definitions>
  <inkml:trace contextRef="#ctx0" brushRef="#br0">1 0 5873,'13'10'2393,"8"5"-1177,-1-2-712,6 9 8,-3-3-48,0-2-128,3-2-88,-4-2-71,4 0-57,-3 0-88,3 5-8,1-3-56,-11-7-96,5 2-169,-3 1-231,-16-7 312</inkml:trace>
  <inkml:trace contextRef="#ctx0" brushRef="#br0" timeOffset="1">52 271 7026,'0'0'2384,"6"7"-2192,6 13-144,-7-5 16,3 3 24,-2-2-32,-2-8-88,4 12-280,-3 1 216</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8:48.508"/>
    </inkml:context>
    <inkml:brush xml:id="br0">
      <inkml:brushProperty name="width" value="0.1" units="cm"/>
      <inkml:brushProperty name="height" value="0.1" units="cm"/>
      <inkml:brushProperty name="color" value="#E71224"/>
    </inkml:brush>
  </inkml:definitions>
  <inkml:trace contextRef="#ctx0" brushRef="#br0">64 0 6417,'-58'67'2361,"57"-66"-2325,1-1 0,-1 1-1,1-1 1,0 1 0,-1-1 0,1 1 0,-1-1 0,1 1-1,0 0 1,0-1 0,-1 1 0,1 0 0,0-1 0,0 1-1,0 0 1,0-1 0,0 1 0,0 0 0,0-1 0,0 1 0,0 0-1,0-1 1,0 1 0,0 0 0,1-1 0,-1 1 0,0-1-1,0 1 1,1 0 0,-1-1 0,0 1 0,1-1 0,-1 1-1,0-1 1,1 1 0,-1-1 0,1 1 0,-1-1 0,1 1-1,-1-1 1,1 1 0,0-1 0,-1 0 0,1 1 0,-1-1 0,1 0-1,0 0 1,-1 0 0,1 1 0,0-1 0,-1 0 0,1 0-1,1 0 1,31 4 357,-16-6-188,1-2 0,-1-1-1,0 0 1,0-1 0,29-14-1,-31 13-163,0 0 0,1 1 0,-1 0 0,1 1-1,0 1 1,25-3 0,-40 7-39,-1 0-1,1 0 1,0 0 0,0 0-1,0 0 1,-1 0 0,1 0-1,0 0 1,0 0 0,-1 1-1,1-1 1,0 0 0,0 0-1,-1 1 1,1-1 0,0 0 0,0 1-1,-1-1 1,1 1 0,-1-1-1,1 1 1,0-1 0,-1 1-1,1-1 1,-1 1 0,1 0-1,-1-1 1,0 1 0,1 0-1,-1-1 1,1 1 0,-1 1-1,1 0 8,-1 1-1,0-1 0,0 1 0,0 0 1,0-1-1,-1 1 0,1-1 0,-1 1 1,1-1-1,-2 4 0,-27 51 161,-56 45-39,45-57-246,36-40-19,0-1-1,-1 1 1,1-1-1,-1 0 1,0 0-1,-1-1 1,1 1-1,0-1 1,-9 3-1,1-1-256</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8:48.841"/>
    </inkml:context>
    <inkml:brush xml:id="br0">
      <inkml:brushProperty name="width" value="0.1" units="cm"/>
      <inkml:brushProperty name="height" value="0.1" units="cm"/>
      <inkml:brushProperty name="color" value="#E71224"/>
    </inkml:brush>
  </inkml:definitions>
  <inkml:trace contextRef="#ctx0" brushRef="#br0">35 1 7914,'-34'41'2840,"50"-40"-2296,6 3-232,1-3 33,4 3 55,3-1 0,0-3-144,-3 0-24,1 3-96,-6 1-80,1 4-16,-2-3-32,-4-5 0,-1-2-40,-6-8-368,-7 0-32,-18-4 200</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8:59.053"/>
    </inkml:context>
    <inkml:brush xml:id="br0">
      <inkml:brushProperty name="width" value="0.1" units="cm"/>
      <inkml:brushProperty name="height" value="0.1" units="cm"/>
      <inkml:brushProperty name="color" value="#E71224"/>
    </inkml:brush>
  </inkml:definitions>
  <inkml:trace contextRef="#ctx0" brushRef="#br0">181 60 6665,'8'-18'543,"13"-23"933,-21 41-1462,0 0-1,0 0 1,0 0-1,0 1 1,0-1 0,0 0-1,0 0 1,0 0-1,0 0 1,0 0-1,1 0 1,-1 0-1,0 0 1,0 0-1,0 0 1,0 0-1,0 0 1,0 0-1,0 0 1,0 0-1,0 0 1,0 0 0,1 0-1,-1 0 1,0 0-1,0 0 1,0 0-1,0 0 1,0 0-1,0 0 1,0 0-1,0-1 1,0 1-1,0 0 1,0 0-1,1 0 1,-1 0-1,0 0 1,0 0 0,0 0-1,0 0 1,-7 26 238,6-21-182,1 0 0,-1 1 0,1-1 0,0 0 0,0 1 0,1-1 0,1 7 0,-1-8-39,0-1 1,0 0-1,-1 0 0,0 1 1,1-1-1,-1 0 0,0 1 0,0-1 1,-1 0-1,1 1 0,-1-1 1,0 0-1,1 0 0,-2 1 0,1-1 1,0 0-1,0 0 0,-3 4 1,-4 5 90,0 1 1,2 1-1,0-1 1,0 1-1,1 0 1,1 0-1,-5 28 1,5-26-60,2 0 0,0 0 1,0 1-1,2-1 0,0 0 1,1 0-1,0 1 0,1-1 1,9 29-1,-8-34-48,1 0-1,0-1 1,1 1-1,1-1 1,-1 0 0,2-1-1,-1 1 1,1-1-1,1 0 1,-1-1 0,2 0-1,-1 0 1,1-1-1,18 12 1,-21-16-12,16 11 10,38 28-1,-60-41-10,1 0 0,-1-1 0,1 1 1,-1 0-1,0 0 0,1-1 0,-1 1 0,0 0 0,1 0 0,-1 0 1,0-1-1,0 1 0,0 0 0,0 0 0,0 0 0,0 0 0,0-1 1,0 1-1,0 0 0,0 0 0,0 0 0,0-1 0,-1 1 0,1 0 1,0 0-1,-1 0 0,1-1 0,0 1 0,-1 0 0,1-1 0,-1 1 0,0 0 1,1-1-1,-1 1 0,1 0 0,-1-1 0,0 1 0,1-1 0,-1 0 1,0 1-1,0-1 0,1 1 0,-1-1 0,0 0 0,-1 1 0,-40 19 167,-3-2-20,26-9-140,1-1 0,-1-1 0,0-1 0,-1-1 0,1 0 0,-1-2 0,0 0 0,-30 0 0,48-3-32,0-1-1,0 1 0,0 0 1,0-1-1,0 1 0,0-1 0,0 0 1,0 1-1,1-1 0,-1 0 1,0 0-1,0 0 0,1-1 1,-1 1-1,1 0 0,-1-1 0,1 1 1,-1-1-1,1 1 0,-2-3 1,1-1 139,0 1 1,0 0 0,0-1-1,1 0 1,0 1 0,0-1-1,0 0 1,0-6 0,-1-35 452</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57.883"/>
    </inkml:context>
    <inkml:brush xml:id="br0">
      <inkml:brushProperty name="width" value="0.1" units="cm"/>
      <inkml:brushProperty name="height" value="0.1" units="cm"/>
      <inkml:brushProperty name="color" value="#FFC114"/>
    </inkml:brush>
  </inkml:definitions>
  <inkml:trace contextRef="#ctx0" brushRef="#br0">101 44 7402,'-2'-18'974,"1"-7"639,8 38-56,0 17-1217,-2 0 0,-1 1 0,-1-1-1,-1 1 1,-2 0 0,-6 48-1,0-46-113,-1 0-1,-21 58 0,18-65-126,2 0-1,1 1 1,1 0-1,1 0 1,-2 31-1,12 93 204,-1-114-204,-2 1 1,-1 0-1,-2-1 1,-2 1-1,-1-1 1,-13 50-1,9-63-20,6-18-53,-1 0-1,1 0 0,0 1 0,0-1 1,1 0-1,0 1 0,0-1 0,0 1 1,1 0-1,0-1 0,0 1 1,1-1-1,0 1 0,0-1 0,0 1 1,4 8-1,-4-1 95,0-25-3249,13-26 940,22-32 976</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8:59.387"/>
    </inkml:context>
    <inkml:brush xml:id="br0">
      <inkml:brushProperty name="width" value="0.1" units="cm"/>
      <inkml:brushProperty name="height" value="0.1" units="cm"/>
      <inkml:brushProperty name="color" value="#E71224"/>
    </inkml:brush>
  </inkml:definitions>
  <inkml:trace contextRef="#ctx0" brushRef="#br0">1 60 7754,'28'-23'2824,"-4"-8"-2416,17 26-72,-8 6 40,5 1-111,3 6-33,-5 2-88,7 5-64,-5-1-128,0-4-128,-17-11-312,2-6 2512,-8-14-1632</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8:59.817"/>
    </inkml:context>
    <inkml:brush xml:id="br0">
      <inkml:brushProperty name="width" value="0.1" units="cm"/>
      <inkml:brushProperty name="height" value="0.1" units="cm"/>
      <inkml:brushProperty name="color" value="#E71224"/>
    </inkml:brush>
  </inkml:definitions>
  <inkml:trace contextRef="#ctx0" brushRef="#br0">92 60 6361,'55'-57'1961,"-54"56"-1935,-1 1 0,1 0 0,-1 0 0,1-1 0,-1 1 0,1 0 0,-1 0 0,1 0 0,-1 0 0,1 0 0,-1-1 0,1 1 1,-1 0-1,1 0 0,-1 0 0,1 0 0,0 1 0,-1-1 0,1 0 0,-1 0 0,1 0 0,-1 0 0,1 0 0,-1 1 0,1-1 0,-1 0 0,1 0 0,-1 1 0,0-1 0,1 0 1,-1 1-1,1-1 0,-1 1 0,0-1 0,1 0 0,-1 1 0,0-1 0,0 1 0,1-1 0,-1 1 0,0-1 0,0 1 0,0-1 0,1 1 0,-1-1 0,0 1 0,0-1 0,0 1 1,0-1-1,0 1 0,0 1 0,6 30 703,-6-30-623,2 20 85,-1 0 1,-1 0 0,-1 0-1,-1-1 1,-1 1 0,0 0-1,-11 30 1,1-12-188,-2-1-1,-38 71 1,48-101-2,0 0 1,-1 0-1,-1 0 1,1-1-1,-2 0 1,1 0-1,-12 9 1,10-11 31,20-22-35,2-13-16,33-59 46,-42 83-28,1 1 1,0-1-1,0 1 0,0 1 0,0-1 0,0 1 0,1 0 0,-1 0 1,1 0-1,0 1 0,0 0 0,0 0 0,9-1 0,-14 2 3,-1 1-1,1 0 0,-1 0 1,1 0-1,-1 0 0,1 1 0,-1-1 1,1 0-1,-1 0 0,1 0 1,-1 0-1,1 0 0,-1 1 1,1-1-1,-1 0 0,1 0 1,-1 1-1,0-1 0,1 0 1,-1 1-1,0-1 0,1 0 1,-1 1-1,0-1 0,1 1 1,-1-1-1,0 0 0,0 1 1,1-1-1,-1 2 0,3 23 120,-2-3-126,0 13 86,-2 0-1,-2 1 1,-11 56 0,7-56-30,-27 148 73,30-154-129,1 1-1,2 0 1,2-1 0,3 33-1,-4-64 0,0 1-1,0 0 0,0 0 0,0 0 1,1 0-1,-1 0 0,0 0 1,0 0-1,0 0 0,0 0 0,0 0 1,0 0-1,0 0 0,0 0 0,1 0 1,-1 0-1,0-1 0,0 1 1,0 0-1,0 0 0,0 0 0,0 0 1,0 0-1,1 0 0,-1 0 0,0 1 1,0-1-1,0 0 0,0 0 1,0 0-1,0 0 0,0 0 0,0 0 1,1 0-1,-1 0 0,0 0 0,0 0 1,0 0-1,0 0 0,0 0 1,0 0-1,0 0 0,0 1 0,0-1 1,0 0-1,0 0 0,0 0 0,1 0 1,-1 0-1,0 0 0,0 0 0,0 0 1,0 1-1,0-1 0,0 0 1,0 0-1,0 0 0,0 0 0,0 0 1,0 0-1,0 0 0,0 1 0,0-1 1,0 0-1,0 0 0,0 0 1,-1 0-1,9-14-293,12-37-299,-11 27 245,12-31 53</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9:00.156"/>
    </inkml:context>
    <inkml:brush xml:id="br0">
      <inkml:brushProperty name="width" value="0.1" units="cm"/>
      <inkml:brushProperty name="height" value="0.1" units="cm"/>
      <inkml:brushProperty name="color" value="#E71224"/>
    </inkml:brush>
  </inkml:definitions>
  <inkml:trace contextRef="#ctx0" brushRef="#br0">0 20 7330,'12'-16'2688,"6"13"-2184,-11 3-48,-1 3-120,1 5-56,-16 0-111,18 4-33,5 4-152,-12-1-144,1 0-377,4-2-2255,-7 4 1968</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9:00.503"/>
    </inkml:context>
    <inkml:brush xml:id="br0">
      <inkml:brushProperty name="width" value="0.1" units="cm"/>
      <inkml:brushProperty name="height" value="0.1" units="cm"/>
      <inkml:brushProperty name="color" value="#E71224"/>
    </inkml:brush>
  </inkml:definitions>
  <inkml:trace contextRef="#ctx0" brushRef="#br0">7 50 7058,'-7'5'2792,"7"-13"-1568,13 21-856,2-8-23,0-9-17,5-2-8,-6-12-64,14 11-128,17 9-24,-16-9-96,2 1 8,1 2-40,-18-2-48,6 6-240,1 0-128,-22-7 128,-1 6 111</inkml:trace>
  <inkml:trace contextRef="#ctx0" brushRef="#br0" timeOffset="1">184 78 5569,'-72'88'2145,"77"-78"-1417,-9-8-416,6 3-104,-5-2-72,1-3-56</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9:00.835"/>
    </inkml:context>
    <inkml:brush xml:id="br0">
      <inkml:brushProperty name="width" value="0.1" units="cm"/>
      <inkml:brushProperty name="height" value="0.1" units="cm"/>
      <inkml:brushProperty name="color" value="#E71224"/>
    </inkml:brush>
  </inkml:definitions>
  <inkml:trace contextRef="#ctx0" brushRef="#br0">253 29 2072,'16'-9'247,"10"-7"101,-19 12-94,-7 7 146,-3 1-366,0 0 0,1 0 0,-1 0 0,1 1 0,0-1 0,1 1 0,-1-1 0,1 1 0,-1 6 0,-13 33 78,7-34-56,0 1 1,-1-1-1,0-1 1,0 1-1,-1-2 0,-1 1 1,1-1-1,-1-1 1,0 0-1,-13 6 1,11-6 358,0 0 0,0 1 0,1 1 0,0 0 0,0 1 1,1 0-1,-15 18 0,19-19 166,-17 24 1202,24-33-1762,0 1 0,-1-1 0,1 0 0,0 1 0,0-1 0,-1 1 0,1-1 0,0 1 0,0-1 0,0 1 0,0-1 0,0 1 0,0-1-1,0 1 1,0-1 0,0 1 0,0-1 0,0 1 0,0-1 0,0 1 0,0-1 0,0 1 0,0-1 0,0 1 0,1-1 0,-1 1 0,0-1 0,0 0 0,1 1-1,-1-1 1,0 1 0,1-1 0,-1 0 0,0 1 0,1-1 0,-1 0 0,0 1 0,1-1 0,-1 0 0,1 1 0,-1-1 0,1 0 0,-1 0 0,1 0 0,-1 0-1,1 1 1,-1-1 0,1 0 0,-1 0 0,1 0 0,-1 0 0,1 0 0,-1 0 0,1 0 0,-1 0 0,1 0 0,-1 0 0,1-1 0,-1 1 0,1 0 0,-1 0-1,1-1 1,4 0 51,-1 0-1,0-1 0,1 1 1,-1-1-1,0 0 0,0-1 1,0 1-1,0-1 0,0 0 1,6-5-1,21-14 127,207-62 12,-164 67-1139,-71 14 893</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9:01.327"/>
    </inkml:context>
    <inkml:brush xml:id="br0">
      <inkml:brushProperty name="width" value="0.1" units="cm"/>
      <inkml:brushProperty name="height" value="0.1" units="cm"/>
      <inkml:brushProperty name="color" value="#E71224"/>
    </inkml:brush>
  </inkml:definitions>
  <inkml:trace contextRef="#ctx0" brushRef="#br0">52 13 6305,'-12'39'3021,"9"-30"-2709,-19 71 999,22-80-1299,0 0 0,0 0 1,0 0-1,0 1 0,-1-1 0,1 0 0,0 0 1,0 0-1,0 1 0,0-1 0,0 0 0,0 0 1,-1 0-1,1 0 0,0 0 0,0 1 0,0-1 0,0 0 1,-1 0-1,1 0 0,0 0 0,0 0 0,0 0 1,-1 0-1,1 0 0,0 1 0,0-1 0,0 0 1,-1 0-1,1 0 0,0 0 0,0 0 0,-1 0 1,1 0-1,0 0 0,0-1 0,0 1 0,-1 0 1,1 0-1,0 0 0,0 0 0,0 0 0,-1 0 1,1 0-1,0 0 0,0 0 0,0-1 0,0 1 1,-1 0-1,1 0 0,0 0 0,0 0 0,0-1 0,0 1 1,0 0-1,-1 0 0,1 0 0,0-1 0,0 1 1,0-1 16,-1 1 1,1-1 0,-1 0-1,1 0 1,-1 1 0,1-1-1,0 0 1,0 0 0,-1 0-1,1 1 1,0-1-1,0 0 1,0 0 0,0 0-1,0 0 1,0 0 0,0 1-1,0-1 1,0 0 0,0 0-1,1 0 1,-1-1 0,32-53 50,-22 41-60,-6 9-14,-1 1 1,2 0-1,-1 0 1,0 0-1,1 1 1,0-1-1,-1 1 1,1 0-1,1 0 1,-1 1-1,0-1 0,1 1 1,-1 1-1,1-1 1,-1 1-1,1 0 1,0 0-1,0 0 1,-1 1-1,11 0 1,-4 1-9,-1-1 0,1 2 0,-1 0 1,0 0-1,0 1 0,0 0 0,0 1 0,20 10 1,-12-6-3,-19-8 6,1 0-1,0 0 1,-1 1-1,1-1 1,0 0-1,-1 0 0,1 0 1,-1 0-1,1 1 1,0-1-1,-1 0 1,1 1-1,-1-1 1,1 0-1,-1 1 1,1-1-1,-1 1 1,1-1-1,-1 1 1,0-1-1,1 1 0,-1-1 1,0 1-1,1-1 1,-1 1-1,0 0 1,1-1-1,-1 1 1,0-1-1,0 1 1,0 0-1,0-1 1,0 1-1,0 0 1,0 0-1,-14 19 285,4-9-228,-9 9 8,10-11-30,0 0 0,0 0 0,1 1 0,1 1 1,0-1-1,-6 13 0,10-17-21,0 1 0,-1 0 0,0-1 0,0 0 0,0 1-1,0-2 1,-1 1 0,0 0 0,-1-1 0,1 0 0,-1 0 0,0-1 0,0 0 0,0 0 0,-1 0 0,1-1 0,-1 0 0,0 0 0,-12 3 0,30-10-161,-1-2 1,-1 1 0,1-1 0,-1 0 0,11-11 0,25-20-95</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9:01.817"/>
    </inkml:context>
    <inkml:brush xml:id="br0">
      <inkml:brushProperty name="width" value="0.1" units="cm"/>
      <inkml:brushProperty name="height" value="0.1" units="cm"/>
      <inkml:brushProperty name="color" value="#E71224"/>
    </inkml:brush>
  </inkml:definitions>
  <inkml:trace contextRef="#ctx0" brushRef="#br0">179 6 7114,'0'-1'63,"1"1"0,-1 0 0,0-1 1,0 1-1,1 0 0,-1-1 1,0 1-1,1 0 0,-1-1 1,0 1-1,1 0 0,-1 0 1,0-1-1,1 1 0,-1 0 1,1 0-1,-1 0 0,0 0 1,1 0-1,-1-1 0,1 1 1,-1 0-1,0 0 0,1 0 1,-1 0-1,1 0 0,-1 0 1,1 0-1,-1 0 0,0 1 1,1-1-1,-1 0 0,1 0 0,-1 0 1,0 0-1,1 1 0,-1-1 1,1 0-1,-1 0 0,0 0 1,1 1-1,-1-1 0,0 0 1,0 1-1,1-1 0,-1 0 1,0 1-1,0-1 0,1 0 1,-1 1-1,0-1 0,0 1 1,0-1-1,1 0 0,-1 1 1,0-1-1,0 1 0,0-1 1,0 1-1,0-1 0,0 0 1,0 1-1,0 0 0,0 1 46,0 1 0,0 0-1,0-1 1,0 1 0,-1-1 0,1 1 0,-1-1-1,1 1 1,-1-1 0,-2 5 0,-2 4-33,1 1 0,0 0 1,0 0-1,1 0 0,-2 17 0,-10 36 32,4-38-86,-1-1-1,-1-1 1,-2 0-1,0-1 1,-2 0-1,-1-2 1,-22 24-1,30-19-34,11-21-23,6-15-44,-3 2 67,0 0 1,1 1 0,0 0-1,0 0 1,1 0 0,10-9-1,22-25-27,-24 18 23,-10 16 21,-1-1 1,1 1 0,1 1-1,-1-1 1,1 1-1,0-1 1,0 1 0,0 1-1,1-1 1,7-4-1,-13 9-3,0 0 1,1 0-1,-1 0 0,1 0 0,-1 0 0,0 0 0,1 0 0,-1 0 0,1 0 0,-1 0 0,0 0 0,1 0 0,-1 0 0,0 0 0,1 0 0,-1 1 0,0-1 0,1 0 0,-1 0 0,0 0 0,1 1 1,-1-1-1,0 0 0,1 1 0,-1-1 0,0 0 0,0 0 0,0 1 0,1-1 0,-1 0 0,0 1 0,0-1 0,0 1 0,0-1 0,0 0 0,1 1 0,-1-1 0,0 0 0,0 1 0,0-1 0,0 1 1,0-1-1,0 0 0,0 1 0,0-1 0,0 0 0,-1 1 0,1-1 0,0 1 0,0-1 0,0 1 0,-2 29 20,1-25-7,-14 148 381,-7 129-33,23-271-680,3-14 9,3-15-137,1-12 102</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9:02.139"/>
    </inkml:context>
    <inkml:brush xml:id="br0">
      <inkml:brushProperty name="width" value="0.1" units="cm"/>
      <inkml:brushProperty name="height" value="0.1" units="cm"/>
      <inkml:brushProperty name="color" value="#E71224"/>
    </inkml:brush>
  </inkml:definitions>
  <inkml:trace contextRef="#ctx0" brushRef="#br0">0 119 7602,'10'-5'3128,"6"7"-1407,7 4-1561,0-9 24,4 1 48,9 2-24,13-1-48,-10-7-56,21 16-80,-21-20-8,-5 2 0,-2 2-56,-22-15-112,19 10-128,-16-8-336,9 9-201,-3-4 497</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9:02.468"/>
    </inkml:context>
    <inkml:brush xml:id="br0">
      <inkml:brushProperty name="width" value="0.1" units="cm"/>
      <inkml:brushProperty name="height" value="0.1" units="cm"/>
      <inkml:brushProperty name="color" value="#E71224"/>
    </inkml:brush>
  </inkml:definitions>
  <inkml:trace contextRef="#ctx0" brushRef="#br0">145 70 6233,'-39'-63'2457,"39"62"-2409,0 1 0,0 0 0,0-1 0,0 1 0,-1 0 0,1-1 1,0 1-1,0 0 0,0-1 0,-1 1 0,1 0 0,0-1 0,-1 1 0,1 0 0,0 0 0,-1 0 0,1-1 1,0 1-1,-1 0 0,1 0 0,0 0 0,-1 0 0,1 0 0,0 0 0,-1-1 0,1 1 0,-1 0 0,1 0 1,0 0-1,-1 0 0,1 0 0,0 1 0,-1-1 0,1 0 0,-1 0 0,-5 14 738,3 19-190,3-32-496,-10 30 458,0-5-300,8 4-32,1 1 0,5 48 1,0-17-51,-12 119 196,2-79-272,-48 387-434,53-480 271,0 1 0,1-1-1,0 0 1,0 1 0,1-1-1,0 1 1,3 11-1,2-8-477,3-15 204,4-21 85</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9:02.798"/>
    </inkml:context>
    <inkml:brush xml:id="br0">
      <inkml:brushProperty name="width" value="0.1" units="cm"/>
      <inkml:brushProperty name="height" value="0.1" units="cm"/>
      <inkml:brushProperty name="color" value="#E71224"/>
    </inkml:brush>
  </inkml:definitions>
  <inkml:trace contextRef="#ctx0" brushRef="#br0">446 18 6625,'-15'-18'2825,"8"18"-1177,2 0-1136,-26 8-55,23 19-25,-22-3-32,-7 7-56,5 12-56,-17-10-40,5 13-48,-4-3-72,9 4-72,1 3-8,10-16-168,5-8-144,13-14-368,9-2-232,6-27 520</inkml:trace>
  <inkml:trace contextRef="#ctx0" brushRef="#br0" timeOffset="1">349 174 8418,'26'0'2992,"13"12"-2583,-9-4-137,-22 2 0,7 1-40,0-6-56,8 3-80,1-3-64,-4-3-32,-3-2-288,-6 2-224,4-1 320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24:11.226"/>
    </inkml:context>
    <inkml:brush xml:id="br0">
      <inkml:brushProperty name="width" value="0.05" units="cm"/>
      <inkml:brushProperty name="height" value="0.05" units="cm"/>
    </inkml:brush>
  </inkml:definitions>
  <inkml:trace contextRef="#ctx0" brushRef="#br0">96 17 9690,'-96'24'4409,"237"-39"-2469,-93 7-1700,89-1 1,-37 16-214,-63-3-16,0-2 0,0-2-1,42-4 1,-64-1-528,-31-3-4651,-1 3 3673</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58.219"/>
    </inkml:context>
    <inkml:brush xml:id="br0">
      <inkml:brushProperty name="width" value="0.1" units="cm"/>
      <inkml:brushProperty name="height" value="0.1" units="cm"/>
      <inkml:brushProperty name="color" value="#FFC114"/>
    </inkml:brush>
  </inkml:definitions>
  <inkml:trace contextRef="#ctx0" brushRef="#br0">26 9 10738,'6'-2'3953,"-9"-4"-2849,31 37-952,-12-1-136,-6 11-48,-12-4-152,-19-12-480,0 3-224,-17-2 512</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9:03.134"/>
    </inkml:context>
    <inkml:brush xml:id="br0">
      <inkml:brushProperty name="width" value="0.1" units="cm"/>
      <inkml:brushProperty name="height" value="0.1" units="cm"/>
      <inkml:brushProperty name="color" value="#E71224"/>
    </inkml:brush>
  </inkml:definitions>
  <inkml:trace contextRef="#ctx0" brushRef="#br0">1 52 7506,'11'0'3144,"6"-10"-1287,35 10-1641,-19-12-8,21 14 24,1 3-56,-32-15-48,18 13-32,-28-9-136,-2-4-160,7 5-456,-8-3 416</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9:03.470"/>
    </inkml:context>
    <inkml:brush xml:id="br0">
      <inkml:brushProperty name="width" value="0.1" units="cm"/>
      <inkml:brushProperty name="height" value="0.1" units="cm"/>
      <inkml:brushProperty name="color" value="#E71224"/>
    </inkml:brush>
  </inkml:definitions>
  <inkml:trace contextRef="#ctx0" brushRef="#br0">193 0 4929,'0'6'826,"-1"1"-1,1-1 1,-1 1-1,0-1 1,-4 11 0,0-4-496,-1-1 0,0 0 1,-13 18-1,17-27-232,-93 156 1587,92-156-1652,-33 56 300,34-56-296,1 1-1,-1 0 0,0 0 0,1 0 1,0 0-1,0 0 0,0 0 1,0 0-1,1 0 0,0 1 1,0-1-1,0 0 0,1 7 1,0-9-25,0 0 1,0 0 0,1 0 0,-1 0 0,1 0 0,-1 0 0,1 0-1,0-1 1,-1 1 0,1-1 0,0 1 0,0-1 0,0 0 0,0 0-1,1 0 1,-1 0 0,0 0 0,0 0 0,0-1 0,1 1 0,-1-1-1,5 1 1,55 4 70,-61-5-81,5 0-88,-1-1 0,1 1 1,-1-1-1,1 0 0,-1 0 1,1-1-1,-1 1 0,1-1 0,-1 0 1,0-1-1,0 1 0,0-1 1,-1 0-1,1 0 0,-1-1 1,1 1-1,-1-1 0,0 0 0,0 0 1,-1-1-1,1 1 0,2-6 1,3-6-247</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9:03.837"/>
    </inkml:context>
    <inkml:brush xml:id="br0">
      <inkml:brushProperty name="width" value="0.1" units="cm"/>
      <inkml:brushProperty name="height" value="0.1" units="cm"/>
      <inkml:brushProperty name="color" value="#E71224"/>
    </inkml:brush>
  </inkml:definitions>
  <inkml:trace contextRef="#ctx0" brushRef="#br0">78 45 7698,'-4'-45'3028,"5"75"-2292,0 58 57,-5 1 0,-17 97-1,7-39-730,-6 30-353,14-157 66,0-25-330,1-33-395,10 4 667,4-11 111</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9:04.172"/>
    </inkml:context>
    <inkml:brush xml:id="br0">
      <inkml:brushProperty name="width" value="0.1" units="cm"/>
      <inkml:brushProperty name="height" value="0.1" units="cm"/>
      <inkml:brushProperty name="color" value="#E71224"/>
    </inkml:brush>
  </inkml:definitions>
  <inkml:trace contextRef="#ctx0" brushRef="#br0">193 20 7122,'-2'-8'2784,"0"5"-1912,-8-5-112,9 14-151,-4 6-89,-12 1-112,4 8-88,-10-4-120,-1 2-56,7 22-88,-4-9-16,4 15-24,3-7-56,-1-6-144,8-1-104,2-27-368,5 13-184,0-33 535</inkml:trace>
  <inkml:trace contextRef="#ctx0" brushRef="#br0" timeOffset="1">150 65 7786,'13'13'2936,"3"3"-2200,-2 10-343,-9 4-57,1 0-120,4 12-56,-2-9-80,9 3-16,-9-9-56,7-11-16,-15-18-144,0-6-104,3-5-256,-6-23 1336,17-2-696</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9:04.657"/>
    </inkml:context>
    <inkml:brush xml:id="br0">
      <inkml:brushProperty name="width" value="0.1" units="cm"/>
      <inkml:brushProperty name="height" value="0.1" units="cm"/>
      <inkml:brushProperty name="color" value="#E71224"/>
    </inkml:brush>
  </inkml:definitions>
  <inkml:trace contextRef="#ctx0" brushRef="#br0">15 20 6737,'0'0'90,"0"-1"0,-1 1-1,1-1 1,0 1-1,-1-1 1,1 1-1,0-1 1,-1 1-1,1-1 1,0 1-1,0-1 1,0 1 0,-1-1-1,1 1 1,0-1-1,0 0 1,0 1-1,0-1 1,0 1-1,0-1 1,0 0-1,0 1 1,0-1-1,1 1 1,-1-1 0,0 1-1,0-1 1,0 1-1,1-1 1,-1 1-1,0-1 1,1 1-1,-1-1 1,0 1-1,1-1 1,17 16 1302,-14-10-1304,-1-1-1,1 1 0,-1 1 0,0-1 0,0 0 0,-1 1 0,1-1 0,-1 1 0,2 8 0,-15 63 461,11-76-546,-1 0-1,1 0 1,-1 0-1,1 0 1,-1 0-1,0 0 1,1 0-1,-1-1 1,0 1-1,0 0 1,0 0-1,0-1 1,0 1-1,0 0 1,0-1-1,0 1 1,0-1-1,0 1 1,0-1-1,0 0 1,0 1-1,0-1 1,0 0-1,0 0 1,0 0-1,-2 0 1,-12 6-9,15-6 7,0 0 0,-1 1 0,1-1 0,0 0 0,0 0 0,0 1 0,0-1 0,0 0 0,-1 0 0,1 1 0,0-1 0,0 0 0,0 0 0,0 1 0,0-1 0,0 0 0,0 1 0,0-1 0,0 0 0,0 0 0,0 1 0,0-1 0,0 0 0,0 1 0,0-1 0,0 0 0,1 0 0,-1 1 0,0-1 0,0 0 0,0 0 0,0 1 1,1-1-1,-1 0 0,0 0 0,0 0 0,0 1 0,1-1 0,-1 0 0,0 0 0,0 0 0,0 0 0,1 1 0,-1-2 4,-1 0 0,1 0 1,0 0-1,-1 0 0,1-1 1,0 1-1,0 0 0,0 0 1,0 0-1,0 0 0,0 0 1,0 0-1,0 0 0,1 0 1,-1 0-1,0 0 0,1-1 1,-1 1-1,0 0 0,1 0 1,0 1-1,0-3 0,24-37 40,-19 32-24,0 0-1,1 1 0,-1 0 0,1 0 0,1 0 0,-1 1 1,1 0-1,12-6 0,-15 11-12,1-1 0,-1 1 0,1 0 0,-1 1 0,1-1 0,0 1 0,0 0 0,-1 0 0,1 1 0,0 0 0,-1 0 1,1 0-1,-1 1 0,1 0 0,-1 0 0,9 4 0,-12-5-11,-1 1 0,1-1 1,0 0-1,0 1 0,-1-1 1,1 1-1,-1 0 0,0-1 1,1 1-1,-1 0 0,0 0 0,0 0 1,0 0-1,0 0 0,0 0 1,-1 0-1,1 0 0,-1 1 1,1-1-1,-1 0 0,0 0 1,0 0-1,0 5 0,0-5-18,0 1 0,0-1 0,0 1 0,0 0-1,-1-1 1,1 1 0,-1-1 0,1 1 0,-1-1 0,0 1 0,0-1-1,0 0 1,-1 1 0,1-1 0,-1 0 0,1 0 0,-1 0 0,-3 4-1,-44 32-347,40-29 349,0-1 1,-1 0 0,0-1 0,0 0 0,-1-1 0,0 0-1,-13 5 1,17-9 74,0 0-1,0 1 1,0 0-1,1 0 1,-1 0-1,1 1 1,0 0-1,0 1 1,-10 8-1,15-13-26,1 0 0,-1 1-1,1-1 1,-1 0 0,1 1-1,0-1 1,-1 0 0,1 1 0,0-1-1,-1 1 1,1-1 0,0 0 0,-1 1-1,1-1 1,0 1 0,0-1-1,-1 1 1,1-1 0,0 1 0,0-1-1,0 1 1,0-1 0,0 1 0,0-1-1,0 1 1,0 0 0,0-1-1,0 1 1,0-1 0,0 1 0,0 0-1,23-5 314,-4-2-312,0 0 0,1 2 1,30-4-1,-12 3-337,-19-3-60,-22 7 518</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9:04.989"/>
    </inkml:context>
    <inkml:brush xml:id="br0">
      <inkml:brushProperty name="width" value="0.1" units="cm"/>
      <inkml:brushProperty name="height" value="0.1" units="cm"/>
      <inkml:brushProperty name="color" value="#E71224"/>
    </inkml:brush>
  </inkml:definitions>
  <inkml:trace contextRef="#ctx0" brushRef="#br0">177 0 7698,'-112'163'2832,"104"-135"-2200,-10-4-144,14-1-87,-9-6-81,-5-16-168,31 27-64,-29-16-120,19 2-104,-1 4-232,-6-14-265,4-8 393</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9:05.343"/>
    </inkml:context>
    <inkml:brush xml:id="br0">
      <inkml:brushProperty name="width" value="0.1" units="cm"/>
      <inkml:brushProperty name="height" value="0.1" units="cm"/>
      <inkml:brushProperty name="color" value="#E71224"/>
    </inkml:brush>
  </inkml:definitions>
  <inkml:trace contextRef="#ctx0" brushRef="#br0">1 1 8490,'141'52'3040,"-133"-39"-2591,-3-6-33,2 13-112,-1-6-120,-4-4-112,8 15-16,-9-23-72,1 6-136,0-3 1392,-2-7-992</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9:06.073"/>
    </inkml:context>
    <inkml:brush xml:id="br0">
      <inkml:brushProperty name="width" value="0.1" units="cm"/>
      <inkml:brushProperty name="height" value="0.1" units="cm"/>
      <inkml:brushProperty name="color" value="#E71224"/>
    </inkml:brush>
  </inkml:definitions>
  <inkml:trace contextRef="#ctx0" brushRef="#br0">197 103 7138,'6'-92'2135,"-10"82"-1466,-6 17-419,-10 21-116,18-26-48,-12 23 80,1 1 1,0 1 0,2 0 0,1 1 0,2 0 0,-8 41 0,5-23 64,-22 59 1,26-89-174,1-1 0,0 1 0,1 1 0,1-1 0,1 0 0,0 1 1,1 0-1,1 0 0,1 28 0,0-43-45,1 0 1,-1 0-1,0 0 0,1 0 1,-1 0-1,1 0 0,-1 0 0,1-1 1,0 1-1,0 0 0,0 0 1,0-1-1,0 1 0,0 0 0,1-1 1,-1 1-1,1-1 0,-1 0 1,1 1-1,-1-1 0,1 0 1,0 0-1,-1 0 0,1 0 0,0 0 1,0 0-1,0-1 0,0 1 1,-1-1-1,1 1 0,0-1 1,0 0-1,0 0 0,0 1 0,0-1 1,0-1-1,0 1 0,0 0 1,0 0-1,2-1 0,2-1-15,0 1 0,-1-1 0,0 0 0,1 0 0,-1 0-1,0-1 1,0 0 0,0 0 0,0 0 0,-1-1 0,1 1 0,6-8-1,20-14-287,-26 22 50,-1 1 0,0-1 0,0 0 0,0 0 0,-1-1 1,1 1-1,-1-1 0,5-5 0,1-13-442</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9:06.403"/>
    </inkml:context>
    <inkml:brush xml:id="br0">
      <inkml:brushProperty name="width" value="0.1" units="cm"/>
      <inkml:brushProperty name="height" value="0.1" units="cm"/>
      <inkml:brushProperty name="color" value="#E71224"/>
    </inkml:brush>
  </inkml:definitions>
  <inkml:trace contextRef="#ctx0" brushRef="#br0">1 60 7794,'20'-60'2744,"-12"64"-2336,2-1-56,4 18 97,0 4-57,5 8-128,1 0-56,3 3-160,-2-7-16,-12-11-144,-3-6-112,1-1-208,-7-2-209,6-3 425</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9:06.731"/>
    </inkml:context>
    <inkml:brush xml:id="br0">
      <inkml:brushProperty name="width" value="0.1" units="cm"/>
      <inkml:brushProperty name="height" value="0.1" units="cm"/>
      <inkml:brushProperty name="color" value="#E71224"/>
    </inkml:brush>
  </inkml:definitions>
  <inkml:trace contextRef="#ctx0" brushRef="#br0">350 62 7026,'31'-28'904,"2"-1"-54,-25 24-216,-8 12 330,-19 23-349,16-25-530,-1 0 0,1 0 0,0 0 0,0 0 0,1 0 0,-1 1 0,-1 7 0,-6 21 134,-1 0 0,-2-1 0,-1-1-1,-1 0 1,-29 42 0,15-24-74,-6 19 203,-48 138 0,-1 3 127,80-202-468,3-3-9,-1-1-1,0 0 1,0 1 0,-1-1 0,1 0 0,-1 0-1,0-1 1,0 1 0,0 0 0,-5 3-1,7-6-27,1-1 20,0 0 0,0 0 0,0-1 0,0 1 0,0 0 0,0 0 0,0 0 1,0 0-1,0 0 0,0 0 0,0 0 0,0 0 0,0 0 0,-1 0 0,1 0 0,0 0 0,0 0 0,0 0 0,0 0 0,0 0 0,0 0 0,0 0 0,0 0 0,0 0 0,0-1 0,0 1 0,0 0 0,0 0 0,0 0 0,-1 0 0,1 0 0,0 0 0,0 0 0,0 0 0,0 0 0,0 0 0,0 0 1,0 1-1,0-1 0,0 0 0,0 0 0,2-7-870,2-10 495</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5:25.701"/>
    </inkml:context>
    <inkml:brush xml:id="br0">
      <inkml:brushProperty name="width" value="0.1" units="cm"/>
      <inkml:brushProperty name="height" value="0.1" units="cm"/>
      <inkml:brushProperty name="color" value="#FFC114"/>
    </inkml:brush>
  </inkml:definitions>
  <inkml:trace contextRef="#ctx0" brushRef="#br0">105 0 9938,'-75'49'3329,"55"-26"-3337,14 30-232,2 6-128,16 17-376,4-9-241,17-31 673</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9:07.254"/>
    </inkml:context>
    <inkml:brush xml:id="br0">
      <inkml:brushProperty name="width" value="0.1" units="cm"/>
      <inkml:brushProperty name="height" value="0.1" units="cm"/>
      <inkml:brushProperty name="color" value="#E71224"/>
    </inkml:brush>
  </inkml:definitions>
  <inkml:trace contextRef="#ctx0" brushRef="#br0">103 98 7978,'31'-97'2375,"-31"97"-2362,0 0 1,0 0-1,1 0 1,-1 0-1,0 0 0,0 0 1,0 0-1,0 0 1,0 0-1,0 1 1,0-1-1,0 0 1,0 0-1,0 0 0,0 0 1,0 0-1,0 0 1,0 0-1,0 0 1,0 0-1,1 0 0,-1 0 1,0 0-1,0 0 1,0 0-1,0 0 1,0 0-1,0 0 1,0 0-1,0 0 0,0 0 1,1 0-1,-1 0 1,0 0-1,0 0 1,0 0-1,0 0 0,0 0 1,0 0-1,0 0 1,0 0-1,0 0 1,1 0-1,-1 0 1,0 0-1,0 0 0,0 0 1,0 0-1,0 0 1,0 0-1,0 0 1,0 0-1,0 0 0,0 0 1,0-1-1,0 1 1,0 0-1,0 0 1,0 0-1,1 0 0,-1 0 1,0 0-1,0 0 1,0 0-1,3 13 266,-3-13-265,1 1-1,-1 0 0,0 0 0,0-1 0,0 1 0,0 0 0,1 0 1,-1 0-1,0-1 0,0 1 0,-1 0 0,1 0 0,0-1 0,0 1 0,0 0 1,0 0-1,-1-1 0,1 1 0,0 0 0,-1 0 0,1-1 0,0 1 1,-1 0-1,1-1 0,-1 1 0,1-1 0,-1 1 0,0-1 0,1 1 1,-1-1-1,1 1 0,-1-1 0,0 1 0,0-1 0,0 0 8,0 0 0,0 1 0,0-1 0,0 0 0,0 0 0,0 1 0,0-1 0,0 0 0,0 1 0,0-1 1,0 1-1,1-1 0,-1 1 0,0-1 0,0 1 0,1 0 0,-1-1 0,0 1 0,1 0 0,-1 0 0,0 0 0,1-1 0,-1 1 0,1 0 0,-1 0 0,1 1 0,-7 35 353,7-22-243,1-1-1,0 0 1,6 22 0,0-12 53,2 0 0,0-1 0,2 0 0,0-1 0,2 0 0,18 25 0,-30-46-181,-1-1 0,1 1 1,-1-1-1,1 1 0,-1 0 0,1-1 1,-1 1-1,1 0 0,-1-1 0,0 1 0,1 0 1,-1 0-1,0-1 0,0 1 0,0 0 1,0 0-1,0-1 0,0 1 0,0 0 1,0 0-1,0 0 0,0-1 0,0 3 1,-17 3 632,-5 0-438,19-5-195,-71 22 95,67-21-106,0-1 1,-1 0-1,1 0 1,0 0-1,-1-1 1,1 0-1,0-1 0,-1 0 1,-7-2-1,2-2-595,21 2 32,3 0 524,16-5-256</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9:07.755"/>
    </inkml:context>
    <inkml:brush xml:id="br0">
      <inkml:brushProperty name="width" value="0.1" units="cm"/>
      <inkml:brushProperty name="height" value="0.1" units="cm"/>
      <inkml:brushProperty name="color" value="#E71224"/>
    </inkml:brush>
  </inkml:definitions>
  <inkml:trace contextRef="#ctx0" brushRef="#br0">1 66 8418,'3'-5'2944,"15"5"-2624,2 0-87,3-3-57,6 3-48,14-2-72,-7-3 0,0-4-80,17 0-88,-25-7-344,16 6 640,7 4-232</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9:08.327"/>
    </inkml:context>
    <inkml:brush xml:id="br0">
      <inkml:brushProperty name="width" value="0.1" units="cm"/>
      <inkml:brushProperty name="height" value="0.1" units="cm"/>
      <inkml:brushProperty name="color" value="#E71224"/>
    </inkml:brush>
  </inkml:definitions>
  <inkml:trace contextRef="#ctx0" brushRef="#br0">101 29 7826,'12'-14'783,"5"0"1259,-17 15-2002,1-1-1,0 1 0,-1 0 1,1 0-1,-1 0 0,1 0 1,-1 0-1,1 0 1,-1-1-1,0 1 0,1 0 1,-1 0-1,0 0 0,0 0 1,0 0-1,1 0 0,-1 0 1,0 0-1,-1 1 0,1-1 1,0 0-1,0 0 0,-1 1 1,-11 181 763,7-150-677,-1 0 0,-10 33 0,4-18-31,2-14-24,-1-1 0,-1-1 0,-28 51 0,37-77-58,-4 6 36,7-15 22,8-27 6,-5 25-76,-1 0 0,1 1 0,0-1 0,0 0 0,0 1 0,1 0 0,0-1 0,-1 1 0,1 1 0,1-1 0,-1 1 0,1-1 0,-1 1 0,1 1 0,0-1 0,0 1 0,0-1 0,0 1 0,10-2 0,-6 2 6,1-1 1,-1 2-1,0-1 0,1 1 0,-1 1 0,1-1 1,0 2-1,-1-1 0,1 1 0,17 5 1,-25-6-9,-1 0 1,1 0 0,-1 1-1,1-1 1,-1 0 0,1 1 0,-1-1-1,1 1 1,-1 0 0,1-1 0,-1 1-1,0 0 1,1 0 0,-1 0-1,0 0 1,0 0 0,0 0 0,1 0-1,-1 0 1,0 0 0,-1 1-1,1-1 1,1 3 0,-3-2 7,0 0 0,0 0-1,0 0 1,-1 0 0,1 0 0,0-1 0,-1 1 0,0 0 0,1 0-1,-1-1 1,0 1 0,-4 1 0,-18 19 33,14-13-33,-4 3 0,1 1 0,1 0 0,0 1 0,1 0 0,-14 24 1,81-127-1623,-32 54 1499</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9:08.726"/>
    </inkml:context>
    <inkml:brush xml:id="br0">
      <inkml:brushProperty name="width" value="0.1" units="cm"/>
      <inkml:brushProperty name="height" value="0.1" units="cm"/>
      <inkml:brushProperty name="color" value="#E71224"/>
    </inkml:brush>
  </inkml:definitions>
  <inkml:trace contextRef="#ctx0" brushRef="#br0">1 99 6577,'112'-87'2328,"-111"86"-2230,1-1 1,0 1-1,-1 0 1,1 0-1,0 0 1,0 0-1,0 1 1,0-1-1,0 0 1,0 1-1,-1-1 1,4 1-1,-5 0-74,1 0 0,-1 0 0,1 0 0,-1 0 0,0 0 0,1 0 0,-1 1 0,1-1 0,-1 0 0,1 0 0,-1 0 0,0 1 0,1-1 0,-1 0 0,1 1 0,-1-1 0,0 0 0,1 1 0,-1-1 0,0 0 0,0 1 0,1-1 0,-1 1 0,0-1 0,0 0-1,0 1 1,1-1 0,-1 1 0,0 25 541,0-26-530,-7 142 1390,6-140-1422,1-1-1,0 1 1,-1-1-1,1 1 0,0-1 1,0 1-1,0-1 0,0 1 1,0-1-1,0 1 0,0-1 1,1 1-1,-1-1 1,0 1-1,1-1 0,0 1 1,-1-1-1,1 1 0,0-1 1,-1 0-1,1 1 1,0-1-1,0 0 0,0 0 1,0 0-1,0 0 0,0 0 1,1 0-1,-1 0 0,0 0 1,0 0-1,1 0 1,-1-1-1,1 1 0,-1-1 1,2 1-1,0-1-13,-1 0-1,1 0 1,0-1-1,-1 1 1,1-1 0,-1 0-1,1 0 1,-1 0-1,1 0 1,-1 0-1,0-1 1,1 1 0,-1-1-1,0 1 1,0-1-1,0 0 1,0 0 0,0 0-1,-1 0 1,3-3-1,22-24-203,-21 25 170,0-1 1,-1 1-1,0-1 0,0 0 1,0-1-1,4-7 0,-5 7 13,1 1 0,0 0 0,0 0 0,0 0 0,1 1 0,7-7 0,16-17-66,-19 19 76,-6 8 22,-1-1-1,0 0 1,0 1-1,0-1 1,0 0-1,0 0 1,-1 0-1,1 0 1,0-1-1,-1 1 1,0 0-1,1-1 1,0-3 0,-2 6 5,0-1 0,0 1 0,0 0-1,0 0 1,0 0 0,0 0 0,-1 0 0,1 0 0,0 0 0,0 0 0,0-1 0,0 1 0,-1 0 0,1 0 0,0 0 0,0 0 0,0 0 0,0 0 0,-1 0 0,1 0 0,0 0 0,0 0 0,0 0 0,0 0 0,-1 0 0,1 0 0,0 0 0,0 0 0,0 1 0,0-1 0,-1 0 0,1 0 0,0 0 0,0 0 0,0 0 0,0 0 0,0 0 0,-1 0 0,1 1 0,0-1 0,0 0 0,0 0 0,0 0 0,0 0 0,0 0 0,0 1 0,0-1 0,0 0 0,0 0 0,0 0 0,-1 0 0,1 1 0,0-1 0,0 0 0,0 0 0,0 0 0,0 0 0,0 1 0,0-1 0,0 0 0,1 0 0,-9 23 290,-2 27 157,6-12-246,-3 75-99,7-111-67,0 0 0,0 1 1,0-1-1,1 0 0,-1 0 0,0 0 0,1 0 1,0 0-1,-1 1 0,1-1 0,0 0 0,0 0 0,0-1 1,0 1-1,0 0 0,1 0 0,-1 0 0,0-1 0,1 1 1,-1-1-1,1 1 0,0-1 0,0 0 0,3 3 0,5-3 531</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9:09.149"/>
    </inkml:context>
    <inkml:brush xml:id="br0">
      <inkml:brushProperty name="width" value="0.1" units="cm"/>
      <inkml:brushProperty name="height" value="0.1" units="cm"/>
      <inkml:brushProperty name="color" value="#E71224"/>
    </inkml:brush>
  </inkml:definitions>
  <inkml:trace contextRef="#ctx0" brushRef="#br0">68 107 7386,'41'-91'2359,"-39"75"-1397,-11 17-380,-10 16 146,11 3-384,0 1 0,2 0 0,0 1 0,1 0 0,-2 31 0,2 110 498,3-23-411,-7 141-197,4-37-619,-2-212 107,3-20-246,4-12 502,0 0 1,0 0-1,0 0 0,0-1 1,0 1-1,0 0 0,0 0 1,0 0-1,0 0 0,0 0 1,0 0-1,0 0 0,0 0 1,0 0-1,0-1 0,0 1 1,0 0-1,-1 0 0,1 0 1,0 0-1,0 0 1,0 0-1,0 0 0,0 0 1,0 0-1,0 0 0,0 0 1,0-1-1,0 1 0,0 0 1,0 0-1,0 0 0,-1 0 1,1 0-1,0 0 0,0 0 1,0 0-1,0 0 0,0 0 1,0 0-1,0 0 0,0 0 1,0 0-1,-1 0 0,1 0 1,0 0-1,0 0 0,0 0 1,0 0-1,0 0 0,0 0 1,0 0-1,0 0 0,0 0 1,-1 0-1,1 0 0,0 0 1,0 0-1,0 0 0,0 1 1,0-1-1,0 0 0,0 0 1,0 0-1,0 0 0,0 0 1,0 0-1,-6-27-327</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9:09.488"/>
    </inkml:context>
    <inkml:brush xml:id="br0">
      <inkml:brushProperty name="width" value="0.1" units="cm"/>
      <inkml:brushProperty name="height" value="0.1" units="cm"/>
      <inkml:brushProperty name="color" value="#E71224"/>
    </inkml:brush>
  </inkml:definitions>
  <inkml:trace contextRef="#ctx0" brushRef="#br0">0 35 8250,'3'-7'3040,"14"12"-2351,2 0-417,8 3-120,-9-4-24,-8-3-32,0 1-8,29-2-72,-3-3-80,2-2-224,-12 0-160,-8-15 95,4 1 137</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9:09.832"/>
    </inkml:context>
    <inkml:brush xml:id="br0">
      <inkml:brushProperty name="width" value="0.1" units="cm"/>
      <inkml:brushProperty name="height" value="0.1" units="cm"/>
      <inkml:brushProperty name="color" value="#E71224"/>
    </inkml:brush>
  </inkml:definitions>
  <inkml:trace contextRef="#ctx0" brushRef="#br0">212 8 6609,'-1'-1'110,"0"0"1,0 0-1,0 1 0,0-1 0,-1 0 0,1 1 0,0-1 0,-1 1 0,1-1 0,0 1 0,-1 0 0,1 0 0,0-1 0,-1 1 1,1 0-1,-1 0 0,1 0 0,0 0 0,-1 1 0,1-1 0,0 0 0,-1 1 0,1-1 0,0 1 0,-1-1 0,1 1 0,0-1 0,0 1 1,0 0-1,-1 0 0,1-1 0,0 1 0,0 0 0,0 0 0,0 0 0,1 0 0,-1 1 0,0-1 0,0 0 0,1 0 0,-1 0 0,0 1 1,1-1-1,-1 3 0,-1 5-4,0 1 0,1 0 0,1 0 0,-1 0 0,3 13 0,-2-1 318,-2 16 2,-10 55 0,1-24-195,-9 120 10,-24 157-858,36-319 204,8-27 419,0 1 1,0-1-1,0 1 1,0-1-1,0 1 1,0-1-1,0 0 1,0 1-1,-1-1 1,1 1-1,0-1 1,0 0-1,0 1 0,0-1 1,-1 1-1,1-1 1,0 0-1,0 1 1,0-1-1,-1 0 1,1 1-1,0-1 1,-1 0-1,1 0 1,0 1-1,-1-1 1,1 0-1,0 0 1,-1 0-1,1 1 1,-1-1-1,1 0 1,0 0-1,-1 0 0,1 0 1,-1 0-1,1 0 1,0 0-1,-1 0 1,1 0-1,-1 0 1,1 0-1,-1 0 1,1 0-1,0 0 1,-1 0-1,1 0 1,-1 0-1,1-1 1,0 1-1,-1 0 1,1 0-1,0 0 0,-1-1 1,1 1-1,0 0 1,-1 0-1,1-1 1,-10-20 353</inkml:trace>
  <inkml:trace contextRef="#ctx0" brushRef="#br0" timeOffset="1">2 433 7538,'-2'-16'3112,"2"6"-1679,2 2-921,11 6-216,13 7-88,-3 5-104,2 0-8,0 1-56,-11 2 0,0-1-256,30 9-232,-10-4 288</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9:10.240"/>
    </inkml:context>
    <inkml:brush xml:id="br0">
      <inkml:brushProperty name="width" value="0.1" units="cm"/>
      <inkml:brushProperty name="height" value="0.1" units="cm"/>
      <inkml:brushProperty name="color" value="#E71224"/>
    </inkml:brush>
  </inkml:definitions>
  <inkml:trace contextRef="#ctx0" brushRef="#br0">47 210 6473,'4'-1'246,"-1"0"0,1 0 0,-1 0 0,1 0 0,0 1 0,-1 0 1,1 0-1,-1 0 0,1 0 0,0 0 0,-1 1 0,1 0 0,-1-1 0,1 1 0,-1 1 0,1-1 0,-1 0 0,0 1 0,0 0 0,1 0 0,-1 0 0,5 4 0,4 2-578,-11-7 329,0 0 1,1 0 0,-1 0-1,1 0 1,-1-1-1,1 1 1,-1 0-1,1-1 1,-1 1 0,1 0-1,0-1 1,-1 0-1,1 1 1,0-1 0,0 0-1,-1 0 1,1 0-1,0 0 1,-1 0-1,1-1 1,0 1 0,-1 0-1,1-1 1,0 1-1,-1-1 1,1 0-1,-1 0 1,1 1 0,-1-1-1,1 0 1,-1 0-1,0 0 1,1 0 0,-1-1-1,0 1 1,0 0-1,0 0 1,0-1-1,0 1 1,0-1 0,0 1-1,0-1 1,-1 1-1,1-1 1,0 0-1,-1 1 1,1-3 0,2-5-232,-1 0 0,0-1 0,-1 1 0,0 0 0,-1-1 0,1 1 1,-3-15-1,-11-40-2146,11 59 2252,1 0 0,-1 1 0,0-1 0,0 1 0,0-1 0,-1 1-1,1 0 1,-1 0 0,0 0 0,-6-6 0,8 9 201,-1 1 0,1-1 0,0 1 0,0-1 0,-1 1 0,1 0 0,0 0 0,-1-1 0,1 1 0,0 0 0,-1 0 0,1 0 0,0 0 0,-1 1 1,1-1-1,0 0 0,-1 1 0,1-1 0,0 0 0,0 1 0,-1 0 0,1-1 0,0 1 0,0 0 0,0-1 0,0 1 0,0 0 0,0 0 0,0 0 0,0 0 0,0 0 0,0 0 0,0 0 0,0 2 0,-25 36 1282,10-12-347,-29 36 0,14-20-335,29-38-632,0-1 0,0 1 0,0 0 0,1 0 0,0 0 0,0 0 0,0 0 0,1 0 0,-1 0 0,1 0 0,1 0 0,-1 0 0,0 0-1,1 0 1,0 0 0,1 0 0,-1-1 0,1 1 0,0 0 0,0-1 0,0 1 0,5 7 0,-4-8-52,-1 1 0,0-1 0,1 0 0,0 0 0,0 0 0,0-1 0,0 1-1,1-1 1,0 0 0,-1 0 0,1 0 0,0 0 0,0 0 0,1-1 0,-1 0 0,0 0 0,1 0 0,-1-1 0,1 1-1,0-1 1,0 0 0,-1 0 0,9 0 0,-11-2-31,0 1 0,0-1 0,-1 1 0,1-1 0,0 0 1,-1 0-1,1 0 0,0 1 0,-1-1 0,1-1 0,-1 1 0,0 0 0,1 0 0,-1-1 0,0 1 0,0 0 0,0-1 0,0 1 0,0-1 0,1-1 1,2-3-72,15-19-167</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9:10.606"/>
    </inkml:context>
    <inkml:brush xml:id="br0">
      <inkml:brushProperty name="width" value="0.1" units="cm"/>
      <inkml:brushProperty name="height" value="0.1" units="cm"/>
      <inkml:brushProperty name="color" value="#E71224"/>
    </inkml:brush>
  </inkml:definitions>
  <inkml:trace contextRef="#ctx0" brushRef="#br0">42 1 7730,'14'138'4569,"-13"-90"-4311,-2 1 0,-9 58 0,9-100-258,0 0-1,-1 1 0,0-1 0,0 0 0,-1 0 1,0-1-1,0 1 0,0 0 0,-5 5 0,8-12 1,-1 0-1,1 0 0,-1 0 0,1 0 0,-1 0 0,1-1 0,-1 1 0,1 0 0,-1 0 0,1 0 0,-1-1 0,1 1 0,0 0 0,-1-1 0,1 1 0,0 0 0,-1-1 0,1 1 0,0 0 0,-1-1 0,1 1 0,0-1 0,0 1 0,-1 0 1,1-1-1,0 1 0,0-1 0,0 1 0,0-1 0,0 1 0,0-1 0,0 1 0,0-2 0,-6-15-12,5 10 15,1 0 0,0 0 1,0 0-1,0 0 0,1-1 0,0 2 0,0-1 0,1 0 0,0 0 0,0 0 1,1 1-1,0-1 0,0 1 0,0 0 0,1 0 0,0 0 0,0 0 0,0 1 1,1-1-1,0 1 0,8-7 0,4-3 14,0 1 0,1 1 0,1 0 0,0 1 0,28-12 0,13 6 24,-50 16-79,1-1 0,0 0 0,-1-1 0,14-6 0,-54 0 1271,1 6-453</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9:44.266"/>
    </inkml:context>
    <inkml:brush xml:id="br0">
      <inkml:brushProperty name="width" value="0.1" units="cm"/>
      <inkml:brushProperty name="height" value="0.1" units="cm"/>
      <inkml:brushProperty name="color" value="#E71224"/>
    </inkml:brush>
  </inkml:definitions>
  <inkml:trace contextRef="#ctx0" brushRef="#br0">51 32 6841,'-40'61'2258,"40"-61"-2238,0 0 0,0 1-1,0-1 1,-1 0 0,1 1 0,0-1-1,0 0 1,0 1 0,0-1 0,0 0-1,-1 1 1,1-1 0,0 0-1,0 0 1,0 1 0,-1-1 0,1 0-1,0 0 1,0 0 0,-1 1 0,1-1-1,0 0 1,0 0 0,-1 0 0,1 0-1,0 1 1,-1-1 0,1 0-1,0 0 1,-1 0 0,1 0 0,0 0-1,-1 0 1,1 0 0,0 0 0,-1 0-1,1 0 1,0 0 0,-1 0-1,1 0 1,-1-1 0,5-7 588,10 0-241,1 0 1,1 1 0,-1 1-1,1 0 1,29-5 0,16-7-283,-36 13-77,-20 5-84,-1-1 1,0 1 0,1-1-1,-1 0 1,1-1-1,-1 1 1,0-1-1,8-3 1,-10 1-820,-2-1 356</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5:28.887"/>
    </inkml:context>
    <inkml:brush xml:id="br0">
      <inkml:brushProperty name="width" value="0.1" units="cm"/>
      <inkml:brushProperty name="height" value="0.1" units="cm"/>
      <inkml:brushProperty name="color" value="#FFC114"/>
    </inkml:brush>
  </inkml:definitions>
  <inkml:trace contextRef="#ctx0" brushRef="#br0">265 62 7578,'55'-61'2519,"-58"68"-2198,0 0 0,0 0 0,1 0 0,-1 0-1,2 0 1,-1 1 0,0 14 0,0-8-220,0 0 0,-1 0 0,-1 0 0,0 0 0,-8 18 0,-8 1 72,-25 49 167,26-42-316,-3-1 1,-1-1-1,-43 54 1,38-54-358,28-37 325,-1 1-52,0 0 0,0-1 1,-1 1-1,1 0 0,0-1 1,0 1-1,-1 0 0,1-1 0,-1 0 1,0 1-1,1-1 0,-1 0 0,0 0 1,0 0-1,0 0 0,0 0 1,0 0-1,0-1 0,-3 2 0,-11 0-338</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9:44.687"/>
    </inkml:context>
    <inkml:brush xml:id="br0">
      <inkml:brushProperty name="width" value="0.1" units="cm"/>
      <inkml:brushProperty name="height" value="0.1" units="cm"/>
      <inkml:brushProperty name="color" value="#E71224"/>
    </inkml:brush>
  </inkml:definitions>
  <inkml:trace contextRef="#ctx0" brushRef="#br0">151 49 6801,'-11'-17'656,"-11"-13"748,21 29-1392,1 1-1,0 0 0,0 0 0,0 0 0,0 0 0,0 0 1,0 0-1,-1 0 0,1-1 0,0 1 0,0 0 1,0 0-1,0 0 0,0 0 0,-1 0 0,1 0 1,0 0-1,0 0 0,0 0 0,0 0 0,-1 0 0,1 0 1,0 0-1,0 0 0,0 0 0,0 0 0,0 0 1,-1 0-1,1 0 0,0 0 0,0 0 0,0 1 0,0-1 1,0 0-1,-1 0 0,1 0 0,0 0 0,0 0 1,0 0-1,0 0 0,0 0 0,0 1 0,-1-1 0,1 0 1,0 0-1,0 0 0,0 0 0,0 0 0,0 1 1,0-1-1,0 0 0,-1 23 367,3 44 265,-3 0 0,-16 104 1,5-62-559,8-60-82,-1 0-1,-3 0 1,-2-1 0,-2-1-1,-22 56 1,33-99 7,-1 0-1,1-1 1,0 1 0,0 0 0,0-1 0,1 1 0,-1 0-1,1 0 1,0 0 0,0 0 0,0 0 0,0-1-1,1 1 1,0 0 0,0 0 0,1 4 0,0 8 151,-2-16-150,0 1 0,0-1 1,0 0-1,0 0 0,0 0 0,0 0 1,0 1-1,0-1 0,0 0 0,-1 0 1,1 0-1,0 0 0,0 1 0,0-1 1,0 0-1,0 0 0,0 0 0,0 1 1,0-1-1,0 0 0,1 0 1,-1 0-1,0 0 0,0 1 0,0-1 1,0 0-1,0 0 0,0 0 0,0 0 1,0 1-1,0-1 0,0 0 0,1 0 1,-1 0-1,0 0 0,0 0 1,0 0-1,0 0 0,0 1 0,1-1 1,-1 0-1,0 0 0,0 0 0,0 0 1,0 0-1,1 0 0,-1 0 0,0 0 1,0 0-1,0 0 0,1 0 1,-1 0-1,0 0 0,0 0 0,26-19 224,-25 19-240,4-4 10,1 0 0,0-1-1,-1 0 1,1 0 0,-1 0 0,0 0 0,-1-1 0,1 0 0,-1 0 0,0 0-1,0-1 1,3-9 0,31-66-100,-24 53-879,-1 0 1,14-46 0,-14 27-86</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9:45.016"/>
    </inkml:context>
    <inkml:brush xml:id="br0">
      <inkml:brushProperty name="width" value="0.1" units="cm"/>
      <inkml:brushProperty name="height" value="0.1" units="cm"/>
      <inkml:brushProperty name="color" value="#E71224"/>
    </inkml:brush>
  </inkml:definitions>
  <inkml:trace contextRef="#ctx0" brushRef="#br0">124 17 7674,'-3'-11'2824,"-1"6"-2272,4 21-160,-4 6-71,-6 9-33,3 12 24,-6-4-96,-2 0-16,7 19-96,-12-12-72,5 10-16,4-2-32,1-11-224,7-6-176,3-15 240</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9:45.418"/>
    </inkml:context>
    <inkml:brush xml:id="br0">
      <inkml:brushProperty name="width" value="0.1" units="cm"/>
      <inkml:brushProperty name="height" value="0.1" units="cm"/>
      <inkml:brushProperty name="color" value="#E71224"/>
    </inkml:brush>
  </inkml:definitions>
  <inkml:trace contextRef="#ctx0" brushRef="#br0">1 140 7282,'6'-5'320,"1"0"1,1 0 0,-1 0-1,1 1 1,0 0 0,0 1 0,0 0-1,14-4 1,-12 4-310,0 0-1,0-1 1,-1 0-1,1-1 1,14-9 0,20-19 371,-22 17-93,-20 14-257,-1 1 0,1-1 0,0 0 0,0 1 1,0-1-1,0 1 0,0 0 0,1 0 0,-1 0 0,4-1 0,-5 2-19,1 0-1,-1 0 1,0 1-1,0-1 1,1 0-1,-1 1 1,0-1-1,0 1 1,0 0-1,0-1 1,0 1-1,0 0 1,0 0-1,0-1 1,0 1-1,0 0 1,0 0-1,0 0 1,-1 0-1,1 0 1,0 0-1,-1 1 1,1-1-1,-1 0 1,1 0-1,-1 0 1,1 2-1,3 9 95,0 0-1,-1 0 0,3 18 1,0-1-24,-2-3-25,-1 0-1,-1 0 1,-2 1 0,0-1 0,-7 41 0,0 65 12,18 16 65,41 207-1,-45-319-60,2 15 180,5 54 0,-14-105-252,0 0 0,0 0 0,0 0 0,0 0 1,0 1-1,0-1 0,0 0 0,0 0 0,0 0 0,0 1 1,0-1-1,0 0 0,0 0 0,0 0 0,0 1 0,0-1 0,0 0 1,0 0-1,0 0 0,0 1 0,0-1 0,0 0 0,0 0 1,0 0-1,0 0 0,0 1 0,0-1 0,-1 0 0,1 0 0,0 0 1,0 0-1,0 0 0,0 1 0,0-1 0,-1 0 0,1 0 1,0 0-1,0 0 0,0 0 0,-1 0 0,1 0 0,0 0 0,0 0 1,0 0-1,0 1 0,-1-1 0,1 0 0,0 0 0,0 0 1,0 0-1,-1 0 0,1-1 0,0 1 0,-13-9 38,-11-21-4,1-15-266,-21-56-1,-9-19-1036,9 36-726,2 4 893</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9:45.769"/>
    </inkml:context>
    <inkml:brush xml:id="br0">
      <inkml:brushProperty name="width" value="0.1" units="cm"/>
      <inkml:brushProperty name="height" value="0.1" units="cm"/>
      <inkml:brushProperty name="color" value="#E71224"/>
    </inkml:brush>
  </inkml:definitions>
  <inkml:trace contextRef="#ctx0" brushRef="#br0">120 1 6481,'3'0'2513,"4"0"-273,-4 6-2128,0 9-96,57 43-72,-60-53-456,11 5-2088,-9-2 1816</inkml:trace>
  <inkml:trace contextRef="#ctx0" brushRef="#br0" timeOffset="1">15 431 7794,'-12'18'2912,"9"-16"-1855,16 8-729,4-7-88,14 0-24,3-19-56,9-30-96,18 15-16,-5-27-200,11 12-160,-9 8-1001,-11-14 865</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9:46.250"/>
    </inkml:context>
    <inkml:brush xml:id="br0">
      <inkml:brushProperty name="width" value="0.1" units="cm"/>
      <inkml:brushProperty name="height" value="0.1" units="cm"/>
      <inkml:brushProperty name="color" value="#E71224"/>
    </inkml:brush>
  </inkml:definitions>
  <inkml:trace contextRef="#ctx0" brushRef="#br0">382 0 8050,'-7'15'3521,"-13"24"-3603,-64 77 338,-82 152 0,129-209-252,27-47-195,1 1-1,1 1 0,0 0 1,1 0-1,1 0 0,-8 25 1,9-29-255</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9:46.586"/>
    </inkml:context>
    <inkml:brush xml:id="br0">
      <inkml:brushProperty name="width" value="0.1" units="cm"/>
      <inkml:brushProperty name="height" value="0.1" units="cm"/>
      <inkml:brushProperty name="color" value="#E71224"/>
    </inkml:brush>
  </inkml:definitions>
  <inkml:trace contextRef="#ctx0" brushRef="#br0">58 1 6801,'2'0'142,"-1"0"0,1 0 0,-1 1 0,1-1 0,-1 1 0,1-1 0,-1 1 0,0-1 0,1 1 0,-1 0 0,0 0 0,0 0 0,1-1 0,-1 1 0,0 0 0,0 1 0,0-1 0,0 0 0,0 0 0,0 0 0,0 1-1,-1-1 1,1 0 0,0 1 0,-1-1 0,1 3 0,1-1-98,-2 0-1,1 0 0,0 0 1,0 0-1,-1 1 1,0-1-1,0 0 0,0 0 1,0 1-1,-1 5 1,-14 40 539,9-33-421,1 1-1,-5 27 1,-36 267 422,41-271-697,-1 51-1,11-72-131,-5-19 203,-1 0-1,1 1 1,0-1 0,0 0-1,0 1 1,0-1 0,1 0-1,-1 0 1,0 1-1,0-1 1,0 0 0,0 1-1,0-1 1,0 0 0,0 1-1,0-1 1,1 0-1,-1 0 1,0 1 0,0-1-1,0 0 1,1 0 0,-1 1-1,0-1 1,0 0-1,1 0 1,-1 0 0,0 0-1,0 1 1,1-1-1,-1 0 1,0 0 0,1 0-1,-1 0 1,0 0 0,1 0-1,-1 0 1,0 0-1,0 0 1,1 0 0,-1 0-1,0 0 1,1 0 0,5-7-600</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9:46.922"/>
    </inkml:context>
    <inkml:brush xml:id="br0">
      <inkml:brushProperty name="width" value="0.1" units="cm"/>
      <inkml:brushProperty name="height" value="0.1" units="cm"/>
      <inkml:brushProperty name="color" value="#E71224"/>
    </inkml:brush>
  </inkml:definitions>
  <inkml:trace contextRef="#ctx0" brushRef="#br0">391 31 7538,'20'-30'4481,"-37"49"-3595,0-3-890,-25 29 19,-1 4-102,-3-2 1,-65 51-1,109-96 40,-5 3-229,0 1 0,-1-1 0,0 0 0,0 0 0,0-1 0,0 0 0,-1-1 0,1 0 0,-1 0 0,-15 2 0,-5-8-743</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9:47.268"/>
    </inkml:context>
    <inkml:brush xml:id="br0">
      <inkml:brushProperty name="width" value="0.1" units="cm"/>
      <inkml:brushProperty name="height" value="0.1" units="cm"/>
      <inkml:brushProperty name="color" value="#E71224"/>
    </inkml:brush>
  </inkml:definitions>
  <inkml:trace contextRef="#ctx0" brushRef="#br0">0 0 5089,'1'0'145,"-1"0"1,1 0-1,-1 0 1,1 0-1,-1 1 1,1-1-1,-1 0 0,1 0 1,-1 0-1,0 0 1,1 0-1,-1 1 0,1-1 1,-1 0-1,1 0 1,-1 1-1,0-1 0,1 0 1,-1 1-1,1-1 1,-1 0-1,0 1 0,1-1 1,-1 1-1,0-1 1,0 0-1,1 1 1,-1-1-1,0 1 0,0-1 1,0 1-1,0-1 1,1 2-1,-2 21 547,0-10-563,1-5-85,-2 38 409,4 59 0,11 54 265,-10-94-386,23 128 1,-24-186-302,0 0 0,0 0 0,0 0 0,1 0 0,0-1 0,0 1 1,1-1-1,0 1 0,0-1 0,0-1 0,1 1 0,0 0 0,0-1 0,1 0 0,9 7 0,-11-10-24,0 0 0,-1 0 0,1-1 0,0 1 0,0-1 0,0 0 0,0 0 0,0-1 0,0 1 0,0-1 0,0 0 0,0 0 0,0 0 0,0-1 0,0 1 0,0-1 0,0 0 0,0 0 0,-1 0 0,1-1 0,0 0 0,0 1 0,-1-1 0,1 0 0,-1-1 0,0 1 0,0-1 0,4-3 0,11-8-38,-1-2 1,-1-1-1,0 0 1,-1 0-1,21-34 1,-27 36-551,0-1-1,-2-1 1,0 0-1,8-27 1,-3-8-518</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9:47.869"/>
    </inkml:context>
    <inkml:brush xml:id="br0">
      <inkml:brushProperty name="width" value="0.1" units="cm"/>
      <inkml:brushProperty name="height" value="0.1" units="cm"/>
      <inkml:brushProperty name="color" value="#E71224"/>
    </inkml:brush>
  </inkml:definitions>
  <inkml:trace contextRef="#ctx0" brushRef="#br0">290 36 7514,'-47'-34'2169,"47"34"-2157,0 0-1,-1 0 0,1 0 1,0-1-1,0 1 0,0 0 0,-1 0 1,1 0-1,0 0 0,0 0 1,-1 0-1,1 0 0,0 0 0,0 0 1,-1 0-1,1 0 0,0 0 1,0 0-1,-1 0 0,1 0 0,0 0 1,0 0-1,0 0 0,-1 0 1,1 0-1,0 0 0,0 0 1,-1 0-1,1 0 0,0 1 0,0-1 1,0 0-1,-1 0 0,1 0 1,0 0-1,0 0 0,0 1 0,0-1 1,-1 0-1,1 0 0,0 1 1,0-1-1,0 0 0,0 0 0,0 0 1,0 1-1,0-1 0,0 0 1,0 0-1,-1 1 0,1-1 0,0 0 1,0 0-1,0 1 0,0-1 1,1 0-1,-1 1 0,0 17-59,0-15 102,-1 6-44,-1-1 0,1 1 0,-2 0 0,1 0 0,-1-1 0,0 0 0,-1 1 0,0-1 0,0 0 0,-1-1 0,-8 12 0,-19 34 88,27-43-67,0 0 0,-1-1 0,-12 16 0,-12 18 67,-15 12-28,40-46-68,4-7-1,0 1 0,0-1-1,-1 0 1,1 1 0,-1-1-1,0 0 1,0 0 0,0 0-1,0 0 1,0 0 0,0-1-1,0 1 1,0-1 0,-1 1-1,1-1 1,-5 2 0,6-3 1,1 0 0,-1-1 0,1 1 0,-1 0 0,1-1 0,0 1 0,-1 0 0,1-1 0,0 1 0,-1-1 0,1 1 1,0 0-1,-1-1 0,1 1 0,0-1 0,0 1 0,0-1 0,0 1 0,-1-1 0,1 1 0,0-1 0,0 1 0,0-1 0,0 0 1,0 1-1,0-1 0,0 1 0,0-1 0,0 1 0,1-1 0,-1 1 0,0-1 0,0 1 0,0-1 0,1 1 0,-1-1 0,0 1 0,0 0 1,1-1-1,-1 1 0,0-1 0,1 1 0,-1 0 0,1-1 0,4-2-2,-1 0 0,0-1 1,0 0-1,0 1 0,0-1 0,0 0 0,-1-1 0,5-7 1,-6 8-1,1 1 0,-1-1 0,1 1 0,-1 0 0,1 0 0,0 0 0,0 0 0,0 0-1,0 1 1,1-1 0,-1 1 0,1 0 0,0 0 0,-1 0 0,1 0 0,7-1 0,4-3 15,-1 0 0,0 0 0,-1-1 0,19-14 0,-31 21-5,-1-1 0,0 1 0,1-1 0,-1 1 0,1-1 0,-1 1 0,1-1 0,-1 1 0,1 0 0,-1-1 0,1 1 0,0 0 0,-1-1 0,1 1 0,-1 0 0,1 0 0,0-1 0,-1 1 0,1 0 0,0 0 0,-1 0 0,1 0-1,0 0 1,-1 0 0,1 0 0,0 0 0,-1 0 0,1 0 0,0 1 0,-1-1 0,1 0 0,0 0 0,-1 1 0,1-1 0,-1 0 0,1 1 0,-1-1 0,1 0 0,-1 1 0,1-1 0,-1 1 0,1-1 0,-1 1 0,1-1 0,-1 1 0,0-1 0,1 1 0,-1 0 0,0-1 0,1 1 0,-1-1 0,0 1 0,0 0 0,0 46 661,-13 61-341,2 160 0,6-125-469,5-143 127,0 1 0,0-1 0,0 1-1,0-1 1,0 1 0,0-1 0,0 1 0,0-1 0,0 1 0,0-1-1,0 1 1,0-1 0,0 0 0,0 1 0,1-1 0,-1 1 0,0-1-1,0 1 1,0-1 0,1 0 0,-1 1 0,0-1 0,1 1-1,-1-1 1,0 0 0,1 1 0,-1-1 0,0 0 0,1 0 0,-1 1-1,1-1 1,-1 0 0,0 0 0,1 1 0,-1-1 0,1 0 0,-1 0-1,1 0 1,-1 0 0,1 0 0,-1 0 0,1 0 0,0 0-1,16-13-223,-4-12 90</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9:48.233"/>
    </inkml:context>
    <inkml:brush xml:id="br0">
      <inkml:brushProperty name="width" value="0.1" units="cm"/>
      <inkml:brushProperty name="height" value="0.1" units="cm"/>
      <inkml:brushProperty name="color" value="#E71224"/>
    </inkml:brush>
  </inkml:definitions>
  <inkml:trace contextRef="#ctx0" brushRef="#br0">170 12 6025,'6'0'1754,"-11"6"-728,-24 20-371,-20 19-122,-8 42 326,51-77-776,1 1 0,0 0 1,0 0-1,1 1 0,0-1 0,-2 20 0,6-30-72,-1 0-1,1 0 0,0 0 1,1 0-1,-1-1 0,0 1 0,0 0 1,0 0-1,1 0 0,-1 0 1,0 0-1,1 0 0,-1 0 0,0 0 1,1-1-1,0 1 0,-1 0 1,1 0-1,-1 0 0,1-1 0,0 1 1,-1 0-1,1-1 0,0 1 1,0-1-1,0 1 0,0-1 0,-1 1 1,1-1-1,0 0 0,0 1 0,0-1 1,0 0-1,0 0 0,0 0 1,0 1-1,0-1 0,0 0 0,0 0 1,0 0-1,0-1 0,0 1 1,0 0-1,-1 0 0,1 0 0,2-1 1,56-16 191,-45 13-159,24-11 22,0-1 0,-2-2 1,0-1-1,35-26 0,26-14-46,-34 19 61,-59 37-189,-1 0 0,1 0-1,-1 0 1,0 0 0,1-1-1,-1 1 1,-1-1 0,1 0 0,0 0-1,-1 0 1,0 0 0,0 0 0,2-8-1,-10 8-2474</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5:29.570"/>
    </inkml:context>
    <inkml:brush xml:id="br0">
      <inkml:brushProperty name="width" value="0.1" units="cm"/>
      <inkml:brushProperty name="height" value="0.1" units="cm"/>
      <inkml:brushProperty name="color" value="#FFC114"/>
    </inkml:brush>
  </inkml:definitions>
  <inkml:trace contextRef="#ctx0" brushRef="#br0">93 67 7450,'12'-7'387,"-3"1"-27,1 1 1,0-1 0,0 2-1,1 0 1,-1 0-1,1 1 1,0 0-1,0 1 1,11-2-1,75-5 973,-70 4-1206,1 2-1,-1 1 1,53 4 0,-79-2-125,1 0 0,-1 0 0,0 0 0,0 0 0,1 0 0,-1 1 1,0-1-1,0 0 0,1 1 0,-1-1 0,0 1 0,0-1 1,0 1-1,0 0 0,0-1 0,0 1 0,0 0 0,0 0 1,0 0-1,0 0 0,-1 0 0,1 0 0,0 0 0,0 0 1,-1 0-1,1 0 0,0 2 0,-1-1 0,0 1-1,0-1 1,0 0-1,0 0 1,-1 1 0,1-1-1,-1 0 1,1 0-1,-1 0 1,0 0-1,0 0 1,0 0 0,0 0-1,-2 2 1,-5 8 4,-1 0 0,0-1 1,-17 15-1,-81 70-65,83-73-97,-1-1-1,-2-1 1,-53 32-1,14-9-256,59-40 366,0 0 0,1 1 0,0 0 1,0 0-1,0 1 0,1 0 0,-1 0 0,2 0 0,-9 12 0,13-17 46,-1 0 1,1 0-1,-1-1 0,0 1 1,0 0-1,1 0 0,-1-1 1,0 1-1,0-1 0,0 1 1,0-1-1,0 1 0,1-1 1,-1 1-1,0-1 0,0 0 1,0 1-1,0-1 0,0 0 1,0 0-1,-1 0 0,1 0 1,0 0-1,0 0 0,0 0 1,0 0-1,0 0 0,0-1 1,0 1-1,0 0 0,0 0 1,0-1-1,-1 0 0,0-3 26,13 4 52,-10 1-68,-1-1 1,1 0 0,0 1-1,0-1 1,-1 0 0,1 0 0,0 0-1,0 0 1,-1 1 0,1-1-1,0 0 1,0 0 0,-1 0 0,1 0-1,0-1 1,0 1 0,-1 0-1,1 0 1,0 0 0,0-1-1,-1 1 1,1 0 0,0-1 0,-1 1-1,1 0 1,0-1 0,-1 1-1,1-1 1,-1 1 0,1-1 0,0 0-1,-4-18 294,5 25 79,15 41-124,-2-21-226,-10-20-17,-1 0 1,0 0 0,0 1-1,-1 0 1,1-1-1,-2 1 1,1 0-1,-1 0 1,0 0-1,0 1 1,-1-1-1,0 0 1,0 1 0,-1-1-1,0 1 1,0 7-1,-1-11-2,-10 44 171,2 1 0,-3 60 1,11-78-120,1-10-18,0 0 0,-2 0 0,0-1 1,-1 1-1,-8 24 0,-21 33 73,15-50-89,7-23-88,3-19-140,6 5 33,1 0-1,0-1 1,1 1 0,0 0-1,0 0 1,1 0 0,5-16-1,-1 0-174,0-29-75</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9:48.589"/>
    </inkml:context>
    <inkml:brush xml:id="br0">
      <inkml:brushProperty name="width" value="0.1" units="cm"/>
      <inkml:brushProperty name="height" value="0.1" units="cm"/>
      <inkml:brushProperty name="color" value="#E71224"/>
    </inkml:brush>
  </inkml:definitions>
  <inkml:trace contextRef="#ctx0" brushRef="#br0">124 0 6641,'-43'99'2185,"40"-94"-2049,1 1 0,0 0 1,0 0-1,1 0 0,-1 0 1,1 0-1,1 1 0,-1-1 1,1 0-1,0 0 0,0 1 0,1-1 1,0 0-1,0 0 0,3 9 1,3 20 281,-7-14-208,-1-1 0,0 1 1,-2 0-1,-5 25 0,-5 32 134,-37 457-11,45-488-3196,14-64 1903</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9:48.917"/>
    </inkml:context>
    <inkml:brush xml:id="br0">
      <inkml:brushProperty name="width" value="0.1" units="cm"/>
      <inkml:brushProperty name="height" value="0.1" units="cm"/>
      <inkml:brushProperty name="color" value="#E71224"/>
    </inkml:brush>
  </inkml:definitions>
  <inkml:trace contextRef="#ctx0" brushRef="#br0">40 25 8762,'0'-14'3065,"8"5"-2833,8 13-56,-8-9-96,9 10-56,-9-5 16,8 13-40,-1 5-32,-2-7-56,0 6-208,-6-9-97,0 2-1983,-6-10 1672</inkml:trace>
  <inkml:trace contextRef="#ctx0" brushRef="#br0" timeOffset="1">109 145 6881,'-60'132'2929,"49"-113"-1513,-14-7-695,17-7-265,3 0-144,13-5-192,15 0-40,4-5-40,4-8-40,2-4-168,3-6-168,0 2-2113,-2-2 1705</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9:49.344"/>
    </inkml:context>
    <inkml:brush xml:id="br0">
      <inkml:brushProperty name="width" value="0.1" units="cm"/>
      <inkml:brushProperty name="height" value="0.1" units="cm"/>
      <inkml:brushProperty name="color" value="#E71224"/>
    </inkml:brush>
  </inkml:definitions>
  <inkml:trace contextRef="#ctx0" brushRef="#br0">2 120 5713,'-1'-120'2833,"11"120"-257,-10 2-2296,19 11-96,-9 2 33,-2 11 39,-3 2 0,-10 3-16,0 5-40,-3 9-104,2 9 0,4 21-56,-8-7-16,8-1 0,-1-9-96,-2-32-296,9 5-248,-4-26 360</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9:49.859"/>
    </inkml:context>
    <inkml:brush xml:id="br0">
      <inkml:brushProperty name="width" value="0.1" units="cm"/>
      <inkml:brushProperty name="height" value="0.1" units="cm"/>
      <inkml:brushProperty name="color" value="#E71224"/>
    </inkml:brush>
  </inkml:definitions>
  <inkml:trace contextRef="#ctx0" brushRef="#br0">0 197 8554,'30'-17'2618,"27"-12"-2182,-27 17-332,51-29 0,-5 2 112,-50 27-105,-6 2-18,0 1 0,1 1 0,33-8 0,-49 15-69,0 0 0,0 0 1,0 1-1,0-1 0,1 1 0,-1 0 0,0 0 0,0 1 1,1 0-1,-1 0 0,0 0 0,0 1 0,0-1 1,0 1-1,-1 0 0,1 0 0,0 1 0,-1 0 0,1 0 1,5 5-1,-7-5 2,0 0 0,-1 1 1,0 0-1,1-1 0,-1 1 0,0 0 1,-1 0-1,1 0 0,-1 0 0,0 0 1,0 1-1,1 4 0,4 60 172,-5-38-128,6 31 6,18 347 58,-17-7 31,-6-339-4,-2-50-104,1 9 120,0-1 0,-2 1 1,-5 36-1,6-57-170,0 0 1,0 0-1,0 0 0,-1 0 1,1 0-1,0 0 0,0-1 1,0 1-1,-1 0 0,1 0 1,-1 0-1,1 0 0,0 0 1,-1 0-1,0-1 0,1 1 1,-1 0-1,1 0 0,-1-1 1,0 1-1,1 0 0,-1-1 1,0 1-1,0-1 0,0 1 1,0-1-1,1 1 0,-1-1 1,0 0-1,0 1 0,0-1 1,0 0-1,0 0 0,0 0 1,0 1-1,0-1 0,0 0 1,0 0-1,0 0 0,0-1 1,0 1-1,0 0 0,0 0 1,1 0-1,-1-1 0,0 1 1,-2-1-1,-5-4-8,1 0 1,-1 0-1,1 0 0,-11-11 0,-2-1-120,-111-70-909,-13-10-566,80 45 1144</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9:50.207"/>
    </inkml:context>
    <inkml:brush xml:id="br0">
      <inkml:brushProperty name="width" value="0.1" units="cm"/>
      <inkml:brushProperty name="height" value="0.1" units="cm"/>
      <inkml:brushProperty name="color" value="#E71224"/>
    </inkml:brush>
  </inkml:definitions>
  <inkml:trace contextRef="#ctx0" brushRef="#br0">44 168 8842,'-44'-90'3065,"62"98"-2817,-1-16 16,1-5-8,6 1-40,8-4-56,2 8-72,14 6-80,-1-5-8,-4 1-144,14 2-112,-29-5-344,4 12-153,-19-3 473</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9:50.549"/>
    </inkml:context>
    <inkml:brush xml:id="br0">
      <inkml:brushProperty name="width" value="0.1" units="cm"/>
      <inkml:brushProperty name="height" value="0.1" units="cm"/>
      <inkml:brushProperty name="color" value="#E71224"/>
    </inkml:brush>
  </inkml:definitions>
  <inkml:trace contextRef="#ctx0" brushRef="#br0">10 161 7458,'-10'0'2872,"17"16"-2064,14-9-408,0-4-55,17 4-65,-3-19 0,11-4-80,6-9-40,11 1-104,4 4-8,-10-3-56,-2 10-24,-24-5-160,5 11-144,-16 1-385,-17-12-1903,-3 6 1856</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19:50.889"/>
    </inkml:context>
    <inkml:brush xml:id="br0">
      <inkml:brushProperty name="width" value="0.1" units="cm"/>
      <inkml:brushProperty name="height" value="0.1" units="cm"/>
      <inkml:brushProperty name="color" value="#E71224"/>
    </inkml:brush>
  </inkml:definitions>
  <inkml:trace contextRef="#ctx0" brushRef="#br0">46 1 7386,'3'0'153,"-1"1"1,0 0 0,1 0 0,-1 0-1,0 1 1,0-1 0,1 0 0,-1 1-1,0-1 1,0 1 0,-1 0 0,1 0-1,0 0 1,-1 0 0,1 0 0,-1 0-1,1 0 1,-1 0 0,0 0 0,0 1-1,0-1 1,0 0 0,0 1 0,-1-1-1,1 1 1,-1 3 0,3 9 12,-1 0 1,-1 0-1,-1 16 1,0-27-19,-1 139 359,-7 0 1,-5-1-1,-38 159 0,50-293-322,-5 19-881,1-24 728,-1-14 980,2-4-466</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1:45.755"/>
    </inkml:context>
    <inkml:brush xml:id="br0">
      <inkml:brushProperty name="width" value="0.1" units="cm"/>
      <inkml:brushProperty name="height" value="0.1" units="cm"/>
      <inkml:brushProperty name="color" value="#E71224"/>
    </inkml:brush>
  </inkml:definitions>
  <inkml:trace contextRef="#ctx0" brushRef="#br0">246 10 7466,'19'-4'544,"-14"2"-316,1 1 0,-1 0 0,1 0 0,0 0 0,11 1 0,-17 0-209,1 0 1,0 0-1,-1 0 1,1 1-1,-1-1 1,1 0-1,-1 0 1,1 1-1,-1-1 1,1 0-1,-1 0 1,1 1-1,-1-1 1,1 1 0,-1-1-1,1 0 1,-1 1-1,0-1 1,1 1-1,-1-1 1,0 1-1,1-1 1,-1 2-1,-3 20 201,-6 0-204,-1 0 0,-1 0-1,-1-1 1,0-1 0,-2 0 0,-1-1-1,0 0 1,-1-1 0,-1-1 0,-23 18 0,5-5 7,8-8 158,1 1-1,-33 38 0,59-61-165,0 0-1,1 0 1,-1 0 0,0 0 0,0 0 0,0 0 0,1 0 0,-1 0 0,0 0 0,0 0 0,0 0 0,0 0 0,1 0-1,-1 0 1,0 0 0,0 0 0,0 0 0,1 0 0,-1 0 0,0 1 0,0-1 0,0 0 0,0 0 0,0 0 0,1 0-1,-1 0 1,0 0 0,0 1 0,0-1 0,0 0 0,0 0 0,0 0 0,0 0 0,1 0 0,-1 1 0,0-1 0,0 0-1,0 0 1,0 0 0,0 1 0,0-1 0,0 0 0,0 0 0,0 0 0,0 1 0,0-1 0,0 0 0,0 0 0,0 0-1,0 0 1,0 1 0,0-1 0,-1 0 0,1 0 0,17-6 201,-11 2-178,0 1 1,1 0-1,-1 0 0,1 0 1,-1 1-1,13-3 0,16-4 59,86-32 69,-102 34-150,-1 0 0,1 2 0,0 0 1,25-2-1,-42 6-60,-1 1-1,1 0 1,0-1 0,0 1 0,0-1-1,0 1 1,-1-1 0,1 0 0,0 0-1,-1 1 1,1-1 0,-1-1-1,1 1 1,-1 0 0,1 0 0,-1 0-1,0-1 1,1 1 0,-1-1-1,0 1 1,0-1 0,0 1 0,0-1-1,0-2 1,0-10-243</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1:46.087"/>
    </inkml:context>
    <inkml:brush xml:id="br0">
      <inkml:brushProperty name="width" value="0.1" units="cm"/>
      <inkml:brushProperty name="height" value="0.1" units="cm"/>
      <inkml:brushProperty name="color" value="#E71224"/>
    </inkml:brush>
  </inkml:definitions>
  <inkml:trace contextRef="#ctx0" brushRef="#br0">103 23 6441,'-5'-22'1549,"5"22"-1535,0 0 0,0 0 0,0 0 0,0 0 0,0 1 0,0-1 0,0 0 0,0 0 0,0 0 0,0 0 0,0 0 0,0 0 0,0 0 0,0 1 0,0-1 0,0 0 0,0 0 0,0 0 0,0 0 1,-1 0-1,1 0 0,0 0 0,0 0 0,0 0 0,0 1 0,0-1 0,0 0 0,0 0 0,0 0 0,0 0 0,0 0 0,0 0 0,0 0 0,-1 0 0,1 0 0,0 0 0,0 0 0,0 0 0,0 0 0,0 0 0,0 0 0,0 0 0,0 0 0,-1 0 0,1 0 0,0 0 0,0 0 0,0 0 0,0 0 0,0 0 0,0 0 0,0 0 0,-1 0 0,1 0 0,0 0 0,0 0 0,0 0 0,0 0 0,0 0 0,0 0 0,0 0 0,0 0 0,0 0 0,0 0 0,-1 0 0,1-1 0,0 1 0,0 0 0,-6 44 869,3-19-614,-18 262 1387,7-66-1280,-27 196-80,38-398-348,1-27-268,0-27-117,5-5 565,6-14-65</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1:46.443"/>
    </inkml:context>
    <inkml:brush xml:id="br0">
      <inkml:brushProperty name="width" value="0.1" units="cm"/>
      <inkml:brushProperty name="height" value="0.1" units="cm"/>
      <inkml:brushProperty name="color" value="#E71224"/>
    </inkml:brush>
  </inkml:definitions>
  <inkml:trace contextRef="#ctx0" brushRef="#br0">314 1 6617,'-1'0'183,"-1"0"-1,1 1 1,0-1-1,-1 1 1,1 0-1,0-1 0,0 1 1,0 0-1,-1-1 1,1 1-1,0 0 1,0 0-1,0 0 0,0 0 1,0 0-1,1 0 1,-1 0-1,0 1 1,0-1-1,1 0 1,-1 2-1,-15 34-240,10-22 471,-7 11-51,-28 41 1,29-50-300,1 1 0,1 0 1,0 0-1,-13 38 1,8 7 0,9-36-23,-17 48 0,20-66-38,-1-1 0,0 0-1,-1 0 1,1 0 0,-2-1-1,1 0 1,-1 0 0,0 0 0,-11 10-1,-17 8-75,23-18-541,23-21-1403,9-5 1274</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5:30.048"/>
    </inkml:context>
    <inkml:brush xml:id="br0">
      <inkml:brushProperty name="width" value="0.1" units="cm"/>
      <inkml:brushProperty name="height" value="0.1" units="cm"/>
      <inkml:brushProperty name="color" value="#FFC114"/>
    </inkml:brush>
  </inkml:definitions>
  <inkml:trace contextRef="#ctx0" brushRef="#br0">1 179 8274,'0'1'125,"1"-1"0,-1 1 1,1-1-1,-1 1 0,1-1 0,0 0 1,-1 1-1,1-1 0,-1 0 0,1 0 1,0 0-1,-1 1 0,1-1 1,0 0-1,-1 0 0,1 0 0,0 0 1,-1 0-1,1 0 0,0 0 0,-1 0 1,1 0-1,0-1 0,-1 1 1,1 0-1,0 0 0,-1 0 0,1-1 1,0 1-1,-1 0 0,1-1 0,-1 1 1,1-1-1,29-20-116,-26 18 150,10-7-104,2-4 2,1 1 1,1 1 0,0 1 0,0 0 0,35-14 0,3-1-25,-45 20-12,1 0 0,1 0 0,22-6 0,-32 11-16,1 0 1,0 1 0,0-1 0,-1 1-1,1 0 1,0 0 0,-1 0 0,1 0 0,0 1-1,-1 0 1,1-1 0,0 2 0,-1-1 0,1 0-1,-1 1 1,1-1 0,-1 1 0,3 2 0,-3 0 11,-1 0 1,0 0-1,0 0 1,0 0-1,0 0 1,-1 0-1,0 0 1,0 1-1,0-1 1,0 1-1,-1-1 1,1 7-1,0 0 24,6 42 148,-2 0 1,-3 0 0,-6 80-1,2-94-133,3 70 131,1-68-4,-5 63 1,4-40 2,0-54-116,0 1-1,-1 0 0,0-1 0,-1 1 0,-3 16 0,-17 5 279,21-31-344,-1 0-1,1 0 0,-1 1 0,0-1 0,1 0 1,-1 0-1,0 0 0,0 0 0,0 0 0,0 0 1,0 0-1,0 0 0,0 0 0,0 0 0,0-1 1,-1 1-1,1 0 0,0-1 0,-1 1 0,1-1 1,0 1-1,-2-1 0,-3 1 1,1 0-1,0-1 1,0 1-1,0-1 1,0-1-1,-8 0 1,1-1-92,-1-1 0,1 0 0,0 0 0,1-2 0,-14-5 0,14 3-179,0-1 1,0 1-1,0-2 1,1 0-1,0 0 0,1-1 1,0 0-1,0 0 1,1-1-1,-9-16 0,-10-25-475</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1:46.801"/>
    </inkml:context>
    <inkml:brush xml:id="br0">
      <inkml:brushProperty name="width" value="0.1" units="cm"/>
      <inkml:brushProperty name="height" value="0.1" units="cm"/>
      <inkml:brushProperty name="color" value="#E71224"/>
    </inkml:brush>
  </inkml:definitions>
  <inkml:trace contextRef="#ctx0" brushRef="#br0">1 619 5233,'72'-91'2561,"-59"94"-433,0 20-1688,1-2-8,-5 10-136,1 4-40,2-7-96,1 5-56,0-17-72,-3 0-32,-2-7-80,2-3-80,8 4-144,-1-12 168</inkml:trace>
  <inkml:trace contextRef="#ctx0" brushRef="#br0" timeOffset="1">689 17 6777,'7'-10'2457,"-7"7"-2089,0-1 88,-2 11 32,0-7-16,1 0-8,-4 43-111,-8 52-137,-10-39-48,-5 0-56,6-7-56,-12-6-48,6 2-8,-11-12-128,2-5-16,-2-18-192,8-5-145,8-15 345</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1:47.127"/>
    </inkml:context>
    <inkml:brush xml:id="br0">
      <inkml:brushProperty name="width" value="0.1" units="cm"/>
      <inkml:brushProperty name="height" value="0.1" units="cm"/>
      <inkml:brushProperty name="color" value="#E71224"/>
    </inkml:brush>
  </inkml:definitions>
  <inkml:trace contextRef="#ctx0" brushRef="#br0">1 4 6273,'0'-3'2593,"23"14"-1361,-7-1-848,-3 6-32,4 11-48,11 1-48,1 8-88,-12-7-56,15 7-88,-14-3-15,-8-2-58,15 11-63,-14-11-400,-2-3 336</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1:47.459"/>
    </inkml:context>
    <inkml:brush xml:id="br0">
      <inkml:brushProperty name="width" value="0.1" units="cm"/>
      <inkml:brushProperty name="height" value="0.1" units="cm"/>
      <inkml:brushProperty name="color" value="#E71224"/>
    </inkml:brush>
  </inkml:definitions>
  <inkml:trace contextRef="#ctx0" brushRef="#br0">6 219 6953,'-5'18'2737,"13"-18"-1721,15 13-680,13-13-24,3-13-24,25 6 1,-4-25-1,10 4-128,16 13-40,-22 0-32,-7 0-56,-21-1 0,-14-2-16,-11-2-128,9 7-88,-7 0-264,-5-4-201,-8-11 433</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1:47.809"/>
    </inkml:context>
    <inkml:brush xml:id="br0">
      <inkml:brushProperty name="width" value="0.1" units="cm"/>
      <inkml:brushProperty name="height" value="0.1" units="cm"/>
      <inkml:brushProperty name="color" value="#E71224"/>
    </inkml:brush>
  </inkml:definitions>
  <inkml:trace contextRef="#ctx0" brushRef="#br0">591 12 5793,'-52'-11'2069,"51"11"-2029,0 0 1,0 0-1,1 0 0,-1 0 1,0 0-1,0 1 1,0-1-1,0 0 1,1 1-1,-1-1 1,0 1-1,0-1 0,1 1 1,-1-1-1,0 1 1,1-1-1,-1 1 1,0 0-1,1-1 1,-1 1-1,1 0 0,-1-1 1,1 1-1,0 0 1,-1 0-1,1 0 1,0-1-1,-1 1 1,1 0-1,0 0 0,0 0 1,0 1-1,-5 9 294,-39 51 1155,30-40-1217,-1 0 0,-1-2-1,-1 0 1,-24 22-1,7-10-177,0 2 0,2 1 1,2 2-1,-35 54 0,14-9-83,-45 101 1,86-145-135,10-34 54,-1-1 1,1 1-1,-1-1 0,0 1 0,0-1 1,-1 1-1,1-1 0,-4 6 0,5-9 64,0 0 1,0 0-1,0 0 0,0 0 0,0 0 0,0-1 1,0 1-1,0 0 0,0 0 0,0 0 0,0 0 1,0 0-1,0 0 0,0 0 0,0 0 0,0 0 1,0 0-1,0-1 0,0 1 0,0 0 0,0 0 1,0 0-1,0 0 0,0 0 0,0 0 0,0 0 1,0 0-1,0 0 0,-1 0 0,1 0 0,0 0 0,0 0 1,0 0-1,0 0 0,0 0 0,0 0 0,0 0 1,0 0-1,0 0 0,0 0 0,-1 0 0,1 0 1,0 0-1,0 0 0,0 0 0,0 0 0,0 0 1,0 0-1,0 0 0,0 0 0,0 0 0,0 0 1,-1 0-1,1 0 0,0 0 0,0 0 0,0 0 1,0 0-1,0 0 0,0 0 0,0 0 0,0 0 1,2-19-181</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1:48.221"/>
    </inkml:context>
    <inkml:brush xml:id="br0">
      <inkml:brushProperty name="width" value="0.1" units="cm"/>
      <inkml:brushProperty name="height" value="0.1" units="cm"/>
      <inkml:brushProperty name="color" value="#E71224"/>
    </inkml:brush>
  </inkml:definitions>
  <inkml:trace contextRef="#ctx0" brushRef="#br0">6 259 6545,'15'30'2878,"-12"-18"-2811,-1 1 0,0 0 0,-1 0 0,0 22 0,-1-32-58,0 1 0,0-1 0,-1 0 0,1 0 0,0 0 0,-1 0 0,0 0 0,0 0 0,0 0 0,0 0 0,0 0 0,-1 0-1,1-1 1,-1 1 0,1-1 0,-1 1 0,0-1 0,0 1 0,0-1 0,-4 3 0,6-5-8,0 0-1,0 0 1,1 0-1,-1 0 1,0 0-1,0 0 1,0 1-1,0-1 1,0 0-1,1 0 1,-1 0-1,0 0 1,0 0-1,0 0 1,0 1-1,0-1 1,0 0-1,0 0 1,0 0-1,1 0 1,-1 1 0,0-1-1,0 0 1,0 0-1,0 0 1,0 0-1,0 1 1,0-1-1,0 0 1,0 0-1,0 0 1,0 0-1,0 1 1,0-1-1,0 0 1,0 0-1,-1 0 1,1 0-1,0 1 1,0-1-1,0 0 1,0 0-1,0 0 1,0 0-1,0 0 1,0 1-1,0-1 1,-1 0-1,1 0 1,0 0 0,0 0-1,0 0 1,0 0-1,-1 0 1,1 0-1,0 1 1,0-1-1,0 0 1,0 0-1,0 0 1,-1 0-1,1 0 1,0 0-1,0 0 1,0 0-1,-1 0 1,1 0-1,0 0 1,0 0-1,12 1 35,-6-4-31,1 0 1,-2-1-1,1 0 1,0 0-1,-1-1 1,1 1-1,-1-1 1,0 0-1,-1-1 1,0 1 0,1-1-1,-2 0 1,1 0-1,3-7 1,-3 5 18,1 0 1,1-1 0,0 2-1,0-1 1,0 1 0,11-10-1,-8 9 15,1 0-1,0 1 1,0 0 0,1 1-1,0 0 1,0 1 0,0 0-1,0 1 1,1 0 0,0 1-1,0 0 1,13-1 0,-20 4-32,0-1 1,1 0-1,-1 0 1,0-1-1,0 1 1,0-1-1,5-3 1,-7 4-7,1-1 0,-1 1 1,0 0-1,1 0 0,-1 0 0,1 0 1,-1 0-1,1 1 0,3-1 0,-5 2 0,0-1 0,-1 1 1,1-1-1,-1 1 0,1 0 0,-1 0 0,1 0 0,-1-1 0,0 1 0,1 1 0,-1-1 0,0 0 0,0 0 0,0 0 0,0 1 0,0-1 0,0 0 0,0 1 0,0-1 0,0 1 0,-1-1 0,1 1 1,-1-1-1,1 4 0,1 0 9,-1 0 0,-1 0 0,1 0 0,-1 1 0,0-1 0,0 0 0,0 0 1,-1 0-1,1 0 0,-1 0 0,-1 0 0,1 0 0,-1 0 0,0 0 0,0 0 1,0 0-1,-1-1 0,-3 6 0,-3 4 15,-2 1 1,0-1-1,-24 24 0,32-36-22,0 1 0,1-1 0,-1 1 0,0-1 1,-1 0-1,1 0 0,0-1 0,-1 1 0,-3 1 0,6-3-1,0 1 1,-1-1-1,1 0 1,0 0-1,0 0 1,-1 0-1,1 0 1,0 0-1,0 0 1,-1-1-1,1 1 1,0 0-1,0-1 1,0 1-1,0-1 1,-1 1-1,1-1 1,0 0-1,0 1 1,0-1-1,0 0 0,0 0 1,0 1-1,1-1 1,-1 0-1,0 0 1,0 0-1,1 0 1,-1 0-1,0 0 1,0-3-1,-5-7-9,1 0 0,1 0 0,0-1 0,1 0 0,0 1 0,0-1 0,1 0 0,1-1 0,0-18 0,3-6-99,12-66-1,-3 31 45,-10 61 9,9-56 281,-10 67-219,0 0 0,0 0 1,0 0-1,0 0 0,0 1 1,0-1-1,1 0 0,-1 0 1,0 0-1,0 0 0,0 0 1,0 0-1,0 0 0,0 0 0,0 0 1,1 0-1,-1 0 0,0 0 1,0 0-1,0 0 0,0 0 1,0 0-1,0 0 0,0 0 1,1 0-1,-1 0 0,0 0 1,0 0-1,0 0 0,0 0 1,0 0-1,0 0 0,2 45 177,-7 168 320,-11 28-16,0-10-256,10-57-269,9-163-60,4-14-26,6-18 421,-2-17 1703,16-15-969</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1:48.554"/>
    </inkml:context>
    <inkml:brush xml:id="br0">
      <inkml:brushProperty name="width" value="0.1" units="cm"/>
      <inkml:brushProperty name="height" value="0.1" units="cm"/>
      <inkml:brushProperty name="color" value="#E71224"/>
    </inkml:brush>
  </inkml:definitions>
  <inkml:trace contextRef="#ctx0" brushRef="#br0">159 35 8026,'-27'-34'2920,"13"55"-2440,0 4-208,5 11-63,-13-8-137,9 10-8,2-9-56,1 2-8,3-1-80,-8-9-80,-1 4 104</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1:48.888"/>
    </inkml:context>
    <inkml:brush xml:id="br0">
      <inkml:brushProperty name="width" value="0.1" units="cm"/>
      <inkml:brushProperty name="height" value="0.1" units="cm"/>
      <inkml:brushProperty name="color" value="#E71224"/>
    </inkml:brush>
  </inkml:definitions>
  <inkml:trace contextRef="#ctx0" brushRef="#br0">1 0 6001,'8'16'2489,"25"47"-1025,-20-38-1392,-5-12-8,2-5-224,-2-8-248,9-5-2064,-1-3 1695</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1:49.219"/>
    </inkml:context>
    <inkml:brush xml:id="br0">
      <inkml:brushProperty name="width" value="0.1" units="cm"/>
      <inkml:brushProperty name="height" value="0.1" units="cm"/>
      <inkml:brushProperty name="color" value="#E71224"/>
    </inkml:brush>
  </inkml:definitions>
  <inkml:trace contextRef="#ctx0" brushRef="#br0">433 0 2144,'-2'14'1378,"2"-12"-1324,1 0-1,-1 0 1,0 0-1,0 0 1,0 0 0,0 0-1,0 0 1,-1 0 0,1 0-1,0 0 1,-1-1 0,0 1-1,1 0 1,-1 0 0,0 0-1,0-1 1,-2 4 0,-48 19 738,-78 99-44,-3 3 1359,117-114-1615,0 1 1,0 1-1,1 1 0,1 0 1,1 0-1,-15 24 0,33-49-402,1 0 0,0 1 0,1 0 0,0 0 0,0 1 0,1 0 0,-1 1 0,2 0 0,-1 0 0,21-10 0,4 0-87,2 1 1,44-14-1,-11 0-243,-64 27 145,0 0 1,1-1 0,-1 1 0,0-1 0,-1 0 0,1 0 0,-1 0 0,0-1 0,7-9 0,-7-8-168</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1:49.577"/>
    </inkml:context>
    <inkml:brush xml:id="br0">
      <inkml:brushProperty name="width" value="0.1" units="cm"/>
      <inkml:brushProperty name="height" value="0.1" units="cm"/>
      <inkml:brushProperty name="color" value="#E71224"/>
    </inkml:brush>
  </inkml:definitions>
  <inkml:trace contextRef="#ctx0" brushRef="#br0">120 24 7594,'-88'-22'2335,"87"22"-2310,0-1 1,0 1-1,0 0 0,0 0 1,0 0-1,-1 0 0,1 0 1,0 0-1,0 0 1,0 0-1,0 1 0,0-1 1,0 0-1,0 1 0,0-1 1,0 1-1,0-1 1,0 1-1,0-1 0,0 1 1,0-1-1,1 1 0,-1 0 1,0 0-1,0-1 1,1 1-1,-1 0 0,0 0 1,1 0-1,-1 0 1,1 0-1,-1 0 0,1 0 1,-1 0-1,1 0 0,0 0 1,0 0-1,-1 0 1,1 0-1,0 0 0,0 0 1,0 3-1,8 43 266,-6-41-180,50 282 1085,-48-249-1144,-1 1 0,-2 1 1,-1-1-1,-3 0 0,-8 47 0,-21 131 12,27-149-46,-2-90-754,0-18 28,7-6-76,5-6 345</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1:49.920"/>
    </inkml:context>
    <inkml:brush xml:id="br0">
      <inkml:brushProperty name="width" value="0.1" units="cm"/>
      <inkml:brushProperty name="height" value="0.1" units="cm"/>
      <inkml:brushProperty name="color" value="#E71224"/>
    </inkml:brush>
  </inkml:definitions>
  <inkml:trace contextRef="#ctx0" brushRef="#br0">230 66 3753,'-1'-9'759,"0"3"-216,0 0-1,0 0 0,1-1 1,0 1-1,0 0 0,0 0 1,2-7-1,-2 13-458,1 0 0,-1 0 0,0 1 0,0-1 0,1 0 0,-1 0 0,0 1 0,0-1 0,0 0 0,1 1 0,-1-1 0,0 0 0,0 1 0,0-1 0,0 0 0,0 1 0,0-1 0,0 0 0,0 1 0,0-1 0,0 1 0,0-1 0,0 0 0,0 1 0,0-1 0,0 0 0,0 1 0,0-1 0,0 0 0,0 1 0,0-1 0,-1 0 0,1 1 0,0-1 0,0 0 0,-1 1 0,-9 23-40,1-3 140,-22 58 354,-76 135 0,89-185-500,4-8-67,1 0 1,-10 25 0,20-40-443,5-16-133,-1 4 427,2-18-201</inkml:trace>
  <inkml:trace contextRef="#ctx0" brushRef="#br0" timeOffset="1">176 81 7009,'11'3'2713,"16"17"-1993,4 5-296,0 6-152,-5-3-128,-9 1-56,-1-6-32,-8-8-56,17-2-72,3-11-304,-10-6-424,15-14 512</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5:30.404"/>
    </inkml:context>
    <inkml:brush xml:id="br0">
      <inkml:brushProperty name="width" value="0.1" units="cm"/>
      <inkml:brushProperty name="height" value="0.1" units="cm"/>
      <inkml:brushProperty name="color" value="#FFC114"/>
    </inkml:brush>
  </inkml:definitions>
  <inkml:trace contextRef="#ctx0" brushRef="#br0">1 50 8642,'5'3'3073,"8"-3"-2569,5 1-360,8 3 0,-6-4 0,13 1 88,-1-4-32,6-8-64,7 1-48,4 2-176,-15-6-88,-11 8-368,4 4-232,-27-3 463</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1:50.261"/>
    </inkml:context>
    <inkml:brush xml:id="br0">
      <inkml:brushProperty name="width" value="0.1" units="cm"/>
      <inkml:brushProperty name="height" value="0.1" units="cm"/>
      <inkml:brushProperty name="color" value="#E71224"/>
    </inkml:brush>
  </inkml:definitions>
  <inkml:trace contextRef="#ctx0" brushRef="#br0">171 25 7298,'3'-3'200,"0"0"1,1 1 0,-1 0-1,1-1 1,-1 2 0,1-1 0,0 0-1,0 1 1,-1-1 0,1 1-1,0 0 1,0 0 0,1 1 0,-1-1-1,0 1 1,0 0 0,0 0-1,0 0 1,0 1 0,7 1 0,2 0-116,-1 0 0,0 1 0,0 1 0,0 0 1,20 9-1,-28-11-76,0 0 0,0 1 0,-1-1 1,1 0-1,-1 1 0,1 0 0,-1 0 0,4 5 1,-7-7-9,1 0 0,0 0 0,-1 0 1,0 1-1,1-1 0,-1 0 1,0 0-1,1 1 0,-1-1 0,0 0 1,0 1-1,0-1 0,0 0 1,0 1-1,0-1 0,-1 0 1,1 0-1,0 1 0,-1-1 0,1 0 1,-1 0-1,1 0 0,-1 1 1,0-1-1,1 0 0,-1 0 1,0 0-1,0 0 0,0 0 0,1 0 1,-1 0-1,0-1 0,-2 2 1,-25 30 10,-37 52 1,42-53-14,-1 0 0,-38 37 0,35-43-2,-51 51-3,39-41-177,39-34 171,-1-1 1,1 0-1,0 0 0,0 0 1,-1 1-1,1-1 0,0 0 0,0 0 1,-1 0-1,1 0 0,0 0 0,0 0 1,-1 1-1,1-1 0,0 0 0,0 0 1,-1 0-1,1 0 0,0 0 0,-1 0 1,1 0-1,0 0 0,-1 0 1,1 0-1,0 0 0,0-1 0,-1 1 1,1 0-1,0 0 0,0 0 0,-1 0 1,1 0-1,0 0 0,0-1 0,-1 1 1,1 0-1,0 0 0,0 0 0,0-1 1,-1 1-1,1 0 0,0 0 1,0-1-1,0 1 0,0 0 0,0 0 1,-1-1-1,1 1 0,0 0 0,0 0 1,0-1-1,0 1 0,0 0 0,0-1 1,0 1-1,0 0 0,0-1 0,0 1 1,-3-7-157,-13-24-111</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1:50.605"/>
    </inkml:context>
    <inkml:brush xml:id="br0">
      <inkml:brushProperty name="width" value="0.1" units="cm"/>
      <inkml:brushProperty name="height" value="0.1" units="cm"/>
      <inkml:brushProperty name="color" value="#E71224"/>
    </inkml:brush>
  </inkml:definitions>
  <inkml:trace contextRef="#ctx0" brushRef="#br0">1 1 7434,'9'3'2832,"13"5"-2160,-1 5-72,4 12-175,6 3-57,-5 0-48,2 3-40,2-10-72,-9-11-32,14 0-80,1 3-24,3-13-40,9 12 8,-14-17-80,2-13-64,-11 11-208,-9-9-128,9 11 288</inkml:trace>
  <inkml:trace contextRef="#ctx0" brushRef="#br0" timeOffset="1">68 372 7538,'6'-5'2784,"16"-7"-2120,1 2-320,-7-4 33,-4-1-17,6-2-56,1 9-40,13 2-152,4 11-40,-12 9-96,-4-9-80,-7 10-168,-9-12-176,-6-3 280</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1:50.936"/>
    </inkml:context>
    <inkml:brush xml:id="br0">
      <inkml:brushProperty name="width" value="0.1" units="cm"/>
      <inkml:brushProperty name="height" value="0.1" units="cm"/>
      <inkml:brushProperty name="color" value="#E71224"/>
    </inkml:brush>
  </inkml:definitions>
  <inkml:trace contextRef="#ctx0" brushRef="#br0">1 83 6745,'0'1'162,"1"0"-1,-1 0 0,1 0 0,-1 0 0,1 0 0,0 0 1,-1 0-1,1 0 0,0 0 0,0 0 0,-1 0 0,1-1 1,0 1-1,0 0 0,0 0 0,0-1 0,0 1 0,0-1 1,0 1-1,0-1 0,1 1 0,-1-1 0,0 0 0,0 0 1,0 1-1,0-1 0,2 0 0,38 8 177,-30-9-229,1 1 1,0-1-1,0-1 0,0 0 1,-1-1-1,1 0 0,-1-1 1,0 0-1,19-10 0,-15 7-81,0 0-1,1 2 0,0 0 0,18-4 0,153-18-692,-174 19-1616,-12 6 1573,4-3-469</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1:51.270"/>
    </inkml:context>
    <inkml:brush xml:id="br0">
      <inkml:brushProperty name="width" value="0.1" units="cm"/>
      <inkml:brushProperty name="height" value="0.1" units="cm"/>
      <inkml:brushProperty name="color" value="#E71224"/>
    </inkml:brush>
  </inkml:definitions>
  <inkml:trace contextRef="#ctx0" brushRef="#br0">100 12 6929,'-16'-4'566,"0"2"0,-1-1 0,-18 1 0,35 2-539,-1 0 1,0 1-1,0-1 1,0 0-1,0 1 1,1-1-1,-1 0 1,0 1-1,0-1 1,1 1-1,-1 0 1,0-1-1,1 1 1,-1-1-1,1 1 1,-1 0-1,1 0 1,-1-1-1,1 1 1,-1 0-1,1 0 1,0 0-1,-1-1 0,1 1 1,0 0-1,0 0 1,0 0-1,-1 0 1,1 0-1,0-1 1,0 1-1,1 1 1,1 35 225,0-23-112,11 449 2124,-16-221-1544,-9-65-1378,12-168 381</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2:01.667"/>
    </inkml:context>
    <inkml:brush xml:id="br0">
      <inkml:brushProperty name="width" value="0.1" units="cm"/>
      <inkml:brushProperty name="height" value="0.1" units="cm"/>
      <inkml:brushProperty name="color" value="#E71224"/>
    </inkml:brush>
  </inkml:definitions>
  <inkml:trace contextRef="#ctx0" brushRef="#br0">983 454 6737,'15'14'815,"-12"-11"-614,0 0-1,-1 0 1,1 0 0,0-1-1,1 1 1,-1-1 0,0 0-1,1 0 1,-1 0 0,6 2-1,-9-4-158,0 0 0,0 0 0,1 0 0,-1 0 0,0 0 0,0 0 0,0 0 0,1 0 0,-1 0 0,0 0 0,0 0 0,0 0 0,1 0 0,-1 0 0,0 0 0,0 0 0,0 0 0,1 0 0,-1 0 0,0 0 0,0 0 0,0 0 0,1 0-1,-1 0 1,0 0 0,0 0 0,0 0 0,0-1 0,1 1 0,-1 0 0,0 0 0,0 0 0,0 0 0,0 0 0,0-1 0,1 1 0,-1 0 0,0 0 0,0 0 0,0-1 0,0 1 0,0 0 0,0 0 0,0 0 0,0-1 0,0 1 0,0 0 0,-1-17 679,-1 1-715,2 10 6,0-13 46,-1 0 0,-1 0 0,0 0 0,-2 1 0,0-1 0,-1 1 0,-1 0 0,-14-31 0,3 24-53,0 0 0,-1 2-1,-1 0 1,-2 1 0,0 1 0,-31-24 0,41 37-2,0 0 1,0 0-1,0 1 1,-1 1-1,0 0 0,-1 0 1,1 2-1,-1-1 1,0 1-1,0 1 0,0 1 1,-1 0-1,1 0 1,0 1-1,-1 1 0,-18 2 1,19 1-4,0 0 1,1 1-1,-1 1 0,1 0 1,0 1-1,0 0 1,1 0-1,-20 16 1,-84 79-7,66-55 6,-25 18 11,27-26 12,3 3 1,-57 65 0,77-86-18,23-20-23,0 0 1,0 1-1,0-1 1,0 1-1,0-1 1,0 1 0,0-1-1,0 1 1,0 0-1,0-1 1,1 1-1,-1 0 1,0 0 0,1 0-1,-1 0 1,0 0-1,1 0 1,-1-1-1,1 1 1,-1 1-1,1-1 1,0 0 0,-1 0-1,1 0 1,0 0-1,0 0 1,0 0-1,0 0 1,0 0 0,0 0-1,0 2 1,18-2-1030,-5-10 743</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2:02.003"/>
    </inkml:context>
    <inkml:brush xml:id="br0">
      <inkml:brushProperty name="width" value="0.1" units="cm"/>
      <inkml:brushProperty name="height" value="0.1" units="cm"/>
      <inkml:brushProperty name="color" value="#E71224"/>
    </inkml:brush>
  </inkml:definitions>
  <inkml:trace contextRef="#ctx0" brushRef="#br0">317 0 5489,'-1'2'227,"0"-1"-1,0 0 0,0 0 1,0 1-1,0-1 1,-1 0-1,1 0 1,0 0-1,-1-1 0,1 1 1,-1 0-1,1 0 1,-3 0-1,-17 13 245,-20 37 199,27-36-535,1 1 1,1 1 0,-12 20-1,-60 98 665,57-89-549,-10 19 199,31-52-356,3-8-25,0 1 0,1 0 0,0-1 0,0 1-1,0 0 1,1 0 0,0 0 0,-1 8 0,3-12-50,-1 0-1,1 0 1,-1 0-1,1 0 0,0 1 1,0-2-1,0 1 1,0 0-1,0 0 0,0 0 1,0 0-1,1-1 1,-1 1-1,1 0 0,-1-1 1,1 0-1,0 1 1,-1-1-1,1 0 0,0 0 1,0 0-1,0 0 1,0 0-1,0 0 0,0 0 1,0-1-1,0 1 1,0-1-1,3 1 0,6 1 13,-1 0-1,1 0 1,0-1-1,-1 0 0,1-1 1,0 0-1,0-1 0,-1 0 1,1 0-1,0-1 1,-1-1-1,14-5 0,6-4 51,-1-2-1,48-30 0,13-7 2142,-62 41-1121</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2:02.666"/>
    </inkml:context>
    <inkml:brush xml:id="br0">
      <inkml:brushProperty name="width" value="0.1" units="cm"/>
      <inkml:brushProperty name="height" value="0.1" units="cm"/>
      <inkml:brushProperty name="color" value="#E71224"/>
    </inkml:brush>
  </inkml:definitions>
  <inkml:trace contextRef="#ctx0" brushRef="#br0">603 7 5113,'-8'-2'1706,"7"1"-1520,0 1-1,0-1 1,0 1 0,0-1 0,0 1-1,0 0 1,0-1 0,0 1 0,0 0-1,0 0 1,0 0 0,0 0-1,-1 0 1,1 0 0,0 0 0,0 0-1,0 0 1,-2 1 0,-9 29-77,7-13-46,-1 0 0,-1 0-1,0-1 1,-1 1 0,-1-2 0,-1 1 0,0-1 0,-23 26-1,32-40-59,-107 119 336,-103 150-1,189-234-301,2 2 0,2 0 0,-22 64 0,-3 7-83,40-102-31,5-10 145,5-6 118,9-2-84</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2:03.019"/>
    </inkml:context>
    <inkml:brush xml:id="br0">
      <inkml:brushProperty name="width" value="0.1" units="cm"/>
      <inkml:brushProperty name="height" value="0.1" units="cm"/>
      <inkml:brushProperty name="color" value="#E71224"/>
    </inkml:brush>
  </inkml:definitions>
  <inkml:trace contextRef="#ctx0" brushRef="#br0">0 0 7090,'4'3'2688,"7"6"-1752,12 4-760,0 3 16,0 2 8,-8-5-48,3 1-80,3 0-8,1-5-56,6-1-64,-2 0-296,-5-3-264,-11-5 352</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2:03.499"/>
    </inkml:context>
    <inkml:brush xml:id="br0">
      <inkml:brushProperty name="width" value="0.1" units="cm"/>
      <inkml:brushProperty name="height" value="0.1" units="cm"/>
      <inkml:brushProperty name="color" value="#E71224"/>
    </inkml:brush>
  </inkml:definitions>
  <inkml:trace contextRef="#ctx0" brushRef="#br0">37 28 7082,'-33'10'2565,"30"-10"-1795,23-5-491,-5 2-210,0 1 1,1 1 0,-1 0-1,20 2 1,40-3 74,-18-9-25,-45 7-106,0 1 0,0 1 0,1 0 1,-1 0-1,1 1 0,-1 1 0,1 0 0,-1 1 1,1 0-1,-1 1 0,15 4 0,-21-3-10,-1 1 1,1 0-1,-1-1 0,0 2 1,0-1-1,0 0 0,0 1 1,-1 0-1,0 0 0,0 1 0,0-1 1,-1 1-1,0-1 0,0 1 1,4 11-1,-1-2 0,-1 1 0,-1-1 1,0 1-1,-1-1 0,2 25 0,-6-14 11,-1 1 0,-1 0 0,-1-1-1,-1 0 1,-2 0 0,-1-1 0,-18 42 0,26-65-13,-1 0 1,1 0-1,-1 0 0,0 0 1,0 0-1,0 0 1,0-1-1,0 1 0,0 0 1,-1 0-1,1-1 0,-1 1 1,1-1-1,-1 1 1,0-1-1,1 0 0,-1 1 1,0-1-1,0 0 1,-3 1-1,3-2 1,0 0 1,1 0 0,-1 0-1,0-1 1,1 1-1,-1 0 1,1-1 0,-1 1-1,0-1 1,1 0-1,0 0 1,-1 1 0,1-1-1,-1 0 1,1 0-1,0 0 1,0 0-1,-1-1 1,1 1 0,-1-2-1,-6-7 5,1-1 0,0 1 0,1-1-1,0-1 1,-7-18 0,2-7 4,2-1-1,1 0 1,-3-40 0,9 58 11,2 15-14,-1-4 16,-3 14 110,-93 163 135,92-161-255,1 0 1,-1 0-1,-1 0 1,1 0-1,-1-1 1,0 0-1,0 0 1,-1-1-1,0 0 1,0 0-1,-8 4 1,-30 24 20,44-33-35,1 1 0,-1 0-1,0 0 1,1-1-1,-1 1 1,0 0 0,1 0-1,-1 0 1,1 0-1,-1 0 1,1 0 0,0 0-1,-1 0 1,1 0-1,0 0 1,0 0-1,0 0 1,0 0 0,0 0-1,0 0 1,0 0-1,0 1 1,0-2-5,0 1 1,1-1-1,-1 0 0,0 1 1,0-1-1,0 0 0,1 1 1,-1-1-1,0 0 0,0 1 1,1-1-1,-1 0 0,0 0 1,0 1-1,1-1 0,-1 0 1,0 0-1,1 0 0,-1 1 1,1-1-1,-1 0 0,0 0 1,1 0-1,-1 0 0,0 0 1,1 0-1,-1 0 0,1 0 1,-1 0-1,0 0 0,1 0 1,-1 0-1,0 0 0,1 0 1,-1 0-1,1 0 0,-1-1 1,0 1-1,1 0 0,-1 0 1,0 0-1,1 0 0,-1-1 1,0 1-1,0 0 0,1 0 1,-1-1-1,0 1 0,1 0 1,-1-1-1,0 1 0,0 0 1,1-1-1,17-16-306,26-14 109</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2:03.838"/>
    </inkml:context>
    <inkml:brush xml:id="br0">
      <inkml:brushProperty name="width" value="0.1" units="cm"/>
      <inkml:brushProperty name="height" value="0.1" units="cm"/>
      <inkml:brushProperty name="color" value="#E71224"/>
    </inkml:brush>
  </inkml:definitions>
  <inkml:trace contextRef="#ctx0" brushRef="#br0">0 1 8562,'12'9'2888,"-4"1"-2808,-5-1 8,2 10-56,0-2 0,-6 1-72,9-5-112,3 0-456,-4-5 408</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5:30.750"/>
    </inkml:context>
    <inkml:brush xml:id="br0">
      <inkml:brushProperty name="width" value="0.1" units="cm"/>
      <inkml:brushProperty name="height" value="0.1" units="cm"/>
      <inkml:brushProperty name="color" value="#FFC114"/>
    </inkml:brush>
  </inkml:definitions>
  <inkml:trace contextRef="#ctx0" brushRef="#br0">0 81 10746,'0'2'192,"10"1"-16,2 4 176,14-2-79,0 1-9,1-6-16,2-6-40,2-7-104,4-2-40,3 2-152,-7-7-64,3 12-400,-16-7-2513,-9 2 2193</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2:04.189"/>
    </inkml:context>
    <inkml:brush xml:id="br0">
      <inkml:brushProperty name="width" value="0.1" units="cm"/>
      <inkml:brushProperty name="height" value="0.1" units="cm"/>
      <inkml:brushProperty name="color" value="#E71224"/>
    </inkml:brush>
  </inkml:definitions>
  <inkml:trace contextRef="#ctx0" brushRef="#br0">12 131 8362,'-11'1'2856,"14"-1"-2688,20-1 16,-3-6-23,9 2 23,4-1-16,-8-11-16,11-1-56,-3 0-16,1-3-48,7 9-32,-6 6-48,-2-4-112,-9 3-256,-1 4-305,-6 3 441</inkml:trace>
  <inkml:trace contextRef="#ctx0" brushRef="#br0" timeOffset="1">367 35 6185,'-52'66'2441,"40"-45"-1441,1-1-584,-1 6-8,1 2-80,-3 12-96,3-4-16,1 10-72,0-5-32,-1-5-32,-2-5-112,-6-5-336,5-4-1336,4 4 1160</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2:04.518"/>
    </inkml:context>
    <inkml:brush xml:id="br0">
      <inkml:brushProperty name="width" value="0.1" units="cm"/>
      <inkml:brushProperty name="height" value="0.1" units="cm"/>
      <inkml:brushProperty name="color" value="#E71224"/>
    </inkml:brush>
  </inkml:definitions>
  <inkml:trace contextRef="#ctx0" brushRef="#br0">1 66 6289,'50'-66'2705,"-31"66"-1121,5 7-1376,-1 3-8,-1 3-96,-4-5-32,-5-1-48,1 4 0,-5-14-112,-4 3-136,-2 0-712</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2:04.870"/>
    </inkml:context>
    <inkml:brush xml:id="br0">
      <inkml:brushProperty name="width" value="0.1" units="cm"/>
      <inkml:brushProperty name="height" value="0.1" units="cm"/>
      <inkml:brushProperty name="color" value="#E71224"/>
    </inkml:brush>
  </inkml:definitions>
  <inkml:trace contextRef="#ctx0" brushRef="#br0">5 35 6353,'-1'6'185,"-1"0"0,2-1-1,-1 1 1,1 0 0,0-1-1,0 1 1,0 0-1,1 0 1,0-1 0,0 1-1,0 0 1,1-1 0,0 1-1,4 8 1,9 43-42,-15-48-83,0-1 1,-1 1-1,0-1 0,-5 17 0,0 10 759,6-34-784,0-1 0,1 0-1,-1 1 1,1-1 0,-1 0-1,1 1 1,-1-1 0,1 0-1,0 0 1,-1 1 0,1-1-1,-1 0 1,1 0 0,-1 0-1,1 0 1,0 0 0,-1 0-1,1 0 1,-1 0 0,1 0-1,0 0 1,-1 0 0,1 0-1,-1-1 1,1 1 0,-1 0-1,1 0 1,-1 0 0,1-1-1,-1 1 1,1 0 0,-1-1-1,1 1 1,0-1 0,25-10 206,-13 3-137,-1 0 0,1-1 0,21-19 0,23-17-6,-40 33-118,0-1 0,-2 0 0,1 0 1,17-23-1,-15 17-480,37-31 1,-32 36 236</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2:05.207"/>
    </inkml:context>
    <inkml:brush xml:id="br0">
      <inkml:brushProperty name="width" value="0.1" units="cm"/>
      <inkml:brushProperty name="height" value="0.1" units="cm"/>
      <inkml:brushProperty name="color" value="#E71224"/>
    </inkml:brush>
  </inkml:definitions>
  <inkml:trace contextRef="#ctx0" brushRef="#br0">46 81 6905,'48'-81'2529,"-35"93"-2033,-23-6-56,8 7-136,2 4-8,-18-4-64,10 13-40,5 4-96,0 4-16,1 4-48,2 3-24,-8 2-120,-9-6-112,7 4-1368,-16-13 1120</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2:05.580"/>
    </inkml:context>
    <inkml:brush xml:id="br0">
      <inkml:brushProperty name="width" value="0.1" units="cm"/>
      <inkml:brushProperty name="height" value="0.1" units="cm"/>
      <inkml:brushProperty name="color" value="#E71224"/>
    </inkml:brush>
  </inkml:definitions>
  <inkml:trace contextRef="#ctx0" brushRef="#br0">0 0 6121,'5'0'2537,"-1"2"-1241,0-2-48,10 15-1136,27 44-24,-41-43-48,13 9-128,-7 0-80,3-1-472,-3-2-1704,-4-8 1640</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2:05.943"/>
    </inkml:context>
    <inkml:brush xml:id="br0">
      <inkml:brushProperty name="width" value="0.1" units="cm"/>
      <inkml:brushProperty name="height" value="0.1" units="cm"/>
      <inkml:brushProperty name="color" value="#E71224"/>
    </inkml:brush>
  </inkml:definitions>
  <inkml:trace contextRef="#ctx0" brushRef="#br0">0 71 6921,'2'-2'163,"-1"0"-1,1 0 0,-1 0 1,1 0-1,0 0 0,0 0 0,0 1 1,0-1-1,0 1 0,0 0 0,0-1 1,1 1-1,-1 0 0,0 0 1,1 0-1,-1 1 0,1-1 0,-1 1 1,1-1-1,2 1 0,63-2 46,-22 2 165,67-18 98,-57 8-230,64-3 1,-118 13-236,0 0 1,0-1-1,-1 1 1,1 0-1,0 0 1,0 0-1,0 0 1,-1 0-1,1 1 1,0-1-1,0 1 0,-1-1 1,1 1-1,0-1 1,-1 1-1,1 0 1,-1 0-1,1 0 1,-1 0-1,1 0 1,-1 0-1,0 0 1,1 0-1,-1 1 0,0-1 1,0 0-1,0 1 1,0-1-1,0 1 1,0-1-1,0 1 1,-1 0-1,1-1 1,0 1-1,-1 0 1,1-1-1,-1 1 0,0 3 1,1-4-3,-1 0-1,0 1 1,0-1 0,0 0-1,0 1 1,0-1 0,0 0-1,0 0 1,-1 1 0,1-1 0,0 0-1,-1 0 1,1 0 0,-1 1-1,1-1 1,-1 0 0,0 0-1,-1 2 1,-4 8 18,5-2-12,-1 1-1,1-1 1,1 0 0,0 1-1,0-1 1,2 13 0,0 38 30,-5-46-34,0 0-1,0 0 1,-2-1-1,0 0 1,0 1-1,-14 21 1,-13 34-41,31-65 18,0 0 0,0-1 0,-1 1 0,0-1 0,1 1 0,-1-1 0,0 0 0,-1 1 0,1-1 0,-1-1 0,1 1 0,-1 0 0,0 0 0,0-1 0,0 0 0,0 1 0,0-1 0,-1 0 0,1-1 0,-1 1 0,-4 1 0,4-2-113,1-1-1,0 0 1,-1 0 0,1 0 0,0 0 0,-1-1-1,1 1 1,0-1 0,0 0 0,-1 0 0,1 0 0,0 0-1,0 0 1,0-1 0,0 0 0,0 1 0,0-1-1,1 0 1,-1 0 0,1-1 0,-1 1 0,1 0 0,0-1-1,-3-3 1,-8-16-943</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2:06.291"/>
    </inkml:context>
    <inkml:brush xml:id="br0">
      <inkml:brushProperty name="width" value="0.1" units="cm"/>
      <inkml:brushProperty name="height" value="0.1" units="cm"/>
      <inkml:brushProperty name="color" value="#E71224"/>
    </inkml:brush>
  </inkml:definitions>
  <inkml:trace contextRef="#ctx0" brushRef="#br0">37 17 5673,'-3'-17'2452,"3"21"-1151,4 30-589,-3-22-500,0 12 4,-2 0 0,0 0 1,-1 0-1,-11 45 0,6-38-176,-3 48 1,7-48-18,2-26-15,0 0-1,1 0 1,0 0 0,0 0 0,0 0 0,0 0-1,2 8 1,35-48 88,-12 19-17,-21 14-65,0 0 0,0 0 0,0 0 0,-1-1 0,1 0 0,-1 0 0,3-3 0,0 0 4,0 1 1,0-1-1,0 1 1,0 1-1,1-1 1,0 1-1,0 0 0,0 0 1,0 1-1,1 0 1,14-3-1,-13 4 26,-9 1-34,1 1 0,0 0 1,0 0-1,0-1 0,0 1 0,0 0 0,0 0 0,0 0 0,0 0 0,0 0 1,0 0-1,0 0 0,0 0 0,-1 1 0,1-1 0,0 0 0,0 1 1,0-1-1,0 0 0,0 1 0,-1-1 0,1 1 0,0-1 0,0 1 0,-1 0 1,1-1-1,0 1 0,-1 0 0,1-1 0,0 1 0,-1 0 0,1 0 0,-1 0 1,1 1-1,1 0-1,2 3 19,0 0 0,-1 0 0,1 0 0,-1 1 0,0 0 0,0-1 0,-1 1 0,0 0 0,0 0 0,0 1 0,-1-1 0,0 0 0,0 0 0,-1 1 0,1 9 0,-3-1-6,1-1-1,0 1 0,1 0 0,1-1 0,3 19 0,-4-16-201,0-16 171,-1-1 1,1 0-1,0 1 0,-1-1 1,1 0-1,0 0 0,0 1 1,-1-1-1,1 0 0,-1 0 0,1 0 1,0 1-1,-1-1 0,1 0 1,0 0-1,-1 0 0,1 0 0,-1 0 1,1 0-1,0 0 0,-1 0 1,1 0-1,-1 0 0,1 0 1,0 0-1,-1 0 0,1 0 0,-1 0 1,1 0-1,0-1 0,-1 1 1,1 0-1,0 0 0,-1 0 0,1-1 1,0 1-1,-1 0 0,-14-12-181</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4:17.391"/>
    </inkml:context>
    <inkml:brush xml:id="br0">
      <inkml:brushProperty name="width" value="0.1" units="cm"/>
      <inkml:brushProperty name="height" value="0.1" units="cm"/>
      <inkml:brushProperty name="color" value="#E71224"/>
    </inkml:brush>
  </inkml:definitions>
  <inkml:trace contextRef="#ctx0" brushRef="#br0">1 0 4649,'0'0'2232,"1"4"-839,-1 6 367,0-4-1416,0 22-88,7 44-144,-7-54-32,6-6-32,1 1-16,-2-6-16,3 6-24,-5-7-128,-1-6-96</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4:17.740"/>
    </inkml:context>
    <inkml:brush xml:id="br0">
      <inkml:brushProperty name="width" value="0.1" units="cm"/>
      <inkml:brushProperty name="height" value="0.1" units="cm"/>
      <inkml:brushProperty name="color" value="#E71224"/>
    </inkml:brush>
  </inkml:definitions>
  <inkml:trace contextRef="#ctx0" brushRef="#br0">0 243 6073,'26'-6'581,"-1"-1"0,-1-2 0,0 0 0,0-2 0,-1 0 0,26-18 0,-16 8-487,1 2 1,0 1 0,2 2 0,0 1 0,1 1 0,0 3-1,41-8 1,-22 7-47,-37 7-628,0 1 1,-1 1-1,23-1 0,-29 4-293</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4:18.065"/>
    </inkml:context>
    <inkml:brush xml:id="br0">
      <inkml:brushProperty name="width" value="0.1" units="cm"/>
      <inkml:brushProperty name="height" value="0.1" units="cm"/>
      <inkml:brushProperty name="color" value="#E71224"/>
    </inkml:brush>
  </inkml:definitions>
  <inkml:trace contextRef="#ctx0" brushRef="#br0">63 1 4305,'-62'101'1896,"65"-91"-1039,0 7-241,-3 1-80,3 3-200,-1-1-16,0 0-144,3 4-40,-4-1-64,-1-5-40,-3-5-16,0-4-88,1-1-600,2 0-560,-3-11 751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5:31.085"/>
    </inkml:context>
    <inkml:brush xml:id="br0">
      <inkml:brushProperty name="width" value="0.1" units="cm"/>
      <inkml:brushProperty name="height" value="0.1" units="cm"/>
      <inkml:brushProperty name="color" value="#FFC114"/>
    </inkml:brush>
  </inkml:definitions>
  <inkml:trace contextRef="#ctx0" brushRef="#br0">59 40 7290,'-12'-14'517,"11"12"-358,-1 0-1,1-1 1,-1 1 0,0 0 0,0 0 0,0 1 0,0-1-1,0 0 1,0 1 0,0-1 0,-1 1 0,-3-3 0,0 16 665,5 22-308,10 116 1185,-3-83-1236,-3 1 0,-11 116 0,-13 98-462,31-376-1155,8 20 780</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4:18.403"/>
    </inkml:context>
    <inkml:brush xml:id="br0">
      <inkml:brushProperty name="width" value="0.1" units="cm"/>
      <inkml:brushProperty name="height" value="0.1" units="cm"/>
      <inkml:brushProperty name="color" value="#E71224"/>
    </inkml:brush>
  </inkml:definitions>
  <inkml:trace contextRef="#ctx0" brushRef="#br0">27 54 5369,'81'-53'2121,"-80"66"-1537,-1 0-96,-5 2-80,-1 3-120,-4 3-40,7 2-88,-17-3-64,10 0-56,-8-4-48,-3-6-304,14 5-800,-1-7 752</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4:18.731"/>
    </inkml:context>
    <inkml:brush xml:id="br0">
      <inkml:brushProperty name="width" value="0.1" units="cm"/>
      <inkml:brushProperty name="height" value="0.1" units="cm"/>
      <inkml:brushProperty name="color" value="#E71224"/>
    </inkml:brush>
  </inkml:definitions>
  <inkml:trace contextRef="#ctx0" brushRef="#br0">0 110 5921,'2'12'2089,"-2"-1"-1825,0 1 8,1 2 16,-1 6 64,0-5 0,0 3-104,2 3-40,-2 1-112,8 15-40,0 0-40,-4-13-64,6 1-336,-4-7-568,4-12 624</inkml:trace>
  <inkml:trace contextRef="#ctx0" brushRef="#br0" timeOffset="1">637 0 5881,'15'8'2161,"-12"4"-1841,-9-1-32,12 16-168,-20-4-32,-11 8 0,13 10-72,-25-10-1264,1-1 920</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4:19.068"/>
    </inkml:context>
    <inkml:brush xml:id="br0">
      <inkml:brushProperty name="width" value="0.1" units="cm"/>
      <inkml:brushProperty name="height" value="0.1" units="cm"/>
      <inkml:brushProperty name="color" value="#E71224"/>
    </inkml:brush>
  </inkml:definitions>
  <inkml:trace contextRef="#ctx0" brushRef="#br0">25 69 4377,'0'0'110,"0"0"1,0 1-1,0-1 1,0 0-1,1 1 1,-1-1-1,0 0 1,0 1-1,1 0 332,-1-1-332,1 0 1,-1 0-1,0 0 1,1 1-1,-1-1 1,0 0-1,0 0 1,1 0-1,-1 0 0,0 0 1,1 0-1,-1 1 1,0-1-1,1 0 1,-1 0-1,1 0 1,-1 0-1,0 0 1,1 0-1,-1 0 0,0-1 1,1 1-1,-1 0 1,0 0-1,1 0 1,-1 0-1,0 0 1,1-1-1,18-5-344,-14 4 517,110-12 614,-103 11-815,187-43 407,-198 45-487,0 1 0,0 0 1,0 0-1,0 0 0,1 0 0,-1 0 1,0 0-1,0 0 0,0 0 0,0 0 1,1 0-1,-1 1 0,0-1 0,0 0 1,0 1-1,0-1 0,2 2 0,-3-2-1,0 1 0,1-1 0,-1 1 0,0-1 0,1 1 0,-1-1 0,0 1-1,0 0 1,0-1 0,1 1 0,-1-1 0,0 1 0,0 0 0,0-1 0,0 1 0,0-1 0,0 1-1,0 0 1,0-1 0,0 1 0,-1 0 0,1-1 0,0 2 0,-24 39 16,21-37-16,-9 11 2,-1 0-1,-1-1 1,0 0 0,-1-1-1,0-1 1,-19 11 0,15-9-7,0 0 0,0 1 1,-30 32-1,-71 99-43,119-144 15,-1 0-1,0 0 0,0 0 1,0-1-1,0 1 1,0 0-1,0-1 0,-1 0 1,1 0-1,0 1 0,-1-1 1,-2 0-1,-6 0-111</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4:19.421"/>
    </inkml:context>
    <inkml:brush xml:id="br0">
      <inkml:brushProperty name="width" value="0.1" units="cm"/>
      <inkml:brushProperty name="height" value="0.1" units="cm"/>
      <inkml:brushProperty name="color" value="#E71224"/>
    </inkml:brush>
  </inkml:definitions>
  <inkml:trace contextRef="#ctx0" brushRef="#br0">1 70 6401,'4'-16'532,"11"-27"619,-15 42-1126,1 0 0,-1 1 1,1-1-1,-1 1 0,0-1 0,1 0 1,-1 1-1,1-1 0,0 1 0,-1-1 0,1 1 1,-1 0-1,1-1 0,0 1 0,-1-1 1,1 1-1,0 0 0,-1 0 0,1-1 1,0 1-1,0 0 0,-1 0 0,1 0 0,0 0 1,0 0-1,-1 0 0,1 0 0,0 0 1,-1 0-1,1 0 0,0 0 0,0 1 1,-1-1-1,1 0 0,0 0 0,-1 1 1,1-1-1,0 0 0,-1 1 0,1-1 0,-1 1 1,1-1-1,0 1 0,-1-1 0,1 2 1,19 13 233,-1-2 0,2 0 1,0-1-1,0-1 1,1-1-1,31 10 0,149 33 214,-114-32-334,-69-16-138,-4 0-23,0-1 1,1-1 0,0 0 0,28 0-1,-37-6-330,-4-6 148</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4:19.806"/>
    </inkml:context>
    <inkml:brush xml:id="br0">
      <inkml:brushProperty name="width" value="0.1" units="cm"/>
      <inkml:brushProperty name="height" value="0.1" units="cm"/>
      <inkml:brushProperty name="color" value="#E71224"/>
    </inkml:brush>
  </inkml:definitions>
  <inkml:trace contextRef="#ctx0" brushRef="#br0">86 39 7402,'0'-38'2624,"3"54"-2368,-3-12-80,2 18-112,-2-3-40,-12-3 8,1 18-8,-2 3-8,-2-5 16,5 18-96,0-29-160,-1 0-1824,2 4 1448</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4:20.153"/>
    </inkml:context>
    <inkml:brush xml:id="br0">
      <inkml:brushProperty name="width" value="0.1" units="cm"/>
      <inkml:brushProperty name="height" value="0.1" units="cm"/>
      <inkml:brushProperty name="color" value="#E71224"/>
    </inkml:brush>
  </inkml:definitions>
  <inkml:trace contextRef="#ctx0" brushRef="#br0">1 1 5713,'38'18'1969,"-4"3"-1889,-9 0-8,7 6 8,-18-14-32,4 18-8,-8-15 24,-4 7-256,6 4-392,-30-40 400</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4:20.489"/>
    </inkml:context>
    <inkml:brush xml:id="br0">
      <inkml:brushProperty name="width" value="0.1" units="cm"/>
      <inkml:brushProperty name="height" value="0.1" units="cm"/>
      <inkml:brushProperty name="color" value="#E71224"/>
    </inkml:brush>
  </inkml:definitions>
  <inkml:trace contextRef="#ctx0" brushRef="#br0">71 43 3905,'-13'-35'1249,"9"27"-502,6 19 500,0 3-938,-1 1-1,-1 0 1,0-1 0,-1 1-1,-1-1 1,-5 24-1,-5 48 450,18 45-253,-1-23-335,-5-85-150,1 10 6,-1-1-1,-2 1 0,-1 0 0,-9 38 1,1-34-31,-6 31 54,16-63-82,0 0-1,0 0 0,1 0 1,0 0-1,0 0 0,0 0 1,1 0-1,0 0 1,0 0-1,2 8 0,2-8-619,-1-13-885,5-13 729</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4:20.817"/>
    </inkml:context>
    <inkml:brush xml:id="br0">
      <inkml:brushProperty name="width" value="0.1" units="cm"/>
      <inkml:brushProperty name="height" value="0.1" units="cm"/>
      <inkml:brushProperty name="color" value="#E71224"/>
    </inkml:brush>
  </inkml:definitions>
  <inkml:trace contextRef="#ctx0" brushRef="#br0">46 0 6913,'2'10'2417,"4"18"-2161,-6-11 16,-8 9-56,-5-5-8,6 9-72,1 1-40,-6 0-56,4 2-24,13 0-304,-7-5-592,12-5 592</inkml:trace>
  <inkml:trace contextRef="#ctx0" brushRef="#br0" timeOffset="1">66 243 6281,'56'-68'2561,"-42"59"-1681,9 3-296,-3-2-288,3 6-128,3 0-64,-1 2-32,-2 0-24,-2 0-8,-6 7-88,0 3-160,-7-2 136</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4:21.153"/>
    </inkml:context>
    <inkml:brush xml:id="br0">
      <inkml:brushProperty name="width" value="0.1" units="cm"/>
      <inkml:brushProperty name="height" value="0.1" units="cm"/>
      <inkml:brushProperty name="color" value="#E71224"/>
    </inkml:brush>
  </inkml:definitions>
  <inkml:trace contextRef="#ctx0" brushRef="#br0">1 0 6777,'1'12'2441,"-1"-10"-2009,17 3-248,1 1-16,7 7 32,-2-11 40,0-2-24,1 0-56,1-10-72,4 8-32,-4-7-56,5 12-40,-14-3-304,2 0-400,-11-7 472</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4:21.500"/>
    </inkml:context>
    <inkml:brush xml:id="br0">
      <inkml:brushProperty name="width" value="0.1" units="cm"/>
      <inkml:brushProperty name="height" value="0.1" units="cm"/>
      <inkml:brushProperty name="color" value="#E71224"/>
    </inkml:brush>
  </inkml:definitions>
  <inkml:trace contextRef="#ctx0" brushRef="#br0">86 0 6057,'-9'125'4746,"0"-9"-4052,-9 157-353,5-117-319,12-138-55,1 7-199,-2 0 1,-1-1-1,-1 1 1,-12 42-1,5-53-67</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5:31.455"/>
    </inkml:context>
    <inkml:brush xml:id="br0">
      <inkml:brushProperty name="width" value="0.1" units="cm"/>
      <inkml:brushProperty name="height" value="0.1" units="cm"/>
      <inkml:brushProperty name="color" value="#FFC114"/>
    </inkml:brush>
  </inkml:definitions>
  <inkml:trace contextRef="#ctx0" brushRef="#br0">25 87 7634,'12'-17'682,"24"-26"2505,-33 41-3068,-1-1 0,1 1 0,0 0 0,0 0 0,0 0 0,0 0 0,0 0 0,0 1 0,1-1 0,-1 1 0,0 0 0,1 0 0,6 0 0,21-1-46,58 4-1,-80-2-63,1 2 0,-1-1 0,0 1 0,1 1 0,-1-1 0,0 2 0,0-1 0,-1 1-1,1 0 1,12 9 0,-18-10-6,0-1-1,0 1 0,0 0 1,0 0-1,-1 0 1,1 0-1,-1 1 1,0-1-1,0 1 1,0-1-1,0 1 0,0 0 1,-1-1-1,0 1 1,0 0-1,0 0 1,0 0-1,0 0 0,-1 0 1,0 1-1,0 7 1,-3 2 16,0 1 0,0 0 0,-1 0 0,-11 23 0,10-26-9,0 1 0,1 0 0,0 0 0,-4 26 0,8-33-10,0 0 0,-1-1 0,1 1 0,-1 0 0,-1-1 1,1 1-1,-1-1 0,-2 7 0,4-12 0,-1 1-1,1-1 1,0 0 0,0 1 0,-1-1-1,1 0 1,0 1 0,-1-1 0,1 0-1,0 0 1,-1 1 0,1-1-1,0 0 1,-1 0 0,1 0 0,0 1-1,-1-1 1,1 0 0,-1 0 0,1 0-1,-1 0 1,1 0 0,0 0 0,-1 0-1,1 0 1,-1 0 0,1 0 0,0 0-1,-1 0 1,1 0 0,-1 0 0,1 0-1,-1 0 1,1-1 0,0 1-1,-1 0 1,0 0 0,-1-3-3,-1 1 1,1 0-1,0 0 0,0-1 0,0 1 1,0-1-1,0 0 0,1 0 1,-3-3-1,-5-15-121,1-1 0,0 0 0,2-1 0,-6-38 0,-5-15-23,11 60 152,2 13 204,-4 34 32,0 16-165,4-22-1,0 0 0,-1 0 0,-2 0 0,-14 34 0,15-46-47,-88 200 194,91-205-254,0 0-1,0-1 1,-1 1 0,0-1-1,-1 1 1,1-1-1,-1-1 1,0 1-1,-1-1 1,0 1-1,-9 7 1,20-15-521,22-10-212,-5-8 615,-1-9 30</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4:21.836"/>
    </inkml:context>
    <inkml:brush xml:id="br0">
      <inkml:brushProperty name="width" value="0.1" units="cm"/>
      <inkml:brushProperty name="height" value="0.1" units="cm"/>
      <inkml:brushProperty name="color" value="#E71224"/>
    </inkml:brush>
  </inkml:definitions>
  <inkml:trace contextRef="#ctx0" brushRef="#br0">65 30 7034,'-64'49'2760,"79"-49"-1824,9-3-408,-2-5-128,5-5-63,1 3-25,5 2-120,0-9-40,6 14-32,-2-9-64,-5 8-32,11 13 8,-10 1-56,-7-2-80,14 2-296,-14-6 5273,12-3-3761</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4:22.185"/>
    </inkml:context>
    <inkml:brush xml:id="br0">
      <inkml:brushProperty name="width" value="0.1" units="cm"/>
      <inkml:brushProperty name="height" value="0.1" units="cm"/>
      <inkml:brushProperty name="color" value="#E71224"/>
    </inkml:brush>
  </inkml:definitions>
  <inkml:trace contextRef="#ctx0" brushRef="#br0">233 10 7930,'-3'-5'2840,"1"0"-2480,12 15-80,-10-8-168,3 9-56,-3 4-104,-1-5-104,4 13-464,-5-8 400</inkml:trace>
  <inkml:trace contextRef="#ctx0" brushRef="#br0" timeOffset="1">3 235 6673,'-3'-6'2761,"8"-4"-1321,20 8-1264,-1-1 8,24 6-64,-10 1-8,4-4-48,-9-2-8,-5-3-32,-2 2-8,-6-1-184,5 4-184,-15-6 224</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4:22.521"/>
    </inkml:context>
    <inkml:brush xml:id="br0">
      <inkml:brushProperty name="width" value="0.1" units="cm"/>
      <inkml:brushProperty name="height" value="0.1" units="cm"/>
      <inkml:brushProperty name="color" value="#E71224"/>
    </inkml:brush>
  </inkml:definitions>
  <inkml:trace contextRef="#ctx0" brushRef="#br0">412 0 4433,'-55'59'2136,"35"-41"-767,5 10-569,0 5-288,-4 2-96,-13 4-96,8 7-72,-12-8-96,-10-2-56,10 2-640,-4-7 408</inkml:trace>
  <inkml:trace contextRef="#ctx0" brushRef="#br0" timeOffset="1">0 268 6801,'51'-97'2777,"5"102"-1633,5 5-800,-5 1-8,-9 4-176,-16-5-7,2 2-33,8 12 0,-6 1-48,-2 4-16,-2-12-32,-10-14-32,-9-8-184,1 5-129</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4:22.894"/>
    </inkml:context>
    <inkml:brush xml:id="br0">
      <inkml:brushProperty name="width" value="0.1" units="cm"/>
      <inkml:brushProperty name="height" value="0.1" units="cm"/>
      <inkml:brushProperty name="color" value="#E71224"/>
    </inkml:brush>
  </inkml:definitions>
  <inkml:trace contextRef="#ctx0" brushRef="#br0">196 1 6793,'-101'39'2545,"98"-45"-1993,-3-4-128,6 15-136,-2 6-72,-6 2-16,4 23-88,-5-8-8,-10 2-40,13 9 0,-4-6-24,8-3-48,-7-9-216,0 0-264,1-12 312</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4:23.239"/>
    </inkml:context>
    <inkml:brush xml:id="br0">
      <inkml:brushProperty name="width" value="0.1" units="cm"/>
      <inkml:brushProperty name="height" value="0.1" units="cm"/>
      <inkml:brushProperty name="color" value="#E71224"/>
    </inkml:brush>
  </inkml:definitions>
  <inkml:trace contextRef="#ctx0" brushRef="#br0">7 198 6769,'8'15'2449,"-3"1"-2057,-2-1-8,-1 14-96,-2-2 8,-3 1-8,4 13-64,-1-8-104,-5-5-32,5 1-64,-8-8 0,8 1-48,-3-9-72,0-10-344,1-6 152,0-14 120</inkml:trace>
  <inkml:trace contextRef="#ctx0" brushRef="#br0" timeOffset="1">110 44 3713,'4'-20'2272,"2"8"137,-1 3-1529,2 7-464,-1 8-128,-4-2-80,6 15-48,-3 6 0,0-4-40,0 16-80,-5-8 8,0-1-24,-3-12-24,-1-12-272,4 7-552,-1-12 552</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4:23.573"/>
    </inkml:context>
    <inkml:brush xml:id="br0">
      <inkml:brushProperty name="width" value="0.1" units="cm"/>
      <inkml:brushProperty name="height" value="0.1" units="cm"/>
      <inkml:brushProperty name="color" value="#E71224"/>
    </inkml:brush>
  </inkml:definitions>
  <inkml:trace contextRef="#ctx0" brushRef="#br0">251 0 5921,'-8'77'4428,"5"-61"-4263,0 0 1,2 0-1,0 0 0,2 25 1,23 110 463,-12-86-449,7 120 0,-19-165-157,0 0 0,2 0-1,0 0 1,1-1 0,1 1-1,0-1 1,2 0 0,0 0-1,13 26 1,-18-43-8,1 0 0,-1 0 1,-1 0-1,1 0 0,0 0 0,0 0 1,-1 0-1,0 0 0,1 1 0,-1-1 0,0 0 1,0 3-1,0-4-8,0 0 1,-1 0-1,1 0 1,0-1-1,0 1 0,-1 0 1,1 0-1,-1-1 1,1 1-1,-1 0 1,1-1-1,-1 1 0,1-1 1,-1 1-1,0 0 1,1-1-1,-1 0 1,0 1-1,1-1 1,-1 1-1,0-1 0,-1 1 1,-4 0 21,0 0 0,0 0 0,0 0 1,-1-1-1,1 0 0,-12-2 0,2 1-17,-13-2-132,-1-2 0,1-1 0,0-1-1,0-2 1,-41-18 0,26 9-141</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4:24.309"/>
    </inkml:context>
    <inkml:brush xml:id="br0">
      <inkml:brushProperty name="width" value="0.1" units="cm"/>
      <inkml:brushProperty name="height" value="0.1" units="cm"/>
      <inkml:brushProperty name="color" value="#E71224"/>
    </inkml:brush>
  </inkml:definitions>
  <inkml:trace contextRef="#ctx0" brushRef="#br0">25 85 8026,'-24'7'2704,"48"-17"-2576,17 0-88,17 7-8,3-4-8,-4-2 8,1-1-16,-17-5-24,-2 5-384,2 2-1312,-10-2 1184</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4:24.654"/>
    </inkml:context>
    <inkml:brush xml:id="br0">
      <inkml:brushProperty name="width" value="0.1" units="cm"/>
      <inkml:brushProperty name="height" value="0.1" units="cm"/>
      <inkml:brushProperty name="color" value="#E71224"/>
    </inkml:brush>
  </inkml:definitions>
  <inkml:trace contextRef="#ctx0" brushRef="#br0">199 40 6129,'-107'-40'2281,"104"52"-1857,6 6-8,-8-2-112,4 10-16,-4 9-40,-7-1-80,-4 11-88,-2-4-24,11 11-304,-8-1-712,2 2 664</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4:24.992"/>
    </inkml:context>
    <inkml:brush xml:id="br0">
      <inkml:brushProperty name="width" value="0.1" units="cm"/>
      <inkml:brushProperty name="height" value="0.1" units="cm"/>
      <inkml:brushProperty name="color" value="#E71224"/>
    </inkml:brush>
  </inkml:definitions>
  <inkml:trace contextRef="#ctx0" brushRef="#br0">0 339 7770,'28'-6'2648,"3"-11"-2424,19-3-192,-3-6 0,6-17 24,14 12 8,15-3-8,12-1 0,9 12-8,-2-3-16,-32-4-208,-17 7-336,-22-1 336</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4:25.332"/>
    </inkml:context>
    <inkml:brush xml:id="br0">
      <inkml:brushProperty name="width" value="0.1" units="cm"/>
      <inkml:brushProperty name="height" value="0.1" units="cm"/>
      <inkml:brushProperty name="color" value="#E71224"/>
    </inkml:brush>
  </inkml:definitions>
  <inkml:trace contextRef="#ctx0" brushRef="#br0">327 1 2545,'-93'121'1389,"85"-109"-874,0-1 0,0 0 0,-1 0 0,-1-1 0,0 0 0,0-1 0,-13 10-1,-4 1 296,17-11-522,0 1 1,1 0-1,-14 20 0,15-19-144,0-1 0,0 0 0,-17 15 0,24-24-121,-1 0 0,1 0 0,-1 0 0,1 0 0,0 0 0,-1 0 0,1 0 0,0 1 0,0-1 0,0 1 0,0-1 0,0 1 0,0-1 0,1 1 0,-1-1 0,0 1 0,0 3 0,1-5-14,1 1-1,-1-1 0,1 1 1,-1 0-1,0-1 1,1 1-1,0-1 0,-1 1 1,1-1-1,-1 1 1,1-1-1,-1 1 1,1-1-1,0 0 0,-1 1 1,1-1-1,0 0 1,-1 0-1,1 1 0,0-1 1,0 0-1,-1 0 1,1 0-1,0 0 0,0 0 1,-1 0-1,2 0 1,10 0 22,0-1 1,-1 0-1,21-4 1,-6 0-22,-1-2-1,0 0 1,-1-2 0,44-22 0,-56 25-7,0-2 1,-1 0 0,0 0-1,0-1 1,-1 0 0,0-1-1,-1 0 1,0 0 0,0-1-1,12-21 1,-20 29-4,1 1 0,0-1-1,0 1 1,0-1 0,0 1 0,0 0 0,1 0-1,-1 0 1,5-3 0,-7 5 0,0-1-1,1 1 1,-1 0 0,0-1-1,1 1 1,-1 0 0,0 0-1,1-1 1,-1 1 0,1 0-1,-1 0 1,0 0 0,1 0-1,-1 0 1,1-1 0,-1 1-1,1 0 1,-1 0 0,0 0-1,1 0 1,-1 0 0,1 0-1,-1 0 1,1 1 0,-1-1-1,0 0 1,1 0 0,-1 0 0,1 0-1,-1 0 1,0 1 0,1-1-1,-1 0 1,0 0 0,1 1-1,-1-1 1,0 0 0,1 0-1,-1 1 1,0-1 0,1 0-1,-1 1 1,0-1 0,0 1-1,0-1 1,1 0 0,-1 1-1,0-1 1,0 1 0,0 0-1,5 39 130,-2 61-1,-1-1-227,-1-93 89</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5:31.783"/>
    </inkml:context>
    <inkml:brush xml:id="br0">
      <inkml:brushProperty name="width" value="0.1" units="cm"/>
      <inkml:brushProperty name="height" value="0.1" units="cm"/>
      <inkml:brushProperty name="color" value="#FFC114"/>
    </inkml:brush>
  </inkml:definitions>
  <inkml:trace contextRef="#ctx0" brushRef="#br0">1 15 6529,'5'-2'203,"0"0"15,-1 0-1,0 0 1,1 1-1,-1-1 0,1 1 1,-1 0-1,1 0 1,8 0-1,-13 1-179,1 0 0,0 1 1,-1-1-1,1 0 0,0 0 0,-1 1 0,1-1 0,-1 0 1,1 1-1,0-1 0,-1 0 0,1 1 0,-1-1 1,1 1-1,-1-1 0,1 1 0,-1-1 0,0 1 1,1-1-1,-1 1 0,0 0 0,1-1 0,-1 1 0,1 1 1,-2 31 882,-5-3-329,-2 0-1,-14 35 1,15-8 776,22-58-1401,0-2 0,1 1 0,-1-2-1,-1 0 1,1 0 0,-1-2 0,1 0 0,24-14 0,-20-2-1960,-17 17 1514</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4:25.674"/>
    </inkml:context>
    <inkml:brush xml:id="br0">
      <inkml:brushProperty name="width" value="0.1" units="cm"/>
      <inkml:brushProperty name="height" value="0.1" units="cm"/>
      <inkml:brushProperty name="color" value="#E71224"/>
    </inkml:brush>
  </inkml:definitions>
  <inkml:trace contextRef="#ctx0" brushRef="#br0">0 153 7338,'12'-10'2608,"8"10"-2352,-2-3-32,1-13-120,1-6-32,-3 1-8,-1-7-8,7 20-24,2 3-24,-4-2-208,-6-3 144,-7-13-16</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4:26.185"/>
    </inkml:context>
    <inkml:brush xml:id="br0">
      <inkml:brushProperty name="width" value="0.1" units="cm"/>
      <inkml:brushProperty name="height" value="0.1" units="cm"/>
      <inkml:brushProperty name="color" value="#E71224"/>
    </inkml:brush>
  </inkml:definitions>
  <inkml:trace contextRef="#ctx0" brushRef="#br0">54 201 5689,'-16'-15'1415,"15"15"-1388,1 0 0,0 0 0,0 0 0,-1 0 1,1 0-1,0 0 0,0 0 0,-1 0 0,1 0 0,0 0 1,-1 0-1,1 0 0,0 0 0,0 0 0,-1 0 1,1 0-1,0 1 0,0-1 0,0 0 0,-1 0 1,1 0-1,0 0 0,0 0 0,-1 1 0,1-1 1,0 0-1,0 0 0,0 0 0,0 1 0,-1-1 1,1 0-1,0 0 0,0 0 0,0 1 0,0-1 0,0 0 1,0 0-1,0 1 0,-1 42 1343,2-15-875,-18 304 1235,11-266-1699,3-51 16,1 1 0,1-1 0,1 19 1,-1-33-44,1-1 1,0 1-1,0 0 1,0-1-1,0 1 1,0-1 0,0 1-1,0-1 1,0 1-1,0-1 1,1 1-1,-1-1 1,0 1-1,0-1 1,0 1 0,1-1-1,-1 1 1,0-1-1,0 1 1,1-1-1,-1 1 1,1-1 0,-1 0-1,0 1 1,1-1-1,-1 0 1,1 1-1,-1-1 1,0 0 0,1 1-1,-1-1 1,2 0-1,14-9 36,14-29-45,-29 36 13,53-75-666,-4-2 0,-4-3 1,72-173-1,-109 233 549,2 0 0,0 0 1,2 1-1,0 1 0,21-23 1,-27 33 152,23-42 1899,-34 61-1629,-11 20-307,0-7-8,4-4-25,0 0-1,-2 0 1,0-2 0,-2 1-1,1-2 1,-31 25 0,45-39 3,-1-1 0,0 0 0,0 1 0,1 0 0,-1-1 0,0 1 0,1-1 0,-1 1 0,0 0 0,1 0 0,-1-1 0,1 1 0,-1 0 0,1 0 0,0-1 0,-1 1 0,1 0 0,0 0 1,-1 0-1,1 0 0,0 0 0,0 0 0,0 0 0,0-1 0,0 1 0,0 2 0,0-4 10,0 1-1,0 0 1,0 0 0,0 0-1,0-1 1,0 1 0,0 0-1,0 0 1,0-1 0,1 1-1,-1 0 1,0 0 0,0 0-1,0-1 1,0 1 0,0 0-1,1 0 1,-1 0 0,0 0-1,0-1 1,0 1 0,0 0-1,1 0 1,-1 0 0,0 0 0,0 0-1,0 0 1,1 0 0,-1 0-1,0 0 1,0-1 0,1 1-1,-1 0 1,0 0 0,0 0-1,1 0 1,-1 0 0,0 0-1,0 0 1,0 0 0,1 1-1,-1-1 1,0 0 0,0 0-1,1 0 1,-1 0 0,0 0-1,0 0 1,0 0 0,1 0-1,-1 1 1,0-1 0,0 0 0,0 0-1,0 0 1,1 0 0,-1 1-1,0-1 1,0 0 0,0 0-1,0 0 1,0 1 0,0-1-1,0 0 1,0 0 0,0 1-1,1-1 1,-1-1 16,0 0 0,0 1 1,1-1-1,-1 0 0,1 0 0,-1 0 0,1 0 1,-1 1-1,1-1 0,-1 0 0,1 1 1,-1-1-1,1 0 0,0 1 0,0-1 0,-1 1 1,1-1-1,0 1 0,0-1 0,0 1 0,-1-1 1,1 1-1,0 0 0,0 0 0,0-1 0,0 1 1,0 0-1,0 0 0,0 0 0,0 0 0,-1 0 1,1 0-1,0 0 0,0 0 0,0 1 1,0-1-1,0 0 0,0 0 0,0 1 0,-1-1 1,1 1-1,0-1 0,0 1 0,0-1 0,-1 1 1,1-1-1,0 1 0,-1-1 0,1 1 0,0 0 1,-1 0-1,1-1 0,-1 1 0,1 0 0,0 1 1,2 3 54,0-1 0,0 1 1,0-1-1,-1 1 0,0 0 1,0 0-1,0 0 0,0 0 1,0 7-1,1 8 25,-1 0 0,-1 0 1,-1 0-1,-1-1 0,-1 1 0,0 0 0,-2 0 1,0-1-1,-9 25 0,6-28-88,0 1 0,1 0 0,0 1 0,2-1 0,0 1 0,1 0 0,0 0-1,2 0 1,1 35 0,4-36-793,4-11 344</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4:26.541"/>
    </inkml:context>
    <inkml:brush xml:id="br0">
      <inkml:brushProperty name="width" value="0.1" units="cm"/>
      <inkml:brushProperty name="height" value="0.1" units="cm"/>
      <inkml:brushProperty name="color" value="#E71224"/>
    </inkml:brush>
  </inkml:definitions>
  <inkml:trace contextRef="#ctx0" brushRef="#br0">1 221 6993,'54'-124'2545,"-33"113"-2145,4 1-40,-7-5-176,5 9-16,-3 2-16,6-2-40,-3 1-40,-3-5-24,-1-1-112,-10 2-184,-6-1 168</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4:26.889"/>
    </inkml:context>
    <inkml:brush xml:id="br0">
      <inkml:brushProperty name="width" value="0.1" units="cm"/>
      <inkml:brushProperty name="height" value="0.1" units="cm"/>
      <inkml:brushProperty name="color" value="#E71224"/>
    </inkml:brush>
  </inkml:definitions>
  <inkml:trace contextRef="#ctx0" brushRef="#br0">93 0 6817,'-21'90'2816,"6"-29"-2562,13-49-129,-14 40 258,16-51-380,-1 0 1,1 0 0,0-1 0,-1 1-1,1 0 1,-1 0 0,1-1 0,-1 1-1,0 0 1,1-1 0,-1 1 0,0-1-1,1 1 1,-1-1 0,0 1-1,1-1 1,-1 1 0,0-1 0,0 0-1,0 1 1,0-1 0,1 0 0,-1 0-1,0 1 1,0-1 0,0 0 0,0 0-1,0 0 1,1 0 0,-1 0-1,0-1 1,0 1 0,0 0 0,0 0-1,0 0 1,1-1 0,-1 1 0,0 0-1,0-1 1,0 1 0,1-1 0,-1 1-1,0-1 1,1 1 0,-1-1 0,0 0-1,1 1 1,-1-1 0,1 0-1,-1 1 1,0-2 0,1 2 0,0-1 1,0 1 0,-1 0-1,1-1 1,0 1-1,0-1 1,0 1-1,0 0 1,0-1-1,0 1 1,0-1 0,-1 1-1,1 0 1,0-1-1,1 1 1,-1-1-1,0 1 1,0-1-1,0 1 1,0 0 0,0-1-1,0 1 1,0 0-1,1-1 1,-1 1-1,0-1 1,0 1-1,0 0 1,1-1 0,-1 1-1,0 0 1,1 0-1,-1-1 1,0 1-1,1 0 1,-1 0-1,0-1 1,1 1-1,0 0 1,21-15 64,-18 13-68,18-12 16,49-26 38,-65 37-50,0 1 0,0 0 0,0 0 0,0 0 0,0 1 0,1-1 1,-1 2-1,0-1 0,1 1 0,11 0 0,-11 1 8,4 1-3,0 0 1,0 0-1,17 7 0,-26-9 4,0 1 0,-1 0-1,1 0 1,0-1 0,-1 1 0,1 0 0,0 0 0,-1 0-1,1 1 1,-1-1 0,0 0 0,1 1 0,-1-1-1,0 1 1,0-1 0,0 1 0,0-1 0,0 1 0,0 0-1,0-1 1,-1 1 0,1 0 0,0 0 0,-1 0 0,0-1-1,1 1 1,-1 0 0,0 3 0,-2-2 25,1 1 1,-1 0-1,-1-1 1,1 1-1,0-1 1,-1 0-1,0 0 1,1 0-1,-1 0 1,-1 0-1,1 0 0,0-1 1,0 0-1,-1 1 1,0-1-1,-5 2 1,-13 10 5,-5 12-32,22-19-29,-1-1-1,-1 1 0,1-2 0,-1 1 0,0-1 0,0 0 0,-9 5 1,15-10-10,1 0 1,-1 1 0,0-1 0,0 0 0,1 0-1,-1 0 1,0 1 0,0-1 0,0 0 0,1 0 0,-1 0-1,0 0 1,0 0 0,0-1 0,1 1 0,-1 0 0,0 0-1,0 0 1,0-1 0,1 1 0,-1 0 0,0-1-1,1 1 1,-2-1 0,-5-8-226</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4:27.218"/>
    </inkml:context>
    <inkml:brush xml:id="br0">
      <inkml:brushProperty name="width" value="0.1" units="cm"/>
      <inkml:brushProperty name="height" value="0.1" units="cm"/>
      <inkml:brushProperty name="color" value="#E71224"/>
    </inkml:brush>
  </inkml:definitions>
  <inkml:trace contextRef="#ctx0" brushRef="#br0">78 0 7074,'-5'14'2624,"-5"-3"-2120,2 9-120,1 1-80,2 10-144,-3-13-56,1 4-96,2 7-56,-4-16-432,0 7-1608,4-10 1448</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4:27.550"/>
    </inkml:context>
    <inkml:brush xml:id="br0">
      <inkml:brushProperty name="width" value="0.1" units="cm"/>
      <inkml:brushProperty name="height" value="0.1" units="cm"/>
      <inkml:brushProperty name="color" value="#E71224"/>
    </inkml:brush>
  </inkml:definitions>
  <inkml:trace contextRef="#ctx0" brushRef="#br0">7 68 7850,'-5'8'2816,"4"-8"-2464,19 1-24,-2-1-144,1-1 9,12-7-17,-7-2-16,2 2-48,11-2-56,-9 5-16,-6-3-56,-4-4-200,4 5-137,-12-1 201</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4:27.904"/>
    </inkml:context>
    <inkml:brush xml:id="br0">
      <inkml:brushProperty name="width" value="0.1" units="cm"/>
      <inkml:brushProperty name="height" value="0.1" units="cm"/>
      <inkml:brushProperty name="color" value="#E71224"/>
    </inkml:brush>
  </inkml:definitions>
  <inkml:trace contextRef="#ctx0" brushRef="#br0">375 0 4401,'0'7'2072,"-2"3"-719,1 5-545,-12 35-96,1-35-96,4 8-72,-2-5-80,2 17-136,-7-6-64,-3 6-128,-3 4-15,-2 1-73,13 14 8,-18-18-48,3 2-64,-4-2-313,-7-10 762,8 0-385</inkml:trace>
  <inkml:trace contextRef="#ctx0" brushRef="#br0" timeOffset="1">1 224 8114,'149'-38'2848,"-111"48"-2568,0 0 8,-2 4-31,-5 6-1,-10-12-8,14 19-16,-7-16-56,-4-1-64,8 6-80,-9-21-8,-4 2-40,1 6-72,-13-11-280,-4 7-248,-3-3 367</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4:28.236"/>
    </inkml:context>
    <inkml:brush xml:id="br0">
      <inkml:brushProperty name="width" value="0.1" units="cm"/>
      <inkml:brushProperty name="height" value="0.1" units="cm"/>
      <inkml:brushProperty name="color" value="#E71224"/>
    </inkml:brush>
  </inkml:definitions>
  <inkml:trace contextRef="#ctx0" brushRef="#br0">124 1 7162,'-91'106'2552,"98"-88"-2176,-6-1 16,-1-4-32,0 3 8,-1 2-64,-2 4-111,4 14-65,-4-2-64,0-2-24,-2-3-32,-3-1 16,6 0-112,-5-3-97,7-4-383,-6-13-608,2-6 776</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4:28.571"/>
    </inkml:context>
    <inkml:brush xml:id="br0">
      <inkml:brushProperty name="width" value="0.1" units="cm"/>
      <inkml:brushProperty name="height" value="0.1" units="cm"/>
      <inkml:brushProperty name="color" value="#E71224"/>
    </inkml:brush>
  </inkml:definitions>
  <inkml:trace contextRef="#ctx0" brushRef="#br0">0 450 5705,'71'-97'1986,"-54"78"-858,-9 19-327,-7 25 100,-1-18-738,-25 356 950,24-340-1146,-1 12 80,3-26-292,2-12-368,5-15 390</inkml:trace>
  <inkml:trace contextRef="#ctx0" brushRef="#br0" timeOffset="1">289 13 6577,'7'-5'2657,"3"4"-1609,-12-6-640,2 10-72,0 20-80,2 15-16,3 7-80,-9-4-63,3 3-81,-9-8 8,10 10-24,0-10-48,5-3-273,-2-10-311,-5-25 392</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4:28.922"/>
    </inkml:context>
    <inkml:brush xml:id="br0">
      <inkml:brushProperty name="width" value="0.1" units="cm"/>
      <inkml:brushProperty name="height" value="0.1" units="cm"/>
      <inkml:brushProperty name="color" value="#E71224"/>
    </inkml:brush>
  </inkml:definitions>
  <inkml:trace contextRef="#ctx0" brushRef="#br0">300 0 5553,'-2'5'550,"0"0"0,0-1 0,0 1 0,1 0 0,0 0 0,0 1 0,0 8 0,1 1-336,1 0 0,1 0 0,4 17 1,2 20 344,12 98 51,2 45-222,-21-168-303,-1 1 0,-1-1 0,-1 0-1,-2 1 1,-9 31 0,12-55-52,0-1 0,0 1 0,0-1 0,-1 1 0,0-1 0,1 0 0,-1 0 0,-1 0 0,1 0 0,0 0-1,-1-1 1,1 1 0,-1-1 0,0 1 0,0-1 0,0 0 0,-5 3 0,3-3 27,-1 1 0,0-1-1,0 0 1,-1-1 0,1 1 0,0-1-1,0-1 1,-1 1 0,-9-1 0,2-1-41,1-1 0,-1 0 0,1 0 0,0-2 0,0 0 0,0 0 0,1-1 0,-1 0 1,-14-10-1,-10-12-498,6 0 199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24:11.631"/>
    </inkml:context>
    <inkml:brush xml:id="br0">
      <inkml:brushProperty name="width" value="0.05" units="cm"/>
      <inkml:brushProperty name="height" value="0.05" units="cm"/>
    </inkml:brush>
  </inkml:definitions>
  <inkml:trace contextRef="#ctx0" brushRef="#br0">110 44 6009,'5'-44'1791,"-5"44"-1775,0 0 0,0 0 0,0 0-1,0 1 1,0-1 0,0 0 0,0 0-1,0 0 1,0 0 0,0 0 0,1 0-1,-1 0 1,0 0 0,0 0 0,0 0-1,0 1 1,0-1 0,0 0 0,0 0 0,0 0-1,0 0 1,0 0 0,0 0 0,0 0-1,0 0 1,0 0 0,0 0 0,1 0-1,-1 0 1,0 0 0,0 0 0,0 0-1,0 0 1,0 0 0,0 0 0,0 0-1,0 0 1,0 0 0,1 0 0,-1 0-1,0 0 1,0 0 0,0 0 0,0 0 0,0 0-1,0 0 1,0 0 0,0 0 0,0 0-1,0 0 1,1 0 0,-1 0 0,0 0-1,0 0 1,0 0 0,0 0 0,0 0-1,0 0 1,5 16 833,0 23 248,-30 323 636,14-256-1403,-33 140 245,23-146-469,0-36-81,15-50-197,15-44-309,4-11 260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5:32.137"/>
    </inkml:context>
    <inkml:brush xml:id="br0">
      <inkml:brushProperty name="width" value="0.1" units="cm"/>
      <inkml:brushProperty name="height" value="0.1" units="cm"/>
      <inkml:brushProperty name="color" value="#FFC114"/>
    </inkml:brush>
  </inkml:definitions>
  <inkml:trace contextRef="#ctx0" brushRef="#br0">28 93 6809,'-16'11'2977,"9"-1"-1321,2-3-1207,15-4-41,8 0-96,-5-3-24,18-5-24,4-1-64,-1-6-88,8-1-40,-13 3-56,7-3-8,-5-2-72,-1 4-104,4-4-232,-6 10-176,-16-3-2537,-7-5 2217</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4:29.631"/>
    </inkml:context>
    <inkml:brush xml:id="br0">
      <inkml:brushProperty name="width" value="0.1" units="cm"/>
      <inkml:brushProperty name="height" value="0.1" units="cm"/>
      <inkml:brushProperty name="color" value="#E71224"/>
    </inkml:brush>
  </inkml:definitions>
  <inkml:trace contextRef="#ctx0" brushRef="#br0">1 97 8170,'50'23'2824,"-28"-44"-2648,6 4-48,5-1-16,11 17-48,-1-12-56,-6-1 24,-2 5-80,-7-6-112,-10 7-2264,13 4 1752</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4:29.969"/>
    </inkml:context>
    <inkml:brush xml:id="br0">
      <inkml:brushProperty name="width" value="0.1" units="cm"/>
      <inkml:brushProperty name="height" value="0.1" units="cm"/>
      <inkml:brushProperty name="color" value="#E71224"/>
    </inkml:brush>
  </inkml:definitions>
  <inkml:trace contextRef="#ctx0" brushRef="#br0">297 1 6145,'-49'62'2505,"29"-53"-1353,14 4-840,-14 3-16,-1 5-24,-1 9 8,-6 0-40,4 4-72,-4-4-48,7 6-80,7-2-16,0-4-72,2-7-96,4-15-376,-2 2-920</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4:30.282"/>
    </inkml:context>
    <inkml:brush xml:id="br0">
      <inkml:brushProperty name="width" value="0.1" units="cm"/>
      <inkml:brushProperty name="height" value="0.1" units="cm"/>
      <inkml:brushProperty name="color" value="#E71224"/>
    </inkml:brush>
  </inkml:definitions>
  <inkml:trace contextRef="#ctx0" brushRef="#br0">79 1 4193,'18'0'1984,"-10"5"-751,-9 5-569,-1 4-104,-3 9-128,-6 9-24,-11-3 16,1 9-120,-2 0-48,11-1-112,14 8-64,-5-8-120,3 0-288,-7-23 232</inkml:trace>
  <inkml:trace contextRef="#ctx0" brushRef="#br0" timeOffset="1">191 22 5585,'6'0'2449,"9"8"-777,8 4-1440,-8 3-32,0 3-48,-14-5-104,1-2-8,9 4-8,-6-3-40,-3-4-368,-2-13-1656</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4:30.604"/>
    </inkml:context>
    <inkml:brush xml:id="br0">
      <inkml:brushProperty name="width" value="0.1" units="cm"/>
      <inkml:brushProperty name="height" value="0.1" units="cm"/>
      <inkml:brushProperty name="color" value="#E71224"/>
    </inkml:brush>
  </inkml:definitions>
  <inkml:trace contextRef="#ctx0" brushRef="#br0">12 1 7626,'-11'8'2616,"11"15"-2488,5 8-72,6 2-360,-4-5-1328,4-7 1152</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4:31.230"/>
    </inkml:context>
    <inkml:brush xml:id="br0">
      <inkml:brushProperty name="width" value="0.1" units="cm"/>
      <inkml:brushProperty name="height" value="0.1" units="cm"/>
      <inkml:brushProperty name="color" value="#E71224"/>
    </inkml:brush>
  </inkml:definitions>
  <inkml:trace contextRef="#ctx0" brushRef="#br0">100 1 7074,'-34'41'2004,"34"-39"-1988,-1-1 0,1 0 1,-1 0-1,1 1 0,0-1 0,-1 0 0,1 1 1,0-1-1,0 1 0,0-1 0,0 0 1,0 1-1,0-1 0,0 0 0,1 1 0,-1-1 1,0 0-1,1 1 0,-1-1 0,1 0 1,-1 0-1,1 1 0,0-1 0,0 0 0,-1 0 1,1 0-1,2 2 0,0 1 29,-1 1-36,1-1 1,0 0-1,0 0 0,0 0 1,0 0-1,1 0 0,-1-1 1,1 0-1,0 1 1,0-2-1,0 1 0,1 0 1,-1-1-1,1 1 1,-1-1-1,1-1 0,0 1 1,0-1-1,0 1 1,-1-1-1,7 0 0,-10-1-6,0 0 0,0 0 0,0 0-1,0 0 1,0 0 0,-1 0 0,1 0 0,0 0-1,0 1 1,0-1 0,0 0 0,0 1-1,0-1 1,0 1 0,0-1 0,-1 1-1,1-1 1,0 1 0,0-1 0,-1 1-1,1 0 1,0 0 0,-1-1 0,1 1 0,-1 0-1,2 1 1,-3-1 1,1 0 0,0 0 0,0 0 0,-1 0 0,1 0 0,-1 1 0,1-1 0,-1 0 1,1-1-1,-1 1 0,0 0 0,1 0 0,-1 0 0,0 0 0,0 0 0,0-1 0,1 1 0,-2 1 0,-47 27 191,43-26-123,1 0 1,0 0-1,0 0 0,0 0 1,0 1-1,0 0 0,1 0 1,0 0-1,0 1 0,0 0 1,0-1-1,1 1 0,0 0 1,0 1-1,-4 8 0,6-12-50,0 1 0,1 0-1,-1 0 1,1-1 0,0 1 0,-1 0-1,1 0 1,1 0 0,-1-1 0,0 1-1,1 0 1,-1 0 0,1-1 0,0 1-1,0 0 1,0-1 0,0 1-1,0-1 1,1 1 0,-1-1 0,1 1-1,-1-1 1,1 0 0,0 0 0,0 0-1,0 0 1,0 0 0,1-1 0,-1 1-1,0 0 1,1-1 0,-1 0-1,1 1 1,5 0 0,79 45-3,-86-46-18,-1 0 1,1 0 0,0 0 0,-1 0 0,1 0-1,0 1 1,-1-1 0,0 0 0,1 0 0,-1 0 0,0 1-1,1-1 1,-1 0 0,0 0 0,0 1 0,0-1-1,0 0 1,0 0 0,0 1 0,-1-1 0,1 0 0,0 0-1,-1 0 1,1 1 0,-1-1 0,1 0 0,-1 0-1,1 0 1,-1 0 0,0 0 0,0 1 0,-24 34 69,17-30-73,1 0 0,-1 0 0,0-1-1,0 0 1,-1-1 0,-16 7 0,16-8 10,0 1 1,0 1-1,0-1 1,1 1-1,-15 12 1,22-17-3,1 1 0,-1 0 0,0 0 0,0 0 0,0 0 0,1 0 0,-1 0-1,0 1 1,1-1 0,-1 0 0,1 0 0,0 0 0,-1 1 0,1-1 0,-1 2 0,1-2 1,0-1 0,0 1 0,0 0 0,0 0 0,0 0 0,-1-1 0,1 1 0,0 0 0,-1 0 0,1 0 0,-1-1 0,1 1 0,-1 0 0,1-1 0,-1 1 0,1-1 0,-1 1 0,0 0 0,-1 0 0,2 0 0,-1-1 0,1 1 1,-1-1-1,1 1 0,0 0 1,-1-1-1,1 1 0,0-1 1,-1 1-1,1 0 0,0 0 1,0-1-1,0 1 0,0 0 1,-1-1-1,1 1 0,0 0 1,0 0-1,0-1 0,1 1 1,-1 0-1,0-1 0,0 1 1,0 0-1,0-1 0,1 1 0,-1 0 1,0-1-1,1 1 0,-1 0 1,0-1-1,2 2 0,14 22 75,-13-21-75,-1 1 17,1 0 0,0 1 0,1-1-1,-1-1 1,1 1 0,0 0 0,0-1 0,0 0-1,0 0 1,1 0 0,-1 0 0,1-1-1,-1 1 1,1-1 0,0 0 0,0-1-1,0 1 1,0-1 0,0 0 0,1-1-1,9 1 1,39 1 187,1 2-1,-1 2 1,57 15 0,-60-10-177,2-2 0,-1-3 0,73 0 0,-18 0-31,-90-3-110,1-1 1,0-1-1,-1-1 1,1 0-1,0-1 1,-1-1-1,1-1 0,23-6 1,-2-3-448,-3 3 248</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4:31.566"/>
    </inkml:context>
    <inkml:brush xml:id="br0">
      <inkml:brushProperty name="width" value="0.1" units="cm"/>
      <inkml:brushProperty name="height" value="0.1" units="cm"/>
      <inkml:brushProperty name="color" value="#E71224"/>
    </inkml:brush>
  </inkml:definitions>
  <inkml:trace contextRef="#ctx0" brushRef="#br0">0 91 7490,'8'-9'2968,"9"0"-1736,6 0-1007,16 9-65,-1-1-40,0-9 16,0 3-56,1-3 8,-13-6-32,-4 3-16,-1 6 16,-3 9-160,3 3-120,-11 2-465,-5-4 409</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4:31.889"/>
    </inkml:context>
    <inkml:brush xml:id="br0">
      <inkml:brushProperty name="width" value="0.1" units="cm"/>
      <inkml:brushProperty name="height" value="0.1" units="cm"/>
      <inkml:brushProperty name="color" value="#E71224"/>
    </inkml:brush>
  </inkml:definitions>
  <inkml:trace contextRef="#ctx0" brushRef="#br0">184 1 4689,'-3'3'497,"0"0"1,0 1-1,0-1 1,0 1-1,1-1 1,0 1-1,-1 0 1,1 0-1,-1 5 1,-1 3-223,1 1 0,0 0-1,-1 24 1,-4 17 246,-37 113 301,-24 114-500,60-243-324,6-30-113,1 0 0,0 0-1,0 0 1,1 0 0,0 0-1,0 1 1,1 8 0,2-18-630,-2 1 707,0 0 1,0 0 0,1 0 0,-1 0-1,0 0 1,0 0 0,0 0 0,0 0-1,0 0 1,0 1 0,0-1-1,0 0 1,1 0 0,-1 0 0,1 2-820,-1-2 819,0 0 1,0 0 0,0 0 0,0 0-1,0 0 1,0 1 0,0-3-787</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4:32.240"/>
    </inkml:context>
    <inkml:brush xml:id="br0">
      <inkml:brushProperty name="width" value="0.1" units="cm"/>
      <inkml:brushProperty name="height" value="0.1" units="cm"/>
      <inkml:brushProperty name="color" value="#E71224"/>
    </inkml:brush>
  </inkml:definitions>
  <inkml:trace contextRef="#ctx0" brushRef="#br0">102 25 7370,'-3'-24'2544,"1"24"-2376,4 1-48,-20-1-32,5 12-32,6 11-8,-8 3-8,7 9-120,-2-2-280,-18-17 256</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4:32.607"/>
    </inkml:context>
    <inkml:brush xml:id="br0">
      <inkml:brushProperty name="width" value="0.1" units="cm"/>
      <inkml:brushProperty name="height" value="0.1" units="cm"/>
      <inkml:brushProperty name="color" value="#E71224"/>
    </inkml:brush>
  </inkml:definitions>
  <inkml:trace contextRef="#ctx0" brushRef="#br0">4 12 7009,'5'8'2513,"-2"0"-2177,5 15-32,5 40-72,-24-40-8,11 8 24,-9-3-56,5 0-40,-3-2-40,5-6-96,11 1-96,-5-6-104,0-9 88</inkml:trace>
  <inkml:trace contextRef="#ctx0" brushRef="#br0" timeOffset="1">179 4 7210,'8'-2'397,"0"1"1,0 1-1,0 0 1,0 0 0,0 0-1,0 1 1,0 1 0,0-1-1,0 1 1,0 0 0,0 1-1,11 5 1,-16-6-401,0 0 0,1 0 1,-1 0-1,-1 0 0,1 1 0,0-1 1,-1 1-1,1-1 0,-1 1 0,1 0 0,-1 0 1,0 0-1,-1 0 0,1 1 0,0-1 1,-1 0-1,0 1 0,0-1 0,0 1 1,0 0-1,0-1 0,-1 1 0,0-1 1,1 1-1,-1 0 0,-1-1 0,1 1 0,-1 0 1,-1 6-1,0-2-151,0 1-1,-1 0 1,-1-1-1,1 0 1,-1 0 0,-1 0-1,-6 10 1,-4-1-177</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4:32.950"/>
    </inkml:context>
    <inkml:brush xml:id="br0">
      <inkml:brushProperty name="width" value="0.1" units="cm"/>
      <inkml:brushProperty name="height" value="0.1" units="cm"/>
      <inkml:brushProperty name="color" value="#E71224"/>
    </inkml:brush>
  </inkml:definitions>
  <inkml:trace contextRef="#ctx0" brushRef="#br0">97 14 5825,'-97'-10'2585,"107"8"-905,13 2-1456,-16-1-48,9 1-120,4 0 0,1 0-32,2 3 0,-1-2-112,-9-1-216,0 2-2560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5:32.465"/>
    </inkml:context>
    <inkml:brush xml:id="br0">
      <inkml:brushProperty name="width" value="0.1" units="cm"/>
      <inkml:brushProperty name="height" value="0.1" units="cm"/>
      <inkml:brushProperty name="color" value="#FFC114"/>
    </inkml:brush>
  </inkml:definitions>
  <inkml:trace contextRef="#ctx0" brushRef="#br0">70 23 7698,'-18'-21'1837,"18"21"-1813,0-1 0,0 1-1,-1 0 1,1 0 0,0 0 0,0 0 0,0 0 0,-1 0-1,1 0 1,0 0 0,0 0 0,-1 0 0,1 0 0,0 0-1,0 0 1,-1 0 0,1 0 0,0 0 0,0 0 0,-1 0 0,1 0-1,0 0 1,0 0 0,-1 1 0,1-1 0,0 0 0,0 0-1,0 0 1,-1 0 0,1 0 0,0 1 0,0-1 0,0 0-1,0 0 1,0 0 0,-1 1 0,1-1 0,0 0 0,0 0 0,0 0-1,0 1 1,0-1 0,0 0 0,0 0 0,0 1 0,0-1-1,-2 53 956,2-25-718,2 129 1119,-3 135-275,-3-218-886,-26 141 0,27-200-201,-3 26-9,6-41-22,0 0 1,1 0 0,-1 0-1,0 0 1,0 0 0,0 0-1,0 0 1,0 0 0,1-1-1,-1 1 1,0 0 0,0 0 0,0 0-1,0 0 1,0 0 0,1 0-1,-1 0 1,0 0 0,0 0-1,0 0 1,0 0 0,0 0-1,1 0 1,-1 0 0,0 0 0,0 0-1,0 0 1,0 0 0,0 1-1,1-1 1,-1 0 0,0 0-1,0 0 1,0 0 0,0 0-1,0 0 1,0 0 0,1 0 0,-1 1-1,0-1 1,8-28-725,1-18 345</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4:33.283"/>
    </inkml:context>
    <inkml:brush xml:id="br0">
      <inkml:brushProperty name="width" value="0.1" units="cm"/>
      <inkml:brushProperty name="height" value="0.1" units="cm"/>
      <inkml:brushProperty name="color" value="#E71224"/>
    </inkml:brush>
  </inkml:definitions>
  <inkml:trace contextRef="#ctx0" brushRef="#br0">304 1 5425,'-70'95'2121,"50"-62"-228,20-33-1854,0 1 1,0 0 0,-1 0 0,1-1 0,0 1 0,0 0 0,0-1 0,-1 1 0,1 0 0,0 0-1,0-1 1,0 1 0,0 0 0,1-1 0,-1 1 0,0 0 0,0 0 0,0-1 0,0 1 0,1 0-1,-1-1 1,1 2 0,1-1-15,0 0-1,0 0 1,0 0 0,0 0-1,1-1 1,-1 1-1,0-1 1,0 1 0,1-1-1,-1 0 1,0 0-1,1 0 1,-1 0-1,4-1 1,12 1 63,-16 1-81,1-1 0,-1 0 0,1 0 0,-1 0 0,0-1 0,1 1 0,-1 0 0,1-1 0,-1 0 0,0 1-1,1-1 1,-1 0 0,0 0 0,0 0 0,0-1 0,0 1 0,0 0 0,0-1 0,0 0 0,0 1 0,0-1 0,-1 0 0,1 0 0,-1 0 0,1 0 0,-1 0 0,0 0 0,1-2 0,5-6 32,-7 9-34,0 1 0,1-1 0,-1 1 0,0-1-1,0 0 1,1 1 0,-1-1 0,1 1-1,-1-1 1,0 1 0,1-1 0,-1 1 0,1-1-1,-1 1 1,1-1 0,-1 1 0,1 0 0,0-1-1,-1 1 1,1 0 0,-1-1 0,1 1 0,0 0-1,-1 0 1,1 0 0,0 0 0,-1-1-1,1 1 1,0 0 0,-1 0 0,1 0 0,0 0-1,-1 1 1,1-1 0,0 0 0,-1 0 0,1 0-1,-1 0 1,1 1 0,0-1 0,-1 0 0,1 1-1,0 0 1,1 1 15,0 1 0,0 0 0,-1-1 0,1 1-1,-1 0 1,0 0 0,0 0 0,0 0 0,1 6 0,0 0-15,-1-3 2,1-1-1,-1 1 1,0 0-1,0 0 1,0-1 0,-1 1-1,0 0 1,0 0-1,0 0 1,-1 0 0,0 0-1,0-1 1,-1 1-1,0 0 1,-2 6-1,-2 0 9,1 0-1,0 0 0,1 0 0,0 0 0,1 1 1,-1 13-1,2-12-223,-1-1 0,0 1 0,-1-1 0,-1 0 0,-7 17 0,0-17-1405,-8-16 730</inkml:trace>
  <inkml:trace contextRef="#ctx0" brushRef="#br0" timeOffset="1">0 206 7490,'5'3'2648,"0"-3"-2352,13 17-56,-6-2-88,3 6-16,-2 15-32,-26-14-24,6 2-56,-8 4-8,12 8-32,11 0-96,-6-9-1624,9-6 1256</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4:33.601"/>
    </inkml:context>
    <inkml:brush xml:id="br0">
      <inkml:brushProperty name="width" value="0.1" units="cm"/>
      <inkml:brushProperty name="height" value="0.1" units="cm"/>
      <inkml:brushProperty name="color" value="#E71224"/>
    </inkml:brush>
  </inkml:definitions>
  <inkml:trace contextRef="#ctx0" brushRef="#br0">1 1 7682,'13'5'2736,"0"6"-2448,4 6-72,-9 4-64,-5-1-48,4 16-32,-4 0-16,-3-7-120,-2-6-192,1-6 184</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4:33.955"/>
    </inkml:context>
    <inkml:brush xml:id="br0">
      <inkml:brushProperty name="width" value="0.1" units="cm"/>
      <inkml:brushProperty name="height" value="0.1" units="cm"/>
      <inkml:brushProperty name="color" value="#E71224"/>
    </inkml:brush>
  </inkml:definitions>
  <inkml:trace contextRef="#ctx0" brushRef="#br0">28 81 5345,'25'-80'2633,"-41"94"-393,3 6-1904,8 10 16,1 3-144,-2-4-24,2 4-80,1-5-72,2-8-216,1 6-240,0-5 264</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4:34.288"/>
    </inkml:context>
    <inkml:brush xml:id="br0">
      <inkml:brushProperty name="width" value="0.1" units="cm"/>
      <inkml:brushProperty name="height" value="0.1" units="cm"/>
      <inkml:brushProperty name="color" value="#E71224"/>
    </inkml:brush>
  </inkml:definitions>
  <inkml:trace contextRef="#ctx0" brushRef="#br0">7 168 8258,'-7'1'2904,"34"3"-2672,20-3 0,-10-16-87,8 6-1,5-11 8,-14 0-40,3 0-16,-6 2-56,-10-5-40,-6-5-104,7 22-336,-7-6 295,-3 9-15</inkml:trace>
  <inkml:trace contextRef="#ctx0" brushRef="#br0" timeOffset="1">386 26 6369,'-16'40'1691,"2"0"0,-10 46 0,0-1-1046,18-66-614,0 0 1,-2-1 0,0 1 0,-1-1-1,0-1 1,-2 0 0,0 0 0,-1-1-1,-17 18 1,7-10-63,17-17-67,-1 0-1,0 0 1,0-1-1,-1 0 1,0-1-1,0 1 0,0-1 1,0 0-1,-12 4 1,-24 3-1685,9-4 772</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4:34.617"/>
    </inkml:context>
    <inkml:brush xml:id="br0">
      <inkml:brushProperty name="width" value="0.1" units="cm"/>
      <inkml:brushProperty name="height" value="0.1" units="cm"/>
      <inkml:brushProperty name="color" value="#E71224"/>
    </inkml:brush>
  </inkml:definitions>
  <inkml:trace contextRef="#ctx0" brushRef="#br0">1 89 7962,'64'-89'2808,"-26"101"-2416,1 1-136,13-2-16,-10-4 1,-15-2-25,5-4 0,-4 3-16,-1-3-32,0-4-96,-3 3-40,-4 0-32,-7 0-80,0 3-168,-3-3-144</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4:34.971"/>
    </inkml:context>
    <inkml:brush xml:id="br0">
      <inkml:brushProperty name="width" value="0.1" units="cm"/>
      <inkml:brushProperty name="height" value="0.1" units="cm"/>
      <inkml:brushProperty name="color" value="#E71224"/>
    </inkml:brush>
  </inkml:definitions>
  <inkml:trace contextRef="#ctx0" brushRef="#br0">79 0 7266,'-78'77'2696,"86"-68"-2160,-8-5-136,3 1-120,2 4 881,-2 9-905,11 56-112,-18-43-64,-1 7-32,0 3-24,2-7-80,5 10-80,-9-16-312,2-13-241,2-10 425</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4:35.304"/>
    </inkml:context>
    <inkml:brush xml:id="br0">
      <inkml:brushProperty name="width" value="0.1" units="cm"/>
      <inkml:brushProperty name="height" value="0.1" units="cm"/>
      <inkml:brushProperty name="color" value="#E71224"/>
    </inkml:brush>
  </inkml:definitions>
  <inkml:trace contextRef="#ctx0" brushRef="#br0">1 220 6593,'1'2'248,"1"0"-1,-1 0 0,1 0 0,-1 1 1,0-1-1,0 0 0,0 0 0,0 1 1,0-1-1,0 1 0,-1-1 0,1 1 1,-1-1-1,1 1 0,-1-1 0,0 1 1,0 2-1,-3 56 213,2-41-13,1 110 264,-4 75-488,5-151-367,-1-54 113,0 0-1,0 0 0,0-1 1,0 1-1,0 0 0,1 0 0,-1 0 1,0 0-1,0 0 0,0 0 1,0 0-1,1 0 0,-1 0 1,0 0-1,0 0 0,0 0 0,0 0 1,1 0-1,-1 0 0,0 0 1,0 0-1,0 0 0,0 0 0,1 0 1,-1 0-1,0 0 0,0 0 1,0 0-1,0 0 0,1 0 1,-1 0-1,0 1 0,0-1 0,0 0 1,0 0-1,0 0 0,0 0 1,1 0-1,-1 0 0,0 1 0,0-1 1,0 0-1,0 0 0,0 0 1,0 1-1,5-19-1242,-3-16 331</inkml:trace>
  <inkml:trace contextRef="#ctx0" brushRef="#br0" timeOffset="1">231 17 7858,'0'-1'85,"0"0"0,0 1 0,0-1 0,0 0 0,0 1 0,0-1 0,0 1 1,0-1-1,1 0 0,-1 1 0,0-1 0,0 0 0,1 1 0,-1-1 0,1 1 1,-1-1-1,0 1 0,1-1 0,-1 1 0,1-1 0,-1 1 0,1 0 0,-1-1 0,1 1 1,-1 0-1,1-1 0,0 1 0,-1 0 0,1 0 0,-1-1 0,1 1 0,0 0 1,-1 0-1,1 0 0,0 0 0,-1 0 0,1 0 0,0 0 0,-1 0 0,1 0 0,0 0 1,-1 0-1,1 0 0,0 1 0,8 1 840,-10-1-871,0 1-1,0 0 0,0 0 0,1 0 0,-1 0 0,1 0 1,-1 0-1,1 1 0,0-1 0,0 0 0,-1 0 0,2 3 1,-2 3 24,-8 60 20,1-16-404,-2 58 0,12-96-675,1-29-1480,0-12 1508</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4:35.657"/>
    </inkml:context>
    <inkml:brush xml:id="br0">
      <inkml:brushProperty name="width" value="0.1" units="cm"/>
      <inkml:brushProperty name="height" value="0.1" units="cm"/>
      <inkml:brushProperty name="color" value="#E71224"/>
    </inkml:brush>
  </inkml:definitions>
  <inkml:trace contextRef="#ctx0" brushRef="#br0">249 49 6881,'-1'-6'784,"-1"-20"987,2 25-1716,0 0 0,-1 1-1,1-1 1,0 0 0,0 0 0,0 1 0,0-1 0,0 0 0,-1 1-1,1-1 1,0 0 0,-1 1 0,1-1 0,0 0 0,-1 1 0,1-1 0,-1 1-1,1-1 1,-1 1 0,1-1 0,-1 1 0,1-1 0,-1 1 0,0 0-1,-1-1 1,1 1-24,0 1 1,0 0-1,0 0 0,0 0 0,1 0 0,-1 0 0,0 0 0,0 0 1,0 0-1,1 0 0,-1 0 0,1 1 0,-1-1 0,1 0 0,-1 0 0,1 1 1,0-1-1,-1 0 0,1 0 0,0 1 0,0-1 0,0 0 0,0 1 1,0-1-1,1 3 0,0 39 276,6 9 121,19 73 1,-16-88-296,-2 1 0,-1 1 0,-2 0-1,0 58 1,-5 112 211,11 121 578,-11-325-890,-1-1 0,1 0 1,-1 1-1,0-1 0,0 0 0,0 1 1,0-1-1,-1 0 0,1 0 0,-1 0 1,0 0-1,-1-1 0,1 1 0,-1-1 1,1 1-1,-1-1 0,0 0 0,0 0 1,-1 0-1,1 0 0,-5 3 0,1-1 66,1 0 0,0 1 0,0 0 0,-8 13 0,11-17-79,1 0 0,0 0 0,-1-1 0,0 1 1,1 0-1,-1-1 0,0 1 0,0-1 0,0 0 0,0 0 0,0 0 1,0-1-1,0 1 0,-5 0 0,-42 2 28,45-3-173,-1 0 0,1-1 0,-1 0-1,1 0 1,-1 0 0,1-1 0,-1 0-1,1 0 1,0 0 0,0-1 0,0 1-1,1-1 1,-1 0 0,0-1 0,1 1-1,0-1 1,-6-7 0,-13-18-362</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08.887"/>
    </inkml:context>
    <inkml:brush xml:id="br0">
      <inkml:brushProperty name="width" value="0.1" units="cm"/>
      <inkml:brushProperty name="height" value="0.1" units="cm"/>
      <inkml:brushProperty name="color" value="#E71224"/>
    </inkml:brush>
  </inkml:definitions>
  <inkml:trace contextRef="#ctx0" brushRef="#br0">31 135 4393,'-27'-73'2260,"26"73"-2133,1-1 0,-1 0-1,1 0 1,0 0-1,0 0 1,-1 0-1,1 0 1,0 0 0,0 0-1,0 0 1,0 1-1,0-1 1,0 0-1,0 0 1,0 0 0,0 0-1,1 0 1,-1 0-1,0 0 1,1 0 0,-1 0-1,0 1 1,1-1-1,-1 0 1,1 0-1,0-1 1,1 1-114,0 0 0,0 0-1,0 0 1,0 0 0,0 0 0,0 1-1,0-1 1,0 1 0,0-1 0,0 1 0,0 0-1,4 0 1,-2-1 267,30-1 83,62 3 0,-73 1-312,-1-1 1,1-1 0,0-1 0,0-1 0,0-1 0,0 0-1,24-9 1,-40 10-59,1 0-1,-1 0 0,1 1 1,-1 0-1,1 0 0,11 1 1,-22 2 45</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09.222"/>
    </inkml:context>
    <inkml:brush xml:id="br0">
      <inkml:brushProperty name="width" value="0.1" units="cm"/>
      <inkml:brushProperty name="height" value="0.1" units="cm"/>
      <inkml:brushProperty name="color" value="#E71224"/>
    </inkml:brush>
  </inkml:definitions>
  <inkml:trace contextRef="#ctx0" brushRef="#br0">85 0 6353,'-79'110'2465,"76"-101"-1537,3 5-616,-2 6-24,5 18-8,-4 10-64,9 7-48,0 24-72,-5-18-24,10 6-40,-11-6 8,-2-26-104,0-1-72,2-16-536,-2-5 432</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5:32.815"/>
    </inkml:context>
    <inkml:brush xml:id="br0">
      <inkml:brushProperty name="width" value="0.1" units="cm"/>
      <inkml:brushProperty name="height" value="0.1" units="cm"/>
      <inkml:brushProperty name="color" value="#FFC114"/>
    </inkml:brush>
  </inkml:definitions>
  <inkml:trace contextRef="#ctx0" brushRef="#br0">80 121 9218,'-79'-66'3449,"82"59"-2417,17-4-952,24 11-32,-1 0 8,-2-5 32,5 0-40,-3-5 24,-12 0-48,-3 5-32,-7 4-120,2 4-88,-1 5-248,-6-6-168,-13-1-304</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09.671"/>
    </inkml:context>
    <inkml:brush xml:id="br0">
      <inkml:brushProperty name="width" value="0.1" units="cm"/>
      <inkml:brushProperty name="height" value="0.1" units="cm"/>
      <inkml:brushProperty name="color" value="#E71224"/>
    </inkml:brush>
  </inkml:definitions>
  <inkml:trace contextRef="#ctx0" brushRef="#br0">0 85 6297,'28'-10'860,"1"1"-1,-1 1 0,54-6 1,-27 4-421,17 0-143,-44 7-73,53-12 0,-78 14-211,1 0 0,0 0 0,0 0 0,0 0 0,0 1 0,0-1 0,0 1 0,0 0 0,0 1 1,0-1-1,0 1 0,0 0 0,0 0 0,0 0 0,5 2 0,-6-1-7,-1 0 0,1 0 0,-1 0 0,1 0 0,-1 0 0,0 0 0,0 1 0,0-1 0,0 1 0,0 0 0,-1 0 0,1-1-1,-1 1 1,1 0 0,-1 0 0,0 0 0,-1 0 0,1 1 0,0-1 0,0 5 0,5 70 173,-5 110 0,-2-90-90,-15 169 187,15-262-265,1 0 0,-1 0 0,0 0 0,0 0 0,0-1 0,-1 1 0,0 0 0,0-1 0,-5 9 0,7-12-7,-1 0 0,0 0-1,1 0 1,-1-1-1,0 1 1,0 0-1,0-1 1,0 1 0,1-1-1,-1 1 1,0-1-1,0 1 1,0-1-1,0 0 1,0 1-1,0-1 1,0 0 0,0 0-1,0 0 1,-2 1-1,1-2-5,0 1-1,0-1 0,0 1 1,0-1-1,-1 0 1,1 0-1,1 0 0,-1 0 1,0 0-1,0 0 1,0-1-1,0 1 1,-2-3-1,-4-4-156,1-1 0,0 0 0,0 0 0,0-1 0,-7-16 0,10 20 68,-14-30-242</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10.003"/>
    </inkml:context>
    <inkml:brush xml:id="br0">
      <inkml:brushProperty name="width" value="0.1" units="cm"/>
      <inkml:brushProperty name="height" value="0.1" units="cm"/>
      <inkml:brushProperty name="color" value="#E71224"/>
    </inkml:brush>
  </inkml:definitions>
  <inkml:trace contextRef="#ctx0" brushRef="#br0">43 93 7170,'-43'-92'2584,"50"100"-2152,11 8-64,0 6-40,-20-4-32,1 10-88,-16-4-40,12 17-88,2-1-32,3 4-15,0 0-33,-5-9-97,5 6-71,8-8-416,4-5 376</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10.339"/>
    </inkml:context>
    <inkml:brush xml:id="br0">
      <inkml:brushProperty name="width" value="0.1" units="cm"/>
      <inkml:brushProperty name="height" value="0.1" units="cm"/>
      <inkml:brushProperty name="color" value="#E71224"/>
    </inkml:brush>
  </inkml:definitions>
  <inkml:trace contextRef="#ctx0" brushRef="#br0">1 265 5497,'57'-66'2449,"-42"89"-1121,-7 2-896,9 10-112,-13-9-200,5 15-40,-3 3-24,-1-13 0,3 11-112,-4-26-128,-3-23-920,1 4 744</inkml:trace>
  <inkml:trace contextRef="#ctx0" brushRef="#br0" timeOffset="1">194 1 5577,'-5'6'5462,"2"20"-5527,2-8 481,-2 26-248,-19 194 433,1-62-959,18-161 17,3-15 303,0 0-1,0 0 0,0 0 0,0 1 0,0-1 0,0 0 0,0 0 0,0 0 0,0 1 0,0-1 0,0 0 0,0 0 0,0 0 0,0 0 0,0 1 0,-1-1 0,1 0 0,0 0 0,0 0 0,0 1 1,0-1-1,0 0 0,0 0 0,0 0 0,-1 0 0,1 0 0,0 1 0,0-1 0,0 0 0,0 0 0,-1 0 0,1 0 0,0 0 0,0 0 0,0 0 0,-1 0 0,1 0 0,0 0 0,0 0 0,0 0 1,-1 0-1,1 0 0,0 0 0,0 0 0,0 0 0,-1 0 0,1 0 0,0 0 0,0 0 0,-1 0 0,-3-9-801</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10.667"/>
    </inkml:context>
    <inkml:brush xml:id="br0">
      <inkml:brushProperty name="width" value="0.1" units="cm"/>
      <inkml:brushProperty name="height" value="0.1" units="cm"/>
      <inkml:brushProperty name="color" value="#E71224"/>
    </inkml:brush>
  </inkml:definitions>
  <inkml:trace contextRef="#ctx0" brushRef="#br0">0 9 5825,'7'-9'2521,"9"18"-1193,1 1-664,1 3-224,-3 15-80,4 3-176,-2-5-56,-6 4-88,11 1-40,-13 0-152,-2-10-224,-2-1 240</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11.022"/>
    </inkml:context>
    <inkml:brush xml:id="br0">
      <inkml:brushProperty name="width" value="0.1" units="cm"/>
      <inkml:brushProperty name="height" value="0.1" units="cm"/>
      <inkml:brushProperty name="color" value="#E71224"/>
    </inkml:brush>
  </inkml:definitions>
  <inkml:trace contextRef="#ctx0" brushRef="#br0">148 0 7314,'-79'58'2728,"73"-39"-2136,9 11-96,-3 3-144,-5-2-79,-8 3-129,-11-2-16,10 1-104,5-4 8,9 4-136,8 1-120,-3-12-297,-2-7-855,-5-15 952</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11.355"/>
    </inkml:context>
    <inkml:brush xml:id="br0">
      <inkml:brushProperty name="width" value="0.1" units="cm"/>
      <inkml:brushProperty name="height" value="0.1" units="cm"/>
      <inkml:brushProperty name="color" value="#E71224"/>
    </inkml:brush>
  </inkml:definitions>
  <inkml:trace contextRef="#ctx0" brushRef="#br0">0 1 6209,'10'4'2585,"2"8"-1233,6 4-1104,3 7-112,1 0-32,-11-1-40,-1-7-16,-4-1-32,-1-4-40,0-7-168,-1-1-248,-9-10 288</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11.709"/>
    </inkml:context>
    <inkml:brush xml:id="br0">
      <inkml:brushProperty name="width" value="0.1" units="cm"/>
      <inkml:brushProperty name="height" value="0.1" units="cm"/>
      <inkml:brushProperty name="color" value="#E71224"/>
    </inkml:brush>
  </inkml:definitions>
  <inkml:trace contextRef="#ctx0" brushRef="#br0">76 19 5033,'0'0'124,"0"-1"1,0 0-1,0 0 0,0 1 1,0-1-1,0 0 0,0 1 0,-1-1 1,1 0-1,0 0 0,0 1 1,-1-1-1,1 0 0,0 1 1,-1-1-1,1 0 0,-1 1 1,1-1-1,0 1 0,-1-1 0,0 1 1,1-1-1,-1 1 0,1-1 1,-1 1-1,0-1 0,1 1 1,-1 0-1,1-1 0,-1 1 0,0 0 1,0 0-1,1 0 0,-1-1 1,0 1-1,0 0 0,1 0 1,-1 0-1,0 0 0,1 0 0,-2 0 1,1 1-104,0 0 0,-1 0 0,1 0 1,0 1-1,0-1 0,1 0 0,-1 0 1,0 0-1,0 1 0,1-1 0,-1 0 1,0 1-1,1-1 0,-1 1 0,1-1 1,0 1-1,-1-1 0,1 1 0,0-1 0,0 0 1,0 4-1,-3 70 539,1-40-334,1-1 1,6 55-1,1-47-95,-2 0 1,-1 0-1,-6 74 0,-21 33-27,-1 23-82,24-150-18,1 0 0,0 0 1,2 0-1,1 0 1,0-1-1,8 23 0,-5 3 27,-5-42-68,-1 1 0,0-1 0,1 0 0,0 1 0,0-1 0,1 0 0,-1 0-1,1 0 1,3 6 0,-5-10 21,0-1 0,0 0 0,0 0-1,1 1 1,-1-1 0,0 0 0,0 1 0,0-1-1,1 0 1,-1 0 0,0 1 0,0-1 0,0 0-1,1 0 1,-1 0 0,0 1 0,1-1 0,-1 0-1,0 0 1,0 0 0,1 0 0,-1 0 0,0 0-1,1 0 1,-1 1 0,0-1 0,1 0 0,-1 0-1,0 0 1,1 0 0,-1 0 0,0-1 0,1 1-1,-1 0 1,0 0 0,1 0 0,-1 0 0,0 0-1,0 0 1,1 0 0,-1-1 0,0 1 0,1 0-1,-1 0 1,0 0 0,0-1 0,1 1 0,-1 0-1,0 0 1,0-1 0,0 1 0,0 0 0,1 0-1,-1-1 1,0 1 0,0 0 0,0-1-1,0 1 1,0-1 0,7-22-263</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12.051"/>
    </inkml:context>
    <inkml:brush xml:id="br0">
      <inkml:brushProperty name="width" value="0.1" units="cm"/>
      <inkml:brushProperty name="height" value="0.1" units="cm"/>
      <inkml:brushProperty name="color" value="#E71224"/>
    </inkml:brush>
  </inkml:definitions>
  <inkml:trace contextRef="#ctx0" brushRef="#br0">24 1 7202,'8'0'2632,"-1"1"-2064,1 14-240,-10 8 32,-4 12-48,-1 7-7,-8 4-105,4 0-56,9 5-40,2-3-56,0-7-96,0-8-128,3-9-329,-7-15-391,2-4 568</inkml:trace>
  <inkml:trace contextRef="#ctx0" brushRef="#br0" timeOffset="1">24 341 6505,'48'-92'2593,"-25"87"-1737,-4-5-272,9 7-256,8-1-72,-8-2-120,18 9-40,-8-5-56,-5 2-32,11 2-24,-19-4-48,6 6-224,-8 2-216,-7-1 320</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12.385"/>
    </inkml:context>
    <inkml:brush xml:id="br0">
      <inkml:brushProperty name="width" value="0.1" units="cm"/>
      <inkml:brushProperty name="height" value="0.1" units="cm"/>
      <inkml:brushProperty name="color" value="#E71224"/>
    </inkml:brush>
  </inkml:definitions>
  <inkml:trace contextRef="#ctx0" brushRef="#br0">10 37 7354,'-9'-12'2808,"18"17"-2120,6 0-200,16-2-296,14 7-56,4-15-71,-6-4-33,-1-6-24,-4 5 0,-2 8-32,5 4-57,-13 1-175,-5-3-232,-19-11 312</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12.736"/>
    </inkml:context>
    <inkml:brush xml:id="br0">
      <inkml:brushProperty name="width" value="0.1" units="cm"/>
      <inkml:brushProperty name="height" value="0.1" units="cm"/>
      <inkml:brushProperty name="color" value="#E71224"/>
    </inkml:brush>
  </inkml:definitions>
  <inkml:trace contextRef="#ctx0" brushRef="#br0">439 1 6945,'0'0'100,"1"0"0,-1 1-1,1-1 1,-1 0-1,1 0 1,-1 1-1,1-1 1,-1 0-1,1 1 1,-1-1-1,0 1 1,1-1-1,-1 0 1,0 1-1,1-1 1,-1 1-1,0-1 1,1 1-1,-1-1 1,0 1-1,0-1 1,0 1-1,1-1 1,-1 1 0,0 0-1,0-1 1,0 1-1,0-1 1,0 1-1,0-1 1,0 1-1,0 0 1,0-1-1,-1 1 1,1-1-1,0 2 1,-10 33 631,8-28-661,0-1 0,0 1 0,1 0 0,-1 0 0,0 11 0,4-6 4,-2 0 0,1 0 1,-2 0-1,1 0 0,-2 0 1,0 0-1,0 0 1,-7 20-1,5-18-41,0 1 0,1-1 0,-1 29 0,4-34-31,-1 1 0,0-1 1,0 0-1,0 0 0,-1-1 1,0 1-1,-1 0 0,0-1 1,-1 1-1,0-1 0,0 0 0,0 0 1,-10 13-1,1-8-160,0 2 1,1-1-1,1 2 1,1-1-1,0 2 1,-13 30-1,13-27-806,-2-6 437</inkml:trace>
  <inkml:trace contextRef="#ctx0" brushRef="#br0" timeOffset="1">0 814 7962,'1'0'2951,"13"-2"-2518,32-7 113,37-7 145,132-7-1,-33 30-510,-26 0-150,-154-7-47,0 0 1,1 0-1,-1 0 1,0 0-1,1-1 0,-1 1 1,0-1-1,1 0 1,-1 1-1,0-1 0,0 0 1,0 0-1,0-1 1,0 1-1,0 0 0,0-1 1,0 1-1,0-1 1,-1 0-1,1 1 0,-1-1 1,1 0-1,-1 0 1,0 0-1,1 0 0,-1 0 1,0 0-1,0-1 1,-1 1-1,1 0 1,0 0-1,-1-1 0,1 1 1,-1 0-1,0-1 1,0-2-1,1-9-271,-2-1 0,0 1 0,0 0 1,-6-24-1,5 29 64,-2-14-132</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5:33.170"/>
    </inkml:context>
    <inkml:brush xml:id="br0">
      <inkml:brushProperty name="width" value="0.1" units="cm"/>
      <inkml:brushProperty name="height" value="0.1" units="cm"/>
      <inkml:brushProperty name="color" value="#FFC114"/>
    </inkml:brush>
  </inkml:definitions>
  <inkml:trace contextRef="#ctx0" brushRef="#br0">1 1 7306,'1'13'4985,"8"5"-4713,19 46-120,-28-38-96,5 9-8,-12-4-48,12 12-48,-2-9-144,-3-4-120,5-14-377,-5-14 457</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13.088"/>
    </inkml:context>
    <inkml:brush xml:id="br0">
      <inkml:brushProperty name="width" value="0.1" units="cm"/>
      <inkml:brushProperty name="height" value="0.1" units="cm"/>
      <inkml:brushProperty name="color" value="#E71224"/>
    </inkml:brush>
  </inkml:definitions>
  <inkml:trace contextRef="#ctx0" brushRef="#br0">27 7 6193,'0'-1'2737,"-5"-4"-1049,2 10-1160,1-5-128,1 0-39,-1 16-121,-5 56-64,6-39-72,-1-8-72,4 3 8,-2-5-40,0-5-128,-2-10-96,2 3-449,-3-6 425</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13.420"/>
    </inkml:context>
    <inkml:brush xml:id="br0">
      <inkml:brushProperty name="width" value="0.1" units="cm"/>
      <inkml:brushProperty name="height" value="0.1" units="cm"/>
      <inkml:brushProperty name="color" value="#E71224"/>
    </inkml:brush>
  </inkml:definitions>
  <inkml:trace contextRef="#ctx0" brushRef="#br0">0 134 8226,'47'-53'2379,"-43"50"-2322,0-1 0,0 1 0,0 0 0,1 0 0,-1 1 0,1 0-1,-1-1 1,1 1 0,0 1 0,0-1 0,0 1 0,0 0 0,0 0 0,0 0 0,0 1 0,0 0 0,8 0 0,12-1 106,20-2-4,-22 2-43,0-1 0,27-6 0,126-19 320,-125 21-381,-50 6-53,0 0 0,0 0 0,0 0 0,1 0 0,-1 0 0,0 0 0,0 1 0,0-1 0,0 0 0,0 1 0,0-1 0,0 0 1,0 1-1,0 0 0,0-1 0,0 1 0,0 0 0,0-1 0,0 1 0,0 0 0,0 0 0,-1 0 0,1-1 0,0 1 0,-1 0 0,1 0 0,-1 0 1,1 0-1,-1 0 0,1 0 0,-1 1 0,0-1 0,1 0 0,-1 0 0,0 0 0,0 0 0,0 0 0,0 1 0,0-1 0,0 0 0,0 0 0,0 0 0,0 0 1,-1 2-1,-12 60 99,11-56-94,-2 6-24,0 1-1,-1-1 1,-1 0-1,0 0 1,-14 21 0,16-29-44,-1 1 1,1 0 0,-1-1-1,0 0 1,0 0 0,0 0 0,-1-1-1,0 0 1,1 0 0,-2 0 0,1-1-1,0 0 1,-13 4 0,-30 1-173</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13.772"/>
    </inkml:context>
    <inkml:brush xml:id="br0">
      <inkml:brushProperty name="width" value="0.1" units="cm"/>
      <inkml:brushProperty name="height" value="0.1" units="cm"/>
      <inkml:brushProperty name="color" value="#E71224"/>
    </inkml:brush>
  </inkml:definitions>
  <inkml:trace contextRef="#ctx0" brushRef="#br0">49 33 8338,'-48'-20'2952,"56"11"-2584,20 9-127,10 0-97,-4-4 0,21 6-40,-8-2-24,-14-2-56,11 6-64,-22-4-208,-6 0-136,-4 0 215</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14.107"/>
    </inkml:context>
    <inkml:brush xml:id="br0">
      <inkml:brushProperty name="width" value="0.1" units="cm"/>
      <inkml:brushProperty name="height" value="0.1" units="cm"/>
      <inkml:brushProperty name="color" value="#E71224"/>
    </inkml:brush>
  </inkml:definitions>
  <inkml:trace contextRef="#ctx0" brushRef="#br0">9 63 7626,'-9'23'2904,"16"-11"-2248,1-1-176,15-4-239,8-7-25,9 5-24,7-7-40,9-8-72,-10-13-64,8 10-40,-9-3-88,-16-6-160,1 11-120,-23-12 231</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14.440"/>
    </inkml:context>
    <inkml:brush xml:id="br0">
      <inkml:brushProperty name="width" value="0.1" units="cm"/>
      <inkml:brushProperty name="height" value="0.1" units="cm"/>
      <inkml:brushProperty name="color" value="#E71224"/>
    </inkml:brush>
  </inkml:definitions>
  <inkml:trace contextRef="#ctx0" brushRef="#br0">80 1 7370,'2'8'280,"-1"-1"1,0 1-1,0 0 1,0 0-1,-1 0 1,0 0-1,0 0 1,-1 0-1,0 0 1,-1 0-1,-2 8 1,2-6-219,-1 1 1,2 0 0,0 0-1,0 0 1,1 15 0,2-7 26,-1 0 0,-1 0 0,-1 0 1,-1 0-1,0 0 0,-1-1 0,-1 1 0,-1-1 1,-12 29-1,9-16-27,1 0-1,1 1 1,2-1 0,2 1-1,0 0 1,4 34 0,-4 55 47,-1-85-81,0-17-7,1-1 0,1 1 0,1-1 0,1 1-1,0-1 1,1 1 0,8 30 0,-9-47-13,-1 1 1,1 0-1,0 0 0,1 0 1,-1-1-1,0 1 0,1-1 0,-1 1 1,1-1-1,0 1 0,0-1 1,0 0-1,0 0 0,0 0 0,0 0 1,1 0-1,-1-1 0,1 1 1,-1-1-1,1 1 0,4 1 1,-3-3 2,0 1 0,0-1 0,0 0 1,0 0-1,0 0 0,0 0 0,0-1 0,0 1 1,0-1-1,0 0 0,0 0 0,0-1 1,6-2-1,2-2 7,-1-1 0,0 1 0,-1-2 0,0 1 0,0-2 0,0 1 0,-1-1 0,14-18-1,-9 4-18,-1-1 0,19-49-1,-22 49-83,0 0-1,2 1 0,18-29 1,-20 38-129,0-2 1,-1 1 0,10-26-1,-4 4-40</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14.768"/>
    </inkml:context>
    <inkml:brush xml:id="br0">
      <inkml:brushProperty name="width" value="0.1" units="cm"/>
      <inkml:brushProperty name="height" value="0.1" units="cm"/>
      <inkml:brushProperty name="color" value="#E71224"/>
    </inkml:brush>
  </inkml:definitions>
  <inkml:trace contextRef="#ctx0" brushRef="#br0">63 111 8226,'-20'-110'2800,"26"124"-2696,-4-12 8,1 3 104,-1 8 65,-2 5 87,0 7-32,10 24-144,-13-9-88,-9-3-104,10 6 0,-17-7-168,9 2-72,3-9-304,-6-12-137,13-15 441</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15.100"/>
    </inkml:context>
    <inkml:brush xml:id="br0">
      <inkml:brushProperty name="width" value="0.1" units="cm"/>
      <inkml:brushProperty name="height" value="0.1" units="cm"/>
      <inkml:brushProperty name="color" value="#E71224"/>
    </inkml:brush>
  </inkml:definitions>
  <inkml:trace contextRef="#ctx0" brushRef="#br0">295 50 6625,'1'-2'298,"0"-1"-1,0 1 1,0 0-1,0 0 0,1 0 1,-1 0-1,1 0 1,0 0-1,-1 1 0,1-1 1,0 0-1,2-1 1,1 1-242,0 0 0,0 0-1,0 0 1,0 1 0,0-1 0,0 1 0,7 0 0,15-5 514,-26 6-561,0-1 0,0 1 1,0 0-1,0-1 0,0 1 0,-1 0 0,1-1 0,0 1 0,0 0 0,0 0 1,0 0-1,1 0 0,-1 0 0,0 0 0,0 0 0,0 0 0,0 0 1,0 1-1,0-1 0,-1 0 0,1 1 0,0-1 0,0 0 0,0 1 0,0-1 1,0 1-1,0 0 0,-1-1 0,1 1 0,0 0 0,0-1 0,-1 1 1,1 0-1,0 0 0,-1 0 0,1-1 0,-1 1 0,1 0 0,-1 0 1,0 0-1,1 0 0,-1 0 0,0 0 0,0 0 0,1 0 0,-1 0 0,0 0 1,0 0-1,0 0 0,0 0 0,0 0 0,-1 0 0,1 0 0,0 0 1,-1 2-1,-1 5-36,0 0 1,0 0 0,-1 0-1,0-1 1,-4 8 0,4-11-24,1-1 1,-1 0 0,0 0 0,1 0 0,-1 0 0,0 0-1,-1 0 1,1-1 0,0 0 0,-1 1 0,0-1 0,1-1-1,-8 4 1,-5 2-141,-27 17-88</inkml:trace>
  <inkml:trace contextRef="#ctx0" brushRef="#br0" timeOffset="1">1 275 4745,'10'4'5219,"38"6"-4986,-47-10-204,0 0 1,0 0 0,1 0-1,-1 0 1,0 1 0,0-1-1,1 0 1,-1 0-1,0 1 1,0-1 0,1 1-1,-1-1 1,0 1 0,0 0-1,0-1 1,0 1-1,0 0 1,1 1 0,-4 15 417,-2 2-350,-10 156 378,7-107-426,4 1 1,6 97 0,-2-156-222,0 1 1,0 0-1,1 0 1,5 15-1,-1-28-2040</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15.568"/>
    </inkml:context>
    <inkml:brush xml:id="br0">
      <inkml:brushProperty name="width" value="0.1" units="cm"/>
      <inkml:brushProperty name="height" value="0.1" units="cm"/>
      <inkml:brushProperty name="color" value="#E71224"/>
    </inkml:brush>
  </inkml:definitions>
  <inkml:trace contextRef="#ctx0" brushRef="#br0">1 135 7394,'0'-1'123,"0"0"1,1 0 0,-1-1 0,1 1-1,-1 0 1,1 0 0,0 0 0,-1 0-1,1 0 1,0 0 0,0 1 0,-1-1 0,1 0-1,0 0 1,0 1 0,0-1 0,0 0-1,0 1 1,0-1 0,1 1 0,-1-1-1,0 1 1,0-1 0,0 1 0,0 0 0,0 0-1,2 0 1,39-6-281,-34 5 417,2-1-201,0 1-1,-1-2 1,1 0-1,-1 0 1,0 0-1,0-1 1,0 0-1,13-10 1,2-2 131,33-32-1,-54 45-176,-3 3-7,0 0 0,0-1 0,1 1 0,-1 0 0,0 0 0,0 0-1,0-1 1,1 1 0,-1 0 0,0 0 0,0 0 0,1 0 0,-1 0 0,0-1 0,0 1 0,1 0-1,-1 0 1,0 0 0,0 0 0,1 0 0,-1 0 0,0 0 0,1 0 0,-1 0 0,0 0 0,0 0-1,1 0 1,-1 0 0,0 0 0,0 0 0,1 0 0,-1 0 0,0 1 0,0-1 0,1 0-1,-1 0 1,0 0 0,0 0 0,1 0 0,-1 1 0,0-1 0,0 0 0,0 0 0,1 0 0,-1 1-1,0-1 1,0 0 0,0 0 0,0 1 0,0-1 0,1 0 0,-1 0 0,0 1 0,0-1 0,0 0-1,0 1 1,0-1 0,0 0 0,0 0 0,0 1 0,2 27 12,-1-14 7,17 403 125,-8-130-100,-9-275-18,0 0-1,-1 0 1,0 0 0,-1 0-1,-1 0 1,-2 12-1,3-23-30,1-1 0,0 1-1,-1-1 1,1 0 0,-1 0-1,1 1 1,0-1-1,-1 0 1,1 0 0,-1 1-1,1-1 1,-1 0 0,1 0-1,-1 0 1,1 0-1,-1 0 1,1 0 0,-1 1-1,1-1 1,-1-1 0,1 1-1,-1 0 1,1 0-1,-1 0 1,1 0 0,-1 0-1,1 0 1,-1 0 0,1-1-1,-1 1 1,1 0-1,-1 0 1,1-1 0,-1 1-1,1 0 1,0-1 0,-1 1-1,1-1 1,0 1-1,-1 0 1,1-1 0,-1 0-1,-22-20-91,21 20 74,-41-44-583,11 18 363</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15.918"/>
    </inkml:context>
    <inkml:brush xml:id="br0">
      <inkml:brushProperty name="width" value="0.1" units="cm"/>
      <inkml:brushProperty name="height" value="0.1" units="cm"/>
      <inkml:brushProperty name="color" value="#E71224"/>
    </inkml:brush>
  </inkml:definitions>
  <inkml:trace contextRef="#ctx0" brushRef="#br0">1 118 7138,'64'-100'2704,"-35"100"-1976,11-6-448,2 6-56,-25-8-80,17 4-40,-4 8-40,-6-3-64,6 6-152,-18-9-184,-4 5 216</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16.268"/>
    </inkml:context>
    <inkml:brush xml:id="br0">
      <inkml:brushProperty name="width" value="0.1" units="cm"/>
      <inkml:brushProperty name="height" value="0.1" units="cm"/>
      <inkml:brushProperty name="color" value="#E71224"/>
    </inkml:brush>
  </inkml:definitions>
  <inkml:trace contextRef="#ctx0" brushRef="#br0">2 52 7570,'-1'0'2632,"32"6"-2408,2 2-104,-1-9-32,3-8-16,1 8 24,-13-17-32,12 10-32,-8 3-56,-13-10-344,-1 7-1264,-3 8 1136</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5:33.501"/>
    </inkml:context>
    <inkml:brush xml:id="br0">
      <inkml:brushProperty name="width" value="0.1" units="cm"/>
      <inkml:brushProperty name="height" value="0.1" units="cm"/>
      <inkml:brushProperty name="color" value="#FFC114"/>
    </inkml:brush>
  </inkml:definitions>
  <inkml:trace contextRef="#ctx0" brushRef="#br0">165 6 7866,'10'-6'4330,"-9"31"-3421,-2-11-776,10 246 825,-2-165-893,-5 0 1,-16 171-1,12-253-130,-2 7-176,1-20-98,-2-12-259,-6-14 316</inkml:trace>
  <inkml:trace contextRef="#ctx0" brushRef="#br0" timeOffset="1">60 267 8938,'-59'-79'3089,"70"89"-2809,-6-5 40,7 1 8,-1 1 0,7-2-32,7 6-96,-7-2-176,-3-6-64,-4 8-208,-4-11-144,1 0-368,5 4 480</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16.587"/>
    </inkml:context>
    <inkml:brush xml:id="br0">
      <inkml:brushProperty name="width" value="0.1" units="cm"/>
      <inkml:brushProperty name="height" value="0.1" units="cm"/>
      <inkml:brushProperty name="color" value="#E71224"/>
    </inkml:brush>
  </inkml:definitions>
  <inkml:trace contextRef="#ctx0" brushRef="#br0">0 0 7138,'4'3'281,"-1"0"1,0 0 0,0 0 0,0 0-1,-1 0 1,1 1 0,-1-1 0,0 1-1,0 0 1,0-1 0,0 1 0,-1 0-1,0 0 1,2 8 0,3 61 60,-5-29 124,2-16-371,-1-9-32,0 1 1,-2 36-1,-4-13-21,-5 38-6,4 147 0,10-177-1235,-15-63-35,6-7 570</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17.005"/>
    </inkml:context>
    <inkml:brush xml:id="br0">
      <inkml:brushProperty name="width" value="0.1" units="cm"/>
      <inkml:brushProperty name="height" value="0.1" units="cm"/>
      <inkml:brushProperty name="color" value="#E71224"/>
    </inkml:brush>
  </inkml:definitions>
  <inkml:trace contextRef="#ctx0" brushRef="#br0">39 160 7138,'-6'-2'300,"-24"-14"2090,29 15-2350,1 0 0,0 1-1,-1-1 1,1 0 0,0 0 0,0 0 0,-1 0 0,1 0-1,0 0 1,0 0 0,0 1 0,0-1 0,0 0-1,0 0 1,0 0 0,1 0 0,-1 0 0,0 0-1,0 0 1,1 1 0,-1-1 0,0 0 0,1 0 0,-1 0-1,1 1 1,-1-1 0,1 0 0,0 0 0,-1 1-1,1-1 1,0 1 0,-1-1 0,1 0 0,0 1-1,-1 0 1,3-2 0,6-4-34,0 0 0,1 0-1,-1 1 1,1 0 0,0 0 0,1 1 0,-1 1-1,1 0 1,17-3 0,42-14-3,51-19 24,-121 38-23,1 1-1,0-1 1,-1 1-1,1 0 0,0-1 1,-1 1-1,1 0 1,0 0-1,-1 0 1,1-1-1,0 1 1,-1 0-1,1 0 1,0 0-1,-1 0 1,1 0-1,0 0 1,0 0-1,-1 0 0,1 1 1,0-1-1,-1 0 1,1 0-1,0 1 1,-1-1-1,1 0 1,0 1-1,-1-1 1,1 0-1,-1 1 1,1-1-1,-1 1 1,1-1-1,-1 1 1,1-1-1,-1 1 0,1 0 1,-1-1-1,0 1 1,1-1-1,-1 1 1,0 0-1,1-1 1,-1 1-1,0 0 1,0-1-1,0 1 1,0 0-1,0 0 1,0-1-1,0 1 0,0 0 1,0-1-1,0 1 1,0 0-1,0 0 1,0-1-1,0 1 1,-1 0-1,1 0 1,-15 56 126,11-45-104,-2 8-13,3-4 1,-1-1 0,-1 1 0,-1-1 0,0 1-1,-1-2 1,0 1 0,-1-1 0,-19 25 0,26-38-20,1-1 0,-1 1 0,0 0 0,0-1 0,0 1 0,0 0 0,1-1 0,-1 1 0,0-1 0,0 1 0,0-1 0,0 0 0,0 1 0,0-1 0,0 0 0,0 0 0,0 1 0,-1-1 0,1 0 0,0 0 0,0 0 0,0 0 0,0-1 0,0 1 0,0 0 0,0 0 0,0-1 0,0 1 0,0 0 0,0-1 0,0 1 0,0-1 0,0 0 0,0 1 0,1-1 0,-1 1 0,0-1 1,0 0-1,1 0 0,-1 0 0,0 1 0,1-1 0,-1 0 0,0-2 0,-2 0-23,0-1 1,1-1 0,0 1-1,0 0 1,0 0 0,0-1-1,1 0 1,-1 1 0,0-7-1,-1-21-67,2 0 0,4-44 0,3 54 54,-3 16 127,-4 13 392,-20 67-305,12-44-167,0 1 0,2 0-1,2 0 1,-3 34-1,9-65-24,-1 1 0,0 0 0,0-1 0,0 1 0,0-1 0,-1 1 0,1 0 1,0-1-1,0 1 0,0-1 0,0 1 0,-1 0 0,1-1 0,0 1 0,0-1 0,-1 1 0,1-1 0,0 1 0,-1-1 0,1 1 0,-1-1 0,1 0 0,-1 1 0,0 0 0,-1 0-58,1 3-128</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17.349"/>
    </inkml:context>
    <inkml:brush xml:id="br0">
      <inkml:brushProperty name="width" value="0.1" units="cm"/>
      <inkml:brushProperty name="height" value="0.1" units="cm"/>
      <inkml:brushProperty name="color" value="#E71224"/>
    </inkml:brush>
  </inkml:definitions>
  <inkml:trace contextRef="#ctx0" brushRef="#br0">0 34 3801,'89'-32'1707,"-74"30"62,-16 10-960,-11 7 54,9-12-727,1-1 0,-1 1 0,1 0 0,0 0 1,0 1-1,0-1 0,0 0 0,0 1 0,1-1 1,-1 1-1,1 0 0,0-1 0,0 1 0,1 0 1,-2 5-1,-2 11 163,3-19-276,0 1-1,1 0 1,-1-1-1,1 1 0,-1 0 1,1 0-1,0-1 1,0 1-1,0 0 0,0 0 1,0-1-1,1 4 1,0-4-17,0 0 0,0 1 1,0-1-1,0 0 0,0 0 1,0 0-1,0 0 0,1 0 1,-1-1-1,0 1 0,1 0 1,-1-1-1,0 1 0,1 0 1,-1-1-1,1 0 0,-1 1 1,1-1-1,1 0 0,1 1 0,0 0 0,-1-1 0,1 0-1,0 0 1,0 0 0,-1 0 0,1-1 0,0 1 0,-1-1-1,1 0 1,0 0 0,-1 0 0,0 0 0,1-1 0,-1 0-1,0 1 1,1-1 0,-1 0 0,0-1 0,3-2 0,0 1-4,0 0 1,1 0 0,-1 0 0,1 1 0,8-4 0,11-3-42,31-10-249,-53 19 73,-1 0 1,1 0-1,0 0 1,0 1-1,-1 0 0,1-1 1,0 1-1,0 1 1,0-1-1,-1 0 1,1 1-1,5 1 1,4 7-565</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17.673"/>
    </inkml:context>
    <inkml:brush xml:id="br0">
      <inkml:brushProperty name="width" value="0.1" units="cm"/>
      <inkml:brushProperty name="height" value="0.1" units="cm"/>
      <inkml:brushProperty name="color" value="#E71224"/>
    </inkml:brush>
  </inkml:definitions>
  <inkml:trace contextRef="#ctx0" brushRef="#br0">10 181 7282,'-9'5'3656,"20"-3"-3320,9-4-88,13-13-104,-4-8-23,25 5-49,9-5-8,-14-6-32,5 4-32,-11 4-104,-22-4-32,12 25-169,-5 0-79,-28-6-776,12 6 768</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18.003"/>
    </inkml:context>
    <inkml:brush xml:id="br0">
      <inkml:brushProperty name="width" value="0.1" units="cm"/>
      <inkml:brushProperty name="height" value="0.1" units="cm"/>
      <inkml:brushProperty name="color" value="#E71224"/>
    </inkml:brush>
  </inkml:definitions>
  <inkml:trace contextRef="#ctx0" brushRef="#br0">63 2 6913,'-18'-1'2412,"14"9"-982,1 4-1301,2-8-86,0 0 0,1 0 0,0 0 0,0 0 0,0 0 0,0 0 0,0 0 0,1 0 0,0 0 0,1 5 0,4 33 282,-8-19-171,-7 59 294,7-69-422,1 0 0,0 0 0,1-1 0,0 1 0,1 0 0,1 0 0,4 16 0,3 32 21,-2 101 32,-8-138-69,-1-1-1,-1 0 1,-1 0 0,-1 0-1,-8 24 1,6-7-66,6-19-197,-9-32-1570,1-7 1273</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18.350"/>
    </inkml:context>
    <inkml:brush xml:id="br0">
      <inkml:brushProperty name="width" value="0.1" units="cm"/>
      <inkml:brushProperty name="height" value="0.1" units="cm"/>
      <inkml:brushProperty name="color" value="#E71224"/>
    </inkml:brush>
  </inkml:definitions>
  <inkml:trace contextRef="#ctx0" brushRef="#br0">3 432 9402,'-1'-2'3169,"-1"-3"-3049,2 4-56,28-16-56,56-14 32,-18 31-16,-4-20 0,30-1-8,5-7 8,-28-33 0,1 12-24,-28-3-120,-13-1-112,-6 23-216,-5 3-161,-16 5-1047,-2 9 1120</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18.684"/>
    </inkml:context>
    <inkml:brush xml:id="br0">
      <inkml:brushProperty name="width" value="0.1" units="cm"/>
      <inkml:brushProperty name="height" value="0.1" units="cm"/>
      <inkml:brushProperty name="color" value="#E71224"/>
    </inkml:brush>
  </inkml:definitions>
  <inkml:trace contextRef="#ctx0" brushRef="#br0">38 11 4489,'0'0'116,"0"-1"-1,1 0 1,-1 1 0,1-1-1,-1 0 1,1 1 0,-1-1-1,1 1 1,-1-1 0,1 1-1,-1-1 1,1 1 0,0-1-1,-1 1 1,1 0 0,0-1-1,0 1 1,-1 0-1,1 0 1,0-1 0,-1 1-1,1 0 1,0 0 0,0 0-1,0 0 1,-1 0 0,1 0-1,0 0 1,0 0 0,-1 0-1,1 0 1,0 1 0,0-1-1,-1 0 1,1 0 0,0 1-1,-1-1 1,1 1 0,0-1-1,0 1-79,0 0 0,0-1 0,0 1 0,0 0 0,0-1 0,0 1 0,0 0 0,0 0-1,-1 0 1,1 0 0,0 0 0,-1 0 0,1 0 0,-1 0 0,1 0 0,-1 0 0,1 0 0,-1 0-1,0 0 1,0 1 0,1-1 0,-1 0 0,0 0 0,0 0 0,0 3 0,-16 90 1148,-5 190 0,4-24-993,17-258-192,-22 209 88,20-168-191,2 0 0,9 78 1,-4-108-153,-2-10-169,-1-10-437,-1-18 472</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19.044"/>
    </inkml:context>
    <inkml:brush xml:id="br0">
      <inkml:brushProperty name="width" value="0.1" units="cm"/>
      <inkml:brushProperty name="height" value="0.1" units="cm"/>
      <inkml:brushProperty name="color" value="#E71224"/>
    </inkml:brush>
  </inkml:definitions>
  <inkml:trace contextRef="#ctx0" brushRef="#br0">1 133 7858,'11'-6'2816,"10"-7"-2376,12 8-144,12 1-64,12 1-15,-11 0-57,2-7-32,-9-2-48,-8 3-24,5-1-8,-8 3-16,-6 6-64,-12-13-88,-1 9-152,-4-6-105,-1 3-327,-3 4-608,2-4 872</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19.401"/>
    </inkml:context>
    <inkml:brush xml:id="br0">
      <inkml:brushProperty name="width" value="0.1" units="cm"/>
      <inkml:brushProperty name="height" value="0.1" units="cm"/>
      <inkml:brushProperty name="color" value="#E71224"/>
    </inkml:brush>
  </inkml:definitions>
  <inkml:trace contextRef="#ctx0" brushRef="#br0">232 158 5929,'-42'-118'2115,"26"84"-1174,16 34-924,0-1 0,0 1 0,0 0 0,0 0 0,0-1 0,0 1 0,0 0 0,-1 0 0,1-1 0,0 1 0,0 0 0,0 0 0,0 0-1,0-1 1,-1 1 0,1 0 0,0 0 0,0 0 0,0 0 0,0-1 0,-1 1 0,1 0 0,0 0 0,0 0 0,0 0 0,-1 0 0,1 0 0,0 0 0,0-1-1,-1 1 1,1 0 0,0 0 0,0 0 0,-1 0 0,1 0 0,0 0 0,0 0 0,-1 0 0,1 0 0,0 0 0,0 0 0,-1 1 0,1-1 0,-2 33 917,2-16-727,-2-1-16,-1 1 1,-1-1-1,-7 17 0,-8 39 128,15 10-140,4-65-190,0 0 0,-1 0 0,0-1 0,-2 1 0,0-1-1,-6 20 1,7-32-121,-1 1 0,1 0 0,-1 0 0,0-1-1,0 0 1,-1 0 0,1 0 0,-1 0 0,0 0-1,0-1 1,0 1 0,0-1 0,-1 0 0,1 0 0,-1-1-1,0 1 1,-8 2 0,-15 1-528</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19.736"/>
    </inkml:context>
    <inkml:brush xml:id="br0">
      <inkml:brushProperty name="width" value="0.1" units="cm"/>
      <inkml:brushProperty name="height" value="0.1" units="cm"/>
      <inkml:brushProperty name="color" value="#E71224"/>
    </inkml:brush>
  </inkml:definitions>
  <inkml:trace contextRef="#ctx0" brushRef="#br0">15 1 6057,'0'0'160,"-1"1"0,0-1-1,1 1 1,-1-1 0,1 1-1,-1 0 1,1-1 0,-1 1 0,1 0-1,0-1 1,-1 1 0,1 0-1,0 0 1,-1-1 0,1 1-1,0 0 1,0 0 0,0-1-1,0 1 1,0 0 0,0 0 0,0 0-1,0-1 1,0 2 0,0 28-107,0-30-49,0 3 9,2 44 516,-9 90 0,6-128-550,0 0 1,1 0-1,-1 1 0,2-1 0,-1 0 0,1 0 0,1 1 0,0-1 0,0 0 0,1 0 0,0-1 0,6 13 0,-4-13-247,-6-17 17,-3-24 9,35-76 63,-30 102 208,1 0 0,1 1 0,-1-1 0,1 1-1,0 0 1,1 0 0,-1 0 0,1 0 0,0 0 0,1 1-1,-1 0 1,1 0 0,0 0 0,1 0 0,-1 1 0,1 0 0,0 0-1,7-4 1,19-12 232,-9 5 94,0 1-1,30-12 1,-36 11-99,-4 3 10,-13 12-259,0 0-1,1 1 1,-1-1 0,0 0 0,1 0-1,-1 0 1,0 0 0,1 0 0,-1 1-1,0-1 1,1 0 0,-1 0-1,0 1 1,0-1 0,1 0 0,-1 0-1,0 1 1,0-1 0,0 0 0,1 1-1,-1-1 1,0 0 0,0 1 0,0-1-1,0 0 1,0 1 0,0-1 0,0 0-1,0 1 1,0-1 0,1 0 0,-1 1-1,-1-1 1,1 1 0,0-1 0,0 0-1,0 1 1,0-1 0,0 0 0,0 1-1,-1-1 1,3 35-8,-3 0 1,-1-1-1,-1 0 1,-12 50-1,3-16-206,-7 23-995,19-90 1163,-5 11-1389,5-11 1366,-1-1 1,1 0-1,0 0 1,0 0 0,-1 0-1,1 0 1,0 1-1,0-1 1,-1 0-1,1 0 1,0 0-1,0 0 1,-1 0 0,1 0-1,0 0 1,0 0-1,-1 0 1,1 0-1,0 0 1,0 0-1,-1 0 1,1 0-1,0 0 1,-1 0 0,1 0-1,0 0 1,0-1-1,-1 1 1,1 0-1,0 0 1,0 0-1,0 0 1,-1-1 0,1 1-1,0 0 1,0 0-1,0 0 1,-1-1-1,-6-9-1233</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5:33.835"/>
    </inkml:context>
    <inkml:brush xml:id="br0">
      <inkml:brushProperty name="width" value="0.1" units="cm"/>
      <inkml:brushProperty name="height" value="0.1" units="cm"/>
      <inkml:brushProperty name="color" value="#FFC114"/>
    </inkml:brush>
  </inkml:definitions>
  <inkml:trace contextRef="#ctx0" brushRef="#br0">5 121 6601,'-5'-7'2977,"5"-3"-1073,15 4-1415,5-1 7,6 4-56,8-14 0,-11 9-152,-6-10-136,3 8-120,-12 7-96,5-14-248,7 16-160,-10-9 24,1 7 208</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20.074"/>
    </inkml:context>
    <inkml:brush xml:id="br0">
      <inkml:brushProperty name="width" value="0.1" units="cm"/>
      <inkml:brushProperty name="height" value="0.1" units="cm"/>
      <inkml:brushProperty name="color" value="#E71224"/>
    </inkml:brush>
  </inkml:definitions>
  <inkml:trace contextRef="#ctx0" brushRef="#br0">202 81 4761,'0'-81'2128,"-6"103"-1095,4 4-161,5 20-240,1-3-112,-3 6-88,-21-10-32,6 4-96,-9 5-48,5-4-72,14 4-56,-6-11-112,-9-12-16,-6-14-160,-1-4-160,-5-15-2544,19 5 2040</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20.433"/>
    </inkml:context>
    <inkml:brush xml:id="br0">
      <inkml:brushProperty name="width" value="0.1" units="cm"/>
      <inkml:brushProperty name="height" value="0.1" units="cm"/>
      <inkml:brushProperty name="color" value="#E71224"/>
    </inkml:brush>
  </inkml:definitions>
  <inkml:trace contextRef="#ctx0" brushRef="#br0">1 1 8074,'31'44'2976,"3"7"-2392,4 0-127,0-13-81,0-2-56,-7-8-96,0-3-32,-1-1-136,-4-1 0,-8-13-232,0-2-48,-13-16-368,-7-17 320</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21.006"/>
    </inkml:context>
    <inkml:brush xml:id="br0">
      <inkml:brushProperty name="width" value="0.1" units="cm"/>
      <inkml:brushProperty name="height" value="0.1" units="cm"/>
      <inkml:brushProperty name="color" value="#E71224"/>
    </inkml:brush>
  </inkml:definitions>
  <inkml:trace contextRef="#ctx0" brushRef="#br0">0 39 5465,'38'-38'2553,"-38"43"-481,5 8-1760,3 0-8,2 5-88,1-1-72,1 1-88,-6-2-72,6-3-384,-19-1-336,12-7 456</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21.354"/>
    </inkml:context>
    <inkml:brush xml:id="br0">
      <inkml:brushProperty name="width" value="0.1" units="cm"/>
      <inkml:brushProperty name="height" value="0.1" units="cm"/>
      <inkml:brushProperty name="color" value="#E71224"/>
    </inkml:brush>
  </inkml:definitions>
  <inkml:trace contextRef="#ctx0" brushRef="#br0">48 0 6681,'-47'123'2313,"61"-104"-2105,-1-3-96,1-3-40,-5-5-304,3 5 176</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21.683"/>
    </inkml:context>
    <inkml:brush xml:id="br0">
      <inkml:brushProperty name="width" value="0.1" units="cm"/>
      <inkml:brushProperty name="height" value="0.1" units="cm"/>
      <inkml:brushProperty name="color" value="#E71224"/>
    </inkml:brush>
  </inkml:definitions>
  <inkml:trace contextRef="#ctx0" brushRef="#br0">9 676 6537,'-5'0'2689,"2"-5"-1305,3-8-1272,13 6-8,3-12-104,6-8-16,9-7-232,2-11-184,1-14-928,-2-10 872</inkml:trace>
  <inkml:trace contextRef="#ctx0" brushRef="#br0" timeOffset="1">551 1 5969,'12'6'2313,"-8"1"-1681,-5-4-208,-6 12-104,-12 0-16,7 18 0,-1-2-8,-12-2-40,20 1-40,-11 5-48,-4 1-40,12 19-80,-8 11-40,-6 5-144,4 6-168,-6-20 200</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22.051"/>
    </inkml:context>
    <inkml:brush xml:id="br0">
      <inkml:brushProperty name="width" value="0.1" units="cm"/>
      <inkml:brushProperty name="height" value="0.1" units="cm"/>
      <inkml:brushProperty name="color" value="#E71224"/>
    </inkml:brush>
  </inkml:definitions>
  <inkml:trace contextRef="#ctx0" brushRef="#br0">1 113 7138,'8'-92'2079,"-8"91"-2059,0 0 1,0 0 0,1 0 0,-1 0-1,1 0 1,-1 0 0,1 0 0,-1 0-1,1 0 1,0 0 0,-1 1 0,1-1 0,0 0-1,0 0 1,0 0 0,-1 1 0,1-1-1,0 1 1,0-1 0,0 1 0,0-1-1,0 1 1,0-1 0,0 1 0,0 0-1,0-1 1,0 1 0,2 0 0,29 3-53,-23-1 67,95 1 6,-78-5-94,1 2 1,0 1-1,-1 1 1,1 2 0,-1 0-1,0 2 1,29 10-1,-54-15 47,0-1 0,-1 1 0,1-1 0,0 1 0,-1 0 0,1-1 0,-1 1 0,1 0-1,-1-1 1,1 1 0,-1 0 0,1 0 0,-1 0 0,0 0 0,0-1 0,1 1 0,-1 0 0,0 0-1,0 0 1,0 0 0,0 0 0,0 0 0,0-1 0,0 1 0,0 0 0,0 0 0,0 0 0,0 0-1,-1 0 1,1-1 0,0 1 0,-1 0 0,1 0 0,-1 1 0,-21 41 258,9-22-53,-15 73 676,27-91-840,-1 1-1,1-1 1,0 1 0,0 0 0,0-1 0,1 1 0,-1 0 0,1-1 0,0 1 0,0 0 0,0-1 0,0 1 0,1 0 0,0-1 0,0 1 0,0 0 0,0-1 0,0 1-1,0-1 1,1 0 0,0 1 0,0-1 0,0 0 0,0 0 0,0 0 0,1 0 0,-1 0 0,1-1 0,0 1 0,-1-1 0,1 0 0,1 0 0,-1 0 0,0 0 0,0 0-1,1-1 1,-1 1 0,1-1 0,5 2 0,-4-2-16,0-1 0,0 1-1,0-1 1,1 0-1,-1 0 1,0 0 0,0 0-1,0-1 1,0 0 0,9-3-1,-10 3-22,1 0 0,-1 0 0,1 0 0,0 0 0,0 1-1,8 0 1,-11 0-36,-1 0-1,0 1 0,1-1 1,-1 0-1,0-1 1,1 1-1,-1 0 0,1 0 1,-1 0-1,0-1 0,1 1 1,-1-1-1,0 1 1,0-1-1,1 1 0,-1-1 1,0 0-1,0 0 0,0 0 1,0 1-1,0-1 1,0 0-1,1-2 0,0 3-167</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22.399"/>
    </inkml:context>
    <inkml:brush xml:id="br0">
      <inkml:brushProperty name="width" value="0.1" units="cm"/>
      <inkml:brushProperty name="height" value="0.1" units="cm"/>
      <inkml:brushProperty name="color" value="#E71224"/>
    </inkml:brush>
  </inkml:definitions>
  <inkml:trace contextRef="#ctx0" brushRef="#br0">71 57 7706,'-36'21'2744,"14"-19"-2360,9-2 272,15-2-423,21 10-97,0-5-32,15-3 0,6-3-16,5-13-40,18 6-24,-2-2 0,-6 3-40,-7 5-96,-24-6-80,-2 4-313,-14-2-111,-15-2 384</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22.734"/>
    </inkml:context>
    <inkml:brush xml:id="br0">
      <inkml:brushProperty name="width" value="0.1" units="cm"/>
      <inkml:brushProperty name="height" value="0.1" units="cm"/>
      <inkml:brushProperty name="color" value="#E71224"/>
    </inkml:brush>
  </inkml:definitions>
  <inkml:trace contextRef="#ctx0" brushRef="#br0">198 30 5505,'-14'-7'493,"-34"-13"1232,45 19-1610,0 1 0,1-1 0,-1 1 0,0-1 0,1 1 0,-1 0 0,0 0 0,1 0 0,-1 1 0,0-1 0,1 0 0,-1 1 0,0 0 0,1 0 0,-1 0 0,-4 2 0,7-2-87,-1 0 1,0 1-1,1-1 0,-1 0 0,1 1 0,-1-1 1,1 0-1,0 1 0,-1-1 0,1 1 0,0-1 1,0 0-1,0 1 0,0-1 0,0 1 1,1-1-1,-1 1 0,0-1 0,1 0 0,-1 1 1,1-1-1,-1 0 0,1 1 0,-1-1 0,1 0 1,0 0-1,0 0 0,1 2 0,5 13 209,-1 17-38,-2-1 0,0 1 0,-3 58-1,-17 98-20,7-113-113,7-45-53,4 44 1,-1-51-14,0-1-1,-2 1 0,-4 33 0,5-55-12,-1 0-1,1 0 1,-1 1-1,0-1 1,0 0-1,0 0 1,0 0 0,0 0-1,0 0 1,0 0-1,-1-1 1,1 1-1,-1 0 1,1-1-1,-3 3 1,3-4-28,0 1 0,0-1 0,-1 1 0,1-1 1,0 1-1,0-1 0,-1 1 0,1-1 0,0 0 0,-1 0 0,1 0 0,0 0 1,-1 0-1,1 0 0,0 0 0,-1 0 0,1-1 0,0 1 0,0 0 0,-1-1 1,1 1-1,0-1 0,0 1 0,0-1 0,-1 0 0,1 1 0,0-1 0,-2-2 1,-22-21-341</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23.070"/>
    </inkml:context>
    <inkml:brush xml:id="br0">
      <inkml:brushProperty name="width" value="0.1" units="cm"/>
      <inkml:brushProperty name="height" value="0.1" units="cm"/>
      <inkml:brushProperty name="color" value="#E71224"/>
    </inkml:brush>
  </inkml:definitions>
  <inkml:trace contextRef="#ctx0" brushRef="#br0">162 96 6217,'39'-96'2273,"-32"115"-1889,-7 0-168,-15 8 8,-5 4 16,-5 5 152,4-2-16,3 16-16,-2-3-40,2 6-128,5 6-32,-3-23-112,6-1-16,-8-22-128,10-5-144,3-8 168</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23.405"/>
    </inkml:context>
    <inkml:brush xml:id="br0">
      <inkml:brushProperty name="width" value="0.1" units="cm"/>
      <inkml:brushProperty name="height" value="0.1" units="cm"/>
      <inkml:brushProperty name="color" value="#E71224"/>
    </inkml:brush>
  </inkml:definitions>
  <inkml:trace contextRef="#ctx0" brushRef="#br0">1 0 6145,'26'5'2505,"20"4"-1145,-1 2-1008,-11-9-24,9 4 32,-15-1-88,1 5-8,-7 7-103,4 14-9,-5 2-64,6 9-56,-6-7-16,-8-16 0,-2 11-72,-4-15-56,0-5-313,-2-5 145,-2-30 128</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5:34.171"/>
    </inkml:context>
    <inkml:brush xml:id="br0">
      <inkml:brushProperty name="width" value="0.1" units="cm"/>
      <inkml:brushProperty name="height" value="0.1" units="cm"/>
      <inkml:brushProperty name="color" value="#FFC114"/>
    </inkml:brush>
  </inkml:definitions>
  <inkml:trace contextRef="#ctx0" brushRef="#br0">53 128 9666,'-31'8'3369,"10"-6"-3041,23 0-88,19-2 152,12-4 32,11-10 24,27 4-48,-1-12-216,1-4-152,5 6-544,-14-1-272,-24-2 416</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23.768"/>
    </inkml:context>
    <inkml:brush xml:id="br0">
      <inkml:brushProperty name="width" value="0.1" units="cm"/>
      <inkml:brushProperty name="height" value="0.1" units="cm"/>
      <inkml:brushProperty name="color" value="#E71224"/>
    </inkml:brush>
  </inkml:definitions>
  <inkml:trace contextRef="#ctx0" brushRef="#br0">0 48 8530,'83'-47'2872,"-74"58"-2792,5 7-56,-8 10-24,2 7-24,1 11-48,12 3-40,-16-11-128,11-1-240,-16-15 336</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24.108"/>
    </inkml:context>
    <inkml:brush xml:id="br0">
      <inkml:brushProperty name="width" value="0.1" units="cm"/>
      <inkml:brushProperty name="height" value="0.1" units="cm"/>
      <inkml:brushProperty name="color" value="#E71224"/>
    </inkml:brush>
  </inkml:definitions>
  <inkml:trace contextRef="#ctx0" brushRef="#br0">355 1 6689,'-1'48'1593,"0"-17"-1252,0-1 0,-11 54 0,10-74-320,-1-1 0,0 0-1,0 0 1,-1 0 0,0 0 0,-1-1-1,0 0 1,0 0 0,-1 0-1,0 0 1,0-1 0,0 0 0,-11 8-1,-13 6 324,-1-1 1,-1-1-1,0-2 0,-50 18 0,33-22 376,41-12-379,35-7-230,12-4-336,-1-1 1,0-1-1,-1-3 1,63-33-1,-71 27-50</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24.440"/>
    </inkml:context>
    <inkml:brush xml:id="br0">
      <inkml:brushProperty name="width" value="0.1" units="cm"/>
      <inkml:brushProperty name="height" value="0.1" units="cm"/>
      <inkml:brushProperty name="color" value="#E71224"/>
    </inkml:brush>
  </inkml:definitions>
  <inkml:trace contextRef="#ctx0" brushRef="#br0">264 67 6593,'-72'-60'2177,"72"59"-2158,0 1 1,0 0-1,0-1 1,-1 1-1,1 0 1,0-1-1,0 1 1,-1 0-1,1-1 1,0 1-1,-1 0 1,1 0-1,0-1 1,-1 1-1,1 0 1,0 0-1,-1 0 1,1-1-1,-1 1 1,1 0-1,0 0 1,-1 0-1,1 0 1,-1 0-1,1 0 1,0 0-1,-1 0 1,1 0-1,-1 0 1,1 0-1,0 0 1,-1 0-1,1 0 1,-1 0-1,1 1 1,0-1-1,-1 0 1,1 0 0,-1 0-1,1 1 1,0-1-1,-1 0 1,1 0-1,0 1 1,0-1-1,-1 0 1,1 1-1,0-1 1,0 0-1,-1 1 1,1-1-1,0 0 1,0 1-1,-1 0 1,3 22 249,-1-15-87,0 28 108,1 1 1,2 0-1,12 48 0,-5-27-171,-8-37-89,3 9 9,-2 0 0,1 34 0,12 138 58,-1-15-71,-18-118-9,-20 121 0,16-154-14,1 83-100,10-76-1051,-11-60 842</inkml:trace>
  <inkml:trace contextRef="#ctx0" brushRef="#br0" timeOffset="1">211 692 6745,'-53'-100'2433,"53"113"-2081,-27-4-128,17 14-56,-7 1 16,-1 6 48,-1 1 16,-6 13-40,12 7-56,-5-5-80,19 10-24,-12-23-160,11 1-160,6-4-1808,-11-22 1456</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24.784"/>
    </inkml:context>
    <inkml:brush xml:id="br0">
      <inkml:brushProperty name="width" value="0.1" units="cm"/>
      <inkml:brushProperty name="height" value="0.1" units="cm"/>
      <inkml:brushProperty name="color" value="#E71224"/>
    </inkml:brush>
  </inkml:definitions>
  <inkml:trace contextRef="#ctx0" brushRef="#br0">1 658 7530,'26'13'2608,"0"6"-2448,-8-10-24,1 5-96,2 14-120,-6-13-648,-2-3 496</inkml:trace>
  <inkml:trace contextRef="#ctx0" brushRef="#br0" timeOffset="1">255 4 7322,'2'-3'2656,"5"19"-2072,1-3-504,-5-3-40,4 16 0,1-3-120,-2 2-176,1 0-1720,-7-20 1384</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25.129"/>
    </inkml:context>
    <inkml:brush xml:id="br0">
      <inkml:brushProperty name="width" value="0.1" units="cm"/>
      <inkml:brushProperty name="height" value="0.1" units="cm"/>
      <inkml:brushProperty name="color" value="#E71224"/>
    </inkml:brush>
  </inkml:definitions>
  <inkml:trace contextRef="#ctx0" brushRef="#br0">45 0 5289,'-28'51'2473,"23"-48"-705,-7 17-1424,17 2-120,8 5-160,4 10-16,16-14-208,-15-2-200,-12-16 232</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25.475"/>
    </inkml:context>
    <inkml:brush xml:id="br0">
      <inkml:brushProperty name="width" value="0.1" units="cm"/>
      <inkml:brushProperty name="height" value="0.1" units="cm"/>
      <inkml:brushProperty name="color" value="#E71224"/>
    </inkml:brush>
  </inkml:definitions>
  <inkml:trace contextRef="#ctx0" brushRef="#br0">102 1 7978,'-102'92'2824,"109"-82"-2496,11-4-16,3-3-7,4-3-41,13-1-56,-2-4-56,13-2-56,12 4-24,-4-5-24,15 6-16,-16-3-32,-13-3-8,-7 5-112,-8-4-72,3 7-232,-6 2-225,-9-2 433</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25.822"/>
    </inkml:context>
    <inkml:brush xml:id="br0">
      <inkml:brushProperty name="width" value="0.1" units="cm"/>
      <inkml:brushProperty name="height" value="0.1" units="cm"/>
      <inkml:brushProperty name="color" value="#E71224"/>
    </inkml:brush>
  </inkml:definitions>
  <inkml:trace contextRef="#ctx0" brushRef="#br0">74 44 7378,'-25'-44'2252,"33"133"-664,7 65-794,-7 186 0,-8-293-695,-6 49 51,-3-1 0,-23 99-1,5-34-23,25-148-111,0-1 1,1 0-1,0 1 0,1-1 0,1 1 0,-1-1 0,2 1 0,0-1 1,0 1-1,6 14 0,-9-29-64,0 0 0,0 0 0,0 0 0,1 0-1,0 0 1,-1-1 0,1 1 0,0 0 0,1 0 0,-1 0 0,0-1 0,1 1 0,0 0 0,0 0 0,1-4-1,6-7-202,-6 11 378,1 0 0,-2 0-1,1-1 1,0 1 0,-1-1-1,1 1 1,-1-1 0,1-7-1,-9-16 434</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28.152"/>
    </inkml:context>
    <inkml:brush xml:id="br0">
      <inkml:brushProperty name="width" value="0.1" units="cm"/>
      <inkml:brushProperty name="height" value="0.1" units="cm"/>
      <inkml:brushProperty name="color" value="#E71224"/>
    </inkml:brush>
  </inkml:definitions>
  <inkml:trace contextRef="#ctx0" brushRef="#br0">15 128 7202,'-14'-6'2875,"30"0"-2388,8-1-441,55-23 200,163-39-1,-231 67-233,-1-1 1,1 1-1,0 1 1,-1 0-1,1 0 0,0 1 1,0 1-1,0 0 1,19 4-1,-29-4-11,1 0 0,-1 1-1,0 0 1,0-1 0,1 1 0,-1 0 0,-1 0-1,1-1 1,0 1 0,0 0 0,-1 0-1,1 0 1,-1 0 0,1 0 0,-1 0 0,0 0-1,0 0 1,0 0 0,0 0 0,0 0-1,0 0 1,-1 2 0,-8 52 34,-30 22-388,37-71 197,-1-1 0,1 0-1,-1 0 1,0 0 0,-1 0 0,-4 6-1,6-9 44,-1-1-1,1 0 0,-1 0 0,0 0 0,1 0 1,-1-1-1,0 1 0,0-1 0,0 1 0,0-1 1,-1 0-1,1 0 0,0-1 0,-5 2 0,-79 7-2348,78-8 2207,1-1 0,0-1 1,-1 1-1,1-1 1,0-1-1,0 0 0,0 0 1,-14-6-1,4-4-261,1-8 247</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28.507"/>
    </inkml:context>
    <inkml:brush xml:id="br0">
      <inkml:brushProperty name="width" value="0.1" units="cm"/>
      <inkml:brushProperty name="height" value="0.1" units="cm"/>
      <inkml:brushProperty name="color" value="#E71224"/>
    </inkml:brush>
  </inkml:definitions>
  <inkml:trace contextRef="#ctx0" brushRef="#br0">1 47 2377,'11'-43'1354,"-11"44"-1316,0-1 0,0 1 0,0-1 0,0 0 0,1 1 0,-1-1 0,0 1 0,0-1 0,1 0 0,-1 1 0,0-1 0,0 0 0,1 1 0,-1-1 0,0 0 0,1 0 0,-1 1 0,0-1 0,1 0 0,-1 0-1,1 0 1,-1 1 0,0-1 0,1 0 0,-1 0 0,1 0 0,-1 0 0,0 0 0,1 0 0,-1 0 0,1 0 0,-1 0 0,1 0 0,-1 0 0,0 0 0,1 0 0,-1 0 0,1 0 0,-1-1 0,1 1 0,-1 0-1,0 0 1,1 0 0,-1-1 0,0 1 0,1 0 0,-1 0 0,0-1 0,1 1 0,-1 0 0,0-1 0,0 1 0,1 0 0,-1-1 0,0 1 0,0 0 0,1-1 0,-1 1 0,0-1 0,0 1 0,0 0 0,0-1-1,0 1 1,0-1 0,0 1 0,0-1 0,0 1 0,0-1 0,10 31 647,-10-20-606,0-1 1,-1 1-1,0 0 1,-3 11-1,2-12-32,1 1-1,-1 0 1,2-1-1,0 14 0,0-7 313,0-16-286,0 1-1,-1-1 0,1 1 0,0 0 0,0-1 0,0 1 0,0-1 0,0 1 0,0-1 0,0 1 0,0 0 0,0-1 0,1 1 1,-1-1-1,0 1 0,0-1 0,0 1 0,1-1 0,-1 1 0,0-1 0,0 1 0,1-1 0,-1 1 0,1-1 0,-1 0 0,0 1 1,1 0-1,31-7 200,177-44-310,-207 50-13,-1 0 0,0 0 0,1 0 0,-1-1 1,0 1-1,0 0 0,1-1 0,-1 1 0,0-1 1,0 1-1,0-1 0,0 0 0,1 1 0,-1-1 1,0 0-1,0 0 0,0 0 0,-1 0 0,1 0 1,0 0-1,0 0 0,0 0 0,0-2 1,4-3-402,9-6-143</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28.881"/>
    </inkml:context>
    <inkml:brush xml:id="br0">
      <inkml:brushProperty name="width" value="0.1" units="cm"/>
      <inkml:brushProperty name="height" value="0.1" units="cm"/>
      <inkml:brushProperty name="color" value="#E71224"/>
    </inkml:brush>
  </inkml:definitions>
  <inkml:trace contextRef="#ctx0" brushRef="#br0">91 1 6425,'-2'5'2281,"4"10"-1921,1-6-24,-1 11 72,-2-5-24,1 19-24,-2 1-56,-9 8-96,5 22-56,-3 8-88,1 5-8,-1-4-32,-7-16 0,-4-37-64,7 5-56,4-22-288,6-4-296,1-7 432</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5:34.514"/>
    </inkml:context>
    <inkml:brush xml:id="br0">
      <inkml:brushProperty name="width" value="0.1" units="cm"/>
      <inkml:brushProperty name="height" value="0.1" units="cm"/>
      <inkml:brushProperty name="color" value="#FFC114"/>
    </inkml:brush>
  </inkml:definitions>
  <inkml:trace contextRef="#ctx0" brushRef="#br0">349 42 10498,'43'-34'2964,"-40"33"-2934,0 0 1,-1 0 0,1 0-1,0 0 1,1 0 0,-1 1 0,0-1-1,0 1 1,0 0 0,0 0 0,0 0-1,0 0 1,0 1 0,1-1 0,-1 1-1,0 0 1,0 0 0,0 0 0,-1 0-1,6 2 1,4 2 21,-7-4-45,-1 0 0,1 0 0,-1 1 0,1-1 0,-1 1 1,0 0-1,0 0 0,0 1 0,0-1 0,0 1 0,-1 0 0,1 0 0,-1 0 0,0 0 0,0 1 1,0-1-1,0 1 0,0 0 0,-1 0 0,0 0 0,3 7 0,-6-8-4,0 0 0,0 0 0,0 0 0,-1-1-1,1 1 1,-1 0 0,0-1 0,0 1 0,0-1 0,0 0 0,0 1-1,-1-1 1,1 0 0,-1 0 0,-3 2 0,-3 3 10,-116 103 53,96-84-60,-2-1 0,0-1-1,-57 32 1,-77 21-243,162-75 208,-19 8-343,22-9 344,-1-1 0,1 0 1,-1 0-1,1 0 1,0 1-1,-1-1 0,1 0 1,-1 0-1,1 0 0,-1 0 1,1 0-1,-1 0 0,1 0 1,-1 0-1,1 0 0,0 0 1,-1 0-1,1 0 0,-1 0 1,1 0-1,-1 0 1,1-1-1,-1 1 0,1 0 1,0 0-1,-1-1 0,1 1 1,-1 0-1,1 0 0,0-1 1,-1 1-1,1 0 0,0-1 1,0 1-1,-1 0 1,1-1-1,0 1 0,0-1 1,-1 1-1,1 0 0,0-1 1,0 0-1,0-26-333</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29.219"/>
    </inkml:context>
    <inkml:brush xml:id="br0">
      <inkml:brushProperty name="width" value="0.1" units="cm"/>
      <inkml:brushProperty name="height" value="0.1" units="cm"/>
      <inkml:brushProperty name="color" value="#E71224"/>
    </inkml:brush>
  </inkml:definitions>
  <inkml:trace contextRef="#ctx0" brushRef="#br0">0 8 5457,'31'6'1451,"-1"-2"0,42 2-1,125-13-286,-1 0-727,-172 8-396,-15 0-31,-1 0 0,1-1-1,-1 0 1,1-1 0,-1 0 0,1 0 0,-1-1 0,10-3 0,-11 3-629,-9 2 436</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29.574"/>
    </inkml:context>
    <inkml:brush xml:id="br0">
      <inkml:brushProperty name="width" value="0.1" units="cm"/>
      <inkml:brushProperty name="height" value="0.1" units="cm"/>
      <inkml:brushProperty name="color" value="#E71224"/>
    </inkml:brush>
  </inkml:definitions>
  <inkml:trace contextRef="#ctx0" brushRef="#br0">1 85 6489,'1'8'435,"0"-1"-1,0 1 1,1-1 0,0 0-1,4 12 1,-3-14-465,-1 1 1,0 0-1,-1-1 1,1 1-1,-1 0 1,0 0-1,-1 0 1,1 9-1,-2-13 30,1 0 0,0-1 0,-1 1 0,1 0 0,-1-1 0,1 1 0,-1 0 0,0-1 0,0 1 0,0-1 0,0 1 0,0-1 0,0 1-1,0-1 1,0 0 0,-1 1 0,0 0 0,2-2 7,-1 0 1,1 0-1,0 0 0,0 0 0,0 0 1,0 0-1,0 0 0,-1 0 0,1 0 1,0 0-1,0 0 0,0 0 0,0-1 0,0 1 1,-1 0-1,1 0 0,0 0 0,0 0 1,0 0-1,0 0 0,0 0 0,0 0 1,0 0-1,0-1 0,0 1 0,-1 0 0,1 0 1,0 0-1,0 0 0,0 0 0,0-1 1,0 1-1,0 0 0,0 0 0,0 0 1,0 0-1,0 0 0,0-1 0,0 1 0,0 0 1,0 0-1,0 0 0,0 0 0,0 0 1,0 0-1,0-1 0,0 1 0,0 0 1,0 0-1,1 0 0,-1 0 0,0 0 0,0 0 1,0-1-1,0 1 0,0 0 0,0 0 1,1 0-1,12-27 263,-9 21-242,0-2 1,1 0 1,0 1-1,0 0 1,1 0-1,0 0 0,0 1 1,1 0-1,0 0 0,8-6 1,113-85 251,-123 93-279,1 2-1,0-1 1,0 1 0,0 0-1,0 0 1,0 0-1,1 1 1,-1 0 0,0 1-1,1-1 1,-1 1 0,1 0-1,-1 1 1,0-1-1,9 3 1,-9-2-6,0 0 0,-1 0 1,1 1-1,-1 0 0,0 0 0,1 0 0,-1 1 1,0-1-1,0 1 0,-1 0 0,1 1 0,-1-1 1,1 1-1,-1 0 0,0 0 0,0 0 0,5 10 0,-8-13 4,0 1-1,0 0 1,-1-1-1,1 1 0,-1 0 1,0-1-1,1 1 1,-1 0-1,0-1 0,0 1 1,0 0-1,0 0 0,0-1 1,-1 1-1,1 0 1,-1-1-1,1 1 0,-1 0 1,1-1-1,-1 1 1,0-1-1,0 1 0,1-1 1,-1 1-1,0-1 0,-1 1 1,1-1-1,0 0 1,0 0-1,0 0 0,-4 2 1,-4 4 4,0-1 0,0 0 0,-21 9 1,13-7 7,-38 27 107,45-28-25,0 1 0,-1-2 0,0 1 0,0-1 0,0-1 0,-1 0 0,0-1 0,0 0 0,-18 3 0,23-5 98,11-1-67,26 3-19,45-2-91,-38-6-44,-29 4-32,1 0 1,-1-1-1,0 0 0,1-1 1,-1 0-1,0 0 1,0 0-1,0-1 0,-1-1 1,1 1-1,-1-1 1,13-9-1,4-4-202</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30.036"/>
    </inkml:context>
    <inkml:brush xml:id="br0">
      <inkml:brushProperty name="width" value="0.1" units="cm"/>
      <inkml:brushProperty name="height" value="0.1" units="cm"/>
      <inkml:brushProperty name="color" value="#E71224"/>
    </inkml:brush>
  </inkml:definitions>
  <inkml:trace contextRef="#ctx0" brushRef="#br0">125 20 4713,'-9'-4'342,"-26"-11"716,25 18-553,11 14 17,3 3-337,0-1 1,-2 1-1,0 0 0,-1 0 0,-1 0 0,-1 0 0,-1 0 1,-1 0-1,0 0 0,-2-1 0,0 1 0,-1-1 1,-9 20-1,7-21-100,2 0 1,-8 33 0,5-16-23,2 48 121,7-83-181,1 1 1,-1 0 0,1-1-1,-1 1 1,1-1 0,0 0-1,0 1 1,-1-1 0,1 1-1,0-1 1,0 0-1,-1 0 1,1 1 0,0-1-1,0 0 1,-1 0 0,1 0-1,0 0 1,0 0 0,0 0-1,-1 0 1,1 0-1,0 0 1,0 0 0,1-1-1,-2 1 2,9-3 16,-1-1 1,1 0-1,-1-1 1,1 0-1,-1 0 1,-1-1-1,12-10 1,-11 8-12,-1-2 0,0 1 1,0-1-1,9-19 1,-10 18-8,0 0 1,1 1-1,1-1 1,8-9-1,-7 9 27,1 1 0,0 0 1,1 1-1,0 0 0,0 1 0,1 0 1,0 0-1,16-6 0,-27 14-26,0 0 1,1 0 0,-1 0-1,0 0 1,0 0-1,1 0 1,-1 0-1,0 1 1,1-1-1,-1 0 1,0 1-1,0-1 1,0 1-1,1-1 1,-1 1-1,0 0 1,0-1-1,0 1 1,0 0-1,0 0 1,0 0-1,0 0 1,0 0-1,-1 0 1,1 0-1,0 0 1,-1 0-1,1 0 1,0 0-1,-1 1 1,1-1-1,-1 0 1,0 0-1,1 3 1,10 51 193,-10-47-157,1 5-82,-2-5-32,1 1 1,0-1 0,0 0 0,1 1 0,0-1-1,1 0 1,0 0 0,0 0 0,1 0 0,-1-1-1,7 9 1,-6-12-304</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30.523"/>
    </inkml:context>
    <inkml:brush xml:id="br0">
      <inkml:brushProperty name="width" value="0.1" units="cm"/>
      <inkml:brushProperty name="height" value="0.1" units="cm"/>
      <inkml:brushProperty name="color" value="#E71224"/>
    </inkml:brush>
  </inkml:definitions>
  <inkml:trace contextRef="#ctx0" brushRef="#br0">275 0 6281,'0'3'113,"1"1"0,-1-1 1,0 0-1,0 1 0,0-1 0,0 0 0,0 0 0,-1 1 0,0-1 0,1 0 0,-1 0 0,0 0 0,-1 0 0,1 0 0,-1 0 1,1 0-1,-1 0 0,0 0 0,0-1 0,0 1 0,-3 2 0,-7 7-179,0-1 1,-1 0 0,-17 10-1,-10 10 232,16-11-141,1 2 1,-37 46 0,58-64 71,-1 0-1,0 0 1,0 0 0,0 0-1,0 0 1,-1-1 0,0 1-1,1-1 1,-7 4 0,11-9-80,0 1 1,0-1-1,0 0 0,1 1 1,-1-1-1,1 0 1,-1 1-1,1 0 1,-1-1-1,1 1 1,0 0-1,0 0 0,0 0 1,0 0-1,0 0 1,0 0-1,0 1 1,3-2-1,29-8 26,-33 9-36,1 1 0,-1 0 0,0 0 0,0 0-1,0 0 1,1 0 0,-1 0 0,0 0-1,0 0 1,0 1 0,1-1 0,-1 0-1,0 1 1,0-1 0,0 1 0,0-1 0,0 1-1,0 0 1,0-1 0,0 1 0,0 0-1,0 0 1,0-1 0,0 1 0,-1 0-1,1 0 1,0 0 0,-1 0 0,1 0 0,-1 0-1,1 0 1,-1 1 0,1-1 0,-1 0-1,1 2 1,0 1 26,0 0 0,0 1 0,0-1-1,-1 0 1,1 0 0,-1 0 0,0 1-1,-1 4 1,-5 24-7,2 0-1,1 1 1,1-1-1,2 0 1,1 1-1,7 41 1,-4-60-804,0-6 349</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30.871"/>
    </inkml:context>
    <inkml:brush xml:id="br0">
      <inkml:brushProperty name="width" value="0.1" units="cm"/>
      <inkml:brushProperty name="height" value="0.1" units="cm"/>
      <inkml:brushProperty name="color" value="#E71224"/>
    </inkml:brush>
  </inkml:definitions>
  <inkml:trace contextRef="#ctx0" brushRef="#br0">1 117 6873,'78'-83'1954,"-74"79"-1920,0 1-1,1 0 1,-1 0 0,1 0-1,-1 0 1,1 1 0,0 0-1,0 0 1,0 0 0,0 0-1,1 1 1,-1 0-1,0 0 1,1 0 0,-1 1-1,0 0 1,1 0 0,-1 0-1,1 1 1,-1 0 0,8 2-1,6-1 70,-4-1-51,1 0-9,-1 1 1,1 0 0,-1 1-1,20 6 1,-31-8-36,0 1 0,-1-1-1,1 1 1,0 0 0,-1 0 0,0 0-1,1 1 1,-1-1 0,0 1 0,0 0-1,0 0 1,0 0 0,-1 0-1,1 0 1,-1 0 0,0 1 0,0-1-1,0 1 1,0 0 0,-1 0 0,0-1-1,2 7 1,7 60 337,-2 1-1,-4 120 1,4 40-243,-7-225-174,-2 15-638,-3-20 408</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31.201"/>
    </inkml:context>
    <inkml:brush xml:id="br0">
      <inkml:brushProperty name="width" value="0.1" units="cm"/>
      <inkml:brushProperty name="height" value="0.1" units="cm"/>
      <inkml:brushProperty name="color" value="#E71224"/>
    </inkml:brush>
  </inkml:definitions>
  <inkml:trace contextRef="#ctx0" brushRef="#br0">1 1 7210,'13'3'2648,"-1"-5"-2208,19 4-96,-3-2-40,-7-2-112,27 14-56,-38-14-88,21 19-40,-7-9-224,-12-5-216,11 14 264</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31.538"/>
    </inkml:context>
    <inkml:brush xml:id="br0">
      <inkml:brushProperty name="width" value="0.1" units="cm"/>
      <inkml:brushProperty name="height" value="0.1" units="cm"/>
      <inkml:brushProperty name="color" value="#E71224"/>
    </inkml:brush>
  </inkml:definitions>
  <inkml:trace contextRef="#ctx0" brushRef="#br0">0 52 7386,'0'0'2880,"5"0"-1920,3 0-576,-8-2-135,0 0-49,43 1-48,46-11-40,-48 2-96,13 2-144,-18-2 40,7 4 24</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31.968"/>
    </inkml:context>
    <inkml:brush xml:id="br0">
      <inkml:brushProperty name="width" value="0.1" units="cm"/>
      <inkml:brushProperty name="height" value="0.1" units="cm"/>
      <inkml:brushProperty name="color" value="#E71224"/>
    </inkml:brush>
  </inkml:definitions>
  <inkml:trace contextRef="#ctx0" brushRef="#br0">9 50 7762,'-8'-50'2744,"26"52"-2416,8 3-72,15 2-152,-13-4-16,2 2-40,8 1-32,-14-1-8,-6-5-32,-6 0-112,1 0-88,-6 0-176,2-1 240</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32.298"/>
    </inkml:context>
    <inkml:brush xml:id="br0">
      <inkml:brushProperty name="width" value="0.1" units="cm"/>
      <inkml:brushProperty name="height" value="0.1" units="cm"/>
      <inkml:brushProperty name="color" value="#E71224"/>
    </inkml:brush>
  </inkml:definitions>
  <inkml:trace contextRef="#ctx0" brushRef="#br0">57 0 6489,'-42'102'1915,"37"-78"-1350,10-17-310,0 2 194,-2 71 463,-11 117 0,1-53-831,3-90-71,2-37-76,1 1 0,0-1 0,1 1 0,1-1 0,4 21 0,0-31-76</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32.688"/>
    </inkml:context>
    <inkml:brush xml:id="br0">
      <inkml:brushProperty name="width" value="0.1" units="cm"/>
      <inkml:brushProperty name="height" value="0.1" units="cm"/>
      <inkml:brushProperty name="color" value="#E71224"/>
    </inkml:brush>
  </inkml:definitions>
  <inkml:trace contextRef="#ctx0" brushRef="#br0">0 18 6129,'1'-1'125,"0"-1"-1,0 1 0,0 0 1,1 0-1,-1-1 0,0 1 1,1 0-1,-1 0 0,0 0 1,1 0-1,-1 1 0,1-1 1,-1 0-1,1 1 0,0-1 1,-1 1-1,1-1 0,0 1 1,-1 0-1,1 0 0,0 0 1,2 0-1,44 1-318,-35-1 444,15 2-114,-1 1 0,0 1 0,0 1 1,37 12-1,-62-16-106,0 1 1,0-1-1,-1 0 0,1 0 0,0 1 1,-1-1-1,1 1 0,-1-1 0,0 1 1,1 0-1,-1 0 0,0 0 1,0-1-1,0 1 0,0 0 0,-1 0 1,1 0-1,0 0 0,-1 0 0,0 1 1,1-1-1,-1 0 0,0 0 0,0 4 1,-2 68 426,1-47-323,0 40 150,8 236 163,7-231-393,-10-60-114,-1 0 0,-1 0 0,1 1 1,-1 16-1,-2-29 73,0 1 0,0-1 0,0 1 0,0 0 0,0-1 0,0 1 0,0-1 0,0 1-1,-1 0 1,1-1 0,0 1 0,0-1 0,0 1 0,-1-1 0,1 1 0,0-1 0,-1 1 0,1-1 0,-1 1 0,1-1 0,0 1 0,-1-1 0,1 0 0,-1 1 0,1-1 0,-1 0 0,1 1 0,-1-1 0,0 0 0,1 0 0,-1 0 0,1 1 0,-1-1 0,1 0 0,-1 0 0,0 0-1,1 0 1,-1 0 0,1 0 0,-1 0 0,0 0 0,0 0 0,-8-3 297</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5:34.854"/>
    </inkml:context>
    <inkml:brush xml:id="br0">
      <inkml:brushProperty name="width" value="0.1" units="cm"/>
      <inkml:brushProperty name="height" value="0.1" units="cm"/>
      <inkml:brushProperty name="color" value="#FFC114"/>
    </inkml:brush>
  </inkml:definitions>
  <inkml:trace contextRef="#ctx0" brushRef="#br0">408 0 6929,'8'7'3169,"8"1"-928,-1-5-1721,20 9-104,-21-4 72,18 5 136,-6-1-24,-5-4-232,14 8-136,-12 1-184,-4-1-8,1 2-136,-15-10-160,3 9-336,-1 1-176,-7-3-328,1 4 664</inkml:trace>
  <inkml:trace contextRef="#ctx0" brushRef="#br0" timeOffset="1">5 552 8186,'-5'0'3424,"9"-5"-1447,22 2-1865,2-9 40,13-6 152,15 7 32,19-14-32,1 4-96,-1 3-216,-14-4-160,-23 11-264,8 16-120,-25 0-312,-8 1-104,-14 4 623</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33.016"/>
    </inkml:context>
    <inkml:brush xml:id="br0">
      <inkml:brushProperty name="width" value="0.1" units="cm"/>
      <inkml:brushProperty name="height" value="0.1" units="cm"/>
      <inkml:brushProperty name="color" value="#E71224"/>
    </inkml:brush>
  </inkml:definitions>
  <inkml:trace contextRef="#ctx0" brushRef="#br0">30 5 7001,'-2'-3'2609,"2"1"-2081,5 2 408,-7 0-760,-1 12-32,-2 12-88,-18 37 8,35-25-40,1 2 16,-25-5-40,17 8-40,-8-8-112,0-5-88,8-6-136,-9-17 224</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33.350"/>
    </inkml:context>
    <inkml:brush xml:id="br0">
      <inkml:brushProperty name="width" value="0.1" units="cm"/>
      <inkml:brushProperty name="height" value="0.1" units="cm"/>
      <inkml:brushProperty name="color" value="#E71224"/>
    </inkml:brush>
  </inkml:definitions>
  <inkml:trace contextRef="#ctx0" brushRef="#br0">1 84 5937,'36'-83'1815,"-36"83"-1803,0 0-1,0 1 1,0-1-1,0 0 1,0 1 0,0-1-1,0 0 1,1 1-1,-1-1 1,0 0-1,0 0 1,0 1-1,0-1 1,1 0-1,-1 1 1,0-1-1,0 0 1,1 0 0,-1 0-1,0 1 1,0-1-1,1 0 1,-1 0-1,0 0 1,1 0-1,-1 1 1,0-1-1,1 0 1,-1 0-1,0 0 1,1 0-1,-1 0 1,0 0 0,1 0-1,-1 0 1,0 0-1,1 0 1,-1 0-1,0 0 1,1 0-1,-1 0 1,0 0-1,0 0 1,1 0-1,-1-1 1,0 1 0,1 0-1,-1 0 1,0 0-1,1-1 1,-1 1-1,0 0 1,0 0-1,1 0 1,-1-1-1,0 1 1,0 0-1,0-1 1,0 1 0,1 0-1,-1 0 1,0-1-1,0 1 1,0 0-1,0-1 1,0 1-1,0-1 1,7 24 142,-6-10 57,-1-1 0,0 0 0,0 1 1,-2-1-1,1 0 0,-7 22 0,7-28-167,0 0 0,1 0-1,0-1 1,0 1 0,0 0 0,0 0 0,1-1 0,0 1-1,3 9 1,-2-10-32,-1 1 0,0-1-1,0 1 1,0-1 0,-1 1-1,1 0 1,-1-1 0,-1 1 0,1 0-1,-1-1 1,-2 9 0,2-9-1,-1 0 0,1 1 0,0-1 0,1 1 0,-1-1 0,1 1 0,0-1 0,1 1 0,-1-1-1,1 1 1,0-1 0,1 1 0,-1-1 0,1 0 0,0 0 0,0 0 0,0 0 0,1 0 0,0 0 0,6 8 0,-9-13-8,1 0-1,-1 1 0,0-1 1,0 0-1,0 1 0,0-1 0,0 0 1,1 0-1,-1 1 0,0-1 1,0 0-1,1 0 0,-1 1 1,0-1-1,0 0 0,1 0 1,-1 0-1,0 0 0,0 1 0,1-1 1,-1 0-1,0 0 0,1 0 1,-1 0-1,0 0 0,1 0 1,-1 0-1,0 0 0,1 0 1,-1 0-1,0 0 0,1 0 0,-1 0 1,0 0-1,1 0 0,-1 0 1,0 0-1,0-1 0,1 1 1,-1 0-1,0 0 0,1 0 1,-1-1-1,11-15 48,6-9-176,1 9 11,30-37-645,-39 47 457</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33.686"/>
    </inkml:context>
    <inkml:brush xml:id="br0">
      <inkml:brushProperty name="width" value="0.1" units="cm"/>
      <inkml:brushProperty name="height" value="0.1" units="cm"/>
      <inkml:brushProperty name="color" value="#E71224"/>
    </inkml:brush>
  </inkml:definitions>
  <inkml:trace contextRef="#ctx0" brushRef="#br0">1 19 6137,'8'25'3217,"7"-25"-2985,8 3-96,-17-16-24,9 1-24,8 11-96,-6-13-1224,2 8 904</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34.015"/>
    </inkml:context>
    <inkml:brush xml:id="br0">
      <inkml:brushProperty name="width" value="0.1" units="cm"/>
      <inkml:brushProperty name="height" value="0.1" units="cm"/>
      <inkml:brushProperty name="color" value="#E71224"/>
    </inkml:brush>
  </inkml:definitions>
  <inkml:trace contextRef="#ctx0" brushRef="#br0">43 1055 5313,'-28'3'2585,"13"1"-393,22-3-2032,4-2-8,19 1-104,-9-9-16,2 1 24,8 2-56,-6-11-104,5 2-128,-9-8-728,-6-9 648</inkml:trace>
  <inkml:trace contextRef="#ctx0" brushRef="#br0" timeOffset="1">388 1 7082,'-5'0'2576,"0"10"-2056,3 3-184,1 21-40,-1 2-56,-3 0-48,0-1-40,2 1-72,-4 0-24,7 0-216,-5-3-248,2-13 256</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34.360"/>
    </inkml:context>
    <inkml:brush xml:id="br0">
      <inkml:brushProperty name="width" value="0.1" units="cm"/>
      <inkml:brushProperty name="height" value="0.1" units="cm"/>
      <inkml:brushProperty name="color" value="#E71224"/>
    </inkml:brush>
  </inkml:definitions>
  <inkml:trace contextRef="#ctx0" brushRef="#br0">0 93 7058,'55'-69'2616,"-36"69"-2072,-4-7-288,6 7-64,-6-3-104,0 0 0,10 3-40,-19-5-48,16 3-256,1 2-200,-14-3 248</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34.704"/>
    </inkml:context>
    <inkml:brush xml:id="br0">
      <inkml:brushProperty name="width" value="0.1" units="cm"/>
      <inkml:brushProperty name="height" value="0.1" units="cm"/>
      <inkml:brushProperty name="color" value="#E71224"/>
    </inkml:brush>
  </inkml:definitions>
  <inkml:trace contextRef="#ctx0" brushRef="#br0">101 1 6225,'-36'135'1958,"32"-119"-1733,1 1-1,1 0 1,0 0-1,1 0 1,1 0-1,2 21 1,0-24-129,-2 0 1,1 1-1,-4 17 1,-39 220 826,36-215-750,4-27-44,0 1-1,0 0 0,1-1 0,1 13 1,1-22-116,-1 1 0,1-1 1,0 1-1,0-1 0,0 0 1,0 1-1,0-1 0,0 0 1,0 0-1,0 0 0,1 0 1,-1 0-1,0 0 0,1 0 1,-1 0-1,1 0 0,-1-1 1,1 1-1,-1-1 0,1 1 1,-1-1-1,1 1 1,3-1-1,43 8 40,-41-7-37,6-1-37,1 1 1,-1-2-1,1 0 1,-1 0-1,0-1 0,0-1 1,0 0-1,0-1 0,0-1 1,15-7-1,-1-3-251,-26 13 258,0 0-1,-1 0 1,1 0-1,0 0 1,0 0-1,-1 0 1,0 0-1,1 0 1,-1 0-1,0 0 1,0-3-1,0 5 14</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35.048"/>
    </inkml:context>
    <inkml:brush xml:id="br0">
      <inkml:brushProperty name="width" value="0.1" units="cm"/>
      <inkml:brushProperty name="height" value="0.1" units="cm"/>
      <inkml:brushProperty name="color" value="#E71224"/>
    </inkml:brush>
  </inkml:definitions>
  <inkml:trace contextRef="#ctx0" brushRef="#br0">1 2 7026,'5'-2'3229,"41"3"-3131,63 8 14,-108-9-111,0 0 0,0 0 0,0 0 0,0 0-1,0 0 1,0 0 0,-1 1 0,1-1 0,0 0 0,0 0 0,0 1 0,0-1 0,0 1 0,-1-1 0,1 1 0,0-1-1,0 1 1,-1-1 0,1 1 0,0 0 0,-1-1 0,1 1 0,-1 0 0,1-1 0,0 1 0,-1 0 0,0 0 0,1 0-1,-1 0 1,0-1 0,1 1 0,-1 0 0,0 0 0,0 0 0,0 0 0,1 0 0,-1 0 0,0 0 0,0 0 0,-1 0-1,1 1 1,-17 35 54,10-25-5,5-2-28,1 0 1,-1 0 0,2 0 0,-1 0-1,2 0 1,-1 0 0,1 0-1,1 0 1,3 15 0,0 4 16,0 36 25,-3-1 0,-2 0 0,-11 71 0,6-81 22,1-12 12,2 0 1,1-1-1,2 1 1,2 0-1,9 44 1,-9-76-89,-2-5-9,1-1-1,-1 1 1,0 0-1,0-1 1,0 1-1,-1 0 1,0 0-1,0 0 1,0 0-1,0-1 1,-1 1-1,0 0 1,0 0-1,0-1 1,-4 9-1,5-12-6,0-1 1,0 1-1,0-1 0,0 0 0,-1 1 1,1-1-1,0 1 0,0-1 0,0 0 0,0 1 1,-1-1-1,1 0 0,0 1 0,0-1 1,-1 0-1,1 1 0,0-1 0,-1 0 0,1 0 1,0 1-1,-1-1 0,1 0 0,0 0 1,-1 0-1,1 1 0,-1-1 0,1 0 0,0 0 1,-1 0-1,1 0 0,-1 0 0,1 0 1,0 0-1,-1 0 0,1 0 0,-1 0 0,1 0 1,-1 0-1,1 0 0,0 0 0,-1 0 1,1-1-1,-1 1 0,1 0 0,0 0 0,-1-1 1,-11-21-437,9 14 382,-18-36-78</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35.391"/>
    </inkml:context>
    <inkml:brush xml:id="br0">
      <inkml:brushProperty name="width" value="0.1" units="cm"/>
      <inkml:brushProperty name="height" value="0.1" units="cm"/>
      <inkml:brushProperty name="color" value="#E71224"/>
    </inkml:brush>
  </inkml:definitions>
  <inkml:trace contextRef="#ctx0" brushRef="#br0">268 76 7738,'33'-75'2624,"-26"83"-2464,7 7-104,0-1-16,7 3 16,2-1-48,-3 6-64,1-3-264,-8 1 216</inkml:trace>
  <inkml:trace contextRef="#ctx0" brushRef="#br0" timeOffset="1">12 270 7898,'-11'2'2872,"15"-1"-2296,3-16-384,18 4-48,7 8-63,3-14 23,4 11 16,7-11-64,0-6 8,4 10-24,-11-11-16,5 22-72,-19-10-88,6 11-209,-11 4-199,-18-1 344</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35.737"/>
    </inkml:context>
    <inkml:brush xml:id="br0">
      <inkml:brushProperty name="width" value="0.1" units="cm"/>
      <inkml:brushProperty name="height" value="0.1" units="cm"/>
      <inkml:brushProperty name="color" value="#E71224"/>
    </inkml:brush>
  </inkml:definitions>
  <inkml:trace contextRef="#ctx0" brushRef="#br0">127 1 7802,'-123'105'2896,"120"-95"-2248,3 1-352,5-4-135,3-7-73,10 8-104,2-1-96,9-4 2384,11 5-1744</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36.074"/>
    </inkml:context>
    <inkml:brush xml:id="br0">
      <inkml:brushProperty name="width" value="0.1" units="cm"/>
      <inkml:brushProperty name="height" value="0.1" units="cm"/>
      <inkml:brushProperty name="color" value="#E71224"/>
    </inkml:brush>
  </inkml:definitions>
  <inkml:trace contextRef="#ctx0" brushRef="#br0">30 37 8242,'-27'-36'2944,"24"41"-2624,8-2-119,10 4-25,4-2-88,1 0-24,5-5 0,-10-4-32,8-2-48,1 1-56,-1 3-192,5 0-153,-18-1 241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5:35.203"/>
    </inkml:context>
    <inkml:brush xml:id="br0">
      <inkml:brushProperty name="width" value="0.1" units="cm"/>
      <inkml:brushProperty name="height" value="0.1" units="cm"/>
      <inkml:brushProperty name="color" value="#FFC114"/>
    </inkml:brush>
  </inkml:definitions>
  <inkml:trace contextRef="#ctx0" brushRef="#br0">245 1 5065,'-95'65'2246,"93"-64"-2139,-1 1 1,0-1-1,0 1 1,1 0-1,-1 0 0,1 0 1,-1 1-1,1-1 1,0 1-1,0-1 0,0 1 1,0-1-1,1 1 1,-1 0-1,1 0 0,-1 0 1,1 0-1,0 0 1,0 0-1,1 1 0,-1-1 1,0 0-1,1 0 1,0 0-1,0 1 0,0-1 1,0 0-1,1 0 1,-1 1-1,1-1 0,0 0 1,1 5-1,4 30 455,-9-4-71,-13 65 0,1-14-75,-10 201 207,26-254-608,0-21-10,-1 0 1,1 1-1,-2-1 0,0 1 0,0-1 0,-1 1 1,-4 11-1,6-23-7,0 0 1,0 0-1,0 0 1,0 1-1,0-1 1,0 0-1,0 0 1,0 0-1,0 1 1,0-1-1,-1 0 1,1 0-1,0 0 1,0 0-1,0 0 1,0 0-1,0 1 1,-1-1-1,1 0 0,0 0 1,0 0-1,0 0 1,0 0-1,-1 0 1,1 0-1,0 0 1,0 0-1,0 0 1,-1 0-1,1 0 1,0 0-1,0 0 1,0 0-1,0 0 1,-1 0-1,1 0 1,0 0-1,0 0 1,0 0-1,-1 0 1,1 0-1,0 0 0,0 0 1,0 0-1,0-1 1,-1 1-1,1 0 1,0 0-1,-10-12-95,-2-13-141,0-15-179,1-18 160</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36.422"/>
    </inkml:context>
    <inkml:brush xml:id="br0">
      <inkml:brushProperty name="width" value="0.1" units="cm"/>
      <inkml:brushProperty name="height" value="0.1" units="cm"/>
      <inkml:brushProperty name="color" value="#E71224"/>
    </inkml:brush>
  </inkml:definitions>
  <inkml:trace contextRef="#ctx0" brushRef="#br0">200 87 6153,'-48'-75'2249,"47"74"-2181,1 1 1,-1-1 0,1 0 0,-1 0-1,1 1 1,-1-1 0,1 0-1,-1 1 1,1-1 0,-1 1-1,0-1 1,0 1 0,1-1 0,-1 1-1,0-1 1,0 1 0,1-1-1,-1 1 1,0 0 0,0 0-1,-1-1 1,-6 12 547,6 16-215,3 0-80,16 240 1055,-1-17-1190,5 37-283,-21-286 86,1 1-1,-1-1 1,0 0-1,1 1 1,-1-1-1,0 0 1,0 1 0,0-1-1,0 0 1,0 1-1,0-1 1,0 0-1,-1 1 1,1-1 0,0 0-1,-1 1 1,1-1-1,-1 0 1,1 0-1,-1 1 1,0-1 0,1 0-1,-1 0 1,0 0-1,-2 2 1,2-3-6,-1 1-1,1-1 1,-1 0 0,1 0-1,-1 0 1,1 0 0,-1 0-1,1-1 1,-1 1 0,1 0-1,-1-1 1,1 1 0,-1-1-1,1 1 1,0-1 0,-1 0-1,1 1 1,-2-2 0,-5-4-56,-1 0 0,2 0 0,-1 0 0,1-1 0,-8-9 0,-3-9-36,6 10 156,1 0 0,1-1 1,0 0-1,1 0 0,-9-26 1,17 40-26,1-1 0,0 0 0,0 0 0,0 0 0,0 0 0,0 0 0,1 0 0,-1 1 0,1-1 0,0 0 0,0 0 0,0 1 0,0-1 0,0 0 0,1 1 0,-1-1 0,1 1 0,0 0 0,-1-1 0,1 1 0,0 0 0,1 0 0,-1 0 0,0 0 0,0 1 0,1-1 0,-1 1 0,4-3 0,4-2-29,0 1 0,1 0 0,-1 0 1,1 1-1,18-5 0,5 4-140,-28 5-48,-1-1 0,0 1 0,0-1 0,1 0 0,-1 0 0,0-1 0,0 0 0,0 1 0,0-2 0,-1 1 1,1 0-1,0-1 0,-1 0 0,0 0 0,7-6 0,15-24-921</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36.803"/>
    </inkml:context>
    <inkml:brush xml:id="br0">
      <inkml:brushProperty name="width" value="0.1" units="cm"/>
      <inkml:brushProperty name="height" value="0.1" units="cm"/>
      <inkml:brushProperty name="color" value="#E71224"/>
    </inkml:brush>
  </inkml:definitions>
  <inkml:trace contextRef="#ctx0" brushRef="#br0">296 8 5017,'-5'-2'472,"-20"-4"1797,24 6-2229,1 0-1,-1 0 0,1 0 0,-1 0 0,1 1 1,-1-1-1,1 0 0,-1 0 0,1 0 0,-1 0 1,1 1-1,-1-1 0,1 0 0,-1 0 0,1 1 1,0-1-1,-1 0 0,1 1 0,-1-1 0,1 0 1,0 1-1,-1-1 0,1 1 0,0-1 0,0 0 1,-1 1-1,1-1 0,0 1 0,0-1 0,0 1 1,0-1-1,0 1 0,-1-1 0,1 1 1,0-1-1,0 1 0,0-1 0,0 2 0,0-1-3,-1 1-1,0 0 1,1 0-1,-1-1 1,0 1-1,0 0 0,0-1 1,0 1-1,-1-1 1,1 1-1,0-1 1,-1 0-1,1 0 1,-1 1-1,1-1 1,-1 0-1,0 0 0,1-1 1,-1 1-1,-3 1 1,-46 17 234,29-11-126,7 0-66,0 1 0,2 0 0,-1 1 1,1 1-1,0 0 0,1 0 0,1 1 0,0 1 0,0 0 0,-8 15 0,19-28-75,-1 0 0,1 0 0,0 1 0,-1-1 0,1 0-1,0 1 1,0-1 0,0 0 0,-1 1 0,1-1 0,0 0 0,0 1 0,0-1 0,0 1 0,0-1-1,0 0 1,0 1 0,0-1 0,0 1 0,0-1 0,0 0 0,0 1 0,0-1 0,0 0-1,0 1 1,0-1 0,0 1 0,0-1 0,1 0 0,-1 1 0,0-1 0,1 1 0,14 8 100,-2-2-85,-7-4-16,1 0 0,-1 0 0,0 1 0,0 1 0,0-1 0,0 1 0,-1-1 0,0 2-1,0-1 1,0 0 0,-1 1 0,1 0 0,-1 0 0,-1 1 0,1-1 0,2 9-1,-2-5 3,-2 1-1,0-1 0,0 0 0,-1 1 0,0-1 0,0 0 1,-1 1-1,-1-1 0,0 1 0,0-1 0,-1 1 0,0-1 1,-1 0-1,0 0 0,-6 11 0,5-8 35,0 0 0,1 1 0,0-1 0,1 1 0,0-1 0,1 22 0,-2 21 302,-2-43-110,9-28 10,19-19-288,1 8 34,-9 12 32,-2 0 0,0-2 0,0 1 0,-2-2 0,13-22 0,8-25 1878,5 5-916</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37.442"/>
    </inkml:context>
    <inkml:brush xml:id="br0">
      <inkml:brushProperty name="width" value="0.1" units="cm"/>
      <inkml:brushProperty name="height" value="0.1" units="cm"/>
      <inkml:brushProperty name="color" value="#E71224"/>
    </inkml:brush>
  </inkml:definitions>
  <inkml:trace contextRef="#ctx0" brushRef="#br0">0 49 7946,'2'-6'248,"-1"3"-32,0-1 0,0 1 0,0-1 0,1 1 1,-1 0-1,1 0 0,-1 0 0,1 0 0,4-5 0,-4 7-162,-1 0-1,1 1 1,0-1-1,-1 1 1,1-1-1,0 1 1,-1-1-1,1 1 1,0 0 0,0 0-1,-1 0 1,1 0-1,0 0 1,0 0-1,-1 0 1,1 1-1,0-1 1,-1 1-1,1-1 1,0 1-1,-1 0 1,4 1-1,39 6 410,-41-8-459,0-1 1,1 2-1,-1-1 1,0 0-1,1 1 1,-1-1-1,0 1 1,0 0-1,1 0 1,-1 0-1,0 0 1,0 1-1,0 0 1,-1-1-1,1 1 1,0 0-1,-1 0 1,1 0-1,-1 1 1,1-1-1,3 5 1,-2 1-4,0 0 1,0 0 0,0 0-1,-1 0 1,-1 0-1,1 1 1,-1-1-1,-1 1 1,1 0-1,-2-1 1,1 1-1,-1 10 1,0-11 1,-1 0 0,1 0 0,-2 0-1,1-1 1,-1 1 0,0-1 0,0 1 0,-1-1 0,0 0 0,0 1-1,-1-2 1,0 1 0,-8 11 0,11-17-3,0 0 1,0 0-1,0 0 0,0 0 1,0 0-1,0 0 1,0 0-1,0-1 0,0 1 1,-1 0-1,1-1 1,0 1-1,0-1 0,0 0 1,-1 1-1,1-1 0,0 0 1,-1 0-1,1 0 1,0 0-1,-1 0 0,1 0 1,0 0-1,-3 0 1,2-1-1,0 0 0,-1-1 0,1 1 0,0 0 0,0-1 0,0 1 0,0-1 0,0 1 0,0-1 0,0 0 0,-3-4 0,0-1-9,1 0 1,-1 0 0,1 0 0,1-1-1,-1 1 1,-3-14 0,6 12 6,-1 0 1,2 0-1,-1 0 0,2-12 1,-2-18-7,2 53 95,3 11-17,-1 0-1,-2 0 0,-1 1 0,-4 38 0,-1-28-1,-31 290 222,23-189-214,10-113-86,2-23-5,1 1 0,-1-1 0,1 0 0,0 1 0,0-1 0,-1 1 0,1 0 0,0-1 0,0 1 0,0-1 0,1 1 0,-1-1-1,0 1 1,0-1 0,1 1 0,-1-1 0,1 0 0,-1 1 0,3 2 0,0 2-419,-5-7-23,12-6 186</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37.886"/>
    </inkml:context>
    <inkml:brush xml:id="br0">
      <inkml:brushProperty name="width" value="0.1" units="cm"/>
      <inkml:brushProperty name="height" value="0.1" units="cm"/>
      <inkml:brushProperty name="color" value="#E71224"/>
    </inkml:brush>
  </inkml:definitions>
  <inkml:trace contextRef="#ctx0" brushRef="#br0">163 43 6305,'-20'-43'2465,"10"66"-1705,2 15-96,-5 0-88,-15-6-112,10 8-64,0-6-79,5 7-105,13 0-72,-9-4-96,18 5-40,-14-9-16,-2 0-32,4-10-136,-17-2-56,22-4-241,-1-4-215,4-10 440</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38.214"/>
    </inkml:context>
    <inkml:brush xml:id="br0">
      <inkml:brushProperty name="width" value="0.1" units="cm"/>
      <inkml:brushProperty name="height" value="0.1" units="cm"/>
      <inkml:brushProperty name="color" value="#E71224"/>
    </inkml:brush>
  </inkml:definitions>
  <inkml:trace contextRef="#ctx0" brushRef="#br0">1 193 6785,'82'-135'2745,"-69"119"-1809,5 1-408,-2 0-160,1 7-200,-1 5-40,17 11-128,-12-3-32,2 0-192,4-2-136</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38.548"/>
    </inkml:context>
    <inkml:brush xml:id="br0">
      <inkml:brushProperty name="width" value="0.1" units="cm"/>
      <inkml:brushProperty name="height" value="0.1" units="cm"/>
      <inkml:brushProperty name="color" value="#E71224"/>
    </inkml:brush>
  </inkml:definitions>
  <inkml:trace contextRef="#ctx0" brushRef="#br0">1 66 7514,'0'2'2648,"16"-2"-2304,4 0-16,28-10-40,-20 0-48,3-5-72,16 7-80,-1-2-88,0 4-64,-13 1-248,-5 3-160,-20 0 272</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38.874"/>
    </inkml:context>
    <inkml:brush xml:id="br0">
      <inkml:brushProperty name="width" value="0.1" units="cm"/>
      <inkml:brushProperty name="height" value="0.1" units="cm"/>
      <inkml:brushProperty name="color" value="#E71224"/>
    </inkml:brush>
  </inkml:definitions>
  <inkml:trace contextRef="#ctx0" brushRef="#br0">142 0 4329,'-100'147'3166,"97"-143"-3110,1 1 0,0 0-1,1 0 1,-1 0 0,1 0 0,0 0 0,0 0-1,0 1 1,1-1 0,0 0 0,1 9 0,-1-10-54,1 1 0,-1-1 0,0 0 0,0 0 0,0 0 0,0 0 1,-1 0-1,0 0 0,0 0 0,0 0 0,0 0 0,-1 0 0,1-1 0,-1 1 0,0 0 1,0-1-1,0 1 0,-1-1 0,-2 4 0,5-7 13,0-1 0,0 1 0,0 0 0,0 0-1,0 0 1,0 0 0,0-1 0,0 1 0,0 0 0,0 0 0,0 0 0,0 0 0,0 0-1,0-1 1,0 1 0,0 0 0,0 0 0,-1 0 0,1 0 0,0 0 0,0-1-1,0 1 1,0 0 0,0 0 0,0 0 0,0 0 0,0 0 0,-1 0 0,1-1-1,0 1 1,0 0 0,0 0 0,0 0 0,0 0 0,-1 0 0,1 0 0,0 0 0,0 0-1,0 0 1,0 0 0,-1 0 0,1 0 0,0 0 0,0 0 0,0 0 0,0 0-1,-1 0 1,1 0 0,0 0 0,0 0 0,0 0 0,12-19 962,22-14-808,-22 20-141,-1 1 0,2 1 1,0 0-1,0 1 0,1 0 1,29-15-1,37-4 1,9-5 206,-75 24 3,-14 9-226,0 1-1,0 0 1,0 0 0,0 0-1,0 0 1,0-1 0,0 1 0,1 0-1,-1 0 1,0 0 0,0 0-1,0-1 1,0 1 0,0 0 0,0 0-1,0 0 1,0-1 0,0 1-1,0 0 1,0 0 0,0 0 0,0-1-1,0 1 1,0 0 0,0 0-1,0 0 1,-1-1 0,1 1 0,0 0-1,0 0 1,0 0 0,0 0-1,0-1 1,0 1 0,0 0 0,-1 0-1,1 0 1,0 0 0,0 0 0,0 0-1,0-1 1,-1 1 0,1 0-1,0 0 1,0 0 0,0 0 0,0 0-1,-1 0 1,1 0 0,0 0-1,0 0 1,0 0 0,-1 0 0,1 0-1,0 0 1,0 0 0,0 0-1,-1 0 1,1 0 0,0 0 0,0 0-1,0 0 1,-1 0 0,1 0-1,0 0 1,0 1 0,-8 27 445,5-13-420,-1 0-1,-1-1 0,0 0 0,-1 0 1,0 0-1,-1-1 0,-1 0 0,0 0 1,-16 19-1,5-6-11,19-25-30,-1 1 0,0 0-1,0-1 1,1 1-1,-1-1 1,0 1 0,0-1-1,0 1 1,-1-1-1,1 0 1,0 1 0,0-1-1,-1 0 1,1 0-1,-1 0 1,1 0-1,-1 0 1,1 0 0,-1-1-1,0 1 1,1 0-1,-1-1 1,0 0 0,0 1-1,1-1 1,-1 0-1,0 0 1,0 1 0,1-1-1,-1-1 1,0 1-1,0 0 1,1 0-1,-1-1 1,-3 0 0,5 0-18,-1 1 0,0 0 0,1-1 0,-1 1 0,1 0 0,-1-1 0,1 1 0,-1-1 1,1 1-1,-1-1 0,1 1 0,-1-1 0,1 1 0,0-1 0,-1 0 0,1 1 0,0-1 0,0 0 1,-1 1-1,1-1 0,0 1 0,0-1 0,0 0 0,0 0 0,0 1 0,0-1 0,0 0 1,0 0-1,3-28-1131,0 9 186,-4-20 117</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39.201"/>
    </inkml:context>
    <inkml:brush xml:id="br0">
      <inkml:brushProperty name="width" value="0.1" units="cm"/>
      <inkml:brushProperty name="height" value="0.1" units="cm"/>
      <inkml:brushProperty name="color" value="#E71224"/>
    </inkml:brush>
  </inkml:definitions>
  <inkml:trace contextRef="#ctx0" brushRef="#br0">0 42 6601,'2'-24'2388,"-1"6"-941,10 35-843,-6-6-513,-1 1 1,0 1 0,-1-1 0,0 0-1,-1 1 1,1 22 0,-6 81 389,-1-58-265,-8 110 211,5-87-248,4 137 0,20 88-146,-17-293-65,-1-1 0,0 1 0,0 0 0,-1-1 0,-1 0 0,-8 24 0,9-28-32,20-37-1077,-3-4 1088</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39.556"/>
    </inkml:context>
    <inkml:brush xml:id="br0">
      <inkml:brushProperty name="width" value="0.1" units="cm"/>
      <inkml:brushProperty name="height" value="0.1" units="cm"/>
      <inkml:brushProperty name="color" value="#E71224"/>
    </inkml:brush>
  </inkml:definitions>
  <inkml:trace contextRef="#ctx0" brushRef="#br0">14 6 8130,'-5'-5'2848,"-4"5"-2576,9 8-8,4 7-63,-6 3-57,10 3 24,4 4-88,-7-4-48,3 0-48,2 6-192,-14-11-41,9-1-223,-1-5-112,-8-17-1488</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39.906"/>
    </inkml:context>
    <inkml:brush xml:id="br0">
      <inkml:brushProperty name="width" value="0.1" units="cm"/>
      <inkml:brushProperty name="height" value="0.1" units="cm"/>
      <inkml:brushProperty name="color" value="#E71224"/>
    </inkml:brush>
  </inkml:definitions>
  <inkml:trace contextRef="#ctx0" brushRef="#br0">261 53 6913,'9'-48'3421,"-9"48"-3412,0 0 0,0 0-1,0-1 1,0 1 0,0 0 0,0 0-1,0 0 1,0 0 0,0-1 0,1 1-1,-1 0 1,0 0 0,0 0-1,0 0 1,0 0 0,0-1 0,0 1-1,0 0 1,0 0 0,0 0 0,0 0-1,0 0 1,1 0 0,-1 0 0,0-1-1,0 1 1,0 0 0,0 0-1,0 0 1,1 0 0,-1 0 0,0 0-1,0 0 1,0 0 0,0 0 0,0 0-1,1 0 1,-1 0 0,0 0 0,0 0-1,0 0 1,0 0 0,1 0-1,-1 0 1,0 0 0,0 0 0,0 0-1,0 0 1,0 0 0,1 0 0,-1 0-1,0 0 1,6 11 162,2 17-45,-2 27 139,-3 0-1,-4 70 1,-1-61-54,9 82-1,0-90-97,13 197 172,-19-192-256,0 10 150,-14 117-1,13-185-157,0 1 0,-1-1 0,0 0 0,1 1 0,-1-1 0,-1 0 0,1 0 0,0 0 0,-1 0 0,1 0 0,-1 0 0,0 0 0,0 0 0,0-1 0,-1 1 0,1-1 0,-4 3 0,3-3-6,1-1-1,-1 0 1,0 0-1,0 0 0,1 0 1,-1 0-1,0-1 1,0 1-1,0-1 1,0 0-1,0 1 1,0-2-1,0 1 0,0 0 1,-5-2-1,-9-3-13,1 0-1,0-2 1,0 0 0,1-1-1,-20-13 1,18 11-72,-74-48-1053,75 45 864</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24:12.090"/>
    </inkml:context>
    <inkml:brush xml:id="br0">
      <inkml:brushProperty name="width" value="0.05" units="cm"/>
      <inkml:brushProperty name="height" value="0.05" units="cm"/>
    </inkml:brush>
  </inkml:definitions>
  <inkml:trace contextRef="#ctx0" brushRef="#br0">1 231 8722,'56'-25'3285,"-2"2"-3365,22-17 428,152-55 0,-190 75-315,15-5 15,-51 24-42,0 1 1,0-1-1,0 1 0,1 0 1,-1 0-1,0 0 0,0 0 1,1 0-1,-1 0 0,0 0 1,0 1-1,0-1 0,0 1 0,1-1 1,-1 1-1,0 0 0,0 0 1,0 0-1,0 0 0,-1 0 1,1 1-1,2 1 0,-2 0 11,0 0 0,-1 0-1,1 0 1,-1 0-1,1 0 1,-1 1 0,0-1-1,0 1 1,0-1-1,-1 1 1,1-1 0,-1 5-1,3 13 39,0-3-10,-2 0-1,0-1 1,-1 1-1,0 0 1,-2 0-1,0-1 1,-1 1-1,-6 17 1,3-9 18,2 0 1,-3 50-1,10 26 47,0-38-45,-9 105 0,-3-97-39,-2 20-16,1 98 1,11-151-6,0-8 1,-1-1-1,-1 0 1,-1 0-1,-10 42 1,7-52-16,2 0 0,0 0 0,0 30 0,2-45-1,2-5 6,-1 1-1,0-1 0,0 0 0,0 0 0,0 1 1,0-1-1,0 0 0,0 0 0,0 0 1,0 1-1,0-1 0,0 0 0,0 0 1,0 1-1,0-1 0,0 0 0,0 0 0,-1 0 1,1 1-1,0-1 0,0 0 0,0 0 1,0 0-1,0 1 0,0-1 0,-1 0 0,1 0 1,0 0-1,0 0 0,0 1 0,0-1 1,-1 0-1,1 0 0,0 0 0,0 0 1,0 0-1,-1 0 0,1 0 0,0 0 0,0 0 1,0 0-1,-1 1 0,1-1 0,0 0 1,-1 0-1,-10-10 613,-12-23 1627,22 32-2161,-32-55 1222</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5:35.569"/>
    </inkml:context>
    <inkml:brush xml:id="br0">
      <inkml:brushProperty name="width" value="0.1" units="cm"/>
      <inkml:brushProperty name="height" value="0.1" units="cm"/>
      <inkml:brushProperty name="color" value="#FFC114"/>
    </inkml:brush>
  </inkml:definitions>
  <inkml:trace contextRef="#ctx0" brushRef="#br0">222 86 5657,'-45'-74'2961,"45"74"-2841,-1-1 0,1 0 0,0 1 1,-1-1-1,1 1 0,0-1 0,-1 0 0,1 1 1,0-1-1,-1 1 0,1-1 0,-1 1 0,1-1 0,-1 1 1,1 0-1,-1-1 0,0 1 0,1-1 0,-1 1 1,1 0-1,-1 0 0,0-1 0,1 1 0,-1 0 0,0 0 1,1 0-1,-1 0 0,0 0 0,0 0 0,1 0 1,-1 0-1,0 0 0,1 0 0,-1 0 0,-1 0 0,-11 19 143,9-10-231,-9 11-113,-1 0 0,-1-1 1,0-1-1,-1-1 0,-33 28 1,47-44 18,1 0 0,0 1 0,0-1 0,0 1 0,-1-1 0,1 1 1,1-1-1,-1 1 0,0 0 0,0 0 0,1-1 0,-1 1 0,1 0 0,-1 0 0,1 0 1,0-1-1,-1 1 0,1 0 0,0 2 0,0-3 30,0 0-1,1 0 1,-1 0-1,0-1 1,0 1-1,0 0 1,0 0-1,1 0 1,-1-1-1,0 1 1,1 0-1,-1 0 1,1-1-1,-1 1 1,1 0-1,-1-1 1,1 1-1,-1-1 1,1 1-1,-1 0 1,1-1-1,0 1 1,0-1-1,-1 0 1,1 1 0,0-1-1,-1 0 1,1 1-1,0-1 1,0 0-1,0 0 1,-1 1-1,1-1 1,0 0-1,0 0 1,0 0-1,0 0 1,-1 0-1,1 0 1,0-1-1,2 1 1,20-26-154,24 22 766,-41 4-449,1 0 1,-1 0-1,0-1 0,0 0 0,10-2 0,-15 2-104,-1 1 0,1 0-1,-1-1 1,1 1 0,0 0-1,-1-1 1,1 1 0,0 0-1,-1 0 1,1 0-1,-1 0 1,1 0 0,0-1-1,-1 1 1,1 0 0,0 1-1,-1-1 1,1 0 0,0 0-1,-1 0 1,1 0 0,0 0-1,-1 1 1,1-1-1,0 0 1,-1 0 0,1 1-1,-1-1 1,1 0 0,-1 1-1,1-1 1,-1 1 0,1-1-1,-1 1 1,1-1 0,-1 1-1,1 0 1,-1 29 1388,-1-20-1377,-1 7 61,-1-1-1,-1 1 1,0-1-1,-1 0 1,-1 0-1,0 0 1,-12 20-1,-17 20 135,23-39-205,0 1-1,1 1 1,1 0 0,1 0 0,0 1 0,2 0-1,-6 22 1,34-82-1313,39-56 0,-12 24 871</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40.234"/>
    </inkml:context>
    <inkml:brush xml:id="br0">
      <inkml:brushProperty name="width" value="0.1" units="cm"/>
      <inkml:brushProperty name="height" value="0.1" units="cm"/>
      <inkml:brushProperty name="color" value="#E71224"/>
    </inkml:brush>
  </inkml:definitions>
  <inkml:trace contextRef="#ctx0" brushRef="#br0">0 104 8002,'36'-104'3040,"-37"119"-2351,7 11-265,17 17-72,-15-2-200,7 2-16,-21-20-240,1 0-88,0-5-288,3-7 2376,12 4-1504</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40.610"/>
    </inkml:context>
    <inkml:brush xml:id="br0">
      <inkml:brushProperty name="width" value="0.1" units="cm"/>
      <inkml:brushProperty name="height" value="0.1" units="cm"/>
      <inkml:brushProperty name="color" value="#E71224"/>
    </inkml:brush>
  </inkml:definitions>
  <inkml:trace contextRef="#ctx0" brushRef="#br0">2 138 8250,'-2'0'2904,"12"-8"-2544,10 8-47,18 2-49,4-2-48,21 4-72,-6-12 0,1-2-96,-1 1 24,-24-16-88,0-1-72,-2 6-264,-8 0-217,-7 2 345</inkml:trace>
  <inkml:trace contextRef="#ctx0" brushRef="#br0" timeOffset="1">467 61 7154,'-35'95'2284,"31"-69"-1134,11-20-904,-8-4-18,-4 2-127,1-1 0,-1 2 0,1-1 0,0 0 0,0 1 0,1 0 0,-1 0 0,1 0 0,0 0 0,0 1 0,1-1 0,-3 9 0,-2-2-72,0-1 0,-1-1 1,0 1-1,0-2 0,-1 1 0,0-1 1,-1 0-1,0-1 0,-18 12 1,-4 5-18,15-9-36,0 1 0,2 1 0,0 0 0,2 0 0,-18 31-1,16-24-274,-2 0-1,-34 39 0,50-63 259,0 1 0,0-1 0,-1 0 0,1 0 0,0 0 0,-1 0 0,1 0 0,0 0 0,-1 0 0,1 0 0,-1-1 0,0 1 0,-2 0 0,-17-10-267</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41.022"/>
    </inkml:context>
    <inkml:brush xml:id="br0">
      <inkml:brushProperty name="width" value="0.1" units="cm"/>
      <inkml:brushProperty name="height" value="0.1" units="cm"/>
      <inkml:brushProperty name="color" value="#E71224"/>
    </inkml:brush>
  </inkml:definitions>
  <inkml:trace contextRef="#ctx0" brushRef="#br0">1 106 8322,'139'-105'2976,"-98"113"-2535,4-2-49,9 9-48,-11-5-80,-7-8-40,-2 4-24,-9-3-56,4 2-40,-9 0-88,-8-5-8,-3 0-40,-2 0-32,-2 5-168,0-2-128,-8-3-793</inkml:trace>
  <inkml:trace contextRef="#ctx0" brushRef="#br0" timeOffset="1">411 76 7986,'-77'38'2856,"82"-33"-2448,15 10-24,-2-6-39,-18 1-9,-13-3-24,1 1-72,1 23-96,7 0-56,4 12-48,4 18 8,4-9-56,0 9-88,-5-10-136,-17-21-104,-1-11-176,7-4-129,6-10 409</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41.357"/>
    </inkml:context>
    <inkml:brush xml:id="br0">
      <inkml:brushProperty name="width" value="0.1" units="cm"/>
      <inkml:brushProperty name="height" value="0.1" units="cm"/>
      <inkml:brushProperty name="color" value="#E71224"/>
    </inkml:brush>
  </inkml:definitions>
  <inkml:trace contextRef="#ctx0" brushRef="#br0">19 0 7074,'-9'89'4699,"0"-12"-4297,18 320 766,-2-252-1535,-8-130-432,-4-35 569</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41.706"/>
    </inkml:context>
    <inkml:brush xml:id="br0">
      <inkml:brushProperty name="width" value="0.1" units="cm"/>
      <inkml:brushProperty name="height" value="0.1" units="cm"/>
      <inkml:brushProperty name="color" value="#E71224"/>
    </inkml:brush>
  </inkml:definitions>
  <inkml:trace contextRef="#ctx0" brushRef="#br0">0 4 8282,'0'-3'4353,"0"4"-4057,8 26-88,12 40-104,-15-37-40,-2-6-72,-3-1-24,-1 3-96,-3-6-88,4 1-160,-1 1-120,2-7-337</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5:42.037"/>
    </inkml:context>
    <inkml:brush xml:id="br0">
      <inkml:brushProperty name="width" value="0.1" units="cm"/>
      <inkml:brushProperty name="height" value="0.1" units="cm"/>
      <inkml:brushProperty name="color" value="#E71224"/>
    </inkml:brush>
  </inkml:definitions>
  <inkml:trace contextRef="#ctx0" brushRef="#br0">205 2 7818,'1'0'79,"-1"0"0,1 0 0,-1 0 0,1-1 0,-1 1 0,0 0 0,1 0 0,-1 0 0,1 0 0,-1 0 0,1 0 1,-1 0-1,1 0 0,-1 0 0,1 0 0,-1 0 0,1 0 0,-1 0 0,1 0 0,-1 1 0,0-1 0,1 0 0,-1 0 0,1 0 0,-1 1 1,0-1-1,1 0 0,-1 0 0,1 1 0,-1-1 0,0 0 0,1 1 0,-1-1 0,0 1 0,0-1 0,1 0 0,-1 1 0,0-1 1,0 1-1,0-1 0,1 1 0,-1-1 0,0 0 0,0 1 0,0-1 0,0 2 0,8 23 8,23 211 1085,-21-159-806,2 111-1,-8-96-102,15 67 96,-10-102-180,1 81 0,-10-94 64,-10 63 0,8-89-112,-1-1 1,-1-1 0,-1 1-1,-1-1 1,0 1 0,-14 25-1,19-40-122,-1 0 1,0 1-1,0-1 0,0 0 0,0 0 0,-1 0 0,1 0 0,-1-1 0,1 1 0,-1-1 0,1 1 0,-1-1 0,0 0 0,1 0 0,-1 0 0,0 0 0,0-1 0,0 1 0,0-1 0,0 1 0,0-1 1,0 0-1,-5-1 0,-9-1-45,1 0 0,-1-1 0,-19-7 0,-14-2-634,16 9-39,1 7 258</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6:13.408"/>
    </inkml:context>
    <inkml:brush xml:id="br0">
      <inkml:brushProperty name="width" value="0.1" units="cm"/>
      <inkml:brushProperty name="height" value="0.1" units="cm"/>
      <inkml:brushProperty name="color" value="#E71224"/>
    </inkml:brush>
  </inkml:definitions>
  <inkml:trace contextRef="#ctx0" brushRef="#br0">35 30 6809,'-11'4'1465,"-7"2"713,18-5-2153,-1-1-1,1 0 1,0 0-1,0 0 1,-1 0-1,1 0 1,0 0-1,0 0 1,-1 0-1,1 1 1,0-1-1,0 0 1,0 0-1,-1 0 1,1 0-1,0 1 1,0-1-1,0 0 1,0 0-1,-1 0 1,1 1-1,0-1 1,0 0-1,0 0 0,0 1 1,0-1-1,0 0 1,0 1-1,0-1 1,0 0-1,0 0 1,0 1-1,0-1 1,0 0-1,0 0 1,0 1-1,0-1 1,0 0-1,0 0 1,0 1-1,0-1 1,0 1-1,44-3 568,246-26-261,-185 16-786,-91 10-37,-4-4 189</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6:13.783"/>
    </inkml:context>
    <inkml:brush xml:id="br0">
      <inkml:brushProperty name="width" value="0.1" units="cm"/>
      <inkml:brushProperty name="height" value="0.1" units="cm"/>
      <inkml:brushProperty name="color" value="#E71224"/>
    </inkml:brush>
  </inkml:definitions>
  <inkml:trace contextRef="#ctx0" brushRef="#br0">518 0 6593,'-76'204'4095,"71"-193"-3976,-1 0 0,0-1 0,-1 0 0,0 0 0,-1 0 0,0-1 1,0 0-1,-1 0 0,-18 13 0,13-10-19,0 1 1,-21 25-1,-12 19 66,-81 76 1,31-36-231,89-90-32,0 0-148,12-4-168,-3-5 221</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6:14.122"/>
    </inkml:context>
    <inkml:brush xml:id="br0">
      <inkml:brushProperty name="width" value="0.1" units="cm"/>
      <inkml:brushProperty name="height" value="0.1" units="cm"/>
      <inkml:brushProperty name="color" value="#E71224"/>
    </inkml:brush>
  </inkml:definitions>
  <inkml:trace contextRef="#ctx0" brushRef="#br0">33 1 7162,'5'15'2464,"-5"-1"-2232,-3-1-64,12 17 96,-9 0-8,14 4-56,0 9-40,-28-14-104,-9-7-24,9-4-72,-7-8-72,24 3-264,9 3-256,-2-13 400</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6:14.457"/>
    </inkml:context>
    <inkml:brush xml:id="br0">
      <inkml:brushProperty name="width" value="0.1" units="cm"/>
      <inkml:brushProperty name="height" value="0.1" units="cm"/>
      <inkml:brushProperty name="color" value="#E71224"/>
    </inkml:brush>
  </inkml:definitions>
  <inkml:trace contextRef="#ctx0" brushRef="#br0">0 159 5801,'50'-118'2210,"-49"116"-2152,-1 0 0,1 0 0,0 0 0,0 0-1,0 0 1,0 1 0,0-1 0,0 0 0,1 0 0,-1 1 0,1-1-1,-1 1 1,1-1 0,-1 1 0,1 0 0,0-1 0,0 1 0,-1 0 0,1 0-1,0 0 1,0 1 0,0-1 0,0 0 0,0 1 0,1-1 0,-1 1 0,0 0-1,3 0 1,3-1 74,-4 0-94,0 0-1,1 0 1,-1 1 0,0 0 0,0-1 0,1 1 0,-1 1-1,0-1 1,0 1 0,1 0 0,-1 0 0,0 0 0,0 0-1,0 1 1,5 2 0,-6-2-30,-1 1 0,1-1 0,-1 1 1,0-1-1,0 1 0,0 0 0,0 0 0,0 0 0,-1 0 0,1 1 1,-1-1-1,0 0 0,0 0 0,0 1 0,0-1 0,-1 1 0,0-1 1,1 1-1,-1 3 0,1 12 56,-1 0-1,-1 1 1,0-1 0,-6 25 0,6-38-15,0 0 0,-1 1 1,0-1-1,0 0 1,0 0-1,-1 0 1,1-1-1,-1 1 0,-1-1 1,1 1-1,-1-1 1,0 0-1,0 0 1,-1-1-1,1 1 0,-8 4 1,9-8-5,0 1 0,0-1 0,0-1 1,0 1-1,0 0 0,0-1 0,0 0 0,-1 0 0,1 0 1,0 0-1,0 0 0,0 0 0,0-1 0,0 0 1,0 1-1,0-1 0,0 0 0,0-1 0,0 1 1,0 0-1,1-1 0,-1 0 0,1 1 0,-5-5 0,19-27 14,-6 24-88,0 0 0,1 0 0,1 1 1,-1 0-1,13-10 0,11 1 29</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5:35.958"/>
    </inkml:context>
    <inkml:brush xml:id="br0">
      <inkml:brushProperty name="width" value="0.1" units="cm"/>
      <inkml:brushProperty name="height" value="0.1" units="cm"/>
      <inkml:brushProperty name="color" value="#FFC114"/>
    </inkml:brush>
  </inkml:definitions>
  <inkml:trace contextRef="#ctx0" brushRef="#br0">176 72 8242,'92'-63'2632,"-74"54"-1524,-15 15-672,-12 13-13,-5 2-13,9-14-364,0 1 1,0-1 0,0 0-1,-1 0 1,0 0 0,0-1-1,0 1 1,-1-2 0,0 1 0,0-1-1,-1 0 1,-9 5 0,-99 44 761,67-24-51,49-30-744,-1 0 0,1 1 0,-1-1 0,1 0 1,-1 0-1,1 0 0,0 0 0,-1 0 0,1 0 0,-1 1 0,1-1 0,-1 0 0,1 0 0,0 1 0,-1-1 0,1 0 0,0 1 0,-1-1 0,1 0 0,0 1 0,-1-1 0,1 0 0,0 1 0,0-1 0,-1 1 0,1-1 1,0 0-1,0 1 0,0-1 0,0 1 0,0-1 0,0 1 0,-1 0 0,17 7 382,44 4 183,-38-9-425,23 9 211,-28-7-235,-1-1 1,1 0 0,0-1-1,0-1 1,0 0-1,19-2 1,-20 0-35,-1 1-1,0 0 1,1 1-1,-1 0 1,0 2 0,0 0-1,19 8 1,41 9 144,-38-11-664,-34-8 320,0-1 0,0 0 0,0 0 0,0 0-1,0 0 1,0 0 0,0-1 0,0 1-1,1-1 1,-1 0 0,0 0 0,0 0 0,0 0-1,1-1 1,-1 1 0,0-1 0,0 0-1,0 0 1,0 0 0,0 0 0,0-1 0,0 1-1,3-3 1,8-6-1316,1 8 639</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6:14.808"/>
    </inkml:context>
    <inkml:brush xml:id="br0">
      <inkml:brushProperty name="width" value="0.1" units="cm"/>
      <inkml:brushProperty name="height" value="0.1" units="cm"/>
      <inkml:brushProperty name="color" value="#E71224"/>
    </inkml:brush>
  </inkml:definitions>
  <inkml:trace contextRef="#ctx0" brushRef="#br0">12 219 7450,'-11'-80'2992,"19"70"-1583,5 0-1217,4 0-136,2-11-24,3-1-16,1 1-8,16 16-8,1 2 16,5 4-72,-10-5-40,-17-6-184,-10-2-217,-9 1 329</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6:15.132"/>
    </inkml:context>
    <inkml:brush xml:id="br0">
      <inkml:brushProperty name="width" value="0.1" units="cm"/>
      <inkml:brushProperty name="height" value="0.1" units="cm"/>
      <inkml:brushProperty name="color" value="#E71224"/>
    </inkml:brush>
  </inkml:definitions>
  <inkml:trace contextRef="#ctx0" brushRef="#br0">102 1 6841,'-8'13'2601,"3"6"-1817,2 4-352,1 5 88,-6 7 33,1 6-25,1 7-152,-4 1-80,0-5-120,-5 0-64,4 14-40,1 9-32,3 2-64,7 7-72,0-32-176,0-21 800,2-44-400</inkml:trace>
  <inkml:trace contextRef="#ctx0" brushRef="#br0" timeOffset="1">132 147 7714,'14'-10'2720,"16"0"-2336,-4 0-256,-4 2-80,12 5 8,-22-9-16,12 7-40,1-3-248,-10 0-288,3 8 328</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6:15.605"/>
    </inkml:context>
    <inkml:brush xml:id="br0">
      <inkml:brushProperty name="width" value="0.1" units="cm"/>
      <inkml:brushProperty name="height" value="0.1" units="cm"/>
      <inkml:brushProperty name="color" value="#E71224"/>
    </inkml:brush>
  </inkml:definitions>
  <inkml:trace contextRef="#ctx0" brushRef="#br0">151 0 6089,'-68'75'2133,"66"-72"-2013,-1-1 1,1 1-1,-1-1 0,0 0 1,0 0-1,0 0 1,0 0-1,0 0 1,0-1-1,0 1 1,-1-1-1,1 0 0,-7 1 1,9-2-110,0 0-1,0 1 1,0-1 0,0 0 0,0 0-1,0 1 1,0-1 0,0 1 0,0-1-1,0 1 1,0-1 0,0 1 0,0-1-1,0 1 1,0 0 0,0 0 0,1-1-1,-1 1 1,0 0 0,1 0 0,-1 0-1,0 0 1,1 0 0,-1 0 0,1 0-1,-1 2 1,-11 13 499,12-15-494,0 0 0,1 1 1,-1-1-1,0 0 1,1 0-1,-1 0 0,1 1 1,0-1-1,-1 0 1,1 0-1,0 0 0,-1 0 1,1 0-1,0 0 0,0 0 1,0 0-1,0 0 1,0-1-1,0 1 0,0 0 1,0 0-1,0-1 1,1 1-1,-1-1 0,0 1 1,0-1-1,0 0 1,1 1-1,-1-1 0,2 0 1,38 11-31,-34-11 20,0 1-1,0-1 0,0 0 0,0-1 0,-1 1 1,1-2-1,0 1 0,-1-1 0,1 1 0,0-2 1,6-3-1,-6 4-2,0-1 1,-1 1-1,1 0 1,0 0-1,0 1 1,11-1-1,-11 0-6,-14-1 45,6 3-34,0 0 1,0 0 0,0 0-1,0 0 1,0 0-1,0 0 1,0 0-1,0 0 1,0 0 0,0 1-1,0-1 1,0 0-1,0 1 1,0-1-1,0 1 1,0-1 0,0 1-1,0-1 1,1 1-1,-1 0 1,0-1-1,0 1 1,1 0 0,-1 0-1,0-1 1,1 1-1,-1 2 1,-4 3 38,0 1 0,-1 0-1,0-1 1,0 0 0,0-1 0,0 1 0,-1-1 0,0 0 0,0-1-1,-10 5 1,0 2-35,15-10-13,1 0 0,0 0 0,0 0 1,0 0-1,0 0 0,0 0 0,1 0 1,-1 0-1,0 0 0,0 0 0,1 0 1,-1 0-1,1 1 0,-1-1 0,1 0 1,-1 1-1,1-1 0,0 2 0,-9 13-178,5-22-2205,2 1 1589</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6:15.934"/>
    </inkml:context>
    <inkml:brush xml:id="br0">
      <inkml:brushProperty name="width" value="0.1" units="cm"/>
      <inkml:brushProperty name="height" value="0.1" units="cm"/>
      <inkml:brushProperty name="color" value="#E71224"/>
    </inkml:brush>
  </inkml:definitions>
  <inkml:trace contextRef="#ctx0" brushRef="#br0">1 1 6817,'1'2'1010,"-1"-2"-960,0 0 1,0 0-1,1 0 1,-1 0-1,0 0 1,0 0-1,0 0 1,0 0-1,0 0 1,3-1 1261,-3 1-1262,1 0 1,-1-1-1,16 22 765,17 27-349,139 258 1199,-47-79-1266,-97-173-353,-1 2 1,-3 0-1,21 75 1,-41-116-37,-9-41-1017,-1-10 769</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6:16.288"/>
    </inkml:context>
    <inkml:brush xml:id="br0">
      <inkml:brushProperty name="width" value="0.1" units="cm"/>
      <inkml:brushProperty name="height" value="0.1" units="cm"/>
      <inkml:brushProperty name="color" value="#E71224"/>
    </inkml:brush>
  </inkml:definitions>
  <inkml:trace contextRef="#ctx0" brushRef="#br0">362 76 7626,'-59'-75'2728,"49"90"-2296,5 6-16,-6 7 72,-1 5-23,-13 3-9,-1 0-80,-2 7-168,0 6-56,7 13-72,-12-1-24,12 15-16,-10-21 0,16-9-88,8-14-80,-11-47-200,23 0-136,-21-57 280</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6:16.641"/>
    </inkml:context>
    <inkml:brush xml:id="br0">
      <inkml:brushProperty name="width" value="0.1" units="cm"/>
      <inkml:brushProperty name="height" value="0.1" units="cm"/>
      <inkml:brushProperty name="color" value="#E71224"/>
    </inkml:brush>
  </inkml:definitions>
  <inkml:trace contextRef="#ctx0" brushRef="#br0">0 0 8842,'5'2'2993,"-5"4"-2849,18 16-88,4 9 0,-13 5 8,23 7-152,-13-4-160,12-1 160</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6:16.982"/>
    </inkml:context>
    <inkml:brush xml:id="br0">
      <inkml:brushProperty name="width" value="0.1" units="cm"/>
      <inkml:brushProperty name="height" value="0.1" units="cm"/>
      <inkml:brushProperty name="color" value="#E71224"/>
    </inkml:brush>
  </inkml:definitions>
  <inkml:trace contextRef="#ctx0" brushRef="#br0">0 1 7890,'91'59'3208,"-104"-53"-1607,1-1-1321,6 21-176,1 12-24,-2 2-64,2 2 0,2-15-104,3-4-176,2-10-392,7 0 400</inkml:trace>
  <inkml:trace contextRef="#ctx0" brushRef="#br0" timeOffset="1">275 155 7682,'16'11'2688,"25"9"-2360,-6 1-320,-1-1-16,-16-7-80,-5-3-120,1-7-1096,-14-4 928</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6:17.336"/>
    </inkml:context>
    <inkml:brush xml:id="br0">
      <inkml:brushProperty name="width" value="0.1" units="cm"/>
      <inkml:brushProperty name="height" value="0.1" units="cm"/>
      <inkml:brushProperty name="color" value="#E71224"/>
    </inkml:brush>
  </inkml:definitions>
  <inkml:trace contextRef="#ctx0" brushRef="#br0">46 57 8162,'-6'-21'867,"-6"-13"710,12 34-1567,0 0 1,0 0-1,0 0 0,0 0 0,-1-1 0,1 1 0,0 0 0,0 0 0,0 0 0,0 0 0,0 0 0,0 0 0,0 0 0,0 0 0,0 0 0,0 0 0,0-1 0,0 1 0,-1 0 0,1 0 0,0 0 0,0 0 0,0 0 0,0 0 0,0 0 0,0 0 0,0 0 0,0 0 0,-1 0 0,1 0 0,0 0 0,0 0 0,0 0 0,0 0 0,0 0 0,0 0 0,0 0 0,0 0 0,-1 0 0,1 0 0,0 0 0,0 0 0,0 0 0,0 0 0,0 1 0,0-1 0,0 0 0,0 0 0,0 0 0,-1 0 0,1 0 0,0 0 0,0 0 0,0 0 0,0 0 0,0 0 0,0 1 0,0-1 0,0 0 0,0 0 0,0 0 0,0 0 0,0 0 0,0 0 0,0 0 0,0 1 0,-3 21 493,6 54 213,2-8-260,8 193 393,-4-135-679,-8-41-96,-11 101 0,3-104-127,4 89-1,3-91-338,-3-68 79,-3-15 79,-6-31-448,8 11 82,1-2 1,0-26 0,5-13 32</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6:17.692"/>
    </inkml:context>
    <inkml:brush xml:id="br0">
      <inkml:brushProperty name="width" value="0.1" units="cm"/>
      <inkml:brushProperty name="height" value="0.1" units="cm"/>
      <inkml:brushProperty name="color" value="#E71224"/>
    </inkml:brush>
  </inkml:definitions>
  <inkml:trace contextRef="#ctx0" brushRef="#br0">0 1 8010,'9'15'2944,"-3"16"-2312,-6-7-23,-1 11-49,-4 4-80,5 11-152,0-11-96,0 5-232,3-6-112,-6-15-376,-4 2-152,10-6 368</inkml:trace>
  <inkml:trace contextRef="#ctx0" brushRef="#br0" timeOffset="1">18 324 7706,'48'-72'2880,"-30"66"-2200,0-3-215,5 14-89,-6-5-72,1 0-120,0-1-48,-5-6-96,7 7-40,-9 0-104,1 0-104,-6 2-360,-6-6 351</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6:18.033"/>
    </inkml:context>
    <inkml:brush xml:id="br0">
      <inkml:brushProperty name="width" value="0.1" units="cm"/>
      <inkml:brushProperty name="height" value="0.1" units="cm"/>
      <inkml:brushProperty name="color" value="#E71224"/>
    </inkml:brush>
  </inkml:definitions>
  <inkml:trace contextRef="#ctx0" brushRef="#br0">4 51 8546,'-3'-5'3056,"9"0"-2599,6-5-185,14 10-120,4 0-40,-3 0-16,6-1-40,-3-6 0,-5 1-32,-6-3-160,3 6-136,-8 3 104,-5-5 32</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5:36.298"/>
    </inkml:context>
    <inkml:brush xml:id="br0">
      <inkml:brushProperty name="width" value="0.1" units="cm"/>
      <inkml:brushProperty name="height" value="0.1" units="cm"/>
      <inkml:brushProperty name="color" value="#FFC114"/>
    </inkml:brush>
  </inkml:definitions>
  <inkml:trace contextRef="#ctx0" brushRef="#br0">73 20 8834,'17'-5'3937,"-8"-8"-1361,1 11-2272,5 16 88,-13-5-7,-2 13 23,-17-9-136,1 12-408,-15 6-737,-2 3-279,5 29 608</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6:18.353"/>
    </inkml:context>
    <inkml:brush xml:id="br0">
      <inkml:brushProperty name="width" value="0.1" units="cm"/>
      <inkml:brushProperty name="height" value="0.1" units="cm"/>
      <inkml:brushProperty name="color" value="#E71224"/>
    </inkml:brush>
  </inkml:definitions>
  <inkml:trace contextRef="#ctx0" brushRef="#br0">252 1 7298,'-2'54'4587,"1"-32"-4262,0 1 0,4 27 0,0 16 127,-4 80 0,-2-38-324,-11 57-405,14-164 264,-7 29-495,7-29 479,0-1 0,0 1 0,-1-1 0,1 0 0,0 1 0,0-1-1,0 1 1,0-1 0,-1 0 0,1 1 0,0-1 0,0 1 0,-1-1 0,1 0 0,0 1 0,0-1 0,-1 0 0,1 0 0,0 1 0,-1-1 0,1 0 0,-1 0 0,1 1 0,0-1 0,-1 0 0,1 0 0,-1 0 0,1 0 0,-1 0 0,1 0 0,0 0 0,-1 1 0,1-1-1,-1 0 1,1 0 0,-1-1 0,1 1 0,0 0 0,-1 0 0,1 0 0,-1 0 0,1 0 0,-1 0 0,1-1 0,0 1 0,-1 0 0,1 0 0,0-1 0,-1 1 0,1 0 0,-1-1 0,-5-5-345</inkml:trace>
  <inkml:trace contextRef="#ctx0" brushRef="#br0" timeOffset="1">127 700 8434,'-94'63'2848,"93"-62"-2774,0 0 0,-1 0-1,1 0 1,0 0-1,-1 0 1,1-1-1,0 1 1,-1 0-1,1-1 1,-1 1-1,0-1 1,1 0 0,-1 1-1,1-1 1,-1 0-1,0 0 1,1 0-1,-1 0 1,-2-1-1,4 1-53,0 0-1,0-1 0,0 1 1,-1 0-1,1 0 0,0-1 1,0 1-1,0 0 0,0 0 1,0-1-1,0 1 0,0 0 0,1 0 1,-1-1-1,0 1 0,0 0 1,0 0-1,0-1 0,0 1 1,0 0-1,0 0 0,1-1 1,-1 1-1,0 0 0,0 0 1,0 0-1,0-1 0,1 1 0,-1 0 1,0 0-1,0 0 0,1 0 1,-1-1-1,0 1 0,0 0 1,0 0-1,1 0 0,-1 0 1,0 0-1,1 0 0,-1 0 1,0 0-1,0 0 0,1 0 0,-1 0 1,0 0-1,0 0 0,1 0 1,-1 0-1,0 0 0,0 0 1,1 0-1,-1 0 0,19-1 333,-1-2-1,0 0 1,0-1-1,-1-1 1,31-12-1,20-6-177,-21 9-134,-29 8-105,0 0 0,1 2 1,-1 0-1,32-2 0,29 11-1960,-71-7 286,-11 2 1326</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6:18.790"/>
    </inkml:context>
    <inkml:brush xml:id="br0">
      <inkml:brushProperty name="width" value="0.1" units="cm"/>
      <inkml:brushProperty name="height" value="0.1" units="cm"/>
      <inkml:brushProperty name="color" value="#E71224"/>
    </inkml:brush>
  </inkml:definitions>
  <inkml:trace contextRef="#ctx0" brushRef="#br0">291 35 8882,'-64'-34'3201,"59"49"-2593,-1 14-448,-11 4-80,12 26-24,-34-1 0,6 3-16,0 4-24,-1-12-24,16-2-192,8-7-136,-5-23 752,3-7-416</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6:19.134"/>
    </inkml:context>
    <inkml:brush xml:id="br0">
      <inkml:brushProperty name="width" value="0.1" units="cm"/>
      <inkml:brushProperty name="height" value="0.1" units="cm"/>
      <inkml:brushProperty name="color" value="#E71224"/>
    </inkml:brush>
  </inkml:definitions>
  <inkml:trace contextRef="#ctx0" brushRef="#br0">363 0 8074,'2'1'246,"39"5"2288,-28-4-2470,-1 0 0,1-2 0,0 0 0,0 0 0,17-3 0,-26 3-56,0 0-1,0 1 0,1-1 0,-1 1 1,0 0-1,0 0 0,0 0 0,0 1 1,0-1-1,0 1 0,0 0 0,-1 0 1,1 1-1,0-1 0,-1 1 0,0 0 0,0-1 1,0 1-1,0 1 0,5 5 0,-8-6 6,1 0-1,0-1 1,-1 1-1,0 0 1,1 0-1,-1-1 1,0 1-1,-1 0 1,1 0-1,0-1 1,-1 1-1,0 0 1,1-1-1,-1 1 1,0 0-1,0-1 1,0 1-1,-1-1 1,1 0-1,-4 5 1,1 1 42,-24 39 125,-2-1-1,-1-2 1,-47 51 0,43-59-12,-1 0 0,-2-3 0,-79 55 0,57-37-66,49-40-118,0-1 0,-1 0 0,0-1 0,-13 8 0,24-16-4,0 0-1,0-1 0,0 1 1,0 0-1,0-1 0,0 0 0,0 1 1,0-1-1,0 1 0,0-1 0,-1 0 1,1 0-1,0 0 0,0 0 0,0 0 1,0 0-1,0 0 0,0 0 0,0 0 1,-1 0-1,1 0 0,0-1 0,0 1 1,0-1-1,0 1 0,0-1 1,0 1-1,0-1 0,0 1 0,0-1 1,0 0-1,1 1 0,-1-1 0,0 0 1,0 0-1,1 0 0,-1 0 0,0 0 1,1 0-1,-1 0 0,1 0 0,-1 0 1,1 0-1,0 0 0,-1 0 0,1 0 1,0 0-1,-1-2 0,6-13-281</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6:19.487"/>
    </inkml:context>
    <inkml:brush xml:id="br0">
      <inkml:brushProperty name="width" value="0.1" units="cm"/>
      <inkml:brushProperty name="height" value="0.1" units="cm"/>
      <inkml:brushProperty name="color" value="#E71224"/>
    </inkml:brush>
  </inkml:definitions>
  <inkml:trace contextRef="#ctx0" brushRef="#br0">0 1 8178,'23'1'2976,"22"8"-2415,1-8-185,0-1 8,6 5-16,-6-8 24,5 6-56,5 4-104,-4-6-72,1 9-96,-5-8-32,-17-4-48,0 2-72,-8 9-208,-7-3-120,-9 7-296,-19-3-1025,-25-5 1217</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6:19.823"/>
    </inkml:context>
    <inkml:brush xml:id="br0">
      <inkml:brushProperty name="width" value="0.1" units="cm"/>
      <inkml:brushProperty name="height" value="0.1" units="cm"/>
      <inkml:brushProperty name="color" value="#E71224"/>
    </inkml:brush>
  </inkml:definitions>
  <inkml:trace contextRef="#ctx0" brushRef="#br0">32 156 7498,'-17'19'3040,"3"-15"-1839,15-1-673,25-6-312,7-4-48,26 1-24,-8-9-24,-8 3-64,6-4-32,-1 0-144,0 6-120,-7-10-224,-15 2 208,-18 8 96</inkml:trace>
  <inkml:trace contextRef="#ctx0" brushRef="#br0" timeOffset="1">334 1 7402,'-13'0'385,"10"0"-242,0 0-1,0-1 1,0 1 0,0 0-1,0 1 1,0-1-1,0 1 1,0-1-1,0 1 1,1 0-1,-1 0 1,-5 2 0,7-1-90,-1 0 1,1 1-1,0-1 1,0 0-1,0 0 1,0 1-1,0-1 0,1 1 1,-1-1-1,1 1 1,-1-1-1,1 1 1,0-1-1,0 1 1,0 0-1,0-1 1,1 1-1,0 3 1,24 188 1990,-23-180-1933,-1-1 0,-1 1-1,-1 16 1,1 24 31,3 67-52,-3-120-92,0-1-1,0 1 1,0-1 0,0 1-1,1-1 1,-1 0-1,0 1 1,0-1-1,0 1 1,-1-1 0,1 1-1,0-1 1,0 1-1,0-1 1,0 0 0,0 1-1,0-1 1,-1 1-1,1-1 1,0 0 0,0 1-1,0-1 1,-1 0-1,1 1 1,0-1-1,-1 0 1,1 1 0,0-1-1,-1 0 1,1 1-1,0-1 1,-1 0 0,1 0-1,-1 0 1,1 1-1,0-1 1,-1 0-1,1 0 1,-1 0 0,1 0-1,-1 0 1,1 0-1,0 0 1,-1 0 0,1 0-1,-1 0 1,1 0-1,-1 0 1,1 0-1,-1 0 1,1 0 0,0 0-1,-1-1 1,1 1-1,-1 0 1,1 0 0,0-1-1,-1 1 1,1 0-1,0 0 1,-1-1 0,1 1-1,0 0 1,-1-1-1,1 1 1,0 0-1,0-1 1,-1 0 0,-25-27-247,-41-85-1192,45 80 1091</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6:20.156"/>
    </inkml:context>
    <inkml:brush xml:id="br0">
      <inkml:brushProperty name="width" value="0.1" units="cm"/>
      <inkml:brushProperty name="height" value="0.1" units="cm"/>
      <inkml:brushProperty name="color" value="#E71224"/>
    </inkml:brush>
  </inkml:definitions>
  <inkml:trace contextRef="#ctx0" brushRef="#br0">145 54 6761,'-94'-46'2641,"76"44"-1713,3-3-256,14 5-184,-9 2 17,17 6-97,11 7-56,-13 1-48,-9 0-104,-7 1-88,-11-7-40,32 23-112,-6-1-80,4-14-208,13 15-184,-9-28 304</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6:20.502"/>
    </inkml:context>
    <inkml:brush xml:id="br0">
      <inkml:brushProperty name="width" value="0.1" units="cm"/>
      <inkml:brushProperty name="height" value="0.1" units="cm"/>
      <inkml:brushProperty name="color" value="#E71224"/>
    </inkml:brush>
  </inkml:definitions>
  <inkml:trace contextRef="#ctx0" brushRef="#br0">0 1 7682,'28'6'3216,"8"7"-1463,-18-6-1433,15 12-112,-20-5-96,-19-11-40,16 7-64,-7-9-368,17 6-208,-27-17 304</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6:21.360"/>
    </inkml:context>
    <inkml:brush xml:id="br0">
      <inkml:brushProperty name="width" value="0.1" units="cm"/>
      <inkml:brushProperty name="height" value="0.1" units="cm"/>
      <inkml:brushProperty name="color" value="#E71224"/>
    </inkml:brush>
  </inkml:definitions>
  <inkml:trace contextRef="#ctx0" brushRef="#br0">250 76 5617,'-1'-6'264,"-1"-1"262,0 0 0,0 1 0,1-1 0,0 0 1,1 0-1,0 0 0,1-15 988,-11 76 57,4 0-1538,-3 0 0,-2 0 0,-2-1 0,-2 0 0,-3-1-1,-2-1 1,-36 64 0,50-105-162,-1 0-1,0 0 1,0-1 0,-1 0-1,0-1 1,-1 1 0,1-2-1,-15 11 1,24-19-81</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6:21.689"/>
    </inkml:context>
    <inkml:brush xml:id="br0">
      <inkml:brushProperty name="width" value="0.1" units="cm"/>
      <inkml:brushProperty name="height" value="0.1" units="cm"/>
      <inkml:brushProperty name="color" value="#E71224"/>
    </inkml:brush>
  </inkml:definitions>
  <inkml:trace contextRef="#ctx0" brushRef="#br0">73 1 7378,'-19'57'3252,"-8"84"-1687,17-17-913,-2 16-587,10-119-177,0-1 0,2 1 0,0 0 0,4 30 0,1 29-3110,-5-76 2470</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6:22.035"/>
    </inkml:context>
    <inkml:brush xml:id="br0">
      <inkml:brushProperty name="width" value="0.1" units="cm"/>
      <inkml:brushProperty name="height" value="0.1" units="cm"/>
      <inkml:brushProperty name="color" value="#E71224"/>
    </inkml:brush>
  </inkml:definitions>
  <inkml:trace contextRef="#ctx0" brushRef="#br0">171 31 8722,'-1'-18'3217,"1"5"-2561,10 15-424,-2 4 48,8 21-56,-12 2 16,-16 21-56,-6 7-88,-20 4-64,7 11-32,0-6-160,3 1-88,8-11-208,4-13-176,3-20 432</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5:49.784"/>
    </inkml:context>
    <inkml:brush xml:id="br0">
      <inkml:brushProperty name="width" value="0.1" units="cm"/>
      <inkml:brushProperty name="height" value="0.1" units="cm"/>
      <inkml:brushProperty name="color" value="#FFC114"/>
    </inkml:brush>
  </inkml:definitions>
  <inkml:trace contextRef="#ctx0" brushRef="#br0">1 10 7938,'0'-1'2840,"0"-1"-2464,1 0-56,6-1 17,-1 1-25,3 2 40,2 2-16,6 3-168,40 23-8,-40-22-96,-3 9-32,-5-2-24,0 2-8,-9 5-144,-1-7-168,-6-3-400,-4 0 416</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6:22.371"/>
    </inkml:context>
    <inkml:brush xml:id="br0">
      <inkml:brushProperty name="width" value="0.1" units="cm"/>
      <inkml:brushProperty name="height" value="0.1" units="cm"/>
      <inkml:brushProperty name="color" value="#E71224"/>
    </inkml:brush>
  </inkml:definitions>
  <inkml:trace contextRef="#ctx0" brushRef="#br0">59 48 6417,'31'-8'2905,"-5"-10"-921,7 8-1463,1 7-289,2 1-48,-16-5-88,16 7-24,10 12-56,-16-12-72,-1 0-216,-4 11-193,-25-12 273</inkml:trace>
  <inkml:trace contextRef="#ctx0" brushRef="#br0" timeOffset="1">6 367 6241,'-1'1'269,"0"1"-1,1-1 0,-1 1 1,1 0-1,-1 0 0,1-1 1,-1 1-1,1 0 0,0-1 1,0 1-1,0 0 1,0 0-1,0 0 0,0-1 1,1 1-1,-1 0 0,2 2 1,-1-2-205,0 0 0,1-1 1,-1 0-1,1 1 1,-1-1-1,1 0 0,0 0 1,-1 0-1,1 0 1,0 0-1,0 0 0,0 0 1,0-1-1,0 1 0,0 0 1,0-1-1,2 0 1,24 4-19,1-1 0,-1-1 0,1-2 0,-1-1 0,1-1 1,-1-2-1,0 0 0,0-2 0,0-1 0,-1-2 0,0 0 1,39-21-1,-51 27-244,9-5-53,-23 8 220,-1 0-1,1-1 1,-1 1-1,1 0 1,-1-1-1,0 1 0,1-1 1,-1 1-1,1 0 1,-1-1-1,0 1 1,0-1-1,1 1 1,-1-1-1,0 1 0,0-1 1,1 0-1,-1 1 1,0-1-1,0 1 1,0-1-1,0 1 1,0-1-1,0 0 0,0 1 1,0-1-1,0 1 1,0-1-1,0 1 1,0-1-1,-1 0 1,1 1-1,0-1 0,0 1 1,-1-1-1,1 1 1,0-1-1,-1 0 1,-11-18-1319,-3 0 622</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26:22.705"/>
    </inkml:context>
    <inkml:brush xml:id="br0">
      <inkml:brushProperty name="width" value="0.1" units="cm"/>
      <inkml:brushProperty name="height" value="0.1" units="cm"/>
      <inkml:brushProperty name="color" value="#E71224"/>
    </inkml:brush>
  </inkml:definitions>
  <inkml:trace contextRef="#ctx0" brushRef="#br0">84 1 7642,'-9'15'4278,"8"-13"-4247,0-1 0,-1 1 0,1-1 1,0 1-1,0 0 0,0-1 0,0 1 1,0 0-1,0 0 0,1 0 0,-1 0 0,1 0 1,-1 0-1,1 0 0,0 0 0,-1 2 1,0 85 722,-17 114 1,9-130-589,3 1 1,6 139-1,5-171-145,-1-13-14,-1-1 0,-1 0 1,-1 1-1,-1-1 1,-2 1-1,-1-1 1,-10 46-1,7-55-57,0-1 0,-5 38-1,11-49 22,-1 1 0,1-1 0,0 0 1,1 1-1,0-1 0,0 0 0,1 1 0,0-1 0,0 0 0,6 12 0,-2-8-518</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1:30.388"/>
    </inkml:context>
    <inkml:brush xml:id="br0">
      <inkml:brushProperty name="width" value="0.1" units="cm"/>
      <inkml:brushProperty name="height" value="0.1" units="cm"/>
      <inkml:brushProperty name="color" value="#E71224"/>
    </inkml:brush>
  </inkml:definitions>
  <inkml:trace contextRef="#ctx0" brushRef="#br0">484 19 4601,'6'-4'167,"27"-11"1155,-33 24-581,-12 17 128,-10 16 662,11-18-1027,-2-1 0,-23 32 1,-9-5-189,29-35-236,2 1 1,-14 20-1,9-10 40,-44 46 0,15-19-43,-67 56 25,90-82-97,15-18-94,1 1 0,1 0 1,0 0-1,-11 19 0,18-22-38</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1:30.754"/>
    </inkml:context>
    <inkml:brush xml:id="br0">
      <inkml:brushProperty name="width" value="0.1" units="cm"/>
      <inkml:brushProperty name="height" value="0.1" units="cm"/>
      <inkml:brushProperty name="color" value="#E71224"/>
    </inkml:brush>
  </inkml:definitions>
  <inkml:trace contextRef="#ctx0" brushRef="#br0">74 0 5849,'-4'11'702,"0"-1"0,1 1 0,0 0 0,1 0 0,0 0 0,0 20 0,2 73-81,0-95-403,1 9-126,1 30 109,-2-1 0,-1 1 0,-14 79-1,9-98-168,2 0 0,1 1 0,2 0-1,2 37 1,-1-63-30,1-1-1,-1 1 1,0 0-1,0-1 1,-1 1-1,1 0 1,-1-1 0,1 1-1,-1 0 1,0-1-1,-1 1 1,1-1 0,0 1-1,-1-1 1,0 0-1,0 0 1,0 0-1,0 0 1,0 0 0,-1 0-1,-2 2 1,5-4-21,0-1 1,0 1-1,0 0 1,1-1-1,-1 1 0,0-1 1,0 1-1,1-1 1,-1 1-1,1 0 1,-1-1-1,0 0 1,1 1-1,-1-1 1,1 1-1,-1-1 0,1 0 1,0 1-1,-1-1 1,1 0-1,-1 1 1,1-1-1,-1 0 1,1 0-1,0 0 1,-1 1-1,1-1 0,0 0 1,-1 0-1,1 0 1,-1 0-1,1 0 1,0 0-1,-1 0 1,1-1-1,0 1 1,-1 0-1,1 0 1,-1 0-1,1-1 0,1 1 1,6-42-1720,-3 5 1102</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1:31.406"/>
    </inkml:context>
    <inkml:brush xml:id="br0">
      <inkml:brushProperty name="width" value="0.1" units="cm"/>
      <inkml:brushProperty name="height" value="0.1" units="cm"/>
      <inkml:brushProperty name="color" value="#E71224"/>
    </inkml:brush>
  </inkml:definitions>
  <inkml:trace contextRef="#ctx0" brushRef="#br0">317 15 7266,'-2'-7'1309,"1"-1"98,7 11-1424,5 4 174,-13-7-90,0 1-1,1 0 0,-1-1 1,1 1-1,0 0 0,-1 0 1,1 0-1,0 0 1,-1 1-1,1-1 0,0 0 1,0 0-1,0 1 0,0-1 1,0 1-1,0-1 1,1 1-1,-1-1 0,0 1 1,1-1-1,-1 4 1,-7 8 45,-4 6-88,-2-1 1,-1 0-1,0-2 1,-1 1-1,-1-2 1,-33 24 0,36-28 17,1 1 0,0 1 1,1 0-1,0 1 0,1 0 1,0 1-1,1 0 1,1 0-1,0 1 0,1 1 1,1-1-1,1 1 0,0 0 1,1 1-1,1-1 1,1 1-1,-3 27 0,7-36-28,0-1-1,0 0 0,1 1 0,0-1 0,0 0 0,1 0 0,0 0 1,0 0-1,1 0 0,0-1 0,0 0 0,10 12 0,-8-10-2,0 0-1,-1 0 1,0 1-1,0 0 1,-1 0-1,0 0 1,0 0-1,2 18 1,-3 20 167,-3 0 0,-2 0 1,-13 81-1,12-105-135,-1 36 93,4-60-135,0 0-1,0 0 1,0-1 0,0 1 0,0 0-1,0 0 1,1 0 0,-1 0 0,0 0-1,0-1 1,0 1 0,0 0-1,0 0 1,1 0 0,-1 0 0,0 0-1,0 0 1,0 0 0,0 0 0,1 0-1,-1 0 1,0 0 0,0 0-1,0-1 1,0 1 0,1 0 0,-1 0-1,0 0 1,0 1 0,0-1 0,1 0-1,-1 0 1,0 0 0,0 0-1,0 0 1,0 0 0,1 0 0,-1 0-1,0 0 1,0 0 0,0 0 0,0 0-1,0 1 1,1-1 0,-1 0 0,0 0-1,0 0 1,0 0 0,0 0-1,0 1 1,0-1 0,0 0 0,0 0-1,1 0 1,-1 0 0,0 1 0,0-1-1,0 0 1,0 0 0,0 0-1,0 1 1,0-1 0,0 0 0,0 0-1,9-16 25,107-224-1829,-100 208 1210,-1 6 279</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1:31.738"/>
    </inkml:context>
    <inkml:brush xml:id="br0">
      <inkml:brushProperty name="width" value="0.1" units="cm"/>
      <inkml:brushProperty name="height" value="0.1" units="cm"/>
      <inkml:brushProperty name="color" value="#E71224"/>
    </inkml:brush>
  </inkml:definitions>
  <inkml:trace contextRef="#ctx0" brushRef="#br0">55 168 7402,'-49'-17'2768,"44"17"-2072,11 9-424,1-8-40,6 3-40,-5-11-7,9 4-41,4 3-8,2-17-56,13 14-40,5-17-8,-8 1-16,3 2-40,10 6-56,-13-6-152,13 1-129,-18 1-1431,-7-5 1256</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1:32.109"/>
    </inkml:context>
    <inkml:brush xml:id="br0">
      <inkml:brushProperty name="width" value="0.1" units="cm"/>
      <inkml:brushProperty name="height" value="0.1" units="cm"/>
      <inkml:brushProperty name="color" value="#E71224"/>
    </inkml:brush>
  </inkml:definitions>
  <inkml:trace contextRef="#ctx0" brushRef="#br0">5 0 5913,'0'0'55,"0"0"0,0 0 0,0 0 0,1 0-1,-1 0 1,0 0 0,0 0 0,1 0 0,-1 0 0,0 0-1,0 0 1,1 0 0,-1 0 0,0 1 0,0-1 0,0 0-1,1 0 1,-1 0 0,0 0 0,0 0 0,0 1 0,1-1-1,-1 0 1,0 0 0,0 0 0,0 0 0,0 1 0,0-1-1,1 0 1,-1 0 0,0 1 0,0-1 0,0 0 0,0 0-1,0 0 1,0 1 0,0-1 0,0 0 0,0 0 0,0 1-1,0-1 1,0 0 0,0 0 0,0 1 0,0-1 0,0 0-1,0 0 1,0 0 0,0 1 0,0-1 0,-1 0 0,1 0-1,0 1 1,0-1 0,0 0 0,0 0 0,0 0 0,-1 0-1,1 1 1,0-1 0,0 0 0,0 0 0,-1 0 0,1 0-1,0 0 1,0 1 0,-1-1 0,1 1-30,-1-1 1,0 1-1,1 0 0,-1 0 0,0 0 1,1 0-1,-1 0 0,1 0 1,0 0-1,-1 0 0,1 0 1,0 0-1,-1 0 0,1 0 0,0 0 1,0 0-1,0 1 0,0-1 1,0 0-1,0 0 0,0 0 0,1 0 1,-1 0-1,0 0 0,1 0 1,-1 0-1,1 2 0,9 17 275,-1 1-1,0 0 0,-2 0 1,0 1-1,4 27 1,-7-33-243,0 0-1,2 0 1,0-1 0,1 1 0,14 21 0,6 17 70,-5-6-55,142 287 452,-159-326-508,25 38 15,-28-44-17,0 0 0,1 0 0,-1 0 0,1 0 0,0 0 0,-1-1 0,1 0 0,0 1 0,1-1 0,-1 0 0,5 2 0,-7-4-11,0-1 1,0 1 0,-1-1 0,1 1 0,0-1-1,-1 1 1,1-1 0,-1 1 0,1-1 0,-1 1-1,1-1 1,-1 0 0,1 1 0,-1-1-1,1 0 1,-1 0 0,0 1 0,1-1 0,-1 0-1,0 0 1,0 1 0,0-1 0,0 0 0,1 0-1,-1 0 1,0 1 0,0-1 0,-1 0 0,1 0-1,0 0 1,0-1 0,-1-33-12,1 34 9,0-17-220,0 1 0,-2-1 0,0 0 0,-1 0 0,-1 1 0,0-1 0,-1 1 0,-1 0 0,-15-28 0,1 15-321</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1:32.454"/>
    </inkml:context>
    <inkml:brush xml:id="br0">
      <inkml:brushProperty name="width" value="0.1" units="cm"/>
      <inkml:brushProperty name="height" value="0.1" units="cm"/>
      <inkml:brushProperty name="color" value="#E71224"/>
    </inkml:brush>
  </inkml:definitions>
  <inkml:trace contextRef="#ctx0" brushRef="#br0">29 0 7690,'-22'41'2688,"16"-39"-2256,19 6-152,-11 2 56,24 5 1,-8 6-73,-5-4-80,-15-1-160,14 7 8,-12-10-136,-3 4-160,26-1 184</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1:32.939"/>
    </inkml:context>
    <inkml:brush xml:id="br0">
      <inkml:brushProperty name="width" value="0.1" units="cm"/>
      <inkml:brushProperty name="height" value="0.1" units="cm"/>
      <inkml:brushProperty name="color" value="#E71224"/>
    </inkml:brush>
  </inkml:definitions>
  <inkml:trace contextRef="#ctx0" brushRef="#br0">15 2 8162,'-5'-2'2896,"-3"4"-2512,19 4-103,-24 4 7,13 15 0,10 6-64,-20 0-32,20 10-120,10 0-16,-19-3-40,8-2 0,-14-8-144,-7-7-120,12 2-224,8 9-289,6-1 497</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1:33.271"/>
    </inkml:context>
    <inkml:brush xml:id="br0">
      <inkml:brushProperty name="width" value="0.1" units="cm"/>
      <inkml:brushProperty name="height" value="0.1" units="cm"/>
      <inkml:brushProperty name="color" value="#E71224"/>
    </inkml:brush>
  </inkml:definitions>
  <inkml:trace contextRef="#ctx0" brushRef="#br0">50 1 7322,'-50'62'2656,"65"-24"-2200,0-4-192,0 6 16,-7-16-56,-2-5-16,9 5-136,-16-9-24,9 3-136,10 10-104,-5-8-432,17 9-712,-29-3 880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5:50.129"/>
    </inkml:context>
    <inkml:brush xml:id="br0">
      <inkml:brushProperty name="width" value="0.1" units="cm"/>
      <inkml:brushProperty name="height" value="0.1" units="cm"/>
      <inkml:brushProperty name="color" value="#FFC114"/>
    </inkml:brush>
  </inkml:definitions>
  <inkml:trace contextRef="#ctx0" brushRef="#br0">0 259 7802,'15'1'2657,"-7"-1"-2447,1 0-1,0 0 1,-1-1-1,1 0 1,0-1 0,-1 0-1,0 0 1,11-5-1,52-20 300,71-28-232,2 5-1,158-31 0,-244 68-319,-32 7-225,0 1 0,32-2 0,-48 8-166,-11 2-239,-18 5-186,-11-1 463</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1:33.601"/>
    </inkml:context>
    <inkml:brush xml:id="br0">
      <inkml:brushProperty name="width" value="0.1" units="cm"/>
      <inkml:brushProperty name="height" value="0.1" units="cm"/>
      <inkml:brushProperty name="color" value="#E71224"/>
    </inkml:brush>
  </inkml:definitions>
  <inkml:trace contextRef="#ctx0" brushRef="#br0">18 375 6705,'-10'12'2577,"2"-7"-1873,10 6-152,9-7-144,2-3-88,1-9-88,-3-7-72,-1-9-63,24-3-41,2-4-32,-6-15-16,3-5-88,-2-1-57,4-1-303,-1 4-408,5-2 544</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1:33.952"/>
    </inkml:context>
    <inkml:brush xml:id="br0">
      <inkml:brushProperty name="width" value="0.1" units="cm"/>
      <inkml:brushProperty name="height" value="0.1" units="cm"/>
      <inkml:brushProperty name="color" value="#E71224"/>
    </inkml:brush>
  </inkml:definitions>
  <inkml:trace contextRef="#ctx0" brushRef="#br0">12 7 6385,'8'-6'6626,"-5"24"-6748,2 30 262,-2 0 1,-2 1-1,-2-1 0,-9 58 0,-1 23-847,12-125 737,-2 0 0,1 1 1,-1-1-1,1 1 0,-1-1 1,-3 9-1,0-30 230</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1:34.286"/>
    </inkml:context>
    <inkml:brush xml:id="br0">
      <inkml:brushProperty name="width" value="0.1" units="cm"/>
      <inkml:brushProperty name="height" value="0.1" units="cm"/>
      <inkml:brushProperty name="color" value="#E71224"/>
    </inkml:brush>
  </inkml:definitions>
  <inkml:trace contextRef="#ctx0" brushRef="#br0">0 10 7834,'1'-1'108,"0"1"1,-1-1 0,1 0-1,0 0 1,0 1 0,-1-1-1,1 1 1,0-1 0,0 0-1,0 1 1,0 0 0,0-1-1,0 1 1,0 0-1,0-1 1,0 1 0,0 0-1,0 0 1,0 0 0,0 0-1,0 0 1,0 0 0,0 0-1,0 0 1,0 0 0,0 0-1,0 1 1,2 0 0,36 10-192,-23-6 169,0 0 0,0-2 0,24 4 0,-32-6-38,0 0 0,1-1-1,-1 0 1,0 0 0,0-1 0,0 0 0,0-1-1,0 0 1,10-3 0,-13 4-35,1 0 1,-1 0 0,1 0-1,-1 0 1,1 1 0,-1 0-1,1 0 1,0 1-1,-1 0 1,11 2 0,-14-3-4,0 0 0,0 1 0,0-1 0,0 1 0,0-1 0,0 1 0,0 0 0,0-1 1,0 1-1,0 0 0,0 0 0,0 1 0,-1-1 0,1 0 0,0 1 0,-1-1 0,1 1 1,-1-1-1,1 1 0,-1 0 0,0-1 0,0 1 0,0 0 0,0 0 0,0 0 0,0 0 0,0 0 1,0 4-1,-11 10 67,0-3-22,-11 47 48,12-33-86,0-1-1,-2 0 1,-1-1 0,-24 38-1,-9 11-81,30-48-290,-29 39 1,19-42-241,0-11 273</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1:34.611"/>
    </inkml:context>
    <inkml:brush xml:id="br0">
      <inkml:brushProperty name="width" value="0.1" units="cm"/>
      <inkml:brushProperty name="height" value="0.1" units="cm"/>
      <inkml:brushProperty name="color" value="#E71224"/>
    </inkml:brush>
  </inkml:definitions>
  <inkml:trace contextRef="#ctx0" brushRef="#br0">75 51 7386,'-20'-47'2696,"28"47"-2136,0-4-384,11 9-24,-5-5 0,11 2 8,-5 0 0,3-4-88,13 10-48,-25-11 0,14 6-64,-12 1-200,-16-8-144,9 14 216</inkml:trace>
  <inkml:trace contextRef="#ctx0" brushRef="#br0" timeOffset="1">14 339 5297,'-13'1'4897,"14"3"-4177,4-3-560,17 3-24,57 1-48,-51-12-56,9-1-8,-10-7 24,-16-5-56,20 12-8,-23-2-184,15 10-216,-11-1 272</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1:34.960"/>
    </inkml:context>
    <inkml:brush xml:id="br0">
      <inkml:brushProperty name="width" value="0.1" units="cm"/>
      <inkml:brushProperty name="height" value="0.1" units="cm"/>
      <inkml:brushProperty name="color" value="#E71224"/>
    </inkml:brush>
  </inkml:definitions>
  <inkml:trace contextRef="#ctx0" brushRef="#br0">1 0 6017,'2'7'2505,"4"-1"-1001,-1-1-1384,2 3 80,-2 1 176,3 1 48,-7 1-24,8 4-119,-8 1-153,1 4-40,5 6-32,-7-3-32,1 2-32,-2-9-112,-1 2-152,2-1-153,-3-16 257</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1:35.306"/>
    </inkml:context>
    <inkml:brush xml:id="br0">
      <inkml:brushProperty name="width" value="0.1" units="cm"/>
      <inkml:brushProperty name="height" value="0.1" units="cm"/>
      <inkml:brushProperty name="color" value="#E71224"/>
    </inkml:brush>
  </inkml:definitions>
  <inkml:trace contextRef="#ctx0" brushRef="#br0">1 155 7178,'108'-104'2127,"-72"79"-1516,-19 22-573,-6 4-5,3-3-14,249-19 736,-259 20-750,1 1 0,-1 0 1,1 1-1,0-1 0,-1 1 1,1 0-1,-1 0 0,0 1 0,1-1 1,-1 1-1,0 0 0,0 0 0,7 5 1,-10-6-4,0 0 1,0-1-1,-1 1 1,1 0-1,0 0 1,-1 0 0,1 0-1,-1 0 1,1 0-1,-1 0 1,0 0-1,1 0 1,-1 0 0,0 0-1,0 0 1,1 0-1,-1 0 1,0 0-1,0 0 1,0 0 0,0 0-1,-1 2 1,0-1 3,0 1-1,0 0 1,0-1 0,0 1 0,-1-1 0,1 1 0,-1-1 0,0 0 0,0 0 0,1 0 0,-1 0-1,-3 2 1,-5 7 13,0 0 0,0 1-1,-7 12 1,11-15-45,1-1 0,-2 1 0,1-1 0,-1-1 0,0 1 0,-1-1 0,1-1 1,-17 11-1,-32 24-1929,30-20 1180</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1:35.638"/>
    </inkml:context>
    <inkml:brush xml:id="br0">
      <inkml:brushProperty name="width" value="0.1" units="cm"/>
      <inkml:brushProperty name="height" value="0.1" units="cm"/>
      <inkml:brushProperty name="color" value="#E71224"/>
    </inkml:brush>
  </inkml:definitions>
  <inkml:trace contextRef="#ctx0" brushRef="#br0">32 84 6601,'-32'-77'2441,"37"70"-1801,2 7-384,-2 0 944,0 2-1064,-2 0-80,4 6 0,-2 0-48,-4 0 8,-1 2-144,0 7-104,5 37-432,-8-44-1088,-4-4 1200</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1:35.988"/>
    </inkml:context>
    <inkml:brush xml:id="br0">
      <inkml:brushProperty name="width" value="0.1" units="cm"/>
      <inkml:brushProperty name="height" value="0.1" units="cm"/>
      <inkml:brushProperty name="color" value="#E71224"/>
    </inkml:brush>
  </inkml:definitions>
  <inkml:trace contextRef="#ctx0" brushRef="#br0">1 28 3841,'35'-12'845,"12"-3"-260,-47 15-510,1 0 1,-1 0-1,1 0 0,-1 0 1,1 0-1,-1-1 1,1 1-1,-1 0 0,1 0 1,-1 0-1,0 0 1,1 0-1,-1 0 0,1 1 1,-1-1-1,1 0 0,-1 0 1,1 0-1,-1 0 1,0 0-1,1 1 0,-1-1 1,1 0-1,-1 0 1,0 1-1,1-1 0,-1 0 1,0 1-1,1-1 1,-1 0-1,0 1 0,1-1 1,-1 0-1,0 1 0,0-1 1,1 1-1,-1-1 1,0 1-1,0-1 0,0 0 1,0 1-1,0-1 1,0 1-1,0-1 0,0 1 1,0-1-1,0 1 1,0-1-1,0 1 0,0-1 1,0 1-1,0-1 0,0 0 1,0 1-1,0-1 1,-1 1-1,1 0 0,-3 5 97,1 1-1,-1-1 0,0 0 0,-1 0 1,1 0-1,-9 9 0,7-9-105,1 0-1,0 0 0,0 1 1,0-1-1,-5 14 0,-14 61-429,20-78-392,-2-3 316</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1:36.322"/>
    </inkml:context>
    <inkml:brush xml:id="br0">
      <inkml:brushProperty name="width" value="0.1" units="cm"/>
      <inkml:brushProperty name="height" value="0.1" units="cm"/>
      <inkml:brushProperty name="color" value="#E71224"/>
    </inkml:brush>
  </inkml:definitions>
  <inkml:trace contextRef="#ctx0" brushRef="#br0">1 306 7466,'50'9'3234,"-10"-3"-3164,-9-9 183,-1-1-1,0-2 1,0-1-1,-1-1 1,48-20-1,-7 3-68,20 0-81,1 4 1,166-17-1,-228 34-70,0 0 0,0-2 0,0-1 0,-1-1 0,0-2 1,38-18-1,-5 4 66,-49 20-76,0 0-1,0-1 0,0 0 1,-1-1-1,14-9 0,-24 15-48,-1-1 0,1 1 0,-1 0 0,1-1 0,-1 1 0,0-1 0,1 1 0,-1-1 0,1 1 0,-1-1-1,0 0 1,1 1 0,-1-1 0,0 1 0,0-1 0,0 0 0,0 1 0,1-1 0,-1 1 0,0-1 0,0 0 0,0 1 0,0-1 0,0 0 0,0 1 0,-1-1-1,1 0 1,0 1 0,0-1 0,0 1 0,-1-1 0,1 0 0,0 1 0,0-1 0,-1 1 0,1-1 0,-1 1 0,1-1 0,0 1 0,-1-1 0,1 1-1,-1-1 1,1 1 0,-1 0 0,0-1 0,-1 1-176</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1:37.373"/>
    </inkml:context>
    <inkml:brush xml:id="br0">
      <inkml:brushProperty name="width" value="0.1" units="cm"/>
      <inkml:brushProperty name="height" value="0.1" units="cm"/>
      <inkml:brushProperty name="color" value="#E71224"/>
    </inkml:brush>
  </inkml:definitions>
  <inkml:trace contextRef="#ctx0" brushRef="#br0">36 167 7162,'-32'98'2181,"32"-97"-2162,0-1 0,-1 1 0,1-1 0,-1 1 0,1 0 0,0-1 0,0 1 0,-1-1 0,1 1 0,0 0 0,0-1 0,0 1 0,0-1 0,0 1 0,0 0 0,0-1 0,0 1 0,0 0 0,0-1 0,0 1 0,0 0 0,0-1 0,0 1 0,1-1 0,-1 1 0,0 0 0,0-1 0,1 1 0,-1-1-1,1 1 1,-1-1 0,0 1 0,1-1 0,-1 1 0,1-1 0,-1 1 0,1-1 0,-1 0 0,1 1 0,-1-1 0,1 0 0,-1 1 0,1-1 0,0 0 0,-1 0 0,1 0 0,-1 1 0,1-1 0,0 0 0,-1 0 0,1 0 0,0 0 0,0 0 0,21-7 147,-22 7-164,159-95 631,-108 60-461,75-35 0,-105 61-135,-12 5-19,1 0-1,-1-1 0,0 1 0,-1-2 0,1 1 0,-1-1 1,12-12-1,-18 16-14,0 0 1,0 0-1,1 0 1,-1 0-1,0 1 1,1-1-1,-1 1 1,1 0-1,0-1 0,-1 1 1,1 0-1,0 0 1,0 1-1,-1-1 1,1 1-1,0-1 1,0 1-1,0 0 1,0 0-1,0 0 0,0 1 1,0-1-1,-1 1 1,1-1-1,0 1 1,0 0-1,0 0 1,-1 0-1,1 0 1,-1 1-1,1-1 1,-1 1-1,1 0 0,-1-1 1,0 1-1,3 3 1,-4-3-4,-1-1 0,0 0 0,0 0 0,0 1 0,0-1 1,1 0-1,-2 1 0,1-1 0,0 0 0,0 1 0,0-1 0,-1 0 0,1 0 0,0 1 0,-1-1 1,1 0-1,-1 0 0,0 0 0,1 0 0,-1 0 0,0 1 0,0-1 0,0 0 0,0-1 1,1 1-1,-1 0 0,0 0 0,-2 1 0,-7 10 0,-2 11-3,-2 1 1,0-2 0,-25 29-1,39-51 3,-3 3-12,0 0 0,0 1 0,0-1-1,0 1 1,1 0 0,0 0 0,-1 0 0,1 0 0,1 0-1,-1 0 1,1 0 0,-1 1 0,1-1 0,0 1 0,0 5-1,1-5-79,-1-1 0,0 1-1,0 0 1,-1 0-1,1-1 1,-1 1-1,0-1 1,0 1-1,-1-1 1,1 0-1,-1 0 1,0 0-1,0 0 1,0-1-1,0 1 1,-1-1-1,0 0 1,0 0-1,-5 4 1,-29 10-519</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5:50.472"/>
    </inkml:context>
    <inkml:brush xml:id="br0">
      <inkml:brushProperty name="width" value="0.1" units="cm"/>
      <inkml:brushProperty name="height" value="0.1" units="cm"/>
      <inkml:brushProperty name="color" value="#FFC114"/>
    </inkml:brush>
  </inkml:definitions>
  <inkml:trace contextRef="#ctx0" brushRef="#br0">5 0 5049,'-1'3'338,"0"0"0,0 0 0,1 0 0,-1 0 1,1 1-1,0-1 0,0 0 0,0 0 0,0 0 0,1 0 0,-1 0 0,1 0 0,0 0 0,-1 0 1,1 0-1,3 4 0,2 15 70,-1 18-249,-2 0-1,-2 0 1,-8 77 0,3-95-1241,6-19 750</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1:37.703"/>
    </inkml:context>
    <inkml:brush xml:id="br0">
      <inkml:brushProperty name="width" value="0.1" units="cm"/>
      <inkml:brushProperty name="height" value="0.1" units="cm"/>
      <inkml:brushProperty name="color" value="#E71224"/>
    </inkml:brush>
  </inkml:definitions>
  <inkml:trace contextRef="#ctx0" brushRef="#br0">40 64 5393,'-40'-64'2089,"43"66"-1393,1 1-240,-3 4 704,-1-4-872,0 28-72,7 45-64,-7-35-56,0-10-8,2 3-104,-4-9-72,-1-7-280,3 13-216,-7-18 360</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1:38.071"/>
    </inkml:context>
    <inkml:brush xml:id="br0">
      <inkml:brushProperty name="width" value="0.1" units="cm"/>
      <inkml:brushProperty name="height" value="0.1" units="cm"/>
      <inkml:brushProperty name="color" value="#E71224"/>
    </inkml:brush>
  </inkml:definitions>
  <inkml:trace contextRef="#ctx0" brushRef="#br0">0 84 4897,'79'-72'1960,"-61"62"-1191,9 8-417,-4 2-168,1 3-48,4 4-80,-6-7-32,2 2-176,-12-2-296,-11-5 288</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1:38.407"/>
    </inkml:context>
    <inkml:brush xml:id="br0">
      <inkml:brushProperty name="width" value="0.1" units="cm"/>
      <inkml:brushProperty name="height" value="0.1" units="cm"/>
      <inkml:brushProperty name="color" value="#E71224"/>
    </inkml:brush>
  </inkml:definitions>
  <inkml:trace contextRef="#ctx0" brushRef="#br0">102 0 4265,'7'36'3532,"-4"-20"-3358,0 1 0,-1 0 0,0 0 0,-2 18 0,-4-2 277,-1 0-1,-2-1 0,-21 61 1,-6 25-262,33-113-237,0 0 0,-1 0 0,1 0 0,-1 1 0,0-1 0,0-1-1,-1 1 1,0 0 0,1-1 0,-1 1 0,-1-1 0,-4 5 0,1-4-159</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1:38.766"/>
    </inkml:context>
    <inkml:brush xml:id="br0">
      <inkml:brushProperty name="width" value="0.1" units="cm"/>
      <inkml:brushProperty name="height" value="0.1" units="cm"/>
      <inkml:brushProperty name="color" value="#E71224"/>
    </inkml:brush>
  </inkml:definitions>
  <inkml:trace contextRef="#ctx0" brushRef="#br0">0 6 7154,'51'-5'3087,"31"11"-2563,-48-3-129,28 2-259,6-1 193,116 24 1,-164-23-367,-1-1 0,1 0 0,35 1 0,-54-5 6,0 0 1,0-1 0,0 1-1,0 0 1,0-1 0,0 1-1,0 0 1,0-1 0,0 1 0,0-1-1,-1 0 1,1 1 0,0-1-1,0 0 1,0 1 0,-1-1 0,1 0-1,0 0 1,-1 0 0,1 1-1,-1-1 1,1 0 0,-1 0 0,1 0-1,-1 0 1,0 0 0,1-2-1,2-8-181</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1:39.104"/>
    </inkml:context>
    <inkml:brush xml:id="br0">
      <inkml:brushProperty name="width" value="0.1" units="cm"/>
      <inkml:brushProperty name="height" value="0.1" units="cm"/>
      <inkml:brushProperty name="color" value="#E71224"/>
    </inkml:brush>
  </inkml:definitions>
  <inkml:trace contextRef="#ctx0" brushRef="#br0">80 0 7001,'-79'46'2417,"79"-36"-2161,2 7 40,-1-1 104,-1 4-32,0-2-56,0 2-128,0-1-136,0-1-8,5 4-104,-2-4-64,1-5-232,1 2-248,-5-12 392</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1:39.439"/>
    </inkml:context>
    <inkml:brush xml:id="br0">
      <inkml:brushProperty name="width" value="0.1" units="cm"/>
      <inkml:brushProperty name="height" value="0.1" units="cm"/>
      <inkml:brushProperty name="color" value="#E71224"/>
    </inkml:brush>
  </inkml:definitions>
  <inkml:trace contextRef="#ctx0" brushRef="#br0">1 136 5849,'39'-66'2093,"-38"63"-2012,1 1 0,-1 0 0,1 0 0,0 0 0,0 0 0,0 0 0,0 0 0,0 0 1,0 1-1,0-1 0,0 1 0,1-1 0,-1 1 0,1 0 0,-1 0 0,1 0 0,-1 0 0,1 1 1,-1-1-1,1 0 0,0 1 0,-1 0 0,1 0 0,3 0 0,20-4 346,1-7-79,-20 8-305,0 0 0,0 0 0,0 1 0,0 0 0,0 0 0,15-1 0,8 1-11,57-1 16,-81 3-75,0 1 1,0-1-1,0 1 0,0 0 1,0 0-1,0 1 0,0 0 1,-1 0-1,1 0 0,8 6 1,-13-8 8,-1 0 0,1 1 1,0-1-1,-1 1 0,1-1 0,-1 1 1,1 0-1,-1-1 0,0 1 1,1-1-1,-1 1 0,0 0 0,1-1 1,-1 1-1,0 0 0,0 0 1,1-1-1,-1 1 0,0 0 0,0-1 1,0 1-1,0 0 0,0 0 1,0-1-1,0 1 0,0 0 0,-1 0 1,1-1-1,0 1 0,0 0 1,-1 0-1,-18 24-463,-35 13-113,27-26 492,-1-1-1,-1-1 1,-35 6 0,36-9 488,0 1 1,0 0-1,-44 22 0,59-24 695,47-14-948,17 4-141,-31 3-128,0 0 1,0-2-1,0 0 0,0-1 0,32-11 0,-45 8-716,-9 3 381</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1:39.802"/>
    </inkml:context>
    <inkml:brush xml:id="br0">
      <inkml:brushProperty name="width" value="0.1" units="cm"/>
      <inkml:brushProperty name="height" value="0.1" units="cm"/>
      <inkml:brushProperty name="color" value="#E71224"/>
    </inkml:brush>
  </inkml:definitions>
  <inkml:trace contextRef="#ctx0" brushRef="#br0">87 1 5513,'0'1'147,"1"0"-1,-1 0 1,0 0 0,-1 0-1,1 0 1,0 0 0,0 0-1,0 0 1,-1 0 0,1 0-1,0 0 1,-1 0 0,1 0-1,-1 0 1,1 0 0,-1 0-1,0-1 1,1 1 0,-1 0-1,0 0 1,1-1 0,-1 1-1,0 0 1,0-1 0,0 1-1,0-1 1,0 1 0,-1 0-1,0 0-107,1 0 0,-1-1 0,1 1 0,0 0 0,0 0 0,-1 0 0,1 0 0,0 0 0,0 1 0,0-1 0,0 0 0,0 0 0,0 1-1,0-1 1,0 1 0,1-1 0,-1 1 0,0 2 0,-2 10 149,0 0 1,1 0-1,1 0 0,1 15 0,-1-14-119,1 1 0,-2-1 1,-3 16-1,4-23-59,1 0 1,-1 0-1,1 0 1,1 1-1,-1-1 1,1 0-1,3 11 1,-1-8-27,-1 1 1,-1-1-1,0 21 0,-1-28-38,-1-1 0,1 1 0,-1 0 0,0-1-1,0 1 1,0-1 0,0 1 0,-1-1-1,1 0 1,-1 0 0,0 0 0,0 1 0,0-2-1,-1 1 1,1 0 0,-4 3 0,-4 3-526,3 9 250</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1:40.132"/>
    </inkml:context>
    <inkml:brush xml:id="br0">
      <inkml:brushProperty name="width" value="0.1" units="cm"/>
      <inkml:brushProperty name="height" value="0.1" units="cm"/>
      <inkml:brushProperty name="color" value="#E71224"/>
    </inkml:brush>
  </inkml:definitions>
  <inkml:trace contextRef="#ctx0" brushRef="#br0">127 20 6913,'-127'113'2537,"129"-108"-2081,1 2-144,5-7 16,-8-2-192,17 1-8,55-22-16,-42 3-32,3-3-8,-2 1-24,11 4-8,11 10-24,-15-3-112,9 7-136,-6 4-1136,-29-13 952</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1:40.470"/>
    </inkml:context>
    <inkml:brush xml:id="br0">
      <inkml:brushProperty name="width" value="0.1" units="cm"/>
      <inkml:brushProperty name="height" value="0.1" units="cm"/>
      <inkml:brushProperty name="color" value="#E71224"/>
    </inkml:brush>
  </inkml:definitions>
  <inkml:trace contextRef="#ctx0" brushRef="#br0">0 44 5745,'64'-43'1894,"-63"43"-1871,-1 0 0,0 0 0,1 0 0,-1-1 1,0 1-1,1 0 0,-1 0 0,0 0 0,1 0 0,-1 0 0,0 0 0,1 0 1,-1 0-1,0 0 0,1 0 0,-1 0 0,0 1 0,0-1 0,1 0 0,-1 0 1,0 0-1,1 0 0,-1 0 0,0 1 0,0-1 0,1 0 0,-1 0 0,0 0 1,0 1-1,1-1 0,-1 0 0,0 0 0,0 1 0,0-1 0,1 0 0,-1 1 1,0-1-1,0 1 0,6 19 359,-3 19 121,-1 13 460,16 85 1,-2-21-588,-15-109-304,-2-14-186,-1-13-519,2 13 389</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1:41.054"/>
    </inkml:context>
    <inkml:brush xml:id="br0">
      <inkml:brushProperty name="width" value="0.1" units="cm"/>
      <inkml:brushProperty name="height" value="0.1" units="cm"/>
      <inkml:brushProperty name="color" value="#E71224"/>
    </inkml:brush>
  </inkml:definitions>
  <inkml:trace contextRef="#ctx0" brushRef="#br0">501 4 7354,'-4'-3'3248,"-1"12"-3037,2 1-173,-1-1 0,0 0 1,0 0-1,-1 0 0,0-1 0,0 1 1,-1-1-1,-11 12 0,-7 10 49,-1 8 25,19-29-80,1 0-1,-1 0 1,-1-1 0,0 0-1,0 0 1,-11 9-1,-15 9 48,-30 26-24,-98 60 1,89-69-1762,67-38 599,34-25-5535,12-18 6533,-39 35 279,1 1 0,0-1 0,0 1-1,0 0 1,1 0 0,-1 1 0,0-1 0,1 0-1,-1 1 1,1 0 0,-1 0 0,1 0 0,0 0-1,-1 1 1,1-1 0,0 1 0,0 0 0,-1 0-1,1 1 1,0-1 0,-1 1 0,1-1 0,0 1-1,-1 0 1,1 1 0,-1-1 0,1 1 0,-1-1-1,0 1 1,1 0 0,-1 0 0,0 0 0,0 1 0,-1-1-1,1 1 1,0 0 0,-1-1 0,0 1 0,1 0-1,-1 1 1,-1-1 0,1 0 0,0 0 0,-1 1-1,1-1 1,-1 1 0,0 0 0,0 3 0,7 40 500,1 21-282,-5-29-280,-2-31-88,-1 0 0,0 0 0,0 0 0,-2 14 1,1 13 17,0-29-35,0-1 1,0 1-1,0-1 1,-1 1-1,1-1 1,-4 10-1,3-11-39,0 0-1,0 0 1,1-1-1,-1 1 0,1 0 1,0 0-1,0 0 1,1 0-1,-1 0 1,1-1-1,-1 1 1,1 0-1,0 0 0,1-1 1,-1 1-1,3 5 1,2-25-2459,-3-6 1584</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5:50.835"/>
    </inkml:context>
    <inkml:brush xml:id="br0">
      <inkml:brushProperty name="width" value="0.1" units="cm"/>
      <inkml:brushProperty name="height" value="0.1" units="cm"/>
      <inkml:brushProperty name="color" value="#FFC114"/>
    </inkml:brush>
  </inkml:definitions>
  <inkml:trace contextRef="#ctx0" brushRef="#br0">582 0 7354,'-4'7'2616,"1"11"-2320,5 2 24,-1 8 48,-1 6 0,-26-6 25,0 8-81,-6 7-160,0 0-56,9 1-24,-2-6-32,-8-12-72,7-3-96,0-10-384,3 2-2377,6 0 2065</inkml:trace>
  <inkml:trace contextRef="#ctx0" brushRef="#br0" timeOffset="1">2 150 7130,'-2'3'2584,"2"4"-2088,8 2-192,4 18 24,-2-1 40,4-1 32,-4 8-143,2-9-73,-4-1-104,0 2-48,-3 1-32,0-3-128,3 7-168,2-4-209,2-11-1751,1-4 1576</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1:41.504"/>
    </inkml:context>
    <inkml:brush xml:id="br0">
      <inkml:brushProperty name="width" value="0.1" units="cm"/>
      <inkml:brushProperty name="height" value="0.1" units="cm"/>
      <inkml:brushProperty name="color" value="#E71224"/>
    </inkml:brush>
  </inkml:definitions>
  <inkml:trace contextRef="#ctx0" brushRef="#br0">1 76 7658,'27'-4'2871,"2"1"-2943,-20 2 83,0-1-1,0 0 1,-1-1 0,1 0 0,0 0 0,-1-1-1,0 0 1,0-1 0,0 0 0,13-10 0,9-4 56,-29 19-55,-1 0 1,1-1 0,-1 1-1,1 0 1,-1 0-1,1-1 1,-1 1 0,1 0-1,-1 0 1,1 0 0,-1 0-1,1 0 1,-1 0-1,1 0 1,-1 0 0,1 0-1,-1 0 1,1 0 0,-1 0-1,1 0 1,-1 0-1,1 0 1,-1 1 0,1-1-1,-1 0 1,1 0 0,-1 1-1,1-1 1,-1 0-1,1 1 1,-1-1 0,0 0-1,1 1 1,-1-1 0,0 0-1,1 1 1,-1-1-1,0 1 1,1-1 0,-1 1-1,0-1 1,0 1 0,0-1-1,0 1 1,1-1-1,-1 1 1,0-1 0,0 1-1,0-1 1,0 1 0,0-1-1,0 2 1,1 50 204,0-23-77,-1 1 0,-5 38 0,-21 150 147,27-129-267,-2-89-25,1 0 1,0-1-1,0 1 1,0 0-1,0 0 1,-1 0-1,1 0 1,0 0-1,0 0 1,0 0-1,0 0 1,-1 0-1,1 0 1,0 0-1,0 0 1,0 0-1,0 0 1,-1 0-1,1 0 1,0 0-1,0 0 1,0 0-1,0 0 1,-1 0-1,1 1 1,0-1-1,0 0 1,0 0-1,0 0 1,-1 0-1,1 0 1,0 0-1,0 0 1,0 1-1,0-1 1,0 0-1,0 0 1,0 0-1,0 0 1,-1 1-1,1-1 1,0 0-1,0 0 1,0 0-1,0 0 1,0 1-1,0-1 1,0 0-1,0 0 1,0 0-1,0 0 1,0 1-1,0-1 1,0 0-1,0 0 1,-12-17-917,8 11 123,-3-3 211</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1:41.853"/>
    </inkml:context>
    <inkml:brush xml:id="br0">
      <inkml:brushProperty name="width" value="0.1" units="cm"/>
      <inkml:brushProperty name="height" value="0.1" units="cm"/>
      <inkml:brushProperty name="color" value="#E71224"/>
    </inkml:brush>
  </inkml:definitions>
  <inkml:trace contextRef="#ctx0" brushRef="#br0">10 86 7930,'-10'0'2688,"19"2"-2480,2 1-128,5-3 96,11 2 48,-3-6 0,6-2-23,-1-2-129,-6-12 0,-1 3-56,-2 6 24,-9-7-112,5 13-40,-1 5-225,-10-3-279,-2 8 416</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1:42.204"/>
    </inkml:context>
    <inkml:brush xml:id="br0">
      <inkml:brushProperty name="width" value="0.1" units="cm"/>
      <inkml:brushProperty name="height" value="0.1" units="cm"/>
      <inkml:brushProperty name="color" value="#E71224"/>
    </inkml:brush>
  </inkml:definitions>
  <inkml:trace contextRef="#ctx0" brushRef="#br0">3 101 8250,'-2'5'3048,"7"-2"-2351,3-6-329,20-2-296,41-23 0,-23 18-56,-12-10 40,-2 4-104,2 8-80,-11-7-192,2 15-209,-10-3 345</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1:42.941"/>
    </inkml:context>
    <inkml:brush xml:id="br0">
      <inkml:brushProperty name="width" value="0.1" units="cm"/>
      <inkml:brushProperty name="height" value="0.1" units="cm"/>
      <inkml:brushProperty name="color" value="#E71224"/>
    </inkml:brush>
  </inkml:definitions>
  <inkml:trace contextRef="#ctx0" brushRef="#br0">101 126 7402,'-100'-38'2592,"103"33"-2280,7 5-104,5-2-24,-12-4-8,33 2 0,7 4-56,-4-9-72,12-1-8,-21 1-16,1-5-40,0 5-200,-8 1-200,-10-3 248</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1:43.301"/>
    </inkml:context>
    <inkml:brush xml:id="br0">
      <inkml:brushProperty name="width" value="0.1" units="cm"/>
      <inkml:brushProperty name="height" value="0.1" units="cm"/>
      <inkml:brushProperty name="color" value="#E71224"/>
    </inkml:brush>
  </inkml:definitions>
  <inkml:trace contextRef="#ctx0" brushRef="#br0">51 0 6417,'-1'1'108,"-1"-1"0,1 0 0,-1 1 0,1-1 0,0 1-1,-1-1 1,1 1 0,0 0 0,0 0 0,0-1 0,-1 1-1,1 0 1,0 0 0,0 0 0,0 0 0,0 1 0,0-1-1,1 0 1,-1 0 0,0 0 0,1 1 0,-1-1 0,0 0-1,1 1 1,-1-1 0,1 0 0,0 1 0,-1 2 0,-2 51-92,2-27 389,1-15-303,0-1-1,0 0 1,1 0-1,1 0 1,3 12-1,-3-16-65,0 0 0,-1 0 0,1 0 0,-2 0 0,1 0 0,-1 0 1,0 0-1,-1 0 0,0 0 0,0 0 0,-4 13 0,0-8-21,2 1 0,0-1 1,0 1-1,2-1 0,-1 1 0,2 0 1,0 0-1,0-1 0,1 1 0,6 26 1,-14 18-1566,-4-66 1070</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1:43.882"/>
    </inkml:context>
    <inkml:brush xml:id="br0">
      <inkml:brushProperty name="width" value="0.1" units="cm"/>
      <inkml:brushProperty name="height" value="0.1" units="cm"/>
      <inkml:brushProperty name="color" value="#E71224"/>
    </inkml:brush>
  </inkml:definitions>
  <inkml:trace contextRef="#ctx0" brushRef="#br0">1 149 7282,'50'-100'2124,"-49"99"-2084,-1-1 1,1 0-1,0 1 1,0-1-1,0 1 1,0 0-1,0-1 1,1 1-1,-1 0 1,0-1-1,1 1 1,-1 0-1,0 0 1,3-1-1,10 4-70,-3-1 33,5-9-18,-11 5 18,1 0 1,0 0-1,0 1 1,0 0-1,0 0 1,0 1-1,0-1 1,13 0-1,-1 1-2,-15 0 2,0 1-1,0-1 1,0 1-1,1 0 1,-1 0 0,0 0-1,0 1 1,0-1-1,-1 1 1,7 2 0,-7-2-1,0 1 1,-1-1 0,1 1 0,-1 0 0,1 0 0,-1 0 0,1-1 0,-1 2 0,0-1 0,0 0 0,0 0 0,0 0 0,-1 0 0,1 1 0,-1-1 0,1 0 0,-1 0 0,1 4-1,2 29 82,-1 0-1,-2 0 0,-1 1 0,-2-1 0,-7 38 1,2-20 0,0 60 1,9-74-53,0-15-3,-1 0-1,-1 0 1,-6 36-1,-2-41-91,9-19 37,-1 0 1,1 1-1,0-1 1,0 0-1,-1 0 1,1 0-1,0 1 1,0-1-1,-1 0 1,1 0 0,0 0-1,0 1 1,-1-1-1,1 0 1,0 0-1,-1 0 1,1 0-1,0 0 1,-1 0-1,1 0 1,0 0-1,-1 0 1,1 0-1,0 0 1,-1 0-1,1 0 1,0 0-1,-1 0 1,1 0-1,0 0 1,0 0-1,-1 0 1,1 0-1,0 0 1,-1-1-1,1 1 1,0 0-1,0 0 1,-1 0-1,1-1 1,0 1-1,0 0 1,-1 0-1,1-1 1,0 1 0,0 0-1,0 0 1,-1-1-1,-11-17-450</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1:44.236"/>
    </inkml:context>
    <inkml:brush xml:id="br0">
      <inkml:brushProperty name="width" value="0.1" units="cm"/>
      <inkml:brushProperty name="height" value="0.1" units="cm"/>
      <inkml:brushProperty name="color" value="#E71224"/>
    </inkml:brush>
  </inkml:definitions>
  <inkml:trace contextRef="#ctx0" brushRef="#br0">43 50 7106,'-39'-49'2392,"35"60"-2336,9 15-56,2 2 64,-1-3-16,-6-2 16,4-2 24,-8-1-32,1 0-24,0 6 16,-7-5-24,15 9-24,-10-7 0,12 3-88,-2-3-88,-5-8-280,3-4-808,-10-11 864</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1:44.569"/>
    </inkml:context>
    <inkml:brush xml:id="br0">
      <inkml:brushProperty name="width" value="0.1" units="cm"/>
      <inkml:brushProperty name="height" value="0.1" units="cm"/>
      <inkml:brushProperty name="color" value="#E71224"/>
    </inkml:brush>
  </inkml:definitions>
  <inkml:trace contextRef="#ctx0" brushRef="#br0">33 0 5417,'-6'102'3694,"1"8"-2871,4-78-574,-11 63 0,4-32-104,8-12-25,0-49-110,0 1 0,1-1 0,-1 0 0,0 1 0,1-1 0,0 1 0,-1-1 1,1 0-1,0 0 0,0 1 0,0-1 0,0 0 0,1 0 0,-1 0 0,1 0 0,-1 0 0,4 3 0,43-43-1462,-7 4 884</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1:44.906"/>
    </inkml:context>
    <inkml:brush xml:id="br0">
      <inkml:brushProperty name="width" value="0.1" units="cm"/>
      <inkml:brushProperty name="height" value="0.1" units="cm"/>
      <inkml:brushProperty name="color" value="#E71224"/>
    </inkml:brush>
  </inkml:definitions>
  <inkml:trace contextRef="#ctx0" brushRef="#br0">84 1 6977,'-84'89'2417,"102"-86"-2097,-5-5-320,2-4 40,5 2 8,-7-1-32,3 4-136,1 2-224,-9-1 216</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1:45.260"/>
    </inkml:context>
    <inkml:brush xml:id="br0">
      <inkml:brushProperty name="width" value="0.1" units="cm"/>
      <inkml:brushProperty name="height" value="0.1" units="cm"/>
      <inkml:brushProperty name="color" value="#E71224"/>
    </inkml:brush>
  </inkml:definitions>
  <inkml:trace contextRef="#ctx0" brushRef="#br0">9 88 6105,'-9'13'2745,"14"-3"-569,12-9-2128,2-6 0,6-6 8,10 1-32,-8-10-48,1 4-64,4-1-240,-5 1-224,1 0 344</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5:51.169"/>
    </inkml:context>
    <inkml:brush xml:id="br0">
      <inkml:brushProperty name="width" value="0.1" units="cm"/>
      <inkml:brushProperty name="height" value="0.1" units="cm"/>
      <inkml:brushProperty name="color" value="#FFC114"/>
    </inkml:brush>
  </inkml:definitions>
  <inkml:trace contextRef="#ctx0" brushRef="#br0">17 35 6761,'21'-23'2529,"-8"13"-1969,1 8-64,-6 14-96,-7 4-32,-1 10-96,0 17-48,-9-3-136,-1 6-39,-5-2-138,-3-8-143,-3 13 160</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1:45.604"/>
    </inkml:context>
    <inkml:brush xml:id="br0">
      <inkml:brushProperty name="width" value="0.1" units="cm"/>
      <inkml:brushProperty name="height" value="0.1" units="cm"/>
      <inkml:brushProperty name="color" value="#E71224"/>
    </inkml:brush>
  </inkml:definitions>
  <inkml:trace contextRef="#ctx0" brushRef="#br0">193 1 7522,'-3'0'2672,"-2"8"-2224,-5 3-272,2 17 72,-9-3 40,11 19 32,-14 2 9,10 15-161,0 8-32,-23-10-48,23 12-88,-21-19-104,16 1-72,2-14-265,12-4-199,2-12 416</inkml:trace>
  <inkml:trace contextRef="#ctx0" brushRef="#br0" timeOffset="1">144 334 7570,'72'-59'2656,"-71"47"-2336,11 11-208,-1-4-40,4 1 8,3 3-16,-5-4 0,9 5-32,-4-3 0,0-1-40,2-1-64,-9-3-288,4 8-192,-5 2 328</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1:45.953"/>
    </inkml:context>
    <inkml:brush xml:id="br0">
      <inkml:brushProperty name="width" value="0.1" units="cm"/>
      <inkml:brushProperty name="height" value="0.1" units="cm"/>
      <inkml:brushProperty name="color" value="#E71224"/>
    </inkml:brush>
  </inkml:definitions>
  <inkml:trace contextRef="#ctx0" brushRef="#br0">71 1 5913,'16'43'2541,"-12"-34"-2363,-1 0 0,0 0-1,0 0 1,2 14 0,-4-19-142,-1-1-1,0 0 1,0 1 0,-1-1-1,1 0 1,-1 0-1,1 1 1,-1-1-1,0 0 1,0 0 0,-1 0-1,1 0 1,0 0-1,-1 0 1,0 0-1,0 0 1,-2 2-1,-4 8 55,0-1-1,1 2 1,0-1-1,1 1 0,1 0 1,0 0-1,-5 24 1,5-18 46,-1 0-1,-13 30 1,19-49-123,0 1 0,0 0-1,0 0 1,0-1 0,0 1 0,0 0-1,1 0 1,-1-1 0,1 1-1,-1 0 1,1-1 0,0 1-1,-1 0 1,1-1 0,0 1 0,0-1-1,0 1 1,0-1 0,1 0-1,-1 1 1,0-1 0,0 0-1,1 0 1,-1 0 0,1 0-1,-1 0 1,1 0 0,2 1 0,-2-1-1,0 1 0,0-1 0,0 0 0,0 0 0,0 1 0,0-1 0,0-1 0,0 1 0,1 0 0,-1 0 0,0-1 0,1 0 0,-1 1 0,0-1 0,1 0 0,-1 0 0,0 0 0,1 0 0,-1-1 0,0 1 0,4-2 0,-4 1-2,0 0 0,-1 0 0,1-1 0,0 1 0,1 1 0,-1-1 0,0 0 0,0 0 1,0 1-1,1-1 0,-1 1 0,4-1 0,-2 1-2,-1 0-1,0-1 1,0 1-1,0-1 1,0 0 0,0 0-1,0 0 1,6-3 0,15-9 11,23-16 16,-40 24-34,1 0 1,-1 0-1,1 1 0,0 0 1,1 1-1,15-5 0,32-15-645,-49 16 107,-4-1 230</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1:46.485"/>
    </inkml:context>
    <inkml:brush xml:id="br0">
      <inkml:brushProperty name="width" value="0.1" units="cm"/>
      <inkml:brushProperty name="height" value="0.1" units="cm"/>
      <inkml:brushProperty name="color" value="#E71224"/>
    </inkml:brush>
  </inkml:definitions>
  <inkml:trace contextRef="#ctx0" brushRef="#br0">89 181 7898,'-46'-83'2244,"46"82"-2229,-1 0-1,0 0 1,1 0-1,-1 0 1,1 0-1,-1 0 0,1 0 1,0 0-1,-1 0 1,1 0-1,0 0 1,0 0-1,0 0 1,0-1-1,0 1 1,0 0-1,0 0 1,0 0-1,0 0 1,0 0-1,1 0 1,-1 0-1,0 0 0,1 0 1,-1 0-1,1 0 1,-1 0-1,1 0 1,0 0-1,-1 0 1,1 0-1,0 1 1,-1-1-1,1 0 1,0 0-1,0 1 1,1-2-1,4-3 28,-4 2-38,0 0 0,0 0 1,0 0-1,0 0 0,0 1 0,1-1 0,0 1 0,-1-1 0,1 1 0,0 0 0,0 0 0,0 1 1,6-4-1,10-5 7,-19 10-10,0-1-1,0 1 1,1-1-1,-1 1 1,0-1 0,1 1-1,-1-1 1,0 1-1,1 0 1,-1-1-1,1 1 1,-1 0 0,1-1-1,-1 1 1,1 0-1,-1-1 1,1 1 0,-1 0-1,1 0 1,-1 0-1,1 0 1,-1-1-1,1 1 1,-1 0 0,1 0-1,0 0 1,-1 0-1,1 0 1,-1 0 0,1 1-1,-1-1 1,1 0-1,-1 0 1,1 0-1,0 0 1,-1 1 0,1-1-1,-1 0 1,1 0-1,-1 1 1,0-1 0,1 0-1,-1 1 1,1-1-1,-1 1 1,0-1-1,1 0 1,-1 1 0,0-1-1,1 1 1,-1-1-1,0 1 1,0-1 0,1 1-1,-1-1 1,0 1-1,0-1 1,0 1-1,0 0 1,0-1 0,0 1-1,0-1 1,0 1-1,0 0 1,1 11 35,0-1 0,-1 0 1,0 1-1,-1-1 0,0 0 0,-5 18 1,-1 18 61,7 228 191,4-201-250,-3 0 0,-16 134-1,-8-30 553,23-178-589,0 0-1,0 1 1,0-1-1,0 0 0,0 0 1,0 0-1,0 0 1,0 0-1,0 1 0,0-1 1,0 0-1,0 0 1,0 0-1,-1 0 0,1 0 1,0 0-1,0 0 1,0 0-1,0 1 0,0-1 1,0 0-1,0 0 1,-1 0-1,1 0 1,0 0-1,0 0 0,0 0 1,0 0-1,0 0 1,0 0-1,-1 0 0,1 0 1,0 0-1,0 0 1,0 0-1,0 0 0,0 0 1,0 0-1,-1 0 1,1 0-1,0 0 0,0 0 1,0 0-1,0 0 1,0 0-1,0 0 1,-1 0-1,1 0 0,0-1 1,0 1-1,0 0 1,0 0-1,0 0 0,0 0 1,0 0-1,-1 0 1,-11-11 43,-11-21-92,-19-86-1089,31 88 878</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1:46.815"/>
    </inkml:context>
    <inkml:brush xml:id="br0">
      <inkml:brushProperty name="width" value="0.1" units="cm"/>
      <inkml:brushProperty name="height" value="0.1" units="cm"/>
      <inkml:brushProperty name="color" value="#E71224"/>
    </inkml:brush>
  </inkml:definitions>
  <inkml:trace contextRef="#ctx0" brushRef="#br0">0 0 7938,'5'5'2688,"-5"7"-2600,8 8-40,-5-2-8,-3-7 16,7 7-24,-7-11-24,0-2-104,3 8-112,-1-3-288,-4-2 304</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1:47.155"/>
    </inkml:context>
    <inkml:brush xml:id="br0">
      <inkml:brushProperty name="width" value="0.1" units="cm"/>
      <inkml:brushProperty name="height" value="0.1" units="cm"/>
      <inkml:brushProperty name="color" value="#E71224"/>
    </inkml:brush>
  </inkml:definitions>
  <inkml:trace contextRef="#ctx0" brushRef="#br0">1 173 7418,'58'-7'3854,"23"-1"-4012,36-10 308,-1-5-1,135-46 0,-249 68-200,4-1-178,0 0 1,0 0-1,-1 0 1,1 0-1,-1-1 1,1 0 0,-1 0-1,0-1 1,0 1-1,7-8 1,-13 1-504</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1:47.505"/>
    </inkml:context>
    <inkml:brush xml:id="br0">
      <inkml:brushProperty name="width" value="0.1" units="cm"/>
      <inkml:brushProperty name="height" value="0.1" units="cm"/>
      <inkml:brushProperty name="color" value="#E71224"/>
    </inkml:brush>
  </inkml:definitions>
  <inkml:trace contextRef="#ctx0" brushRef="#br0">84 0 7626,'-82'53'2624,"81"-48"-2392,1 3-176,4 5-32,5 3 8,-1-1-184,0-5-352,4-2 344</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1:47.857"/>
    </inkml:context>
    <inkml:brush xml:id="br0">
      <inkml:brushProperty name="width" value="0.1" units="cm"/>
      <inkml:brushProperty name="height" value="0.1" units="cm"/>
      <inkml:brushProperty name="color" value="#E71224"/>
    </inkml:brush>
  </inkml:definitions>
  <inkml:trace contextRef="#ctx0" brushRef="#br0">0 107 8018,'13'-8'2744,"51"-43"-2600,-29 44-72,-2-4-24,5 2-24,-6 4 0,-2 1-48,-4 0-176,4 6-184,-15-12 240</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1:48.221"/>
    </inkml:context>
    <inkml:brush xml:id="br0">
      <inkml:brushProperty name="width" value="0.1" units="cm"/>
      <inkml:brushProperty name="height" value="0.1" units="cm"/>
      <inkml:brushProperty name="color" value="#E71224"/>
    </inkml:brush>
  </inkml:definitions>
  <inkml:trace contextRef="#ctx0" brushRef="#br0">304 92 5825,'-41'-89'1985,"36"86"-909,3 11-472,-2 23-167,3-12-78,-8 25-21,3 1-1,1 0 0,3 0 1,3 48-1,-1-41-169,3 304 110,2-274-248,-2-63-26,-1-1 0,-1 0 0,-1 1 0,-1-1 0,0 0 0,-1 1 0,-8 30 0,9-47-6,1-1-1,-1 1 1,1 0-1,-1-1 1,0 1-1,1 0 1,-1-1-1,0 1 1,0-1-1,0 1 1,0-1-1,-1 0 1,1 1-1,0-1 1,0 0-1,-1 0 1,1 0-1,-1 0 1,-2 2-1,3-3-6,0 0-1,-1 0 1,1 0 0,0 0-1,0 0 1,0-1-1,0 1 1,-1 0-1,1-1 1,0 1 0,0 0-1,0-1 1,0 0-1,0 1 1,0-1-1,0 1 1,0-1 0,0 0-1,0 0 1,0 0-1,-1-1 1,-4-5-45,0-1 1,0 0 0,1-1 0,0 1-1,-4-12 1,-127-263 206,135 282-134,0-1 0,0 0-1,0 0 1,1 1 0,-1-1-1,0 0 1,1 0 0,-1 0-1,1 0 1,-1 0 0,1 0-1,0 0 1,0 1 0,0-1-1,0 0 1,0 0 0,0 0 0,1 0-1,-1 0 1,1 0 0,-1 0-1,1 0 1,0 0 0,0 1-1,0-1 1,0 0 0,0 1-1,0-1 1,0 0 0,0 1-1,1 0 1,-1-1 0,1 1-1,-1 0 1,1-1 0,-1 1-1,1 0 1,0 0 0,-1 0-1,5-1 1,6-2 21,1 1 0,-1 0 0,1 1 0,0 0 0,17 0 0,7-1-42,75-19-746,-84 16 558</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1:48.808"/>
    </inkml:context>
    <inkml:brush xml:id="br0">
      <inkml:brushProperty name="width" value="0.1" units="cm"/>
      <inkml:brushProperty name="height" value="0.1" units="cm"/>
      <inkml:brushProperty name="color" value="#E71224"/>
    </inkml:brush>
  </inkml:definitions>
  <inkml:trace contextRef="#ctx0" brushRef="#br0">215 30 7009,'0'-1'125,"0"-1"0,0 1 0,0 0 0,0 0 0,0-1 0,-1 1 0,1 0 0,0 0 0,-1 0 0,1 0 0,-1-1 0,1 1 0,-1 0 0,1 0 0,-1 0 0,0 0 0,1 0 0,-1 0 0,0 0 0,0 0 0,0 1 0,0-1-1,0 0 1,0 0 0,0 1 0,0-1 0,0 1 0,-2-2 0,-1 2-67,0 0-1,0 0 1,0 1-1,0-1 1,0 1-1,0 0 1,-8 3 0,5-2 0,6-2-57,-2 0 9,0 1 0,-1 0-1,1-1 1,0 1 0,0 0-1,0 1 1,0-1 0,0 0 0,0 1-1,1 0 1,-1-1 0,0 1-1,1 0 1,-1 1 0,1-1 0,0 0-1,0 1 1,0-1 0,0 1-1,0-1 1,0 1 0,1 0 0,-1 0-1,1 0 1,0 0 0,0 0-1,-1 6 1,1-6-5,0 0 1,-1 0-1,1 0 0,-1 0 0,1-1 0,-1 1 1,0 0-1,0-1 0,-3 4 0,2-4-1,1 1-1,0-1 0,0 0 0,0 1 0,1 0 0,-1-1 0,1 1 0,-1 0 1,1 0-1,-1 4 0,1-1 1,0 0 0,0 0-1,-1-1 1,0 1 0,0-1 0,0 1 0,0-1 0,-1 0 0,0 0 0,0 0 0,0 0 0,-7 6-1,10-10-2,-1-1 0,1 0-1,-1 1 1,1-1-1,-1 0 1,1 1-1,0-1 1,-1 0-1,1 1 1,0-1-1,-1 1 1,1-1-1,0 0 1,-1 1-1,1-1 1,0 1-1,0-1 1,0 1-1,-1-1 1,1 1 0,0 0-1,0-1 1,0 1-1,0-1 1,0 1-1,0-1 1,0 1-1,0-1 1,0 1-1,1 0 1,10 21 10,33 25 2,-28-30-7,-15-15-4,1 0-1,0 1 0,-1-1 1,1 1-1,-1-1 0,0 1 1,0 0-1,0-1 1,0 1-1,-1 0 0,1 0 1,-1-1-1,1 1 1,-1 0-1,0 0 0,0 0 1,0 0-1,-1 2 1,3 25-17,-1-28 15,0 0 0,0 0 0,-1 0 0,1 0 0,-1 0 0,1 0-1,-1 0 1,0 0 0,0 0 0,0 1 0,0-1 0,0 0 0,0 0 0,-1 0 0,1 0 0,-1 0 0,1 0-1,-1 0 1,0 0 0,0 0 0,0 0 0,0 0 0,0 0 0,0 0 0,-1-1 0,1 1 0,-3 2-1,2-1 11,1-1-1,0 1 1,0 0-1,0-1 0,1 1 1,-1 0-1,1 0 1,-1 0-1,1-1 0,0 1 1,0 0-1,0 0 0,1 0 1,-1-1-1,1 1 1,0 4-1,0-3 19,0 0 0,-1 0 0,2-1 0,-1 1 0,0 0 0,1 0 0,-1-1 0,1 1-1,0-1 1,1 1 0,4 5 0,15-43 115,-7 23-345,0-1 0,-1-1 0,-1 0 0,21-27 0,-17 17-90</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1:49.667"/>
    </inkml:context>
    <inkml:brush xml:id="br0">
      <inkml:brushProperty name="width" value="0.1" units="cm"/>
      <inkml:brushProperty name="height" value="0.1" units="cm"/>
      <inkml:brushProperty name="color" value="#E71224"/>
    </inkml:brush>
  </inkml:definitions>
  <inkml:trace contextRef="#ctx0" brushRef="#br0">94 156 7610,'-1'-81'2344,"-3"65"-1075,4 16-1254,0 0 1,0 1-1,1-1 0,-1 0 1,0 0-1,0 0 0,0 1 0,1-1 1,-1 0-1,0 0 0,0 0 0,0 1 1,1-1-1,-1 0 0,0 0 1,1 0-1,-1 0 0,0 0 0,0 0 1,1 1-1,-1-1 0,0 0 0,1 0 1,-1 0-1,0 0 0,1 0 1,-1 0-1,0 0 0,0 0 0,1 0 1,-1-1-1,0 1 0,1 0 1,-1 0-1,0 0 0,0 0 0,1 0 1,-1 0-1,0-1 0,0 1 0,1 0 1,-1 0-1,0 0 0,1-1 1,35-17 27,-30 15-38,-1 0 1,1 0-1,0 0 0,0 0 1,0 1-1,1 0 1,-1 1-1,0-1 0,1 1 1,9 0-1,7-7 26,-22 7-30,0 0-1,0 0 1,1 0-1,-1 0 1,0 1 0,0-1-1,0 1 1,1-1-1,-1 1 1,0-1-1,1 1 1,-1-1-1,0 1 1,1 0-1,-1 0 1,0 0-1,1 0 1,-1 0-1,1 0 1,-1 0-1,0 0 1,1 1-1,-1-1 1,0 1-1,1-1 1,-1 1-1,0-1 1,0 1-1,1-1 1,-1 1-1,0 0 1,0 0 0,0 0-1,1 1 1,3 5 2,0 0 0,-1 1 0,0-1 0,-1 1 0,0 0 0,0 0 0,0 0 1,-1 0-1,0 0 0,-1 1 0,0-1 0,0 1 0,-1 11 0,-1 11 10,-2-1-1,-9 46 1,9-60-12,-2 1 0,1-1 1,-2 0-1,0-1 0,-1 1 0,-1-1 0,0 0 1,-1-1-1,-13 17 0,21-30-1,0 1 1,0-1-1,0 1 1,-1-1-1,1 1 0,-1-1 1,1 0-1,-1 1 1,0-1-1,1 0 0,-1 0 1,0 0-1,0-1 0,0 1 1,1 0-1,-1-1 1,0 1-1,0-1 0,0 0 1,0 1-1,0-1 1,0 0-1,0 0 0,0 0 1,0-1-1,0 1 1,0 0-1,0-1 0,0 1 1,0-1-1,0 0 1,0 0-1,1 1 0,-1-1 1,0 0-1,0-1 1,1 1-1,-1 0 0,1 0 1,-1-1-1,1 1 1,0-1-1,-1 1 0,1-1 1,0 1-1,0-1 1,0 0-1,0 0 0,0-2 1,-4-4-7,0-1 1,1-1-1,0 1 1,1 0-1,0-1 1,0 0 0,1 0-1,-1-13 1,-4-83 29,3 93 47,4 13-69,0 0 0,0 0 0,0 1 0,0-1 0,0 0 0,0 0-1,0 0 1,-1 0 0,1 0 0,0 0 0,0 0 0,0 0 0,0 0 0,0 0 0,0 0 0,0 0 0,-1 0 0,1 0 0,0 0-1,0 0 1,0 0 0,0 0 0,0 0 0,0 0 0,0 0 0,0 0 0,-1 0 0,1 0 0,0 0 0,0 0 0,0 0 0,0 0-1,0-1 1,0 1 0,-1 33 34,-1 0-1,-8 40 1,-8 24 102,2-7 58,-8 119-1,11-35-86,0 42-62,15-199-197,1-25-922,-3 5 783</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5:51.504"/>
    </inkml:context>
    <inkml:brush xml:id="br0">
      <inkml:brushProperty name="width" value="0.1" units="cm"/>
      <inkml:brushProperty name="height" value="0.1" units="cm"/>
      <inkml:brushProperty name="color" value="#FFC114"/>
    </inkml:brush>
  </inkml:definitions>
  <inkml:trace contextRef="#ctx0" brushRef="#br0">63 105 8354,'-1'0'70,"1"0"0,0 0 0,0 0 0,-1 0 0,1 0 0,0 0 0,0 0 0,-1 0 1,1 0-1,0 0 0,0 0 0,0 0 0,-1-1 0,1 1 0,0 0 0,0 0 0,0 0 0,0 0 0,-1-1 0,1 1 1,0 0-1,0 0 0,0 0 0,0-1 0,0 1 0,-1 0 0,1 0 0,0 0 0,0-1 0,0 1 0,0 0 0,0 0 0,0-1 1,0 1-1,0 0 0,0 0 0,0-1 0,0 1 0,0 0 0,0 0 0,0-1 0,9-10 611,15-7-587,4 7 23,1 1 0,1 1 0,0 1 0,0 2 1,1 1-1,53-2 0,-21 1-93,-47 4-20,-9 1 0,0-1-1,0 1 1,0 1-1,0-1 1,0 1-1,0 1 1,0-1-1,0 1 1,0 0-1,11 4 1,-17-5-4,-1 0 0,1 0 0,-1 1 0,0-1 1,1 1-1,-1-1 0,1 0 0,-1 1 0,0-1 0,0 1 0,1-1 1,-1 1-1,0-1 0,1 1 0,-1-1 0,0 1 0,0-1 1,0 1-1,0-1 0,0 1 0,1-1 0,-1 1 0,0-1 0,0 1 1,0-1-1,0 1 0,-1-1 0,1 1 0,0 0 0,0-1 1,0 1-1,0-1 0,0 1 0,-1-1 0,1 1 0,0-1 1,-1 1-1,-15 16 4,11-13-2,-311 290 210,293-270-182,1 1 0,1 1 0,1 1 0,-29 53 0,44-71-31,-22 22-9,27-30 4,0-1 0,-1 0 0,1 0 0,0 1 0,-1-1 0,1 0 0,-1 0 0,1 0 0,-1 1 0,1-1 0,0 0 0,-1 0 0,1 0 0,-1 0 0,1 0 0,-1 0 0,1 0 0,-1 0-1,1 0 1,-1 0 0,1 0 0,0 0 0,-1 0 0,1 0 0,-1-1 0,1 1 0,-1 0 0,0-1-21,0 0 0,0 0 0,1 0 0,-1-1-1,1 1 1,-1 0 0,1 0 0,-1 0 0,1 0 0,0-1 0,0 1 0,-1 0 0,1 0-1,0-1 1,0 1 0,0-1 0,0-26-544,2-5 221</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1:50.202"/>
    </inkml:context>
    <inkml:brush xml:id="br0">
      <inkml:brushProperty name="width" value="0.1" units="cm"/>
      <inkml:brushProperty name="height" value="0.1" units="cm"/>
      <inkml:brushProperty name="color" value="#E71224"/>
    </inkml:brush>
  </inkml:definitions>
  <inkml:trace contextRef="#ctx0" brushRef="#br0">320 77 6473,'18'-69'1783,"-17"61"-1310,-4 9-12,-15 36 382,12-21-545,1-1 1,0 2-1,1-1 0,-1 20 1,-4 15 73,-1-21-249,0 0 0,-2-1 0,-1-1-1,-31 50 1,16-29-107,15-29-39,-1 1-1,-1-2 1,-34 35 0,-12 15-526,46-50 387</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1:50.532"/>
    </inkml:context>
    <inkml:brush xml:id="br0">
      <inkml:brushProperty name="width" value="0.1" units="cm"/>
      <inkml:brushProperty name="height" value="0.1" units="cm"/>
      <inkml:brushProperty name="color" value="#E71224"/>
    </inkml:brush>
  </inkml:definitions>
  <inkml:trace contextRef="#ctx0" brushRef="#br0">1 35 7578,'4'-13'2744,"10"13"-2224,-3-9-384,9 9-104,0-5 8,-4 2-8,5 3-16,-9-5-8,1 8-48,0-1-96,-1 1-96,-1 2-256,2 4-1448,-9-8 1368</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1:50.889"/>
    </inkml:context>
    <inkml:brush xml:id="br0">
      <inkml:brushProperty name="width" value="0.1" units="cm"/>
      <inkml:brushProperty name="height" value="0.1" units="cm"/>
      <inkml:brushProperty name="color" value="#E71224"/>
    </inkml:brush>
  </inkml:definitions>
  <inkml:trace contextRef="#ctx0" brushRef="#br0">38 44 5129,'-13'8'2473,"0"-2"-481,1-6-1520,16 2-232,6-2 0,19 2-32,-1-7-8,5-7-56,3 7-40,-3-13-40,5 10-40,-5 6-80,-9-9-80,-1 16-296,-8-4-416,-8 3 560</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1:51.253"/>
    </inkml:context>
    <inkml:brush xml:id="br0">
      <inkml:brushProperty name="width" value="0.1" units="cm"/>
      <inkml:brushProperty name="height" value="0.1" units="cm"/>
      <inkml:brushProperty name="color" value="#E71224"/>
    </inkml:brush>
  </inkml:definitions>
  <inkml:trace contextRef="#ctx0" brushRef="#br0">34 41 4097,'3'7'599,"-1"-1"0,0 1 0,1 0 1,-2 0-1,1 0 0,-1 1 0,0 7 1,2 8-74,-3-19-503,0 0 1,0 1 0,0-1 0,-1 0-1,1 0 1,-1 0 0,0 0 0,-1 0-1,1 0 1,-1 0 0,-3 6-1,5-8-22,-1 0-1,0-1 1,0 1 0,1-1-1,-1 1 1,0-1-1,0 1 1,0-1-1,-1 1 1,1-1-1,0 0 1,-1 0-1,1 0 1,0 0-1,-1 0 1,1 0-1,-1 0 1,0 0-1,1 0 1,-1-1-1,0 1 1,1-1-1,-1 1 1,0-1-1,1 0 1,-4 1-1,5-3 8,0 1 0,0-1-1,0 1 1,1 0 0,-1-1-1,0 1 1,1-1-1,0 1 1,-1 0 0,1 0-1,0-1 1,-1 1 0,1 0-1,0 0 1,0 0 0,0 0-1,2-2 1,25-24 17,-16 15 0,0 0 1,2 0 0,-1 2-1,1-1 1,25-12-1,11-9 83,-39 24-94,1 1-1,0 0 0,20-9 1,-25 13-19,0 1 0,1 1 0,-1-1 0,0 1 0,0 1 0,1-1 0,-1 1 0,0 0 0,14 3 0,-19-3 3,1 0 0,-1 1 1,0-1-1,1 1 1,-1 0-1,0 0 0,0 0 1,0 0-1,1 0 1,-1 0-1,0 1 0,0-1 1,-1 1-1,1-1 1,0 1-1,0 0 1,-1 0-1,1 0 0,-1 0 1,0 0-1,1 0 1,-1 0-1,0 0 0,0 0 1,0 0-1,-1 1 1,1-1-1,-1 0 1,1 1-1,-1-1 0,1 1 1,-1 2-1,-1 0 14,1-1 1,-1 1-1,1 0 0,-1-1 0,0 1 1,-1-1-1,1 0 0,-1 1 0,0-1 1,0 0-1,-1 0 0,1 0 0,-1 0 1,0 0-1,-5 5 0,-4 2 53,0 0-1,-1-1 1,-15 10-1,14-11-48,13-8-51,0 0 0,0 0 0,0-1 0,0 1 0,0-1 0,0 1 0,0-1 0,0 1 0,0-1 0,0 0 0,0 0 1,0 1-1,0-1 0,0 0 0,-1 0 0,1 0 0,0 0 0,0 0 0,0 0 0,0-1 0,0 1 0,0 0 0,-1-1 0,1 1 0,0 0 1,0-1-1,0 1 0,0-1 0,0 0 0,0 1 0,-1-2 0,0 0-325</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1:51.653"/>
    </inkml:context>
    <inkml:brush xml:id="br0">
      <inkml:brushProperty name="width" value="0.1" units="cm"/>
      <inkml:brushProperty name="height" value="0.1" units="cm"/>
      <inkml:brushProperty name="color" value="#E71224"/>
    </inkml:brush>
  </inkml:definitions>
  <inkml:trace contextRef="#ctx0" brushRef="#br0">108 0 7034,'1'31'3647,"-13"53"-3377,8-54 85,-13 215 362,16-175-609,-3 0 0,-4 0 1,-15 69-1,16-105-85,1 0 1,-1 45-1,-3 23-100,7-96-112,-1-13-99,1-18-642,9 2-210,4-4 496</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1:51.986"/>
    </inkml:context>
    <inkml:brush xml:id="br0">
      <inkml:brushProperty name="width" value="0.1" units="cm"/>
      <inkml:brushProperty name="height" value="0.1" units="cm"/>
      <inkml:brushProperty name="color" value="#E71224"/>
    </inkml:brush>
  </inkml:definitions>
  <inkml:trace contextRef="#ctx0" brushRef="#br0">26 2 7650,'1'0'81,"0"0"1,0-1 0,-1 1-1,1 0 1,0 0 0,0 0-1,-1 0 1,1 0 0,0 0-1,-1 0 1,1 0 0,0 0-1,0 0 1,-1 1 0,1-1-1,0 0 1,-1 0 0,1 1-1,0-1 1,-1 0 0,1 1 0,0-1-1,-1 1 1,1-1 0,-1 1-1,1-1 1,-1 1 0,1-1-1,-1 1 1,1-1 0,-1 1-1,1 0 1,-1-1 0,0 1-1,1 0 1,-1-1 0,0 1-1,0 0 1,0-1 0,0 1-1,1 0 1,-1 0 0,0-1-1,0 1 1,0 0 0,-1 1-1,6 40 150,-18 40 178,14-65-378,0-10-22,-1 1 0,1 0 0,-1 0 1,-1-1-1,1 1 0,-1 0 0,-1 0 1,0-1-1,0 1 0,0-1 0,-1 0 0,0 1 1,-5 8-1,6-14-40,0 1 1,0 0-1,0 0 0,0 0 1,1 0-1,-1 0 1,1 1-1,0-1 0,0 0 1,0 1-1,0-1 0,0 1 1,1-1-1,0 1 1,-1-1-1,1 1 0,1-1 1,-1 1-1,0-1 1,1 1-1,0-1 0,0 0 1,0 1-1,0-1 0,3 5 1,2-3-484,-2-4 226</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1:52.370"/>
    </inkml:context>
    <inkml:brush xml:id="br0">
      <inkml:brushProperty name="width" value="0.1" units="cm"/>
      <inkml:brushProperty name="height" value="0.1" units="cm"/>
      <inkml:brushProperty name="color" value="#E71224"/>
    </inkml:brush>
  </inkml:definitions>
  <inkml:trace contextRef="#ctx0" brushRef="#br0">459 30 6745,'16'-29'3607,"-16"29"-3594,0 0 0,0 0 1,1 0-1,-1 0 0,0 0 0,0 0 1,0 0-1,0 0 0,0 0 1,1 0-1,-1 0 0,0 0 0,0 0 1,0 0-1,0 0 0,1 0 0,-1 0 1,0 0-1,0 0 0,0 0 0,0 0 1,0 0-1,1 0 0,-1 0 1,0 0-1,0 0 0,0 0 0,0 0 1,0 0-1,0 1 0,1-1 0,-1 0 1,0 0-1,0 0 0,0 0 0,0 0 1,0 0-1,0 1 0,0-1 1,0 0-1,0 0 0,0 0 0,0 0 1,0 0-1,0 1 0,0-1 0,0 0 1,0 0-1,0 0 0,0 0 0,0 1 1,2 24 310,-7 95 202,0 117-29,11-130-434,-4-1 1,-16 147-1,8-176 55,6-59-34,0 0 0,-2 0-1,0 0 1,-1 0 0,0 0 0,-2-1-1,0 0 1,-11 26 0,14-40-60,1-1 1,-1 1-1,1 0 1,-1 0-1,0-1 1,0 1-1,0-1 0,-1 1 1,1-1-1,0 0 1,-1 0-1,0 0 1,1 0-1,-1-1 0,0 1 1,0-1-1,0 0 1,0 1-1,0-1 1,0-1-1,0 1 1,-1 0-1,1-1 0,0 1 1,0-1-1,0 0 1,-1 0-1,1-1 1,0 1-1,0 0 0,-4-2 1,-7-3 10,0 0 0,0-2-1,1 1 1,0-2 0,-20-14 0,-16-8-95,8 9-183,21 12-235,1-1 0,0-1 0,1 0 0,-34-28 0,37 23-245</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1:53.221"/>
    </inkml:context>
    <inkml:brush xml:id="br0">
      <inkml:brushProperty name="width" value="0.1" units="cm"/>
      <inkml:brushProperty name="height" value="0.1" units="cm"/>
      <inkml:brushProperty name="color" value="#E71224"/>
    </inkml:brush>
  </inkml:definitions>
  <inkml:trace contextRef="#ctx0" brushRef="#br0">10 27 7130,'0'-10'2576,"-3"3"-2096,-3-2-120,6 17-40,4 3-8,-7-2-56,5 10-72,-1-1-87,-1-3-49,10 11-40,-5-6-8,-3-7-89,1 5-23,-6-8-328,-2-5-168,10 13 376</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1:53.572"/>
    </inkml:context>
    <inkml:brush xml:id="br0">
      <inkml:brushProperty name="width" value="0.1" units="cm"/>
      <inkml:brushProperty name="height" value="0.1" units="cm"/>
      <inkml:brushProperty name="color" value="#E71224"/>
    </inkml:brush>
  </inkml:definitions>
  <inkml:trace contextRef="#ctx0" brushRef="#br0">78 14 5577,'-77'130'4793,"90"-130"-4561,10 5-184,-2-14 16,16-4 56,-1-6 8,13 0-16,15 16-40,-7-8-40,1 1 16,-19-12-56,-1 9-64,-18-6-288,5 15-752,-12-2 752</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1:53.900"/>
    </inkml:context>
    <inkml:brush xml:id="br0">
      <inkml:brushProperty name="width" value="0.1" units="cm"/>
      <inkml:brushProperty name="height" value="0.1" units="cm"/>
      <inkml:brushProperty name="color" value="#E71224"/>
    </inkml:brush>
  </inkml:definitions>
  <inkml:trace contextRef="#ctx0" brushRef="#br0">551 1 4353,'-52'73'2108,"49"-69"-1819,-1 0 0,0 0 0,-1 0 0,1-1 0,-1 0 0,1 0 0,-1 0 0,-10 4-1,12-6-219,0 1-1,0-1 0,0 1 0,0-1 1,1 1-1,-1 0 0,0 0 0,1 0 1,0 0-1,-1 1 0,1-1 0,0 1 1,-2 3-1,-20 58 657,15-49-607,3-3-36,-2 1 1,0-1 0,0 0-1,-1-1 1,-16 17 0,11-15-14,1 1 0,1 1 0,-17 26 0,21-29-47,0 0 1,-1-1-1,0 0 0,0 0 1,-1-1-1,-1 0 1,1 0-1,-22 13 0,-71 46-397,102-68 303,0 0-1,0-1 0,0 1 0,0-1 0,0 1 1,1-1-1,-1 1 0,0-1 0,-1 1 0,1-1 1,0 0-1,0 0 0,0 1 0,0-1 0,0 0 1,0 0-1,0 0 0,0 0 0,0 0 0,0 0 1,-2-1-1,-10-10-486</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5:51.848"/>
    </inkml:context>
    <inkml:brush xml:id="br0">
      <inkml:brushProperty name="width" value="0.1" units="cm"/>
      <inkml:brushProperty name="height" value="0.1" units="cm"/>
      <inkml:brushProperty name="color" value="#FFC114"/>
    </inkml:brush>
  </inkml:definitions>
  <inkml:trace contextRef="#ctx0" brushRef="#br0">0 61 7786,'44'-57'2454,"-43"56"-2409,0 1 0,0-1 0,0 1 0,0-1 1,1 1-1,-1 0 0,0-1 0,0 1 1,0 0-1,1 0 0,-1 0 0,0 0 1,0 0-1,0 0 0,1 1 0,-1-1 1,0 0-1,0 0 0,0 1 0,0-1 1,1 1-1,-1-1 0,0 1 0,1 0 0,31 20 391,-23-14-230,39 23 81,0 2 0,-2 3 0,-2 1-1,-1 2 1,-2 2 0,-2 2 0,43 58 0,-72-85-255,5 11-5,2-1 0,1-1 0,1-1 0,0-1 0,44 35-1,-62-55-27,0-1-1,-1 0 0,1 1 1,0-1-1,0 0 0,0 0 0,0-1 1,0 1-1,0 0 0,0-1 1,0 1-1,0-1 0,4 1 0,8-7 2612,-1-2-1404</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1:54.235"/>
    </inkml:context>
    <inkml:brush xml:id="br0">
      <inkml:brushProperty name="width" value="0.1" units="cm"/>
      <inkml:brushProperty name="height" value="0.1" units="cm"/>
      <inkml:brushProperty name="color" value="#E71224"/>
    </inkml:brush>
  </inkml:definitions>
  <inkml:trace contextRef="#ctx0" brushRef="#br0">1 5 6281,'6'-1'455,"0"0"-1,0 0 0,0 0 1,0 0-1,0 1 0,1 0 1,-1 0-1,0 1 0,0 0 1,11 3-1,63 24-386,-25-8 489,92 18-35,-126-34-506,1 0 1,-1-2 0,1-1 0,-1-1 0,22-2 0,-16-9-69,-26 10 23,0 0-1,1 0 1,-1 0 0,1 0 0,-1 0 0,1 1 0,-1-1 0,1 0 0,-1 1-1,1-1 1,0 1 0,-1 0 0,1-1 0,0 1 0,-1 0 0,1 0-1,0 0 1,3 1 0,-5-1 17,0 0-1,0 0 1,0 0-1,1 0 0,-1 0 1,0 0-1,0 0 1,0 0-1,0 0 1,0 0-1,0 1 1,1-1-1,-1 0 1,0 0-1,0 0 0,0 0 1,0 0-1,0 0 1,0 0-1,0 0 1,0 1-1,0-1 1,0 0-1,1 0 0,-1 0 1,0 0-1,0 0 1,0 0-1,0 1 1,0-1-1,0 0 1,0 0-1,0 0 1,0 0-1,0 0 0,0 1 1,0-1-1,0 0 1,0 0-1,0 0 1,0 0-1,-1 0 1,1 1-1,0-1 1,0 0-1,0 0 0,0 0 1,0 0-1,0 0 1,0 0-1,0 0 1,0 0-1,0 1 1,-1-1-1,1 0 0,0 0 1,0 0-1,0 0 1,0 0-1,0 0 1,0 0-1,-1 0 1,1 0-1,0 0 1,0 0-1,-10 2-222</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1:54.573"/>
    </inkml:context>
    <inkml:brush xml:id="br0">
      <inkml:brushProperty name="width" value="0.1" units="cm"/>
      <inkml:brushProperty name="height" value="0.1" units="cm"/>
      <inkml:brushProperty name="color" value="#E71224"/>
    </inkml:brush>
  </inkml:definitions>
  <inkml:trace contextRef="#ctx0" brushRef="#br0">194 1 7282,'-115'41'2584,"107"-36"-2256,3 3-176,0 2 56,-5 0 16,10 6 40,-5 2-32,-4-3-80,15 5-56,-19-5-32,13 4-32,5 6-24,-21-9-32,14 4-112,-1-2-56,-11-13-248,23 6-192,-9-9 408</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1:54.906"/>
    </inkml:context>
    <inkml:brush xml:id="br0">
      <inkml:brushProperty name="width" value="0.1" units="cm"/>
      <inkml:brushProperty name="height" value="0.1" units="cm"/>
      <inkml:brushProperty name="color" value="#E71224"/>
    </inkml:brush>
  </inkml:definitions>
  <inkml:trace contextRef="#ctx0" brushRef="#br0">51 0 6577,'-2'5'411,"0"0"0,0 0 0,1 1 0,-1-1 0,1 1 0,0-1-1,0 11 1,-2 10-70,-10 49 145,3 1 0,3 0-1,5 84 1,-1-23-1554,4-165 782</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1:55.240"/>
    </inkml:context>
    <inkml:brush xml:id="br0">
      <inkml:brushProperty name="width" value="0.1" units="cm"/>
      <inkml:brushProperty name="height" value="0.1" units="cm"/>
      <inkml:brushProperty name="color" value="#E71224"/>
    </inkml:brush>
  </inkml:definitions>
  <inkml:trace contextRef="#ctx0" brushRef="#br0">78 7 7754,'-15'-1'2720,"1"-4"-2304,19 15-280,13 16 48,-2 5 56,-8 5-8,-3 2-55,-10-2-25,-8-6-80,11 1 0,-21-8-48,5-2-32,4-6-24,-3 1-80,17-3-88,-6-1-97,6-4-423,-2-6 472</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1:55.606"/>
    </inkml:context>
    <inkml:brush xml:id="br0">
      <inkml:brushProperty name="width" value="0.1" units="cm"/>
      <inkml:brushProperty name="height" value="0.1" units="cm"/>
      <inkml:brushProperty name="color" value="#E71224"/>
    </inkml:brush>
  </inkml:definitions>
  <inkml:trace contextRef="#ctx0" brushRef="#br0">370 0 7001,'1'1'166,"0"0"-1,0 0 1,0 0-1,0 0 0,0 1 1,-1-1-1,1 0 1,0 0-1,-1 1 0,1-1 1,0 0-1,-1 1 0,0-1 1,1 1-1,-1-1 1,0 0-1,0 1 0,0-1 1,0 1-1,0-1 1,0 1-1,0-1 0,0 1 1,-1 0-1,2 15 0,4 35 195,-3-1 0,-5 67 0,-3 5-117,-4 46 33,-23 84 372,30-215-457,4-31-160,-1-1-1,0 0 1,-1 0 0,1 0 0,-1 0 0,0 1-1,-1-1 1,1 0 0,-1-1 0,0 1-1,-1 0 1,0 0 0,-4 6 0,-39 39 273,44-51-299,1 0 0,0 0 0,-1-1 1,1 1-1,-1 0 0,1-1 0,0 1 0,0-1 1,-1 1-1,1-1 0,0 0 0,0 1 0,0-1 1,0 0-1,0 0 0,0 0 0,0 0 0,0 0 1,0 0-1,0 0 0,0 0 0,1 0 0,-2-3 1,-27-34 26,27 35-28,-4-6-85,0 1-1,-1 0 1,0 1-1,0 0 1,-1 0 0,0 0-1,0 1 1,-1 0-1,1 0 1,-1 1-1,0 1 1,-1-1 0,1 1-1,-1 1 1,0 0-1,0 0 1,0 1 0,-11-1-1,-13 3-155</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01.738"/>
    </inkml:context>
    <inkml:brush xml:id="br0">
      <inkml:brushProperty name="width" value="0.1" units="cm"/>
      <inkml:brushProperty name="height" value="0.1" units="cm"/>
      <inkml:brushProperty name="color" value="#E71224"/>
    </inkml:brush>
  </inkml:definitions>
  <inkml:trace contextRef="#ctx0" brushRef="#br0">829 0 7338,'-8'6'250,"1"0"1,-1 0-1,1 1 1,0 0-1,1 0 1,0 0 0,0 1-1,0 0 1,1 0-1,-5 11 1,-9 11 83,-100 135-10,54-81-290,41-50 11,-1-1 0,-2-2 0,-1 0 0,-1-2 0,-45 35 0,-25-1 163,63-43-106,1 3-1,1 1 1,1 1-1,-42 42 1,53-33-46,14-17-322,25-25-466,-7 1 464</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02.087"/>
    </inkml:context>
    <inkml:brush xml:id="br0">
      <inkml:brushProperty name="width" value="0.1" units="cm"/>
      <inkml:brushProperty name="height" value="0.1" units="cm"/>
      <inkml:brushProperty name="color" value="#E71224"/>
    </inkml:brush>
  </inkml:definitions>
  <inkml:trace contextRef="#ctx0" brushRef="#br0">1 56 7826,'8'-5'2896,"2"-3"-2200,13 16-544,-3-5-15,-2-9-1,3 3 16,2-7-8,20 11 0,-4-1-112,-4-5 0,-12-4-32,-12-6-64,14 15-152,-10-7-128,-2 12-897,-3-2 825</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02.445"/>
    </inkml:context>
    <inkml:brush xml:id="br0">
      <inkml:brushProperty name="width" value="0.1" units="cm"/>
      <inkml:brushProperty name="height" value="0.1" units="cm"/>
      <inkml:brushProperty name="color" value="#E71224"/>
    </inkml:brush>
  </inkml:definitions>
  <inkml:trace contextRef="#ctx0" brushRef="#br0">0 22 7250,'7'-2'2512,"14"4"-2336,2 0-40,3-4 32,4 2-32,-6-7 0,6 1-48,3 6-104,-12-5-136,-6 3-1080,3 1 864</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02.793"/>
    </inkml:context>
    <inkml:brush xml:id="br0">
      <inkml:brushProperty name="width" value="0.1" units="cm"/>
      <inkml:brushProperty name="height" value="0.1" units="cm"/>
      <inkml:brushProperty name="color" value="#E71224"/>
    </inkml:brush>
  </inkml:definitions>
  <inkml:trace contextRef="#ctx0" brushRef="#br0">6 107 5937,'-5'3'2641,"11"2"-961,6-8-1392,6-9-120,10 6 8,6-9 40,4 5 0,8-3-72,-8-12-24,9 9-88,4 8-64,-13 1-112,1 7-96,-21 2-832,-3 1 744</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03.142"/>
    </inkml:context>
    <inkml:brush xml:id="br0">
      <inkml:brushProperty name="width" value="0.1" units="cm"/>
      <inkml:brushProperty name="height" value="0.1" units="cm"/>
      <inkml:brushProperty name="color" value="#E71224"/>
    </inkml:brush>
  </inkml:definitions>
  <inkml:trace contextRef="#ctx0" brushRef="#br0">262 3 5577,'-46'-2'2161,"41"15"-1465,0-1-24,5 2-72,-1-2-48,1 4-128,8 4-88,-5-4-88,4 9-40,-4-5-104,0 6-16,-4-5-39,1 11-33,-4 2-24,-2-9-33,4 9-191,-6-14-184,0-5 264</inkml:trace>
  <inkml:trace contextRef="#ctx0" brushRef="#br0" timeOffset="1">75 310 6449,'-74'-27'2409,"85"29"-1697,4-9-536,7 19 48,-3 1-16,-2-11 0,-3 6-64,-5-6-56,-3 3-40,1 8-48,-4-7-184,4 14-232,-4-12 264</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24:12.655"/>
    </inkml:context>
    <inkml:brush xml:id="br0">
      <inkml:brushProperty name="width" value="0.05" units="cm"/>
      <inkml:brushProperty name="height" value="0.05" units="cm"/>
    </inkml:brush>
  </inkml:definitions>
  <inkml:trace contextRef="#ctx0" brushRef="#br0">306 59 7642,'-8'-11'517,"-22"-29"788,30 39-1286,-1 1 1,1-1 0,0 1-1,-1 0 1,1-1-1,0 1 1,-1-1 0,1 1-1,-1 0 1,1-1 0,0 1-1,-1 0 1,1-1-1,-1 1 1,1 0 0,-1 0-1,1-1 1,-1 1 0,0 0-1,1 0 1,-1 0-1,1 0 1,-1 0 0,1 0-1,-1 0 1,1 0-1,-1 0 1,0 0 0,1 0-1,-1 0 1,1 0 0,-1 0-1,1 0 1,-1 1-1,1-1 1,-1 0 0,1 0-1,-1 1 1,1-1 0,-1 0-1,1 1 1,-1-1-1,1 0 1,0 1 0,-1-1-1,1 1 1,0-1 0,-1 1-1,1-1 1,0 1-1,0-1 1,-1 1 0,1-1-1,0 1 1,0-1-1,0 1 1,0-1 0,-1 1-1,1 0 1,-28 79 207,15-47-138,1 0 1,-10 54-1,20-73-8,-1-1 1,0 0-1,-1 0 1,-1 0-1,0 0 1,-12 20 0,17-35-45,-1 0 0,1 0 0,0 0 1,0 0-1,0-1 0,0 1 0,0 0 1,0 0-1,0 0 0,1 0 1,-1-1-1,1 1 0,-1 0 0,1 0 1,0 0-1,0 0 0,0 0 0,0 0 1,2-2-1,14-18 17,1 0 1,1 1-1,28-24 1,-37 36-36,0 1 1,1 0-1,0 0 0,0 1 1,0 0-1,1 1 0,0 0 1,0 1-1,1 0 0,20-4 1,-31 8-19,0 1 1,0 0-1,0-1 1,0 1-1,0 0 1,0 0 0,1 0-1,-1 0 1,0 1-1,0-1 1,0 1-1,0-1 1,0 1-1,0 0 1,0 0-1,0-1 1,0 1-1,0 1 1,0-1 0,2 2-1,-3-1 3,0 0-1,0-1 1,0 1-1,0 0 1,-1-1-1,1 1 1,0 0-1,-1 0 1,0 0-1,1 0 1,-1-1 0,0 1-1,0 0 1,0 0-1,0 0 1,-1 0-1,1 0 1,-1 3-1,-2 3 6,0 0 0,0 0 0,0 0 0,-1-1 0,0 1-1,-1-1 1,1 0 0,-1 0 0,-8 7 0,-1 0 22,1 1 1,1 0 0,0 0-1,1 1 1,0 1 0,-14 32-1,-7 15-1,-3-2 0,-51 70 0,82-125-82,-1-1 0,0 0-1,0 0 1,0-1 0,-1 1 0,1-1 0,-1-1 0,-1 1 0,1-1 0,-1 0 0,1 0 0,-1-1 0,0 0 0,0 0 0,-15 4 0,21-7-54,0 0 0,0 0 0,0 0-1,0 0 1,0 0 0,0 0 0,0 0 0,1 0-1,-1 0 1,0 0 0,0 0 0,0 0 0,0-1-1,0 1 1,0 0 0,0-1 0,0 1 0,1-1-1,-1 1 1,0-1 0,0 1 0,1-1-1,-1 0 1,0 1 0,1-1 0,-1 0 0,0-1-1,-3-11-970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5:52.185"/>
    </inkml:context>
    <inkml:brush xml:id="br0">
      <inkml:brushProperty name="width" value="0.1" units="cm"/>
      <inkml:brushProperty name="height" value="0.1" units="cm"/>
      <inkml:brushProperty name="color" value="#FFC114"/>
    </inkml:brush>
  </inkml:definitions>
  <inkml:trace contextRef="#ctx0" brushRef="#br0">202 10 9634,'-10'-8'3257,"2"6"-3137,0 5 32,6 19 104,-11-4 56,8 16 8,-16-7-56,-1 9-168,-1 5-72,-14-8-112,19 3-136,-9-8-344,19 1-248,15-19 496</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03.472"/>
    </inkml:context>
    <inkml:brush xml:id="br0">
      <inkml:brushProperty name="width" value="0.1" units="cm"/>
      <inkml:brushProperty name="height" value="0.1" units="cm"/>
      <inkml:brushProperty name="color" value="#E71224"/>
    </inkml:brush>
  </inkml:definitions>
  <inkml:trace contextRef="#ctx0" brushRef="#br0">122 60 5697,'66'-59'2297,"-78"67"-1337,7 10-568,-11-2 0,6 7-16,-15-1-32,4-4-112,1 5-72,2 5-88,-5-19-16,13 6-32,0-8-56,4-1-232,-1 1-280,2 3 352</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03.858"/>
    </inkml:context>
    <inkml:brush xml:id="br0">
      <inkml:brushProperty name="width" value="0.1" units="cm"/>
      <inkml:brushProperty name="height" value="0.1" units="cm"/>
      <inkml:brushProperty name="color" value="#E71224"/>
    </inkml:brush>
  </inkml:definitions>
  <inkml:trace contextRef="#ctx0" brushRef="#br0">3 345 8890,'-1'-1'139,"1"-1"0,-1 1 0,1-1-1,-1 1 1,1-1 0,0 1 0,0-1 0,0 0 0,0 1 0,0-1 0,0 1 0,1-1 0,-1 1-1,0-1 1,1 0 0,-1 1 0,1 0 0,0-1 0,-1 1 0,1-1 0,0 1 0,0 0 0,0-1-1,0 1 1,0 0 0,0 0 0,2-2 0,41-47-322,-32 38 602,13-14-204,2 0 1,0 1 0,2 2-1,0 1 1,55-30 0,-63 41-189,0 1 0,1 1 0,0 1 0,0 1 0,1 1 0,0 0 1,0 2-1,0 1 0,0 1 0,26 1 0,-36 2-32,1 0 0,-1 0-1,0 1 1,0 1 0,0 0-1,0 1 1,0 0 0,-1 1 0,0 1-1,0 0 1,0 0 0,-1 1 0,0 1-1,0 0 1,-1 0 0,0 1 0,0 1-1,-1-1 1,0 2 0,11 16-1,-54-45-358,32 12 811</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04.456"/>
    </inkml:context>
    <inkml:brush xml:id="br0">
      <inkml:brushProperty name="width" value="0.1" units="cm"/>
      <inkml:brushProperty name="height" value="0.1" units="cm"/>
      <inkml:brushProperty name="color" value="#E71224"/>
    </inkml:brush>
  </inkml:definitions>
  <inkml:trace contextRef="#ctx0" brushRef="#br0">184 92 8690,'-83'-53'2520,"82"53"-2488,0-1 0,0 1 0,0-1-1,0 0 1,0 0 0,0 1 0,0-1-1,1 0 1,-1 0 0,0 0-1,0 0 1,1 0 0,-1 0 0,1 0-1,-1 0 1,1 0 0,-1-1 0,0 0-1,2 1-25,-1 0 0,0 1 0,0-1 0,0 1 0,1-1 0,-1 1 0,0-1 0,0 0-1,1 1 1,-1-1 0,0 1 0,1 0 0,-1-1 0,1 1 0,-1-1 0,1 1 0,-1 0 0,1-1 0,-1 1-1,1 0 1,-1-1 0,1 1 0,0 0 0,31-7-13,-32 7 10,22-2 23,0 1 1,0 1-1,0 1 1,26 5-1,-41-5-57,-1 0 0,0 1 0,0-1 0,0 1 0,-1 1 0,1-1 0,0 1 0,-1 0 0,0 0 0,1 0 0,-1 1 0,0 0 0,-1 0 0,1 0 0,-1 1 0,0-1 0,0 1 0,0 0-1,4 8 1,-5-6-73,0-1 0,0 1 0,-1-1 0,0 1 0,0 0 0,-1-1 0,0 1-1,0 0 1,0 0 0,-1 0 0,0 0 0,-1 0 0,1 0 0,-1 0 0,-1 0 0,1 0-1,-4 9 1,1-7 82,-1 0-1,0-1 0,0 1 1,-1-1-1,0 0 0,0 0 1,0-1-1,-1 0 1,-1 0-1,1-1 0,-16 11 1,-2-3 258,0-1 0,0-1 0,-1-1 1,-1-1-1,0-1 0,0-2 0,-50 8 0,46-4 216,29-6-174,21-6-58,78-11-84,-53 7-144,0-1 1,58-17-1,-95 21-161,-1 0 0,0-1 0,0 1 0,-1-2-1,1 1 1,0-1 0,-1 1 0,0-2 0,0 1 0,0 0-1,-1-1 1,7-8 0,-4 0-483</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04.808"/>
    </inkml:context>
    <inkml:brush xml:id="br0">
      <inkml:brushProperty name="width" value="0.1" units="cm"/>
      <inkml:brushProperty name="height" value="0.1" units="cm"/>
      <inkml:brushProperty name="color" value="#E71224"/>
    </inkml:brush>
  </inkml:definitions>
  <inkml:trace contextRef="#ctx0" brushRef="#br0">615 0 6649,'-112'12'2092,"108"-11"-2019,0-1 0,0 2 1,0-1-1,1 0 0,-1 1 1,0 0-1,1-1 0,-1 1 1,1 1-1,0-1 0,-1 0 1,1 1-1,-4 4 0,4-3 19,1-2-47,0 1-1,1-1 0,-1 0 0,1 1 0,0 0 0,-1-1 1,1 1-1,1 0 0,-2 5 0,-5 13 197,-10 18 158,13-29-316,0 0 1,-1 0-1,0-1 1,-10 15-1,-87 112 371,82-110-383,2 1-1,1 1 1,1 1 0,1 0-1,-18 54 1,15-39-4,-40 75-1,48-104-70,0 1 0,1 0 0,1 0 0,0 1 0,1 0 0,1 1-1,1-1 1,0 1 0,1 0 0,-1 22 0,9-24-339,6-20-177,12-27-397,-20 27 861,21-32-262</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05.154"/>
    </inkml:context>
    <inkml:brush xml:id="br0">
      <inkml:brushProperty name="width" value="0.1" units="cm"/>
      <inkml:brushProperty name="height" value="0.1" units="cm"/>
      <inkml:brushProperty name="color" value="#E71224"/>
    </inkml:brush>
  </inkml:definitions>
  <inkml:trace contextRef="#ctx0" brushRef="#br0">131 1 6897,'-23'21'2449,"-5"-1"-2121,5 3-256,1 0-168,4-2-224,2-7 232</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05.575"/>
    </inkml:context>
    <inkml:brush xml:id="br0">
      <inkml:brushProperty name="width" value="0.1" units="cm"/>
      <inkml:brushProperty name="height" value="0.1" units="cm"/>
      <inkml:brushProperty name="color" value="#E71224"/>
    </inkml:brush>
  </inkml:definitions>
  <inkml:trace contextRef="#ctx0" brushRef="#br0">50 1 6625,'-11'44'3144,"-2"13"-2688,-13 61-1379,69-147 490,-30 19 539,0 1 1,1 1 0,-1 0-1,2 0 1,-1 2 0,1 0-1,0 0 1,18-3 0,-26 7-135,1 1 0,-1-1 0,1 2 0,0-1 0,-1 1 0,1 0 1,0 0-1,-1 1 0,1 0 0,0 1 0,9 3 0,-16-5-124,-14 20-72,-2-3 291,-2-1-1,0-1 1,-1-1 0,0 0 0,-1-1 0,-27 13-1,-1 3 514,18-6 287,28-20-270,18-14-351,20-18-106,-28 21-147,0 0 1,1 0-1,0 1 0,1 0 0,17-7 1,-17 10-149,-8 3-3,1 0 0,-1 0 1,0 0-1,0 0 0,0-1 1,0 1-1,0-1 0,0 0 1,0 0-1,0 0 0,-1 0 1,1 0-1,-1-1 0,0 1 1,1-1-1,1-3 0,-4-2-715</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05.902"/>
    </inkml:context>
    <inkml:brush xml:id="br0">
      <inkml:brushProperty name="width" value="0.1" units="cm"/>
      <inkml:brushProperty name="height" value="0.1" units="cm"/>
      <inkml:brushProperty name="color" value="#E71224"/>
    </inkml:brush>
  </inkml:definitions>
  <inkml:trace contextRef="#ctx0" brushRef="#br0">0 1 7578,'7'10'2576,"-6"-9"-2320,11 16-184,-12-9 56,-4 0 104,4 9 16,-1-4-24,6 11-40,10 11-96,-2-4-40,-5-10-112,-8-6-104,3-2-392,-3-3-1256,0-2 1264</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06.259"/>
    </inkml:context>
    <inkml:brush xml:id="br0">
      <inkml:brushProperty name="width" value="0.1" units="cm"/>
      <inkml:brushProperty name="height" value="0.1" units="cm"/>
      <inkml:brushProperty name="color" value="#E71224"/>
    </inkml:brush>
  </inkml:definitions>
  <inkml:trace contextRef="#ctx0" brushRef="#br0">1 277 6385,'70'-122'2153,"-65"112"-2009,1 1 0,0 0 1,0 0-1,0 1 0,1-1 1,1 2-1,-1-1 0,1 1 0,1 0 1,-1 0-1,1 1 0,0 0 0,1 1 1,14-6-1,-8 6-68,1 1 0,0 0 0,0 1 0,0 1 0,1 1 0,30 2 0,56-13 12,-83 7-68,-7 3-15,3 19 1,-13-12-3,-1-1-1,0 1 1,0 0-1,0 0 1,0 0-1,-1 0 1,0 1-1,0-1 1,-1 1-1,1-1 1,-1 1-1,0 0 1,-1 0-1,1-1 1,-1 1-1,0 0 1,-1 0-1,1-1 1,-1 1-1,0 0 1,-1-1 0,1 1-1,-1-1 1,0 1-1,-1-1 1,1 0-1,-1 0 1,0 0-1,0 0 1,-1-1-1,1 1 1,-1-1-1,0 0 1,0 0-1,-5 4 1,-3 4 1,1 2 0,0-1 0,1 1 0,1 1 0,0 0 0,1 0 0,-12 33 0,15-41-225,0 0 1,0 0-1,0 0 1,-1-1-1,0 0 1,-1 0-1,1 0 1,-1-1-1,0 0 1,0 0-1,-14 6 1,9-9-672</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06.744"/>
    </inkml:context>
    <inkml:brush xml:id="br0">
      <inkml:brushProperty name="width" value="0.1" units="cm"/>
      <inkml:brushProperty name="height" value="0.1" units="cm"/>
      <inkml:brushProperty name="color" value="#E71224"/>
    </inkml:brush>
  </inkml:definitions>
  <inkml:trace contextRef="#ctx0" brushRef="#br0">48 1 6881,'0'68'2330,"2"-4"-1974,-3-1 0,-3 0-1,-19 101 1,15-128-312,2 0 0,2 1-1,0 44 1,25-108-35,62-75-57,-80 98 54,-1 0-1,1 0 1,1 0-1,-1 0 1,0 1 0,1-1-1,0 1 1,0 0-1,0 0 1,0 0-1,0 1 1,0-1-1,1 1 1,0 0-1,-1 0 1,1 1 0,0-1-1,5 0 1,-8 2 6,-1 0 0,0 0 1,0 0-1,0 0 0,1-1 1,-1 1-1,0 0 0,0-1 1,0 1-1,0-1 0,0 1 1,0-1-1,0 0 0,0 1 1,0-1-1,0 0 1,0 0-1,0 0 0,0 0 1,0 1-1,-1-1 0,1 0 1,0-1-1,-1 1 0,1-1 1,0 3 335,-2 5-66,-17 153-62,12-135-217,6-23-40,-1 0 0,0 1 0,1-1 0,-1 1 0,1-1 0,0 1 0,0 0 0,-1-1 0,1 1 0,0-1 0,0 1 0,0-1 0,1 1 0,-1 0-1,0-1 1,1 1 0,-1-1 0,1 3 0,1-3-179</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07.455"/>
    </inkml:context>
    <inkml:brush xml:id="br0">
      <inkml:brushProperty name="width" value="0.1" units="cm"/>
      <inkml:brushProperty name="height" value="0.1" units="cm"/>
      <inkml:brushProperty name="color" value="#E71224"/>
    </inkml:brush>
  </inkml:definitions>
  <inkml:trace contextRef="#ctx0" brushRef="#br0">25 189 4897,'-25'-98'2513,"29"80"-233,15 9-1728,1-1-176,3 1-8,18 5-64,-3-7-24,6 3-119,-6-1-65,-3 3-56,-4 6-8,-5-2-40,-9 1-48,-9 1-113,-2-4-127,-1 8 192</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5:52.520"/>
    </inkml:context>
    <inkml:brush xml:id="br0">
      <inkml:brushProperty name="width" value="0.1" units="cm"/>
      <inkml:brushProperty name="height" value="0.1" units="cm"/>
      <inkml:brushProperty name="color" value="#FFC114"/>
    </inkml:brush>
  </inkml:definitions>
  <inkml:trace contextRef="#ctx0" brushRef="#br0">1 1 8706,'0'3'3185,"5"9"-2537,1-2-480,6 1-8,4 14 16,-1-1 40,3 16-24,-3-11-48,1 1-80,-1-1-48,-7-12-24,-1 1-64,-7-13-208,-4 1-144,1-6 1760,1-1-1128</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07.802"/>
    </inkml:context>
    <inkml:brush xml:id="br0">
      <inkml:brushProperty name="width" value="0.1" units="cm"/>
      <inkml:brushProperty name="height" value="0.1" units="cm"/>
      <inkml:brushProperty name="color" value="#E71224"/>
    </inkml:brush>
  </inkml:definitions>
  <inkml:trace contextRef="#ctx0" brushRef="#br0">14 86 7210,'-13'-10'2688,"34"7"-2032,-3-5-496,20 3-128,10 3-16,-10-9-8,12 4 8,-4 1-80,-14-9-104,0 5-792,-5 2 656</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08.120"/>
    </inkml:context>
    <inkml:brush xml:id="br0">
      <inkml:brushProperty name="width" value="0.1" units="cm"/>
      <inkml:brushProperty name="height" value="0.1" units="cm"/>
      <inkml:brushProperty name="color" value="#E71224"/>
    </inkml:brush>
  </inkml:definitions>
  <inkml:trace contextRef="#ctx0" brushRef="#br0">344 111 6521,'-43'-104'2072,"38"98"-999,8 20-653,2 19 56,-7-23-391,1 0-1,0 0 1,1 1-1,0-1 1,2 19 0,-1-20-88,0 0 0,0 0 0,-1 1 1,-1-1-1,1 0 0,-1 0 0,-1 0 1,-5 18-1,-9 13-6,5-10-804,-1-2 1,-28 49-1,33-67 563,1-1-1,-2-1 1,1 1 0,-1-1 0,0 0-1,-1-1 1,0 1 0,0-2-1,0 1 1,-1-2 0,-14 8 0,8-7 592,-1-1 0,0 0 1,-23 4-1,40-9-305,0 0 0,-1-1-1,1 1 1,0 0 0,-1 0-1,1 0 1,-1 0 0,1 0 0,0 0-1,-1 0 1,1 0 0,0 0-1,-1 1 1,1-1 0,0 0 0,-1 0-1,1 0 1,0 0 0,-1 0-1,1 1 1,0-1 0,-1 0 0,1 0-1,0 1 1,0-1 0,-1 0-1,1 0 1,0 1 0,0-1 0,-1 0-1,1 1 1,0-1 0,0 0-1,0 1 1,0-1 0,-1 0 0,1 1-1,0-1 1,0 0 0,0 1-1,0-1 1,0 0 0,0 1 0,0-1-1,0 0 1,0 1 0,0-1-1,0 1 1,0-1 0,1 0 0,-1 1-1,0-1 1,0 0 0,0 1-1,0-1 1,0 0 0,1 1 0,-1-1-1,0 0 1,0 0 0,1 1-1,-1-1 1,0 0 0,0 0 0,1 1-1,0-1 1,19 13 809,-5-10-707,0-1 1,0-1-1,0 0 0,0-1 0,1-1 1,18-3-1,0 1-8,-30 3-132,20-1 74,0-2 0,0 0 0,26-7 0,-45 8-110,1 1 0,-1-1 0,1 0-1,-1-1 1,0 1 0,0-1 0,0 0-1,0 0 1,-1 0 0,1-1 0,-1 0-1,0 0 1,0 0 0,0 0 0,0-1-1,-1 1 1,0-1 0,5-8 0,-1 2-1317,1 8 590</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08.656"/>
    </inkml:context>
    <inkml:brush xml:id="br0">
      <inkml:brushProperty name="width" value="0.1" units="cm"/>
      <inkml:brushProperty name="height" value="0.1" units="cm"/>
      <inkml:brushProperty name="color" value="#E71224"/>
    </inkml:brush>
  </inkml:definitions>
  <inkml:trace contextRef="#ctx0" brushRef="#br0">183 1 5025,'-68'56'2934,"65"-52"-2805,0 1 0,1 0 0,0-1 0,0 1-1,1 0 1,-1 0 0,1 0 0,0 0 0,0 1 0,1-1 0,-1 0-1,1 0 1,0 0 0,2 9 0,-2 13 85,-3-14-164,1 0 1,-2 0-1,0 0 0,0-1 0,-1 0 0,-9 16 0,2-3 5,-12 3-6,3-4-31,21-24-19,-1 1 0,1-1 1,0 1-1,-1-1 1,1 0-1,0 1 1,-1-1-1,1 1 0,0-1 1,-1 1-1,1-1 1,0 1-1,0-1 1,0 1-1,-1-1 0,1 1 1,0-1-1,0 1 1,0-1-1,0 1 1,0 0-1,0-1 0,0 1 1,0-1-1,0 1 1,0-1-1,0 1 1,1-1-1,-1 1 0,0 0 1,20-17-84,-4 6 84,-1-1 1,0 0-1,-1-2 0,17-17 1,32-27 2,23-27-1,-85 83-1,1 0 0,-1 0 0,1-1 0,-1 1 0,1 1 0,-1-1 0,1 0 0,-1 0 1,1 1-1,0-1 0,0 0 0,-1 1 0,1 0 0,0-1 0,0 1 0,-1 0 0,1 0 1,0 0-1,0 0 0,0 0 0,-1 1 0,1-1 0,3 1 0,-4 0 1,0-1-1,0 0 1,-1 1 0,1-1-1,0 1 1,0 0-1,0-1 1,-1 1 0,1 0-1,0-1 1,-1 1 0,1 0-1,0 0 1,-1 0-1,1-1 1,-1 1 0,1 0-1,-1 0 1,0 0-1,1 0 1,-1 0 0,0 0-1,0 0 1,1 0-1,-1 0 1,0 0 0,0 0-1,0 0 1,0 0-1,0 0 1,-1 0 0,1 0-1,0 0 1,0 0-1,-1 0 1,1 0 0,-1 1-1,0 7 10,-1 7 23,0 0-1,-2 0 0,0 1 1,-1-2-1,0 1 0,-1-1 1,-1 0-1,0 0 0,-1 0 1,-19 24-1,19-28 166,-6 3-816,13-16 532,1 0 1,-1 0-1,1 0 0,-1 0 0,1 0 0,0 0 0,0 0 0,0 0 0,0 0 0,0 0 1,0 0-1,1 0 0,-1 0 0,1-2 0,9-70-371</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08.987"/>
    </inkml:context>
    <inkml:brush xml:id="br0">
      <inkml:brushProperty name="width" value="0.1" units="cm"/>
      <inkml:brushProperty name="height" value="0.1" units="cm"/>
      <inkml:brushProperty name="color" value="#E71224"/>
    </inkml:brush>
  </inkml:definitions>
  <inkml:trace contextRef="#ctx0" brushRef="#br0">85 0 4993,'1'2'249,"0"1"0,-1-1 0,1 0 0,-1 0 0,0 1 0,0-1 0,1 0 0,-2 0 0,1 1 0,0-1 0,0 0 0,-1 1 0,1-1 0,-1 0 0,0 0 0,0 3 0,-21 40 261,6-13-308,-26 121 617,42-152-814,0-1 0,-1 0 1,1 1-1,0-1 0,-1 1 0,1-1 0,0 1 1,0-1-1,-1 1 0,1-1 0,0 1 1,0-1-1,0 1 0,0-1 0,0 1 0,0-1 1,0 1-1,0 0 0,0-1 0,0 1 0,0-1 1,0 1-1,0-1 0,0 1 0,0-1 0,1 1 1,-1-1-1,0 1 0,0-1 0,1 1 1,-1-1-1,0 1 0,1-1 0,-1 0 0,0 1 1,1-1-1,-1 1 0,1-1 0,-1 0 0,0 0 1,1 1-1,-1-1 0,1 0 0,-1 0 1,1 1-1,-1-1 0,1 0 0,-1 0 0,1 0 1,0 0-1,-1 0 0,1 0 0,-1 0 0,1 0 1,-1 0-1,1 0 0,-1 0 0,2 0 1,0-1 3,1 1 1,-1-1 0,1 1 0,-1-1 0,0 0 0,1 0-1,-1 0 1,0-1 0,0 1 0,0 0 0,0-1 0,0 1 0,2-3-1,145-159-515,-132 140-475,-6-2 412</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09.320"/>
    </inkml:context>
    <inkml:brush xml:id="br0">
      <inkml:brushProperty name="width" value="0.1" units="cm"/>
      <inkml:brushProperty name="height" value="0.1" units="cm"/>
      <inkml:brushProperty name="color" value="#E71224"/>
    </inkml:brush>
  </inkml:definitions>
  <inkml:trace contextRef="#ctx0" brushRef="#br0">296 1 4041,'-13'44'1066,"5"-17"1032,-10 54-1,10-45-1778,-1-1 1,-2 0-1,-2-1 0,-1 0 1,-1-1-1,-24 36 0,11-17-224,13-24-158,-1-1-1,-1 0 1,-2-2 0,-29 32 0,45-58-220,2-7 132</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09.652"/>
    </inkml:context>
    <inkml:brush xml:id="br0">
      <inkml:brushProperty name="width" value="0.1" units="cm"/>
      <inkml:brushProperty name="height" value="0.1" units="cm"/>
      <inkml:brushProperty name="color" value="#E71224"/>
    </inkml:brush>
  </inkml:definitions>
  <inkml:trace contextRef="#ctx0" brushRef="#br0">0 70 6713,'31'-58'2193,"-31"57"-2149,1 0-1,-1 0 1,1 1 0,0-1-1,0 0 1,-1 0 0,1 1-1,0-1 1,0 0 0,0 1 0,0-1-1,0 1 1,0-1 0,0 1-1,0 0 1,0-1 0,0 1-1,0 0 1,0-1 0,0 1-1,0 0 1,0 0 0,0 0 0,0 0-1,0 0 1,0 0 0,2 1-1,25 10 87,-20-7 63,65 28 596,-54-22-665,0-1 0,1-1 0,26 7 0,6-2-1312,-53-13 945</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09.991"/>
    </inkml:context>
    <inkml:brush xml:id="br0">
      <inkml:brushProperty name="width" value="0.1" units="cm"/>
      <inkml:brushProperty name="height" value="0.1" units="cm"/>
      <inkml:brushProperty name="color" value="#E71224"/>
    </inkml:brush>
  </inkml:definitions>
  <inkml:trace contextRef="#ctx0" brushRef="#br0">188 1 7442,'-102'56'2624,"97"-51"-2336,-2-7-144,-4 8 16,1 3 24,2 7 8,1 12-24,1-5-72,1 2-64,-9-12-24,10 5-64,-1 0-240,1-3-264,4 4 352</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10.340"/>
    </inkml:context>
    <inkml:brush xml:id="br0">
      <inkml:brushProperty name="width" value="0.1" units="cm"/>
      <inkml:brushProperty name="height" value="0.1" units="cm"/>
      <inkml:brushProperty name="color" value="#E71224"/>
    </inkml:brush>
  </inkml:definitions>
  <inkml:trace contextRef="#ctx0" brushRef="#br0">0 99 6721,'47'-66'2202,"-45"64"-2151,1-1 1,-1 1-1,1 0 0,0 0 0,0-1 0,0 2 0,0-1 1,0 0-1,1 1 0,-1-1 0,0 1 0,1 0 0,-1 0 1,1 1-1,0-1 0,-1 1 0,1-1 0,-1 1 0,1 0 1,0 0-1,-1 1 0,7 1 0,15-1 97,-9-4-68,21-3 49,-36 6-124,0 0 0,0-1 0,0 1 0,0 0 1,0 0-1,0 0 0,0 0 0,0 0 0,0 0 1,0 0-1,0 1 0,0-1 0,0 0 0,0 0 0,-1 1 1,1-1-1,0 1 0,0-1 0,0 1 0,0-1 1,0 1-1,-1-1 0,1 1 0,1 1 0,-27 28 225,18-21-239,-3 6-161,0-2 0,-1 1 0,0-1-1,-1-1 1,0 0 0,-1-1 0,-22 14 0,2-9-250</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10.668"/>
    </inkml:context>
    <inkml:brush xml:id="br0">
      <inkml:brushProperty name="width" value="0.1" units="cm"/>
      <inkml:brushProperty name="height" value="0.1" units="cm"/>
      <inkml:brushProperty name="color" value="#E71224"/>
    </inkml:brush>
  </inkml:definitions>
  <inkml:trace contextRef="#ctx0" brushRef="#br0">53 0 4897,'-53'5'3937,"63"-1"-3425,-5 0-184,2 5 16,9 9-8,-4-4-32,-6-2-112,-3 1-56,2 13-80,2 2-16,0-1-64,1-1-64,-5-15-392,-3-2 312</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11.023"/>
    </inkml:context>
    <inkml:brush xml:id="br0">
      <inkml:brushProperty name="width" value="0.1" units="cm"/>
      <inkml:brushProperty name="height" value="0.1" units="cm"/>
      <inkml:brushProperty name="color" value="#E71224"/>
    </inkml:brush>
  </inkml:definitions>
  <inkml:trace contextRef="#ctx0" brushRef="#br0">2 78 6921,'46'-59'2092,"-45"57"-2057,1 0 0,-1 1 1,1-1-1,0 1 0,-1 0 1,1-1-1,0 1 0,0 0 1,0 0-1,0 0 0,0 0 1,0 1-1,0-1 0,0 0 1,1 1-1,-1 0 1,0-1-1,0 1 0,0 0 1,1 0-1,-1 0 0,0 1 1,4 0-1,2-1 71,57 2 305,-32 0-280,45-4 0,-77 2-130,-1-1 0,1 1 1,-1 0-1,1 0 0,0 0 1,-1 0-1,1 0 0,-1 0 1,1 0-1,0 0 0,-1 0 1,1 0-1,-1 0 0,1 0 1,0 0-1,-1 0 0,1 1 1,-1-1-1,1 0 0,0 0 0,-1 1 1,1-1-1,-1 0 0,1 1 1,-1-1-1,1 1 0,-1-1 1,0 0-1,1 1 0,-1-1 1,1 1-1,-1-1 0,0 1 1,0 0-1,1-1 0,-1 1 1,0-1-1,0 1 0,0-1 1,1 1-1,-1 0 0,0-1 1,0 1-1,0-1 0,0 1 1,0 0-1,0-1 0,0 1 1,0 0-1,-1-1 0,1 1 1,0-1-1,0 2 0,-17 34 225,11-26-163,-2 8-4,-2-1 0,0 0-1,-20 25 1,1-2-22,2 2-61,10-15-565,-37 46-1,37-49 235</inkml:trace>
  <inkml:trace contextRef="#ctx0" brushRef="#br0" timeOffset="1">38 288 6409,'-38'-80'2545,"45"70"-1313,4 7-1184,7 6 0,-3-15-8,3 12 0,2 0-32,-4-8-8,2 11-272,-3 1-480,-12-21 504</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5:52.854"/>
    </inkml:context>
    <inkml:brush xml:id="br0">
      <inkml:brushProperty name="width" value="0.1" units="cm"/>
      <inkml:brushProperty name="height" value="0.1" units="cm"/>
      <inkml:brushProperty name="color" value="#FFC114"/>
    </inkml:brush>
  </inkml:definitions>
  <inkml:trace contextRef="#ctx0" brushRef="#br0">135 12 7530,'-1'-1'88,"1"1"1,-1 0-1,1 0 0,-1 0 1,1 0-1,-1 0 1,1 0-1,-1 0 1,1 0-1,-1 0 1,1 0-1,-1 0 0,0 0 1,1 0-1,-1 0 1,1 0-1,-1 0 1,1 0-1,-1 1 1,1-1-1,0 0 0,-1 0 1,1 1-1,-1-1 1,1 0-1,-1 1 1,1-1-1,0 0 1,-1 1-1,1-1 0,0 1 1,-1-1-1,1 1 1,0-1-1,0 1 1,-1-1-1,1 1 1,0-1-1,0 1 0,0-1 1,0 1-1,0-1 1,0 1-1,-1-1 1,1 1-1,1-1 1,-1 2-1,-3 37 138,3-27 6,-16 586 1291,12-476-1349,-10 123 32,9-196-172,-2-1 0,-28 93 0,26-114-54,-12 37 72,20-60-79,0 0 0,1 0 0,-1 0-1,1 0 1,0 0 0,0 0-1,0-1 1,0 1 0,1 0-1,0 0 1,-1 0 0,2 0 0,0 3-1,-2-10-88,-1 0-1,1 0 0,0 1 0,0-1 0,0 0 1,0 0-1,0 0 0,1 0 0,0-4 1,1-2-38,6-32 152,5-21-8</inkml:trace>
  <inkml:trace contextRef="#ctx0" brushRef="#br0" timeOffset="1">506 76 6633,'33'-43'2649,"-9"22"-1609,3 9-544,-16 15 80,-11 7-15,2 18 23,-20 8-80,1 27-104,2 16-88,-29 13-72,18 11-8,-2 0-80,-10-11-48,12-21-104,6-7-80,4-26-336,4-12-184,12-21 344</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11.405"/>
    </inkml:context>
    <inkml:brush xml:id="br0">
      <inkml:brushProperty name="width" value="0.1" units="cm"/>
      <inkml:brushProperty name="height" value="0.1" units="cm"/>
      <inkml:brushProperty name="color" value="#E71224"/>
    </inkml:brush>
  </inkml:definitions>
  <inkml:trace contextRef="#ctx0" brushRef="#br0">102 3 5873,'0'0'76,"0"0"0,-1-1 0,1 1 0,0 0 0,-1 0 0,1 0 0,0 0 0,-1-1 0,1 1 0,0 0 0,-1 0 0,1 0-1,0 0 1,-1 0 0,1 0 0,0 0 0,-1 0 0,1 0 0,0 0 0,-1 0 0,1 0 0,0 0 0,-1 0 0,1 0 0,0 1 0,0-1 0,-1 0 0,1 0 0,0 0 0,-1 0-1,1 1 1,0-1 0,0 0 0,-1 0 0,1 1 0,0-1 0,0 0 0,-1 0 0,1 1 0,0-1 0,0 0 0,0 0 0,0 1 0,0-1 0,-1 0 0,1 1 0,-9 20-568,7-15 798,-43 141-141,33-119-200,-6 22 50,16-37 35,2-2 1023,20-14-393,-8 1-861,3-1 174,3 0 81,0 0 0,24-10 0,-38 13-100,-1-1 0,0-1-1,0 1 1,0 0 0,0-1-1,0 0 1,0 1 0,0-1-1,-1-1 1,1 1 0,0 0-1,-1 0 1,0-1 0,0 0-1,0 1 1,0-1 0,0 0-1,0 0 1,-1 0 0,3-5-1,-1-3-430,0 12 198</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11.773"/>
    </inkml:context>
    <inkml:brush xml:id="br0">
      <inkml:brushProperty name="width" value="0.1" units="cm"/>
      <inkml:brushProperty name="height" value="0.1" units="cm"/>
      <inkml:brushProperty name="color" value="#E71224"/>
    </inkml:brush>
  </inkml:definitions>
  <inkml:trace contextRef="#ctx0" brushRef="#br0">1 160 6537,'32'-2'4209,"41"-9"-2825,51-6-1313,-37 10 174,1-4-1,164-43 1,-230 49-246,0 0 1,0 1-1,1 2 1,-1 0-1,1 1 1,0 1-1,-1 1 0,1 1 1,34 8-1,-60-11-74,0-1-1,-1-1 0,1 1 1,0 0-1,0-1 0,0 0 1,0 1-1,1-1 0,-1 0 1,1-1-1,-3-3 0,-1-9-214</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12.353"/>
    </inkml:context>
    <inkml:brush xml:id="br0">
      <inkml:brushProperty name="width" value="0.1" units="cm"/>
      <inkml:brushProperty name="height" value="0.1" units="cm"/>
      <inkml:brushProperty name="color" value="#E71224"/>
    </inkml:brush>
  </inkml:definitions>
  <inkml:trace contextRef="#ctx0" brushRef="#br0">851 0 6617,'-14'8'3931,"-10"19"-3274,2-1-414,-66 50 450,43-28-398,-212 207 374,163-165-556,-12 9-3,65-67-97,-50 42 61,82-65-111,0 0 1,1 0 0,0 1 0,0 0 0,1 1 0,-10 20-1,15-25-305,5-6 30,7-10-62,-7 8 366,15-14-186</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12.687"/>
    </inkml:context>
    <inkml:brush xml:id="br0">
      <inkml:brushProperty name="width" value="0.1" units="cm"/>
      <inkml:brushProperty name="height" value="0.1" units="cm"/>
      <inkml:brushProperty name="color" value="#E71224"/>
    </inkml:brush>
  </inkml:definitions>
  <inkml:trace contextRef="#ctx0" brushRef="#br0">1 40 5345,'23'-11'2609,"11"4"-209,-3 1-2312,7 6-40,-7-4-8,-16-1 8,3 2 0,0 0-8,-6 3-304,9 0-168,-8 1 264</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13.042"/>
    </inkml:context>
    <inkml:brush xml:id="br0">
      <inkml:brushProperty name="width" value="0.1" units="cm"/>
      <inkml:brushProperty name="height" value="0.1" units="cm"/>
      <inkml:brushProperty name="color" value="#E71224"/>
    </inkml:brush>
  </inkml:definitions>
  <inkml:trace contextRef="#ctx0" brushRef="#br0">10 10 6865,'-9'3'2737,"10"4"-1593,12 0-960,9-6-72,7-1 48,9 0 40,8-10 16,5 4-71,11 2-57,-8 1-72,-12-2-40,-3 5-96,-19 0-89,-4 0-335,-11 0-1368,-5 4 1344</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13.423"/>
    </inkml:context>
    <inkml:brush xml:id="br0">
      <inkml:brushProperty name="width" value="0.1" units="cm"/>
      <inkml:brushProperty name="height" value="0.1" units="cm"/>
      <inkml:brushProperty name="color" value="#E71224"/>
    </inkml:brush>
  </inkml:definitions>
  <inkml:trace contextRef="#ctx0" brushRef="#br0">51 0 5505,'-31'121'2479,"26"-101"-1726,1 0 1,-3 33-1,5-27-576,1 20-52,1-43-161,0-1-1,0 1 1,0-1 0,0 1-1,1-1 1,-1 1-1,1-1 1,-1 1 0,1-1-1,0 0 1,0 1-1,0-1 1,1 0 0,-1 0-1,0 0 1,3 4-1,-3-6 21,-1 0-1,1 0 1,-1 1-1,0-1 1,1 0-1,-1 0 0,1 0 1,-1 0-1,0 0 1,1 0-1,-1 0 0,1 0 1,-1 0-1,1 0 1,-1 0-1,0 0 1,1 0-1,-1 0 0,1 0 1,-1 0-1,0-1 1,1 1-1,-1 0 0,1 0 1,-1 0-1,0-1 1,1 1-1,-1 0 1,0 0-1,1-1 0,-1 1 1,0 0-1,1-1 1,-1 1-1,0 0 0,0-1 1,0 1-1,1 0 1,-1-1-1,0 1 1,0-1-1,6-20-160,-5 16 116,1-4 87,1-1 0,0 1 0,0 0 0,1 0 0,0 0 0,1 1 1,0-1-1,0 1 0,1 0 0,0 0 0,0 1 0,0 0 0,1 0 1,9-6-1,15-14 495,-27 22-453,1 1 1,0-1 0,0 1-1,0 0 1,0 0-1,1 1 1,-1 0-1,1 0 1,0 0 0,0 0-1,0 1 1,0 0-1,0 1 1,10-2-1,2 1-23,1 2-1,-1 1 1,0 0-1,0 1 1,0 1-1,23 6 1,-35-7-47,1 0 1,-1 1-1,0 0 1,0 0-1,0 0 1,0 1 0,-1-1-1,0 1 1,6 5-1,-9-6-5,1 0 0,-1 0-1,0 0 1,0 0 0,0 0-1,0 0 1,-1 0 0,1 1-1,-1-1 1,0 1 0,0-1 0,0 1-1,0-1 1,0 1 0,-1 0-1,0-1 1,0 6 0,0-5 6,-1 0 0,0 0 1,0-1-1,0 1 1,-1 0-1,1 0 0,-1-1 1,0 1-1,0-1 0,0 0 1,0 0-1,-1 0 0,1 0 1,-1 0-1,0 0 0,0 0 1,0-1-1,0 1 1,0-1-1,-1 0 0,1 0 1,-1-1-1,-6 4 0,-9 6 2,-12 5 114,-1-1 0,-1-1 0,0-2 0,-1-1 0,-42 7-1,24-5 252,50-12-333,0 0 1,-1-1-1,1 1 1,-1 0-1,1-1 1,0 0-1,-1 1 1,1-1-1,-1 0 1,1 0 0,-1-1-1,1 1 1,-1 0-1,1-1 1,-3-1-1,5 2-21,0-1 1,0 0-1,0 1 0,0-1 0,0 0 1,0 0-1,0 1 0,1-1 0,-1 0 1,0 1-1,0-1 0,1 0 0,-1 1 1,1-1-1,-1 0 0,0 1 0,1-1 1,-1 1-1,1-1 0,-1 1 0,1-1 1,-1 1-1,1-1 0,0 1 0,-1 0 1,2-1-1,62-21 94,-36 7-101,4-4-188,1 1 0,1 3-1,1 0 1,52-14-1,-45 18-86</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13.833"/>
    </inkml:context>
    <inkml:brush xml:id="br0">
      <inkml:brushProperty name="width" value="0.1" units="cm"/>
      <inkml:brushProperty name="height" value="0.1" units="cm"/>
      <inkml:brushProperty name="color" value="#E71224"/>
    </inkml:brush>
  </inkml:definitions>
  <inkml:trace contextRef="#ctx0" brushRef="#br0">6 38 7210,'1'-36'2976,"-6"35"-1536,4 6-1143,4 8-241,-3-12-8,20 22 0,-4-8 0,6 10-72,-8-4-96,-19-9-353,5-1 25,4 1 240</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14.171"/>
    </inkml:context>
    <inkml:brush xml:id="br0">
      <inkml:brushProperty name="width" value="0.1" units="cm"/>
      <inkml:brushProperty name="height" value="0.1" units="cm"/>
      <inkml:brushProperty name="color" value="#E71224"/>
    </inkml:brush>
  </inkml:definitions>
  <inkml:trace contextRef="#ctx0" brushRef="#br0">1 62 8626,'0'0'3016,"13"3"-2695,10-1-201,8-2-24,7-7 16,3-6 24,21 11 24,-6-13-48,16 17-40,-6-5-160,-22-5-80,-9 4-264,-22-12-281,2 16 481</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14.500"/>
    </inkml:context>
    <inkml:brush xml:id="br0">
      <inkml:brushProperty name="width" value="0.1" units="cm"/>
      <inkml:brushProperty name="height" value="0.1" units="cm"/>
      <inkml:brushProperty name="color" value="#E71224"/>
    </inkml:brush>
  </inkml:definitions>
  <inkml:trace contextRef="#ctx0" brushRef="#br0">551 1 5545,'-23'22'1007,"17"-17"-648,0 0-1,1 1 0,0-1 1,0 1-1,0 1 0,-5 8 1,8-11-272,-1-1 0,1 0 0,-1 0 0,0 0 0,0 0 0,0 0 0,-1-1 0,1 1 0,-1-1 0,-6 4 0,5-4 18,0 1 0,0 0 0,0 0 0,1 0 0,0 1-1,0-1 1,-8 9 0,2 0 120,-2 0 0,1-1-1,-2 0 1,1-1 0,-17 10 0,15-11-137,0 1 1,1 1-1,1-1 1,-22 25-1,16-11-135,-1-1-1,-1-1 1,-1 0 0,0-2-1,-2 0 1,-1-2 0,-39 25-1,51-41 68,6-13-10</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14.842"/>
    </inkml:context>
    <inkml:brush xml:id="br0">
      <inkml:brushProperty name="width" value="0.1" units="cm"/>
      <inkml:brushProperty name="height" value="0.1" units="cm"/>
      <inkml:brushProperty name="color" value="#E71224"/>
    </inkml:brush>
  </inkml:definitions>
  <inkml:trace contextRef="#ctx0" brushRef="#br0">0 55 7914,'73'-45'2466,"-72"44"-2422,1 0 1,-1 0-1,1 0 1,0 0 0,-1 0-1,1 0 1,0 1-1,-1-1 1,1 0 0,0 1-1,0 0 1,0-1 0,0 1-1,0 0 1,-1 0-1,1 0 1,0 0 0,0 1-1,0-1 1,0 0 0,0 1-1,-1-1 1,3 2-1,4 0 50,67 10 331,-2 2 0,0 4 0,131 51 0,-203-69-444,-1 1 1,1-1-1,0 0 0,-1 1 0,1-1 1,-1 1-1,1-1 0,0 0 0,-1 0 1,1 0-1,0 1 0,-1-1 0,1 0 0,0 0 1,-1 0-1,1 0 0,0 0 0,-1 0 1,1 0-1,0 0 0,0 0 0,-1 0 1,1-1-1,0 1 0,-1 0 0,1 0 1,0-1-1,-1 1 0,1 0 0,-1-1 1,1 1-1,-1-1 0,2 0 0,-2 0-39,0-1 0,0 1 0,0 0-1,0-1 1,0 1 0,0 0 0,0-1-1,-1 1 1,1-1 0,0 1 0,-1 0-1,1 0 1,-1-1 0,1 1 0,-2-2-1,-2-7-189</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5:53.183"/>
    </inkml:context>
    <inkml:brush xml:id="br0">
      <inkml:brushProperty name="width" value="0.1" units="cm"/>
      <inkml:brushProperty name="height" value="0.1" units="cm"/>
      <inkml:brushProperty name="color" value="#FFC114"/>
    </inkml:brush>
  </inkml:definitions>
  <inkml:trace contextRef="#ctx0" brushRef="#br0">1 89 8746,'9'-5'4433,"26"0"-2466,-14 2-1602,10-2-82,56-8 284,-78 11-559,0 0 0,-1-1 0,1 0-1,-1 0 1,1 0 0,-1-1 0,8-6 0,-10 6-269,1 0 1,0 1 0,0 0 0,0 0 0,0 0 0,0 1 0,15-3 0,-26 11-2280</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15.183"/>
    </inkml:context>
    <inkml:brush xml:id="br0">
      <inkml:brushProperty name="width" value="0.1" units="cm"/>
      <inkml:brushProperty name="height" value="0.1" units="cm"/>
      <inkml:brushProperty name="color" value="#E71224"/>
    </inkml:brush>
  </inkml:definitions>
  <inkml:trace contextRef="#ctx0" brushRef="#br0">23 0 5889,'1'3'310,"-1"-1"-1,1 0 0,-1 1 0,1-1 1,0 0-1,0 1 0,0-1 0,1 0 1,-1 0-1,0 0 0,1 0 0,0 0 1,-1 0-1,4 3 0,15 23 432,-18-23-695,0 1 0,-1 0 0,1 0 1,-1 0-1,-1 0 0,1 0 0,-1 0 0,0 0 0,0 0 0,0 0 1,-1 0-1,0 0 0,0 0 0,-1-1 0,1 1 0,-1 0 0,-1-1 0,1 1 1,-1-1-1,0 1 0,-4 4 0,0 2-62,1 1 0,0-1-1,0 1 1,1 0 0,-3 15 0,3-17-651,4-11 604,1 0 0,0 0 1,0 1-1,0-1 0,0 0 0,-1 0 1,1 1-1,0-1 0,0 0 1,0 1-1,0-1 0,0 0 0,0 0 1,0 1-1,0-1 0,0 0 1,0 0-1,0 1 0,0-1 0,0 0 1,0 1-1,0-1 0,0 0 1,0 0-1,0 1 0,0-1 0,0 0 1,0 1-1,0-1 0,0 0 1,1 0-1,-1 1 0,0-1 1,0 0-1,0 0 0,0 0 0,1 1 1,-1-1-1,0 0 0,5 2-1010</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15.521"/>
    </inkml:context>
    <inkml:brush xml:id="br0">
      <inkml:brushProperty name="width" value="0.1" units="cm"/>
      <inkml:brushProperty name="height" value="0.1" units="cm"/>
      <inkml:brushProperty name="color" value="#E71224"/>
    </inkml:brush>
  </inkml:definitions>
  <inkml:trace contextRef="#ctx0" brushRef="#br0">1 347 6697,'66'-31'2141,"-65"31"-2115,-1 0-1,0 0 1,1 0 0,-1 0 0,1 0-1,-1 0 1,1 0 0,-1 0 0,0 0-1,1 0 1,-1 0 0,1 0 0,-1 0 0,0 1-1,1-1 1,-1 0 0,0 0 0,1 0-1,-1 1 1,0-1 0,1 0 0,-1 0-1,0 1 1,1-1 0,-1 0 0,0 1-1,0-1 1,1 0 0,-1 1 0,0-1-1,0 1 1,0-1 0,0 0 0,1 1-1,3 23 459,-6 20 226,-21 0 128,19-32-683,0 0-9,1 1 0,0-1 0,1 1 0,0 0-1,0 21 1,8 150 512,-5-160-654,-2 1 1,0-1-1,-1 0 1,-2 0-1,0 0 1,-2 0-1,-8 23 1,2-30-423,12-18 375,0 0 0,0-1 1,0 1-1,0 0 0,0 0 0,0-1 1,0 1-1,0 0 0,1-1 1,-1 1-1,0 0 0,1 0 1,-1-1-1,1 1 0,-1 0 0,1 0 1,0 0-1,1-2 0,17-37-195</inkml:trace>
  <inkml:trace contextRef="#ctx0" brushRef="#br0" timeOffset="1">432 10 7586,'0'-4'2872,"-4"-1"-1936,3 8-455,1 0-201,0 23 16,9 47-64,-9-47-88,-4 2-56,-1 3-32,-5 0-48,-2-3-8,4-2-104,1-4-80,6-9-160,1 2-160,5-5 327</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15.921"/>
    </inkml:context>
    <inkml:brush xml:id="br0">
      <inkml:brushProperty name="width" value="0.1" units="cm"/>
      <inkml:brushProperty name="height" value="0.1" units="cm"/>
      <inkml:brushProperty name="color" value="#E71224"/>
    </inkml:brush>
  </inkml:definitions>
  <inkml:trace contextRef="#ctx0" brushRef="#br0">399 25 7690,'0'-1'91,"1"1"1,-1-1-1,0 0 1,0 0 0,1 1-1,-1-1 1,0 0 0,0 1-1,0-1 1,0 0-1,0 0 1,0 1 0,0-1-1,0 0 1,-1 0-1,1 1 1,0-1 0,0 0-1,-1 0 1,1 1 0,0-1-1,-1 0 1,1 1-1,0-1 1,-1 1 0,1-1-1,-1 0 1,1 1-1,-1-1 1,0 1 0,1-1-1,-1 1 1,1 0 0,-1-1-1,0 1 1,1 0-1,-1-1 1,-1 1 0,1 0-45,0 0 0,0 1 0,0-1 1,0 0-1,0 1 0,0-1 0,0 1 1,0-1-1,0 1 0,0 0 0,0-1 1,1 1-1,-1 0 0,0 0 0,0 0 1,1-1-1,-1 1 0,1 0 0,-1 0 1,0 0-1,1 0 0,0 0 0,-1 0 1,1 0-1,0 0 0,-1 0 0,1 0 1,0 0-1,0 3 0,-11 78 706,4 0 0,3 1 1,11 123-1,1-131-549,27 113 1,-22-134-206,-3-1 0,-2 2 0,-2-1 0,-2 82 0,-5-107 89,-2 0 0,-1 0 0,-1 0 0,-17 52 0,21-80-77,0 1 1,0-1 0,0 0-1,0 1 1,0-1-1,0 0 1,0 0-1,0 0 1,0 1 0,0-1-1,-1-1 1,1 1-1,0 0 1,-1 0 0,1 0-1,-1-1 1,1 1-1,-1-1 1,1 1-1,-1-1 1,1 1 0,-1-1-1,0 0 1,1 0-1,-1 0 1,1 0-1,-1 0 1,0 0 0,1 0-1,-3-1 1,-54-15 0,47 13-10,-34-12-717,0-1 0,1-2 0,-76-44 0,85 36 228</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17.638"/>
    </inkml:context>
    <inkml:brush xml:id="br0">
      <inkml:brushProperty name="width" value="0.1" units="cm"/>
      <inkml:brushProperty name="height" value="0.1" units="cm"/>
      <inkml:brushProperty name="color" value="#E71224"/>
    </inkml:brush>
  </inkml:definitions>
  <inkml:trace contextRef="#ctx0" brushRef="#br0">1 278 8026,'6'-10'2800,"3"-16"-2488,60-39-48,-30 47-16,-8-18 1,12 10-25,-5-4-16,16 16-80,7-3-32,6 7-24,7 7-64,-10-2 16,-2 12-8,-27-12-80,-20-2-56,-14-1-240,6 3-153,4 12 305</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17.972"/>
    </inkml:context>
    <inkml:brush xml:id="br0">
      <inkml:brushProperty name="width" value="0.1" units="cm"/>
      <inkml:brushProperty name="height" value="0.1" units="cm"/>
      <inkml:brushProperty name="color" value="#E71224"/>
    </inkml:brush>
  </inkml:definitions>
  <inkml:trace contextRef="#ctx0" brushRef="#br0">147 90 6249,'-19'-85'2065,"19"85"-2043,0 0 1,0 0-1,0 0 0,0 0 1,1 0-1,-1 0 0,0 0 1,0 0-1,0 0 1,0 0-1,1 0 0,-1 0 1,0 0-1,0 0 0,0 0 1,1 0-1,-1 0 1,0 0-1,0 0 0,0 0 1,0 0-1,1 0 1,-1 0-1,0 0 0,0 0 1,0 0-1,0 0 0,0-1 1,0 1-1,1 0 1,-1 0-1,0 0 0,0 0 1,0 0-1,0-1 1,0 1-1,0 0 0,0 0 1,0 0-1,0 0 0,1-1 1,-1 1-1,0 0 1,0 0-1,0 0 0,0 0 1,0-1-1,0 1 0,0 0 1,0 0-1,0-1 1,0 2-15,1 0 0,-1-1 0,0 1 0,1 0 0,-1-1 0,0 1 0,1 0 0,-1-1 0,0 1 0,0 0 0,1 0 0,-1-1 0,0 1 1,0 0-1,0 0 0,0-1 0,0 1 0,0 0 0,0 0 0,0-1 0,0 1 0,-1 0 0,1 0 0,0-1 0,0 1 0,-1 1 0,-4 5 110,0 1 0,0 0 0,1 0 0,0 1-1,1 0 1,-1-1 0,2 1 0,-1 0 0,1 0-1,1 1 1,-1 12 0,-2 126 455,2 73-303,3-211-264,0 0 0,-2 0-1,1 0 1,-1 0 0,0 0 0,-1-1 0,0 1 0,-1 0 0,0-1-1,-1 1 1,1-1 0,-7 10 0,-15 38-211,24-57 95,0 1 0,0-1 0,-1 0 0,1 0 1,0 0-1,0 0 0,0 0 0,0 0 1,0 0-1,0 0 0,0 0 0,-1 0 1,1-1-1,0 1 0,0 0 0,0-1 0,0 1 1,0-1-1,0 1 0,0-1 0,0 0 1,1 1-1,-1-1 0,0 0 0,-1-1 1,-6-6-906</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18.300"/>
    </inkml:context>
    <inkml:brush xml:id="br0">
      <inkml:brushProperty name="width" value="0.1" units="cm"/>
      <inkml:brushProperty name="height" value="0.1" units="cm"/>
      <inkml:brushProperty name="color" value="#E71224"/>
    </inkml:brush>
  </inkml:definitions>
  <inkml:trace contextRef="#ctx0" brushRef="#br0">0 284 8314,'70'-9'4163,"44"-5"-4013,-47-3 163,65-27 1,-77 24-202,1 2 0,67-12 0,-20 15-84,-13 2-21,117-32 0,-204 44-12,5 0-64,-1-2 0,1 1 0,-1-1 0,1 0 0,-1 0 0,0-1 0,13-8 0,-20 11-6,0 0-1,1 0 1,-1 0 0,0 0 0,0 1 0,0-1 0,0 0 0,0 0-1,0 0 1,0 0 0,0 0 0,0 0 0,0 0 0,0 1 0,-1-1-1,1 0 1,0 0 0,-1 0 0,1 1 0,0-1 0,-1 0-1,1 0 1,-1 1 0,1-1 0,-1 0 0,0 1 0,1-1 0,-1 0-1,0 1 1,1-1 0,-1 1 0,0-1 0,-1 0 0,-1 2-499</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18.673"/>
    </inkml:context>
    <inkml:brush xml:id="br0">
      <inkml:brushProperty name="width" value="0.1" units="cm"/>
      <inkml:brushProperty name="height" value="0.1" units="cm"/>
      <inkml:brushProperty name="color" value="#E71224"/>
    </inkml:brush>
  </inkml:definitions>
  <inkml:trace contextRef="#ctx0" brushRef="#br0">448 1 4249,'-126'103'1302,"123"-101"-1268,1 0 0,0 0 0,0 0 1,0 1-1,0-1 0,0 0 1,1 1-1,-1 0 0,1-1 1,-1 1-1,1 0 0,0 0 0,0-1 1,0 1-1,0 0 0,1 0 1,-1 0-1,1 6 0,0-8 1,0 1 1,0 0-1,0 0 0,-1 0 0,1 0 1,0 0-1,-1-1 0,1 1 0,-1 0 0,0 0 1,0-1-1,0 3 0,-5 2 113,0 0-1,0-1 1,0 0-1,0 0 0,-1 0 1,0-1-1,0 0 1,0 0-1,0-1 1,-1 1-1,-13 3 1,10-3 31,-1 0 1,1 1-1,0 1 1,-12 8-1,2 3 201,0 0-1,1 2 1,1 1 0,-19 25-1,37-45-365,1 1-1,-1-1 1,1 0-1,-1 1 1,1-1-1,-1 1 0,1-1 1,0 0-1,-1 1 1,1-1-1,0 1 1,-1-1-1,1 1 1,0-1-1,0 1 1,-1-1-1,1 1 1,0-1-1,0 1 1,0 0-1,0-1 1,0 1-1,0-1 1,0 1-1,0-1 1,0 1-1,0 0 1,0-1-1,0 1 1,0-1-1,0 1 1,0-1-1,1 1 1,-1-1-1,0 1 1,0-1-1,1 1 1,-1-1-1,0 1 1,1-1-1,-1 1 1,0-1-1,1 1 1,-1-1-1,1 0 1,-1 1-1,1-1 0,-1 0 1,1 0-1,-1 1 1,1-1-1,0 0 1,1 1 5,1-1-1,-1 0 1,0 0-1,1 0 1,-1 0-1,1-1 1,-1 1 0,0 0-1,1-1 1,-1 0-1,0 0 1,0 1-1,3-3 1,40-17 46,1 2 0,1 1 0,1 3 0,60-10 0,-53 12-61,17-12-35,-25 6-736,-39 15-354,-11-3 481</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19.003"/>
    </inkml:context>
    <inkml:brush xml:id="br0">
      <inkml:brushProperty name="width" value="0.1" units="cm"/>
      <inkml:brushProperty name="height" value="0.1" units="cm"/>
      <inkml:brushProperty name="color" value="#E71224"/>
    </inkml:brush>
  </inkml:definitions>
  <inkml:trace contextRef="#ctx0" brushRef="#br0">1 0 5217,'2'13'4569,"8"14"-3725,-2-3-788,-2 17 621,3 64 0,-3-19-394,-5-54-204,-1-31-83,0 0 0,-1-1 0,1 1 0,0 0 0,0 0 0,0 0 0,-1-1 0,1 1 0,0 0 0,-1 0-1,1-1 1,0 1 0,-1 0 0,1-1 0,-1 1 0,0-1 0,1 1 0,-1 0 0,1-1 0,-1 1 0,0-1 0,1 1 0,-1-1 0,0 0 0,0 1-1,1-1 1,-1 0 0,0 0 0,0 1 0,1-1 0,-1 0 0,0 0 0,-1 0 0,0-3-587,2 2 392</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19.339"/>
    </inkml:context>
    <inkml:brush xml:id="br0">
      <inkml:brushProperty name="width" value="0.1" units="cm"/>
      <inkml:brushProperty name="height" value="0.1" units="cm"/>
      <inkml:brushProperty name="color" value="#E71224"/>
    </inkml:brush>
  </inkml:definitions>
  <inkml:trace contextRef="#ctx0" brushRef="#br0">0 210 6801,'66'-46'2657,"-64"43"-1609,-2-13-952,23 2-64,1-2-32,-2-17-16,-2 7-56,-1-5-288,17 16-296,-4 5 408</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19.689"/>
    </inkml:context>
    <inkml:brush xml:id="br0">
      <inkml:brushProperty name="width" value="0.1" units="cm"/>
      <inkml:brushProperty name="height" value="0.1" units="cm"/>
      <inkml:brushProperty name="color" value="#E71224"/>
    </inkml:brush>
  </inkml:definitions>
  <inkml:trace contextRef="#ctx0" brushRef="#br0">76 22 5841,'-18'-22'1546,"18"22"-1522,-1 0 0,1 0 1,0 0-1,-1 0 0,1 0 1,0 0-1,0 0 0,-1 0 0,1 0 1,0 0-1,-1 0 0,1 0 1,0 0-1,0 1 0,-1-1 1,1 0-1,0 0 0,0 0 0,-1 0 1,1 1-1,0-1 0,0 0 1,-1 0-1,1 0 0,0 1 1,0-1-1,0 0 0,0 0 0,-1 1 1,1-1-1,0 0 0,0 0 1,0 1-1,0-1 0,0 0 1,0 0-1,0 1 0,0-1 0,0 0 1,0 1-1,0-1 0,0 0 1,0 1-1,0 5 102,-1-1-1,2 1 1,-1-1 0,1 1 0,0-1-1,0 1 1,0-1 0,4 8-1,1 8 42,-1 0 0,-1 1-1,-1 0 1,-1-1 0,0 1-1,-2 0 1,-3 25-1,2 22 67,1-57-192,2 9 39,-2 1 0,0 0-1,-2-1 1,0 1 0,-1-1-1,-1 1 1,-11 29 0,2-7 47,12-40-117,1 0 0,-1 0-1,0-1 1,0 1 0,0 0 0,-1-1 0,0 1 0,1-1-1,-1 1 1,0-1 0,0 0 0,-1 0 0,1 0 0,-4 4 0,5-7-7,0 0 1,0 1 0,1-1 0,-1 1 0,0-1 0,1 1 0,-1-1-1,0 1 1,1-1 0,-1 1 0,1 0 0,-1-1 0,1 1-1,-1 0 1,1-1 0,0 1 0,-1 0 0,1 0 0,0-1-1,-1 1 1,1 0 0,0 0 0,0 0 0,0-1 0,0 1 0,0 0-1,0 0 1,0 0 0,0-1 0,0 1 0,0 0 0,0 0-1,1 0 1,-1-1 0,0 1 0,0 0 0,1 0 0,-1-1 0,1 1-1,-1 0 1,1 0 0,-1-1 0,1 1 0,-1-1 0,1 1-1,-1 0 1,1-1 0,0 1 0,-1-1 0,1 0 0,0 1 0,0-1-1,-1 1 1,1-1 0,0 0 0,0 0 0,-1 1 0,1-1-1,1 0 1,3 2 14,1-1-1,-1 1 0,0-1 1,0 0-1,1-1 0,-1 1 1,11-2-1,-10 0-10,0 0 0,0-1 0,0 0 1,0 0-1,0-1 0,0 1 0,0-1 0,-1 0 0,0-1 1,1 0-1,-1 0 0,0 0 0,4-5 0,4-6-58,-1 0-1,20-33 1,8-11-314,-5 15 15,-7-2 141</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5:53.518"/>
    </inkml:context>
    <inkml:brush xml:id="br0">
      <inkml:brushProperty name="width" value="0.1" units="cm"/>
      <inkml:brushProperty name="height" value="0.1" units="cm"/>
      <inkml:brushProperty name="color" value="#FFC114"/>
    </inkml:brush>
  </inkml:definitions>
  <inkml:trace contextRef="#ctx0" brushRef="#br0">12 83 9130,'-11'11'3305,"24"1"-2801,18-7-136,9-5 40,22-4 24,-13-9 32,7 0-192,0 0-72,-17 0-152,1 6-48,-12-4-56,1 7-168,-12-1-216,-9-4-144,-3 9-256,-7-9-144,-1-1 631</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20.170"/>
    </inkml:context>
    <inkml:brush xml:id="br0">
      <inkml:brushProperty name="width" value="0.1" units="cm"/>
      <inkml:brushProperty name="height" value="0.1" units="cm"/>
      <inkml:brushProperty name="color" value="#E71224"/>
    </inkml:brush>
  </inkml:definitions>
  <inkml:trace contextRef="#ctx0" brushRef="#br0">209 1 5785,'-1'6'5075,"-28"37"-4545,-7 15-488,-33 71-1,67-120-9,0 1-1,1-1 0,0 0 1,0 1-1,1-1 1,0 1-1,1-1 1,1 11-1,1 18 194,-6 7-28,-2-1 0,-1 0 0,-16 55 0,11-56-292,2 1 0,2 0 0,-2 56 0,9-97-395,0-4 193</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20.503"/>
    </inkml:context>
    <inkml:brush xml:id="br0">
      <inkml:brushProperty name="width" value="0.1" units="cm"/>
      <inkml:brushProperty name="height" value="0.1" units="cm"/>
      <inkml:brushProperty name="color" value="#E71224"/>
    </inkml:brush>
  </inkml:definitions>
  <inkml:trace contextRef="#ctx0" brushRef="#br0">0 99 7994,'9'-19'2808,"9"5"-2448,8 14-144,-3-13-48,0-6 17,11 15-25,4-8-56,-5 4-32,11 11-24,-24-13-48,0 9-16,-2-1-136,-3 2-80,3 7-329,-15-9-527,-5 0 720</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20.973"/>
    </inkml:context>
    <inkml:brush xml:id="br0">
      <inkml:brushProperty name="width" value="0.1" units="cm"/>
      <inkml:brushProperty name="height" value="0.1" units="cm"/>
      <inkml:brushProperty name="color" value="#E71224"/>
    </inkml:brush>
  </inkml:definitions>
  <inkml:trace contextRef="#ctx0" brushRef="#br0">106 0 6993,'-49'103'2072,"47"-100"-2026,1 1 1,0-1-1,0 1 1,0-1-1,0 1 1,0 0-1,1-1 1,0 1-1,0 0 1,0-1-1,0 1 1,0 0-1,1-1 1,-1 1-1,1 0 1,0-1-1,0 1 1,1-1-1,-1 1 1,1-1-1,2 4 1,5 17 198,-8-22-237,0 0-1,-1 0 1,0 0 0,1 0 0,-1 0-1,0-1 1,0 1 0,0 0 0,0 0-1,0 0 1,0 0 0,-1 0-1,1 0 1,-1 0 0,1 0 0,-1 0-1,0 0 1,1-1 0,-1 1 0,0 0-1,0 0 1,0-1 0,-1 1 0,1-1-1,0 1 1,-1-1 0,1 0 0,-1 1-1,1-1 1,-1 0 0,0 0-1,-2 1 1,-18 17 17,13-4-5,-4 7-11,9-19 10,5-12 20,1 2-34,0 0 1,1 0-1,0 0 1,0 0 0,0 0-1,9-11 1,-3 4 3,-5 7 3,1 1 1,0 0 0,1 0 0,0 1-1,-1-1 1,2 1 0,-1 1 0,1-1-1,-1 1 1,1 0 0,0 1 0,1-1 0,-1 1-1,1 1 1,-1-1 0,1 1 0,15-1-1,-6 0 12,1 2 0,0 0 0,-1 1-1,1 1 1,-1 0 0,26 6 0,-33-4-12,0 0 1,0 0 0,0 1 0,17 10-1,-24-12-9,0 0 1,0-1-1,0 1 0,0 0 0,-1 0 0,1 1 0,-1-1 0,1 0 1,-1 1-1,0-1 0,0 1 0,0 0 0,0 0 0,-1 0 0,1 0 0,-1 0 1,2 5-1,-3-6 6,-1-1 0,0 1 0,1 0 0,-1-1 0,0 1 0,0-1 0,0 1 0,0-1 0,0 0 0,0 1 0,0-1 1,-1 0-1,1 0 0,0 0 0,-1 0 0,1 0 0,-1 0 0,1 0 0,-3 0 0,-14 14 115,13-10-74,-1 1 1,0 0-1,0-1 0,-1 0 1,1-1-1,-13 7 0,-17 12 152,30-19-171,0 0 0,0-1 0,0 0 0,-1 0 1,1 0-1,-1-1 0,0 0 0,0 0 0,-7 0 0,-24 8 163,34-9-168,-1 0 1,1 0-1,0 0 1,0 0-1,-1-1 1,1 0-1,0 1 0,-1-2 1,1 1-1,-6-1 1,9 0-31,0 1 0,0-1 0,0 1 0,0-1 1,0 0-1,0 1 0,0-1 0,0 0 0,0 0 0,0 1 1,1-1-1,-1 0 0,0 0 0,0 0 0,1 0 1,-1 0-1,1 0 0,-1 0 0,1 0 0,-1 0 1,1-1-1,0 1 0,0 0 0,-1 0 0,1 0 1,0 0-1,0 0 0,0-1 0,0 1 0,0 0 0,1 0 1,-1 0-1,0 0 0,0-1 0,1 1 0,-1 0 1,1 0-1,-1 0 0,1 0 0,-1 0 0,1 0 1,0-1-1,2-5-139,0-1 397,0 0 0,0 1 0,1-1 0,-1 1 0,2 0 0,-1 0 0,1 0 0,0 0 0,9-9 1,26-6 1012</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21.452"/>
    </inkml:context>
    <inkml:brush xml:id="br0">
      <inkml:brushProperty name="width" value="0.1" units="cm"/>
      <inkml:brushProperty name="height" value="0.1" units="cm"/>
      <inkml:brushProperty name="color" value="#E71224"/>
    </inkml:brush>
  </inkml:definitions>
  <inkml:trace contextRef="#ctx0" brushRef="#br0">12 0 7794,'0'0'3993,"0"2"-3577,0 18-104,2 45-64,-4-43-144,2-1-32,0-1-160,0 1-16,-3-3-240,1 2-144,-4-2 312</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21.786"/>
    </inkml:context>
    <inkml:brush xml:id="br0">
      <inkml:brushProperty name="width" value="0.1" units="cm"/>
      <inkml:brushProperty name="height" value="0.1" units="cm"/>
      <inkml:brushProperty name="color" value="#E71224"/>
    </inkml:brush>
  </inkml:definitions>
  <inkml:trace contextRef="#ctx0" brushRef="#br0">10 150 8498,'-10'0'2992,"10"1"-2647,5-1 391,10-1-464,11-4-40,63-12-64,-41-2-72,4-6-72,2 0 24,7 2-72,-7 9-72,-13 2-128,-3 10-176,-31-2 576,-7 0-208</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22.138"/>
    </inkml:context>
    <inkml:brush xml:id="br0">
      <inkml:brushProperty name="width" value="0.1" units="cm"/>
      <inkml:brushProperty name="height" value="0.1" units="cm"/>
      <inkml:brushProperty name="color" value="#E71224"/>
    </inkml:brush>
  </inkml:definitions>
  <inkml:trace contextRef="#ctx0" brushRef="#br0">402 0 4345,'-8'14'428,"5"-9"42,0 0 1,0-1-1,0 2 0,0-1 1,1 0-1,0 0 1,0 1-1,1 0 0,-2 9 1,2-10-347,0 0-1,0 1 1,-1-1 0,0 0 0,1 1 0,-2-1-1,1 0 1,-1 0 0,1-1 0,-1 1 0,-1 0-1,1-1 1,-7 7 0,-12 21 263,-190 347 436,207-370-836,-30 52 34,33-57-47,0-1 0,-1 1 0,1-1 0,0 0 0,-1 0 0,0 0 0,0 0 0,0-1 0,0 1 0,0-1 1,0 0-1,-7 4 0,7-6-33,3 1 50,0-1 1,-1 0 0,1 0-1,0 0 1,0 0 0,-1 0-1,1 0 1,0 0 0,0 0-1,-1 0 1,1 0 0,0 0-1,0 0 1,-1 0 0,1 0-1,0 0 1,-1 0 0,1 0-1,0 0 1,0 0 0,-1 0-1,1 0 1,0 0 0,0 0-1,0-1 1,-1 1 0,1 0-1,0 0 1,0 0 0,-1 0-1,1-1 1,0 1 0,0 0-1,0 0 1,0 0 0,0-1-1,-1 1 1,1 0 0,0 0-1,0-1 1,0 1 0,0 0-1,0 0 1,0-1 0,0 1-1,0 0 1,0 0 0,0-1-1,0 1 1,0 0 0,0-1-1,0 1 1,0 0 0,0 0-1,0-1 1,-3-15-139</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22.471"/>
    </inkml:context>
    <inkml:brush xml:id="br0">
      <inkml:brushProperty name="width" value="0.1" units="cm"/>
      <inkml:brushProperty name="height" value="0.1" units="cm"/>
      <inkml:brushProperty name="color" value="#E71224"/>
    </inkml:brush>
  </inkml:definitions>
  <inkml:trace contextRef="#ctx0" brushRef="#br0">1 65 7634,'40'-57'2281,"-39"56"-2240,0 0-1,1 0 0,-1 0 0,0 1 0,1-1 0,-1 1 0,1-1 0,-1 1 0,1-1 0,-1 1 0,1 0 0,-1 0 0,1 0 0,-1 0 0,1 0 0,-1 0 0,1 0 0,-1 0 1,1 1-1,-1-1 0,1 0 0,-1 1 0,1-1 0,-1 1 0,0 0 0,1 0 0,-1-1 0,0 1 0,0 0 0,1 0 0,1 2 0,3 1 157,24 9 69,1-1 0,0-1-1,0-2 1,1-1-1,47 6 1,-57-12-223,-1 2 0,1 1 0,28 10 0,-43-13-60,0 1 1,0 0-1,0 1 1,0 0-1,-1 0 1,1 0-1,-1 1 1,0 0-1,0 0 1,-1 0-1,1 1 1,8 12-1,-11-7-308,-11-13-30,-13-12 249,21 14 158,-13-10-28</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22.804"/>
    </inkml:context>
    <inkml:brush xml:id="br0">
      <inkml:brushProperty name="width" value="0.1" units="cm"/>
      <inkml:brushProperty name="height" value="0.1" units="cm"/>
      <inkml:brushProperty name="color" value="#E71224"/>
    </inkml:brush>
  </inkml:definitions>
  <inkml:trace contextRef="#ctx0" brushRef="#br0">87 0 6617,'-37'74'2000,"28"-49"119,9-22-1771,-4 48 87,-6 49-98,-3-65-379,11-31-60,0 0 0,0 0 0,0 0 0,1 0 0,0 0 1,0 1-1,0-1 0,-1 8 0,2-6-137</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23.172"/>
    </inkml:context>
    <inkml:brush xml:id="br0">
      <inkml:brushProperty name="width" value="0.1" units="cm"/>
      <inkml:brushProperty name="height" value="0.1" units="cm"/>
      <inkml:brushProperty name="color" value="#E71224"/>
    </inkml:brush>
  </inkml:definitions>
  <inkml:trace contextRef="#ctx0" brushRef="#br0">34 393 6481,'-1'-1'94,"0"1"-1,1 0 1,-1 0-1,0-1 1,1 1-1,-1 0 1,0 0-1,1 0 1,-1 0-1,0 0 0,0 0 1,1 0-1,-1 0 1,0 0-1,1 0 1,-1 0-1,0 0 1,0 1-1,1-1 1,-1 0-1,0 0 0,1 1 1,-1-1-1,1 1 1,-1-1-1,0 0 1,1 1-1,-1-1 1,1 1-1,-1-1 1,1 1-1,-1 0 1,1-1-1,0 1 0,-1-1 1,1 1-1,0 0 1,-1-1-1,1 1 1,0 0-1,0-1 1,0 1-1,-1 1 1,0 1-65,1-1 0,-1 1 1,1 0-1,-1 0 1,1 0-1,0 0 0,0 0 1,0 0-1,1 0 1,0 5-1,20 35 484,-18-38-464,1 0 0,-1 1 0,-1-1 0,1 0 0,-1 1 0,0 0-1,0-1 1,0 1 0,-1 0 0,0 0 0,0 0 0,0 0 0,-1 6 0,-10 40 272,-2 31 110,11-79-413,0 1 0,0 0 0,-1 0-1,1-1 1,-1 1 0,0-1 0,-5 8 0,-9 27-22,16-38-20,0 1 0,0-1 0,0 1-1,0-1 1,0 1 0,1-1 0,-1 1 0,0-1 0,1 1-1,-1-1 1,1 1 0,0-1 0,-1 0 0,1 1-1,0-1 1,0 0 0,0 1 0,0-1 0,0 0-1,0 0 1,0 0 0,0 0 0,0 0 0,1 0-1,1 1 1,-4-17-182,-1-2 230</inkml:trace>
  <inkml:trace contextRef="#ctx0" brushRef="#br0" timeOffset="1">328 36 7322,'-2'-21'2648,"4"13"-2192,1 1-128,2 7 881,-5 8-1137,0 32-48,-2 42-16,4-33 0,-5-11-24,-1-2-144,3-3-57,1-15-383,1-2-520,4-16 728</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23.521"/>
    </inkml:context>
    <inkml:brush xml:id="br0">
      <inkml:brushProperty name="width" value="0.1" units="cm"/>
      <inkml:brushProperty name="height" value="0.1" units="cm"/>
      <inkml:brushProperty name="color" value="#E71224"/>
    </inkml:brush>
  </inkml:definitions>
  <inkml:trace contextRef="#ctx0" brushRef="#br0">271 45 7474,'4'-22'1863,"0"0"-734,0 22-869,2 11-78,3 16 95,-2 0 0,-1 1 0,-1-1 0,-2 1 1,1 52-1,1 8-49,25 117 168,7 80-103,-33-207-242,1-15 25,-3 1 1,-3-1-1,-12 92 0,12-149-32,0-1 1,0 1-1,-1-1 0,0 1 0,0-1 0,0 0 1,0 0-1,-1 0 0,0 0 0,0 0 0,0-1 0,0 1 1,-1-1-1,0 0 0,0 0 0,0 0 0,-1 0 1,1-1-1,-1 0 0,1 0 0,-1 0 0,-10 4 1,-22 11 160,32-15-193,0 0-1,-1 0 1,1 0 0,-1-1 0,1 0 0,-1 0 0,1 0-1,-1-1 1,0 1 0,0-2 0,0 1 0,0 0 0,0-1-1,-10-1 1,5-2-151,-1 0-1,1-1 0,0-1 0,0 1 1,0-2-1,0 0 0,1 0 0,0 0 1,0-2-1,1 1 0,0-1 1,-16-17-1,-2-32-276</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5:53.871"/>
    </inkml:context>
    <inkml:brush xml:id="br0">
      <inkml:brushProperty name="width" value="0.1" units="cm"/>
      <inkml:brushProperty name="height" value="0.1" units="cm"/>
      <inkml:brushProperty name="color" value="#FFC114"/>
    </inkml:brush>
  </inkml:definitions>
  <inkml:trace contextRef="#ctx0" brushRef="#br0">106 62 8370,'-10'-21'802,"-13"-17"840,23 38-1629,0 0 0,0 0 0,0-1 1,0 1-1,0 0 0,0 0 0,-1 0 1,1 0-1,0 0 0,0 0 0,0-1 1,0 1-1,-1 0 0,1 0 0,0 0 1,0 0-1,0 0 0,0 0 0,-1 0 1,1 0-1,0 0 0,0 0 0,0 0 1,-1 0-1,1 0 0,0 0 0,0 0 1,0 0-1,0 0 0,-1 0 0,1 0 1,0 0-1,0 0 0,0 1 0,0-1 1,-1 0-1,1 0 0,0 0 0,0 0 1,0 0-1,0 0 0,0 0 0,-1 1 1,1-1-1,0 0 0,0 0 0,0 0 1,0 0-1,0 1 0,0-1 0,0 0 1,0 0-1,0 1 0,-3 26 561,-9 293 1974,-27 23-1698,32-300-825,6-35-20,1 0-1,0 1 1,0-1-1,1 1 1,1 9-1,1 3-44,-3-21 27,0 1 1,0-1 0,0 1 0,0-1 0,0 1 0,0-1 0,0 1-1,0-1 1,0 1 0,0-1 0,0 1 0,0-1 0,-1 1-1,1-1 1,0 1 0,0-1 0,-1 0 0,1 1 0,0-1-1,0 1 1,-1-1 0,1 0 0,-1 1 0,1-1 0,0 0 0,-1 1-1,1-1 1,-1 0 0,1 0 0,0 1 0,-1-1 0,1 0-1,-1 0 1,0 0 0</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29.187"/>
    </inkml:context>
    <inkml:brush xml:id="br0">
      <inkml:brushProperty name="width" value="0.1" units="cm"/>
      <inkml:brushProperty name="height" value="0.1" units="cm"/>
      <inkml:brushProperty name="color" value="#E71224"/>
    </inkml:brush>
  </inkml:definitions>
  <inkml:trace contextRef="#ctx0" brushRef="#br0">51 49 8114,'-44'-46'2976,"39"43"-2263,3 6-377,7 14 40,-3 1 0,1 8-88,0 0-40,-6-8-136,10 10-48,-2-5-32,-4 2-40,11 8-200,-12-18-152,6 8-312,-4-9-153,8 1 513</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29.524"/>
    </inkml:context>
    <inkml:brush xml:id="br0">
      <inkml:brushProperty name="width" value="0.1" units="cm"/>
      <inkml:brushProperty name="height" value="0.1" units="cm"/>
      <inkml:brushProperty name="color" value="#E71224"/>
    </inkml:brush>
  </inkml:definitions>
  <inkml:trace contextRef="#ctx0" brushRef="#br0">10 1 7730,'-3'16'2768,"-3"-6"-2144,6 10-488,8 5 16,-2-1 8,6 4-48,-12-10-63,18 12-41,-12-11-113,-4 0-95,5 4 873,-6-4-585</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29.888"/>
    </inkml:context>
    <inkml:brush xml:id="br0">
      <inkml:brushProperty name="width" value="0.1" units="cm"/>
      <inkml:brushProperty name="height" value="0.1" units="cm"/>
      <inkml:brushProperty name="color" value="#E71224"/>
    </inkml:brush>
  </inkml:definitions>
  <inkml:trace contextRef="#ctx0" brushRef="#br0">10 1109 7410,'-5'29'2792,"1"-6"-2152,5-11-256,-1-14-64,5-19-111,8-5-49,9-25-48,2-17-16,9-9-40,3-5-32,5-8-152,10 8-144,3 1-545,-4-1 513</inkml:trace>
  <inkml:trace contextRef="#ctx0" brushRef="#br0" timeOffset="1">567 33 7282,'0'-1'2648,"0"-1"-2160,0 0 8,0 1-72,0-1 9,3 0-105,40 1-56,33-6-104,-25 7-72,0 0-160,-20-6-80,2 2-256,-7 1-97,-10 1 321</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30.224"/>
    </inkml:context>
    <inkml:brush xml:id="br0">
      <inkml:brushProperty name="width" value="0.1" units="cm"/>
      <inkml:brushProperty name="height" value="0.1" units="cm"/>
      <inkml:brushProperty name="color" value="#E71224"/>
    </inkml:brush>
  </inkml:definitions>
  <inkml:trace contextRef="#ctx0" brushRef="#br0">35 159 7874,'-24'18'2824,"16"-8"-2360,6-5-152,13-6 33,17-3-33,17-6-8,12-1-56,19-7-88,4-8-16,15 4-80,-9-6-32,-15 4-136,-12 2-136,-15 8-272,-1 9-137,-14-2 401</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30.679"/>
    </inkml:context>
    <inkml:brush xml:id="br0">
      <inkml:brushProperty name="width" value="0.1" units="cm"/>
      <inkml:brushProperty name="height" value="0.1" units="cm"/>
      <inkml:brushProperty name="color" value="#E71224"/>
    </inkml:brush>
  </inkml:definitions>
  <inkml:trace contextRef="#ctx0" brushRef="#br0">127 0 6041,'-9'9'1310,"3"-2"-978,-1-1-1,0 0 1,0 0-1,-13 8 1,19-13-300,0 0 0,0 0 1,0 0-1,0 0 1,0 0-1,0 0 0,1 0 1,-1 0-1,0 0 1,0 0-1,1 1 0,-1-1 1,1 0-1,-1 0 1,1 1-1,0-1 0,-1 0 1,1 1-1,0-1 1,0 0-1,0 1 0,0-1 1,0 0-1,0 1 1,0-1-1,0 0 0,1 1 1,-1-1-1,1 0 1,-1 1-1,1-1 0,-1 0 1,1 0-1,-1 1 1,1-1-1,1 1 0,0 1 8,-1 0 0,0 0 0,0 0 0,0 0 0,-1 0-1,1 0 1,0 0 0,-1 0 0,0 0 0,0 1-1,0-1 1,0 0 0,-1 4 0,0-3-25,0-1 0,0 1 1,0-1-1,1 1 0,-1 0 0,1-1 0,0 1 1,0 0-1,1-1 0,-1 1 0,2 5 1,-1-1-7,0-7-8,-1 0 0,0 0 0,0 0 0,0 1 0,0-1 0,0 0 0,-1 0 0,1 0 0,0 0 0,0 0-1,-1 0 1,1 0 0,0 0 0,-1 0 0,1 0 0,-1 0 0,0 0 0,1-1 0,-1 1 0,0 0 0,1 0 0,-1 0 0,0-1 0,-1 2 0,-27 13 14,2-2 2,27-12-16,0-1 0,-1 1-1,1-1 1,-1 1 0,1-1 0,0 1 0,-1 0-1,1-1 1,0 1 0,-1 0 0,1-1 0,0 1-1,0 0 1,0-1 0,0 1 0,0 0 0,-1-1-1,1 1 1,1 0 0,-1-1 0,0 1 0,0 0-1,0-1 1,0 1 0,0 0 0,1-1 0,-1 1-1,0 0 1,0-1 0,1 1 0,-1-1 0,0 1-1,1 0 1,0 0 0,3 0 9,-1 0 1,1 0-1,-1-1 1,1 1-1,0-1 0,-1 0 1,1 0-1,0 0 1,-1 0-1,1-1 0,-1 1 1,1-1-1,-1 0 1,6-2-1,54-15 14,-2-11 20,-54 24-42,0 1 0,0 1 0,0-1 1,1 1-1,-1 1 0,1-1 0,8-1 0,75-6 46,-88 9-46,0 1-1,-1-1 1,1 1-1,-1 0 1,1 0-1,0 0 1,-1 0-1,1 0 1,0 0-1,-1 1 1,1-1-1,-1 1 1,1 0-1,-1 0 0,1 0 1,-1 0-1,1 0 1,-1 1-1,0-1 1,0 1-1,0-1 1,0 1-1,0 0 1,0 0-1,0 0 1,0 0-1,-1 0 1,1 0-1,-1 0 1,0 0-1,1 1 1,-1-1-1,0 1 0,0-1 1,-1 1-1,1-1 1,0 1-1,-1-1 1,0 1-1,1 0 1,-1 4-1,0 11 15,0 0 0,-1-1-1,0 1 1,-8 29-1,-2-9 140,-2 0-1,-1 0 0,-2-2 0,-36 60 0,31-57 96,15-29-187,0-1 0,-1 1 0,1-1 0,-2 0 0,0-1 0,0 0 0,0 0 0,-1-1 0,0 0 0,0-1 0,-1 0 0,0 0 0,0-1 0,0 0 0,-1-1 0,0 0 0,0 0 0,-22 3 0,31-7-89,0 0 1,0 0-1,0 0 0,0-1 0,0 1 0,0-1 1,0 1-1,0-1 0,0 0 0,0 0 1,0 0-1,0 0 0,0 0 0,0 0 0,1 0 1,-1 0-1,0-1 0,1 1 0,-1-1 0,1 1 1,0-1-1,-1 0 0,1 0 0,0 1 0,0-1 1,0 0-1,0 0 0,0 0 0,1 0 0,-1 0 1,1 0-1,-1 0 0,1 0 0,0-1 0,0 1 1,0 0-1,0 0 0,0 0 0,0 0 1,0 0-1,1 0 0,-1 0 0,1 0 0,0 0 1,-1 0-1,2-3 0,23-25-255</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31.075"/>
    </inkml:context>
    <inkml:brush xml:id="br0">
      <inkml:brushProperty name="width" value="0.1" units="cm"/>
      <inkml:brushProperty name="height" value="0.1" units="cm"/>
      <inkml:brushProperty name="color" value="#E71224"/>
    </inkml:brush>
  </inkml:definitions>
  <inkml:trace contextRef="#ctx0" brushRef="#br0">1 89 7034,'61'-89'4945,"-61"93"-4537,1 9-88,-1-2-48,2 11-112,-1-3-32,1-2-88,1 7-40,-3-11-128,5 10-136,-8-16-224,3 16-120,0-3 391</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31.403"/>
    </inkml:context>
    <inkml:brush xml:id="br0">
      <inkml:brushProperty name="width" value="0.1" units="cm"/>
      <inkml:brushProperty name="height" value="0.1" units="cm"/>
      <inkml:brushProperty name="color" value="#E71224"/>
    </inkml:brush>
  </inkml:definitions>
  <inkml:trace contextRef="#ctx0" brushRef="#br0">42 0 7434,'-41'101'2616,"59"-85"-2344,-13 2-112,-2-6-48,2 1-32,-2-2-96,2 1-80,3 6-448,2 2-2016,-3 1 1807</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31.741"/>
    </inkml:context>
    <inkml:brush xml:id="br0">
      <inkml:brushProperty name="width" value="0.1" units="cm"/>
      <inkml:brushProperty name="height" value="0.1" units="cm"/>
      <inkml:brushProperty name="color" value="#E71224"/>
    </inkml:brush>
  </inkml:definitions>
  <inkml:trace contextRef="#ctx0" brushRef="#br0">113 507 7586,'-103'125'2872,"93"-125"-2128,20 1-472,-2-1-120,5-11-96,12-1-15,4-4-1,-9-9-24,16 4-72,-21-10-81,-2-7-191,10 8-192,-3-12 344</inkml:trace>
  <inkml:trace contextRef="#ctx0" brushRef="#br0" timeOffset="1">416 12 6473,'0'-12'3643,"1"19"-1682,0 29-1405,-27 242-270,23-258-380,-1 0 1,-1 1-1,-11 29 0,-13 19-3213,23-57 2280</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32.102"/>
    </inkml:context>
    <inkml:brush xml:id="br0">
      <inkml:brushProperty name="width" value="0.1" units="cm"/>
      <inkml:brushProperty name="height" value="0.1" units="cm"/>
      <inkml:brushProperty name="color" value="#E71224"/>
    </inkml:brush>
  </inkml:definitions>
  <inkml:trace contextRef="#ctx0" brushRef="#br0">3 39 6953,'-1'-2'189,"1"1"0,0-1-1,-1 0 1,1 1-1,0-1 1,0 0-1,0 0 1,0 1-1,0-1 1,0 0-1,1 1 1,-1-1 0,1 0-1,-1 1 1,1-1-1,-1 0 1,1 1-1,1-3 1,-1 3-149,0 1-1,0-1 1,0 1 0,-1-1-1,1 1 1,0 0 0,0-1-1,0 1 1,0 0 0,0 0-1,0 0 1,0-1 0,0 1-1,0 0 1,0 0 0,0 0-1,0 0 1,0 1 0,0-1 0,0 0-1,0 0 1,-1 1 0,3 0-1,4 2-30,-1 0-1,1 0 1,-1 1 0,1 0-1,-1 1 1,-1-1 0,9 9-1,4 7-119,0 1 0,-2 1 0,0 1 1,-2 1-1,0 0 0,11 28 0,-24-46 121,0 1 0,0-1 0,0 1 0,-1-1 0,0 1 0,0 0 0,-1-1 0,0 1 0,0-1 0,0 0 0,-1 1 0,0-1 0,0 0 0,-1 0 0,0 0-1,0 0 1,0 0 0,0-1 0,-1 1 0,-6 6 0,8-11 53,0 0-1,1 1 1,-1-1 0,1 0-1,0 1 1,-1-1-1,1 1 1,0-1-1,0 1 1,0 0 0,0 0-1,0-1 1,0 1-1,1 0 1,-1 0-1,0 0 1,1 0 0,0 0-1,-1 0 1,1 0-1,0 0 1,0 3 209,3-4-207,17 6 11,0-1 1,0-1-1,1-1 1,0 0-1,0-2 1,0-1-1,0 0 0,0-1 1,0-2-1,0 0 1,0-1-1,36-10 1,-46 12 684</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32.456"/>
    </inkml:context>
    <inkml:brush xml:id="br0">
      <inkml:brushProperty name="width" value="0.1" units="cm"/>
      <inkml:brushProperty name="height" value="0.1" units="cm"/>
      <inkml:brushProperty name="color" value="#E71224"/>
    </inkml:brush>
  </inkml:definitions>
  <inkml:trace contextRef="#ctx0" brushRef="#br0">12 101 8674,'-12'18'2968,"12"-8"-2735,17 6 15,-2-4 48,3-12 32,11-10-24,4-5-48,6-5-80,4 6-40,3 7-88,-3-1-16,-5-10-40,6 9-40,-11-2-144,-5-4-128,11 17-264,-24-19-104,-5 3 423</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5:54.197"/>
    </inkml:context>
    <inkml:brush xml:id="br0">
      <inkml:brushProperty name="width" value="0.1" units="cm"/>
      <inkml:brushProperty name="height" value="0.1" units="cm"/>
      <inkml:brushProperty name="color" value="#FFC114"/>
    </inkml:brush>
  </inkml:definitions>
  <inkml:trace contextRef="#ctx0" brushRef="#br0">66 71 8642,'-66'43'4138,"74"-46"-3881,0 0 0,1 0 0,-1 1 0,1 0 0,0 1 0,-1 0-1,1 0 1,0 1 0,11 1 0,25-3 17,7-5-99,0-3 0,0-2 0,55-21 0,-82 25-143,2 1 0,-1 1 0,1 1-1,47-2 1,107 11 32,-172-3-118,11 0 98,-20-1-65,0-1 0,0 1 0,0 0 0,0 0 0,0 0 0,0 0 0,0 0 0,0 0 0,0 0 0,0 0-1,0-1 1,0 1 0,0 0 0,0 0 0,0 0 0,0 0 0,0 0 0,0 0 0,0 0 0,0-1 0,0 1 0,0 0 0,0 0 0,0 0-1,0 0 1,0 0 0,0 0 0,0 0 0,0-1 0,0 1 0,0 0 0,0 0 0,0 0 0,0 0 0,0 0 0,0 0 0,1 0 0,-1 0 0,0 0-1,0 0 1,0-1 0,0 1 0,0 0 0,0 0 0,0 0 0,0 0 0,1 0 0,-1 0 0,0 0 0,0 0 0,0 0 0,-6-1-696,4-1 972</inkml:trace>
  <inkml:trace contextRef="#ctx0" brushRef="#br0" timeOffset="1">1163 158 9210,'11'3'3441,"2"12"-2729,-6-3 24,-2-1-112,-8 1-136,-7 7-168,-5 3-208,-5 9-696,-3 2-320,23 0 520</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32.789"/>
    </inkml:context>
    <inkml:brush xml:id="br0">
      <inkml:brushProperty name="width" value="0.1" units="cm"/>
      <inkml:brushProperty name="height" value="0.1" units="cm"/>
      <inkml:brushProperty name="color" value="#E71224"/>
    </inkml:brush>
  </inkml:definitions>
  <inkml:trace contextRef="#ctx0" brushRef="#br0">123 27 6873,'-82'-26'2140,"82"26"-2116,-1 0 0,1-1 1,-1 1-1,1 0 1,-1 0-1,1 0 1,-1 0-1,0 0 0,1 0 1,-1 0-1,1 0 1,-1 0-1,1 0 0,-1 0 1,1 1-1,-1-1 1,1 0-1,-1 0 1,1 0-1,-1 1 0,1-1 1,-1 0-1,1 1 1,-1-1-1,1 0 0,-1 1 1,1-1-1,0 1 1,-1-1-1,1 0 0,0 1 1,-1-1-1,1 1 1,0-1-1,0 1 1,0-1-1,-1 1 0,1-1 1,0 1-1,0-1 1,0 1-1,0 0 0,0-1 1,0 2-1,2 21 203,-1-21-133,5 132 330,-6 0 0,-22 172 0,12-232-3166</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33.156"/>
    </inkml:context>
    <inkml:brush xml:id="br0">
      <inkml:brushProperty name="width" value="0.1" units="cm"/>
      <inkml:brushProperty name="height" value="0.1" units="cm"/>
      <inkml:brushProperty name="color" value="#E71224"/>
    </inkml:brush>
  </inkml:definitions>
  <inkml:trace contextRef="#ctx0" brushRef="#br0">287 1 5681,'-2'6'2241,"-3"11"-1449,-2-1-176,-4 9 24,-4 5-56,-6 4-104,-2 2-40,-7 0-103,6 9-41,-1 1-88,4-4-32,4-1-72,-2-9-48,-4-11-56,4-5-96,10-3-232,-6-13-96,15-3 247</inkml:trace>
  <inkml:trace contextRef="#ctx0" brushRef="#br0" timeOffset="1">347 147 7802,'28'18'2864,"10"-6"-2280,6-4-111,4 15-49,8 5-40,-5 5-24,-2-4-64,0 4-80,-14-8-56,-2-1-136,-14-4-56,-5-9-192,-1 3-144,-8-9-440,4-5 480</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33.608"/>
    </inkml:context>
    <inkml:brush xml:id="br0">
      <inkml:brushProperty name="width" value="0.1" units="cm"/>
      <inkml:brushProperty name="height" value="0.1" units="cm"/>
      <inkml:brushProperty name="color" value="#E71224"/>
    </inkml:brush>
  </inkml:definitions>
  <inkml:trace contextRef="#ctx0" brushRef="#br0">237 17 8322,'-15'-14'2968,"6"12"-2543,5 13-177,4 11 40,-6 12-64,-12-11 40,-7 7-120,0 4-40,6 4-48,-1 5-48,2 1-72,-5-3-96,5 0-232,-3-3-136,6-4 336</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33.938"/>
    </inkml:context>
    <inkml:brush xml:id="br0">
      <inkml:brushProperty name="width" value="0.1" units="cm"/>
      <inkml:brushProperty name="height" value="0.1" units="cm"/>
      <inkml:brushProperty name="color" value="#E71224"/>
    </inkml:brush>
  </inkml:definitions>
  <inkml:trace contextRef="#ctx0" brushRef="#br0">1 15 7746,'26'-1'2744,"3"1"-2400,-1 0-120,0 5-40,-15-7-40,14 4-56,-13-1-32,-4-7-48,10 6-48,-13-7-224,-2 1-344,8 17 392</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34.273"/>
    </inkml:context>
    <inkml:brush xml:id="br0">
      <inkml:brushProperty name="width" value="0.1" units="cm"/>
      <inkml:brushProperty name="height" value="0.1" units="cm"/>
      <inkml:brushProperty name="color" value="#E71224"/>
    </inkml:brush>
  </inkml:definitions>
  <inkml:trace contextRef="#ctx0" brushRef="#br0">6 117 8090,'-5'0'2952,"21"11"-2127,17-9-793,21 10-16,17-9 32,-17-16 24,18 3 16,-21-15-16,-6 7-56,4 8-32,-21-4-200,1 0-121,-14-7 618,0 1-321</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34.617"/>
    </inkml:context>
    <inkml:brush xml:id="br0">
      <inkml:brushProperty name="width" value="0.1" units="cm"/>
      <inkml:brushProperty name="height" value="0.1" units="cm"/>
      <inkml:brushProperty name="color" value="#E71224"/>
    </inkml:brush>
  </inkml:definitions>
  <inkml:trace contextRef="#ctx0" brushRef="#br0">84 118 7114,'-9'-13'551,"-15"-19"1204,24 32-1737,0-1 1,0 1-1,0 0 1,-1 0 0,1 0-1,0 0 1,0 0-1,-1 0 1,1 0 0,0 0-1,0 0 1,-1 0-1,1 0 1,0 0 0,-1 0-1,1 0 1,0 0 0,0 0-1,-1 0 1,1 0-1,0 0 1,0 0 0,-1 0-1,1 0 1,0 0-1,0 0 1,-1 0 0,1 1-1,0-1 1,0 0-1,0 0 1,-1 0 0,1 0-1,0 1 1,0-1 0,0 0-1,0 0 1,-1 1-1,1-1 1,0 0 0,-6 26 520,-5 139 1046,4-48-1027,11 166 0,0 17-566,-11-51-344,7-244 289,0-1 1,-1 0-1,0 0 0,0 1 1,0-1-1,0 0 1,0 0-1,-3 5 0,-2-6-411,4-21-45,9-18 119</inkml:trace>
  <inkml:trace contextRef="#ctx0" brushRef="#br0" timeOffset="1">332 0 8106,'0'0'3000,"0"15"-2263,-4-2-457,-1 35 48,-4-2 16,-5 13 48,0 5-72,-6-13-160,2-5-24,8 0-168,3-2-144,7-9-336,4-6-176,1-9 408</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34.972"/>
    </inkml:context>
    <inkml:brush xml:id="br0">
      <inkml:brushProperty name="width" value="0.1" units="cm"/>
      <inkml:brushProperty name="height" value="0.1" units="cm"/>
      <inkml:brushProperty name="color" value="#E71224"/>
    </inkml:brush>
  </inkml:definitions>
  <inkml:trace contextRef="#ctx0" brushRef="#br0">1 130 7746,'42'-105'2550,"-41"103"-2473,0 1 0,-1-1 0,1 0 0,0 0 0,0 1 0,0-1 0,0 1 0,0-1 0,1 0 0,-1 1 0,0 0 0,1-1 0,-1 1 0,4-2 0,9 5 23,-9 1-14,171 5 974,-148-8-1010,25-2 42,-42 0-82,1 1-1,-1 1 1,0 0 0,0 0-1,0 1 1,0 0-1,20 6 1,-28-6-5,1 0 1,0 1-1,0 0 0,-1-1 0,1 1 0,-1 1 1,1-1-1,-1 0 0,0 1 0,0 0 1,0 0-1,0 0 0,0 0 0,-1 0 1,1 0-1,2 7 0,-2-2 0,0 0 1,-1 0-1,0 0 1,-1 1-1,0-1 0,0 0 1,-1 10-1,3 60 16,-3 1-1,-4-1 1,-27 153 0,-13 12-84,40-208 42,3-23-106,0 0-1,-1 0 0,-6 23 1,8-33 126,-1 1 0,0-1 1,0 0-1,0 0 0,0 0 1,0 0-1,0 0 1,-1 0-1,1 0 0,-1 0 1,1 0-1,-1-1 0,0 1 1,0-1-1,0 1 0,0-1 1,0 0-1,0 0 0,0 1 1,0-1-1,0-1 1,0 1-1,-1 0 0,1-1 1,-4 2-1,-27-5 92</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35.287"/>
    </inkml:context>
    <inkml:brush xml:id="br0">
      <inkml:brushProperty name="width" value="0.1" units="cm"/>
      <inkml:brushProperty name="height" value="0.1" units="cm"/>
      <inkml:brushProperty name="color" value="#E71224"/>
    </inkml:brush>
  </inkml:definitions>
  <inkml:trace contextRef="#ctx0" brushRef="#br0">56 25 7330,'0'-15'2752,"0"12"-2040,-2-4-448,6 19-80,1 9 0,-12-4 8,4 7 1,-7-1-73,3 8-24,4 6-40,-2 2-24,-3-6-80,-2-5-88,5-5-289,0-13 2882,5-9-1921</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35.643"/>
    </inkml:context>
    <inkml:brush xml:id="br0">
      <inkml:brushProperty name="width" value="0.1" units="cm"/>
      <inkml:brushProperty name="height" value="0.1" units="cm"/>
      <inkml:brushProperty name="color" value="#E71224"/>
    </inkml:brush>
  </inkml:definitions>
  <inkml:trace contextRef="#ctx0" brushRef="#br0">201 1 8322,'4'11'2872,"-4"9"-2584,-11-3 17,-5 4 143,4 7 0,-3 3-24,14 10-80,-13 2-152,3 8-56,-17-2-80,-6-10-48,14 7-96,-6-5-96,14-11-360,12 3-48,-5-22 344</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35.973"/>
    </inkml:context>
    <inkml:brush xml:id="br0">
      <inkml:brushProperty name="width" value="0.1" units="cm"/>
      <inkml:brushProperty name="height" value="0.1" units="cm"/>
      <inkml:brushProperty name="color" value="#E71224"/>
    </inkml:brush>
  </inkml:definitions>
  <inkml:trace contextRef="#ctx0" brushRef="#br0">222 0 8210,'5'0'2784,"1"4"-2624,-6-1-72,-1-3-16,-3 5 16,-10 23 24,-26 44 0,25-34 1,-1-4-9,-5-2-64,-1 0-16,-2 3-144,1 6-105,-2 2-487,-3-6 440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5:54.651"/>
    </inkml:context>
    <inkml:brush xml:id="br0">
      <inkml:brushProperty name="width" value="0.1" units="cm"/>
      <inkml:brushProperty name="height" value="0.1" units="cm"/>
      <inkml:brushProperty name="color" value="#FFC114"/>
    </inkml:brush>
  </inkml:definitions>
  <inkml:trace contextRef="#ctx0" brushRef="#br0">5 148 9914,'-5'-8'3473,"5"1"-3097,12-8-240,9 9 0,10-9 88,6-1-16,4-6 32,0 2-80,1 2-112,9 7-88,-11 6-352,-6 3-136,-4 2 1872,-15-3-1184</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36.420"/>
    </inkml:context>
    <inkml:brush xml:id="br0">
      <inkml:brushProperty name="width" value="0.1" units="cm"/>
      <inkml:brushProperty name="height" value="0.1" units="cm"/>
      <inkml:brushProperty name="color" value="#E71224"/>
    </inkml:brush>
  </inkml:definitions>
  <inkml:trace contextRef="#ctx0" brushRef="#br0">1 1 8154,'74'21'3214,"27"10"-3430,-78-25 219,26 12-48,-47-18 39,-1 1 1,0-1-1,0 1 1,0 0-1,1-1 1,-1 1-1,0 0 1,0 0-1,0 0 1,0 0-1,0 0 1,-1 0-1,1 0 1,0 0-1,0 0 1,-1 0-1,1 0 1,-1 0-1,1 1 1,-1-1 0,1 0-1,-1 1 1,0-1-1,1 0 1,-1 0-1,0 1 1,0-1-1,0 0 1,0 1-1,-1 1 1,-6 38-32,7-33 60,-2 1 0,1 0-1,-1-1 1,0 0 0,-1 1 0,0-1-1,0 0 1,-7 10 0,2-4 97,4-8-28,0 1 0,0-1 0,-1-1 0,1 1 0,-1 0 0,-1-1 0,-9 8 0,15-13-81,-1 1 1,1-1-1,-1 1 0,0 0 1,1-1-1,-1 1 1,1 0-1,0-1 0,-1 1 1,1 0-1,0-1 0,-1 1 1,1 0-1,0 0 0,0 0 1,-1-1-1,1 1 1,0 0-1,0 0 0,0 0 1,0-1-1,0 1 0,0 0 1,1 0-1,-1 0 1,0 0-1,0-1 0,1 1 1,-1 0-1,0 0 0,1-1 1,-1 1-1,0 0 1,1-1-1,-1 1 0,1 0 1,-1-1-1,1 1 0,0-1 1,-1 1-1,1-1 1,0 1-1,0 0 0,3 2 22,0 0 0,0 0 0,-1 0-1,2-1 1,-1 0 0,0 0 0,5 2 0,11 0 15,0-2 1,0 0-1,0-1 1,0-1 0,1-1-1,24-5 1,-2 0-57,0-3 1,55-17-1,-66 16-132,-30 10 16,0-1 0,0 0 0,1 1 1,-1-1-1,0 0 0,-1 0 0,1 0 0,0 0 0,0-1 0,0 1 1,-1 0-1,1-1 0,0 1 0,-1-1 0,0 0 0,1 1 0,-1-1 0,0 0 1,0 0-1,0 0 0,0 0 0,0 0 0,0 0 0,1-4 0,-6-1-825</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36.772"/>
    </inkml:context>
    <inkml:brush xml:id="br0">
      <inkml:brushProperty name="width" value="0.1" units="cm"/>
      <inkml:brushProperty name="height" value="0.1" units="cm"/>
      <inkml:brushProperty name="color" value="#E71224"/>
    </inkml:brush>
  </inkml:definitions>
  <inkml:trace contextRef="#ctx0" brushRef="#br0">12 116 7906,'-11'11'3088,"11"-4"-2143,1-7-633,14-9-176,10 14-32,6-23 64,10 2-40,13 6-56,-1-10-16,3 6 0,14 12-32,-12-10-128,-11-6-88,-9 17-280,-20-14-105,-8 12 369</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37.104"/>
    </inkml:context>
    <inkml:brush xml:id="br0">
      <inkml:brushProperty name="width" value="0.1" units="cm"/>
      <inkml:brushProperty name="height" value="0.1" units="cm"/>
      <inkml:brushProperty name="color" value="#E71224"/>
    </inkml:brush>
  </inkml:definitions>
  <inkml:trace contextRef="#ctx0" brushRef="#br0">133 1 6457,'-63'2'2073,"63"-2"-2044,-1 0 0,0 0 0,1 1 0,-1-1-1,0 0 1,1 1 0,-1-1 0,1 0 0,-1 1 0,1-1 0,-1 1 0,1-1 0,-1 0 0,1 1 0,-1 0 0,1-1 0,-1 1 0,1-1-1,0 1 1,-1-1 0,1 1 0,0 0 0,-1-1 0,1 1 0,0 0 0,0-1 0,0 1 0,0 0 0,0-1 0,0 1 0,0 0 0,0 0-1,0-1 1,0 2 0,6 26 192,-4-22-70,3 13 3,3 6 129,-1 1 0,-1 1 0,-1 0 0,-1-1 0,-2 1 0,-1 43 0,-8 96 173,6-163-449,1 0 0,-1 0 0,1 0 0,-1 0 0,0 0 0,0 0 0,-1 0 0,1 0 0,-1 0-1,1 0 1,-1-1 0,0 1 0,0-1 0,0 1 0,-4 2 0,5-4-34,0 0 0,-1 0 0,1 0 0,-1-1 0,0 1 0,1 0 0,-1-1 0,1 0 0,-1 1 0,0-1 0,1 0 0,-1 0 1,0 0-1,1 0 0,-1 0 0,0 0 0,1 0 0,-1-1 0,0 1 0,1-1 0,-1 1 0,1-1 0,-1 1 0,1-1 0,-1 0 0,1 0 0,-1 0 0,1 0 0,0 0 0,-1 0 0,1 0 0,-1-2 1,-19-15-211</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37.454"/>
    </inkml:context>
    <inkml:brush xml:id="br0">
      <inkml:brushProperty name="width" value="0.1" units="cm"/>
      <inkml:brushProperty name="height" value="0.1" units="cm"/>
      <inkml:brushProperty name="color" value="#E71224"/>
    </inkml:brush>
  </inkml:definitions>
  <inkml:trace contextRef="#ctx0" brushRef="#br0">39 53 8506,'-39'-40'2872,"46"58"-2696,3 15 9,-10-15 39,3 23 40,-3-14-80,-7-8-48,7 14-88,-8-16-24,8-1-136,0 2-112,2-7-296,3 3 624,0-8-152</inkml:trace>
  <inkml:trace contextRef="#ctx0" brushRef="#br0" timeOffset="1">613 8 8146,'13'0'3000,"-13"-8"-2311,11 11-369,2 15-64,-6-3-32,1 16-40,-5 2-56,-3 2-88,-1-1-72,2 2-256,1-3-192,0-8 296</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37.818"/>
    </inkml:context>
    <inkml:brush xml:id="br0">
      <inkml:brushProperty name="width" value="0.1" units="cm"/>
      <inkml:brushProperty name="height" value="0.1" units="cm"/>
      <inkml:brushProperty name="color" value="#E71224"/>
    </inkml:brush>
  </inkml:definitions>
  <inkml:trace contextRef="#ctx0" brushRef="#br0">1 157 9706,'23'0'3281,"23"-3"-3193,-2-19-64,33 22-24,-8-13 8,-28-20 0,12 23-8,-22-16 24,-11-3 16,8 25-88,-10-2-80,-7-4-296,1 16-136,-11-7 352</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38.138"/>
    </inkml:context>
    <inkml:brush xml:id="br0">
      <inkml:brushProperty name="width" value="0.1" units="cm"/>
      <inkml:brushProperty name="height" value="0.1" units="cm"/>
      <inkml:brushProperty name="color" value="#E71224"/>
    </inkml:brush>
  </inkml:definitions>
  <inkml:trace contextRef="#ctx0" brushRef="#br0">284 0 7098,'-102'185'4223,"93"-168"-4037,2-1-1,-1 1 1,2 1 0,0-1-1,2 1 1,0 0 0,0 0-1,2 1 1,-1 35-1,3-42-147,-1 16 20,-1 0 0,-1 0 0,-1 0 0,-10 36 1,-27 85-1,28-96-581,-31 83-1,41-127-250,-1-20 337</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38.473"/>
    </inkml:context>
    <inkml:brush xml:id="br0">
      <inkml:brushProperty name="width" value="0.1" units="cm"/>
      <inkml:brushProperty name="height" value="0.1" units="cm"/>
      <inkml:brushProperty name="color" value="#E71224"/>
    </inkml:brush>
  </inkml:definitions>
  <inkml:trace contextRef="#ctx0" brushRef="#br0">0 67 8330,'17'-17'2840,"20"14"-2712,-4 0-64,0-1-24,-7 1-16,-9-5-72,1-2-48,2 8-144,-7-6-112,-3 0 240</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38.841"/>
    </inkml:context>
    <inkml:brush xml:id="br0">
      <inkml:brushProperty name="width" value="0.1" units="cm"/>
      <inkml:brushProperty name="height" value="0.1" units="cm"/>
      <inkml:brushProperty name="color" value="#E71224"/>
    </inkml:brush>
  </inkml:definitions>
  <inkml:trace contextRef="#ctx0" brushRef="#br0">138 45 5705,'-29'-44'2673,"19"60"-585,0 4-1768,4 14-8,-3-2-72,-1 4-32,6 1-88,-5-2-31,4-1-89,-1-2-40,-11-9-145,14 3-119,-2-3-1128,-10-5 984</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39.192"/>
    </inkml:context>
    <inkml:brush xml:id="br0">
      <inkml:brushProperty name="width" value="0.1" units="cm"/>
      <inkml:brushProperty name="height" value="0.1" units="cm"/>
      <inkml:brushProperty name="color" value="#E71224"/>
    </inkml:brush>
  </inkml:definitions>
  <inkml:trace contextRef="#ctx0" brushRef="#br0">30 6 7050,'-1'3'3452,"0"9"-3004,0 4-380,-9 31 171,6-32-164,0 0 0,1 0 0,1 0 0,-1 24 0,3 111-541,0-162 190,-1-7 104,2 1 0,0 0-1,5-24 1,-5 37 193,0 0-1,1 0 1,-1 0-1,1 0 1,0 0 0,1 1-1,-1-1 1,1 1-1,0 0 1,0-1 0,0 1-1,1 1 1,-1-1-1,1 0 1,0 1-1,0 0 1,5-4 0,4-1 183,-1-1-1,0 0 1,21-22 0,-24 20-62,1 2 1,1-1-1,0 2 0,0-1 0,20-10 0,-27 16-100,1 1 0,-1-1 0,1 1 0,-1 0 0,1 0 0,0 1 0,0-1 0,0 1 0,0 0 0,0 1 0,0-1 0,0 1 0,0 0 0,0 0-1,0 0 1,9 2 0,-13 0-35,0-1-1,0 0 1,0 0-1,0 1 1,0-1 0,0 1-1,0-1 1,0 1-1,-1-1 1,1 1-1,-1-1 1,1 1-1,-1 0 1,0-1-1,0 1 1,1 0-1,-1-1 1,0 1-1,0 0 1,-1-1-1,1 3 1,-5 36 32,1-26-154,0 0 0,-1 0-1,-1 0 1,0 0 0,-1-1 0,0 0-1,-1-1 1,0 0 0,-1 0 0,-1 0-1,0-1 1,0-1 0,-22 17-1,16-16-188</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39.519"/>
    </inkml:context>
    <inkml:brush xml:id="br0">
      <inkml:brushProperty name="width" value="0.1" units="cm"/>
      <inkml:brushProperty name="height" value="0.1" units="cm"/>
      <inkml:brushProperty name="color" value="#E71224"/>
    </inkml:brush>
  </inkml:definitions>
  <inkml:trace contextRef="#ctx0" brushRef="#br0">168 34 6257,'0'-8'456,"-1"-16"1237,5 22-819,5 15-56,-7-10-700,-1 0 0,0 1 0,0-1 0,0 0 0,0 1 0,0-1 0,-1 1 0,0-1-1,0 1 1,0 0 0,0-1 0,-1 7 0,-13 48 592,5-24-467,6-13-185,-2 0 1,0 0-1,-1-1 1,-1 0-1,0 0 1,-2 0-1,0-1 1,-1 0-1,-2-1 0,-12 17 1,20-30-91,-27 30-243,31-34 218,-1 1 0,0-1 0,-1 0 0,1 0-1,0 0 1,0 0 0,0 0 0,-1 0 0,1 0 0,0 0 0,-1 0 0,1 0 0,-1-1 0,1 1 0,-1-1 0,1 1 0,-1-1 0,1 0 0,-4 1 0,3-7-248</inkml:trace>
  <inkml:trace contextRef="#ctx0" brushRef="#br0" timeOffset="1">73 341 8634,'31'-13'1383,"46"-11"1,-75 23-1329,1 1 0,-1-1 0,1 1 0,0 0 0,-1 0 0,1 0 0,-1 1 0,1-1 0,-1 1 0,1-1 1,-1 1-1,0 0 0,1 0 0,-1 0 0,0 0 0,1 0 0,-1 0 0,0 1 0,0-1 0,0 1 0,0-1 0,-1 1 0,3 2 0,8 7 152,11 2 49,1-1-1,0-1 1,0 0-1,1-2 1,44 9-1,-38-10-196,0 2 0,-1 0 0,36 19 0,-65-29-99,-1 0 1,0 0 0,0 0-1,0 0 1,1 1 0,-1-1-1,0 0 1,0 0 0,0 0-1,1 1 1,-1-1 0,0 0-1,0 0 1,0 0 0,0 1-1,0-1 1,0 0 0,0 0-1,1 1 1,-1-1 0,0 0-1,0 0 1,0 1 0,0-1-1,0 0 1,0 0 0,0 1-1,0-1 1,0 0 0,0 0-1,0 1 1,-1-1 0,1 0-1,0 0 1,0 1 0,0-1-1,0 0 1,0 0-1,0 1 1,0-1 0,-1 0-1,1 0 1,0 0 0,0 1-1,0-1 1,-1 0 0,1 0-1,0 0 1,0 0 0,0 0-1,-1 1 1,-1-1-306</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5:54.984"/>
    </inkml:context>
    <inkml:brush xml:id="br0">
      <inkml:brushProperty name="width" value="0.1" units="cm"/>
      <inkml:brushProperty name="height" value="0.1" units="cm"/>
      <inkml:brushProperty name="color" value="#FFC114"/>
    </inkml:brush>
  </inkml:definitions>
  <inkml:trace contextRef="#ctx0" brushRef="#br0">255 1 8170,'-4'25'3810,"-8"36"-2997,-79 135-94,52-120-728,4 2 1,-32 103-1,62-155-139,3-16-136,4-15-471,8-24 525,3-12 52</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42.238"/>
    </inkml:context>
    <inkml:brush xml:id="br0">
      <inkml:brushProperty name="width" value="0.1" units="cm"/>
      <inkml:brushProperty name="height" value="0.1" units="cm"/>
      <inkml:brushProperty name="color" value="#E71224"/>
    </inkml:brush>
  </inkml:definitions>
  <inkml:trace contextRef="#ctx0" brushRef="#br0">1 102 8626,'55'-49'3024,"-40"49"-2487,15 0-505,4 6 8,-6-9 8,5 6-8,-8-11 8,-1-7-24,1 9-32,9-1-72,-7 4-128,-8-5-104,-1 8-297,-14-12 377</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42.855"/>
    </inkml:context>
    <inkml:brush xml:id="br0">
      <inkml:brushProperty name="width" value="0.1" units="cm"/>
      <inkml:brushProperty name="height" value="0.1" units="cm"/>
      <inkml:brushProperty name="color" value="#E71224"/>
    </inkml:brush>
  </inkml:definitions>
  <inkml:trace contextRef="#ctx0" brushRef="#br0">58 192 4481,'-31'-17'2363,"31"17"-2310,-1 0-1,1-1 0,-1 1 1,1 0-1,0 0 0,-1 0 0,1 0 1,-1 0-1,1 1 0,0-1 1,-1 0-1,1 0 0,0 0 0,-1 0 1,1 0-1,-1 0 0,1 1 1,0-1-1,-1 0 0,1 0 0,0 1 1,0-1-1,-1 0 0,1 0 1,0 1-1,-1-1 0,1 0 1,0 1-1,0-1 0,-2 23 758,8 13-313,-2-18-315,-1 1 0,0 0 0,-2-1 0,0 1 0,-1 0-1,-1 0 1,-1 0 0,-4 23 0,1-21-105,0 0 0,2 1 1,1 0-1,0 29 0,-3 34 169,5-84-238,-1 1 1,1-1-1,0 0 0,-1 1 0,1-1 0,0 1 0,0-1 0,0 1 1,0-1-1,0 0 0,1 1 0,-1-1 0,0 1 0,1-1 0,-1 0 1,0 1-1,1-1 0,0 0 0,-1 1 0,1-1 0,0 0 0,0 0 1,0 0-1,-1 0 0,1 0 0,0 0 0,1 0 0,-1 0 0,0 0 1,0 0-1,0 0 0,0-1 0,1 1 0,-1 0 0,0-1 0,1 1 1,-1-1-1,0 1 0,1-1 0,-1 0 0,1 0 0,1 0 1,0 0-8,-1 0 0,1-1 0,-1 1 1,1-1-1,0 0 0,-1 0 1,1 0-1,-1 0 0,0-1 0,1 1 1,-1 0-1,0-1 0,0 0 1,0 0-1,0 1 0,0-1 1,0 0-1,-1 0 0,1-1 0,0 1 1,-1 0-1,0 0 0,2-4 1,31-108-526,-23 81 285,-1-1 1,-2 0-1,-1-1 1,2-49 0,13-64-249,-14 113 441,-7 24 59,1 0 0,0 1 0,1-1-1,0 1 1,1-1 0,0 1-1,1 0 1,-1 1 0,2-1-1,0 1 1,0 0 0,8-9 0,-14 18 19,0 0 0,0 0 0,0 0 0,1 0 0,-1-1 0,0 1 0,0 0 0,0 0 0,0 0 0,1 0 0,-1 0 0,0 0 0,0 0 0,0 0 0,1 0 0,-1 0 0,0 0 0,0 0 0,0 0 0,1 0 0,-1 0 0,0 0 1,0 0-1,0 0 0,1 0 0,-1 0 0,0 0 0,0 0 0,0 0 0,0 0 0,1 0 0,-1 1 0,0-1 0,0 0 0,0 0 0,0 0 0,0 0 0,1 0 0,-1 1 0,0-1 0,0 0 0,0 0 0,0 0 0,0 0 0,0 1 0,0-1 1,0 0-1,0 0 0,1 0 0,-1 1 0,0-1 0,0 0 0,0 0 0,5 22 468,-1 27-575,-4-45 231,-4 430 449,-1-325-1445,5-105 564,0-3 124,-1 0 0,1 0 0,0 0 0,0 0 0,0 0 0,0 0 0,0 1 0,0-1 0,0 0 0,0 0 0,1 0 0,-1 0 0,0 0-1,1 0 1,-1 0 0,1 1 0,4-1-901</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43.193"/>
    </inkml:context>
    <inkml:brush xml:id="br0">
      <inkml:brushProperty name="width" value="0.1" units="cm"/>
      <inkml:brushProperty name="height" value="0.1" units="cm"/>
      <inkml:brushProperty name="color" value="#E71224"/>
    </inkml:brush>
  </inkml:definitions>
  <inkml:trace contextRef="#ctx0" brushRef="#br0">1 6 7674,'3'-5'2840,"9"13"-2256,-2-1-128,3 4-127,-5-11-17,2-2-32,5 14-24,-2-1-96,0 6-40,5 11-96,-7-10-16,-2-2-64,-3-3-80,-6-8-232,-3-5-184,1 5 344</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43.536"/>
    </inkml:context>
    <inkml:brush xml:id="br0">
      <inkml:brushProperty name="width" value="0.1" units="cm"/>
      <inkml:brushProperty name="height" value="0.1" units="cm"/>
      <inkml:brushProperty name="color" value="#E71224"/>
    </inkml:brush>
  </inkml:definitions>
  <inkml:trace contextRef="#ctx0" brushRef="#br0">45 0 8090,'-41'112'2888,"53"-89"-2456,-12 0-192,23 12 9,-22-4-33,-11-5-48,7 2-40,-15-3-184,15 7-112,-2-9-441,6 5 369</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43.866"/>
    </inkml:context>
    <inkml:brush xml:id="br0">
      <inkml:brushProperty name="width" value="0.1" units="cm"/>
      <inkml:brushProperty name="height" value="0.1" units="cm"/>
      <inkml:brushProperty name="color" value="#E71224"/>
    </inkml:brush>
  </inkml:definitions>
  <inkml:trace contextRef="#ctx0" brushRef="#br0">61 28 8202,'2'-2'162,"0"-1"0,1 1 0,-1 0 0,1 0 1,-1 0-1,1 0 0,0 0 0,-1 1 0,1-1 0,0 1 0,0-1 1,0 1-1,1 0 0,-1 1 0,0-1 0,0 0 0,0 1 0,1 0 1,-1 0-1,0 0 0,1 0 0,5 1 0,10 1-24,1 0 0,25 7 0,-28-5-66,0 1-1,26 12 1,-53 16 99,4-23-152,0-1 1,0 0-1,-1 0 0,0-1 1,-1 0-1,-9 8 1,-28 34-100,37-39 14,1 0-134,-1-1-1,1 1 1,-2-2-1,1 1 1,-12 8-1,-1 2-179</inkml:trace>
  <inkml:trace contextRef="#ctx0" brushRef="#br0" timeOffset="1">38 186 7586,'-38'-87'2632,"48"93"-2416,5 6-16,-7 1 128,-10-5 32,2 10 0,-3-3-71,3 11-177,-3-3-40,-2-1-80,6 10-96,-2-12-224,-2-2-225,4-1 345</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44.207"/>
    </inkml:context>
    <inkml:brush xml:id="br0">
      <inkml:brushProperty name="width" value="0.1" units="cm"/>
      <inkml:brushProperty name="height" value="0.1" units="cm"/>
      <inkml:brushProperty name="color" value="#E71224"/>
    </inkml:brush>
  </inkml:definitions>
  <inkml:trace contextRef="#ctx0" brushRef="#br0">30 74 6649,'43'-74'2657,"-43"84"-1553,0-3-808,0 11 16,-11-12 32,6 16 41,-2-3-25,4 4-184,1 4-56,-1-3-88,1 8-32,-4-9-48,1 6-104,-3-8-224,-6-12-201,8 17 361</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44.535"/>
    </inkml:context>
    <inkml:brush xml:id="br0">
      <inkml:brushProperty name="width" value="0.1" units="cm"/>
      <inkml:brushProperty name="height" value="0.1" units="cm"/>
      <inkml:brushProperty name="color" value="#E71224"/>
    </inkml:brush>
  </inkml:definitions>
  <inkml:trace contextRef="#ctx0" brushRef="#br0">1 122 6609,'79'2'5767,"84"-5"-5439,-69-3 39,-46 4 19,79-13 0,-96 9-262,0 2-1,0 2 1,0 0 0,0 3-1,1 0 1,45 9-1,-57-8-56,0-1 0,-1-1-1,22-2 1,-33 2-49,0-1 0,-1-1 0,1 0 0,0 0 0,-1 0 0,1-1 0,-1 0 0,0 0 1,0-1-1,0 0 0,0 0 0,6-6 0,-12 10-73,0-1 0,0 0 0,-1 0 1,1 0-1,0 0 0,-1 0 0,1 0 0,-1 0 0,1 0 0,-1 0 1,1 0-1,-1 0 0,0 0 0,0 0 0,1 0 0,-1-1 1,0 1-1,0 0 0,0 0 0,0 0 0,0 0 0,0 0 0,-1-1 1,1 1-1,0 0 0,-1 0 0,1 0 0,0 0 0,-1 0 1,1 0-1,-1 0 0,0-1 0,-2-4-78,0-9-371</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45.107"/>
    </inkml:context>
    <inkml:brush xml:id="br0">
      <inkml:brushProperty name="width" value="0.1" units="cm"/>
      <inkml:brushProperty name="height" value="0.1" units="cm"/>
      <inkml:brushProperty name="color" value="#E71224"/>
    </inkml:brush>
  </inkml:definitions>
  <inkml:trace contextRef="#ctx0" brushRef="#br0">165 150 7218,'-100'-115'2096,"80"88"-1566,21 20-444,14 15 657,-9 6-683,0 1-1,-1-1 1,-1 1-1,0 0 1,-1 0-1,0 0 1,-2 0-1,0 0 1,0 1 0,-2-1-1,0 0 1,0 0-1,-1 1 1,-8 25-1,-23 51 270,24-74-303,2 1 0,0-1-1,1 1 1,1 1 0,1-1 0,0 1-1,-1 32 1,9-36-236,-4-16 201,0 1 1,0-1 0,0 0-1,0 0 1,0 0 0,0 0 0,0 1-1,0-1 1,0 0 0,0 0-1,0 0 1,0 1 0,0-1-1,0 0 1,0 0 0,0 0-1,1 0 1,-1 1 0,0-1-1,0 0 1,0 0 0,0 0-1,0 0 1,0 0 0,1 0-1,-1 1 1,0-1 0,0 0-1,0 0 1,0 0 0,1 0-1,-1 0 1,0 0 0,0 0-1,0 0 1,1 0 0,-1 0-1,0 0 1,0 0 0,0 0-1,0 0 1,1 0 0,-1 0-1,0 0 1,0 0 0,0 0-1,1 0 1,-1 0 0,0 0-1,0 0 1,0 0 0,0 0-1,1-1 1,3-16-271</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45.539"/>
    </inkml:context>
    <inkml:brush xml:id="br0">
      <inkml:brushProperty name="width" value="0.1" units="cm"/>
      <inkml:brushProperty name="height" value="0.1" units="cm"/>
      <inkml:brushProperty name="color" value="#E71224"/>
    </inkml:brush>
  </inkml:definitions>
  <inkml:trace contextRef="#ctx0" brushRef="#br0">1 89 8466,'61'-25'3269,"4"-2"-3399,-48 20 167,0 1-1,1 0 1,0 1 0,0 1-1,0 0 1,1 2 0,-1 0-1,1 1 1,-1 1-1,1 1 1,-1 0 0,23 5-1,-37-4-22,-1-1 0,0 0 0,0 1 0,0-1 0,0 1-1,0 0 1,0 0 0,0 0 0,-1 0 0,1 1 0,-1-1 0,1 1-1,-1-1 1,0 1 0,0 0 0,0 0 0,0 0 0,-1 0 0,1 0-1,-1 0 1,2 7 0,3 9 67,-2 1 0,5 34 0,-5-27-29,-1-3-11,0 0 0,-2 1 0,-1-1-1,0 1 1,-2-1 0,-1 1 0,-1-1-1,-13 43 1,7-33-7,3 1 0,-5 46-1,3-19-13,-22 192-9,23-145-1,7-75 18,-1 0 0,-13 66 0,14-98-33,1 0 1,0-1-1,-1 1 1,1 0-1,-1-1 1,1 1-1,-1-1 1,0 1-1,0-1 1,0 0-1,0 1 1,0-1 0,0 0-1,0 1 1,0-1-1,0 0 1,0 0-1,-1 0 1,1 0-1,0 0 1,-1 0-1,1-1 1,-1 1 0,1 0-1,-1-1 1,-3 2-1,4-2-27,-1-1 0,1 1-1,-1 0 1,1-1 0,-1 1 0,1-1-1,-1 1 1,1-1 0,-1 0 0,1 0-1,0 0 1,-1 1 0,1-1 0,0 0 0,0-1-1,0 1 1,0 0 0,0 0 0,0 0-1,0-1 1,0 1 0,0 0 0,0-1-1,1 1 1,-1-1 0,0-1 0,-13-35-280</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45.887"/>
    </inkml:context>
    <inkml:brush xml:id="br0">
      <inkml:brushProperty name="width" value="0.1" units="cm"/>
      <inkml:brushProperty name="height" value="0.1" units="cm"/>
      <inkml:brushProperty name="color" value="#E71224"/>
    </inkml:brush>
  </inkml:definitions>
  <inkml:trace contextRef="#ctx0" brushRef="#br0">0 65 8058,'14'-12'2736,"4"2"-2584,1 2-104,13 8 32,-9-6 0,6-1 8,2 2-16,2-1-16,-2 4-152,-4 0-152,-8 2-576,-10-6 504</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5:55.335"/>
    </inkml:context>
    <inkml:brush xml:id="br0">
      <inkml:brushProperty name="width" value="0.1" units="cm"/>
      <inkml:brushProperty name="height" value="0.1" units="cm"/>
      <inkml:brushProperty name="color" value="#FFC114"/>
    </inkml:brush>
  </inkml:definitions>
  <inkml:trace contextRef="#ctx0" brushRef="#br0">1 31 4857,'4'-4'949,"28"-19"2562,-32 23-3466,1-1 1,-1 1 0,1 0-1,0-1 1,-1 1-1,1 0 1,-1 0 0,1-1-1,0 1 1,-1 0-1,1 0 1,0 0-1,-1 0 1,1 0 0,-1 0-1,1 0 1,0 0-1,-1 0 1,1 0 0,0 0-1,-1 0 1,1 0-1,0 1 1,-1-1-1,1 0 1,-1 0 0,1 1-1,0-1 1,-1 0-1,1 1 1,-1-1 0,1 1-1,-1-1 1,0 1-1,1-1 1,-1 1-1,1-1 1,-1 1 0,0-1-1,1 1 1,-1-1-1,0 1 1,1 0 0,-1-1-1,0 1 1,0 0-1,0-1 1,0 2-1,4 30 294,-1 1-1,-2 0 0,-1-1 0,-9 60 0,4-40-241,-10 41-23,11-71-105,0 0 0,1 0 0,1 1 0,1 30 0,2-41-81,-1-9 41,0 0 0,0-1 1,0 1-1,0 0 1,1-1-1,-1 1 0,1 0 1,0-1-1,0 1 1,1 2-1,5-13-230</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46.234"/>
    </inkml:context>
    <inkml:brush xml:id="br0">
      <inkml:brushProperty name="width" value="0.1" units="cm"/>
      <inkml:brushProperty name="height" value="0.1" units="cm"/>
      <inkml:brushProperty name="color" value="#E71224"/>
    </inkml:brush>
  </inkml:definitions>
  <inkml:trace contextRef="#ctx0" brushRef="#br0">147 38 6513,'-61'-38'2393,"54"53"-1961,4 10-88,0 2 40,-4-4-16,4 4 0,-5-8-64,1 4-128,7 10-56,-1 0-96,-8-7-24,1 9-144,0-2-120,-7-5-880,9 11 776</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46.593"/>
    </inkml:context>
    <inkml:brush xml:id="br0">
      <inkml:brushProperty name="width" value="0.1" units="cm"/>
      <inkml:brushProperty name="height" value="0.1" units="cm"/>
      <inkml:brushProperty name="color" value="#E71224"/>
    </inkml:brush>
  </inkml:definitions>
  <inkml:trace contextRef="#ctx0" brushRef="#br0">52 1 5001,'-35'12'2263,"27"-9"-609,8-4-1607,0 1 1,0 0-1,0 0 1,-1 0-1,1 0 1,0 0-1,0 0 1,-1 0-1,1 0 0,0 0 1,0 0-1,-1-1 1,1 1-1,0 0 1,0 1-1,-1-1 1,1 0-1,0 0 0,0 0 1,-1 0-1,1 0 1,0 0-1,0 0 1,-1 0-1,1 0 1,0 0-1,0 1 1,0-1-1,-1 0 0,1 0 1,0 0-1,0 0 1,0 1-1,-1-1 1,1 0-1,0 0 1,0 0-1,0 1 1,0-1-1,0 0 0,0 0 1,-1 1-1,9 26 108,-4-14-125,0 0 1,-2 1 0,1 0 0,0 20-1,-2-29-27,0 1 0,0-1-1,0 0 1,1 0 0,0 0-1,0 1 1,0-2 0,5 9-1,-7-13-2,0 0 0,0 0-1,0-1 1,0 1 0,0 0-1,1 0 1,-1 0 0,0 0-1,0 0 1,0 0-1,0 0 1,0 0 0,0 0-1,0 0 1,0 0 0,0 0-1,0 0 1,1 0 0,-1 0-1,0 0 1,0 0-1,0 0 1,0 0 0,0 0-1,0 0 1,0 0 0,0 0-1,0 0 1,1 0 0,-1 0-1,0 0 1,0 0-1,0 0 1,0 0 0,0 0-1,0 0 1,0 0 0,0 0-1,0 0 1,0 0 0,0 0-1,1 0 1,-1 1 0,0-1-1,0 0 1,-4-17-26,-1-19-4,7 32 32,0 1 0,0 0 0,0 0 0,0 0-1,1 0 1,-1 0 0,1 0 0,-1 0 0,1 1-1,0 0 1,0-1 0,0 1 0,0 0 0,1 0-1,-1 1 1,1-1 0,4-1 0,22-13 11,-27 15-12,1 0 0,-1 0 0,1 0 0,0 1 1,-1 0-1,1-1 0,0 1 0,-1 1 0,1-1 1,0 0-1,-1 1 0,1 0 0,-1 0 0,1 0 0,3 2 1,34 4 5,-41-8-7,1 1 1,-1 0-1,0 0 0,1 0 0,-1 0 0,1 0 0,-1 0 0,0 0 0,1 0 0,-1 0 0,0 0 0,1 0 0,-1 0 0,1 0 0,-1 0 0,0 0 0,1 0 0,-1 0 0,0 0 0,1 0 1,-1 0-1,0 1 0,1-1 0,-1 0 0,0 0 0,1 1 0,-1-1 0,0 0 0,1 0 0,-1 1 0,0-1 0,0 0 0,1 1 0,-1-1 0,0 0 0,0 1 0,0-1 0,0 0 0,1 1 1,-1-1-1,0 1 0,-10 18-9,-33 25 37,35-37 8,-12 30 162,14-21 160,8-15-344,1 0 1,-1 0-1,1-1 1,-1 1-1,1-1 1,-1 0-1,1 1 1,0-1-1,-1 0 1,1 0-1,0-1 0,4 0 1,95-6 742,-80 8-211</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46.921"/>
    </inkml:context>
    <inkml:brush xml:id="br0">
      <inkml:brushProperty name="width" value="0.1" units="cm"/>
      <inkml:brushProperty name="height" value="0.1" units="cm"/>
      <inkml:brushProperty name="color" value="#E71224"/>
    </inkml:brush>
  </inkml:definitions>
  <inkml:trace contextRef="#ctx0" brushRef="#br0">40 101 7866,'-26'7'2896,"16"3"-2232,6-2-432,18-2-111,12 4-41,-10-18-64,7-4 24,7-2-16,8-6-24,17-3-232,3-3-337,3-12 369</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47.402"/>
    </inkml:context>
    <inkml:brush xml:id="br0">
      <inkml:brushProperty name="width" value="0.1" units="cm"/>
      <inkml:brushProperty name="height" value="0.1" units="cm"/>
      <inkml:brushProperty name="color" value="#E71224"/>
    </inkml:brush>
  </inkml:definitions>
  <inkml:trace contextRef="#ctx0" brushRef="#br0">399 93 8058,'62'-85'2404,"-50"77"-1693,-9 18-553,-6 13-159,-11 19 70,-2-1-1,-1-1 0,-3 0 1,-36 55-1,-13-1-14,20-30-37,29-37 5,-2-1 0,0-1 0,-2-1 0,0-1 0,-31 22 0,51-43-23,1 1 0,-1-1 1,1 1-1,0 0 1,0 0-1,0 1 1,0-1-1,0 1 1,1-1-1,0 1 0,-3 5 1,5-10 0,0 1 0,1-1 1,-1 1-1,0-1 0,0 0 1,0 1-1,0-1 0,0 0 1,0 1-1,-1-1 0,1 0 0,0 1 1,0-1-1,0 1 0,0-1 1,-1 0-1,1 1 0,0-1 0,-1 1 1,1-1-1,0 1 0,-1-1 1,1 1-1,-1-1 0,1 1 1,-1-1-1,1 1 0,-1-1 0,1 1 1,-1 0-1,1-1 0,-1 1 1,0 0-1,1 0 0,-1-1 1,0 1-1,1 0 0,-1 0 0,1 0 1,-1 0-1,0 0 0,1 0 1,-1 0-1,0 0 0,1 0 0,-1 0 1,0 0-1,1 0 0,-1 1 1,1-1-1,-1 0 0,0 0 1,1 1-1,-1-1 0,1 0 0,-1 1 1,1-1-1,-1 0 0,1 1 1,-1-1-1,1 1 0,-1 0 1,4-6-8,1-1 1,0 1 0,1 0-1,-1 0 1,1 0-1,0 1 1,0 0 0,1 0-1,-1 0 1,10-5 0,18-13-42,0-4 8,1 1-1,37-20 1,-49 32 54,-19 11 0,0 0 1,0 0-1,1 0 0,-1 0 1,1 0-1,-1 1 1,1 0-1,4-1 1,-6 2-4,0 0 1,0 0 0,0 0 0,0 1 0,-1-1-1,1 1 1,0-1 0,0 1 0,0 0-1,-1-1 1,1 1 0,0 0 0,-1 0-1,1 0 1,-1 1 0,1-1 0,-1 0-1,0 0 1,1 1 0,1 2 0,-1 0 23,-1-1 1,1 1-1,-1 0 1,1-1-1,-1 1 1,-1 0-1,1 0 1,0 0-1,-1 0 1,0 0-1,0 0 1,0 0 0,0 0-1,-1 0 1,1 0-1,-1 0 1,0 0-1,-3 7 1,-2 16 110,-45 302 526,49-319-684,-2 13-93,0-1-1,2 1 1,0-1 0,1 1-1,3 27 1,10-75 1621,7-6-677</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47.737"/>
    </inkml:context>
    <inkml:brush xml:id="br0">
      <inkml:brushProperty name="width" value="0.1" units="cm"/>
      <inkml:brushProperty name="height" value="0.1" units="cm"/>
      <inkml:brushProperty name="color" value="#E71224"/>
    </inkml:brush>
  </inkml:definitions>
  <inkml:trace contextRef="#ctx0" brushRef="#br0">0 60 8282,'21'-13'2808,"24"4"-2704,-11 3-24,19 7 112,-12-1 65,0 2 7,-7-2-40,-14-6-104,19 9-104,-22-8-72,12 2-64,-2 3-344,-22-14 480,8 5-97</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48.074"/>
    </inkml:context>
    <inkml:brush xml:id="br0">
      <inkml:brushProperty name="width" value="0.1" units="cm"/>
      <inkml:brushProperty name="height" value="0.1" units="cm"/>
      <inkml:brushProperty name="color" value="#E71224"/>
    </inkml:brush>
  </inkml:definitions>
  <inkml:trace contextRef="#ctx0" brushRef="#br0">263 31 7570,'-9'-7'382,"7"5"-225,0-1 1,-1 1-1,1 0 1,-1 0-1,0 0 1,1 0-1,-1 0 1,0 1-1,0-1 1,0 1-1,-4-1 1,6 2-128,1 0 0,-1 0 0,0 0 0,1 0 0,-1 1 0,0-1-1,1 0 1,-1 0 0,0 1 0,1-1 0,-1 0 0,1 1 0,-1-1 0,0 0 0,1 1 0,-1-1 0,1 1 0,-1-1 0,1 1 0,0-1-1,-1 1 1,0 0 0,-9 29 341,6-7-122,1 0 0,1 0 0,1 0 0,3 34 0,0 30 189,-4 69-6,3-74-343,-3-1 0,-4 1-1,-28 139 1,19-161-86,2-5-37,-3-1 0,-27 66 0,-9 16-590,47-128 936,4-20 1451,1-12-795</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48.405"/>
    </inkml:context>
    <inkml:brush xml:id="br0">
      <inkml:brushProperty name="width" value="0.1" units="cm"/>
      <inkml:brushProperty name="height" value="0.1" units="cm"/>
      <inkml:brushProperty name="color" value="#E71224"/>
    </inkml:brush>
  </inkml:definitions>
  <inkml:trace contextRef="#ctx0" brushRef="#br0">534 22 6193,'-1'-2'195,"0"0"-1,0 1 1,0 0-1,0-1 1,0 1-1,-1 0 1,1-1-1,0 1 1,-1 0-1,1 0 0,-1 0 1,1 0-1,-1 0 1,0 1-1,1-1 1,-1 0-1,0 1 1,1-1-1,-1 1 1,0 0-1,0-1 1,0 1-1,1 0 1,-1 0-1,0 0 0,0 1 1,-2-1-1,-49 9 415,36-2-438,1 0-1,0 1 1,1 0 0,0 2 0,0-1 0,-22 21 0,-22 15 7,-57 50 6,103-83-235,0 1-1,1 0 0,0 1 1,2 0-1,-1 1 1,-8 17-1,-13 24 798,24-47-357</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48.732"/>
    </inkml:context>
    <inkml:brush xml:id="br0">
      <inkml:brushProperty name="width" value="0.1" units="cm"/>
      <inkml:brushProperty name="height" value="0.1" units="cm"/>
      <inkml:brushProperty name="color" value="#E71224"/>
    </inkml:brush>
  </inkml:definitions>
  <inkml:trace contextRef="#ctx0" brushRef="#br0">214 0 8002,'31'12'2840,"-16"-4"-2488,8 10-48,-7-3 33,-1 0-9,2 4 0,-11-7-136,6 4-56,-6-4-104,6 4-32,-4-3-40,-3-10-104,1-3-232,-4-4-176,-2 2 335</inkml:trace>
  <inkml:trace contextRef="#ctx0" brushRef="#br0" timeOffset="1">0 317 9154,'15'2'3209,"13"-1"-2833,12-7-152,2-2 0,4-2-24,0 7 0,-6 4-96,-6 2-24,-12 12-120,-6-3-136,-11-9-352,-2 5-248,4-8 472</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50.075"/>
    </inkml:context>
    <inkml:brush xml:id="br0">
      <inkml:brushProperty name="width" value="0.1" units="cm"/>
      <inkml:brushProperty name="height" value="0.1" units="cm"/>
      <inkml:brushProperty name="color" value="#E71224"/>
    </inkml:brush>
  </inkml:definitions>
  <inkml:trace contextRef="#ctx0" brushRef="#br0">247 0 7890,'1'2'170,"1"-1"1,-1 1-1,0-1 0,1 1 1,-1 0-1,0-1 1,0 1-1,0 0 0,0 0 1,0 0-1,-1 0 1,1 0-1,-1 0 1,1 0-1,-1 0 0,1 3 1,-1 41-332,0-6 212,9 0-34,-6-32-12,-1 0-1,-1 0 0,1 0 0,-1 0 0,0 1 0,-1-1 0,0 0 1,-2 11-1,-7 33 29,3-18-4,1 0 0,0 35 0,2-29 21,-2-1 0,-1 0 1,-2 0-1,-17 52 0,10-39 171,-11 69-1,15-78 146,11-43-355,0 1 0,0-1 0,-1 1 1,1-1-1,0 1 0,-1-1 0,1 1 0,0-1 1,-1 1-1,1-1 0,-1 1 0,1-1 1,-1 0-1,1 1 0,-1-1 0,1 0 0,-1 1 1,1-1-1,-1 0 0,1 0 0,-1 1 1,1-1-1,-2 0 0,1 0-1,0 0 0,0-1 0,0 1 0,0-1 0,1 1-1,-1-1 1,0 1 0,0-1 0,0 1 0,0-1 0,1 0 0,-1 1 0,0-1 0,0 0 0,1 0 0,-1 1 0,1-1-1,-1 0 1,0-1 0,-8-15 12,0-1 1,1 1-1,1-1 0,1-1 0,1 0 0,-4-20 1,-18-57-364,4 40-14,-3 2 144</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50.422"/>
    </inkml:context>
    <inkml:brush xml:id="br0">
      <inkml:brushProperty name="width" value="0.1" units="cm"/>
      <inkml:brushProperty name="height" value="0.1" units="cm"/>
      <inkml:brushProperty name="color" value="#E71224"/>
    </inkml:brush>
  </inkml:definitions>
  <inkml:trace contextRef="#ctx0" brushRef="#br0">36 4 7138,'-1'-3'2560,"6"7"-2152,3 8 16,-5-7 24,2 6-8,-7-4-55,2 3-73,0 8-120,-1 2-48,1 9-64,-10-4-40,5 13 0,-5 1-24,4 0-96,-6-3-72,6-4-208,6 1-145,-4-7 321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24:12.984"/>
    </inkml:context>
    <inkml:brush xml:id="br0">
      <inkml:brushProperty name="width" value="0.05" units="cm"/>
      <inkml:brushProperty name="height" value="0.05" units="cm"/>
    </inkml:brush>
  </inkml:definitions>
  <inkml:trace contextRef="#ctx0" brushRef="#br0">1 97 7650,'46'-87'2431,"-45"86"-2397,0 0 0,-1 0 1,1 1-1,0-1 0,-1 1 1,1-1-1,0 0 0,0 1 1,0-1-1,0 1 0,-1 0 0,1-1 1,0 1-1,0 0 0,0-1 1,0 1-1,0 0 0,0 0 1,0 0-1,0 0 0,0 0 0,0 0 1,0 0-1,0 0 0,0 0 1,0 0-1,0 1 0,0-1 1,0 0-1,-1 1 0,1-1 0,0 1 1,0-1-1,0 1 0,0-1 1,-1 1-1,1-1 0,0 1 1,1 1-1,27 29 413,-26-27-304,55 59 805,69 68 483,-105-111-1322,1-1-1,1-1 1,0-1-1,31 15 1,-38-21-96,26 11 60,-41-22-76,0 1 0,0 0 0,0 0 0,0-1-1,0 1 1,0-1 0,0 0 0,0 0 0,0 0 0,0 0 0,0 0 0,0 0 0,0 0 0,0 0-1,0-1 1,0 1 0,3-2 0,11-4-304,-5-1-315,-24-12-1057,5 13 966</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5:55.668"/>
    </inkml:context>
    <inkml:brush xml:id="br0">
      <inkml:brushProperty name="width" value="0.1" units="cm"/>
      <inkml:brushProperty name="height" value="0.1" units="cm"/>
      <inkml:brushProperty name="color" value="#FFC114"/>
    </inkml:brush>
  </inkml:definitions>
  <inkml:trace contextRef="#ctx0" brushRef="#br0">0 1 9058,'9'11'3121,"10"6"-2889,4 6-160,-18 1 80,10 4 64,-12-1 40,20 2-16,13 2-112,-13-3-72,-3-5-168,-17-5-88,-3-6-472,-3-6-2081,3-16 1945</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50.770"/>
    </inkml:context>
    <inkml:brush xml:id="br0">
      <inkml:brushProperty name="width" value="0.1" units="cm"/>
      <inkml:brushProperty name="height" value="0.1" units="cm"/>
      <inkml:brushProperty name="color" value="#E71224"/>
    </inkml:brush>
  </inkml:definitions>
  <inkml:trace contextRef="#ctx0" brushRef="#br0">0 0 8090,'32'0'2808,"-13"0"-2560,13 2 24,-14 5 121,-10-2 23,8 9 16,-9 4-56,-7 2-184,3 8-80,-9-2-80,1 4-16,8 13-40,-3-12-56,0-2-256,0-2-128,0-11 1176,3 4-680</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51.108"/>
    </inkml:context>
    <inkml:brush xml:id="br0">
      <inkml:brushProperty name="width" value="0.1" units="cm"/>
      <inkml:brushProperty name="height" value="0.1" units="cm"/>
      <inkml:brushProperty name="color" value="#E71224"/>
    </inkml:brush>
  </inkml:definitions>
  <inkml:trace contextRef="#ctx0" brushRef="#br0">474 11 8154,'0'0'68,"0"-1"0,0 1 1,0-1-1,0 1 0,0 0 1,0-1-1,0 1 0,0 0 0,0-1 1,0 1-1,0 0 0,0-1 1,0 1-1,0 0 0,1-1 1,-1 1-1,0 0 0,0-1 0,0 1 1,1 0-1,-1 0 0,0-1 1,0 1-1,0 0 0,1 0 1,-1-1-1,0 1 0,1 0 0,-1 0 1,0 0-1,1-1 0,-1 1 1,0 0-1,0 0 0,1 0 1,-1 0-1,1 0 0,-1 0 0,0 0 1,1 0-1,-1 0 0,0 0 1,1 0-1,-1 0 0,0 0 1,1 0-1,-1 0 0,0 0 0,1 0 1,-1 0-1,0 1 0,1-1 1,-1 0-1,0 0 0,1 1 1,-1-1-46,1 1 1,-1 0 0,0 0 0,0 0 0,0 0-1,0-1 1,1 1 0,-1 0 0,0 0 0,-1 0 0,1 0-1,0 0 1,0 0 0,0-1 0,0 1 0,-1 0-1,1 0 1,0 0 0,-1 0 0,1-1 0,0 1 0,-1 0-1,1 0 1,-1-1 0,0 1 0,1 0 0,-1-1 0,-1 2-1,-9 12 124,0 1 0,1 1 0,1 0-1,1 0 1,0 1 0,1 0 0,-7 24-1,7-20-98,-1 0 0,-1 0-1,-1-1 1,-15 25 0,5-22-1,0 0 1,-2-2 0,0 0-1,-50 35 1,49-40-99,1 0-1,1 2 1,0 0-1,2 2 1,0 0 0,-21 30-1,18-20-2626,26-36 1894</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51.437"/>
    </inkml:context>
    <inkml:brush xml:id="br0">
      <inkml:brushProperty name="width" value="0.1" units="cm"/>
      <inkml:brushProperty name="height" value="0.1" units="cm"/>
      <inkml:brushProperty name="color" value="#E71224"/>
    </inkml:brush>
  </inkml:definitions>
  <inkml:trace contextRef="#ctx0" brushRef="#br0">1 4 9202,'13'-3'3145,"12"14"-2993,-7-8-32,-7-6 88,12 11-16,2 1-16,-7-9-8,8 8-120,-6-8-64,-5 1-112,1 4-120,-9-5-336,-1 4-80,-1 9 407</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51.771"/>
    </inkml:context>
    <inkml:brush xml:id="br0">
      <inkml:brushProperty name="width" value="0.1" units="cm"/>
      <inkml:brushProperty name="height" value="0.1" units="cm"/>
      <inkml:brushProperty name="color" value="#E71224"/>
    </inkml:brush>
  </inkml:definitions>
  <inkml:trace contextRef="#ctx0" brushRef="#br0">1 1 8786,'23'11'3253,"23"-5"-3583,-36-5 642,20 0-78,-5 0-95,-1 1 0,46 10 0,-65-12-135,-1 2 0,1-1 0,0 0 0,-1 1 0,0 0 0,1 0 0,-1 0 0,0 0 0,0 1 0,0 0 0,0 0 0,-1 0 0,1 0 0,-1 1 0,0-1 0,0 1 0,0 0 0,0-1 0,-1 1 0,1 1 0,1 4 0,-1 7 0,0 0-1,-2 0 1,0 0 0,0 1-1,-2-1 1,0 0-1,-6 31 1,1-2 20,-1 3 12,-19 68-1,2-17 241,25-97-257,-2-1 0,1 0 0,0 1-1,0-1 1,0 0 0,-1 0 0,1 0-1,0 1 1,-1-1 0,1 0 0,-1 0 0,1 0-1,-1 0 1,0 0 0,0 0 0,1 0 0,-1 0-1,0 0 1,0 0 0,0 0 0,-1 0 0,1-1-10,0 0-1,0 0 1,1 0 0,-1-1 0,0 1 0,0 0 0,1-1 0,-1 1 0,0 0 0,1-1 0,-1 1 0,0-1 0,1 1 0,-1-1 0,0 0 0,1 1 0,-1-1 0,1 0 0,-1 1 0,1-1-1,0 0 1,-1-1 0,-24-54-64,24 51 11,-7-17-365,2-1 1,1 0-1,-4-45 0,5 28-210,-2-10 179</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52.111"/>
    </inkml:context>
    <inkml:brush xml:id="br0">
      <inkml:brushProperty name="width" value="0.1" units="cm"/>
      <inkml:brushProperty name="height" value="0.1" units="cm"/>
      <inkml:brushProperty name="color" value="#E71224"/>
    </inkml:brush>
  </inkml:definitions>
  <inkml:trace contextRef="#ctx0" brushRef="#br0">311 91 7266,'17'-81'2275,"-19"72"-1319,-8 15-516,-8 15 108,4 31 218,13-45-706,0 1-1,0-1 0,-1 0 0,0 0 1,-1-1-1,1 1 0,-7 10 0,2-7-2,-2-1-1,0 1 0,0-2 0,0 1 1,-1-1-1,-1 0 0,1-1 0,-1-1 1,-19 10-1,18-11-28,0 2 1,0-1-1,1 1 0,1 1 0,-1 0 1,1 0-1,0 1 0,1 1 1,-11 13-1,17-19-35,3-2-5,-1-1-1,1 0 0,-1 1 1,0-1-1,1 0 0,-1 0 1,0 0-1,0 0 1,0 1-1,0-1 0,0 0 1,0-1-1,0 1 0,0 0 1,0 0-1,0 0 0,-1-1 1,1 1-1,0 0 0,-1-1 1,1 1-1,-3 0 1,2-3-416,7 1 38,0 1 159,18-3-111</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52.918"/>
    </inkml:context>
    <inkml:brush xml:id="br0">
      <inkml:brushProperty name="width" value="0.1" units="cm"/>
      <inkml:brushProperty name="height" value="0.1" units="cm"/>
      <inkml:brushProperty name="color" value="#E71224"/>
    </inkml:brush>
  </inkml:definitions>
  <inkml:trace contextRef="#ctx0" brushRef="#br0">259 31 9298,'-113'-29'2899,"99"28"-2151,11 7-247,19 18-38,37 26-268,-46-46-186,0 1 0,0-2 0,0 1 1,0-1-1,9 3 0,28 14 2,0 17-8,-41-34-3,0-1 0,-1 1-1,0 0 1,0 0-1,0 0 1,0 0 0,0 0-1,0 0 1,-1 1 0,1-1-1,-1 1 1,0-1 0,1 5-1,-3-6-2,1 1-1,-1 0 0,0 0 0,1-1 0,-1 1 0,0-1 1,-1 1-1,1-1 0,0 1 0,-1-1 0,1 0 1,-1 1-1,0-1 0,0 0 0,0 0 0,-2 2 1,-39 31-1,36-31 4,-27 20 18,25-19-14,0 1 0,1 0 0,-1 0 0,1 1 0,1-1 0,-1 2 1,1-1-1,1 1 0,-7 10 0,5-6 3,7-10-6,0-1 0,0 1 0,0-1 0,0 0 0,0 1 0,0 0 0,0-1 0,1 1 0,-1-1 0,1 1 0,-1 0 0,1 0 0,-1-1 0,1 1 0,0 0-1,0 0 1,0-1 0,0 1 0,0 0 0,0 0 0,0-1 0,1 1 0,-1 0 0,1 0 0,-1-1 0,1 1 0,0-1 0,-1 1 0,1 0 0,0-1 0,0 1 0,0-1 0,0 0 0,1 1 0,-1-1 0,0 0 0,3 2 0,46 43 1,-42-41-1,0 1-1,-1 0 1,0 0-1,0 1 1,-1 0-1,0 0 1,0 0-1,-1 1 1,1 0-1,-2 0 1,6 10-1,-8-12-4,0 0-1,0 0 1,-1-1 0,0 1 0,0 0-1,0 0 1,0 0 0,-1 1-1,0-1 1,-1 0 0,1 0-1,-1 0 1,0 0 0,-1 0 0,1 0-1,-1-1 1,-5 11 0,-5 9 15,0-1-1,-2 0 1,0-2 0,-2 1 0,0-2 0,-1 0 0,-37 33-1,-21 10 394,74-64-392,0 1-1,0-1 1,0 0-1,0 1 0,0-1 1,0 0-1,0 0 0,-1 0 1,1 0-1,0 0 0,0 0 1,0 0-1,0 0 1,0 0-1,0-1 0,0 1 1,0 0-1,0-1 0,0 1 1,0 0-1,0-1 1,0 1-1,0-1 0,-1-1 1,-22-18 182,22 16-189,0 0 0,0-1 1,0 1-1,0 0 0,1-1 0,0 1 0,0-1 0,0 0 0,1 1 1,0-1-1,0 0 0,0 0 0,0 1 0,1-1 0,-1 0 0,1 1 0,0-1 1,1 1-1,-1-1 0,4-5 0,5-34-382,-3 9-244,-5 27 326,-1-1-1,1 1 1,-1-1-1,-1 0 1,1 1 0,-2-10-1,-8-13-126</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2:53.255"/>
    </inkml:context>
    <inkml:brush xml:id="br0">
      <inkml:brushProperty name="width" value="0.1" units="cm"/>
      <inkml:brushProperty name="height" value="0.1" units="cm"/>
      <inkml:brushProperty name="color" value="#E71224"/>
    </inkml:brush>
  </inkml:definitions>
  <inkml:trace contextRef="#ctx0" brushRef="#br0">0 91 8874,'10'6'4113,"21"0"-3976,36-8 411,0-3 0,105-22-1,-68 10-363,45-5-79,212-4 0,-354 26-125,0 0 1,0 1 0,0 0-1,0 0 1,11 3 0,-18-4 11,0 0 1,0 1 0,0-1 0,0 0 0,0 0 0,0 0 0,-1 0-1,1 0 1,0 0 0,0 0 0,0 0 0,0 0 0,0 0 0,0 0-1,0 0 1,-1 1 0,1-1 0,0 0 0,0 0 0,0 0 0,0 0-1,0 0 1,0 0 0,0 0 0,0 1 0,0-1 0,0 0 0,0 0-1,0 0 1,0 0 0,0 0 0,0 1 0,0-1 0,0 0 0,0 0-1,0 0 1,0 0 0,0 0 0,0 0 0,0 1 0,0-1 0,0 0 0,0 0-1,0 0 1,0 0 0,0 0 0,0 0 0,0 1 0,1-1 0,-1 0-1,0 0 1,0 0 0,0 0 0,0 0 0,0 0 0,0 0 0,-21 2-631,-48-14-725,44 6 1001</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3:03.424"/>
    </inkml:context>
    <inkml:brush xml:id="br0">
      <inkml:brushProperty name="width" value="0.1" units="cm"/>
      <inkml:brushProperty name="height" value="0.1" units="cm"/>
      <inkml:brushProperty name="color" value="#E71224"/>
    </inkml:brush>
  </inkml:definitions>
  <inkml:trace contextRef="#ctx0" brushRef="#br0">116 33 5553,'1'-2'324,"0"-1"0,0 1 0,0 0 0,0 0 0,0 0 0,1 0 0,-1 0 0,0 0 0,1 0 0,0 1 0,-1-1 0,1 1 0,0-1 0,0 1 0,0-1 0,2 0 0,-3 2-323,-1 0-1,0 0 1,1 0 0,-1-1-1,1 1 1,-1 0-1,1 0 1,-1 0 0,1 0-1,-1 0 1,0 0-1,1 0 1,-1 1 0,1-1-1,-1 0 1,1 0-1,-1 0 1,0 0 0,1 1-1,-1-1 1,1 0-1,-1 0 1,0 1 0,1-1-1,-1 0 1,0 0-1,1 1 1,-1 0 0,5 22 417,-7-1-384,-1 0 1,0 0-1,-2 0 0,-1-1 0,-1 0 1,-1 0-1,-15 31 0,9-22-24,2 1-1,-12 46 1,5-3-7,10-45 0,2 0 0,1 0 0,-3 44 0,7-56-127,1-30-431,4-4 341</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3:04.058"/>
    </inkml:context>
    <inkml:brush xml:id="br0">
      <inkml:brushProperty name="width" value="0.1" units="cm"/>
      <inkml:brushProperty name="height" value="0.1" units="cm"/>
      <inkml:brushProperty name="color" value="#E71224"/>
    </inkml:brush>
  </inkml:definitions>
  <inkml:trace contextRef="#ctx0" brushRef="#br0">55 145 6673,'0'0'55,"0"1"0,0-1 0,0 1 0,0-1-1,0 1 1,1-1 0,-1 0 0,0 1 0,0-1-1,0 1 1,1-1 0,-1 0 0,0 1 0,1-1-1,-1 0 1,0 1 0,1-1 0,-1 0 0,0 1-1,1-1 1,-1 0 0,0 0 0,1 0-1,-1 1 1,1-1 0,-1 0 0,1 0 0,-1 0-1,0 0 1,1 0 0,-1 0 0,1 0 0,-1 0-1,1 0 1,-1 0 0,1 0 0,-1 0 0,1 0-1,-1 0 1,0 0 0,1 0 0,-1 0 0,1-1-1,-1 1 1,1 0 0,-1 0 0,0 0 0,1-1-1,-1 1 1,0 0 0,1-1 0,-1 1 0,1-1-1,21-11 55,123-44 108,-135 52-203,0 0-1,0-1 1,-1-1 0,0 1-1,0-1 1,-1-1-1,0 1 1,0-1 0,8-9-1,-15 14 16,-1 1 0,1 0 1,0 0-1,0 0 0,0 0 0,0 0 0,1 0 0,-1 0 1,0 0-1,0 1 0,0-1 0,1 0 0,-1 1 0,0-1 1,1 1-1,-1-1 0,1 1 0,-1 0 0,0-1 0,1 1 1,-1 0-1,1 0 0,2 0 0,-2 0 218,-4 12 26,-26 266 350,25-233-559,1-11 5,2 51 0,8 48 7,-14 207 1,-12-173-38,18-155-22,-1 0 0,0-1 1,0 1-1,-1-1 0,-5 15 1,5-21-5,0 0 0,0 0 0,-1 0 0,1-1 0,-1 0 0,0 1 0,0-1 0,-1 0 0,1 0 0,-1-1 0,0 1 0,-8 5 0,-4 13 97,7-8 66,8-14-173,1-1 1,-1 1-1,0 0 0,1-1 0,-1 1 1,1 0-1,-1-1 0,1 1 0,-1-1 0,1 1 1,0-1-1,-1 1 0,1-1 0,0 1 1,-1-1-1,1 1 0,0-1 0,-1 1 1,1-1-1,0 0 0,0 1 0,0-1 1,0 1-1,-1-1 0,1 0 0,0 1 1,0-1-1,1-1 0,-2-1 1,0 1 0,0-1 0,0 0-1,-1 1 1,1-1 0,0 1 0,-1-1 0,0 1 0,1 0-1,-1 0 1,0 0 0,0 0 0,-4-3 0,-7-8-2,-46-63-195,42 56-48,1-1 0,1-1 0,0 0 0,2-1 0,-20-47 0,12-2-118</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3:04.389"/>
    </inkml:context>
    <inkml:brush xml:id="br0">
      <inkml:brushProperty name="width" value="0.1" units="cm"/>
      <inkml:brushProperty name="height" value="0.1" units="cm"/>
      <inkml:brushProperty name="color" value="#E71224"/>
    </inkml:brush>
  </inkml:definitions>
  <inkml:trace contextRef="#ctx0" brushRef="#br0">4 5 6961,'-2'-1'2625,"0"-3"-1945,14 4-360,14 7-8,7 0 8,6-3-40,4 3-96,-2-2-79,-5 0-73,-1 0 0,-17-4-88,3 6-97,-12-2-295,12 5-48,2-2 264</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5:55.999"/>
    </inkml:context>
    <inkml:brush xml:id="br0">
      <inkml:brushProperty name="width" value="0.1" units="cm"/>
      <inkml:brushProperty name="height" value="0.1" units="cm"/>
      <inkml:brushProperty name="color" value="#FFC114"/>
    </inkml:brush>
  </inkml:definitions>
  <inkml:trace contextRef="#ctx0" brushRef="#br0">110 26 8554,'-110'-26'3056,"120"36"-2543,1 5-377,11 6-56,2 4-40,-10-2 8,5 0-48,-15-4-160,-3 11-48,4-4 88</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3:04.721"/>
    </inkml:context>
    <inkml:brush xml:id="br0">
      <inkml:brushProperty name="width" value="0.1" units="cm"/>
      <inkml:brushProperty name="height" value="0.1" units="cm"/>
      <inkml:brushProperty name="color" value="#E71224"/>
    </inkml:brush>
  </inkml:definitions>
  <inkml:trace contextRef="#ctx0" brushRef="#br0">15 119 7490,'-15'15'2680,"17"-5"-2296,6-2-80,10-5-96,10-3 8,5-13-24,8-2-24,15 2-71,9 2-49,-15-11-104,-11-4-121,-5 3-415,-15-8 384</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3:05.075"/>
    </inkml:context>
    <inkml:brush xml:id="br0">
      <inkml:brushProperty name="width" value="0.1" units="cm"/>
      <inkml:brushProperty name="height" value="0.1" units="cm"/>
      <inkml:brushProperty name="color" value="#E71224"/>
    </inkml:brush>
  </inkml:definitions>
  <inkml:trace contextRef="#ctx0" brushRef="#br0">286 58 5169,'-8'-3'2593,"5"14"-297,-14-11-1936,6 7-8,-7-1-96,-5 1-48,5 14-80,-9-8-72,6 17-32,-4-7-32,-3-3-96,5 4-48,2-6-104,1 0-64,9-4-200,3-5-600,4-10 752</inkml:trace>
  <inkml:trace contextRef="#ctx0" brushRef="#br0" timeOffset="1">63 1 4041,'-2'57'5461,"-5"50"-3421,-3 70-2026,10-176-11,2 58 69,-2-57-65,0 0 0,0 1 0,0-1 0,1 0 0,-1 0 0,1 0 0,-1 0 0,1 0 0,0 0-1,0 0 1,-1 0 0,2 0 0,-1 0 0,0 0 0,0 0 0,0-1 0,1 1 0,-1 0 0,1-1 0,0 1 0,-1-1 0,4 3 0,-1-5 0,0 1 0,-1-1 0,1 1 1,0-1-1,-1 0 0,1 0 1,-1-1-1,1 1 0,-1-1 1,0 0-1,0 0 0,0 0 1,0 0-1,0 0 0,4-4 1,4-2 4,127-92-919,-113 87 648</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3:05.425"/>
    </inkml:context>
    <inkml:brush xml:id="br0">
      <inkml:brushProperty name="width" value="0.1" units="cm"/>
      <inkml:brushProperty name="height" value="0.1" units="cm"/>
      <inkml:brushProperty name="color" value="#E71224"/>
    </inkml:brush>
  </inkml:definitions>
  <inkml:trace contextRef="#ctx0" brushRef="#br0">31 1 6025,'-1'4'339,"1"1"-1,0-1 0,0 0 1,0 1-1,0-1 0,1 1 1,0-1-1,0 0 0,0 1 0,1-1 1,-1 0-1,4 6 0,2 12 381,-6-5-553,0 0-1,-1 0 1,-1 1-1,-1-1 1,0 0-1,-2-1 1,-6 25-1,-3 16-94,9-30-67,4-20-70,0-1 0,-1 1-1,0-1 1,0 1 0,-1-1 0,0 0 0,-3 9 0,2-13-381,4-5 172</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3:05.773"/>
    </inkml:context>
    <inkml:brush xml:id="br0">
      <inkml:brushProperty name="width" value="0.1" units="cm"/>
      <inkml:brushProperty name="height" value="0.1" units="cm"/>
      <inkml:brushProperty name="color" value="#E71224"/>
    </inkml:brush>
  </inkml:definitions>
  <inkml:trace contextRef="#ctx0" brushRef="#br0">0 209 7810,'29'-78'2263,"-29"76"-2229,1 0 0,0 1 0,0-1-1,0 1 1,0-1 0,0 1 0,0 0 0,0-1 0,1 1 0,-1 0 0,0 0 0,1 0 0,-1 0-1,1 0 1,-1 0 0,1 0 0,-1 1 0,1-1 0,0 0 0,-1 1 0,1-1 0,2 1 0,11-6 145,1-6 21,59-38 278,-52 37-438,-19 10-37,0 0 0,0 0 0,0 1 1,0 0-1,1 0 0,-1 0 1,1 0-1,-1 1 0,1 0 1,0 0-1,-1 0 0,1 0 1,0 1-1,0 0 0,8 0 1,-7 40 377,-2-27-348,-3-9-21,0 0 1,0 1-1,0-1 1,0 0-1,-1 1 1,1-1-1,-1 1 1,-1-1-1,1 0 1,0 1-1,-1-1 1,0 1-1,-3 7 1,1-1 30,1-1 0,0 1 1,-1 19-1,-4 26 48,-3 41-15,6-36-67,4 24 5,1-69-26,0 1 1,-1-1 0,-1 0 0,0 0 0,-1 1-1,-7 24 1,-7-17-220,16-24 212,-1 1 0,1-1 1,0 0-1,-1 1 0,1-1 0,0 0 0,-1 0 0,1 1 0,-1-1 1,1 0-1,0 0 0,-1 0 0,1 0 0,-1 1 0,1-1 1,-1 0-1,1 0 0,0 0 0,-1 0 0,1 0 0,-1 0 1,1 0-1,-1 0 0,1 0 0,-1 0 0,1 0 0,0 0 1,-1-1-1,1 1 0,-1 0 0,1 0 0,-1 0 0,1-1 1,0 1-1,-1 0 0,1 0 0,0-1 0,-1 1 0,1 0 1,0-1-1,-1 1 0,1 0 0,0-1 0,0 1 0,-1 0 0,1-1 1,0 1-1,0-1 0,0 1 0,0-1 0,-1 1 0,1 0 1,0-2-1,-1-12-287</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3:06.100"/>
    </inkml:context>
    <inkml:brush xml:id="br0">
      <inkml:brushProperty name="width" value="0.1" units="cm"/>
      <inkml:brushProperty name="height" value="0.1" units="cm"/>
      <inkml:brushProperty name="color" value="#E71224"/>
    </inkml:brush>
  </inkml:definitions>
  <inkml:trace contextRef="#ctx0" brushRef="#br0">73 91 7850,'-73'-87'2632,"82"84"-2520,5 12 32,6-9 80,0-1-8,4 4-16,1-5-56,-2-2-160,-5 0-80,-1 16-328,-8-12-864,3 18 864</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3:06.440"/>
    </inkml:context>
    <inkml:brush xml:id="br0">
      <inkml:brushProperty name="width" value="0.1" units="cm"/>
      <inkml:brushProperty name="height" value="0.1" units="cm"/>
      <inkml:brushProperty name="color" value="#E71224"/>
    </inkml:brush>
  </inkml:definitions>
  <inkml:trace contextRef="#ctx0" brushRef="#br0">1 30 7978,'0'0'2888,"6"0"-2392,8-5-248,5 0-7,11-1-1,4 1 16,3-3-136,4 8-32,-10 0-240,7 1-136,-9 1 176</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3:10.252"/>
    </inkml:context>
    <inkml:brush xml:id="br0">
      <inkml:brushProperty name="width" value="0.1" units="cm"/>
      <inkml:brushProperty name="height" value="0.1" units="cm"/>
      <inkml:brushProperty name="color" value="#E71224"/>
    </inkml:brush>
  </inkml:definitions>
  <inkml:trace contextRef="#ctx0" brushRef="#br0">21 1 6577,'0'0'3420,"14"30"-2444,-10-22-919,-1 0 1,0 0-1,-1 0 0,0 0 1,0 1-1,-1-1 0,0 1 1,0-1-1,-1 11 0,0 82 346,2-66-371,-2 1-1,-1 0 1,-2 0 0,-1-1 0,-2 0 0,-18 61 0,16-83-84,8-13 39,0 0 0,0 1 0,0-1 0,0 0 0,0 0 0,0 1 0,0-1 0,0 0 0,0 0 0,0 0 0,0 1 0,0-1 0,0 0 0,0 0 0,0 0 0,-1 1 0,1-1 0,0 0 0,0 0 0,0 0 0,0 0 0,0 1 0,-1-1 0,1 0 0,0 0 0,0 0 0,0 0 0,-1 0 0,1 0 0,0 1 0,0-1 0,0 0 0,-1 0 0,1 0 0,0 0 0,0 0 0,0 0 0,-1 0 0,1 0 1,0 0-1,0 0 0,-1 0 0,1 0 0,0 0 0,0 0 0,0 0 0,-1-1 0,1 1 0,0 0 0,0 0 0,0 0 0,-1 0 0,1 0 0,0 0 0,0 0 0,-1-1 0,1-7-213</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3:10.686"/>
    </inkml:context>
    <inkml:brush xml:id="br0">
      <inkml:brushProperty name="width" value="0.1" units="cm"/>
      <inkml:brushProperty name="height" value="0.1" units="cm"/>
      <inkml:brushProperty name="color" value="#E71224"/>
    </inkml:brush>
  </inkml:definitions>
  <inkml:trace contextRef="#ctx0" brushRef="#br0">1 92 7826,'0'-3'109,"0"1"0,1 0 0,-1-1 0,1 1 0,-1 0 1,1 0-1,0 0 0,0-1 0,0 1 0,0 0 0,0 0 0,0 0 1,1 0-1,-1 1 0,1-1 0,-1 0 0,1 0 0,0 1 1,0-1-1,0 1 0,-1 0 0,1-1 0,1 1 0,-1 0 0,0 0 1,0 0-1,4 0 0,8-4-198,1 2-1,0-1 1,22 0 0,6-3 285,-24 1-184,-11 3-7,-1 1 0,1 0 0,0 0 0,0 1 0,13-1 0,-19 2-2,0 0 0,0 0 0,0 0 0,-1 1-1,1-1 1,0 1 0,0-1 0,0 1 0,0 0 0,0 0 0,-1 0 0,1 0-1,0 0 1,-1 0 0,1 0 0,-1 0 0,1 1 0,-1-1 0,0 1-1,1-1 1,-1 1 0,0-1 0,0 1 0,0 0 0,0-1 0,-1 1 0,1 0-1,0 2 1,3 14 77,-1 0 0,0 0 0,-2 0 0,0 0 0,-1 0 0,-3 22-1,1 4 13,2-28-61,-2 117 157,-23 160 0,25-290-188,-23 201 45,11-47 7,4-74-17,8-78-35,-1 1-1,0-1 1,0 0 0,-1 0 0,1 1-1,-1-1 1,0 0 0,0-1 0,-1 1-1,-2 5 1,0-2-2,5-7-7,-1-1 1,1 1 0,0 0 0,-1 0 0,1 0-1,-1 0 1,0-1 0,1 1 0,-1 0-1,1 0 1,-1-1 0,0 1 0,0 0 0,1-1-1,-1 1 1,0-1 0,0 1 0,0-1 0,0 1-1,0-1 1,0 0 0,0 0 0,1 1-1,-1-1 1,0 0 0,0 0 0,0 0 0,0 0-1,0 0 1,0 0 0,0 0 0,0 0 0,0 0-1,0-1 1,0 1 0,0 0 0,0 0-1,0-1 1,0 1 0,0-1 0,1 1 0,-1-1-1,0 1 1,0-1 0,1 0 0,-1 1 0,0-1-1,1 0 1,-1 0 0,0 1 0,1-1-1,-1 0 1,1 0 0,-1 0 0,1 0 0,0 0-1,-1 1 1,1-1 0,0 0 0,0 0 0,-1 0-1,1-2 1,-1-21-191</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3:11.017"/>
    </inkml:context>
    <inkml:brush xml:id="br0">
      <inkml:brushProperty name="width" value="0.1" units="cm"/>
      <inkml:brushProperty name="height" value="0.1" units="cm"/>
      <inkml:brushProperty name="color" value="#E71224"/>
    </inkml:brush>
  </inkml:definitions>
  <inkml:trace contextRef="#ctx0" brushRef="#br0">20 12 6177,'-5'-4'2681,"-10"-4"-921,28 10-1672,-1-1-40,19 4 32,3 2 8,-9-7 8,1 2-8,-3-2-184,4 0-224,2 6 192</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3:11.354"/>
    </inkml:context>
    <inkml:brush xml:id="br0">
      <inkml:brushProperty name="width" value="0.1" units="cm"/>
      <inkml:brushProperty name="height" value="0.1" units="cm"/>
      <inkml:brushProperty name="color" value="#E71224"/>
    </inkml:brush>
  </inkml:definitions>
  <inkml:trace contextRef="#ctx0" brushRef="#br0">146 581 7626,'-138'133'2752,"130"-124"-2136,21 7-528,12-4-56,-2-6 0,18-6-48,0-6-48,3-9 48,-2-8-16</inkml:trace>
  <inkml:trace contextRef="#ctx0" brushRef="#br0" timeOffset="1">619 0 8394,'-3'8'2880,"-7"-6"-2664,10 24-80,0-4 81,-1 2-9,1 9-16,0-12-104,0 9-144,-2-5-336,-5 2 800,2 8-416</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5:56.445"/>
    </inkml:context>
    <inkml:brush xml:id="br0">
      <inkml:brushProperty name="width" value="0.1" units="cm"/>
      <inkml:brushProperty name="height" value="0.1" units="cm"/>
      <inkml:brushProperty name="color" value="#FFC114"/>
    </inkml:brush>
  </inkml:definitions>
  <inkml:trace contextRef="#ctx0" brushRef="#br0">93 1 7402,'-81'75'2367,"80"-74"-2344,0 0 0,0-1 1,0 1-1,0 0 0,0 0 0,1 0 1,-1 0-1,0 0 0,1 0 0,-1 0 1,1 0-1,-1 0 0,1 1 0,-1-1 1,1 0-1,0 0 0,0 0 1,0 1-1,-1-1 0,1 0 0,0 0 1,0 0-1,1 1 0,-1-1 0,0 0 1,0 0-1,1 0 0,-1 1 0,0-1 1,1 0-1,-1 0 0,1 0 1,-1 0-1,1 0 0,0 0 0,0 0 1,-1 0-1,1 0 0,0 0 0,0-1 1,0 1-1,0 0 0,0 0 0,0-1 1,2 2-1,1 1 63,23 22 217,0-1 0,2-1 0,56 33-1,-71-47-353,-10-6-20,1-1-1,-2 1 1,1 0-1,0 0 1,0 0 0,-1 1-1,0-1 1,0 1-1,0 0 1,0 0-1,0 0 1,-1 0-1,0 0 1,0 0 0,0 1-1,0-1 1,-1 1-1,0 0 1,0-1-1,1 10 1,-3-12 62,0 1 1,0-1-1,0 0 0,0 0 1,-1 0-1,1 1 1,-1-2-1,0 1 0,0 0 1,1 0-1,-1 0 0,0-1 1,0 1-1,0-1 0,-1 0 1,1 1-1,0-1 1,-1 0-1,1 0 0,-5 0 1,-18 14 192,19-10-61,-1 0 1,1 0 0,-1-1 0,-1 0 0,1 0 0,-12 4 0,11-5 14,-1 1 0,1 0 0,0 0 0,0 1 0,-7 6 0,14-10-129,1 0 1,-1-1-1,1 1 1,-1 0-1,1-1 1,0 1 0,-1 0-1,1-1 1,0 1-1,0 0 1,0-1-1,-1 1 1,1 0 0,0 0-1,0-1 1,0 1-1,0 0 1,0 0-1,0-1 1,1 1 0,-1 0-1,0 0 1,0-1-1,0 1 1,1 0-1,-1-1 1,0 1 0,1 0-1,-1-1 1,0 1-1,1 0 1,-1-1-1,1 1 1,-1-1 0,1 1-1,0-1 1,-1 1-1,1-1 1,-1 0-1,1 1 1,1 0 0,38 28 147,-14-12-12,-18-10-119,1-1 1,1 0-1,18 9 1,-17-10-18,-1 0 1,0 1-1,0 0 0,17 15 1,-25-19-9,1 1 0,-1-1 0,-1 0-1,1 1 1,0-1 0,0 1 0,-1 0 0,0-1 0,1 1 0,-1 0 0,0 0 0,-1 0 0,1 0-1,0 0 1,-1 0 0,0 0 0,1 0 0,-1 0 0,0 0 0,-1 0 0,1 0 0,0 1 0,-2 3-1,-3 5 0,1 0-1,-2-1 1,1 1-1,-2-1 0,1-1 1,-1 1-1,-1-1 1,0 0-1,-12 10 0,9-8 0,1 0 0,0 1 0,1 0 0,-16 28-1,25-41 3,-10 18 28,9-17-28,1-1 1,0 1-1,0-1 0,0 0 0,-1 1 0,1-1 0,0 0 0,0 1 0,-1-1 0,1 0 0,0 1 0,-1-1 0,1 0 0,-1 0 0,1 1 1,0-1-1,-1 0 0,1 0 0,-1 0 0,1 0 0,0 1 0,-1-1 0,1 0 0,-1 0 0,1 0 0,-1 0 0,1 0 0,0 0 0,-1 0 1,1 0-1,-1 0 0,1-1 0,-1 1 0,1 0 0,0 0 0,-1 0 0,1 0 0,-1-1 0,1 1 0,0 0 0,-1 0 0,0-1 0,41 15 489,7 0-86,0-3 1,92 12-1,-71-14-310,250 52 53,-207-39-335,-72-14-346,43 1 1,-29-7 150</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3:11.699"/>
    </inkml:context>
    <inkml:brush xml:id="br0">
      <inkml:brushProperty name="width" value="0.1" units="cm"/>
      <inkml:brushProperty name="height" value="0.1" units="cm"/>
      <inkml:brushProperty name="color" value="#E71224"/>
    </inkml:brush>
  </inkml:definitions>
  <inkml:trace contextRef="#ctx0" brushRef="#br0">7 46 8882,'-6'4'3017,"11"0"-2833,4-2-8,9-4-24,12 1 64,5-9-8,4 0-64,4-1-64,-1 1-64,-2 3-32,-7 2-40,1 5-216,-4 4-144,-19-4 1176,-1 0-688</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3:12.089"/>
    </inkml:context>
    <inkml:brush xml:id="br0">
      <inkml:brushProperty name="width" value="0.1" units="cm"/>
      <inkml:brushProperty name="height" value="0.1" units="cm"/>
      <inkml:brushProperty name="color" value="#E71224"/>
    </inkml:brush>
  </inkml:definitions>
  <inkml:trace contextRef="#ctx0" brushRef="#br0">228 1 6193,'-22'22'1013,"12"-13"-648,0 1-1,0 0 1,1 1-1,0 0 1,1 0-1,0 1 1,1 0 0,1 0-1,-7 17 1,-95 334 776,107-360-1141,-5 20 52,8-30 30,8-19-57,2-7-20,2 0-1,1 1 1,2 1-1,1 1 1,2 0-1,29-34 1,-42 57 5,0 0 0,0 1 0,1 0 1,-1 1-1,1-1 0,1 2 0,-1-1 0,12-4 1,-16 7-6,0 1 0,0-1 0,0 1 0,1 0 0,-1 0 0,0 0 0,1 1 0,-1-1 0,1 1 0,-1 0 0,0 0 0,1 1 0,-1-1 0,0 1 0,1 0 0,-1 0 0,0 1 0,0-1 0,6 4 0,-9-3-2,0 1 1,0 0-1,0 0 1,0 0-1,0 0 1,-1 0-1,1 0 1,-1 0-1,0 0 1,0 0-1,0 0 1,0 0-1,-1 0 1,1 0-1,-1 0 1,1-1-1,-3 5 1,0 17 4,3-14-6,0 0 1,-1 0-1,0 0 1,0 0 0,-1-1-1,-1 1 1,0 0-1,0-1 1,-1 1-1,0-1 1,0 0 0,-1-1-1,-11 16 1,7-9 81,0 1 0,0 0 0,2 1 0,-8 24 0,15-40-78,0 0 0,-1 0 0,1 0-1,0 0 1,0 0 0,-1 0 0,1 0 0,-1 0 0,1 0 0,-1 0 0,1 0 0,-1 0 0,0 0 0,0 0 0,1 0 0,-1-1 0,0 1-1,0 0 1,0 0 0,0-1 0,0 1 0,0-1 0,0 1 0,0-1 0,0 1 0,0-1 0,0 0 0,0 1 0,0-1 0,0 0 0,0 0-1,0 0 1,0 0 0,-1 0 0,1 0 0,0 0 0,0 0 0,0 0 0,0 0 0,0-1 0,0 1 0,0 0 0,0-1 0,0 1-1,0-1 1,0 1 0,0-1 0,0 0 0,0 1 0,0-1 0,0 0 0,1 0 0,-1 0 0,-1-1 0,-4-4 8,-1 0 1,1-1-1,1 0 1,-1-1 0,-7-14-1,8 14-63,1-1-1,0 0 1,1 0 0,-5-17-1,7 22-30,1 0-1,-1 0 0,1 0 1,0 0-1,0 0 0,1 0 1,-1 0-1,1 0 1,0 0-1,0 0 0,0 1 1,0-1-1,1 0 0,3-5 1,9-14-234</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3:12.453"/>
    </inkml:context>
    <inkml:brush xml:id="br0">
      <inkml:brushProperty name="width" value="0.1" units="cm"/>
      <inkml:brushProperty name="height" value="0.1" units="cm"/>
      <inkml:brushProperty name="color" value="#E71224"/>
    </inkml:brush>
  </inkml:definitions>
  <inkml:trace contextRef="#ctx0" brushRef="#br0">300 14 8074,'15'-4'586,"-1"1"-1,1 0 1,29-1 0,-43 5-563,0-1 0,0 1 0,0 0 0,0-1 1,1 1-1,-1 0 0,0 0 0,0 0 0,-1 0 0,1 0 0,0 0 1,0 0-1,0 0 0,-1 0 0,1 0 0,0 0 0,-1 1 0,1-1 1,-1 0-1,0 0 0,1 1 0,-1-1 0,0 0 0,0 1 0,0-1 1,0 0-1,0 1 0,0-1 0,0 0 0,0 1 0,0-1 0,-1 3 1,-10 55 234,8-47-104,-12 48 541,-37 94 0,8-28-445,6-20-145,-4-2-1,-76 136 0,104-216-103,1 1 1,1 0-1,2 1 1,0 0-1,-11 54 1,21-78-18,-1 0 1,1 0 0,0 0-1,-1 0 1,1 1-1,0-1 1,0 0-1,1 0 1,-1 0-1,0 0 1,1 0 0,-1 0-1,1 0 1,0 0-1,-1 0 1,1 0-1,0 0 1,0 0-1,0-1 1,1 1-1,-1 0 1,0-1 0,1 1-1,-1-1 1,1 1-1,2 1 1,-2-2-9,-1-1 0,1 1 0,0-1 1,0 1-1,0-1 0,0 0 0,0 1 0,0-1 0,0 0 1,1 0-1,-1-1 0,0 1 0,0 0 0,0-1 1,0 1-1,-1-1 0,1 0 0,0 1 0,0-1 0,0 0 1,0 0-1,-1 0 0,1-1 0,0 1 0,-1 0 0,2-3 1,22-20-293</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3:12.873"/>
    </inkml:context>
    <inkml:brush xml:id="br0">
      <inkml:brushProperty name="width" value="0.1" units="cm"/>
      <inkml:brushProperty name="height" value="0.1" units="cm"/>
      <inkml:brushProperty name="color" value="#E71224"/>
    </inkml:brush>
  </inkml:definitions>
  <inkml:trace contextRef="#ctx0" brushRef="#br0">43 242 8802,'-43'-107'3097,"79"103"-2681,-6-11-288,9 2-96,9 8-16,-14-12 32,-1-4-16,-5 4 0,-5-4 0,0 10-72,3 11-56,-8-4-176,-4 11-96,-9-10-1537,-5-7 1329</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3:13.205"/>
    </inkml:context>
    <inkml:brush xml:id="br0">
      <inkml:brushProperty name="width" value="0.1" units="cm"/>
      <inkml:brushProperty name="height" value="0.1" units="cm"/>
      <inkml:brushProperty name="color" value="#E71224"/>
    </inkml:brush>
  </inkml:definitions>
  <inkml:trace contextRef="#ctx0" brushRef="#br0">337 0 7017,'-3'2'159,"0"-1"0,1 1 0,-1 0 0,1 0 0,-1 0 0,1 0 0,0 1 0,0-1 0,0 1 0,0-1 0,0 1-1,1-1 1,-1 1 0,1 0 0,-1 0 0,1 0 0,-1 4 0,0 2-18,1 1-1,0 0 1,0 0-1,2 12 1,-1-12 9,0 0 0,0 0 0,-1 0 0,-1 0 0,-2 10 0,-42 154 888,-16 48-618,-85 168-71,139-370-364,0 1-1,2 0 1,-5 27 0,10-42-211,2-10 31,4-19-67,-1 4 217,8-33-75</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3:13.553"/>
    </inkml:context>
    <inkml:brush xml:id="br0">
      <inkml:brushProperty name="width" value="0.1" units="cm"/>
      <inkml:brushProperty name="height" value="0.1" units="cm"/>
      <inkml:brushProperty name="color" value="#E71224"/>
    </inkml:brush>
  </inkml:definitions>
  <inkml:trace contextRef="#ctx0" brushRef="#br0">0 91 6585,'2'-10'2897,"14"0"-865,19 5-1839,-9-1-129,4 2-24,-9-6-32,-1 2 40,6 5-40,-3-5 16,5 3-96,-5-2-129,-7-1-367,1 5-1480,-4-1 1416</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3:13.905"/>
    </inkml:context>
    <inkml:brush xml:id="br0">
      <inkml:brushProperty name="width" value="0.1" units="cm"/>
      <inkml:brushProperty name="height" value="0.1" units="cm"/>
      <inkml:brushProperty name="color" value="#E71224"/>
    </inkml:brush>
  </inkml:definitions>
  <inkml:trace contextRef="#ctx0" brushRef="#br0">176 48 5745,'-15'-47'2321,"5"56"-1281,1 1-704,-1 10 64,-8-10 56,6 8 64,1 6-8,-1-4-200,2 5-79,2-1-121,2 4-56,-8 0-88,6 0-136,-2 2-329,5-4-111,-13-3 328</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3:14.261"/>
    </inkml:context>
    <inkml:brush xml:id="br0">
      <inkml:brushProperty name="width" value="0.1" units="cm"/>
      <inkml:brushProperty name="height" value="0.1" units="cm"/>
      <inkml:brushProperty name="color" value="#E71224"/>
    </inkml:brush>
  </inkml:definitions>
  <inkml:trace contextRef="#ctx0" brushRef="#br0">54 26 3785,'-2'6'753,"-1"0"0,1 0 1,0 0-1,1 0 0,-1 0 1,0 11-1,2 5-140,0 0 0,4 24-1,-1 33-10,-3-44-444,0-23-117,0 0 0,-1 0-1,0 0 1,-5 20 0,2-18-32,1-1-23,-1 0 0,-1 0 0,1 0 1,-10 15-1,13-26-1,0 0 0,0 1 0,1-1 0,-1 0-1,1 1 1,-1-1 0,1 0 0,0 1 0,0-1 0,0 0 0,0 1 0,1 2 0,-1-4-17,0 0 1,0-1-1,0 1 1,0 0 0,0-1-1,0 1 1,0 0-1,0-1 1,0 1-1,1 0 1,-1-1 0,0 1-1,0-1 1,1 1-1,-1 0 1,0-1-1,1 1 1,-1-1-1,0 1 1,1-1 0,-1 1-1,1-1 1,-1 1-1,1-1 1,-1 1-1,1-1 1,-1 0-1,1 1 1,0-1 0,-1 0-1,1 0 1,0 1-1,1-6-125,0 1-1,-1-1 1,0 0 0,0 1-1,0-1 1,-1 0 0,1-7-1,1-7-102,5-15 248,2 0-1,1 1 1,2 0-1,26-51 1,-27 63 375,1 1 1,1-1 0,1 2-1,1 0 1,0 1-1,2 0 1,30-25-1,16 11 117,-62 30-474,0 1 0,1 0-1,-1-1 1,1 1 0,-1 0-1,1 0 1,0 0 0,0 1-1,-1-1 1,1 0 0,0 1-1,0-1 1,0 1-1,-1-1 1,1 1 0,0 0-1,0 0 1,0 0 0,0 0-1,0 0 1,0 0 0,0 0-1,0 1 1,-1-1 0,1 1-1,0 0 1,0-1 0,0 1-1,-1 0 1,1 0 0,0 0-1,-1 0 1,3 2 0,-2 0-3,0-1 1,0 1 0,-1 0 0,1-1 0,-1 1 0,0 0 0,1 0-1,-1 0 1,-1 0 0,1 1 0,0-1 0,-1 0 0,1 0 0,-1 0 0,0 1-1,0-1 1,-1 0 0,1 0 0,-1 0 0,0 4 0,-5 20-13,-1-1 1,-1 0 0,-2-1 0,0 1 0,-19 32-1,-32 71-1426,51-115 1139</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3:14.605"/>
    </inkml:context>
    <inkml:brush xml:id="br0">
      <inkml:brushProperty name="width" value="0.1" units="cm"/>
      <inkml:brushProperty name="height" value="0.1" units="cm"/>
      <inkml:brushProperty name="color" value="#E71224"/>
    </inkml:brush>
  </inkml:definitions>
  <inkml:trace contextRef="#ctx0" brushRef="#br0">186 19 5105,'1'-1'233,"-1"0"1,0 0-1,0 0 0,0 0 0,0 0 1,0 1-1,0-1 0,0 0 0,0 0 1,0 0-1,0 0 0,0 0 1,-1 0-1,1 1 0,0-1 0,0 0 1,-1 0-1,1 0 0,-1 0 0,-3 2 604,4 12-508,1-3-204,0 0 1,0 1-1,-1-1 1,-1 0-1,0 1 0,0-1 1,-1 0-1,0 0 1,-1 0-1,0 0 1,0 0-1,-7 11 1,1 0-17,2-1 1,0 1-1,1 1 1,1-1-1,-4 35 1,6-29-62,-2 0 1,-12 38-1,13-56-84,1 0 0,-1 0 0,-1 0 0,0-1 0,0 0 0,-1 0 0,0 0-1,0 0 1,0-1 0,-14 11 0,16-14-82,4-4 103,0 1 1,0-1 0,-1 0-1,1 0 1,0 0 0,0 1 0,0-1-1,0 0 1,0 0 0,0 0-1,-1 1 1,1-1 0,0 0-1,0 0 1,0 0 0,0 0-1,-1 0 1,1 1 0,0-1 0,0 0-1,0 0 1,-1 0 0,1 0-1,0 0 1,0 0 0,-1 0-1,1 0 1,0 0 0,0 0-1,0 0 1,-1 0 0,1 0 0,0 0-1,0 0 1,-1 0 0,1 0-1,0 0 1,0 0 0,0 0-1,-1 0 1,1 0 0,0 0 0,0-1-1,-1 1 1,1 0 0,0 0-1,0 0 1,0 0 0,0 0-1,-1-1 1,1 1 0,0 0-1,0 0 1,0 0 0,0-1 0,0 1-1,0 0 1,0 0 0,-1 0-1,1-1 1,0 1 0,0 0-1,0 0 1,0-1 0,0 1-1,0 0 1,0 0 0,0-1 0,-3-12-371</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3:14.939"/>
    </inkml:context>
    <inkml:brush xml:id="br0">
      <inkml:brushProperty name="width" value="0.1" units="cm"/>
      <inkml:brushProperty name="height" value="0.1" units="cm"/>
      <inkml:brushProperty name="color" value="#E71224"/>
    </inkml:brush>
  </inkml:definitions>
  <inkml:trace contextRef="#ctx0" brushRef="#br0">1 97 7146,'93'-97'2952,"-73"107"-1568,11 8-1007,2-1-17,3-8 56,0 9 48,0 4-24,-3-6-64,-2 11-168,-1-9-96,1-9-72,0-2-8,-6-5-32,-9-2-56,-22-5-184,9 1-160,-13-1-320,10-1 440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5:56.884"/>
    </inkml:context>
    <inkml:brush xml:id="br0">
      <inkml:brushProperty name="width" value="0.1" units="cm"/>
      <inkml:brushProperty name="height" value="0.1" units="cm"/>
      <inkml:brushProperty name="color" value="#FFC114"/>
    </inkml:brush>
  </inkml:definitions>
  <inkml:trace contextRef="#ctx0" brushRef="#br0">11 93 9618,'-11'-8'3234,"26"3"-2152,40 1-1206,-41 4 601,201-32 1557,-155 19-1922,-1 4 0,113-4 0,-170 13 73,26 0-1018,-24-8 3772</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3:16.318"/>
    </inkml:context>
    <inkml:brush xml:id="br0">
      <inkml:brushProperty name="width" value="0.1" units="cm"/>
      <inkml:brushProperty name="height" value="0.1" units="cm"/>
      <inkml:brushProperty name="color" value="#E71224"/>
    </inkml:brush>
  </inkml:definitions>
  <inkml:trace contextRef="#ctx0" brushRef="#br0">4 120 8162,'-2'0'2832,"0"-2"-2512,2 1-152,15-3-8,28-4-15,44-13 7,-39 6-16,-7-3-40,10 8-24,-4 7-40,-9-10 0,-8 11-24,-11-6-8,-11-2-184,-1 5-80,-2 10-313,-3 3 161,-7-8 224</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3:16.665"/>
    </inkml:context>
    <inkml:brush xml:id="br0">
      <inkml:brushProperty name="width" value="0.1" units="cm"/>
      <inkml:brushProperty name="height" value="0.1" units="cm"/>
      <inkml:brushProperty name="color" value="#E71224"/>
    </inkml:brush>
  </inkml:definitions>
  <inkml:trace contextRef="#ctx0" brushRef="#br0">176 97 5657,'-44'-89'2049,"36"81"-845,5 19-796,3 16-99,0-26-277,2 165 1503,-1-61-1411,-4 0 0,-5-1 0,-5 1-1,-50 198 1,51-253-117,3 1 0,1 0-1,3 0 1,3 87 0,3-126 15,4 21-131,-4-33 76,1-1 0,-1 0 0,1 0 0,-1 0 0,1 0-1,-1 0 1,0 0 0,0 0 0,0 0 0,1 0 0,-1-1 0,0 1 0,0 0-1,-1-1 1,1 1 0,1-4 0,11-24-418,-9-27 195</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3:17.008"/>
    </inkml:context>
    <inkml:brush xml:id="br0">
      <inkml:brushProperty name="width" value="0.1" units="cm"/>
      <inkml:brushProperty name="height" value="0.1" units="cm"/>
      <inkml:brushProperty name="color" value="#E71224"/>
    </inkml:brush>
  </inkml:definitions>
  <inkml:trace contextRef="#ctx0" brushRef="#br0">488 81 5841,'-1'-7'411,"0"0"-1,-1 1 0,1-1 0,-1 0 1,-1 1-1,1-1 0,-1 1 0,-1 0 1,1 0-1,-8-10 0,10 16-382,0 0-1,0 0 0,0 0 1,0 0-1,1 0 0,-1 0 1,0 0-1,0 1 0,0-1 1,0 0-1,0 0 0,0 1 1,0-1-1,1 0 0,-1 1 1,0-1-1,0 1 0,1-1 1,-1 1-1,0 0 0,0-1 1,1 1-1,-1 0 0,1-1 1,-2 2-1,-19 24 137,15-19-79,-8 11 41,1-1 0,-11 22-1,-20 26 76,29-48-164,-6 8 3,0 1 0,2 1 0,-23 40 0,35-56-38,0 0 0,-1 0-1,-1-1 1,0 0 0,0 0 0,0-1-1,-2-1 1,1 1 0,-20 11 0,-34 29-342,64-49 317,-1 0 0,1 1 0,0-1 0,-1 0 0,1 1 0,0-1 0,-1 0 0,1 0 0,0 0 1,-1 1-1,1-1 0,0 0 0,-1 0 0,1 0 0,-1 0 0,1 0 0,0 1 0,-1-1 0,1 0 0,-1 0 1,1 0-1,-1 0 0,1 0 0,0-1 0,-1 1 0,1 0 0,-1 0 0,1 0 0,0 0 0,-1 0 1,1 0-1,-1-1 0,1 1 0,-1 0 0,1-1-70,-1 0 1,1 0-1,-1 0 1,0 1-1,1-1 1,0 0-1,-1 0 1,1 0-1,0 0 1,-1 0-1,1 0 1,0 0-1,0 0 0,0 0 1,0 0-1,0 0 1,0-2-1,6-18-676</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3:17.341"/>
    </inkml:context>
    <inkml:brush xml:id="br0">
      <inkml:brushProperty name="width" value="0.1" units="cm"/>
      <inkml:brushProperty name="height" value="0.1" units="cm"/>
      <inkml:brushProperty name="color" value="#E71224"/>
    </inkml:brush>
  </inkml:definitions>
  <inkml:trace contextRef="#ctx0" brushRef="#br0">1 550 7554,'16'12'2600,"7"14"-2392,-3-1-120,-10-4 8,-2 9 8,-1-1 16,-6-1 16,7 0-40,-6-8-40,-2-15-200,8 3-160,2-21-1352,3-7 1136</inkml:trace>
  <inkml:trace contextRef="#ctx0" brushRef="#br0" timeOffset="1">484 18 7146,'21'-10'2592,"-16"2"-2184,0 15-184,5 4-32,-12 6-48,9 9-16,-6 0-64,-12 5-104,-1 12-328,2-2 264</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3:17.672"/>
    </inkml:context>
    <inkml:brush xml:id="br0">
      <inkml:brushProperty name="width" value="0.1" units="cm"/>
      <inkml:brushProperty name="height" value="0.1" units="cm"/>
      <inkml:brushProperty name="color" value="#E71224"/>
    </inkml:brush>
  </inkml:definitions>
  <inkml:trace contextRef="#ctx0" brushRef="#br0">0 101 7826,'7'-12'2808,"18"10"-2248,11 2-400,29 0-40,-4-3 0,5-8 17,8 7-25,-35-10-32,2-1-48,-18 5-160,-15-10-113,2 10-455,-2 10-1592,1 0 1584</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3:18.032"/>
    </inkml:context>
    <inkml:brush xml:id="br0">
      <inkml:brushProperty name="width" value="0.1" units="cm"/>
      <inkml:brushProperty name="height" value="0.1" units="cm"/>
      <inkml:brushProperty name="color" value="#E71224"/>
    </inkml:brush>
  </inkml:definitions>
  <inkml:trace contextRef="#ctx0" brushRef="#br0">381 0 4393,'-17'18'521,"3"-3"160,-1 0 0,0-1 0,-26 17 0,39-30-650,1 0 1,-1 0 0,1 1 0,0-1-1,0 0 1,-1 0 0,1 1 0,0-1-1,0 1 1,0-1 0,1 1 0,-1-1-1,0 1 1,1-1 0,-1 1 0,0 2-1,1-2 21,-1 0-1,0 0 1,1 0-1,-1 0 1,0-1-1,0 1 1,0 0-1,0-1 1,0 1-1,0-1 0,0 1 1,-1-1-1,-1 2 1,-4 2 31,0-1 1,-1 0-1,0 0 1,1-1-1,-1 0 1,-14 3-1,14-4-7,0 1-1,-1-1 0,1 1 1,0 1-1,1 0 0,-1 0 1,-9 7-1,7-4 54,0 1 0,1-1 0,0 2 0,1-1 1,0 1-1,0 1 0,1-1 0,0 1 0,1 1 0,0-1 1,0 1-1,-4 13 0,10-22-116,-1-1 0,1 0-1,0 0 1,0 1 0,0-1 0,-1 0 0,1 1 0,0-1-1,1 0 1,-1 1 0,0-1 0,0 0 0,1 0 0,-1 1-1,0-1 1,1 0 0,-1 0 0,1 0 0,0 1-1,-1-1 1,1 0 0,0 0 0,0 0 0,0 0 0,1 1-1,0-1-2,1 1 0,-1-1 0,1 1 0,-1-1 0,1 0 0,0 0 0,-1-1 0,1 1 0,0 0-1,0-1 1,3 1 0,7-1 0,-1 0-1,1-1 1,0 0-1,14-4 1,0-3-202,0-1-1,-1-1 1,0-1-1,-1-1 1,0-1 0,-1-2-1,33-25 1,-33 16-171</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3:18.387"/>
    </inkml:context>
    <inkml:brush xml:id="br0">
      <inkml:brushProperty name="width" value="0.1" units="cm"/>
      <inkml:brushProperty name="height" value="0.1" units="cm"/>
      <inkml:brushProperty name="color" value="#E71224"/>
    </inkml:brush>
  </inkml:definitions>
  <inkml:trace contextRef="#ctx0" brushRef="#br0">354 25 5065,'28'-24'3732,"-41"38"-2875,-11 21 37,-13 13-334,-37 26-199,41-39-269,-3-1 0,-40 32 0,67-60-87,1 0 1,0 1-1,0 1 0,1-1 1,0 1-1,0 1 0,-9 15 1,13-19-31,0 1 1,1-1 0,0 1-1,0-1 1,0 1 0,1 0-1,-1 0 1,1 0 0,1 0-1,-1 0 1,1 0 0,0 0-1,0 0 1,1 0 0,1 6-1,3-4-565,-2-18-295,2-12 324</inkml:trace>
  <inkml:trace contextRef="#ctx0" brushRef="#br0" timeOffset="1">405 155 6137,'0'2'4329,"-4"10"-3555,-6 21-627,-2 0 0,-1-1 0,-2 0 0,-1-2 0,-31 45 1,3 5-113,28-50-18,-1-1 1,-21 28-1,33-50-38,0-1 0,-1 1-1,0-1 1,0 0 0,0-1 0,-1 0 0,0 0 0,0 0 0,0-1 0,-1 0 0,1 0 0,-17 5 0,0-6-263,12-13 106</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3:18.723"/>
    </inkml:context>
    <inkml:brush xml:id="br0">
      <inkml:brushProperty name="width" value="0.1" units="cm"/>
      <inkml:brushProperty name="height" value="0.1" units="cm"/>
      <inkml:brushProperty name="color" value="#E71224"/>
    </inkml:brush>
  </inkml:definitions>
  <inkml:trace contextRef="#ctx0" brushRef="#br0">0 1 7314,'107'11'2616,"-89"25"-2152,3 12-240,-1-14 104,1 8 72,-1-15 25,1-2-9,4 1-168,1 4-64,-1-5-80,0 7-40,-11-4-24,-9-11-40,-5-6-8,0-1-80,-5-10-216,2-6-160,5-8 256</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3:19.121"/>
    </inkml:context>
    <inkml:brush xml:id="br0">
      <inkml:brushProperty name="width" value="0.1" units="cm"/>
      <inkml:brushProperty name="height" value="0.1" units="cm"/>
      <inkml:brushProperty name="color" value="#E71224"/>
    </inkml:brush>
  </inkml:definitions>
  <inkml:trace contextRef="#ctx0" brushRef="#br0">148 54 8418,'-147'-31'3112,"153"29"-2343,7 2-665,20 5-40,0-3-48,5 1 32,-5-3-40,-1-1 24,-7-13-32,3 10-96,-5 0-184,-3-1-152,-5 2 239</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3:19.524"/>
    </inkml:context>
    <inkml:brush xml:id="br0">
      <inkml:brushProperty name="width" value="0.1" units="cm"/>
      <inkml:brushProperty name="height" value="0.1" units="cm"/>
      <inkml:brushProperty name="color" value="#E71224"/>
    </inkml:brush>
  </inkml:definitions>
  <inkml:trace contextRef="#ctx0" brushRef="#br0">5 5 7562,'-4'5'2799,"23"-5"-1977,43-4-1425,-43 3 909,108-4-68,-128 6-222,1 0 0,-1 0 0,0-1 0,1 1 0,-1 0 0,0 0 0,1 0 0,0 0 0,-1 0 0,1 0 0,-1 0 0,1 0 0,0 0 0,0 1 0,-1-1 0,1 0 0,0 0 0,0 0 0,0 0 0,0 0 0,1 0 0,-1 0 0,0 2 0,5 40 205,-4-30-125,-1-9-76,0 0-1,0 0 1,-1 1 0,1-1-1,-1 0 1,0 0 0,0 0-1,-1 0 1,1 0 0,-1 0-1,0-1 1,-3 6 0,2-5-5,1 0 0,0 1 0,0-1 0,0 1 0,0 0 0,1 0 1,0-1-1,0 1 0,-1 8 0,1 23 66,0 21 32,-3 0-1,-16 80 1,12-94-93,7-35-21,0 0 0,0 0 0,0-1 0,-1 1 0,-1 0 0,1-1 0,-1 0 0,-1 1 0,1-1 0,-1 0 1,0-1-1,-8 10 0,10-14-24,0 0 1,1 0-1,-1 1 1,0-1-1,1 1 1,-1-1-1,1 1 0,0-1 1,0 1-1,0 0 1,-1 3-1,6 3-457,13-12-60,5-13 220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5:57.228"/>
    </inkml:context>
    <inkml:brush xml:id="br0">
      <inkml:brushProperty name="width" value="0.1" units="cm"/>
      <inkml:brushProperty name="height" value="0.1" units="cm"/>
      <inkml:brushProperty name="color" value="#FFC114"/>
    </inkml:brush>
  </inkml:definitions>
  <inkml:trace contextRef="#ctx0" brushRef="#br0">450 0 7234,'-33'156'3988,"-1"-39"-2976,-50 118 1,-87 151-522,145-323-408,-33 125 0,17-44-192,51-190-238,2 9 526</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3:19.889"/>
    </inkml:context>
    <inkml:brush xml:id="br0">
      <inkml:brushProperty name="width" value="0.1" units="cm"/>
      <inkml:brushProperty name="height" value="0.1" units="cm"/>
      <inkml:brushProperty name="color" value="#E71224"/>
    </inkml:brush>
  </inkml:definitions>
  <inkml:trace contextRef="#ctx0" brushRef="#br0">0 174 8090,'29'-78'2284,"-27"74"-2248,1 0-1,-1 0 0,1 1 1,0-1-1,0 1 1,1 0-1,-1-1 0,1 2 1,0-1-1,0 0 0,0 1 1,0 0-1,0 0 1,9-3-1,4-4 9,-4 3-40,0 0-1,0 1 1,1 0 0,0 1 0,0 0-1,0 2 1,16-2 0,-20 2 8,1 2-1,-1 0 1,1 0 0,-1 1 0,1 0 0,-1 0 0,0 1-1,0 1 1,0 0 0,14 6 0,-22-8 4,-1 0 0,0 0-1,1 1 1,-1-1 0,0 0-1,0 1 1,1-1 0,-1 1 0,0-1-1,-1 1 1,1 0 0,0-1 0,0 1-1,-1 0 1,1 0 0,-1 0-1,1-1 1,-1 1 0,0 2 0,2 40 264,-2-36-221,-13 111 414,9-52-485,-4 0-1,-2-1 1,-2 0-1,-4-1 1,-47 122-1,61-181-153,-1 0 1,0 0-1,-1 0 0,0 0 0,0-1 0,0 1 0,-5 4 0,-3-1-306</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3:20.216"/>
    </inkml:context>
    <inkml:brush xml:id="br0">
      <inkml:brushProperty name="width" value="0.1" units="cm"/>
      <inkml:brushProperty name="height" value="0.1" units="cm"/>
      <inkml:brushProperty name="color" value="#E71224"/>
    </inkml:brush>
  </inkml:definitions>
  <inkml:trace contextRef="#ctx0" brushRef="#br0">60 1 8098,'-5'12'2995,"5"26"-3183,1-33 493,0 20-183,0 0-1,-1 0 1,-1 0 0,-2 0-1,-1 0 1,-9 35-1,5-37-210,0 0-1,2 1 1,1 0-1,1 0 0,-2 42 1,6-35-729,6-27 578</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3:20.573"/>
    </inkml:context>
    <inkml:brush xml:id="br0">
      <inkml:brushProperty name="width" value="0.1" units="cm"/>
      <inkml:brushProperty name="height" value="0.1" units="cm"/>
      <inkml:brushProperty name="color" value="#E71224"/>
    </inkml:brush>
  </inkml:definitions>
  <inkml:trace contextRef="#ctx0" brushRef="#br0">60 0 6593,'4'10'358,"0"-1"-1,-1 1 1,0 0-1,-1 0 0,0 0 1,-1 0-1,0 1 1,-1-1-1,0 0 0,0 0 1,-4 21-1,-4 9-571,-22 67-1,13-52 583,11-38-347,-8 33 302,14-49-315,0 0-1,0 0 0,0 0 0,0-1 1,0 1-1,0 0 0,0 0 0,0 0 1,0 0-1,1-1 0,-1 1 0,0 0 1,1 0-1,-1-1 0,0 1 0,1 0 0,-1-1 1,1 1-1,-1 0 0,1-1 0,0 1 1,-1 0-1,1-1 0,0 1 0,-1-1 1,1 0-1,0 1 0,-1-1 0,1 1 1,0-1-1,0 0 0,0 0 0,-1 1 0,1-1 1,0 0-1,0 0 0,0 0 0,0 0 1,-1 0-1,1 0 0,0 0 0,0 0 1,0 0-1,-1 0 0,1-1 0,0 1 1,0 0-1,0-1 0,-1 1 0,2-1 0,12-3 29,-1-1-1,-1 0 0,1-1 0,17-10 0,5-2-143,-33 17 77,0 0-1,-1 0 0,1 0 0,0 1 0,0-1 1,0 1-1,-1-1 0,1 1 0,0 0 1,0 0-1,0 0 0,0 0 0,0 0 0,0 0 1,0 1-1,-1-1 0,1 0 0,2 2 0,14 5-196</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3:20.909"/>
    </inkml:context>
    <inkml:brush xml:id="br0">
      <inkml:brushProperty name="width" value="0.1" units="cm"/>
      <inkml:brushProperty name="height" value="0.1" units="cm"/>
      <inkml:brushProperty name="color" value="#E71224"/>
    </inkml:brush>
  </inkml:definitions>
  <inkml:trace contextRef="#ctx0" brushRef="#br0">1 88 8066,'0'3'2712,"1"-13"-2608,14 7-16,2-10 64,6 1 8,6 10 16,-4-9-24,4 1-128,-4-3-48,-7 0-168,-3 10-152,-7 9-160,-1 12 296</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3:21.255"/>
    </inkml:context>
    <inkml:brush xml:id="br0">
      <inkml:brushProperty name="width" value="0.1" units="cm"/>
      <inkml:brushProperty name="height" value="0.1" units="cm"/>
      <inkml:brushProperty name="color" value="#E71224"/>
    </inkml:brush>
  </inkml:definitions>
  <inkml:trace contextRef="#ctx0" brushRef="#br0">19 121 7658,'-7'3'2720,"-1"-3"-2392,5-3-104,3 1-80,0 1-24,8-1 8,21-1-16,39-14-72,-39 7-40,4-11-264,-3-9-224,-1-4 288</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3:21.607"/>
    </inkml:context>
    <inkml:brush xml:id="br0">
      <inkml:brushProperty name="width" value="0.1" units="cm"/>
      <inkml:brushProperty name="height" value="0.1" units="cm"/>
      <inkml:brushProperty name="color" value="#E71224"/>
    </inkml:brush>
  </inkml:definitions>
  <inkml:trace contextRef="#ctx0" brushRef="#br0">82 1 7546,'2'14'935,"-1"0"0,0 0 0,-1 0 0,-4 24 0,-12 82-1393,9-72 824,6-39-359,-1-1-1,0 0 1,0 0-1,-1-1 1,0 1-1,0 0 0,-1-1 1,0 0-1,0 0 1,-1 0-1,0 0 1,-8 8-1,13-15-5,-1 0 0,1 1 0,-1-1 0,1 0 0,-1 1 0,1-1 0,-1 1 0,1-1 0,-1 1 0,1-1 0,0 1 0,-1-1 0,1 1-1,0-1 1,-1 1 0,1-1 0,0 1 0,0 0 0,0-1 0,0 1 0,-1-1 0,1 1 0,0 0 0,0-1 0,0 2 0,13 0 29,-9-2-23,-1-1 0,1 0-1,-1 0 1,0 0 0,0 0 0,1 0 0,-1-1-1,0 1 1,0-1 0,3-3 0,12-16 18,-2 0 1,0-2-1,-2 0 1,0 0-1,-2-1 0,14-39 1,10-16 18,-28 62-33,3-2 241,-11 46-21,-2-18-202,0-1-1,-1 0 1,1 0 0,-1 0-1,-1-1 1,0 1 0,0-1-1,-8 12 1,5-9-29,1-1 0,1 1 0,0 0-1,-6 16 1,9-18-88,-1 1-1,0-1 0,0 0 1,-1 0-1,0 0 1,0-1-1,-1 0 1,0 1-1,-1-1 0,1-1 1,-8 8-1,10-12-13,1 1 0,-1-1 0,1 1 0,0 0 0,0-1-1,0 1 1,0 0 0,0 1 0,1-1 0,-1 0 0,0 5 0,-5 9-252</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3:21.951"/>
    </inkml:context>
    <inkml:brush xml:id="br0">
      <inkml:brushProperty name="width" value="0.1" units="cm"/>
      <inkml:brushProperty name="height" value="0.1" units="cm"/>
      <inkml:brushProperty name="color" value="#E71224"/>
    </inkml:brush>
  </inkml:definitions>
  <inkml:trace contextRef="#ctx0" brushRef="#br0">63 1 3241,'0'0'6737,"-1"0"-6209,-1 0-56,0 7-192,-4 11-24,-19 47-104,22-35-31,0-2-25,-2-4-56,-4-9-136,3-3-121,11-4-303,1-3 304</inkml:trace>
  <inkml:trace contextRef="#ctx0" brushRef="#br0" timeOffset="1">62 150 7050,'67'-69'2624,"-52"58"-2112,-4 1-144,1-3-216,-2 3-80,1 2-32,-1-2-48,-3 3-328,-1 3-312,-4 2 384</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3:22.411"/>
    </inkml:context>
    <inkml:brush xml:id="br0">
      <inkml:brushProperty name="width" value="0.1" units="cm"/>
      <inkml:brushProperty name="height" value="0.1" units="cm"/>
      <inkml:brushProperty name="color" value="#E71224"/>
    </inkml:brush>
  </inkml:definitions>
  <inkml:trace contextRef="#ctx0" brushRef="#br0">255 0 5585,'-23'36'1864,"1"1"0,-31 73 0,30-68-1563,18-34-272,0 0 0,0 1 0,1 0 0,0 0 0,-3 14 0,0 27 42,7-42-68,-1 0 1,0 0 0,0 0-1,0 0 1,-1 0-1,0-1 1,-1 1-1,0 0 1,0-1-1,0 0 1,-1 0 0,-6 9-1,6-10 12,5-7-7,6-19 11,-5 13-12,0 0 0,1 0 0,0 0 1,0 0-1,0 1 0,1-1 0,0 1 1,0 0-1,0 0 0,1 0 0,8-7 1,21-32 13,-29 35-23,1 0 0,1 0 0,0 1 0,16-16 1,-22 23 3,1 0 0,0 0 0,0 1 1,0-1-1,0 1 0,0 0 0,0-1 0,0 1 1,1 0-1,-1 0 0,0 1 0,1-1 0,-1 0 1,0 1-1,1-1 0,-1 1 0,1 0 0,-1 0 1,1 0-1,-1 0 0,1 0 0,-1 1 0,1-1 1,-1 1-1,0-1 0,1 1 0,-1 0 0,0 0 1,4 2-1,-8-1 16,1-1 0,0 1 0,-1 0 0,1 0 0,0 0 0,0 0-1,0 0 1,0 0 0,1 1 0,-1-1 0,0 0 0,1 0 0,-1 5 0,-3 9 48,-4 10 45,-1 0-1,-1-1 0,-1 0 0,-1-1 1,-18 26-1,-13 21 66,36-58-166,1-1 0,-2 0-1,1 0 1,-2 0-1,0-1 1,0 0 0,-20 17-1,28-27-35,-1 1 0,0-1 0,0 0 0,0 1 0,0-1-1,0 0 1,0-1 0,0 1 0,-1 0 0,1 0 0,-3 0 0,4-2-4,0 1 1,0 0 0,0-1-1,0 1 1,0-1 0,0 1-1,0-1 1,1 0 0,-1 1-1,0-1 1,0 0 0,1 0-1,-1 1 1,0-1 0,1 0-1,-1 0 1,1 0 0,-1 0-1,1 0 1,0 0 0,-1 0-1,1 0 1,0 0 0,0 0-1,-1 0 1,1 0 0,0 0-1,0 0 1,0-1 0,0-3-250,0 1 1,0-1 0,0 1-1,1-1 1,-1 1 0,1-1 0,0 1-1,2-7 1,7-19-598</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3:22.757"/>
    </inkml:context>
    <inkml:brush xml:id="br0">
      <inkml:brushProperty name="width" value="0.1" units="cm"/>
      <inkml:brushProperty name="height" value="0.1" units="cm"/>
      <inkml:brushProperty name="color" value="#E71224"/>
    </inkml:brush>
  </inkml:definitions>
  <inkml:trace contextRef="#ctx0" brushRef="#br0">1 47 7154,'23'-41'2363,"-22"40"-2235,0 0 0,0 1 0,1-1 0,-1 1 0,0-1 0,0 1 0,0 0 0,1-1 0,-1 1 0,0 0 0,1 0 0,-1 0 0,0 0 0,0 0 0,3 0 67,2 2-94,-1 0 0,1 0 0,0 0 0,-1 1 1,1 0-1,-1 0 0,0 0 0,0 0 0,0 1 0,-1 0 0,1 0 1,-1 1-1,4 4 0,55 74 628,-53-69-551,16 24 209,2-2 0,40 39-1,-50-58-334,0 0 0,1-2-1,1 0 1,0-2-1,1 0 1,27 12 0,115 49-902,-111-57 110,-1-17 288</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3:53.856"/>
    </inkml:context>
    <inkml:brush xml:id="br0">
      <inkml:brushProperty name="width" value="0.1" units="cm"/>
      <inkml:brushProperty name="height" value="0.1" units="cm"/>
      <inkml:brushProperty name="color" value="#E71224"/>
    </inkml:brush>
  </inkml:definitions>
  <inkml:trace contextRef="#ctx0" brushRef="#br0">315 5 7001,'18'-4'1131,"-8"3"703,-25 13-616,10-9-1134,-3 1 31,0 0 1,0-1 0,0 0-1,-1 0 1,1 0 0,-1-1-1,0-1 1,0 1 0,-12-1-1,9 0-49,0 0 0,1 1 0,-1 1 0,-20 6-1,19-3-22,1 1 0,1 0 0,-21 16 0,22-15-259,-1 0 0,0-1 0,0 0 0,-15 6 0,16-4-2510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5:57.571"/>
    </inkml:context>
    <inkml:brush xml:id="br0">
      <inkml:brushProperty name="width" value="0.1" units="cm"/>
      <inkml:brushProperty name="height" value="0.1" units="cm"/>
      <inkml:brushProperty name="color" value="#FFC114"/>
    </inkml:brush>
  </inkml:definitions>
  <inkml:trace contextRef="#ctx0" brushRef="#br0">81 0 9266,'-5'2'3129,"-3"6"-3041,3 14-40,-5 6-64,0-5 32,0 8 16,2 5-96,1-13-224,6 8-144,-2-6-433,-4-11-1383,0-2 1592</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3:54.184"/>
    </inkml:context>
    <inkml:brush xml:id="br0">
      <inkml:brushProperty name="width" value="0.1" units="cm"/>
      <inkml:brushProperty name="height" value="0.1" units="cm"/>
      <inkml:brushProperty name="color" value="#E71224"/>
    </inkml:brush>
  </inkml:definitions>
  <inkml:trace contextRef="#ctx0" brushRef="#br0">29 51 6065,'-28'53'2377,"33"-51"-1521,0-2-296,14 8-120,1 5 8,6 0-88,2-8-72,7-5-120,-2-15-56,8-3-23,11 8-33,9-1-32,2-2-8,-1 0-72,-8-6-65,-11 0-143,-17 6-128,-5-1 240</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3:54.522"/>
    </inkml:context>
    <inkml:brush xml:id="br0">
      <inkml:brushProperty name="width" value="0.1" units="cm"/>
      <inkml:brushProperty name="height" value="0.1" units="cm"/>
      <inkml:brushProperty name="color" value="#E71224"/>
    </inkml:brush>
  </inkml:definitions>
  <inkml:trace contextRef="#ctx0" brushRef="#br0">56 2 5841,'-1'0'100,"0"0"-1,-1-1 1,1 1-1,-1 0 1,1 0-1,0-1 1,-1 1-1,1 0 1,-1 1-1,1-1 1,-1 0-1,1 0 1,0 1-1,-1-1 1,1 0-1,-1 1 1,1 0-1,0-1 1,0 1-1,-1 0 1,-1 1-1,3 0 18,-1 0-1,0 0 1,1 0-1,-1 0 1,1 0 0,-1 0-1,1 0 1,0 0-1,0 0 1,0 0-1,1 4 1,-2 23 365,1 143 639,3-130-1236,-2 1-1,-2 0 1,-8 51-1,4-59-725,-3-32 570</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3:54.880"/>
    </inkml:context>
    <inkml:brush xml:id="br0">
      <inkml:brushProperty name="width" value="0.1" units="cm"/>
      <inkml:brushProperty name="height" value="0.1" units="cm"/>
      <inkml:brushProperty name="color" value="#E71224"/>
    </inkml:brush>
  </inkml:definitions>
  <inkml:trace contextRef="#ctx0" brushRef="#br0">366 1 5817,'-3'9'3894,"-18"19"-3209,-1-6-557,6-7 60,0 1 0,2 0 0,-21 28 0,3 10 109,19-28-207,-2-1 1,-1 0-1,-1-2 1,-1 0-1,-39 40 1,29-31-54,26-28-75,-1 0-1,0 0 1,0 0-1,-1 0 1,1-1 0,-1 1-1,0-1 1,0 0 0,-6 4-1,10-7 36,1 0-1,-1 0 1,0 0-1,0 0 1,0 0-1,0-1 1,0 1-1,0 0 1,0 0-1,0 0 1,0 0-1,0 0 1,0 0-1,0 0 1,0 0-1,0 0 1,0-1-1,0 1 1,0 0-1,0 0 1,0 0-1,0 0 1,0 0-1,0 0 1,0 0-1,0 0 1,0-1-1,0 1 1,0 0-1,0 0 1,0 0-1,0 0 1,0 0-1,0 0 1,0 0-1,0 0 1,0 0-1,0-1 1,0 1-1,0 0 1,-1 0-1,1 0 1,0 0-1,0 0 1,0 0-1,0 0 1,0 0-1,0 0 1,0 0-1,0 0 1,0 0-1,-1 0 1,1 0-1,0 0 1,0 0-1,0 0 1,0 0-1,0 0 1,0 0-1,0 0 1,0 0-1,-1 0 1,1 0-1,0 0 1,0 0-1,0 0 1,0 0-1,0 0 1,0-1 12,6-13 0</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3:55.221"/>
    </inkml:context>
    <inkml:brush xml:id="br0">
      <inkml:brushProperty name="width" value="0.1" units="cm"/>
      <inkml:brushProperty name="height" value="0.1" units="cm"/>
      <inkml:brushProperty name="color" value="#E71224"/>
    </inkml:brush>
  </inkml:definitions>
  <inkml:trace contextRef="#ctx0" brushRef="#br0">0 1 5577,'10'0'2353,"15"0"-921,4 3-952,12 7 32,10 11-16,-21-14-152,4 6-40,-9-1-136,-7-6-47,10 12-57,-15-19-24,-1-4-88,-1-2-48,-4 0-137,2 7-159</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3:55.803"/>
    </inkml:context>
    <inkml:brush xml:id="br0">
      <inkml:brushProperty name="width" value="0.1" units="cm"/>
      <inkml:brushProperty name="height" value="0.1" units="cm"/>
      <inkml:brushProperty name="color" value="#E71224"/>
    </inkml:brush>
  </inkml:definitions>
  <inkml:trace contextRef="#ctx0" brushRef="#br0">130 5 6993,'-7'4'3632,"31"-4"-3295,105-5 107,-11 2-504,-118 3 56,1 0-1,-1 0 1,1 0-1,-1 0 1,1 0-1,-1 0 0,1 0 1,-1 0-1,0 0 1,1 0-1,-1 1 1,1-1-1,-1 0 0,0 0 1,1 1-1,-1-1 1,0 0-1,1 0 1,-1 1-1,0-1 0,1 0 1,-1 1-1,0-1 1,0 0-1,1 1 1,-1-1-1,0 1 0,0-1 1,0 0-1,1 1 1,-1-1-1,0 1 1,0-1-1,0 0 0,0 2 1,-7 19-50,-29 32 88,23-34-40,7-12 12,0-1 1,-1 1-1,1-1 0,-1 0 1,0 0-1,-1-1 1,0 0-1,0-1 1,-9 5-1,10-6 19,0 0 0,0 1 0,0 0 0,1 0 0,-1 1 0,1 0 0,0 0 0,1 0 0,-1 1 1,1-1-1,0 1 0,0 1 0,1-1 0,-6 11 0,10-16-23,0-1 0,0 1 1,0-1-1,0 1 0,0-1 0,0 1 1,1 0-1,-1-1 0,0 1 1,0-1-1,1 1 0,-1-1 0,0 1 1,1-1-1,-1 1 0,0-1 0,1 0 1,-1 1-1,1-1 0,-1 1 0,0-1 1,1 0-1,-1 1 0,1-1 1,-1 0-1,1 0 0,-1 1 0,1-1 1,0 0-1,-1 0 0,1 0 0,-1 0 1,1 0-1,-1 0 0,1 0 1,0 0-1,-1 0 0,1 0 0,0 0 1,32 2 17,-27-1-7,8 0-6,0-1 0,0 0 1,0-1-1,-1-1 0,1 0 1,0 0-1,0-2 0,-1 0 0,0 0 1,0-1-1,0-1 0,0 0 1,-1-1-1,14-9 0,-26 15-6,1 0 0,0 0 0,0 0 0,0 0-1,0 1 1,0-1 0,0 0 0,0 0 0,0 1 0,0-1 0,0 1-1,1-1 1,-1 1 0,0-1 0,0 1 0,0 0 0,1 0 0,-1-1 0,0 1-1,1 0 1,-1 0 0,0 0 0,0 0 0,1 1 0,-1-1 0,0 0-1,0 0 1,1 1 0,0 0 0,-1 0-1,1 1 0,-1 0 0,0 0 0,0-1 0,0 1 0,0 0 0,-1 0 0,1 0 0,-1 0 1,1 0-1,-1 0 0,1 0 0,-1 0 0,0 0 0,0 4 0,-1 8 5,1 0 0,-2 0 0,0 0 0,-5 15 0,-27 127 23,33-153-22,0 0 0,0 0 0,-1 0 0,1 0 0,-1 0 0,1 0 0,-1 0 0,0 0 0,0-1 0,0 1 0,-1-1 0,1 1 0,-1-1 0,1 0 0,-1 0 0,0 0 0,0 0 0,1-1 0,-1 1 0,-1-1 0,1 0 0,0 0 0,0 0 0,0 0 0,-6 1 0,3-2-3,0 1 1,1-1 0,-1 0 0,0-1 0,0 1 0,1-1 0,-1 0-1,1 0 1,-1-1 0,1 0 0,-1 0 0,1 0 0,-7-4 0,3 0-3,1 0 1,-1 0 0,1-1 0,0 0-1,-12-15 1,16 18-8,1 1 0,1-2 0,-1 1 0,1 0 0,0 0 0,0-1 0,0 1 0,0-1 0,1 0 0,-1 0 0,1 1 0,1-1 0,-1 0 0,1-5 0,-1-13-16,0 0 0,-1 0 1,-1 1-1,-1-1 1,-2 1-1,0 0 1,-1 0-1,-1 1 1,-1-1-1,-1 2 0,-16-26 1,24 43 25,0-1 1,-1 1-1,0 0 1,0-1-1,0 1 1,0 0-1,0 1 1,-1-1-1,1 0 1,-6-2-1,8 8 13,0 0-1,0-1 1,0 1 0,0 0-1,1 0 1,0 0 0,-1 0-1,1 0 1,0 0-1,1 0 1,-1 0 0,0 0-1,2 4 1,-2-3-24,2 26 6,-2 0 1,-1-1-1,-1 1 1,-1 0-1,-2-1 1,-1 0-1,-1 0 1,-2-1-1,0 1 1,-15 27-1,23-55 88,1-1-1,0 1 1,0-1-1,-1 0 1,1 1 0,0-1-1,-1 1 1,1-1-1,-1 0 1,1 1-1,0-1 1,-1 0-1,1 1 1,-1-1 0,1 0-1,-1 0 1,1 1-1,-1-1 1,1 0-1,-1 0 1,1 0-1,-1 0 1,1 0 0,-1 1-1,1-1 1,-1 0-1,1 0 1,-1 0-1,-2-1 1238</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3:56.224"/>
    </inkml:context>
    <inkml:brush xml:id="br0">
      <inkml:brushProperty name="width" value="0.1" units="cm"/>
      <inkml:brushProperty name="height" value="0.1" units="cm"/>
      <inkml:brushProperty name="color" value="#E71224"/>
    </inkml:brush>
  </inkml:definitions>
  <inkml:trace contextRef="#ctx0" brushRef="#br0">14 4 6961,'-2'-2'2585,"0"1"-1913,1 1-672,-1 0-224,0 0-240,-3 14 304</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3:57.205"/>
    </inkml:context>
    <inkml:brush xml:id="br0">
      <inkml:brushProperty name="width" value="0.1" units="cm"/>
      <inkml:brushProperty name="height" value="0.1" units="cm"/>
      <inkml:brushProperty name="color" value="#E71224"/>
    </inkml:brush>
  </inkml:definitions>
  <inkml:trace contextRef="#ctx0" brushRef="#br0">4 0 5985,'1'5'185,"1"0"0,-1 0-1,1 0 1,0 0 0,0 0 0,1-1-1,-1 1 1,1-1 0,0 1 0,0-1-1,1 0 1,-1-1 0,6 6-1,1-3-250,0 1 0,0-1-1,0-1 1,17 7-1,1 0 211,42 21-1253,-67-27 896,-14-3-39,9-3 232,0 0 0,0 0 0,0 1 0,0-1 0,1 1 0,-1-1 0,0 1 0,0 0 0,1 0 0,-1-1-1,0 1 1,1 0 0,-1 1 0,-2 1 0,3-1 46,-1 0-1,0 0 1,1 0-1,-1 0 1,0 0-1,0 0 1,-1-1-1,1 1 1,0-1-1,0 1 1,-1-1-1,1 0 1,-1 0-1,1 0 1,-1 0 0,0 0-1,1-1 1,-1 1-1,-4-1 1,3 1 16,1-1 0,0 1 0,0-1 0,-1 1 1,1 0-1,0 1 0,0-1 0,0 0 0,0 1 0,0-1 1,1 1-1,-5 3 0,-10 13 567,-36 32 1336,65-44-1618,37 23-142,-41-23-161,0-1 0,0 0 0,1-1 1,0 1-1,0-2 0,0 1 0,10 2 0,-13-5-8,12 3 27,-1 1 0,0 1 1,23 11-1,-37-15-38,1 0 0,0 0 0,0 0 1,-1 1-1,1-1 0,-1 1 0,0 0 0,1 0 0,-2 0 0,1 0 0,0 1 0,-1-1 1,1 1-1,-1 0 0,0 0 0,0-1 0,0 1 0,-1 1 0,0-1 0,2 6 0,-3-9-3,0 1 0,-1 0-1,1-1 1,0 1 0,-1-1-1,1 1 1,-1 0 0,1-1-1,-1 1 1,0-1-1,0 1 1,0-1 0,0 0-1,0 1 1,0-1 0,0 0-1,0 0 1,0 0 0,-1 0-1,1 0 1,0 0-1,-1 0 1,1 0 0,-1 0-1,1-1 1,-1 1 0,1 0-1,-4 0 1,-16 11 22,9-1-7,0 0 0,1 0 0,1 1 0,-17 24-1,22-30-14,-1 1 0,1-1 0,-1 0 0,0 0 0,-1-1 0,1 0 0,-1 0 0,0 0 0,0-1 0,-1 0 0,1 0 0,-1-1 0,0 0 0,0-1 0,0 1 0,0-2 0,0 1 0,-1-1 0,1 0 0,0-1 0,-1 0 0,-9-1 0,15 3 225,11 2-116,21 7-1,20 2 171,60 8-1,5 3 63,-73-14-214,55 7-1,-13-11 49,-51-5-74,1 1 0,-1 2 1,58 15-1,-63-13-31,1 0 0,-1-2 0,1 0 0,34-2-1,-10 1 119,-26-1-16,48 13-1,-57-10-124,0-1-1,0-1 0,1 0 0,-1-2 0,1 0 0,27-2 0,113-9-9,-111 9-359,1-2 1,76-15-1,-56-1-344,9 2 287</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3:57.702"/>
    </inkml:context>
    <inkml:brush xml:id="br0">
      <inkml:brushProperty name="width" value="0.1" units="cm"/>
      <inkml:brushProperty name="height" value="0.1" units="cm"/>
      <inkml:brushProperty name="color" value="#E71224"/>
    </inkml:brush>
  </inkml:definitions>
  <inkml:trace contextRef="#ctx0" brushRef="#br0">5 137 7786,'-5'2'2808,"5"4"-2144,8-6-632,-1 0-8,22-1 16,47-6-8,-38-18-8,6 11-32,7-11-88,3 7-72,4 3-448,-9 0-864,-15-9 984</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3:58.086"/>
    </inkml:context>
    <inkml:brush xml:id="br0">
      <inkml:brushProperty name="width" value="0.1" units="cm"/>
      <inkml:brushProperty name="height" value="0.1" units="cm"/>
      <inkml:brushProperty name="color" value="#E71224"/>
    </inkml:brush>
  </inkml:definitions>
  <inkml:trace contextRef="#ctx0" brushRef="#br0">25 9 4873,'-11'-5'741,"-3"1"2848,19 30-2036,83 240-929,-74-212-601,-2 0 1,-3 1 0,3 66-1,-12 129 77,-1-71-32,2-160-62,1-1 0,7 31 0,-6-38 3,0 0 0,-1 1 0,0-1 0,-1 1 1,-1 0-1,0 0 0,0-1 0,-4 21 1,2-26-22,-1 1 0,0-1 0,-1 0 1,1 0-1,-1 0 0,0 0 0,-8 7 1,-8 14-564,13-23 157,-2-9 188</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3:58.433"/>
    </inkml:context>
    <inkml:brush xml:id="br0">
      <inkml:brushProperty name="width" value="0.1" units="cm"/>
      <inkml:brushProperty name="height" value="0.1" units="cm"/>
      <inkml:brushProperty name="color" value="#E71224"/>
    </inkml:brush>
  </inkml:definitions>
  <inkml:trace contextRef="#ctx0" brushRef="#br0">488 1 6553,'-4'-1'214,"-1"1"-1,1 0 0,-1 0 1,1 1-1,-1-1 0,1 1 0,0 0 1,-1 0-1,1 1 0,0-1 1,0 1-1,0 0 0,0 0 1,0 0-1,0 1 0,0-1 0,1 1 1,-6 5-1,-3 5-60,1 0-1,0 1 1,-15 25-1,-3 5 348,-22 22-148,-4 5-136,-77 128-1,83-112-286,49-87 62,0 1-1,0-1 1,-1 0 0,1 1-1,0-1 1,0 1 0,0-1-1,0 1 1,-1-1-1,1 0 1,0 1 0,0-1-1,-1 1 1,1-1 0,0 0-1,-1 1 1,1-1 0,0 0-1,-1 0 1,1 1 0,-1-1-1,1 0 1,0 0 0,-1 0-1,1 1 1,-1-1 0,1 0-1,-1 0 1,1 0-1,0 0 1,-1 0 0,1 0-1,-1 0 1,1 0 0,-1 0-1,1 0 1,-1 0 0,1 0-1,-1 0 1,1 0 0,0 0-1,-1-1 1,1 1 0,-1 0-1,1 0 1,-1-1-1,1 1 1,0 0 0,-1 0-1,1-1 1,0 1 0,-1 0-1,1-1 1,0 1 0,-1 0-1,1-1 1,0 1 0,0-1-1,-1 0 1,-5-28-272,7 2 209</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5:57.913"/>
    </inkml:context>
    <inkml:brush xml:id="br0">
      <inkml:brushProperty name="width" value="0.1" units="cm"/>
      <inkml:brushProperty name="height" value="0.1" units="cm"/>
      <inkml:brushProperty name="color" value="#FFC114"/>
    </inkml:brush>
  </inkml:definitions>
  <inkml:trace contextRef="#ctx0" brushRef="#br0">0 0 6969,'0'0'4217,"2"13"-3745,5 17-31,3 34-129,-10-41-96,0 6-128,-2-2-16,2 4-56,-5-6-16,0-4-176,2-5-224,1-12 264</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3:58.768"/>
    </inkml:context>
    <inkml:brush xml:id="br0">
      <inkml:brushProperty name="width" value="0.1" units="cm"/>
      <inkml:brushProperty name="height" value="0.1" units="cm"/>
      <inkml:brushProperty name="color" value="#E71224"/>
    </inkml:brush>
  </inkml:definitions>
  <inkml:trace contextRef="#ctx0" brushRef="#br0">1 1 6785,'16'4'675,"0"1"1,0 0-1,-1 1 0,1 1 0,27 17 0,-26-12-519,0 0 0,0 1 1,-2 0-1,1 2 0,-2 0 1,0 0-1,19 28 1,-17-22-90,-13-19-59,-1 0 1,1 1-1,-1-1 1,0 1-1,0 0 1,0-1-1,-1 1 1,1 0-1,0 0 1,-1 0 0,0 0-1,0 1 1,0-1-1,0 0 1,0 0-1,-1 1 1,1-1-1,-1 5 1,-2-6-37,0-7-525,2-1 388</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3:59.372"/>
    </inkml:context>
    <inkml:brush xml:id="br0">
      <inkml:brushProperty name="width" value="0.1" units="cm"/>
      <inkml:brushProperty name="height" value="0.1" units="cm"/>
      <inkml:brushProperty name="color" value="#E71224"/>
    </inkml:brush>
  </inkml:definitions>
  <inkml:trace contextRef="#ctx0" brushRef="#br0">210 1 6953,'3'0'4277,"-7"18"-3672,-104 235 0,95-221-994,-1 0 0,-31 50 0,45-81 366,-1 0 0,1 0 0,-1 0 0,0-1 0,1 1 0,-1 0 0,0 0 0,1-1 0,-1 1 0,0 0 0,0-1 0,1 1 0,-1-1 0,0 1 0,0-1 0,0 1 0,0-1 0,0 1 0,-1-1 0,1 0-2,1 0-1,-1 0 1,1 0 0,-1 0-1,1 0 1,-1 0 0,1 0-1,-1-1 1,1 1 0,-1 0-1,1 0 1,-1-1 0,1 1-1,-1 0 1,1 0 0,0-1-1,-1 1 1,1 0 0,0-1-1,-1 1 1,1-1 0,0 1-1,-1 0 1,1-1 0,0 0-1,-1 0 17,1 0-1,0 1 0,0-1 1,-1 0-1,1 0 0,0 1 1,0-1-1,0 0 0,0 0 1,0 1-1,0-1 0,0 0 1,0 0-1,1 1 0,-1-1 1,0 0-1,0 0 0,1 1 1,-1-1-1,0 0 0,1 0 1,-1 1-1,1-1 1,-1 1-1,1-1 0,-1 0 1,1 1-1,-1-1 0,1 1 1,-1-1-1,1 1 0,0-1 1,-1 1-1,1 0 0,0-1 1,-1 1-1,1 0 0,0 0 1,0-1-1,-1 1 0,1 0 1,0 0-1,0 0 0,0 0 1,0 0-1,58 0 541,-57 2-477,-1 0 0,1 1 0,0-1 0,-1 0 0,0 1 0,0-1 0,0 1 0,0 0 0,0-1 0,0 1 0,0 0 0,-1 0 0,0-1 0,1 5 0,0-3 5,1 14 65,-1-1-1,0 0 0,-1 1 0,-1-1 0,-1 1 0,0-1 1,-8 29-1,-5 42-35,14-69-276,4-20-98,6-33-282,0 2 504,11-24 72,-16 40 80,2 0 1,0 1-1,11-21 1,101-139 973,-110 164-1023,-5 6-23,0 1 0,1-1-1,0 1 1,0 0 0,0 0-1,0 0 1,1 1 0,-1-1 0,1 1-1,0 0 1,0 0 0,0 1-1,0 0 1,1 0 0,-1 0-1,7-1 1,-11 2-29,0 1 0,0 0 0,0 0 0,0 0 0,0-1 0,0 1 0,0 0 0,0-1 0,0 1 0,0-1 0,-1 1 0,1-1 1,0 1-1,0-1 0,0 0 0,-1 1 0,1-1 0,0 0 0,-1 0 0,1 0 0,-1 1 0,1-1 0,-1 0 0,1 0 0,-1 0 0,1 0 0,-1 0 0,0 0 0,0 0 0,1 0 0,-1 0 0,0 0 0,0 0 0,0 0 0,0-1 0,-4 1-906,3 1 779</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3:59.736"/>
    </inkml:context>
    <inkml:brush xml:id="br0">
      <inkml:brushProperty name="width" value="0.1" units="cm"/>
      <inkml:brushProperty name="height" value="0.1" units="cm"/>
      <inkml:brushProperty name="color" value="#E71224"/>
    </inkml:brush>
  </inkml:definitions>
  <inkml:trace contextRef="#ctx0" brushRef="#br0">97 1 6241,'-37'57'2269,"35"-52"-2099,0 0-1,0 0 1,0 0 0,1 0-1,0 1 1,0-1 0,0 0 0,0 1-1,1-1 1,0 1 0,0-1-1,1 0 1,-1 1 0,3 5-1,-1 8 58,-12 289 1268,1-131-1317,-16 273 389,24-438-553,1-1 1,1 1 0,0-1 0,0 1 0,1-1 0,6 21 0,-7-27-384,-5-11 706,-6-13 2542,3-14-1412</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02.669"/>
    </inkml:context>
    <inkml:brush xml:id="br0">
      <inkml:brushProperty name="width" value="0.1" units="cm"/>
      <inkml:brushProperty name="height" value="0.1" units="cm"/>
      <inkml:brushProperty name="color" value="#E71224"/>
    </inkml:brush>
  </inkml:definitions>
  <inkml:trace contextRef="#ctx0" brushRef="#br0">0 8 5113,'64'-5'2350,"-63"5"-2249,0-1 0,-1 1 0,1 0 0,0-1 0,0 1 0,-1 0 0,1 0 0,0 0 0,0 0 1,-1 0-1,1-1 0,0 1 0,0 0 0,0 1 0,-1-1 0,1 0 0,0 0 0,0 0 0,-1 0 0,1 1 0,0-1 0,0 0 0,-1 1 0,1-1 0,0 0 0,-1 1 0,1-1 1,-1 1-1,1-1 0,0 1 0,-1-1 0,1 1 0,-1 0 0,1-1 0,-1 1 0,0 0 0,1-1 0,-1 1 0,0 0 0,1 1 0,9 17-14,6 1 3,-6-10-19,-1 1 0,-1 0 0,0 0 0,0 1 0,-1 0 0,-1 1 0,8 20 0,-7-3 7,-2 0 0,3 42 0,-7-58-64,-1-11-15,0 1 0,0 0 0,-1-1 1,0 1-1,1-1 0,-1 1 0,0-1 0,0 1 1,-1-1-1,1 0 0,-1 1 0,-2 2 0,-7 20-556,11-23 367,0-3 182,0 0 1,0 0-1,0 0 0,0-1 0,0 1 0,0 0 0,0 0 0,0 0 0,0 0 0,1 0 1,-1 0-1,0 0 0,0 0 0,0 0 0,0 0 0,0-1 0,0 1 0,1 0 1,-1 0-1,0 0 0,0 0 0,0 0 0,0 0 0,0 0 0,0 0 0,1 0 0,-1 0 1,0 0-1,0 0 0,0 0 0,0 0 0,0 0 0,1 0 0,-1 1 0,0-1 0,0 0 1,0 0-1,0 0 0,0 0 0,0 0 0,1 0 0,-1 0 0,0 0 0,0 0 0,0 0 1,0 1-1,0-1 0,0 0 0,0 0 0,0 0 0,0 0 0,0 0 0,0 0 0,0 1 1,1-1-1,-1 0 0,0 0 0,0 0 0,0 0 0,0 0 0,0 1 0,0-1 0,0 0 1,0 0-1,0 0 0,-1 0 0,1 1 0,19-4-159</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03.089"/>
    </inkml:context>
    <inkml:brush xml:id="br0">
      <inkml:brushProperty name="width" value="0.1" units="cm"/>
      <inkml:brushProperty name="height" value="0.1" units="cm"/>
      <inkml:brushProperty name="color" value="#E71224"/>
    </inkml:brush>
  </inkml:definitions>
  <inkml:trace contextRef="#ctx0" brushRef="#br0">0 106 8218,'1'-92'2391,"-1"92"-2374,0-1 0,0 1 0,0 0 0,0-1 0,0 1 1,-1-1-1,1 1 0,0 0 0,0-1 0,0 1 0,0-1 0,0 1 0,0-1 0,0 1 0,0 0 1,1-1-1,-1 1 0,0-1 0,0 1 0,0 0 0,0-1 0,1 1 0,-1 0 0,0-1 1,0 1-1,0 0 0,1-1 0,-1 1 0,0 0 0,1-1 0,-1 1 0,0 0 0,1 0 0,-1-1 1,0 1-1,1 0 0,-1 0 0,0 0 0,1 0 0,-1-1 0,1 1 0,-1 0 0,1 0 1,-1 0-1,0 0 0,1 0 0,-1 0 0,1 0 0,-1 0 0,0 0 0,1 0 0,-1 0 0,1 0 1,-1 1-1,0-1 0,1 0 0,-1 0 0,1 0 0,-1 0 0,0 1 0,1-1 0,-1 0 0,0 0 1,1 1-1,17 16 120,-18-17-82,3 2-15,0 0 0,0 0 0,0-1 1,0 1-1,0-1 0,1 1 0,-1-1 0,1 0 0,-1 0 0,1-1 0,-1 1 0,1-1 0,-1 0 0,1 0 0,6 0 0,59-16 193,-59 13-220,0 0 0,0 1 0,0 0-1,0 0 1,13 0 0,-15 3-8,0 0-1,0 0 1,0 0-1,0 1 1,0 0 0,0 1-1,0 0 1,0 0-1,-1 0 1,0 1 0,11 7-1,-14-8 2,0 1-1,0-1 1,-1 1 0,1 0-1,-1 0 1,0 0-1,0 1 1,0-1-1,0 1 1,-1-1 0,0 1-1,0 0 1,0 0-1,-1 0 1,1 0 0,-1 0-1,0 0 1,0 7-1,-1-6 24,-1 0 0,1-1 0,-1 1 0,-1 0 0,1 0 0,-3 5 0,-3 16 77,6-7-62,-2 0 1,-1-1 0,0 1-1,-1-1 1,-1 0 0,-1 0 0,-1-1-1,0 0 1,-1 0 0,-16 21 0,14-22-66,5-9 12,0 1-1,-1-1 0,0 1 0,-9 7 0,14-14-59,0-1 1,1 1-1,-1-1 0,0 1 1,-1-1-1,1 0 0,0 0 1,0 0-1,0 0 0,-1-1 1,1 1-1,0-1 0,-1 1 1,1-1-1,-1 0 0,1 0 1,-1 0-1,1 0 0,0 0 1,-1 0-1,1-1 0,0 1 1,-4-2-1,-4-3-228</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03.419"/>
    </inkml:context>
    <inkml:brush xml:id="br0">
      <inkml:brushProperty name="width" value="0.1" units="cm"/>
      <inkml:brushProperty name="height" value="0.1" units="cm"/>
      <inkml:brushProperty name="color" value="#E71224"/>
    </inkml:brush>
  </inkml:definitions>
  <inkml:trace contextRef="#ctx0" brushRef="#br0">40 140 8338,'-39'-69'2856,"50"69"-2664,-1-9-32,15 12 81,3-8-17,-2-2-40,3-7-16,1-3-88,-2 6-56,-2 1-104,7 20-152,-15-12-313,2 5-143,-14 14 408</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03.770"/>
    </inkml:context>
    <inkml:brush xml:id="br0">
      <inkml:brushProperty name="width" value="0.1" units="cm"/>
      <inkml:brushProperty name="height" value="0.1" units="cm"/>
      <inkml:brushProperty name="color" value="#E71224"/>
    </inkml:brush>
  </inkml:definitions>
  <inkml:trace contextRef="#ctx0" brushRef="#br0">4 124 8186,'-3'6'2744,"5"-6"-2680,6 5-48,8-10-16,2-3 16,14-2-8,-5-11 8,10 4-24,0-4-72,-2 0-360,-2 4-792,-14 2 832</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04.108"/>
    </inkml:context>
    <inkml:brush xml:id="br0">
      <inkml:brushProperty name="width" value="0.1" units="cm"/>
      <inkml:brushProperty name="height" value="0.1" units="cm"/>
      <inkml:brushProperty name="color" value="#E71224"/>
    </inkml:brush>
  </inkml:definitions>
  <inkml:trace contextRef="#ctx0" brushRef="#br0">56 0 6105,'-9'286'5129,"-10"-2"-3894,-8 281-857,27-561-368,4 82 228,-3-82-213,-1 1 0,1-1 0,0 1 0,0-1 0,0 1 0,1-1 0,-1 1 0,1-1 0,0 0 0,0 0 0,1 0 0,-1 0 0,1 0 0,0-1 0,3 4 0,-3-6-19,-1 0-1,1 0 1,-1 0 0,1 0 0,0-1 0,-1 1 0,1-1-1,-1 0 1,1 0 0,0 0 0,-1 0 0,1 0-1,0 0 1,-1-1 0,1 0 0,-1 1 0,4-2-1,45-18 54,-48 18-58,23-12 8,-2-1 1,0-2-1,42-37 1,-21 16-4,-25 22-39,-1-1 0,30-33 0,-42 42-27,-1-1-1,1 0 1,-2 0-1,1 0 1,-1-1 0,-1 0-1,0 0 1,0 0-1,2-11 1,11-57-329,-18 45 333</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09.710"/>
    </inkml:context>
    <inkml:brush xml:id="br0">
      <inkml:brushProperty name="width" value="0.1" units="cm"/>
      <inkml:brushProperty name="height" value="0.1" units="cm"/>
      <inkml:brushProperty name="color" value="#E71224"/>
    </inkml:brush>
  </inkml:definitions>
  <inkml:trace contextRef="#ctx0" brushRef="#br0">0 212 6857,'7'-52'884,"-5"37"-521,0 0 0,0 0 1,-2-1-1,0 1 0,-3-25 1,9-3 2276,-4 49-2638,1 0-1,0 0 1,1-1-1,-1 1 1,1-1-1,0 1 1,1-1 0,-1 0-1,9 7 1,-6-6-71,0 1 0,-1 0 0,0 0 0,8 12 0,-9-9-152,-1-6 155,-2 1 1,1 0-1,0 1 1,-1-1 0,0 0-1,2 11 1,0 8 58</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10.054"/>
    </inkml:context>
    <inkml:brush xml:id="br0">
      <inkml:brushProperty name="width" value="0.1" units="cm"/>
      <inkml:brushProperty name="height" value="0.1" units="cm"/>
      <inkml:brushProperty name="color" value="#E71224"/>
    </inkml:brush>
  </inkml:definitions>
  <inkml:trace contextRef="#ctx0" brushRef="#br0">63 0 6505,'-58'100'2649,"57"-86"-1353,-3-14-944,4 13-72,4 6 40,0-4 9,6 5-57,0-5-112,-2-4-32,2 2-112,-5 0-56,0-1-184,0 3-112,0 9-481,3 3 529</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5:58.249"/>
    </inkml:context>
    <inkml:brush xml:id="br0">
      <inkml:brushProperty name="width" value="0.1" units="cm"/>
      <inkml:brushProperty name="height" value="0.1" units="cm"/>
      <inkml:brushProperty name="color" value="#FFC114"/>
    </inkml:brush>
  </inkml:definitions>
  <inkml:trace contextRef="#ctx0" brushRef="#br0">111 13 8634,'61'-1'3793,"-49"2"-3770,0-1-1,0 0 0,1-1 0,16-3 1,-15 2 22,-1 0 1,1 0-1,0 1 1,-1 1-1,1 0 1,0 1-1,0 0 1,13 4-1,-22-4-35,0 0 0,0 1 0,0-1 0,-1 1 0,1 0 0,0 0 0,-1 0 0,1 1 0,-1-1 0,0 1 0,0 0 0,0 1 0,0-1 0,-1 0 0,1 1 0,-1 0 0,0 0 0,0 0 0,0 0 0,-1 1 0,1-1 0,-1 1 0,0 0 0,1 5-1,-3-8-5,1 0 0,-1 0 0,0 0 0,0 0-1,0 0 1,0 0 0,-1 0 0,1 0 0,0 0-1,-1 0 1,0 0 0,1 0 0,-1-1 0,0 1-1,0 0 1,0 0 0,0-1 0,0 1 0,0 0-1,-1-1 1,1 1 0,0-1 0,-1 0 0,-3 3-1,-48 27 22,28-19-39,-59 49-403,60-42-587,-45 26 0,20-23 296</inkml:trace>
  <inkml:trace contextRef="#ctx0" brushRef="#br0" timeOffset="1">51 271 8434,'-51'-43'3072,"66"43"-2447,7 0-433,4 0-32,0 1 32,7-1-8,-7 0 16,1 2-96,5 0-64,0 3-176,-16 0-144,0-2-344,-22 3 664,-15 4-128</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10.393"/>
    </inkml:context>
    <inkml:brush xml:id="br0">
      <inkml:brushProperty name="width" value="0.1" units="cm"/>
      <inkml:brushProperty name="height" value="0.1" units="cm"/>
      <inkml:brushProperty name="color" value="#E71224"/>
    </inkml:brush>
  </inkml:definitions>
  <inkml:trace contextRef="#ctx0" brushRef="#br0">19 355 6649,'-10'7'2713,"5"3"-1673,1-2-552,4-3-64,4-2 257,-4-4-553,18-4-40,46-33 8,-35-11-136,6 4-16,11-17-208,2-2-97,-1 6-447,17-7 504</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10.722"/>
    </inkml:context>
    <inkml:brush xml:id="br0">
      <inkml:brushProperty name="width" value="0.1" units="cm"/>
      <inkml:brushProperty name="height" value="0.1" units="cm"/>
      <inkml:brushProperty name="color" value="#E71224"/>
    </inkml:brush>
  </inkml:definitions>
  <inkml:trace contextRef="#ctx0" brushRef="#br0">57 0 7682,'-12'5'2784,"1"5"-2208,2 5-320,-1 4 32,6 1-63,0 3-25,-1 0-112,5 2-112,-1 4-200,1-1-177,0-11 225</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11.052"/>
    </inkml:context>
    <inkml:brush xml:id="br0">
      <inkml:brushProperty name="width" value="0.1" units="cm"/>
      <inkml:brushProperty name="height" value="0.1" units="cm"/>
      <inkml:brushProperty name="color" value="#E71224"/>
    </inkml:brush>
  </inkml:definitions>
  <inkml:trace contextRef="#ctx0" brushRef="#br0">1 188 8018,'0'2'80,"0"-1"1,1 0 0,-1 1 0,0-1-1,1 1 1,-1-1 0,1 0 0,0 1-1,-1-1 1,1 0 0,0 1 0,0-1-1,0 0 1,0 0 0,0 0-1,0 0 1,0 0 0,0 0 0,0 0-1,0 0 1,1 0 0,-1-1 0,0 1-1,0 0 1,1-1 0,-1 1 0,1-1-1,-1 0 1,1 1 0,-1-1-1,0 0 1,1 0 0,-1 0 0,1 0-1,-1 0 1,1 0 0,-1 0 0,1-1-1,-1 1 1,1 0 0,-1-1 0,0 1-1,1-1 1,-1 1 0,2-2-1,8-5-108,0 0-1,0 0 0,-1-1 0,14-14 0,-7 7 295,29-29-220,-37 34-35,0 0 0,1 0 1,0 2-1,1-1 0,0 1 1,0 1-1,13-7 0,-1 1 8,-20 11-13,-1 0-1,1 0 0,0 1 1,0-1-1,0 1 1,-1 0-1,1 0 1,6-1-1,-8 3 13,0 1 0,0 0 0,0 0 0,0 0 1,0-1-1,-1 1 0,1 0 0,-1 0 0,1 0 0,-1 0 0,0 1 0,1-1 0,-1 0 0,0 0 0,-1 0 0,1 0 0,0 0 0,-1 2 0,-3 57 95,4-59-105,-22 308 100,-7-68-100,5-57 120,-1 88 609,25-272-731,0 0 1,0-1 0,0 1 0,1 0 0,-1-1 0,0 1 0,0 0 0,-1-1 0,1 1 0,0 0 0,0-1 0,0 1 0,0 0 0,-1-1 0,1 1 0,0 0 0,0-1 0,-1 1 0,1-1-1,0 1 1,-1-1 0,1 1 0,-1-1 0,1 1 0,-1-1 0,1 1 0,-1-1 0,1 0 0,-1 1 0,1-1 0,-1 0 0,0 1 0,1-1 0,-1 0 0,0 0 0,1 1 0,-1-1 0,1 0-1,-1 0 1,0 0 0,1 0 0,-1 0 0,0 0 0,1 0 0,-1 0 0,0 0 0,1 0 0,-1-1 0,0 1 0,1 0 0,-1 0 0,0-1 0,1 1 0,-1 0 0,1-1 0,-1 1-1,1 0 1,-2-2 0,-25-26 54,15 3-275,1-1 0,1-1 0,1 1-1,2-1 1,-5-36 0,-4-8-341,-4-6 234</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11.405"/>
    </inkml:context>
    <inkml:brush xml:id="br0">
      <inkml:brushProperty name="width" value="0.1" units="cm"/>
      <inkml:brushProperty name="height" value="0.1" units="cm"/>
      <inkml:brushProperty name="color" value="#E71224"/>
    </inkml:brush>
  </inkml:definitions>
  <inkml:trace contextRef="#ctx0" brushRef="#br0">74 1 6481,'10'3'415,"0"1"1,0 0-1,0 1 0,0 0 0,-1 1 0,1 0 0,-2 0 0,1 1 0,-1 0 0,11 12 0,14 9 36,77 61-57,-110-87-383,0-1 1,-1 1-1,1-1 1,-1 1-1,1 0 0,-1-1 1,1 1-1,-1-1 1,0 1-1,0-1 1,0 0-1,0 1 0,0-1 1,-2 2-1,-9 17 37,-12 20 101,-2-2 1,-1 0 0,-59 62-1,5-7 17,73-83-170,1 0 1,1 0-1,-1 1 1,2-1-1,-1 1 1,2 1-1,0-1 1,0 1 0,-4 21-1,5-36-473,12-16 90,15-9-81,18-11 210</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11.737"/>
    </inkml:context>
    <inkml:brush xml:id="br0">
      <inkml:brushProperty name="width" value="0.1" units="cm"/>
      <inkml:brushProperty name="height" value="0.1" units="cm"/>
      <inkml:brushProperty name="color" value="#E71224"/>
    </inkml:brush>
  </inkml:definitions>
  <inkml:trace contextRef="#ctx0" brushRef="#br0">107 67 5873,'48'-44'1191,"-32"27"-589,-15 12 345,-18 11-526,1 0 0,-1 1 1,1 1-1,1 1 1,-17 11-1,27-16-327,1 0-1,-1 0 1,1 0-1,0 0 1,0 1-1,0 0 1,0 0 0,1 0-1,0 0 1,0 1-1,0-1 1,1 1-1,-1-1 1,1 1-1,1 0 1,-1 0 0,1 0-1,-1 10 1,2-12-70,1-1-1,-1 1 1,1 0 0,-1-1 0,1 1 0,0-1-1,0 1 1,1-1 0,-1 0 0,1 0 0,0 1 0,-1-1-1,1 0 1,1 0 0,-1-1 0,0 1 0,1 0 0,-1-1-1,1 1 1,0-1 0,0 0 0,0 0 0,0 0-1,0-1 1,0 1 0,1 0 0,5 1 0,12 4-2,0-1 0,0 0-1,33 3 1,-25-4 0,-19-3-56,-8-1-8,1 0 0,0 0 1,0 0-1,0-1 0,1 1 0,-1-1 0,0 0 0,0 0 0,0 0 1,0 0-1,0 0 0,0-1 0,0 1 0,0-1 0,0 0 0,0 0 1,0 0-1,0 0 0,0 0 0,0-1 0,0 1 0,-1-1 0,1 0 1,3-3-1,8-6-234</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12.233"/>
    </inkml:context>
    <inkml:brush xml:id="br0">
      <inkml:brushProperty name="width" value="0.1" units="cm"/>
      <inkml:brushProperty name="height" value="0.1" units="cm"/>
      <inkml:brushProperty name="color" value="#E71224"/>
    </inkml:brush>
  </inkml:definitions>
  <inkml:trace contextRef="#ctx0" brushRef="#br0">171 80 7522,'-41'-67'2393,"41"67"-2364,-1 0-1,1 0 1,0 0-1,0 0 1,-1-1-1,1 1 1,0 0-1,0 0 1,-1 0-1,1-1 1,0 1-1,0 0 0,0 0 1,-1-1-1,1 1 1,0 0-1,0 0 1,0-1-1,0 1 1,0 0-1,0-1 1,-1 1-1,1 0 1,0-1-1,0 1 0,0 0 1,0-1-1,0 1 1,0 0-1,0 0 1,0-1-1,0 1 1,1 0-1,-1-1 1,0 1-1,0 0 1,0-1-1,0 1 0,0 0 1,0 0-1,1-1 1,-1 1-1,0 0 1,0 0-1,0-1 1,1 1-1,-1 0 1,0-1-1,1 2 7,0-1 0,-1 0 0,1 1 0,-1-1 1,1 1-1,-1-1 0,1 1 0,-1-1 0,1 1 0,-1-1 0,0 1 0,1-1 0,-1 1 0,0 0 1,1-1-1,-1 1 0,0 0 0,0-1 0,1 1 0,-1 0 0,0-1 0,0 2 0,3 28 148,-2 0-1,0 0 1,-3 0 0,-6 44-1,-33 124 294,0 0-366,41-195-111,-5 34-78,-1 1 0,-2-1 1,-17 51-1,21-81-102,2-11-493,5-18 408</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12.748"/>
    </inkml:context>
    <inkml:brush xml:id="br0">
      <inkml:brushProperty name="width" value="0.1" units="cm"/>
      <inkml:brushProperty name="height" value="0.1" units="cm"/>
      <inkml:brushProperty name="color" value="#E71224"/>
    </inkml:brush>
  </inkml:definitions>
  <inkml:trace contextRef="#ctx0" brushRef="#br0">100 211 7810,'43'-93'2203,"-42"91"-2182,0-1-1,0 1 1,0 0 0,0 0 0,0 0 0,1-1 0,-1 1 0,1 0-1,-1 1 1,1-1 0,0 0 0,0 0 0,0 1 0,0-1-1,0 1 1,0 0 0,0-1 0,0 1 0,0 0 0,1 0-1,-1 0 1,1 1 0,3-2 0,13-4 11,99-61 235,-118 66-256,1 1 0,-1 0 0,1-1 0,-1 1 0,1 0 0,-1-1 0,1 1 0,-1 0 0,1-1 1,0 1-1,-1 0 0,1 0 0,-1 0 0,1 0 0,-1 0 0,1 0 0,0 0 0,-1 0 0,1 0 0,0 0 0,-1 0 1,1 0-1,-1 0 0,1 0 0,0 0 0,-1 1 0,1-1 0,-1 0 0,1 0 0,-1 1 0,1-1 0,-1 0 1,1 1-1,-1-1 0,1 0 0,-1 1 0,1-1 0,-1 1 0,0-1 0,1 1 0,-1-1 0,0 1 0,1-1 0,-1 1 1,0 0-1,0-1 0,0 1 0,1-1 0,-1 1 0,0-1 0,0 1 0,0 0 0,0-1 0,0 1 0,0 0 1,0-1-1,0 1 0,0-1 0,0 1 0,-1-1 0,1 1 0,0 0 0,-1 0 0,-7 42 356,-15 46 64,15-67-349,-50 169 346,46-129-375,2 1 0,-2 75 0,11 128-43,1-53 3,0-197-9,-1 24 32,-1 1 0,-1-2 0,-13 52 0,15-87-12,0 0 1,-1 0 0,1 0-1,-1 0 1,0 0-1,0 0 1,-1 0 0,1-1-1,-1 1 1,0-1 0,0 0-1,-4 4 1,6-6-24,-1 0 0,1 0 1,-1 0-1,1 0 0,0 0 0,-1-1 1,1 1-1,-1-1 0,0 1 0,1-1 1,-1 0-1,1 1 0,-1-1 0,0 0 1,1 0-1,-1 0 0,0 0 0,1 0 1,-1 0-1,1-1 0,-1 1 1,0-1-1,1 1 0,-1-1 0,1 1 1,-1-1-1,1 0 0,0 0 0,-1 0 1,1 0-1,0 0 0,-1 0 0,1 0 1,0 0-1,-2-3 0,-10-12-440,1-1 1,0-1-1,1 0 0,1-1 0,1 0 1,0 0-1,-5-22 0,-3-17-413</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13.088"/>
    </inkml:context>
    <inkml:brush xml:id="br0">
      <inkml:brushProperty name="width" value="0.1" units="cm"/>
      <inkml:brushProperty name="height" value="0.1" units="cm"/>
      <inkml:brushProperty name="color" value="#E71224"/>
    </inkml:brush>
  </inkml:definitions>
  <inkml:trace contextRef="#ctx0" brushRef="#br0">0 0 5393,'10'0'2665,"2"15"-257,4 0-1984,-3-12-176,4 8-16,6 7-64,-2-16-32,10 1-87,0 2-65,2-13-209,-2 10-143,-11 1 192</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13.422"/>
    </inkml:context>
    <inkml:brush xml:id="br0">
      <inkml:brushProperty name="width" value="0.1" units="cm"/>
      <inkml:brushProperty name="height" value="0.1" units="cm"/>
      <inkml:brushProperty name="color" value="#E71224"/>
    </inkml:brush>
  </inkml:definitions>
  <inkml:trace contextRef="#ctx0" brushRef="#br0">34 664 8346,'-22'13'2928,"16"0"-2584,1-6-215,8-3-41,10 5-24,4-11 0,6-1 0,11-4-32,-4-13-48,14 1-200,7-4-145,8 5 201</inkml:trace>
  <inkml:trace contextRef="#ctx0" brushRef="#br0" timeOffset="1">571 40 6281,'61'-40'2881,"-61"55"-665,0 3-2112,3 2-40,0 3-48,-3-4-16,5 8-136,-2-11-144,4 6 160</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13.768"/>
    </inkml:context>
    <inkml:brush xml:id="br0">
      <inkml:brushProperty name="width" value="0.1" units="cm"/>
      <inkml:brushProperty name="height" value="0.1" units="cm"/>
      <inkml:brushProperty name="color" value="#E71224"/>
    </inkml:brush>
  </inkml:definitions>
  <inkml:trace contextRef="#ctx0" brushRef="#br0">170 83 7250,'66'-83'2552,"-68"92"-2160,-1-1 32,0 5 32,1 2-24,-5-2-135,7 8-105,-6-3-88,-2 4-40,-1 14-64,-4-5 0,-2 18-104,-6-3-72,-5 0-105,1 18-47,-6-8-248,5 5-136,-12-14 456</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5:58.603"/>
    </inkml:context>
    <inkml:brush xml:id="br0">
      <inkml:brushProperty name="width" value="0.1" units="cm"/>
      <inkml:brushProperty name="height" value="0.1" units="cm"/>
      <inkml:brushProperty name="color" value="#FFC114"/>
    </inkml:brush>
  </inkml:definitions>
  <inkml:trace contextRef="#ctx0" brushRef="#br0">1 26 8138,'1'-6'3504,"12"1"-2628,21-1-1026,-33 6 209,10-2-35,71-5 60,-74 7-81,-1 0 1,0 1 0,1 0 0,-1 0 0,0 0 0,0 1 0,0 0 0,0 0-1,11 6 1,-17-7 0,0-1-1,0 1 0,0 0 0,0 1 0,0-1 1,-1 0-1,1 0 0,0 0 0,-1 0 0,1 1 1,0-1-1,-1 0 0,0 0 0,1 1 0,-1-1 1,0 0-1,1 1 0,-1-1 0,0 1 0,0-1 1,0 0-1,-1 2 0,-4 37-3,2-23-2,2 20 83,2-1 0,5 40-1,-3-48 105,-1 0 1,-1 0-1,-1 1 0,-6 40 1,4-61-124,0-1 0,0 1 1,-1-1-1,0 1 1,-1-1-1,0 0 1,0 0-1,0-1 0,-1 1 1,0-1-1,0 0 1,0 0-1,-1-1 1,0 1-1,-13 8 0,17-14-86,0 1-1,-1-1 0,1 0 0,-1 0 0,1 0 0,-1 0 0,1-1 0,-1 1 0,1-1 0,-1 1 0,1-1 0,0 0 0,-1 0 0,1 0 1,0 0-1,0 0 0,0-1 0,-1 1 0,1-1 0,1 1 0,-1-1 0,0 0 0,0 1 0,1-1 0,-2-3 0,-6-4-258,1-1 0,1 0-1,-9-16 1,-2-11-559,-3-8 368</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14.300"/>
    </inkml:context>
    <inkml:brush xml:id="br0">
      <inkml:brushProperty name="width" value="0.1" units="cm"/>
      <inkml:brushProperty name="height" value="0.1" units="cm"/>
      <inkml:brushProperty name="color" value="#E71224"/>
    </inkml:brush>
  </inkml:definitions>
  <inkml:trace contextRef="#ctx0" brushRef="#br0">1 29 6873,'121'-24'2014,"-120"24"-1997,0 0-1,-1-1 1,1 1-1,0 0 0,0 0 1,0 0-1,0 0 1,-1 0-1,1 0 0,0 0 1,0 0-1,0 0 1,0 0-1,0 0 1,-1 1-1,1-1 0,0 0 1,0 1-1,0-1 1,-1 0-1,1 1 1,0-1-1,0 1 0,-1 0 1,1-1-1,-1 1 1,1-1-1,0 1 0,-1 0 1,1-1-1,-1 1 1,1 0-1,-1 0 1,0-1-1,1 1 0,-1 0 1,0 0-1,1 0 1,-1-1-1,0 3 1,-2 23-4,-3 0 20,5-23-31,-1 0 1,1 0-1,0 0 0,-1 0 1,0 0-1,1 0 0,-1-1 1,0 1-1,-1 0 1,1 0-1,-3 3 0,2-2-62,0 0-1,-1 0 1,1 0-1,1 1 1,-1-1-1,1 1 1,0-1-1,0 1 1,0 0-1,0-1 1,1 1-1,0 8 1,0-12 47,0-1 0,0 0 0,0 1 0,0-1 0,0 1 0,0-1 0,0 1 0,0-1 0,0 0 1,0 1-1,0-1 0,0 1 0,-1-1 0,1 1 0,0-1 0,0 0 0,0 1 0,-1-1 1,1 0-1,0 1 0,0-1 0,-1 0 0,1 1 0,0-1 0,-1 0 0,1 1 0,0-1 0,-1 0 1,1 0-1,0 1 0,-1-1 0,1 0 0,-1 0 0,1 0 0,0 0 0,-1 0 0,1 0 1,-1 0-1,0 1 0,1-1 8,0 0 0,0 0 0,0 0 0,-1 0 0,1 0 0,0 0 0,0 0 0,0 0 0,0 0 0,-1 0 1,1 0-1,0 0 0,0 0 0,0 0 0,0 0 0,0 0 0,-1 0 0,1 0 0,0 0 0,0 0 0,0-1 0,0 1 0,0 0 1,-1 0-1,1 0 0,0 0 0,0 0 0,0 0 0,0 0 0,0 0 0,0-1 0,0 1 0,0 0 0,-1 0 0,1 0 0,0 0 0,0 0 1,0-1-1,0 1 0,0 0 0,0 0 0,0 0 0,0 0 0,0 0 0,0-1 0,0 1 0,0 0 0,0 0 0,0 0 0,0 0 1,0 0-1,0-1 0,0 1 0,0 0 0,0 0 0,0 0 0,1 0 0,4-4 94,0 1 1,-1-1-1,1 0 1,-1 0-1,0 0 0,0 0 1,0-1-1,0 1 1,-1-1-1,6-10 0,-4 7 75,0 0-1,0 1 0,1-1 0,0 1 0,0 0 1,9-6-1,0 1 122,-10 9-200,-1-1 0,1 1 0,0 0 0,0 0 0,0 0 0,7-2 0,23-15 245,-34 19-324,1-1 0,-1 1 0,1 0-1,-1-1 1,1 1 0,0 0 0,-1 0 0,1 0 0,0 0 0,0 0 0,0 1 0,0-1 0,0 1 0,0-1-1,0 1 1,0 0 0,0-1 0,0 1 0,0 0 0,0 0 0,0 1 0,0-1 0,0 0 0,-1 1 0,1-1-1,0 1 1,0-1 0,0 1 0,0 0 0,0 0 0,-1 0 0,1 0 0,2 2 0,-1-2-15,0 1 1,0 0-1,0 0 1,0 0-1,-1 0 1,1 0-1,-1 1 1,1-1-1,-1 1 1,0 0-1,0 0 0,0 0 1,-1 0-1,1 0 1,0 0-1,-1 0 1,0 0-1,0 1 1,0-1-1,0 0 1,-1 1-1,1-1 1,-1 1-1,0-1 1,0 1-1,0-1 1,0 0-1,-2 6 1,0-2 9,-1 0 1,0-1 0,-1 0 0,1 0 0,-1 0 0,0 0-1,-1-1 1,1 0 0,-1 1 0,-1-2 0,1 1 0,0 0 0,-7 3-1,-42 33 151,35-25 157,-2 0-1,0-2 0,0 0 1,-43 20-1,64-35-304,0 1 1,0 0-1,1 0 0,-1 0 0,0 0 1,0 0-1,0 0 0,0 0 0,0 0 0,0 0 1,0 0-1,0 0 0,0-1 0,0 1 1,0 0-1,0 0 0,0 0 0,1 0 1,-1 0-1,0 0 0,0 0 0,0-1 0,0 1 1,0 0-1,0 0 0,0 0 0,0 0 1,0 0-1,0 0 0,0-1 0,0 1 1,-1 0-1,1 0 0,0 0 0,0 0 1,0 0-1,0 0 0,0 0 0,0-1 0,0 1 1,0 0-1,0 0 0,0 0 0,0 0 1,0 0-1,0 0 0,-1 0 0,1 0 1,0 0-1,0 0 0,0 0 0,0-1 0,11-8 10,38-6-3,-40 13-33,1-1 0,-1 0 0,1 0 1,-1-1-1,0 0 0,0-1 0,-1 0 0,1 0 1,9-9-1,27-20-1204,-36 28 951</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14.642"/>
    </inkml:context>
    <inkml:brush xml:id="br0">
      <inkml:brushProperty name="width" value="0.1" units="cm"/>
      <inkml:brushProperty name="height" value="0.1" units="cm"/>
      <inkml:brushProperty name="color" value="#E71224"/>
    </inkml:brush>
  </inkml:definitions>
  <inkml:trace contextRef="#ctx0" brushRef="#br0">108 0 7034,'-59'136'2648,"55"-134"-1904,3 3-360,1 13 8,8 2 16,-8 3-7,3 10-81,-4-14-176,1 8-56,3 15-104,-11-17-8,6 9-88,-8-7-56,-10-14-104,20 13-57,-3-9-87,-7-11-112,7-8 360</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14.985"/>
    </inkml:context>
    <inkml:brush xml:id="br0">
      <inkml:brushProperty name="width" value="0.1" units="cm"/>
      <inkml:brushProperty name="height" value="0.1" units="cm"/>
      <inkml:brushProperty name="color" value="#E71224"/>
    </inkml:brush>
  </inkml:definitions>
  <inkml:trace contextRef="#ctx0" brushRef="#br0">0 166 7017,'8'-11'391,"-7"9"-223,1-1 0,-1 0 0,1 1 0,0-1 0,0 1-1,0 0 1,0-1 0,0 1 0,1 0 0,3-2 0,4 10 562,-2 22-279,2 66 983,0 4-797,-6-79-551,-1-4-8,0 1 1,0 0-1,2-1 0,0 0 1,1 0-1,0 0 1,14 21-1,-18-34-59,0 0 0,0 0-1,1 0 1,-1 0 0,1-1 0,0 0-1,-1 1 1,1-1 0,0 0 0,0 0-1,0 0 1,0-1 0,0 1-1,0-1 1,0 0 0,0 1 0,0-1-1,0 0 1,0-1 0,0 1 0,-1-1-1,1 1 1,0-1 0,0 0 0,0 0-1,3-2 1,2 0 20,1 0 1,-1-1-1,0 0 0,0 0 0,-1-1 1,1 0-1,9-9 0,-2 0-5,0-2 0,-1 1-1,0-2 1,-1 0 0,-1-1-1,-1 0 1,9-20 0,6-13-61,-15 31-35,-1 0 0,7-21-1,-8 4-97,-7 28 80,0 0-1,1 0 0,0 1 1,0-1-1,1 1 0,0 0 1,5-9-1,32-50-1179,-24 48 927</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15.359"/>
    </inkml:context>
    <inkml:brush xml:id="br0">
      <inkml:brushProperty name="width" value="0.1" units="cm"/>
      <inkml:brushProperty name="height" value="0.1" units="cm"/>
      <inkml:brushProperty name="color" value="#E71224"/>
    </inkml:brush>
  </inkml:definitions>
  <inkml:trace contextRef="#ctx0" brushRef="#br0">51 208 8266,'-51'-7'3224,"59"6"-1903,14 9-1257,-4-8-8,-3-23 16,6 16 0,-3-8 0,7 2-24,9 10-48,-4-18-64,6 3-120,-3 3-128,-14-10-200,1 4-41,-13-4-487,8 4 688</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15.720"/>
    </inkml:context>
    <inkml:brush xml:id="br0">
      <inkml:brushProperty name="width" value="0.1" units="cm"/>
      <inkml:brushProperty name="height" value="0.1" units="cm"/>
      <inkml:brushProperty name="color" value="#E71224"/>
    </inkml:brush>
  </inkml:definitions>
  <inkml:trace contextRef="#ctx0" brushRef="#br0">176 45 5937,'2'-45'3113,"-13"70"-1983,-11 157 594,5-108-1511,-44 119 1,-2 4 255,62-196-457,1 0-1,-1 0 1,1 0-1,-1 0 0,1 0 1,0 1-1,-1-1 1,1 0-1,0 0 1,0 0-1,0 1 1,0-1-1,0 0 1,0 0-1,1 0 1,-1 0-1,0 1 1,1-1-1,-1 0 1,0 0-1,1 0 1,-1 0-1,1 0 1,0 0-1,-1 0 1,1 0-1,0 0 1,0 0-1,-1 0 1,1 0-1,0-1 0,0 1 1,0 0-1,0-1 1,0 1-1,0 0 1,0-1-1,0 1 1,1-1-1,0 1 1,25-13-25,-13 7-14,-1-1 0,0 0-1,0-1 1,0 0 0,-1-1-1,0 0 1,-1-1 0,0 0 0,0-1-1,-1 0 1,13-16 0,-16 13-79,-1 0-1,0 0 1,0 0 0,-2-1 0,1 0 0,-2 0 0,4-25 0,2-6-335,-2 3-23,5 1 193</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16.052"/>
    </inkml:context>
    <inkml:brush xml:id="br0">
      <inkml:brushProperty name="width" value="0.1" units="cm"/>
      <inkml:brushProperty name="height" value="0.1" units="cm"/>
      <inkml:brushProperty name="color" value="#E71224"/>
    </inkml:brush>
  </inkml:definitions>
  <inkml:trace contextRef="#ctx0" brushRef="#br0">35 80 5489,'34'-80'2401,"-43"110"-656,0 0 1,-6 55-1,-5 92-1819,9-81 94,9-76-626,0 0 0,1-1-1,1 1 1,3 20 0,2-27-393</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16.389"/>
    </inkml:context>
    <inkml:brush xml:id="br0">
      <inkml:brushProperty name="width" value="0.1" units="cm"/>
      <inkml:brushProperty name="height" value="0.1" units="cm"/>
      <inkml:brushProperty name="color" value="#E71224"/>
    </inkml:brush>
  </inkml:definitions>
  <inkml:trace contextRef="#ctx0" brushRef="#br0">0 6 7530,'8'3'2656,"2"-3"-2312,-5-8-96,3 9 56,2 4-32,2 0 32,1 8-39,0 7-121,-3-13-40,0 7-80,3 3-48,-7-7-136,3 9-96,-8-9-505,-4-5 505</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16.719"/>
    </inkml:context>
    <inkml:brush xml:id="br0">
      <inkml:brushProperty name="width" value="0.1" units="cm"/>
      <inkml:brushProperty name="height" value="0.1" units="cm"/>
      <inkml:brushProperty name="color" value="#E71224"/>
    </inkml:brush>
  </inkml:definitions>
  <inkml:trace contextRef="#ctx0" brushRef="#br0">1 3 7282,'15'-2'2616,"9"5"-2112,11 2-272,-15-5 48,-4 3 88,2 7 65,-8 0-57,-3 10-144,6 4-96,-20-9-80,-11-7 16,5 14-96,-7-12-88,10 16-216,12 12-161,-5-24 289</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17.060"/>
    </inkml:context>
    <inkml:brush xml:id="br0">
      <inkml:brushProperty name="width" value="0.1" units="cm"/>
      <inkml:brushProperty name="height" value="0.1" units="cm"/>
      <inkml:brushProperty name="color" value="#E71224"/>
    </inkml:brush>
  </inkml:definitions>
  <inkml:trace contextRef="#ctx0" brushRef="#br0">0 0 7610,'41'11'3449,"-26"-8"-3179,-1-1 0,0 0 1,1-1-1,20-1 1,-28 0-238,-1 0 0,1 1 0,0-1-1,0 2 1,-1-1 0,1 1 0,0 0 0,5 3 0,-10-5-28,-1 1-1,0-1 0,0 1 0,0-1 0,0 1 1,0-1-1,0 1 0,0 0 0,0 0 1,0 0-1,0-1 0,0 1 0,0 0 0,0 0 1,0 0-1,-1 0 0,1 0 0,0 1 1,-1-1-1,1 0 0,-1 0 0,0 0 1,1 0-1,-1 1 0,0-1 0,1 0 0,-1 0 1,0 1-1,0-1 0,0 0 0,0 0 1,0 1-1,-1-1 0,1 0 0,0 0 1,-1 1-1,1-1 0,0 0 0,-1 0 0,1 0 1,-1 0-1,0 1 0,1-1 0,-1 0 1,0 0-1,0 0 0,0-1 0,0 1 1,-1 2-1,-63 77-21,39-46-793,-58 60 0,54-70 522</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17.420"/>
    </inkml:context>
    <inkml:brush xml:id="br0">
      <inkml:brushProperty name="width" value="0.1" units="cm"/>
      <inkml:brushProperty name="height" value="0.1" units="cm"/>
      <inkml:brushProperty name="color" value="#E71224"/>
    </inkml:brush>
  </inkml:definitions>
  <inkml:trace contextRef="#ctx0" brushRef="#br0">14 135 7082,'43'-100'2648,"-45"93"-1984,18 12-160,1 20-40,-17-6-31,8 16-57,-14-4-72,7-6-136,11-1-80,-29-19-80,14 10-40,-25-9-120,3 9-40,17 8-168,-13-10-97,21 10 73,5-8 200</inkml:trace>
  <inkml:trace contextRef="#ctx0" brushRef="#br0" timeOffset="1">242 0 7778,'5'10'2760,"-13"1"-2328,0 1-24,6 17 25,-8-4-25,4 13-56,-9-4-96,-6-4-136,-6-12-8,11 10-96,11 8 8,0-5-88,-5-3-104,-16-20-168,11 2-88,-10-7 520,6 6-160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5:58.937"/>
    </inkml:context>
    <inkml:brush xml:id="br0">
      <inkml:brushProperty name="width" value="0.1" units="cm"/>
      <inkml:brushProperty name="height" value="0.1" units="cm"/>
      <inkml:brushProperty name="color" value="#FFC114"/>
    </inkml:brush>
  </inkml:definitions>
  <inkml:trace contextRef="#ctx0" brushRef="#br0">85 45 8418,'-84'-45'2904,"90"50"-2688,-2-5-7,5-3 127,1 3 16,-3 2 40,6 12-80,-8-10-184,6 24-40,-7-5-64,-3-2 16,-2 15-8,-3-11-72,0-9-200,-5-13-160,9 6-496,4-9 559</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17.753"/>
    </inkml:context>
    <inkml:brush xml:id="br0">
      <inkml:brushProperty name="width" value="0.1" units="cm"/>
      <inkml:brushProperty name="height" value="0.1" units="cm"/>
      <inkml:brushProperty name="color" value="#E71224"/>
    </inkml:brush>
  </inkml:definitions>
  <inkml:trace contextRef="#ctx0" brushRef="#br0">0 110 8858,'27'-12'3418,"18"10"-3435,-27 2 265,345-39 1162,-130 9-839,53 4-112,-262 25-372,1 2-1,-1 1 1,40 8-1,20 2 403,-75-11-208,-1-1-999,-18-9-1552,-10-5 1854</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18.639"/>
    </inkml:context>
    <inkml:brush xml:id="br0">
      <inkml:brushProperty name="width" value="0.1" units="cm"/>
      <inkml:brushProperty name="height" value="0.1" units="cm"/>
      <inkml:brushProperty name="color" value="#E71224"/>
    </inkml:brush>
  </inkml:definitions>
  <inkml:trace contextRef="#ctx0" brushRef="#br0">1 76 8810,'6'-10'3185,"1"-5"-2601,11 2-392,6 5-80,-12-7-32,19 17-24,-6 0 8,-2-2-40,3 3 24,-11-13-48,3 5-24,-2 7-160,-1-2-80,-5-4-208,1 3-185,-9-2 449</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19.172"/>
    </inkml:context>
    <inkml:brush xml:id="br0">
      <inkml:brushProperty name="width" value="0.1" units="cm"/>
      <inkml:brushProperty name="height" value="0.1" units="cm"/>
      <inkml:brushProperty name="color" value="#E71224"/>
    </inkml:brush>
  </inkml:definitions>
  <inkml:trace contextRef="#ctx0" brushRef="#br0">199 62 6729,'-12'-58'2290,"9"54"-776,0 15-1060,1 16-249,23 667 1483,-23-637-1493,-14 96-1,10-109-112,6-43-81,0 0 0,0 1 1,0-1-1,0 0 0,-1 1 1,1-1-1,0 0 0,0 0 1,-1 1-1,1-1 0,-1 0 0,1 0 1,-1 1-1,1-1 0,-1 0 1,0 0-1,0 0 0,0 0 1,1 0-1,-3 1 0,2-2-7,0 0 0,0 0 0,1-1 0,-1 1 1,0 0-1,0-1 0,1 1 0,-1-1 0,0 1 0,1-1 0,-1 1 0,0-1 0,1 0 0,-1 1 0,1-1 0,-1 0 0,1 1 0,-1-1 0,1 0 0,-1 0 1,1 1-1,0-2 0,-23-55-401,-13-71-452,19 62 217,-40-98 0,54 156 661,-10-27 27,13 34-23,-1-1 0,1 1 1,0 0-1,0-1 0,0 1 0,0-1 1,0 1-1,0-1 0,0 1 1,0-1-1,1 1 0,-1-1 0,0 1 1,1 0-1,0-1 0,-1 1 1,1 0-1,0-1 0,-1 1 0,1 0 1,1-2-1,-1 3-1,-1 0 0,0 0 0,0 0-1,0-1 1,0 1 0,1 0 0,-1 0 0,0 0-1,0 0 1,0 0 0,1 0 0,-1 0 0,0 0 0,0 0-1,1-1 1,-1 1 0,0 0 0,0 0 0,1 0 0,-1 0-1,0 0 1,0 0 0,0 0 0,1 1 0,-1-1-1,0 0 1,0 0 0,1 0 0,-1 0 0,0 0 0,0 0-1,0 0 1,1 0 0,-1 1 0,0-1 0,0 0-1,0 0 1,0 0 0,1 0 0,-1 1 0,0-1 0,0 0-1,0 0 1,0 0 0,0 1 0,0-1 0,1 0 0,-1 0-1,0 0 1,0 1 0,0-1 0,0 0 0,0 0-1,0 1 1,0-1 0,0 0 0,0 0 0,0 1 0,0-1-1,0 0 1,0 0 0,-1 1 0,10 16 87,71 88 7,-76-100-287,0-1-1,0 1 0,1-1 0,0 0 0,0-1 0,8 6 0,-14-12-60</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19.501"/>
    </inkml:context>
    <inkml:brush xml:id="br0">
      <inkml:brushProperty name="width" value="0.1" units="cm"/>
      <inkml:brushProperty name="height" value="0.1" units="cm"/>
      <inkml:brushProperty name="color" value="#E71224"/>
    </inkml:brush>
  </inkml:definitions>
  <inkml:trace contextRef="#ctx0" brushRef="#br0">60 50 7690,'-59'-50'2704,"77"64"-2344,-2 2-280,-11-8-96,18 15-72,-16-8-360,-7-2 640,5 5-240</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20.190"/>
    </inkml:context>
    <inkml:brush xml:id="br0">
      <inkml:brushProperty name="width" value="0.1" units="cm"/>
      <inkml:brushProperty name="height" value="0.1" units="cm"/>
      <inkml:brushProperty name="color" value="#E71224"/>
    </inkml:brush>
  </inkml:definitions>
  <inkml:trace contextRef="#ctx0" brushRef="#br0">264 0 6425,'-34'76'2110,"32"-73"-2032,1 0 0,0 0 0,0 0 0,1 0-1,-1 1 1,0-1 0,1 0 0,0 0 0,0 0 0,0 0 0,0 1 0,0-1-1,1 0 1,-1 0 0,3 5 0,1 10 387,-3-15-431,0 0-1,1 0 0,-1 0 0,1 0 1,0 0-1,0 0 0,0-1 1,1 1-1,-1-1 0,1 1 1,-1-1-1,1 0 0,0 0 1,0 0-1,0 0 0,0-1 1,3 3-1,7 4 99,70 35-95,-47-26-288,-35-17 231,0 1 0,0-1 1,0 1-1,0-1 0,0 1 0,0-1 1,0 1-1,0 0 0,0-1 1,0 1-1,-1 0 0,1 0 1,0 0-1,-1 0 0,1-1 0,0 1 1,-1 0-1,1 0 0,-1 0 1,0 0-1,1 0 0,-1 0 0,0 0 1,1 1-1,-1-1 0,0 0 1,0 0-1,0 2 0,-1 0 9,0-1-1,1 0 1,-1 1-1,-1-1 1,1 0-1,0 1 1,-1-1-1,1 0 1,-1 0-1,1 0 1,-1 0-1,-2 2 1,-3 2 36,0 0 0,-1 0-1,0 0 1,0-1 0,0 0 0,-12 4 0,5-3 143,0 0 1,1 1-1,0 1 1,1 0 0,0 1-1,0 1 1,-13 12-1,14-16-1,7-2 119,21 2 13,16 5-243,-2 1-1,39 19 1,-59-25-53,0-1 1,-1 1-1,1 1 0,-1 0 0,-1 0 1,1 0-1,-1 1 0,-1 1 0,1-1 1,10 18-1,-17-25-9,-1 0 0,1 1 0,0-1 0,-1 0 0,1 1 0,-1-1 0,1 1-1,-1-1 1,0 1 0,1-1 0,-1 1 0,0 0 0,0-1 0,0 1 0,0-1 0,-1 1 0,1-1 0,0 1 0,-1-1 0,1 1 0,-1-1 0,1 1 0,-1-1-1,0 0 1,-1 3 0,0-2-2,-1 1-1,1 0 1,-1-1-1,0 1 0,0-1 1,0 0-1,0 0 0,-1 0 1,1 0-1,-5 1 1,-7 2 2,1-1 1,0 0-1,-1-1 0,-24 2 1,4 0 55,-1 0-1,1 3 1,-48 16 0,39-19 188,-11 2 141,54-6-361,-1-1 1,1 1-1,-1 0 0,0-1 0,1 1 0,-1 0 0,1 0 0,-1 0 1,1 0-1,0 0 0,-1 0 0,1 0 0,0 1 0,0-1 1,0 0-1,0 1 0,0-1 0,0 1 0,0-1 0,0 1 0,1 0 1,-1-1-1,1 1 0,-1-1 0,0 3 0,2-2-9,1 0 0,-1-1 0,0 1 0,0-1 0,1 0 0,-1 1 0,1-1 0,-1 0 0,1 0 0,0 0 0,-1 0 0,1 0 0,0 0 0,0-1 0,-1 1 0,1 0 0,0-1 0,3 1 0,38 11 114,8-3-11,1-3 1,0-2-1,55-3 1,88 8 661,-175-5-618,0 0-1,0 2 1,27 11 0,40 10 12,-34-16-904,0-3 0,0-3 0,106-2 0,-85-5-1663,5 1 1163</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20.725"/>
    </inkml:context>
    <inkml:brush xml:id="br0">
      <inkml:brushProperty name="width" value="0.1" units="cm"/>
      <inkml:brushProperty name="height" value="0.1" units="cm"/>
      <inkml:brushProperty name="color" value="#E71224"/>
    </inkml:brush>
  </inkml:definitions>
  <inkml:trace contextRef="#ctx0" brushRef="#br0">163 72 8450,'-130'-69'3008,"115"66"-2583,5 5-185,2 1 0,18 18-56,2-3-32,-1-3-80,15 8-16,-8-8-112,5 3-80,15 5-240,-21-7-168,-4-2 327</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21.053"/>
    </inkml:context>
    <inkml:brush xml:id="br0">
      <inkml:brushProperty name="width" value="0.1" units="cm"/>
      <inkml:brushProperty name="height" value="0.1" units="cm"/>
      <inkml:brushProperty name="color" value="#E71224"/>
    </inkml:brush>
  </inkml:definitions>
  <inkml:trace contextRef="#ctx0" brushRef="#br0">134 0 6993,'-127'53'2721,"121"-40"-1865,11 2-464,-9-6-32,4 5-152,7-3-7,6 4-97,9 0-80,-4-1-176,1 6-121,-7-2-487,-6 0-1368,-1 12 1480</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21.371"/>
    </inkml:context>
    <inkml:brush xml:id="br0">
      <inkml:brushProperty name="width" value="0.1" units="cm"/>
      <inkml:brushProperty name="height" value="0.1" units="cm"/>
      <inkml:brushProperty name="color" value="#E71224"/>
    </inkml:brush>
  </inkml:definitions>
  <inkml:trace contextRef="#ctx0" brushRef="#br0">15 387 6329,'-10'21'2689,"5"-5"-1569,5-1-464,8-3-136,5-7-208,1-9-7,7-11-121,12 1-40,11-19-40,4-3-96,-1-10-56,-7-12-72,-11-4-176,1-5-57,1 6-479,-8 2 528</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21.699"/>
    </inkml:context>
    <inkml:brush xml:id="br0">
      <inkml:brushProperty name="width" value="0.1" units="cm"/>
      <inkml:brushProperty name="height" value="0.1" units="cm"/>
      <inkml:brushProperty name="color" value="#E71224"/>
    </inkml:brush>
  </inkml:definitions>
  <inkml:trace contextRef="#ctx0" brushRef="#br0">70 5 7314,'0'-5'2720,"1"7"-2088,-1 5 449,-1-7-569,-1 23-24,-10 50-144,4-28-96,-2 11-88,-1-1-48,4 11-56,-4-12-16,4-8-152,6-1-120,1-14-360,1-3-144,3-15 456</inkml:trace>
  <inkml:trace contextRef="#ctx0" brushRef="#br0" timeOffset="1">91 248 7226,'3'-3'2672,"9"13"-2152,1-7-200,0 5-120,5 14-56,-1-17-32,2 1-16,-1-6-168,-3 0-104,-13-3 256,11 6-144</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22.037"/>
    </inkml:context>
    <inkml:brush xml:id="br0">
      <inkml:brushProperty name="width" value="0.1" units="cm"/>
      <inkml:brushProperty name="height" value="0.1" units="cm"/>
      <inkml:brushProperty name="color" value="#E71224"/>
    </inkml:brush>
  </inkml:definitions>
  <inkml:trace contextRef="#ctx0" brushRef="#br0">0 26 7370,'1'1'141,"0"0"0,-1 0 0,1-1 1,0 1-1,-1 0 0,1-1 1,0 1-1,0-1 0,0 1 1,0-1-1,0 0 0,-1 1 0,1-1 1,0 0-1,0 1 0,0-1 1,0 0-1,0 0 0,0 0 0,0 0 1,0 0-1,0 0 0,0 0 1,0 0-1,0 0 0,0-1 1,0 1-1,1-1 0,38-4-376,-36 4 544,67-11 87,77-2 0,-112 21-241,-35-6-151,0-1 0,-1 0 0,1 0 0,0 1 0,-1-1 0,1 0 0,0 1 0,-1-1 0,1 1 0,-1-1 0,1 0 0,-1 1 0,1-1 0,-1 1 0,1 0 0,-1-1 0,1 1 0,-1-1 0,0 1 0,1 0 0,-1-1 0,0 1 0,0 0 0,1-1 0,-1 1 0,0 0 0,0-1 0,0 1 0,0 0 0,0 0 0,0-1 0,0 1 0,0 0 0,0-1 0,0 1 0,-1 0 0,1-1 0,0 1 0,0 0 0,-1-1 0,1 1 0,0 0 0,-1-1 0,1 1 0,0-1 0,-1 1 0,0 1 0,-38 57 52,33-48-144,0 0 1,-1 0-1,0-1 1,0 0 0,-1 0-1,-1-1 1,0 0 0,-18 15-1,1-8 102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24:06.584"/>
    </inkml:context>
    <inkml:brush xml:id="br0">
      <inkml:brushProperty name="width" value="0.05" units="cm"/>
      <inkml:brushProperty name="height" value="0.05" units="cm"/>
    </inkml:brush>
  </inkml:definitions>
  <inkml:trace contextRef="#ctx0" brushRef="#br0">12 1 8306,'-8'11'2976,"5"12"-2487,5 4 15,2 1-24,3 4-32,3-2-152,3 1-120,7 4-136,-2 1-160,1 2-504,-2 3 424</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24:13.334"/>
    </inkml:context>
    <inkml:brush xml:id="br0">
      <inkml:brushProperty name="width" value="0.05" units="cm"/>
      <inkml:brushProperty name="height" value="0.05" units="cm"/>
    </inkml:brush>
  </inkml:definitions>
  <inkml:trace contextRef="#ctx0" brushRef="#br0">115 0 8618,'-115'28'3129,"125"-28"-2329,5 4-728,0 2-16,-1-3 16,4 9 8,2 4-24,-3-3-8,-4 1-104,-7-5-136,-4-2 1008,-4 3-680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5:59.287"/>
    </inkml:context>
    <inkml:brush xml:id="br0">
      <inkml:brushProperty name="width" value="0.1" units="cm"/>
      <inkml:brushProperty name="height" value="0.1" units="cm"/>
      <inkml:brushProperty name="color" value="#FFC114"/>
    </inkml:brush>
  </inkml:definitions>
  <inkml:trace contextRef="#ctx0" brushRef="#br0">1 0 8610,'18'23'3032,"1"10"-2615,-5-13 79,-8 6 136,1-6 16,-6 6-144,3 5-160,1 10-344,-9-21-240,-7-10-504,3 6 456</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22.372"/>
    </inkml:context>
    <inkml:brush xml:id="br0">
      <inkml:brushProperty name="width" value="0.1" units="cm"/>
      <inkml:brushProperty name="height" value="0.1" units="cm"/>
      <inkml:brushProperty name="color" value="#E71224"/>
    </inkml:brush>
  </inkml:definitions>
  <inkml:trace contextRef="#ctx0" brushRef="#br0">137 17 5553,'-21'-13'1588,"15"9"-317,15 13 1511,-12 20-2169,-43 212 440,34-183-1039,-25 74 0,35-127-15,-15 78-829,16-88-140,1-14-999,12 6 1045</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22.701"/>
    </inkml:context>
    <inkml:brush xml:id="br0">
      <inkml:brushProperty name="width" value="0.1" units="cm"/>
      <inkml:brushProperty name="height" value="0.1" units="cm"/>
      <inkml:brushProperty name="color" value="#E71224"/>
    </inkml:brush>
  </inkml:definitions>
  <inkml:trace contextRef="#ctx0" brushRef="#br0">100 40 5921,'12'-17'2449,"-6"4"-1369,-1 3-624,2 12-152,-7 0-40,-5 6-48,-3 5-32,-2 5-112,-2 2-24,9 9-32,-4-6-32,1-1-128,-2-3-176,-6-10-1760,6 4 1456</inkml:trace>
  <inkml:trace contextRef="#ctx0" brushRef="#br0" timeOffset="1">18 102 4049,'0'0'9,"-12"-35"1645,7 27-309,6 26 476,0-11-1590,1 1 1,1-1 0,-1 0-1,1 0 1,1 0-1,-1 0 1,1 0-1,0 0 1,0-1 0,1 0-1,0 0 1,11 10-1,-4-5-72,2 0-1,0 0 0,0-1 1,24 12-1,-37-21-156,1 0 0,-1-1 0,0 1 1,0 0-1,1-1 0,-1 1 0,0-1 0,1 1 0,-1-1 0,1 1 0,-1-1 1,1 0-1,-1 0 0,0 0 0,1 0 0,-1 0 0,1 0 0,-1 0 0,1-1 1,-1 1-1,1 0 0,-1-1 0,0 1 0,1-1 0,-1 0 0,0 1 0,1-1 1,-1 0-1,0 0 0,0 1 0,0-1 0,0 0 0,0 0 0,0-1 1,0 1-1,0 0 0,0 0 0,0 0 0,-1-1 0,1 1 0,0-2 0,1 0-21,-1 1 0,1 0-1,0 0 1,-1 0 0,1 0-1,0 0 1,0 0 0,0 0-1,1 0 1,-1 1 0,3-2-1,-4 3-8,0-1-1,-1 1 0,1 0 1,0-1-1,-1 1 0,1 0 1,0-1-1,-1 1 0,1 0 1,-1-1-1,1 1 0,0-1 1,-1 1-1,1-1 0,-1 0 1,0 1-1,1-1 0,-1 1 1,1-1-1,-1 0 0,0 1 1,1-1-1,-1 0 0,0 0 1,0 1-1,0-1 0,0 0 1,1 1-1,-1-1 0,0-1 1,0-5-236,4-2 9</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23.035"/>
    </inkml:context>
    <inkml:brush xml:id="br0">
      <inkml:brushProperty name="width" value="0.1" units="cm"/>
      <inkml:brushProperty name="height" value="0.1" units="cm"/>
      <inkml:brushProperty name="color" value="#E71224"/>
    </inkml:brush>
  </inkml:definitions>
  <inkml:trace contextRef="#ctx0" brushRef="#br0">22 1 7266,'0'0'2584,"2"5"-2232,1 6 8,2 7-16,-2 13-56,-3-3-104,-3-3-56,-2 5-80,-2-11-16,4 8-88,-2-1-80,0-11-280,2-9 896,0-6-432</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23.386"/>
    </inkml:context>
    <inkml:brush xml:id="br0">
      <inkml:brushProperty name="width" value="0.1" units="cm"/>
      <inkml:brushProperty name="height" value="0.1" units="cm"/>
      <inkml:brushProperty name="color" value="#E71224"/>
    </inkml:brush>
  </inkml:definitions>
  <inkml:trace contextRef="#ctx0" brushRef="#br0">0 96 5081,'14'-5'635,"19"-5"483,-32 10-1037,1 0 0,-1 0-1,0 0 1,0 0 0,0 0 0,0 0 0,1 0 0,-1 1 0,0-1 0,0 0-1,0 1 1,0-1 0,0 1 0,0-1 0,0 1 0,0 0 0,0-1 0,0 1-1,0 0 1,0 0 0,0 0 0,-1 0 0,1-1 0,0 1 0,0 2 0,2 1 121,1 1 1,0-1 0,-1 0 0,1 0 0,1 0 0,-1 0 0,0-1-1,1 1 1,0-1 0,0 0 0,0-1 0,9 4 0,6 1 59,0-1 0,24 4 0,-3-1-22,-39-8-237,8 2 26,0-1-1,0 0 0,1 0 0,-1-1 0,20 0 0,-28-2-34,1 1 0,-1 0-1,0-1 1,0 1-1,0-1 1,0 1-1,0-1 1,0 0-1,0 0 1,0 0 0,-1 0-1,1 0 1,0 0-1,-1-1 1,1 1-1,0-1 1,-1 1 0,0-1-1,1 1 1,-1-1-1,0 0 1,0 0-1,0 0 1,0 0-1,0 1 1,0-1 0,0 0-1,-1-1 1,1 1-1,-1 0 1,0 0-1,1 0 1,-1 0 0,0 0-1,0 0 1,0 0-1,-1 0 1,1-3-1,-17-92-1356,16 66 1063</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23.769"/>
    </inkml:context>
    <inkml:brush xml:id="br0">
      <inkml:brushProperty name="width" value="0.1" units="cm"/>
      <inkml:brushProperty name="height" value="0.1" units="cm"/>
      <inkml:brushProperty name="color" value="#E71224"/>
    </inkml:brush>
  </inkml:definitions>
  <inkml:trace contextRef="#ctx0" brushRef="#br0">49 0 7570,'-42'18'2752,"36"-14"-2232,17 12-128,-16-11 8,10 11-63,13 9-113,-19-12-56,4 9-168,-1-8-48,-10-10-136,11 7-96,10-4-313,-18-11 361</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24.142"/>
    </inkml:context>
    <inkml:brush xml:id="br0">
      <inkml:brushProperty name="width" value="0.1" units="cm"/>
      <inkml:brushProperty name="height" value="0.1" units="cm"/>
      <inkml:brushProperty name="color" value="#E71224"/>
    </inkml:brush>
  </inkml:definitions>
  <inkml:trace contextRef="#ctx0" brushRef="#br0">0 1 7386,'10'3'2784,"1"2"-2096,3 10-152,-6 6 9,-2 9-17,-4-1-40,0 11-224,-4-16-88,2 9-136,0 5-56,0-10-272,2 2-232,-1-14 320</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25.491"/>
    </inkml:context>
    <inkml:brush xml:id="br0">
      <inkml:brushProperty name="width" value="0.1" units="cm"/>
      <inkml:brushProperty name="height" value="0.1" units="cm"/>
      <inkml:brushProperty name="color" value="#E71224"/>
    </inkml:brush>
  </inkml:definitions>
  <inkml:trace contextRef="#ctx0" brushRef="#br0">6 16 8770,'-4'-15'3121,"4"17"-2657,4 2-152,-3 5 776,-1-1-792,5 18-72,7 38-136,-12-41-40,-4-6-96,-2-1-120,-1-11-256,7 11-168,-3-14-312,0-5 520</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25.823"/>
    </inkml:context>
    <inkml:brush xml:id="br0">
      <inkml:brushProperty name="width" value="0.1" units="cm"/>
      <inkml:brushProperty name="height" value="0.1" units="cm"/>
      <inkml:brushProperty name="color" value="#E71224"/>
    </inkml:brush>
  </inkml:definitions>
  <inkml:trace contextRef="#ctx0" brushRef="#br0">1 180 8714,'0'1'522,"0"15"2923,2-16-3428,-1 0 0,0 0 1,0 0-1,0 0 0,1 0 0,-1 0 0,0 0 1,0 0-1,0 0 0,1 0 0,-1-1 0,0 1 1,0 0-1,0-1 0,0 1 0,2-2 0,42-18 431,65-40-1,19-9-214,-112 61-237,0 1 1,1 1-1,0 0 0,0 2 1,29-4-1,-15 5-259,1 2 0,50 5 0,-50-3-1529,-36-1 1456</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26.158"/>
    </inkml:context>
    <inkml:brush xml:id="br0">
      <inkml:brushProperty name="width" value="0.1" units="cm"/>
      <inkml:brushProperty name="height" value="0.1" units="cm"/>
      <inkml:brushProperty name="color" value="#E71224"/>
    </inkml:brush>
  </inkml:definitions>
  <inkml:trace contextRef="#ctx0" brushRef="#br0">392 1 6569,'-12'10'417,"1"-1"203,0 1-1,1 1 1,0-1 0,1 2 0,-15 21 0,19-26-405,-1 0 0,0 0 0,-1 0 0,1-1 0,-1 0 0,-9 6-1,-27 26 670,-87 140-371,114-156-705,14-17 30,-2 1-1,1-1 1,0 0 0,-1 0 0,0-1 0,0 1 0,-1-1-1,1 0 1,-1 0 0,0 0 0,-5 3 0,1-5-352</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26.508"/>
    </inkml:context>
    <inkml:brush xml:id="br0">
      <inkml:brushProperty name="width" value="0.1" units="cm"/>
      <inkml:brushProperty name="height" value="0.1" units="cm"/>
      <inkml:brushProperty name="color" value="#E71224"/>
    </inkml:brush>
  </inkml:definitions>
  <inkml:trace contextRef="#ctx0" brushRef="#br0">1 104 6609,'53'-104'2745,"-39"106"-1433,4-4-888,7 2-88,0 4-47,3-1-33,4 2-16,8 3-112,-12-10-48,0 4-48,-12-2-56,-3 2-176,-6 6-112,-4-1-233,-23-11-423</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8:32.055"/>
    </inkml:context>
    <inkml:brush xml:id="br0">
      <inkml:brushProperty name="width" value="0.1" units="cm"/>
      <inkml:brushProperty name="height" value="0.1" units="cm"/>
      <inkml:brushProperty name="color" value="#FFC114"/>
    </inkml:brush>
  </inkml:definitions>
  <inkml:trace contextRef="#ctx0" brushRef="#br0">295 151 6777,'19'-40'943,"-13"28"-537,0 0 0,-1 0 0,-1 0 1,0-1-1,3-13 0,-5 6 466,-2 19-850,0 1 0,0 0 0,-1 0 0,1 0 0,0 0 0,0 0 0,0-1 0,0 1 0,0 0 0,0 0 0,0 0 0,0 0 0,0 0 0,0 0 0,-1-1 0,1 1 0,0 0 0,0 0 0,0 0 0,0 0 0,0 0 0,-1 0 0,1 0 0,0 0 0,0 0 0,0 0 0,0 0 1,0 0-1,-1 0 0,1 0 0,0 0 0,0 0 0,0 0 0,0 0 0,-1 0 0,1 0 0,0 0 0,0 0 0,0 0 0,0 0 0,0 0 0,-1 0 0,1 0 0,0 0 0,0 0 0,0 0 0,0 0 0,0 0 0,-1 1 0,-25 25 1399,12-10-1769,-18 18 430,-2-1 0,-58 43 1,79-65-46,0-1 1,1 2 0,1 0 0,0 0 0,-16 25 0,-27 29 52,52-63 11</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26.839"/>
    </inkml:context>
    <inkml:brush xml:id="br0">
      <inkml:brushProperty name="width" value="0.1" units="cm"/>
      <inkml:brushProperty name="height" value="0.1" units="cm"/>
      <inkml:brushProperty name="color" value="#E71224"/>
    </inkml:brush>
  </inkml:definitions>
  <inkml:trace contextRef="#ctx0" brushRef="#br0">1 1 7218,'10'18'1222,"0"1"1,12 30 0,-20-43-1193,-1 0 0,1 0 0,-1 0 0,0 0 0,0 0 0,0 0 1,-1 0-1,0 0 0,-1 0 0,1 0 0,-1 0 0,0 1 1,-3 7-1,3-11-19,0 1-1,0-1 1,1 1 0,-1 0 0,1 0 0,0-1-1,0 1 1,0 0 0,1-1 0,-1 1 0,1 0-1,0-1 1,0 1 0,0 0 0,0-1-1,1 0 1,2 6 0,-3-7 12,0 0 0,0-1 0,1 1 0,-1 0 0,0-1 1,1 1-1,-1-1 0,1 1 0,0-1 0,-1 0 0,1 1 0,0-1 0,0 0 0,0 0 0,0-1 0,0 1 0,0 0 0,0-1 0,0 1 1,0-1-1,0 1 0,0-1 0,1 0 0,-1 0 0,0 0 0,0 0 0,0 0 0,0-1 0,0 1 0,3-2 0,15-6 81,-1 0 0,0-2-1,25-17 1,-19 10-80,1 1 0,1 1 0,0 2 0,47-17 0,-47 22-311,49-22 1,-75 30 246,0-1 1,0 1 0,0-1 0,0 1 0,0-1-1,0 0 1,0 1 0,-1-1 0,1 0 0,0 1-1,0-1 1,-1 0 0,1 0 0,-1 0 0,1 0-1,0-2 1,4-4-357,6 3 34</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27.174"/>
    </inkml:context>
    <inkml:brush xml:id="br0">
      <inkml:brushProperty name="width" value="0.1" units="cm"/>
      <inkml:brushProperty name="height" value="0.1" units="cm"/>
      <inkml:brushProperty name="color" value="#E71224"/>
    </inkml:brush>
  </inkml:definitions>
  <inkml:trace contextRef="#ctx0" brushRef="#br0">140 95 7482,'47'-78'2295,"-46"77"-2231,-1-1 1,1 1-1,0 0 1,0-1-1,0 1 0,0 0 1,0 0-1,0 0 1,1 0-1,-1 0 1,0 0-1,1 1 1,-1-1-1,2-1 0,-3 2-49,1 0-1,-1 0 0,1 0 0,-1 0 0,1 0 0,-1 0 1,1 0-1,-1 1 0,0-1 0,1 0 0,-1 0 0,1 0 1,-1 0-1,1 0 0,-1 1 0,0-1 0,1 0 0,-1 0 1,1 1-1,-1-1 0,0 0 0,1 1 0,-1-1 0,0 0 1,0 1-1,1-1 0,-1 1 0,7 24 625,-8-19-541,0-1 0,-1 1 1,0-1-1,0 0 1,0 0-1,-1 0 1,0 0-1,-5 7 1,3-5-39,1-1 0,0 1 0,1 1 0,-6 12 0,-49 130-1,58-150-59,-3 13-123,0-1 0,0 1 0,-1-1 0,-1 1 0,0-1 0,-1 0 0,0-1 0,-1 0 0,-15 21 1,-4-3-669,0-1 333</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27.505"/>
    </inkml:context>
    <inkml:brush xml:id="br0">
      <inkml:brushProperty name="width" value="0.1" units="cm"/>
      <inkml:brushProperty name="height" value="0.1" units="cm"/>
      <inkml:brushProperty name="color" value="#E71224"/>
    </inkml:brush>
  </inkml:definitions>
  <inkml:trace contextRef="#ctx0" brushRef="#br0">85 0 8002,'-84'36'2768,"94"-45"-2496,0 0-80,11 13 32,-8-4-8,2 19-39,-4-5-49,-4 4-80,-2 8 8,0 2-64,-4 1-72,-1-7-192,0-3-225,-5-9 321</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27.863"/>
    </inkml:context>
    <inkml:brush xml:id="br0">
      <inkml:brushProperty name="width" value="0.1" units="cm"/>
      <inkml:brushProperty name="height" value="0.1" units="cm"/>
      <inkml:brushProperty name="color" value="#E71224"/>
    </inkml:brush>
  </inkml:definitions>
  <inkml:trace contextRef="#ctx0" brushRef="#br0">0 113 7058,'2'-3'160,"1"1"0,-1 1 0,0-1 0,1 0 1,-1 0-1,1 1 0,-1 0 0,1-1 1,-1 1-1,1 0 0,0 0 0,0 0 0,0 1 1,0-1-1,-1 1 0,1 0 0,0-1 1,0 1-1,0 0 0,0 1 0,0-1 1,3 1-1,35-3 93,98-25 387,-97 21-531,-1-2 0,0-2 0,42-15 0,-77 22-69,1 1 1,0 0-1,0 0 1,0 0-1,0 0 0,0 1 1,1 1-1,-1-1 1,0 1-1,1 0 1,-1 1-1,12 2 0,-17-2-10,1 1-1,-1-1 0,1 1 1,-1 0-1,0 0 0,0 0 1,0 1-1,0-1 1,0 0-1,0 1 0,-1-1 1,1 1-1,-1 0 0,1-1 1,-1 1-1,0 0 0,0 0 1,-1 0-1,1 0 0,0 0 1,-1 0-1,0 0 1,0 0-1,0 3 0,0 10 6,-1 1 0,-1-1 0,-5 21 0,5-25 8,-4 17-47,4-13-12,0 1-1,-2 0 1,0-1-1,-1 0 1,0 0-1,-2 0 1,1-1-1,-2 1 1,-14 20 0,20-34-64,-1 1 1,1-1-1,0 0 1,-1 0-1,1-1 1,-1 1 0,0-1-1,0 1 1,0-1-1,1 0 1,-1 0 0,0 0-1,-1 0 1,1 0-1,0-1 1,0 0 0,0 1-1,0-1 1,0 0-1,0-1 1,-1 1 0,1 0-1,-4-2 1,-12-1-319</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28.208"/>
    </inkml:context>
    <inkml:brush xml:id="br0">
      <inkml:brushProperty name="width" value="0.1" units="cm"/>
      <inkml:brushProperty name="height" value="0.1" units="cm"/>
      <inkml:brushProperty name="color" value="#E71224"/>
    </inkml:brush>
  </inkml:definitions>
  <inkml:trace contextRef="#ctx0" brushRef="#br0">2 1 6425,'0'39'3306,"-1"1"-2430,2 0 0,8 54 0,-4-56-802,-1 0 1,-2 55 0,-3-49-45,7 45 0,-6-88-31,0-1 0,0 0 0,0 1 1,0-1-1,0 1 0,0-1 0,0 0 0,0 1 1,1-1-1,-1 1 0,0-1 0,0 0 0,0 1 1,0-1-1,1 0 0,-1 1 0,0-1 0,0 0 1,1 0-1,-1 1 0,0-1 0,0 0 1,1 1-1,-1-1 0,0 0 0,1 0 0,-1 0 1,0 1-1,1-1 0,-1 0 0,0 0 0,1 0 1,-1 0-1,1 0 0,0 0 0,14-7-10,11-22 11,-19 11 0,9-13 6,7 4 27,20-21 5,-40 45-36,1 1 0,-1 0 0,0 0 0,1 0 1,-1 0-1,1 0 0,0 1 0,0-1 0,-1 1 0,1 0 0,0 1 1,0-1-1,0 1 0,5-1 0,3 1 30,25 0 44,-36 0-62,0 0 1,0 0-1,0 0 1,0 0-1,0 0 0,0 1 1,0-1-1,0 0 0,-1 0 1,1 1-1,0-1 1,0 1-1,0-1 0,0 1 1,0-1-1,-1 1 1,1-1-1,0 1 0,-1 0 1,1-1-1,0 1 1,-1 0-1,1-1 0,-1 1 1,1 0-1,-1 0 0,1 1 1,-7 8 280,5 7-360,0 0 0,1 1 0,1-1 0,1 0 1,1 0-1,6 26 0,-5-15-1122,0-19 832</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28.584"/>
    </inkml:context>
    <inkml:brush xml:id="br0">
      <inkml:brushProperty name="width" value="0.1" units="cm"/>
      <inkml:brushProperty name="height" value="0.1" units="cm"/>
      <inkml:brushProperty name="color" value="#E71224"/>
    </inkml:brush>
  </inkml:definitions>
  <inkml:trace contextRef="#ctx0" brushRef="#br0">1 60 6873,'39'-60'2809,"-39"67"-1529,0 3-976,0 0-136,2 11-8,-7 2-72,5 12-15,0 12-41,-3-6-8,1-1-16,-8-9-8,10 12-193,0-19-159,0-7 224</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28.925"/>
    </inkml:context>
    <inkml:brush xml:id="br0">
      <inkml:brushProperty name="width" value="0.1" units="cm"/>
      <inkml:brushProperty name="height" value="0.1" units="cm"/>
      <inkml:brushProperty name="color" value="#E71224"/>
    </inkml:brush>
  </inkml:definitions>
  <inkml:trace contextRef="#ctx0" brushRef="#br0">1 14 5665,'1'8'633,"0"0"0,0 0 0,1 0-1,0-1 1,1 1 0,-1-1 0,2 1 0,5 10 0,35 52 19,-36-59-568,1-1-1,0 0 0,1-1 1,0 0-1,0-1 0,1 0 1,0 0-1,0-1 0,23 10 1,-27-13-75,0-1 0,1 0 0,-1-1 1,1 0-1,0 0 0,0 0 0,0-1 1,-1 0-1,1 0 0,0-1 1,0 0-1,0-1 0,0 0 0,0 0 1,0-1-1,0 0 0,12-4 0,-15 3-25,-1-1 0,0 1 0,0 0 0,-1-1 0,1 0 0,-1 0-1,0 0 1,0 0 0,0-1 0,0 1 0,-1-1 0,1 1-1,-1-1 1,2-10 0,6-7-80,-6 11-5,-1-1 0,0 1 0,0-1 0,-1 1 0,-1-1 0,0 0 1,0 1-1,-1-1 0,-1 0 0,-2-18 0,-8 1-118</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29.256"/>
    </inkml:context>
    <inkml:brush xml:id="br0">
      <inkml:brushProperty name="width" value="0.1" units="cm"/>
      <inkml:brushProperty name="height" value="0.1" units="cm"/>
      <inkml:brushProperty name="color" value="#E71224"/>
    </inkml:brush>
  </inkml:definitions>
  <inkml:trace contextRef="#ctx0" brushRef="#br0">43 46 7594,'-42'-46'2712,"58"56"-2296,-1 0-96,-8 2 40,2-3-88,3 9-87,8 5-65,-25-9-104,0 4-8,5 1-80,6 3-56,11 1-177,-14-7-159,-1-11 312</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29.594"/>
    </inkml:context>
    <inkml:brush xml:id="br0">
      <inkml:brushProperty name="width" value="0.1" units="cm"/>
      <inkml:brushProperty name="height" value="0.1" units="cm"/>
      <inkml:brushProperty name="color" value="#E71224"/>
    </inkml:brush>
  </inkml:definitions>
  <inkml:trace contextRef="#ctx0" brushRef="#br0">1 0 6641,'11'5'2897,"-1"9"-1217,-2-5-1047,2 11-73,-3-5-40,3 8-40,-2 3-72,-2 5-176,-1-1-56,-10-7-112,2 8-64,-12-10-304,2 1-296,3-2 368</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30.602"/>
    </inkml:context>
    <inkml:brush xml:id="br0">
      <inkml:brushProperty name="width" value="0.1" units="cm"/>
      <inkml:brushProperty name="height" value="0.1" units="cm"/>
      <inkml:brushProperty name="color" value="#E71224"/>
    </inkml:brush>
  </inkml:definitions>
  <inkml:trace contextRef="#ctx0" brushRef="#br0">1 30 8074,'0'-1'127,"0"0"0,1 0 1,-1 0-1,1 0 1,0 0-1,-1 1 0,1-1 1,0 0-1,-1 0 1,1 0-1,0 0 0,0 1 1,0-1-1,0 0 0,0 1 1,0-1-1,0 1 1,0-1-1,0 1 0,0 0 1,0-1-1,0 1 0,0 0 1,0 0-1,2-1 1,36-1-524,-26 1 655,43-3-177,-30 1-47,-1 1-1,1 1 0,0 2 1,-1 0-1,44 8 0,-50-4-62,-1 0 0,0 2-1,0 0 1,20 11 0,-35-16-44,-1-1 0,1 1 0,-1 0 0,1 0 0,-1 0-1,0 1 1,0-1 0,0 1 0,0-1 0,0 1 0,0-1 0,-1 1 0,1 0 0,-1 0 0,0 0 0,0 0 0,0 0 0,0 0 0,-1 0 0,1 0 0,-1 0 0,0 0 0,1 0 0,-2 0 0,1 0 0,0 1-1,-1-1 1,-1 6 0,1-4-7,0 0 0,-1 0 1,0 0-1,0 0 0,0 0 0,0-1 0,-1 1 0,0-1 0,0 1 0,0-1 0,-1 0 0,1 0 0,-1 0 0,0-1 0,0 1 0,-7 3 0,-122 55 84,18-9 557,-41 10 1816,156-63-2366,-1 0 0,1 0 1,0 0-1,-1 0 0,1 0 0,0 0 0,-1 0 0,1 0 1,0 0-1,-1 0 0,1 0 0,0 1 0,-1-1 1,1 0-1,0 0 0,-1 0 0,1 0 0,0 1 0,0-1 1,-1 0-1,1 0 0,0 1 0,0-1 0,-1 0 1,1 0-1,0 1 0,0-1 0,0 0 0,-1 1 0,1-1 1,0 0-1,0 1 0,0-1 0,0 0 0,0 1 1,0-1-1,0 0 0,0 1 0,0-1 0,0 0 0,0 1 1,0-1-1,0 0 0,0 1 0,0-1 0,0 0 1,0 1-1,0-1 0,1 0 0,-1 1 0,0-1 0,0 0 1,0 1-1,0-1 0,1 0 0,-1 0 0,0 1 1,0-1-1,1 0 0,-1 0 0,0 0 0,0 1 0,1-1 1,-1 0-1,1 0 0,18 7 238,-5-6-183,0 0 0,0-1 0,1-1 0,-1 0 0,-1-1 0,1 0 0,0-1 0,0-1 0,14-6 0,24-4-15,120-42-837,-157 53 346,-12-5 212</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8:32.398"/>
    </inkml:context>
    <inkml:brush xml:id="br0">
      <inkml:brushProperty name="width" value="0.1" units="cm"/>
      <inkml:brushProperty name="height" value="0.1" units="cm"/>
      <inkml:brushProperty name="color" value="#FFC114"/>
    </inkml:brush>
  </inkml:definitions>
  <inkml:trace contextRef="#ctx0" brushRef="#br0">1 219 7282,'10'-4'4537,"56"-11"-3361,9-3-789,67-30 277,-92 28-522,63-14 0,-64 23-115,10-4-12,1 3 0,99-7 0,-147 19-46,48-3-9,-59 3 5,1 0 0,-1 1-1,1-2 1,-1 1 0,1 0 0,-1 0-1,1 0 1,-1-1 0,0 1-1,1-1 1,-1 1 0,1-1 0,-1 1-1,0-1 1,1 0 0,-1 0 0,0 1-1,0-1 1,0 0 0,0 0-1,0-1 1,0 1 0,0 0 0,0 0-1,0 0 1,1-3 0,-4 4-535,-7 6 260</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30.955"/>
    </inkml:context>
    <inkml:brush xml:id="br0">
      <inkml:brushProperty name="width" value="0.1" units="cm"/>
      <inkml:brushProperty name="height" value="0.1" units="cm"/>
      <inkml:brushProperty name="color" value="#E71224"/>
    </inkml:brush>
  </inkml:definitions>
  <inkml:trace contextRef="#ctx0" brushRef="#br0">294 1 6849,'1'2'215,"-1"1"0,0-1-1,0 1 1,0-1-1,0 1 1,0-1-1,0 1 1,-1-1-1,0 1 1,1-1 0,-1 1-1,0-1 1,0 0-1,-2 4 1,1-3-154,1 0 0,0 1 1,-1-1-1,1 0 0,1 0 1,-1 0-1,0 1 0,0 6 1,1 17 198,-2 1 0,-1-1 0,-1 0 0,-1 0 0,-2 0 0,-12 34 0,-6 24-24,-5 14-11,-49 114 1,4-19-188,65-167-103,-6 18 60,14-37-445,11-21-595,7-22 623</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31.286"/>
    </inkml:context>
    <inkml:brush xml:id="br0">
      <inkml:brushProperty name="width" value="0.1" units="cm"/>
      <inkml:brushProperty name="height" value="0.1" units="cm"/>
      <inkml:brushProperty name="color" value="#E71224"/>
    </inkml:brush>
  </inkml:definitions>
  <inkml:trace contextRef="#ctx0" brushRef="#br0">1 69 8362,'44'-69'2848,"-36"73"-2688,7 5 8,7 1 41,-8-2 47,8 2-32,1-10-16,1 0-88,-2 4-64,-6-4-128,7 8-96,-5-2-192,-5-6-145,-3-3 337</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31.639"/>
    </inkml:context>
    <inkml:brush xml:id="br0">
      <inkml:brushProperty name="width" value="0.1" units="cm"/>
      <inkml:brushProperty name="height" value="0.1" units="cm"/>
      <inkml:brushProperty name="color" value="#E71224"/>
    </inkml:brush>
  </inkml:definitions>
  <inkml:trace contextRef="#ctx0" brushRef="#br0">38 14 7514,'-31'1'2856,"24"11"-1936,20-2-712,6-5-16,17-4 9,11 3 15,12-11-40,1-4-8,9 2-88,-7-2-48,-13 6-96,-6 2-96,-15 4-224,-10-1-185,-7 5 369</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32.005"/>
    </inkml:context>
    <inkml:brush xml:id="br0">
      <inkml:brushProperty name="width" value="0.1" units="cm"/>
      <inkml:brushProperty name="height" value="0.1" units="cm"/>
      <inkml:brushProperty name="color" value="#E71224"/>
    </inkml:brush>
  </inkml:definitions>
  <inkml:trace contextRef="#ctx0" brushRef="#br0">259 0 5529,'-23'36'3073,"-131"140"-897,72-93-753,108-83-957,5-5-441,0 0 1,-1-2-1,0-1 1,0-2 0,32-14-1,-59 23-54,1 0 0,-1 0 0,1 0-1,-1 1 1,1-1 0,0 1 0,-1 0 0,1 0-1,5 1 1,-6 0-76,0-1-1,0 0 1,0 0-1,0 0 1,1 0-1,-1-1 1,0 1-1,0-1 1,0 1-1,3-2 1,2-7-261</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32.337"/>
    </inkml:context>
    <inkml:brush xml:id="br0">
      <inkml:brushProperty name="width" value="0.1" units="cm"/>
      <inkml:brushProperty name="height" value="0.1" units="cm"/>
      <inkml:brushProperty name="color" value="#E71224"/>
    </inkml:brush>
  </inkml:definitions>
  <inkml:trace contextRef="#ctx0" brushRef="#br0">0 39 6441,'11'-15'640,"9"-8"916,-13 27-749,-2 17 6,-1-6-476,-1 0 0,2 0 0,0-1 0,7 15 0,12 35 170,-16-26-200,-7-29-284,1 1 1,0-1-1,1 1 1,0-1-1,0 0 1,1 0 0,5 9-1,-5-38-728,2 2 469</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32.667"/>
    </inkml:context>
    <inkml:brush xml:id="br0">
      <inkml:brushProperty name="width" value="0.1" units="cm"/>
      <inkml:brushProperty name="height" value="0.1" units="cm"/>
      <inkml:brushProperty name="color" value="#E71224"/>
    </inkml:brush>
  </inkml:definitions>
  <inkml:trace contextRef="#ctx0" brushRef="#br0">105 12 8586,'-105'69'2968,"112"-71"-2751,6 2-65,2-3-64,1 0 24,2-5 8,4-4 0,7-1-32,1 1-88,-2 3-224,-4 2-112,-6 0-585,2 2 585</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33.030"/>
    </inkml:context>
    <inkml:brush xml:id="br0">
      <inkml:brushProperty name="width" value="0.1" units="cm"/>
      <inkml:brushProperty name="height" value="0.1" units="cm"/>
      <inkml:brushProperty name="color" value="#E71224"/>
    </inkml:brush>
  </inkml:definitions>
  <inkml:trace contextRef="#ctx0" brushRef="#br0">155 0 6745,'-10'79'3933,"1"-10"-3209,1 95 32,-18 224-199,17-320-631,-3-1 1,-2 0 0,-38 104-1,40-146-310,9-39-168,11-42-792,1 8 813</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33.370"/>
    </inkml:context>
    <inkml:brush xml:id="br0">
      <inkml:brushProperty name="width" value="0.1" units="cm"/>
      <inkml:brushProperty name="height" value="0.1" units="cm"/>
      <inkml:brushProperty name="color" value="#E71224"/>
    </inkml:brush>
  </inkml:definitions>
  <inkml:trace contextRef="#ctx0" brushRef="#br0">359 14 6217,'-3'-8'2577,"-6"3"-1585,-5 7-368,1 9-88,-7 12-168,0 10-16,-6 11-79,0 4-25,-9 3-56,-3-5-32,1-7-80,4 12-40,3-16-32,9 1-40,4-15-168,6-8-72,6-1 4865</inkml:trace>
  <inkml:trace contextRef="#ctx0" brushRef="#br0" timeOffset="1">187 162 6929,'147'-16'2649,"-134"50"-1753,-1 2-696,-5-13-96,-7-6-24,-2-6-32,10 12-8,10-7-176,-3 1-376,-4-17 352</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33.706"/>
    </inkml:context>
    <inkml:brush xml:id="br0">
      <inkml:brushProperty name="width" value="0.1" units="cm"/>
      <inkml:brushProperty name="height" value="0.1" units="cm"/>
      <inkml:brushProperty name="color" value="#E71224"/>
    </inkml:brush>
  </inkml:definitions>
  <inkml:trace contextRef="#ctx0" brushRef="#br0">239 1 5369,'0'6'5801,"0"11"-5433,-5-11-7,-4 12-41,-7-5 40,-5 5-56,-2-1-88,5 6-112,1 8-96,-4-6-208,-5-4-152,4-3-304,-1-2-353,0 4 681</inkml:trace>
  <inkml:trace contextRef="#ctx0" brushRef="#br0" timeOffset="1">0 250 4585,'10'5'3993,"-3"10"-3249,39 54-72,-66-35-192,33 19-40,-19-5-128,6 6-56,0-2-120,-2-2-47,0-11-114,-16-16-103,18 0-328,-3-5 1425,3 2-809</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34.039"/>
    </inkml:context>
    <inkml:brush xml:id="br0">
      <inkml:brushProperty name="width" value="0.1" units="cm"/>
      <inkml:brushProperty name="height" value="0.1" units="cm"/>
      <inkml:brushProperty name="color" value="#E71224"/>
    </inkml:brush>
  </inkml:definitions>
  <inkml:trace contextRef="#ctx0" brushRef="#br0">0 131 6937,'17'-26'2585,"3"11"-2001,-1-3-304,6 8-48,3 7-48,-9-7-16,1 5-8,-2 0-88,-6-6-48,-4 3-168,3 0-176,-4 1-1664,-2 2 1376</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8:32.755"/>
    </inkml:context>
    <inkml:brush xml:id="br0">
      <inkml:brushProperty name="width" value="0.1" units="cm"/>
      <inkml:brushProperty name="height" value="0.1" units="cm"/>
      <inkml:brushProperty name="color" value="#FFC114"/>
    </inkml:brush>
  </inkml:definitions>
  <inkml:trace contextRef="#ctx0" brushRef="#br0">3 1 7994,'-2'3'2736,"5"7"-2424,5 0-56,4 9 112,-4-5 33,-1 4-73,-4-4-72,-1 8-112,3 4-72,-2 2-40,-3 0-16,-3 1-96,-2 4-144,1-13-488,4 6 455</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34.387"/>
    </inkml:context>
    <inkml:brush xml:id="br0">
      <inkml:brushProperty name="width" value="0.1" units="cm"/>
      <inkml:brushProperty name="height" value="0.1" units="cm"/>
      <inkml:brushProperty name="color" value="#E71224"/>
    </inkml:brush>
  </inkml:definitions>
  <inkml:trace contextRef="#ctx0" brushRef="#br0">47 1 6641,'-34'117'2156,"32"-112"-1982,0 1 0,1-1 1,-1 1-1,1 0 0,1-1 1,-1 1-1,1 0 0,0-1 1,0 1-1,1 0 1,0 0-1,0-1 0,2 9 1,3 8 237,0 19-105,-2 0 0,-1 1 0,-2 0 0,-6 48 0,-16 267 148,23-93-842,-6-270-969,3-1 1061</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57.403"/>
    </inkml:context>
    <inkml:brush xml:id="br0">
      <inkml:brushProperty name="width" value="0.1" units="cm"/>
      <inkml:brushProperty name="height" value="0.1" units="cm"/>
      <inkml:brushProperty name="color" value="#E71224"/>
    </inkml:brush>
  </inkml:definitions>
  <inkml:trace contextRef="#ctx0" brushRef="#br0">42 130 7714,'-22'-99'2411,"21"97"-2335,1 0 1,0 0-1,-1 0 1,1 0-1,-1 0 0,0 0 1,1 0-1,-1 0 1,0 1-1,0-1 1,0 0-1,-1 0 0,1 1 1,-3-3-1,4 4-43,0 0 0,0 0 0,-1 0 0,1 0 0,0 0 0,0 0 0,0 0 0,-1 0 0,1 0 0,0 1 1,0-1-1,0 0 0,-1 0 0,1 0 0,0 0 0,0 0 0,0 1 0,0-1 0,0 0 0,-1 0 0,1 0 0,0 1 0,0-1 0,0 0 0,0 0 0,0 1 0,0-1 0,0 0 0,0 0 0,0 0 0,0 1 0,0-1 0,0 0 0,0 0 0,0 1 0,0-1 0,0 0 0,0 0 0,0 1 0,0-1 0,0 0 0,0 0 0,0 0 0,0 1 0,1-1 0,-1 0 0,0 0 0,0 1 0,7 13 40,0 1-1,1-1 1,11 13 0,-13-18-305,0-1 1,0 1-1,-1 0 1,0 0 0,0 1-1,-1-1 1,-1 1-1,1 0 1,-2 0 0,4 17-1,-6-12-464</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57.860"/>
    </inkml:context>
    <inkml:brush xml:id="br0">
      <inkml:brushProperty name="width" value="0.1" units="cm"/>
      <inkml:brushProperty name="height" value="0.1" units="cm"/>
      <inkml:brushProperty name="color" value="#E71224"/>
    </inkml:brush>
  </inkml:definitions>
  <inkml:trace contextRef="#ctx0" brushRef="#br0">71 1 8234,'-71'31'2888,"76"-29"-2584,5 4 193,6 11-185,-21-14 0,7 2-16,13 16-72,-17-8-80,12 14-24,-10-3-48,7 6-96,-7-7-104,3 11-328,-1 3-80,-2 0 296</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58.188"/>
    </inkml:context>
    <inkml:brush xml:id="br0">
      <inkml:brushProperty name="width" value="0.1" units="cm"/>
      <inkml:brushProperty name="height" value="0.1" units="cm"/>
      <inkml:brushProperty name="color" value="#E71224"/>
    </inkml:brush>
  </inkml:definitions>
  <inkml:trace contextRef="#ctx0" brushRef="#br0">29 476 7186,'-7'5'2816,"-14"-10"-1888,26 5-488,-5-13-71,16 2-97,-1-12-48,3-15-80,13 7-72,2-20-64,18 10-72,-10-17-192,5 6-56,0 2-449,-6-7-943,1 6 1176</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58.520"/>
    </inkml:context>
    <inkml:brush xml:id="br0">
      <inkml:brushProperty name="width" value="0.1" units="cm"/>
      <inkml:brushProperty name="height" value="0.1" units="cm"/>
      <inkml:brushProperty name="color" value="#E71224"/>
    </inkml:brush>
  </inkml:definitions>
  <inkml:trace contextRef="#ctx0" brushRef="#br0">359 30 5497,'0'-16'2545,"-2"9"-505,2 0-1752,3 14 24,-1 8 64,0-5 0,-6 6-112,-4-11-79,-2 8-97,9 12-32,-9-6-200,-3 6-161,11 10 185</inkml:trace>
  <inkml:trace contextRef="#ctx0" brushRef="#br0" timeOffset="1">75 248 7570,'-7'5'2624,"-6"15"-2360,-8 44-64,17-43 56,-1 7-8,0-1-40,-9-8-64,15 8-168,-6-11-96,4-1-1080,1-5 840</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58.840"/>
    </inkml:context>
    <inkml:brush xml:id="br0">
      <inkml:brushProperty name="width" value="0.1" units="cm"/>
      <inkml:brushProperty name="height" value="0.1" units="cm"/>
      <inkml:brushProperty name="color" value="#E71224"/>
    </inkml:brush>
  </inkml:definitions>
  <inkml:trace contextRef="#ctx0" brushRef="#br0">0 42 6441,'6'-4'386,"0"0"0,0 0-1,0 0 1,0 0-1,1 1 1,-1 0-1,1 0 1,0 1 0,0 0-1,0 0 1,0 1-1,8-1 1,1 0-266,1 1 0,0 0 0,0 1 0,18 3 1,-33-3-119,-1 0 1,0 1 0,0-1 0,1 0 0,-1 1 0,0-1 0,0 1 0,0-1-1,0 1 1,1 0 0,-1-1 0,0 1 0,0 0 0,0 0 0,-1 0 0,1 0-1,0 0 1,0 0 0,0 0 0,-1 0 0,1 0 0,0 0 0,-1 0 0,1 0-1,-1 1 1,1-1 0,-1 0 0,0 0 0,0 1 0,1-1 0,-1 0-1,0 0 1,0 1 0,0-1 0,0 0 0,0 0 0,-1 1 0,1-1 0,0 0-1,-1 0 1,1 1 0,0-1 0,-2 1 0,-2 11-6,-1 0 0,0 0 0,-10 16 0,4-7 10,7-12-40,-1 5-133,-1 0-1,-1 0 1,0-1-1,0 0 1,-2 0-1,1-1 1,-2 0-1,0 0 1,-13 11-1,-6-5-461</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59.169"/>
    </inkml:context>
    <inkml:brush xml:id="br0">
      <inkml:brushProperty name="width" value="0.1" units="cm"/>
      <inkml:brushProperty name="height" value="0.1" units="cm"/>
      <inkml:brushProperty name="color" value="#E71224"/>
    </inkml:brush>
  </inkml:definitions>
  <inkml:trace contextRef="#ctx0" brushRef="#br0">387 76 6337,'10'-72'2417,"-19"69"-1585,18 13-440,-27-6 32,1 10 8,19 10-24,-15 6-128,8 6-63,-8 16-33,-37-10-32,8 15-56,-4 2-16,-10-8-40,12 3-40,2-18-216,8-8-144,16-13 207</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59.512"/>
    </inkml:context>
    <inkml:brush xml:id="br0">
      <inkml:brushProperty name="width" value="0.1" units="cm"/>
      <inkml:brushProperty name="height" value="0.1" units="cm"/>
      <inkml:brushProperty name="color" value="#E71224"/>
    </inkml:brush>
  </inkml:definitions>
  <inkml:trace contextRef="#ctx0" brushRef="#br0">1 27 6761,'18'3'2537,"-7"-3"-1817,4 0-568,-8-5-112,4 5 16,-3-13-72,4 13-208,-2-12 176</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4:59.849"/>
    </inkml:context>
    <inkml:brush xml:id="br0">
      <inkml:brushProperty name="width" value="0.1" units="cm"/>
      <inkml:brushProperty name="height" value="0.1" units="cm"/>
      <inkml:brushProperty name="color" value="#E71224"/>
    </inkml:brush>
  </inkml:definitions>
  <inkml:trace contextRef="#ctx0" brushRef="#br0">629 0 6865,'-54'148'2649,"36"-132"-1785,-5 4-432,5 8 32,2 7 17,-12-4-25,-4 3-144,-18 1-32,-11 4-160,-5 1-32,2 6-56,11 1-24,1-16-72,16 9-80,6-19-272,11-1-72,10-18 288</inkml:trace>
  <inkml:trace contextRef="#ctx0" brushRef="#br0" timeOffset="1">501 276 6241,'17'3'2841,"-1"1"-801,-11-8-1768,16 11-48,-6-5 25,-3 3 23,6 1 0,-2-1-176,-3-5-48,9 10-104,-4-5-88,-7-2-248,7 9-249,-13-9 409</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5:00.323"/>
    </inkml:context>
    <inkml:brush xml:id="br0">
      <inkml:brushProperty name="width" value="0.1" units="cm"/>
      <inkml:brushProperty name="height" value="0.1" units="cm"/>
      <inkml:brushProperty name="color" value="#E71224"/>
    </inkml:brush>
  </inkml:definitions>
  <inkml:trace contextRef="#ctx0" brushRef="#br0">93 1 6993,'-1'0'79,"0"0"0,1 0-1,-1 0 1,0 0-1,1 0 1,-1 0-1,0 0 1,1 1 0,-1-1-1,1 0 1,-1 0-1,1 1 1,-1-1-1,0 0 1,1 1-1,-1-1 1,1 1 0,-1-1-1,1 1 1,0-1-1,-1 1 1,1-1-1,-1 1 1,1-1-1,0 1 1,-1-1 0,1 1-1,0-1 1,0 1-1,0 0 1,-1-1-1,1 1 1,0 0-1,0-1 1,0 1 0,0 0-1,0-1 1,0 1-1,0 1 1,14 29 543,-12-27-553,1-1 0,-1 1-1,0 0 1,-1 0 0,1 0-1,-1 1 1,2 5 0,-5-1-54,1 0 0,-1 0 0,-1 0 0,1-1 0,-2 1 0,1-1 1,-1 0-1,0 0 0,-1 0 0,0 0 0,0-1 0,-8 9 0,6-6 1,0 0 1,0 1-1,1 0 0,-9 21 0,15-31-15,0-1 0,0 0 0,0 1 0,0-1 1,0 0-1,0 1 0,0-1 0,0 0 0,0 0 0,0 1 0,0-1 0,0 0 0,0 1 0,0-1 0,0 0 0,0 1 0,0-1 0,-1 0 1,1 0-1,0 1 0,0-1 0,0 0 0,0 1 0,-1-1 0,1 0 0,0 0 0,0 0 0,0 1 0,-1-1 0,1 0 0,0 0 0,-1 0 0,1 1 1,0-1-1,0 0 0,-1 0 0,1 0 0,0 0 0,-1 0 0,1 0 0,0 0 0,-1 0 0,1 0 0,0 0 0,0 0 0,-1 0 0,0 0 1,-2-14 35,4 7-28,1 0-1,0 0 0,0 0 1,0 0-1,0 0 0,1 0 1,1 1-1,-1 0 0,1-1 1,0 1-1,0 0 0,1 1 0,-1-1 1,1 1-1,1 0 0,7-6 1,11-9 46,1 2 1,43-24 0,-61 39-51,0 0 0,0 0 0,0 1 0,0 0 0,0 1 0,0-1 0,0 1 0,1 0 0,-1 1 1,1 0-1,-1 0 0,9 2 0,-11-2-3,-1 1 1,1 0-1,0 0 1,-1 0-1,1 0 1,-1 1-1,1 0 1,-1 0-1,0 0 1,0 0-1,0 1 1,0 0-1,0 0 1,0 0-1,-1 0 1,0 0-1,1 1 1,-1-1-1,0 1 1,2 5-1,-4-7 4,0 0 0,-1 0 0,1 0 0,-1 0-1,1 1 1,-1-1 0,0 0 0,0 1 0,0-1-1,0 0 1,0 0 0,0 1 0,-1-1 0,1 0-1,-1 0 1,0 0 0,0 1 0,1-1 0,-1 0-1,-1 0 1,1 0 0,0 0 0,0-1 0,-3 3 0,-44 45 257,23-27-157,22-18-81,0-1-1,0 1 1,-1-1-1,1 0 1,-1 0-1,0-1 1,0 1-1,0-1 1,0 0-1,0 0 1,0 0-1,-6 2 1,6-4-14,1 0 0,-1 0 0,1 0-1,-1 0 1,1 0 0,-1-1 0,1 1 0,0-1 0,-1 0 0,1 0 0,0 0 0,-1 0 0,1-1-1,0 0 1,0 1 0,-5-5 0,7 6-10,0-1 1,0 1-1,0-1 1,1 1-1,-1 0 0,0-1 1,0 0-1,1 1 0,-1-1 1,0 0-1,0 1 0,1-1 1,-1 0-1,1 1 0,-1-1 1,1 0-1,-1 0 0,1 0 1,-1 0-1,1 0 0,0 0 1,0 1-1,-1-1 0,1 0 1,0-2-1,15-10-127,2 0-276,20-22 438,-14 6 136</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8:33.082"/>
    </inkml:context>
    <inkml:brush xml:id="br0">
      <inkml:brushProperty name="width" value="0.1" units="cm"/>
      <inkml:brushProperty name="height" value="0.1" units="cm"/>
      <inkml:brushProperty name="color" value="#FFC114"/>
    </inkml:brush>
  </inkml:definitions>
  <inkml:trace contextRef="#ctx0" brushRef="#br0">0 155 8074,'52'-93'2411,"-50"91"-2353,-1-1 1,1 1-1,0-1 0,0 1 1,0 0-1,1-1 0,-1 1 0,0 0 1,1 0-1,-1 1 0,1-1 1,0 0-1,0 1 0,-1 0 1,1 0-1,0 0 0,0 0 1,0 0-1,0 0 0,0 1 1,1-1-1,-1 1 0,0 0 1,0 0-1,0 0 0,0 1 1,3 0-1,10-1 156,131-13 587,42-1-547,-214 55 127,10-18-381,-1-1-1,-1 0 1,-1-1-1,-1-1 1,-37 30 0,26-28-327,0 1 1,-39 39 0,54-46 46</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5:00.741"/>
    </inkml:context>
    <inkml:brush xml:id="br0">
      <inkml:brushProperty name="width" value="0.1" units="cm"/>
      <inkml:brushProperty name="height" value="0.1" units="cm"/>
      <inkml:brushProperty name="color" value="#E71224"/>
    </inkml:brush>
  </inkml:definitions>
  <inkml:trace contextRef="#ctx0" brushRef="#br0">152 22 9114,'23'-21'3105,"-37"52"-3001,-12-5-48,11 17 8,-6 6-32,-2-5-24,8 4-56,-6-12-344,-5-16 880,12-4-456</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5:01.337"/>
    </inkml:context>
    <inkml:brush xml:id="br0">
      <inkml:brushProperty name="width" value="0.1" units="cm"/>
      <inkml:brushProperty name="height" value="0.1" units="cm"/>
      <inkml:brushProperty name="color" value="#E71224"/>
    </inkml:brush>
  </inkml:definitions>
  <inkml:trace contextRef="#ctx0" brushRef="#br0">198 64 7858,'98'-50'2415,"-92"48"-2338,1-1-1,-1 1 1,1 0 0,0 1 0,-1-1 0,1 2-1,0-1 1,0 1 0,0-1 0,0 2-1,0-1 1,-1 1 0,1 0 0,0 1 0,0-1-1,9 5 1,-5-3 14,-3-1-64,-3 0-6,0-1 0,0 1 0,0-1 0,0 1 1,0 1-1,7 4 0,-11-6-19,1 0 0,-1 0 0,0 1 0,0-1 0,0 0 0,0 1 0,0-1 0,0 0 0,-1 1 0,1-1 0,0 1 0,-1 0 0,1-1 0,-1 1 0,0-1 0,1 1 0,-1 0 0,0-1 0,0 1 0,0 0 0,0-1 0,0 1 0,-1 0 0,1-1 0,0 1 1,-2 1-1,-1 9-51,-1-1 1,0 0-1,-1 0 1,0 0 0,-1 0-1,0-1 1,0 0-1,-1 0 1,-1-1-1,0 0 1,0 0 0,-1-1-1,0 0 1,0 0-1,-13 7 1,-16 8-69,0-1 0,-74 29-1,83-39 175,19-8-12,-1-1 0,1 0 0,0-1 0,-1 0 0,1-1 1,-1 0-1,0-1 0,1 0 0,-1 0 0,-11-3 0,28 4 140,37 4 163,43-1 1,-85-4-215,-1 8 16,1-2-132,-1 0 0,0 1 1,0-1-1,0 0 0,-1 1 0,0-1 1,0 0-1,-1 0 0,0 0 0,0 0 1,0 0-1,-1 0 0,1-1 1,-1 1-1,-1-1 0,-5 8 0,-1 3 41,1 1 0,0 0-1,1 0 1,1 1 0,1 0-1,0 0 1,-4 26 0,6-20-35,-1 0 0,-1 0 1,-2-1-1,0 0 0,-20 38 0,27-57-33,-1 0 0,1 0 0,-1 0 0,1 0 0,0 0 0,1 0 0,-1 0 0,0 7-1,1-11-2,0 1-1,0 0 1,0 0-1,0-1 0,1 1 1,-1 0-1,0-1 1,0 1-1,0 0 0,1-1 1,-1 1-1,0 0 0,1-1 1,-1 1-1,0-1 1,1 1-1,-1 0 0,1-1 1,-1 1-1,1-1 1,-1 1-1,1-1 0,-1 0 1,1 1-1,-1-1 1,1 1-1,0-1 0,-1 0 1,1 0-1,0 1 0,-1-1 1,1 0-1,0 0 1,-1 0-1,1 0 0,0 0 1,0 0-1,-1 0 1,1 0-1,0 0 0,-1 0 1,1 0-1,0 0 0,-1 0 1,1-1-1,0 1 1,-1 0-1,1 0 0,0-1 1,-1 1-1,1 0 1,-1-1-1,2 0 0,-1 0-21,1 0-1,-1 1 0,0-1 0,1 0 1,-1 0-1,0 0 0,0 0 0,0 0 1,0 0-1,0 0 0,0-1 0,0 1 0,0 0 1,1-3-1,10-35-254</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5:01.810"/>
    </inkml:context>
    <inkml:brush xml:id="br0">
      <inkml:brushProperty name="width" value="0.1" units="cm"/>
      <inkml:brushProperty name="height" value="0.1" units="cm"/>
      <inkml:brushProperty name="color" value="#E71224"/>
    </inkml:brush>
  </inkml:definitions>
  <inkml:trace contextRef="#ctx0" brushRef="#br0">1 106 7738,'1'-2'214,"0"0"0,0 1 0,0-1 0,0 1 0,0-1 0,0 1 0,1-1-1,-1 1 1,1-1 0,-1 1 0,1 0 0,-1 0 0,1 0 0,0 0 0,2-1 0,43-24-489,-28 16 583,-3 2-224,-1 1-1,1 1 0,0 0 0,0 1 0,1 1 0,0 0 0,0 2 0,26-2 1,-40 4-69,-1 0 1,0 1-1,0-1 1,0 1 0,0 0-1,0-1 1,0 1-1,0 0 1,0 0-1,0 0 1,0 1 0,0-1-1,0 0 1,-1 1-1,1-1 1,0 1 0,-1 0-1,1-1 1,-1 1-1,0 0 1,0 0 0,0 0-1,0 0 1,0 0-1,0 0 1,0 0 0,-1 0-1,1 0 1,0 4-1,3 7 64,-1 1 0,-1-1 0,2 22-1,0 67 65,16 173 256,-16-244-383,-1 0 0,-1-1 1,-2 1-1,0 0 0,-7 35 0,-1-10 207,-3 11 144,11-66-364,-1-1 1,1 1-1,-1 0 1,1-1-1,0 1 0,-1-1 1,0 1-1,1-1 1,-1 1-1,1-1 1,-1 1-1,0-1 1,1 0-1,-1 1 1,0-1-1,1 0 1,-1 0-1,0 1 0,1-1 1,-1 0-1,0 0 1,0 0-1,1 0 1,-1 0-1,0 0 1,0 0-1,1 0 1,-1 0-1,0 0 1,1-1-1,-1 1 1,0 0-1,0 0 0,1-1 1,-1 1-1,1 0 1,-1-1-1,0 1 1,1-1-1,-1 1 1,0-1-1,-26-20-7,-4-21-805,2-2 0,-41-83 0,64 115 615,-14-26-118</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5:02.153"/>
    </inkml:context>
    <inkml:brush xml:id="br0">
      <inkml:brushProperty name="width" value="0.1" units="cm"/>
      <inkml:brushProperty name="height" value="0.1" units="cm"/>
      <inkml:brushProperty name="color" value="#E71224"/>
    </inkml:brush>
  </inkml:definitions>
  <inkml:trace contextRef="#ctx0" brushRef="#br0">2 19 6481,'-2'-9'2697,"2"3"-1297,7 4-1016,-2 0 577,11 2-777,48 2-48,-43 0-128,4 4-8,-8-4-184,-4 1-48,-2 4 136,-8-1-25</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5:02.486"/>
    </inkml:context>
    <inkml:brush xml:id="br0">
      <inkml:brushProperty name="width" value="0.1" units="cm"/>
      <inkml:brushProperty name="height" value="0.1" units="cm"/>
      <inkml:brushProperty name="color" value="#E71224"/>
    </inkml:brush>
  </inkml:definitions>
  <inkml:trace contextRef="#ctx0" brushRef="#br0">12 38 7906,'-4'5'2920,"-4"-2"-2248,8 4-239,25-7-289,54-2 0,-35-6-88,-6 1 0,0 3-136,-7-3-88,-8 2-273,-7-6-575,-8 2 704</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5:02.803"/>
    </inkml:context>
    <inkml:brush xml:id="br0">
      <inkml:brushProperty name="width" value="0.1" units="cm"/>
      <inkml:brushProperty name="height" value="0.1" units="cm"/>
      <inkml:brushProperty name="color" value="#E71224"/>
    </inkml:brush>
  </inkml:definitions>
  <inkml:trace contextRef="#ctx0" brushRef="#br0">141 84 7514,'-26'-71'2185,"24"59"-1069,7 27-293,-7 18-409,-2-1-1,-1 1 0,-1-1 0,-19 56 0,17-61-346,1-1-1,1 1 1,1-1-1,-1 32 1,5-34-75,-2 0-1,0 0 1,-2 0 0,0-1 0,-18 45 0,22-66-11,0-1-1,1 1 0,-1-1 1,1 1-1,0 0 1,-1-1-1,1 1 0,0 0 1,0-1-1,0 1 0,0 0 1,1-1-1,-1 1 1,0 0-1,2 3 0,-2-5-3,0 1 0,1-1 0,-1 1-1,0-1 1,1 1 0,-1-1 0,1 1-1,-1-1 1,1 1 0,-1-1 0,1 0-1,-1 1 1,1-1 0,0 0 0,-1 1-1,1-1 1,0 0 0,-1 0 0,1 1-1,-1-1 1,1 0 0,0 0 0,-1 0-1,1 0 1,0 0 0,-1 0 0,1 0-1,0 0 1,-1 0 0,1 0 0,0-1-1,-1 1 1,1 0 0,0 0 0,-1-1-1,1 1 1,-1 0 0,1-1 0,0 1-1,-1 0 1,1-1 0,-1 1 0,1-1-1,0 0 1,17-16-234</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5:03.439"/>
    </inkml:context>
    <inkml:brush xml:id="br0">
      <inkml:brushProperty name="width" value="0.1" units="cm"/>
      <inkml:brushProperty name="height" value="0.1" units="cm"/>
      <inkml:brushProperty name="color" value="#E71224"/>
    </inkml:brush>
  </inkml:definitions>
  <inkml:trace contextRef="#ctx0" brushRef="#br0">164 259 6513,'-59'16'1150,"-45"7"2504,104-23-3642,0 0 0,0 0 0,0 0 0,0 0-1,0 0 1,0 0 0,0 0 0,0 0 0,0 0 0,1 0 0,-1 0 0,0 0 0,0 1-1,0-1 1,0 0 0,0 0 0,0 0 0,0 0 0,0 0 0,0 0 0,0 0-1,0 0 1,0 0 0,0 1 0,0-1 0,0 0 0,0 0 0,0 0 0,0 0 0,0 0-1,0 0 1,-1 0 0,1 0 0,0 0 0,0 0 0,0 0 0,0 1 0,0-1-1,0 0 1,0 0 0,0 0 0,0 0 0,0 0 0,0 0 0,0 0 0,0 0-1,-1 0 1,1 0 0,0 0 0,16 5 189,22-2 38,-34-5-191,1 0 1,-1-1 0,0 1-1,0-1 1,-1 0 0,1 0-1,-1-1 1,1 1 0,4-8-1,27-21 96,124-86-45,-57 40-140,-91 70 40,1 1 1,1 0 0,15-6 0,-25 11-2,0 1 1,-1 0 0,1-1-1,0 1 1,0 1 0,0-1-1,0 0 1,0 1-1,0-1 1,0 1 0,0 0-1,0 0 1,0 0 0,0 1-1,0-1 1,0 1 0,-1-1-1,1 1 1,0 0 0,0 0-1,3 2 1,-5-2 0,-1 0 0,1 0 0,-1 0 0,1 0 0,-1 0 0,0 0 0,0 0-1,1 0 1,-1 0 0,0 0 0,0 1 0,0-1 0,0 0 0,0 0 0,0 0 0,-1 0 0,1 0 0,0 0 0,0 0-1,-1 0 1,1 0 0,-1 2 0,-13 27 7,11-24-8,-70 120-6,52-79 12,14-28 0,0-1 0,-2 0-1,0 0 1,-1-1 0,-1 0 0,-13 15-1,23-31-4,0 1 0,0-1 0,0 0-1,-1 0 1,1 0 0,0 0 0,-1 0-1,1 0 1,-1 0 0,1-1 0,-1 1-1,1 0 1,-1-1 0,1 1 0,-1-1-1,1 0 1,-1 1 0,0-1 0,1 0-1,-1 0 1,0 0 0,1 0 0,-1 0-1,0 0 1,1-1 0,-3 0 0,-23 0-207,25 0 200,1 1-1,0-1 1,0 1 0,0-1 0,0 0-1,0 1 1,0-1 0,0 0-1,0 0 1,0 0 0,0 0-1,1 0 1,-1 0 0,0 0 0,1 0-1,-1 0 1,0 0 0,1 0-1,0 0 1,-1 0 0,1-1-1,0 1 1,-1 0 0,1 0 0,0-3-1,-10-41-17,9 38 17,0-54 69,-6 106 181,-2 1 0,-24 74 0,30-112-240,-1 0 0,0 0 0,0 0 0,-1-1 0,0 1 0,-1-1 0,1-1 0,-1 1 0,0-1 0,-11 9 0,2-1-38,11-10-19,-15 14-284,19-17 315,0-1 0,0 0-1,0 0 1,0 1-1,0-1 1,-1 0 0,1 0-1,0 1 1,0-1 0,0 0-1,0 0 1,-1 0 0,1 0-1,0 1 1,0-1-1,-1 0 1,1 0 0,0 0-1,0 0 1,-1 0 0,1 0-1,0 0 1,0 1-1,-1-1 1,1 0 0,0 0-1,0 0 1,-1 0 0,1 0-1,0 0 1,0 0-1,-1 0 1,1-1 0,0 1-1,0 0 1,-1 0 0,1 0-1,0 0 1,0 0 0,-1 0-1,1 0 1,0-1-1,0 1 1,-1 0 0,1 0-1,0 0 1,0 0 0,0-1-1,0 1 1,-1 0-1,1 0 1,0 0 0,0-1-1,0 1 1,0 0 0,0 0-1,0-1 1,-1 1-1,1 0 1,0-1 0,0 1-1,0 0 1,0 0 0,0-1-1,0 1 1,0 0-1,0 0 1,0-1 0,0-1-285</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5:03.858"/>
    </inkml:context>
    <inkml:brush xml:id="br0">
      <inkml:brushProperty name="width" value="0.1" units="cm"/>
      <inkml:brushProperty name="height" value="0.1" units="cm"/>
      <inkml:brushProperty name="color" value="#E71224"/>
    </inkml:brush>
  </inkml:definitions>
  <inkml:trace contextRef="#ctx0" brushRef="#br0">17 80 3977,'26'-20'779,"-14"11"107,-1-1 0,0 0 0,18-20 0,-29 30-839,0 0-1,1 0 1,-1 0 0,1 0-1,-1 0 1,1-1-1,-1 1 1,1 0-1,-1 0 1,1 0-1,-1 0 1,1 1-1,-1-1 1,0 0-1,1 0 1,-1 0-1,1 0 1,-1 0 0,1 0-1,-1 1 1,0-1-1,1 0 1,-1 0-1,1 1 1,-1-1-1,0 0 1,1 1-1,-1-1 1,0 0-1,1 1 1,-1-1-1,0 0 1,0 1-1,1-1 1,-1 1 0,0-1-1,0 1 1,0-1-1,0 0 1,1 1-1,-1-1 1,0 1-1,0-1 1,0 1-1,0-1 1,0 1-1,0 0 1,7 22 335,-7-17-304,0-1 1,0 0-1,-1 1 0,0-1 1,0 0-1,0 0 1,0 0-1,-1 1 1,0-1-1,-4 8 1,-31 51 213,18-35-240,14-22-42,1-1 0,-1 0 1,-1 0-1,-10 10 1,-4 4 35,20-20-44,1-1 1,-1 1-1,1 0 0,-1 0 0,1-1 0,-1 1 0,1 0 0,-1 0 0,1-1 0,0 1 1,-1 0-1,1 0 0,0 0 0,-1 0 0,1 0 0,-1 0 0,1 0 0,0 0 0,-1 0 1,1 0-1,-1 1 0,1-1 0,0 0 0,-1 0 0,1 1 0,-1-1 0,1 0 1,-1 0-1,1 1 0,-1-1 0,1 1 0,-1-1 0,1 0 0,-1 1 0,1-1 0,-1 1 1,0-1-1,1 1 0,-1-1 0,0 1 0,1 0 0,-1-1 0,0 1 0,0-1 0,0 1 1,0 0-1,1-1 0,-1 1 0,0-1 0,0 1 0,0 0 0,0-1 0,0 1 1,0 0-1,-1-1 0,1 1 0,0-1 0,0 1 0,0 0 0,0-1 0,-1 1 0,1-1 1,0 1-1,-1-1 0,1 1 0,0-1 0,-1 1 0,1-1 0,-1 1 0,8-6 34,0 0 0,1 0 0,-1 1 0,1 0 0,0 1 0,1-1 0,-1 2 0,0-1 0,1 1-1,13-2 1,38-12-27,-42 9-336,0 2-1,0 0 0,36-4 0,-43 7 20</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5:04.189"/>
    </inkml:context>
    <inkml:brush xml:id="br0">
      <inkml:brushProperty name="width" value="0.1" units="cm"/>
      <inkml:brushProperty name="height" value="0.1" units="cm"/>
      <inkml:brushProperty name="color" value="#E71224"/>
    </inkml:brush>
  </inkml:definitions>
  <inkml:trace contextRef="#ctx0" brushRef="#br0">69 102 7818,'-34'10'2808,"16"0"-2360,1-7-88,37 7-31,10-5-17,1-5-64,13 0-72,-6-11-96,3-7-40,0-2-40,-3-5 0,-2 4-48,7 11-64,-14-3-160,1 6-136,-11 2-921,-7-5 881</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5:04.526"/>
    </inkml:context>
    <inkml:brush xml:id="br0">
      <inkml:brushProperty name="width" value="0.1" units="cm"/>
      <inkml:brushProperty name="height" value="0.1" units="cm"/>
      <inkml:brushProperty name="color" value="#E71224"/>
    </inkml:brush>
  </inkml:definitions>
  <inkml:trace contextRef="#ctx0" brushRef="#br0">118 0 6873,'-5'58'3789,"-17"27"-2405,3-14-902,-4 40-9,5 1-1,-5 145 1,20-222-465,1-27-46,1 1 0,0-1 0,1 1 0,0 0 0,0-1 0,3 16 0,10-47-1419,-2-3 1125</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8:33.436"/>
    </inkml:context>
    <inkml:brush xml:id="br0">
      <inkml:brushProperty name="width" value="0.1" units="cm"/>
      <inkml:brushProperty name="height" value="0.1" units="cm"/>
      <inkml:brushProperty name="color" value="#FFC114"/>
    </inkml:brush>
  </inkml:definitions>
  <inkml:trace contextRef="#ctx0" brushRef="#br0">52 96 7266,'-51'-10'4793,"52"10"-4441,11 7 0,4-4 32,-3-13 32,19 5-72,2-5-80,12-5-160,0 11-40,-3-8-64,-12-1 8,-16 1-200,9 1-168,-1 8-264,-1 4-168,-11 9 496</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5:04.873"/>
    </inkml:context>
    <inkml:brush xml:id="br0">
      <inkml:brushProperty name="width" value="0.1" units="cm"/>
      <inkml:brushProperty name="height" value="0.1" units="cm"/>
      <inkml:brushProperty name="color" value="#E71224"/>
    </inkml:brush>
  </inkml:definitions>
  <inkml:trace contextRef="#ctx0" brushRef="#br0">138 109 9018,'-138'-10'3113,"148"10"-2921,15-3-112,22 8-48,-4-13 8,-15-18 16,8 12 0,-10-7-56,4 6 8,-2 15-88,-2-8-88,-6 8-200,-4 0-209,-8-8 377</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5:05.318"/>
    </inkml:context>
    <inkml:brush xml:id="br0">
      <inkml:brushProperty name="width" value="0.1" units="cm"/>
      <inkml:brushProperty name="height" value="0.1" units="cm"/>
      <inkml:brushProperty name="color" value="#E71224"/>
    </inkml:brush>
  </inkml:definitions>
  <inkml:trace contextRef="#ctx0" brushRef="#br0">358 5 7306,'-5'-5'4088,"3"18"-2622,3 32-2008,0-28 939,-17 135 376,8-89-553,-51 524 1131,49-475-1292,6-61-61,2-20-29,-1 0 0,-1 0 0,-13 47-1,17-79 25,0 1 1,0 0-1,0-1 0,0 1 0,-1 0 0,1 0 0,0-1 0,0 1 1,-1 0-1,1-1 0,0 1 0,0 0 0,-1 0 0,1 0 0,0-1 1,-1 1-1,1 0 0,0 0 0,-1 0 0,1 0 0,0-1 1,-1 1-1,1 0 0,0 0 0,-1 0 0,1 0 0,-1 0 0,1 0 1,0 0-1,-1 0 0,1 0 0,0 0 0,-1 0 0,1 1 1,-1-1-1,1 0 0,0 0 0,-1 0 0,1 0 0,0 0 0,-1 1 1,1-1-1,0 0 0,0 0 0,-1 1 0,1-1 0,0 0 0,0 0 1,-1 1-1,1-1 0,0 0 0,0 1 0,0-1 0,-1 0 1,1 1-1,0-1 0,0 0 0,0 1 0,0-1 0,0 1 0,0-1 1,0 1-1,-14-42-562,10 29 430,-31-85-289,-60-115 0,50 116 476,44 95-47,-17-51 216,17 50-201,1 1-1,0-1 0,0 0 0,-1 1 0,1-1 1,0 1-1,0-1 0,1 1 0,-1-1 1,0 1-1,0-1 0,1 1 0,-1-1 0,1 1 1,-1-1-1,1 1 0,0-1 0,0 1 1,-1 0-1,1-1 0,0 1 0,0 0 1,0 0-1,0 0 0,1 0 0,-1 0 0,0 0 1,0 0-1,1 0 0,-1 0 0,2 0 1,30-13 58,0 2 0,1 2 0,1 1 0,62-8 0,-75 14-233,-1 0-1,0-2 1,0 0 0,-1-1-1,0-1 1,0-1-1,0-1 1,25-15-1,-6 4-226</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5:05.685"/>
    </inkml:context>
    <inkml:brush xml:id="br0">
      <inkml:brushProperty name="width" value="0.1" units="cm"/>
      <inkml:brushProperty name="height" value="0.1" units="cm"/>
      <inkml:brushProperty name="color" value="#E71224"/>
    </inkml:brush>
  </inkml:definitions>
  <inkml:trace contextRef="#ctx0" brushRef="#br0">0 1 11795,'5'8'240,"5"-1"-16,-6 6 168,7-2-48,-3 16-104,4 4-80,-14 2-80,0 4-24,11 0-64,-27-18-40,19 8-192,-6-6-208,-11-18 744,24 12-352</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5:06.035"/>
    </inkml:context>
    <inkml:brush xml:id="br0">
      <inkml:brushProperty name="width" value="0.1" units="cm"/>
      <inkml:brushProperty name="height" value="0.1" units="cm"/>
      <inkml:brushProperty name="color" value="#E71224"/>
    </inkml:brush>
  </inkml:definitions>
  <inkml:trace contextRef="#ctx0" brushRef="#br0">14 6 7514,'1'0'155,"0"-1"0,0 0 0,-1 1 0,1-1 1,0 1-1,0-1 0,0 1 0,0 0 1,0-1-1,0 1 0,0 0 0,0 0 0,0-1 1,0 1-1,0 0 0,0 0 0,0 0 0,1 0 1,-1 0-1,0 1 0,0-1 0,0 0 0,0 0 1,0 1-1,0-1 0,0 1 0,0-1 1,0 1-1,39 19 143,-19-9 224,4-2-291,41 17-51,-63-24-179,0-1 0,0 1 0,0 0 0,-1-1-1,1 1 1,0 0 0,-1 1 0,0-1 0,1 0-1,-1 1 1,0 0 0,0-1 0,0 1 0,-1 0 0,1 0-1,2 5 1,-5-4 0,1 0-1,-1-1 1,0 1-1,0-1 0,0 1 1,-1-1-1,1 1 1,-1-1-1,0 0 1,0 1-1,0-1 1,-5 5-1,-4 10 1,-7 17 1,10-18-21,0 0 1,-1-1 0,-1 0 0,-1 0 0,0-1-1,-1-1 1,-14 14 0,-44 47-2227,51-71 1881</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5:06.371"/>
    </inkml:context>
    <inkml:brush xml:id="br0">
      <inkml:brushProperty name="width" value="0.1" units="cm"/>
      <inkml:brushProperty name="height" value="0.1" units="cm"/>
      <inkml:brushProperty name="color" value="#E71224"/>
    </inkml:brush>
  </inkml:definitions>
  <inkml:trace contextRef="#ctx0" brushRef="#br0">64 66 7714,'18'-36'2856,"-3"34"-2024,-3-1-776,-6-5-40,6-1-24,1 5-56,5 4-128,-2-4-248,-3 8 288</inkml:trace>
  <inkml:trace contextRef="#ctx0" brushRef="#br0" timeOffset="1">0 214 5441,'2'11'2721,"1"-3"-185,-5-14-2128,19 14-208,4-6 64,6 3-47,5 5-17,-12-14-128,0 1-88,-7-7-200,-5-8-201,-1 8 249</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5:06.706"/>
    </inkml:context>
    <inkml:brush xml:id="br0">
      <inkml:brushProperty name="width" value="0.1" units="cm"/>
      <inkml:brushProperty name="height" value="0.1" units="cm"/>
      <inkml:brushProperty name="color" value="#E71224"/>
    </inkml:brush>
  </inkml:definitions>
  <inkml:trace contextRef="#ctx0" brushRef="#br0">28 138 9170,'-23'18'3113,"18"-3"-2937,10 3-56,18-15 56,13-1 48,28-9 24,25-6-16,19-18-88,-1-8-48,-8 4-56,-19 9-64,-37 6-200,-4 17-112,-21 0-248,-11-10-136,-2 13-961,-2-4 1121</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5:07.045"/>
    </inkml:context>
    <inkml:brush xml:id="br0">
      <inkml:brushProperty name="width" value="0.1" units="cm"/>
      <inkml:brushProperty name="height" value="0.1" units="cm"/>
      <inkml:brushProperty name="color" value="#E71224"/>
    </inkml:brush>
  </inkml:definitions>
  <inkml:trace contextRef="#ctx0" brushRef="#br0">72 0 4177,'-40'58'2328,"40"-47"33,3 6-1553,-3 2-336,-3-4 8,3 8-64,-6-10-32,4 7-128,-8-5-87,5 6-113,5 4-56,-5-4-128,12 4-137,-7-11-823,-3 0 736</inkml:trace>
  <inkml:trace contextRef="#ctx0" brushRef="#br0" timeOffset="1">1 304 5137,'0'-2'2481,"5"-8"-873,1-3-880,54-38-112,-44 35-264,4 6-104,-2-1-128,-3 1-48,-7 2-72,0 3-48,-1 3-272,-7-6-600,-2 6 600</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5:07.385"/>
    </inkml:context>
    <inkml:brush xml:id="br0">
      <inkml:brushProperty name="width" value="0.1" units="cm"/>
      <inkml:brushProperty name="height" value="0.1" units="cm"/>
      <inkml:brushProperty name="color" value="#E71224"/>
    </inkml:brush>
  </inkml:definitions>
  <inkml:trace contextRef="#ctx0" brushRef="#br0">212 1 7178,'-75'31'2028,"74"-29"-1966,1-1 1,0 1-1,0-1 0,0 1 0,0-1 1,0 1-1,0-1 0,0 0 1,0 1-1,1-1 0,-1 1 1,0-1-1,1 1 0,-1-1 0,1 0 1,0 1-1,-1-1 0,1 0 1,0 0-1,0 1 0,0-1 1,2 2-1,7 17 521,-10-16-481,1 1 0,-1 0-1,0-1 1,0 1-1,-1 0 1,0-1-1,1 1 1,-1-1-1,-1 1 1,-1 6 0,-24 51 429,12-29-355,13-29-161,-3 11 26,-1 0 1,-1 0 0,0-1 0,-1 0 0,-1 0 0,-18 22 0,9-17-40,2-3-181,13-14-341,5-8-480,3-6 616</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5:07.721"/>
    </inkml:context>
    <inkml:brush xml:id="br0">
      <inkml:brushProperty name="width" value="0.1" units="cm"/>
      <inkml:brushProperty name="height" value="0.1" units="cm"/>
      <inkml:brushProperty name="color" value="#E71224"/>
    </inkml:brush>
  </inkml:definitions>
  <inkml:trace contextRef="#ctx0" brushRef="#br0">0 1 6969,'13'13'973,"0"-1"-1,0 0 1,1-1-1,1 0 0,0-2 1,31 17-1,105 32 1359,-102-42-1903,62 30-1,-91-36-182,10 6-457,0-1 1,61 19-1,-79-31 380,1 0 0,-1-1 0,0-1 1,1 0-1,-1 0 0,1-2 0,-1 1 0,1-2 0,-1 1 0,1-2 0,16-5 0,9-4 1095</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5:08.074"/>
    </inkml:context>
    <inkml:brush xml:id="br0">
      <inkml:brushProperty name="width" value="0.1" units="cm"/>
      <inkml:brushProperty name="height" value="0.1" units="cm"/>
      <inkml:brushProperty name="color" value="#E71224"/>
    </inkml:brush>
  </inkml:definitions>
  <inkml:trace contextRef="#ctx0" brushRef="#br0">110 216 9258,'-110'-58'3193,"117"52"-2937,14 1-120,2-2-72,8-1 24,5-4 64,2-4-8,18 1-16,3-3-16,7 2-96,-19-2-24,-9 3-200,-12 3-192,-24 2 136,15 10 80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8:33.785"/>
    </inkml:context>
    <inkml:brush xml:id="br0">
      <inkml:brushProperty name="width" value="0.1" units="cm"/>
      <inkml:brushProperty name="height" value="0.1" units="cm"/>
      <inkml:brushProperty name="color" value="#FFC114"/>
    </inkml:brush>
  </inkml:definitions>
  <inkml:trace contextRef="#ctx0" brushRef="#br0">11 76 7610,'-10'2'2728,"12"3"-2248,3 0-8,8-7-47,8 4-17,2-6-120,8-14-72,9 12-88,-8-11-72,0 1-32,2 11-24,-21-16-232,17 21-128,-10 0-1145,-14 1 1009</inkml:trace>
  <inkml:trace contextRef="#ctx0" brushRef="#br0" timeOffset="0.63">63 207 7450,'-16'2'2856,"13"1"-1928,4 4-343,8-7 599,-1 0-904,23-2-80,40-8-48,-35 1-112,0-9-16,18 11-80,2 2-128,-12-13-224,4 8-248,-27-18 392</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5:08.416"/>
    </inkml:context>
    <inkml:brush xml:id="br0">
      <inkml:brushProperty name="width" value="0.1" units="cm"/>
      <inkml:brushProperty name="height" value="0.1" units="cm"/>
      <inkml:brushProperty name="color" value="#E71224"/>
    </inkml:brush>
  </inkml:definitions>
  <inkml:trace contextRef="#ctx0" brushRef="#br0">144 1 7730,'-90'48'2237,"89"-47"-2211,0-1 1,0 1-1,0 0 0,0 0 0,0 0 0,0-1 0,0 1 0,1 0 0,-1 0 0,0 0 0,1 0 0,-1 1 0,0-1 0,1 0 0,-1 0 0,1 0 0,0 0 0,-1 0 0,1 1 0,0-1 0,0 0 0,0 0 0,0 1 0,0-1 0,0 0 0,0 0 0,0 0 0,0 1 0,1-1 0,-1 0 0,0 0 0,1 0 0,-1 0 0,1 1 0,-1-1 0,1 0 0,0 0 0,-1 0 0,1 0 0,0 0 1,0 0-1,1 0 0,1 5 175,3 11-30,0 0 1,-2 0 0,0 1-1,-1 0 1,-1-1 0,0 1-1,-2 0 1,0 0-1,-1 0 1,-4 22 0,-3 6-190,-2-2 0,-29 78 1,35-111-477,1 1 0,0-1 1,1 1-1,-2 17 0</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5:08.757"/>
    </inkml:context>
    <inkml:brush xml:id="br0">
      <inkml:brushProperty name="width" value="0.1" units="cm"/>
      <inkml:brushProperty name="height" value="0.1" units="cm"/>
      <inkml:brushProperty name="color" value="#E71224"/>
    </inkml:brush>
  </inkml:definitions>
  <inkml:trace contextRef="#ctx0" brushRef="#br0">242 1 6241,'1'0'121,"-1"0"-1,1 1 0,0-1 1,-1 0-1,1 1 0,0-1 1,-1 1-1,1-1 0,0 1 1,-1-1-1,1 1 0,-1 0 1,1-1-1,-1 1 0,1 0 1,-1-1-1,0 1 0,1 0 1,-1-1-1,0 1 0,1 0 1,-1 0-1,0 0 0,0-1 1,0 1-1,0 0 0,0 0 1,0 0-1,0-1 0,0 1 1,0 1-1,-18 21 563,16-22-663,-1 1-1,1 0 1,0 0-1,0 1 0,0-1 1,0 0-1,1 1 1,-1-1-1,1 1 0,-1-1 1,1 1-1,0 0 0,0 0 1,0 0-1,0-1 1,0 4-1,16 82 656,-15 152 244,-2-172-710,-3-16-114,-2 0 0,-2-1 0,-3 0 1,-2 0-1,-25 61 0,24-70-79,0 10-14,2 1 0,-7 63-1,4-23-53,14-82 23,-5 20-38,7-31 55,-1 1 0,1 0 0,-1 0 0,1 0 0,0 0 0,-1-1 0,0 1 0,1 0 0,-1 0 0,0-1 0,1 1 0,-1-1 0,0 1 0,1 0 0,-1-1 0,0 1 0,0-1 0,0 0 0,0 1 0,0-1 0,1 0 0,-1 1 0,0-1 0,0 0 0,0 0 0,-2 0 0,3 0-3,-1 0 0,0 0 0,0 0 0,1 0 0,-1 0 0,0 0 0,1-1-1,-1 1 1,0 0 0,1 0 0,-1-1 0,0 1 0,1 0 0,-1-1 0,0 1 0,1-1 0,-1 1 0,1-1 0,-1 1 0,1-1-1,-1 1 1,1-1 0,0 0 0,-1 1 0,0-2 0,-10-35-210</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5:09.107"/>
    </inkml:context>
    <inkml:brush xml:id="br0">
      <inkml:brushProperty name="width" value="0.1" units="cm"/>
      <inkml:brushProperty name="height" value="0.1" units="cm"/>
      <inkml:brushProperty name="color" value="#E71224"/>
    </inkml:brush>
  </inkml:definitions>
  <inkml:trace contextRef="#ctx0" brushRef="#br0">0 65 8322,'43'-64'2976,"-35"75"-2383,10 4-505,12 13-56,6 2 40,-3-14-8,10 7-8,-16-23-104,18 13-96,-9-6-257,-15-7-351,-6 0 480</inkml:trace>
</inkml:ink>
</file>

<file path=ppt/ink/ink2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5:09.439"/>
    </inkml:context>
    <inkml:brush xml:id="br0">
      <inkml:brushProperty name="width" value="0.1" units="cm"/>
      <inkml:brushProperty name="height" value="0.1" units="cm"/>
      <inkml:brushProperty name="color" value="#E71224"/>
    </inkml:brush>
  </inkml:definitions>
  <inkml:trace contextRef="#ctx0" brushRef="#br0">553 0 6265,'-31'7'2577,"8"-4"-1289,7 10-808,9 1-88,6 2 72,1-8-47,3 4-41,8-1-120,-2-12-72,17 7-64,3-3-32,1-8-40,14 9-16,2 1-64,-5-7-56,12 15-224,-25-14-192,-15-1 304</inkml:trace>
  <inkml:trace contextRef="#ctx0" brushRef="#br0" timeOffset="1">153 358 8522,'-63'33'3096,"30"-2"-2471,-8-9-241,25-12-96,16 0 56,3-12 32,32 8-48,16-2-80,1-11-80,22-3-88,-10-13-40,13-6-40,9-2-48,12-2-240,-2 0-152,0-2-384,-4 9 480</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5:09.774"/>
    </inkml:context>
    <inkml:brush xml:id="br0">
      <inkml:brushProperty name="width" value="0.1" units="cm"/>
      <inkml:brushProperty name="height" value="0.1" units="cm"/>
      <inkml:brushProperty name="color" value="#E71224"/>
    </inkml:brush>
  </inkml:definitions>
  <inkml:trace contextRef="#ctx0" brushRef="#br0">138 42 8858,'46'-40'2576,"-45"40"-2547,0-1 0,0 1 0,0 0-1,0-1 1,0 1 0,0 0-1,0 0 1,0 0 0,0 0 0,0 0-1,0 0 1,0 0 0,0 1-1,0-1 1,0 0 0,0 0-1,0 1 1,0-1 0,0 1 0,0-1-1,0 1 1,0-1 0,0 1-1,-1 0 1,1-1 0,0 1 0,0 0-1,-1-1 1,1 1 0,0 0-1,-1 0 1,1 0 0,-1 0-1,1 0 1,0 1 0,3 4 108,32 23 173,-27-24-296,-1 1 1,1 1-1,-2-1 1,1 1-1,-1 1 1,0-1-1,-1 1 1,11 17-1,-15-21-10,-1 1-1,-1-1 0,1 1 1,-1 0-1,0-1 0,0 1 1,0-1-1,0 1 0,-1-1 1,0 1-1,0-1 0,0 1 1,0-1-1,-3 5 0,-2 6 18,0-1 0,-16 25-1,-4-4 275,-58 61-1,54-63-153,-40 53 0,31-35-262,38-50 102,1-1 0,-1 1-1,1-1 1,0 1 0,-1 0 0,0-1 0,1 1-1,-1-1 1,1 0 0,-1 1 0,1-1 0,-1 1-1,0-1 1,1 0 0,-1 0 0,0 1 0,0-1-1,1 0 1,-1 0 0,0 0 0,1 0 0,-1 1 0,0-1-1,0 0 1,1-1 0,-1 1 0,0 0 0,0 0-1,1 0 1,-1 0 0,0 0 0,1-1 0,-1 1-1,0 0 1,1-1 0,-1 1 0,0-1 0,1 1-1,-1 0 1,1-1 0,-1 1 0,1-1 0,-1 1-1,1-1 1,-1 0 0,0 0 0,-1-1-79,1 0 1,-1 0-1,0 0 1,1-1-1,-1 1 1,1-1-1,0 1 1,0-1-1,0 1 0,-1-5 1,7-14-289</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5:10.104"/>
    </inkml:context>
    <inkml:brush xml:id="br0">
      <inkml:brushProperty name="width" value="0.1" units="cm"/>
      <inkml:brushProperty name="height" value="0.1" units="cm"/>
      <inkml:brushProperty name="color" value="#E71224"/>
    </inkml:brush>
  </inkml:definitions>
  <inkml:trace contextRef="#ctx0" brushRef="#br0">1 0 8362,'0'5'281,"1"-1"1,0 1-1,0 0 1,1-1-1,-1 1 0,1-1 1,0 0-1,0 1 1,0-1-1,1 0 1,0 0-1,-1 0 1,1-1-1,6 7 0,59 49 212,-37-34 110,-6-3-447,1-2 0,1 0 0,0-2 0,2-1 0,41 18 0,-64-32-212,1 0-1,-1 0 1,0 1-1,0 0 1,9 8-1,-12-10-164,-3-2-57,0-4-1260,0 3 1262</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5:10.437"/>
    </inkml:context>
    <inkml:brush xml:id="br0">
      <inkml:brushProperty name="width" value="0.1" units="cm"/>
      <inkml:brushProperty name="height" value="0.1" units="cm"/>
      <inkml:brushProperty name="color" value="#E71224"/>
    </inkml:brush>
  </inkml:definitions>
  <inkml:trace contextRef="#ctx0" brushRef="#br0">1 0 8514,'6'5'2984,"7"8"-2583,-8-14-1034,5 7-711</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6:29.125"/>
    </inkml:context>
    <inkml:brush xml:id="br0">
      <inkml:brushProperty name="width" value="0.1" units="cm"/>
      <inkml:brushProperty name="height" value="0.1" units="cm"/>
      <inkml:brushProperty name="color" value="#E71224"/>
    </inkml:brush>
  </inkml:definitions>
  <inkml:trace contextRef="#ctx0" brushRef="#br0">1 115 5777,'9'9'788,"-8"-8"-633,0 1-1,0 0 0,1-1 1,-1 1-1,1-1 0,-1 1 1,1-1-1,-1 0 0,1 0 1,0 0-1,0 0 0,0 0 1,-1 0-1,1 0 1,0 0-1,0-1 0,0 1 1,0-1-1,0 1 0,0-1 1,1 0-1,-1 0 0,0 0 1,0 0-1,3-1 0,-1-1-18,0 1 0,0-1-1,0 1 1,1 0-1,-1 0 1,0 1 0,1-1-1,-1 1 1,9 0 0,28-3 345,-3-5-94,112-32 792,-96 22-840,-20 7-30,49-22-1,-76 30-295,1-1 0,1 1 0,-1 0 0,0 1 0,1 0 0,-1 0 0,1 1 0,0 0 0,-1 0 0,1 1-1,0 0 1,0 1 0,-1 0 0,1 0 0,0 1 0,-1 0 0,11 4 0,-18-6-32,-1 0 1,1 0-1,-1 0 0,0 0 0,1 0 0,-1 0 0,0 1 1,1-1-1,-1 0 0,1 0 0,-1 0 0,0 1 0,1-1 1,-1 0-1,0 0 0,0 1 0,1-1 0,-1 0 0,0 0 1,0 1-1,1-1 0,-1 0 0,0 1 0,0-1 0,0 1 1,1-1-1,-1 0 0,0 1 0,0-1 0,0 0 0,0 1 1,0-1-1,0 1 0,0-1 0,0 0 0,0 1 0,0-1 1,0 1-1,0-1 0,0 0 0,0 1 0,0-1 0,-1 1 1,1-1-1,0 0 0,0 1 0,-15 11-1044,11-9 791,-13 14-180</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6:29.569"/>
    </inkml:context>
    <inkml:brush xml:id="br0">
      <inkml:brushProperty name="width" value="0.1" units="cm"/>
      <inkml:brushProperty name="height" value="0.1" units="cm"/>
      <inkml:brushProperty name="color" value="#E71224"/>
    </inkml:brush>
  </inkml:definitions>
  <inkml:trace contextRef="#ctx0" brushRef="#br0">18 3 8762,'16'-2'3110,"29"3"-2639,15-1-522,-43-1 76,38 2 12,-53-1-34,0 1 1,0-1 0,0 0 0,0 1-1,-1 0 1,1-1 0,0 1 0,-1 0 0,1 0-1,0 0 1,-1 0 0,1 0 0,-1 0-1,1 0 1,-1 1 0,0-1 0,0 1 0,1-1-1,-1 1 1,0-1 0,0 1 0,-1-1-1,1 1 1,1 3 0,-2-3 0,0 0 0,0-1 1,0 1-1,0 0 0,-1-1 0,1 1 0,0 0 1,-1-1-1,0 1 0,1-1 0,-1 1 0,0-1 0,0 1 1,0-1-1,0 1 0,0-1 0,0 0 0,0 0 1,0 1-1,-2 0 0,-12 19 64,10-12-24,-1 0 0,0 0 0,0 0 0,-1-1 0,-13 13 0,12-13 9,0 1-1,0 0 0,1 1 0,-9 13 0,-1 17 126,-25 83-1,35-98-141,1-6-13,-42 161 109,72-230-1466,-5 14 996</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6:30.110"/>
    </inkml:context>
    <inkml:brush xml:id="br0">
      <inkml:brushProperty name="width" value="0.1" units="cm"/>
      <inkml:brushProperty name="height" value="0.1" units="cm"/>
      <inkml:brushProperty name="color" value="#E71224"/>
    </inkml:brush>
  </inkml:definitions>
  <inkml:trace contextRef="#ctx0" brushRef="#br0">1 98 8306,'9'-10'506,"-5"7"-353,-1-1 0,0 0 1,1 1-1,0 0 0,0 0 1,0 0-1,0 0 0,0 1 1,0-1-1,1 1 0,-1 0 1,1 1-1,0-1 0,0 1 1,7-2-1,62-11 155,12 0 148,-33 5-318,-45 6-124,1 2 0,-1-1 0,1 1 0,0 0 0,0 0 0,14 2 0,-23 0 0,1-1 0,0 1 0,-1-1-1,1 1 1,-1 0 0,1-1 0,-1 1-1,0 0 1,1-1 0,-1 1 0,1 0-1,-1-1 1,0 1 0,0 0 0,1 0-1,-1 0 1,0-1 0,0 1 0,0 0-1,0 0 1,0 0 0,0-1 0,0 1-1,0 0 1,-1 0 0,1-1 0,0 1-1,0 0 1,0 0 0,-2 1 0,1 11-9,-7 54 286,-26 106-1,-4 24-146,33-149-124,2-17-23,-1 0 0,-13 47 1,7-58 56,10-19-65,-1-1-1,1 0 0,0 0 1,0 0-1,-1 0 1,1 0-1,0 0 0,0 0 1,0 0-1,-1 0 0,1 0 1,0 0-1,0 0 0,-1 0 1,1 0-1,0 0 0,0 0 1,-1 0-1,1 0 0,0-1 1,0 1-1,0 0 0,-1 0 1,1 0-1,0 0 0,0 0 1,0 0-1,-1-1 1,1 1-1,0 0 0,0 0 1,0 0-1,0-1 0,0 1 1,-1 0-1,1 0 0,0 0 1,0-1-1,0 1 0,0 0 1,0 0-1,0-1 0,-2-4-462,1-1 0,-1 1 0,1 0-1,1-1 1,-1 1 0,1-9-1,0-33-638</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8:34.129"/>
    </inkml:context>
    <inkml:brush xml:id="br0">
      <inkml:brushProperty name="width" value="0.1" units="cm"/>
      <inkml:brushProperty name="height" value="0.1" units="cm"/>
      <inkml:brushProperty name="color" value="#FFC114"/>
    </inkml:brush>
  </inkml:definitions>
  <inkml:trace contextRef="#ctx0" brushRef="#br0">4 26 7434,'-3'-20'3629,"2"15"-3370,2 11 1520,16 89-1314,-10-60-350,-1 1 0,3 72 0,-7 315 25,-1-398-137,0-12 3,-1 1 1,0 0 0,-1 0-1,-1-1 1,0 1 0,0-1-1,-7 19 1,2-10 18,7-21-33,0 1 0,-1-1 1,1 0-1,0 1 0,-1-1 0,1 1 1,-1-1-1,1 0 0,-1 1 0,0-1 0,0 0 1,1 0-1,-1 0 0,0 0 0,0 1 1,0-1-1,0 0 0,-2 0 0</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6:30.451"/>
    </inkml:context>
    <inkml:brush xml:id="br0">
      <inkml:brushProperty name="width" value="0.1" units="cm"/>
      <inkml:brushProperty name="height" value="0.1" units="cm"/>
      <inkml:brushProperty name="color" value="#E71224"/>
    </inkml:brush>
  </inkml:definitions>
  <inkml:trace contextRef="#ctx0" brushRef="#br0">158 1 5969,'0'1'187,"0"0"-1,0 0 1,0 0-1,0 1 1,0-1-1,0 0 1,0 0 0,0 0-1,0 0 1,-1 0-1,1 0 1,-1 1-1,1-1 1,-1 0-1,1 0 1,-1 0-1,1 0 1,-1 0-1,0-1 1,1 1-1,-1 0 1,0 0 0,0 0-1,0-1 1,0 1-1,0 0 1,0-1-1,0 1 1,-1 0-1,1 0-163,-1 0 0,1 0 0,-1 0 0,1 0-1,0 0 1,0 0 0,-1 0 0,1 0 0,0 1 0,0-1-1,0 1 1,0-1 0,0 1 0,1-1 0,-1 1 0,0-1-1,1 1 1,-1-1 0,1 1 0,0 0 0,-1-1-1,1 1 1,0 0 0,0 2 0,-1 7 84,-1 0 0,0-1 0,-1 1 0,0-1 0,-1 0-1,0 0 1,0 0 0,-11 17 0,3-2-21,-19 21-895,30-44 740,-1 1 0,0-1 0,0 1 0,0-1 0,-1 0 0,1 1-1,-1-1 1,1 0 0,-1-1 0,1 1 0,-1 0 0,0-1 0,0 0 0,-3 2-1,9-5-242</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6:30.804"/>
    </inkml:context>
    <inkml:brush xml:id="br0">
      <inkml:brushProperty name="width" value="0.1" units="cm"/>
      <inkml:brushProperty name="height" value="0.1" units="cm"/>
      <inkml:brushProperty name="color" value="#E71224"/>
    </inkml:brush>
  </inkml:definitions>
  <inkml:trace contextRef="#ctx0" brushRef="#br0">168 0 7106,'-1'30'1519,"-2"0"1,-7 31-1,-3 34-784,11-71-671,-1 0-1,0 0 1,-2 0 0,0 0 0,-2-1 0,-1 0 0,-1 0 0,0-1 0,-2 0 0,0-1 0,-2 0 0,-20 25-1,31-43-60,-1 0-1,1 0 0,0 0 1,0 1-1,0-1 0,1 0 1,-1 1-1,1-1 0,0 1 1,0-1-1,0 1 0,-1 4 1,2-7-2,1 0 0,-1 0-1,0 1 1,0-1 0,0 0 0,1 1 0,-1-1 0,1 0 0,-1 0 0,1 1 0,-1-1 0,1 0 0,0 0 0,0 0-1,-1 0 1,1 0 0,0 0 0,0 0 0,0 0 0,0 0 0,0-1 0,0 1 0,0 0 0,1 0 0,-1-1-1,0 1 1,0-1 0,0 1 0,1-1 0,-1 0 0,0 1 0,1-1 0,-1 0 0,0 0 0,1 0 0,1 0 0,-1 0 1,-1 0 1,1-1 0,0 1 0,0-1 0,0 1-1,-1-1 1,1 1 0,0-1 0,0 0 0,-1 0 0,1 0-1,-1 0 1,1 0 0,-1 0 0,1 0 0,-1-1 0,0 1-1,1 0 1,0-3 0,29-40-42,-4 6-205,29-6-3598,-49 36 2763</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6:31.139"/>
    </inkml:context>
    <inkml:brush xml:id="br0">
      <inkml:brushProperty name="width" value="0.1" units="cm"/>
      <inkml:brushProperty name="height" value="0.1" units="cm"/>
      <inkml:brushProperty name="color" value="#E71224"/>
    </inkml:brush>
  </inkml:definitions>
  <inkml:trace contextRef="#ctx0" brushRef="#br0">1 78 7978,'1'-7'2856,"22"5"-2352,7 1-392,3 1-8,13 6 32,-20-20-47,20 14-41,-8-13-56,-13-10-513,-1 14-2007,-11-5 1752</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6:31.475"/>
    </inkml:context>
    <inkml:brush xml:id="br0">
      <inkml:brushProperty name="width" value="0.1" units="cm"/>
      <inkml:brushProperty name="height" value="0.1" units="cm"/>
      <inkml:brushProperty name="color" value="#E71224"/>
    </inkml:brush>
  </inkml:definitions>
  <inkml:trace contextRef="#ctx0" brushRef="#br0">89 97 6257,'-43'12'2937,"20"-1"-609,0-6-1975,28 2-121,10-2-24,11-2 24,7 0 32,30 6-104,-17-9-16,0-10-96,5 1-48,-22-14-128,11-1-160,-13-11-464,-2-16 472</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6:31.823"/>
    </inkml:context>
    <inkml:brush xml:id="br0">
      <inkml:brushProperty name="width" value="0.1" units="cm"/>
      <inkml:brushProperty name="height" value="0.1" units="cm"/>
      <inkml:brushProperty name="color" value="#E71224"/>
    </inkml:brush>
  </inkml:definitions>
  <inkml:trace contextRef="#ctx0" brushRef="#br0">158 97 6009,'58'-97'2889,"-70"112"-361,1 1-2135,19 22 87,-18 5 40,-6 1 64,1 17-64,-16-2-216,3-1-64,11 1-176,-2-8-56,4-9-248,-2-9-160,6-5-400,-1-10 1768,3-10-848</inkml:trace>
  <inkml:trace contextRef="#ctx0" brushRef="#br0" timeOffset="1">160 312 8314,'21'-6'3024,"-1"-11"-2519,3 7-137,10 9 80,-12-9 16,9 10 0,-19-23-136,10 8-104,1 8-136,2 4-48,-2 5-32,-4 4-8,2-4-128,-15-13-112,6 14-208,-6-6-192,-3 1 112,-2 7 280</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6:32.154"/>
    </inkml:context>
    <inkml:brush xml:id="br0">
      <inkml:brushProperty name="width" value="0.1" units="cm"/>
      <inkml:brushProperty name="height" value="0.1" units="cm"/>
      <inkml:brushProperty name="color" value="#E71224"/>
    </inkml:brush>
  </inkml:definitions>
  <inkml:trace contextRef="#ctx0" brushRef="#br0">124 1 8834,'-7'31'2252,"-16"45"1,14-48-1809,-12 53 0,20-74-425,-1 0 0,-1 0 1,1 0-1,-1 0 0,0 0 0,-5 6 0,4-6-17,1 0 0,-1 0 0,1 0-1,0 1 1,1-1 0,-2 10 0,-14 85 27,18-83-32,10-15 14,24-17 41,-18 5-7,-6 4-25,-1 0 0,0 0 0,0-1-1,-1 0 1,1-1 0,9-7 0,-10 6-6,2 0 1,-1 1-1,1 0 1,19-8-1,-17 11-7,-1-1-1,1 0 1,-1-1 0,0 0-1,0 0 1,-1-2 0,0 1-1,0-1 1,0-1 0,17-16-1,-20 15-96,0 0 0,1 1 0,0 0 0,0 0 0,1 1 0,0 0 0,19-10 0,-27 17 34,0-1 0,0 0 0,0 1 0,1-1 0,-1 0 0,0 1 0,0-1 0,0 0 0,0 0 0,0 0 0,0 0 0,0 0 0,-1 0 0,1 0 0,0 0 0,0 0 0,-1 0 0,1-1 0,-1 1 0,1 0 0,-1 0 0,1-3 0,-3-8-301</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6:32.628"/>
    </inkml:context>
    <inkml:brush xml:id="br0">
      <inkml:brushProperty name="width" value="0.1" units="cm"/>
      <inkml:brushProperty name="height" value="0.1" units="cm"/>
      <inkml:brushProperty name="color" value="#E71224"/>
    </inkml:brush>
  </inkml:definitions>
  <inkml:trace contextRef="#ctx0" brushRef="#br0">110 78 8650,'0'0'68,"0"-1"0,0 1 0,0 0 0,-1 0 0,1-1 0,0 1 1,0 0-1,0-1 0,0 1 0,0 0 0,0-1 0,0 1 0,0 0 0,0-1 0,0 1 0,0 0 1,0-1-1,0 1 0,0 0 0,0 0 0,0-1 0,0 1 0,0 0 0,0-1 0,1 1 0,-1 0 1,0-1-1,0 1 0,0 0 0,1 0 0,-1-1 0,0 1 0,0 0 0,0 0 0,1 0 0,-1-1 1,0 1-1,1 0 0,20-12 905,40-8-972,-40 13 488,-6 2-342,-6 1-110,0 0 0,0 1 0,0 0 0,0 1 0,1 0 0,-1 0 0,1 1 0,-1 0 0,1 1 0,-1 0 0,1 0 0,0 1 0,-1 0 0,16 5 0,-23-5-28,0 0 1,0 0-1,-1 0 1,1 1-1,0-1 0,-1 1 1,1-1-1,0 1 1,-1 0-1,0 0 1,1-1-1,-1 1 1,0 0-1,0 0 0,0 0 1,0 1-1,-1-1 1,1 0-1,0 0 1,-1 0-1,0 0 0,1 1 1,-1-1-1,0 0 1,0 0-1,-1 5 1,1-2 7,0 1 0,-1-1 1,0 0-1,0 1 1,-1-1-1,1 0 1,-1 0-1,0 0 1,0 0-1,-1 0 1,-2 4-1,-8 11 60,1 0 1,1 1-1,1 0 1,-8 25-1,6-15 40,-27 51 0,23-50-77,1 1 0,2 1-1,1 0 1,2 1 0,-11 68 0,12-55 24,-2-1 1,-21 56 0,6-33 42,12-32-44,-24 49 1,0-11-25,37-76-48,1 0 0,0 1 0,0-1 0,-1 0 0,1 0 0,0 0 0,-1 0 1,1 0-1,0 1 0,-1-1 0,1 0 0,0 0 0,-1 0 0,1 0 0,0 0 0,-1 0 0,1 0 0,-1 0 0,1 0 0,0 0 0,-1 0 1,1 0-1,0-1 0,-1 1 0,1 0 0,0 0 0,-1 0 0,1 0 0,0 0 0,-1-1 0,1 1 0,0 0 0,0 0 0,-1-1 1,1 1-1,0 0 0,0 0 0,-1-1 0,1 1 0,0 0 0,0-1 0,0 1 0,0 0 0,0-1 0,-1 1 0,1 0 0,0-1 1,0 1-1,0 0 0,0-1 0,0 1 0,0-1 0,0 1 0,0-1 0,-8-23-671,8-7-24,-2-15 320</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6:32.971"/>
    </inkml:context>
    <inkml:brush xml:id="br0">
      <inkml:brushProperty name="width" value="0.1" units="cm"/>
      <inkml:brushProperty name="height" value="0.1" units="cm"/>
      <inkml:brushProperty name="color" value="#E71224"/>
    </inkml:brush>
  </inkml:definitions>
  <inkml:trace contextRef="#ctx0" brushRef="#br0">1 0 8778,'0'0'3329,"14"15"-3089,-15-5 80,19 10 24,2-4-48,-29-13-144,11 5-96,-10 2-120,0 2-88,4 4-272,3 1-240,-11-7 392</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6:33.305"/>
    </inkml:context>
    <inkml:brush xml:id="br0">
      <inkml:brushProperty name="width" value="0.1" units="cm"/>
      <inkml:brushProperty name="height" value="0.1" units="cm"/>
      <inkml:brushProperty name="color" value="#E71224"/>
    </inkml:brush>
  </inkml:definitions>
  <inkml:trace contextRef="#ctx0" brushRef="#br0">1 16 9170,'166'-8'5609,"95"0"-5150,-217 9-555,1 2 0,-1 2 1,0 2-1,65 19 0,-108-26 41,-1 0 0,1 0 0,-1 0 0,1 0 0,-1 0-1,1 1 1,-1-1 0,1 0 0,-1 0 0,0 0 0,1 1 0,-1-1 0,1 0-1,-1 1 1,0-1 0,1 0 0,-1 1 0,0-1 0,1 1 0,-1-1 0,0 0-1,1 1 1,-1-1 0,0 1 0,0-1 0,0 1 0,1-1 0,-1 1 0,0-1-1,0 1 1,0-1 0,0 1 0,0-1 0,0 1 0,0-1 0,0 1 0,0-1-1,0 1 1,0-1 0,-1 1 0,1 0 0,-5 3-410</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6:33.641"/>
    </inkml:context>
    <inkml:brush xml:id="br0">
      <inkml:brushProperty name="width" value="0.1" units="cm"/>
      <inkml:brushProperty name="height" value="0.1" units="cm"/>
      <inkml:brushProperty name="color" value="#E71224"/>
    </inkml:brush>
  </inkml:definitions>
  <inkml:trace contextRef="#ctx0" brushRef="#br0">45 0 9554,'-44'73'3249,"65"-65"-3041,5 5 40,2-5 128,-10 5-24,20 14-88,-18-6-80,-7 2-280,-3-3-152,-22-12-384,11 3-264,1 14 536</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8:34.467"/>
    </inkml:context>
    <inkml:brush xml:id="br0">
      <inkml:brushProperty name="width" value="0.1" units="cm"/>
      <inkml:brushProperty name="height" value="0.1" units="cm"/>
      <inkml:brushProperty name="color" value="#FFC114"/>
    </inkml:brush>
  </inkml:definitions>
  <inkml:trace contextRef="#ctx0" brushRef="#br0">1 242 9130,'1'-2'3339,"18"-13"-3037,48-15 208,-36 15-166,60-19-1,21 8-141,1 5 0,181-10 0,-254 28-190,89-19 24,-129 21-75,-1-1 0,1 0 1,-1 0-1,0 1 0,0-1 1,0 0-1,0 1 0,0-1 1,0 1-1,0-1 0,0 1 0,-1 0 1,-1-2-1,-8-12-973,10 11 635</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6:45.571"/>
    </inkml:context>
    <inkml:brush xml:id="br0">
      <inkml:brushProperty name="width" value="0.1" units="cm"/>
      <inkml:brushProperty name="height" value="0.1" units="cm"/>
      <inkml:brushProperty name="color" value="#E71224"/>
    </inkml:brush>
  </inkml:definitions>
  <inkml:trace contextRef="#ctx0" brushRef="#br0">0 1 8042,'64'47'2487,"-58"-44"-2377,0 1 0,0-1 0,1 1 0,-1-2 0,1 1 0,-1-1 0,1 0 0,0 0 0,0-1 0,0 0-1,0 0 1,0-1 0,0 0 0,0 0 0,1-1 0,6-1 0,13 1 75,168-17 75,-99 7-267,-82 9-39,1 0 0,-1-1 0,16-5 0,0-2-2491,-21 8 1712</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6:45.900"/>
    </inkml:context>
    <inkml:brush xml:id="br0">
      <inkml:brushProperty name="width" value="0.1" units="cm"/>
      <inkml:brushProperty name="height" value="0.1" units="cm"/>
      <inkml:brushProperty name="color" value="#E71224"/>
    </inkml:brush>
  </inkml:definitions>
  <inkml:trace contextRef="#ctx0" brushRef="#br0">168 0 6785,'2'1'2943,"-2"3"-1518,-5 21-888,3-4-408,-74 295 1137,53-199-1192,19-89-92,-1-1 1,-2 1 0,0-1-1,-16 35 1,11-41-1220,6-19 884</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6:46.237"/>
    </inkml:context>
    <inkml:brush xml:id="br0">
      <inkml:brushProperty name="width" value="0.1" units="cm"/>
      <inkml:brushProperty name="height" value="0.1" units="cm"/>
      <inkml:brushProperty name="color" value="#E71224"/>
    </inkml:brush>
  </inkml:definitions>
  <inkml:trace contextRef="#ctx0" brushRef="#br0">44 307 7434,'-9'3'1228,"-20"7"1094,24-5-1603,15-1-486,-4-5-151,1 0-1,-1-1 1,1 1-1,-1-2 1,0 1 0,1 0-1,-1-1 1,-1 0 0,1-1-1,0 1 1,-1-1-1,7-6 1,13-6 160,249-157 521,-259 165-756,0 1 1,1 0 0,-1 1 0,1 1 0,1 1 0,-1 0-1,31-3 1,-23 4-18,48-14 0,-70 16-37,0 1-13,0 0 1,-1 0 0,1-1 0,-1 1-1,1-1 1,0 1 0,-1-1-1,1 0 1,-1 1 0,1-1 0,-1 0-1,0 0 1,1 0 0,-1 0-1,0 0 1,0-1 0,0 1 0,1 0-1,-1 0 1,-1-1 0,1 1-1,0-1 1,0 1 0,0-1 0,-1 1-1,2-4 1,-2 2-334</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6:46.605"/>
    </inkml:context>
    <inkml:brush xml:id="br0">
      <inkml:brushProperty name="width" value="0.1" units="cm"/>
      <inkml:brushProperty name="height" value="0.1" units="cm"/>
      <inkml:brushProperty name="color" value="#E71224"/>
    </inkml:brush>
  </inkml:definitions>
  <inkml:trace contextRef="#ctx0" brushRef="#br0">148 1 6937,'-38'116'3037,"26"-77"-2508,-1 0 0,-31 66 0,33-87-386,7-12-50,0 1 0,0-1 0,1 1 0,0 0 0,0 0 0,0 0 0,1 1 0,-2 7 0,5-15-86,-1 1 0,0-1 0,0 0 0,0 1 0,0-1 0,1 1 0,-1-1 0,0 0 0,0 1-1,1-1 1,-1 0 0,0 1 0,1-1 0,-1 0 0,0 0 0,1 1 0,-1-1 0,0 0 0,1 0 0,-1 1-1,1-1 1,-1 0 0,0 0 0,1 0 0,-1 0 0,1 0 0,-1 0 0,1 0 0,-1 0 0,0 0-1,1 0 1,-1 0 0,1 0 0,-1 0 0,1 0 0,-1 0 0,0 0 0,1 0 0,-1 0 0,1-1 0,-1 1-1,0 0 1,1 0 0,-1 0 0,1-1 0,-1 1 0,0 0 0,1-1 0,-1 1 0,0 0 0,0-1 0,1 0-1,23-15 94,110-81 87,-91 69-297,-1-2 0,38-36 0,-73 59-234,-1 0-1,0 1 1,-1-2-1,0 1 1,0-1-1,4-8 1,-6-8-347</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6:46.936"/>
    </inkml:context>
    <inkml:brush xml:id="br0">
      <inkml:brushProperty name="width" value="0.1" units="cm"/>
      <inkml:brushProperty name="height" value="0.1" units="cm"/>
      <inkml:brushProperty name="color" value="#E71224"/>
    </inkml:brush>
  </inkml:definitions>
  <inkml:trace contextRef="#ctx0" brushRef="#br0">10 10 6625,'9'-4'557,"-8"4"-443,0-1 0,0 1 1,-1-1-1,1 1 0,0-1 1,0 1-1,0-1 0,0 1 0,0 0 1,0-1-1,0 1 0,0 0 1,0 0-1,0 0 0,0 0 1,0 0-1,0 0 0,0 0 1,2 1-1,6 27 1133,-9-27-1241,1 4 78,-1-1 0,0 1 0,0-1 1,0 1-1,0-1 0,-1 0 0,0 1 0,0-1 1,0 0-1,0 0 0,-1 1 0,1-1 0,-1 0 0,0 0 1,-5 6-1,4-5-25,0 1 1,0-1 0,1 1 0,-1 0-1,1 0 1,1 0 0,-2 6-1,-8 169 387,11-178-455,0 0 1,1 1-1,-1-1 0,0 0 1,1 0-1,0 0 1,0 0-1,2 6 1,-3-8-20,0 0 0,1-1 0,-1 1 0,1 0 0,-1-1 0,1 1 0,-1 0 0,1-1 0,-1 1 0,1-1 0,-1 1 0,1-1 0,0 1 0,-1-1 0,1 1 0,0-1 1,-1 0-1,1 1 0,0-1 0,0 0 0,-1 1 0,1-1 0,0 0 0,0 0 0,0 0 0,-1 0 0,1 0 0,0 0 0,0 0 0,-1 0 0,1 0 0,0 0 0,0-1 1,0 1-1,-1 0 0,1 0 0,0-1 0,0 1 0,0-1 0,14-8-326</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6:47.273"/>
    </inkml:context>
    <inkml:brush xml:id="br0">
      <inkml:brushProperty name="width" value="0.1" units="cm"/>
      <inkml:brushProperty name="height" value="0.1" units="cm"/>
      <inkml:brushProperty name="color" value="#E71224"/>
    </inkml:brush>
  </inkml:definitions>
  <inkml:trace contextRef="#ctx0" brushRef="#br0">0 180 8394,'12'-20'2880,"6"9"-2680,5 2-136,-8-2-40,1 3 16,-1-12-8,-2 0-16,3 1-24,-4 2-208,-2 1-240,-4-1-2424,3 6 2040</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6:47.805"/>
    </inkml:context>
    <inkml:brush xml:id="br0">
      <inkml:brushProperty name="width" value="0.1" units="cm"/>
      <inkml:brushProperty name="height" value="0.1" units="cm"/>
      <inkml:brushProperty name="color" value="#E71224"/>
    </inkml:brush>
  </inkml:definitions>
  <inkml:trace contextRef="#ctx0" brushRef="#br0">99 99 5521,'3'-14'716,"0"2"949,0 26-365,-4-4-992,1 1-1,-1-1 1,-1 0-1,-2 12 1,-4 17-74,-44 280 426,19-135-289,30-169-327,2-12-9,0 0 0,1 0 0,-1 0 0,1 0 0,0-1 0,0 1-1,0 0 1,0 0 0,1 6 0,0-8-28,0 0 1,-1-1-1,1 1 0,0 0 0,0 0 0,0-1 1,0 1-1,0-1 0,0 1 0,0-1 0,0 1 1,0-1-1,0 0 0,0 1 0,0-1 1,0 0-1,1 0 0,-1 0 0,0 0 0,0 0 1,0 0-1,0 0 0,0 0 0,0-1 0,0 1 1,0 0-1,1 0 0,-1-1 0,0 1 0,0-1 1,0 1-1,1-2 0,3 0 5,-1 0 1,1 0-1,0-1 1,-1 0-1,0 0 0,0 0 1,0 0-1,0-1 1,0 1-1,4-6 0,34-48 8,-35 46-24,47-69-111,204-332-1738,-248 391 1765,-4 7 71,1 0 1,1 0 0,0 1-1,0 0 1,2 0 0,-1 1-1,14-13 1,-14 17 160,-6 6 165,-5 4 73,-27 27 142,9-8-499,-1-2 0,-46 33 0,57-45-90,1 1 1,-1 0 0,1 1 0,0 0 0,1 0 0,0 1 0,1 0 0,-8 14 0,5-8-1,9-15 53,1 0 0,-1 0 1,0 1-1,1-1 0,-1 1 0,1-1 0,0 0 0,0 1 1,-1-1-1,1 1 0,0-1 0,0 1 0,0-1 0,0 1 1,1-1-1,0 3 0,-1-3 3,0 0 1,0-1-1,0 1 0,1 0 1,-1 0-1,0 0 1,0 0-1,0 0 0,0-1 1,0 1-1,0 0 0,-1 0 1,1 0-1,0 0 1,0-1-1,-1 1 0,1 0 1,0 0-1,-1 0 1,1-1-1,-1 2 0,0-2 8,1 0-1,0 0 0,0 0 1,0 1-1,-1-1 0,1 0 1,0 0-1,0 0 0,0 0 1,-1 0-1,1 0 0,0 0 1,0 0-1,0 0 0,-1 0 1,1 0-1,0 0 0,0 0 1,-1 0-1,1 0 1,0 0-1,0 0 0,0 0 1,-1 0-1,1-1 0,0 1 1,0 0-1,0 0 0,-1 0 1,1 0-1,0 0 0,0-1 1,0 1-1,0 0 0,-1 0 1,1 0-1,0 0 0,0-1 1,0 1-1,-3-1 224,4 11-43,2 23 19,-2-19-135,0 0 1,0 0 0,-1 0-1,-1 0 1,-1 0-1,-3 17 1,0 11 104,5-31-129,-1-1 0,-1 1 0,1 0 0,-2-1 0,0 0 0,0 0 0,0 0 0,-7 12 0,-8 15 36,-12 19-34,22-36-98,8-19 55,0 1 0,0-1-1,0 0 1,-1 1 0,1-1 0,-1 0 0,1 1 0,-1-1 0,1 0 0,-1 0 0,0 1 0,1-1 0,-1 0 0,0 0 0,0 0 0,0 0 0,0 0 0,-2 1 0,9-3 102</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6:48.134"/>
    </inkml:context>
    <inkml:brush xml:id="br0">
      <inkml:brushProperty name="width" value="0.1" units="cm"/>
      <inkml:brushProperty name="height" value="0.1" units="cm"/>
      <inkml:brushProperty name="color" value="#E71224"/>
    </inkml:brush>
  </inkml:definitions>
  <inkml:trace contextRef="#ctx0" brushRef="#br0">0 122 7818,'18'-28'2816,"12"10"-2320,-14-2-40,2 10-111,-4-6 31,0 6-72,11 5-88,-10-2-56,1 7-88,-6-3-56,-2 0 16,4 1-24,-6 2-64,-1 0-176,0 3-168</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6:48.508"/>
    </inkml:context>
    <inkml:brush xml:id="br0">
      <inkml:brushProperty name="width" value="0.1" units="cm"/>
      <inkml:brushProperty name="height" value="0.1" units="cm"/>
      <inkml:brushProperty name="color" value="#E71224"/>
    </inkml:brush>
  </inkml:definitions>
  <inkml:trace contextRef="#ctx0" brushRef="#br0">103 1 4913,'0'7'632,"-1"0"-1,-1 0 0,1 0 1,-1 0-1,-1 0 1,-2 7-1,-4 2-53,0 0-1,-19 25 1,26-39-535,1-1-30,0 1 1,0-1-1,0 1 0,1 0 1,-1-1-1,0 1 0,1 0 1,-1 0-1,1-1 0,-1 1 1,1 0-1,0 0 0,0 0 1,0-1-1,0 1 0,0 0 1,0 0-1,0 0 0,1-1 1,-1 1-1,1 2 0,0-2-1,0 1-1,-1-1 0,0 1 1,1-1-1,-1 0 0,0 1 1,0-1-1,0 1 0,0-1 1,-1 0-1,1 1 0,-1-1 1,0 3-1,0-4-5,0 0-1,1 0 0,-1 0 1,0-1-1,0 1 0,0 0 1,1 0-1,-1-1 0,0 1 1,0-1-1,0 1 0,0-1 1,0 1-1,0-1 1,0 1-1,0-1 0,0 0 1,0 0-1,-3 1 0,4-1 11,0 0 0,-1 0 0,1 0-1,-1 0 1,1 0 0,0 1-1,-1-1 1,1 0 0,-1 0-1,1 0 1,0 0 0,-1 0 0,1 0-1,-1 0 1,1-1 0,-1 1-1,1 0 1,0 0 0,-1 0 0,1 0-1,-1 0 1,1-1 0,0 1-1,-1 0 1,1 0 0,0-1-1,-1 1 1,1 0 0,0-1 0,0 1-1,-1 0 1,1-1 0,0 1-1,0 0 1,-1-1 0,1 1 0,0 0-1,0-1 1,0 1 0,0-1-1,0 1 1,-1 0 0,1-1 0,0 1-1,0-1 1,0 0 0,2-5-15,1 0 0,-1 0 0,1 0 0,0 0 1,1 0-1,-1 1 0,1-1 0,0 1 0,1 0 1,-1 0-1,1 1 0,6-5 0,-9 6 0,1 2-16,-1-1 0,1 0 1,0 1-1,-1-1 1,1 1-1,0 0 0,0 0 1,0 0-1,0 0 0,0 0 1,1 1-1,-1 0 0,0-1 1,0 1-1,0 0 1,0 0-1,0 1 0,0-1 1,1 1-1,-1 0 0,0-1 1,0 1-1,0 1 1,-1-1-1,1 0 0,0 1 1,0-1-1,4 5 0,-4-5-5,-1 0-1,0 0 0,0 1 0,0-1 0,0 1 1,-1-1-1,1 1 0,0 0 0,-1-1 0,1 1 0,-1 0 1,1 0-1,-1 0 0,0 0 0,0 1 0,0-1 0,0 0 1,0 0-1,-1 1 0,1-1 0,-1 0 0,1 1 0,-1-1 1,0 1-1,0-1 0,0 0 0,0 1 0,0-1 1,-1 1-1,1-1 0,-1 0 0,1 1 0,-2 2 0,-6 6 59,3-2 36,0-1-1,0 0 0,-1 0 1,-1-1-1,1 0 0,-1 0 0,0-1 1,-15 11-1,-21 18 163,42-34-230,0 1 0,0-1 0,0 0 0,0 1 0,0 0 0,0-1 1,0 1-1,0-1 0,0 1 0,1 0 0,-1 0 0,0 2 0,1-3-9,0 0 1,0 0-1,1 0 0,-1 0 0,0-1 0,0 1 0,1 0 1,-1 0-1,0 0 0,1-1 0,-1 1 0,1 0 1,-1 0-1,1-1 0,-1 1 0,1 0 0,-1-1 0,1 1 1,0-1-1,-1 1 0,1-1 0,0 1 0,0-1 0,-1 1 1,1-1-1,0 0 0,0 1 0,1-1 0,0-1-186,4-6 64</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6:48.924"/>
    </inkml:context>
    <inkml:brush xml:id="br0">
      <inkml:brushProperty name="width" value="0.1" units="cm"/>
      <inkml:brushProperty name="height" value="0.1" units="cm"/>
      <inkml:brushProperty name="color" value="#E71224"/>
    </inkml:brush>
  </inkml:definitions>
  <inkml:trace contextRef="#ctx0" brushRef="#br0">69 7 8898,'-5'-7'3113,"15"9"-2721,-5 1-288,-5 2-16,-2-5-72,1 0 40,-4 10-56,-2 3-64,-24 49-392,11-47 272,7 6 8</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8:34.869"/>
    </inkml:context>
    <inkml:brush xml:id="br0">
      <inkml:brushProperty name="width" value="0.1" units="cm"/>
      <inkml:brushProperty name="height" value="0.1" units="cm"/>
      <inkml:brushProperty name="color" value="#FFC114"/>
    </inkml:brush>
  </inkml:definitions>
  <inkml:trace contextRef="#ctx0" brushRef="#br0">109 137 7410,'-94'-62'3648,"79"55"-191,15-1-3393,7 3 24,18 0 56,-2 0 24,13-5-8,-3-8-48,-2 10-72,6 0-112,-10 11-376,1 14-192,-10-8-448,-3 13 384,-6-3 416</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6:49.258"/>
    </inkml:context>
    <inkml:brush xml:id="br0">
      <inkml:brushProperty name="width" value="0.1" units="cm"/>
      <inkml:brushProperty name="height" value="0.1" units="cm"/>
      <inkml:brushProperty name="color" value="#E71224"/>
    </inkml:brush>
  </inkml:definitions>
  <inkml:trace contextRef="#ctx0" brushRef="#br0">4 35 8218,'-4'1'3000,"8"6"-2544,14-1-119,-4 3-17,13-11 24,2-6 0,11 1-96,4 1-48,14 4-128,-9-5-40,-2 1-56,-9-4-128,-7 7-296,-6-2-152,-12 3-1601,7 2 1497</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6:49.604"/>
    </inkml:context>
    <inkml:brush xml:id="br0">
      <inkml:brushProperty name="width" value="0.1" units="cm"/>
      <inkml:brushProperty name="height" value="0.1" units="cm"/>
      <inkml:brushProperty name="color" value="#E71224"/>
    </inkml:brush>
  </inkml:definitions>
  <inkml:trace contextRef="#ctx0" brushRef="#br0">462 1 4625,'-42'17'4272,"-8"13"-3217,8-4 70,32-19-973,0 0 0,1 0 0,-1 1 0,2 1 0,-1 0 0,1 0 0,0 0 0,1 1 0,0 0 0,-6 13 0,3-7-75,0-1-1,-1 1 0,-13 12 1,7-10-44,0-2-74,1 1 0,1 1 1,0 0-1,-18 31 0,30-44-1,1 0-18,-1 0 0,0 0 0,1 0 0,-2-1 0,1 0 0,0 1 0,-1-1-1,0 0 1,-8 6 0,-6 2-162</inkml:trace>
  <inkml:trace contextRef="#ctx0" brushRef="#br0" timeOffset="1">66 178 5401,'23'-11'2905,"5"1"47,9 10-2528,-2-2-23,4 2-49,9 7-40,-4-7-24,7 3-56,-10 2-96,5 3-16,-1 9-88,-12-6-16,-7 2-88,-21-8-112,-10-3-312,-10-2-248,2 8 440</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6:49.940"/>
    </inkml:context>
    <inkml:brush xml:id="br0">
      <inkml:brushProperty name="width" value="0.1" units="cm"/>
      <inkml:brushProperty name="height" value="0.1" units="cm"/>
      <inkml:brushProperty name="color" value="#E71224"/>
    </inkml:brush>
  </inkml:definitions>
  <inkml:trace contextRef="#ctx0" brushRef="#br0">185 1 6849,'-81'44'2297,"78"-42"-2162,-1 0 0,1 1 0,0-1 0,0 1-1,0-1 1,1 1 0,-1 0 0,0 0 0,1 0 0,0 0 0,0 1 0,0-1 0,0 1 0,1-1 0,-1 1-1,1 0 1,0-1 0,0 1 0,0 0 0,0 0 0,1 0 0,-1 0 0,1 0 0,0 0 0,1 4-1,-1 8 52,-3 5-75,-1-1 0,-1 0 0,-13 36 0,11-39-816,2 0-1,0 0 0,1 0 0,-3 26 0,7-35-206</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6:50.295"/>
    </inkml:context>
    <inkml:brush xml:id="br0">
      <inkml:brushProperty name="width" value="0.1" units="cm"/>
      <inkml:brushProperty name="height" value="0.1" units="cm"/>
      <inkml:brushProperty name="color" value="#E71224"/>
    </inkml:brush>
  </inkml:definitions>
  <inkml:trace contextRef="#ctx0" brushRef="#br0">13 19 6433,'3'0'275,"0"0"0,1-1 0,-1 0-1,0 1 1,0-1 0,0 0-1,0-1 1,-1 1 0,1 0 0,0-1-1,0 1 1,-1-1 0,4-3 0,-5 5-247,0 0 0,0 0 0,0 0 0,0 0 1,0 0-1,0 0 0,0 0 0,0 0 1,0 1-1,0-1 0,0 0 0,0 0 1,0 1-1,0-1 0,0 1 0,-1-1 1,1 1-1,0-1 0,0 1 0,0 0 1,-1-1-1,1 1 0,0 0 0,0 0 1,-1-1-1,1 1 0,-1 0 0,1 0 1,-1 0-1,1 2 0,19 35 669,-19-32-639,-1-1 1,0 0-1,0 1 0,0-1 1,-1 0-1,0 1 1,0-1-1,-3 9 1,-3 29 151,4-23-138,0-1 0,-2 1 0,0-1 0,-1 0 0,-1 0 0,-12 23 0,-9 27 35,25-59-107,0 0 0,1 0 1,0 0-1,1 0 0,-1 17 1,1-18-25,3-2-352,3-13-170,12-26-1013,-6 10 133,10-13 438</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6:50.633"/>
    </inkml:context>
    <inkml:brush xml:id="br0">
      <inkml:brushProperty name="width" value="0.1" units="cm"/>
      <inkml:brushProperty name="height" value="0.1" units="cm"/>
      <inkml:brushProperty name="color" value="#E71224"/>
    </inkml:brush>
  </inkml:definitions>
  <inkml:trace contextRef="#ctx0" brushRef="#br0">1 77 5617,'18'-31'2529,"-5"8"-1033,-2 8-720,-3 12-256,-4-2-104,1 12-55,-7-7-25,0 0-88,1 0-72,-1 28-72,-1 49-40,0-49-64,-4 6 0,0-11-240,2-1-160,5 6-1001,0-19 929</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6:50.974"/>
    </inkml:context>
    <inkml:brush xml:id="br0">
      <inkml:brushProperty name="width" value="0.1" units="cm"/>
      <inkml:brushProperty name="height" value="0.1" units="cm"/>
      <inkml:brushProperty name="color" value="#E71224"/>
    </inkml:brush>
  </inkml:definitions>
  <inkml:trace contextRef="#ctx0" brushRef="#br0">214 61 5305,'0'-1'69,"3"-7"778,0-1 0,0 1 0,-1 0 0,-1-1 0,2-8 0,-18 102 1361,-28 480-752,25-275-1343,4-89 452,13-193-478,1-1-1,-1 1 1,-1 0 0,0-1 0,-3 11-1,5-17-76,0 0-1,-1 0 0,1 0 0,0 0 0,-1-1 0,1 1 0,-1 0 0,1 0 1,-1 0-1,1-1 0,-1 1 0,1 0 0,-1-1 0,0 1 0,1 0 0,-1-1 1,0 1-1,0-1 0,1 1 0,-1-1 0,0 1 0,0-1 0,0 0 0,0 1 0,1-1 1,-1 0-1,0 0 0,0 0 0,0 0 0,0 1 0,0-1 0,0 0 0,0-1 1,0 1-1,0 0 0,1 0 0,-1 0 0,0 0 0,0-1 0,0 1 0,0 0 1,0-1-1,1 1 0,-1-1 0,0 1 0,0-1 0,1 1 0,-1-1 0,0 0 0,1 1 1,-2-2-1,-7-7-167,1-1 0,-1 0 0,2 0 0,-1 0 0,1-1 0,1-1 0,0 1 0,1-1 0,0 0 0,1 0 0,0 0 0,1-1 0,0 1 0,1-1 0,0 0 0,1-13 0,2-1-306</inkml:trace>
  <inkml:trace contextRef="#ctx0" brushRef="#br0" timeOffset="1">641 1072 9418,'7'20'3369,"-1"1"-2833,1 9 48,-7-9 0,-7-6-64,6 1-104,-8-6-536,3 5-360,-1-17 296</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6:52.006"/>
    </inkml:context>
    <inkml:brush xml:id="br0">
      <inkml:brushProperty name="width" value="0.1" units="cm"/>
      <inkml:brushProperty name="height" value="0.1" units="cm"/>
      <inkml:brushProperty name="color" value="#E71224"/>
    </inkml:brush>
  </inkml:definitions>
  <inkml:trace contextRef="#ctx0" brushRef="#br0">0 46 7986,'99'-46'2944,"-111"48"-2248,-3 1-479,20 11 23,-8-10-72,-5 6 32,21 12-104,-13-6-40,3 14-88,4-1-136,-24-1-392,-2-3-1137,-7-2 1153</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6:52.353"/>
    </inkml:context>
    <inkml:brush xml:id="br0">
      <inkml:brushProperty name="width" value="0.1" units="cm"/>
      <inkml:brushProperty name="height" value="0.1" units="cm"/>
      <inkml:brushProperty name="color" value="#E71224"/>
    </inkml:brush>
  </inkml:definitions>
  <inkml:trace contextRef="#ctx0" brushRef="#br0">134 0 6665,'-122'91'2697,"119"-82"-1761,3 1-432,0-2-88,5 1-200,1-1-64,11 3-88,-2 1-32,3 1-120,6 7-112,-11-2-400,-9-3-1456,-4 4 1416</inkml:trace>
  <inkml:trace contextRef="#ctx0" brushRef="#br0" timeOffset="1">78 299 4889,'-54'150'2577,"42"-136"-641,4-2-672,5-11 25,6-17-969,5-5-80,9-14-144,4-4-8,15 1-48,12 2-16,-1-3-64,-6-1-112,-5-6-208,1 7-153,-5 3-2079,8 1 1816</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6:52.693"/>
    </inkml:context>
    <inkml:brush xml:id="br0">
      <inkml:brushProperty name="width" value="0.1" units="cm"/>
      <inkml:brushProperty name="height" value="0.1" units="cm"/>
      <inkml:brushProperty name="color" value="#E71224"/>
    </inkml:brush>
  </inkml:definitions>
  <inkml:trace contextRef="#ctx0" brushRef="#br0">81 53 6985,'11'-13'2825,"-6"-3"-1777,5 4-240,-10 3-183,3 7-97,-1 12-80,-2-7 264,-2 5-464,-6 33-128,-13 59-32,8-34-72,-7-7 0,0-8-56,7-5-144,2-16-360,7 3-224,4-24 440</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6:53.059"/>
    </inkml:context>
    <inkml:brush xml:id="br0">
      <inkml:brushProperty name="width" value="0.1" units="cm"/>
      <inkml:brushProperty name="height" value="0.1" units="cm"/>
      <inkml:brushProperty name="color" value="#E71224"/>
    </inkml:brush>
  </inkml:definitions>
  <inkml:trace contextRef="#ctx0" brushRef="#br0">1 64 7738,'21'-11'2216,"-8"3"-1896,-1 2 0,2 0 0,-1 0 0,1 1 0,0 0 0,0 2 0,0-1 1,18 0-1,0 1 2,49 1 61,-74 2-369,-1 1 0,1 0 1,-1 0-1,0 0 0,0 1 0,1 0 0,-1 0 0,0 1 0,11 6 1,-16-8-15,0 0 1,1 1-1,-1 0 0,0-1 1,1 1-1,-1 0 1,0-1-1,0 1 1,0 0-1,-1 0 1,1 0-1,0 0 1,-1 0-1,1 0 1,-1 0-1,0 0 1,0 0-1,0 0 1,0 0-1,0 0 1,0 1-1,0-1 1,-1 0-1,1 0 1,-1 0-1,1 0 0,-1 0 1,0-1-1,0 1 1,0 0-1,-2 3 1,-4 10-6,-2 0 0,-18 25 0,19-30 2,-5 9-10,-118 153-1038,88-122 799</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24:13.761"/>
    </inkml:context>
    <inkml:brush xml:id="br0">
      <inkml:brushProperty name="width" value="0.05" units="cm"/>
      <inkml:brushProperty name="height" value="0.05" units="cm"/>
    </inkml:brush>
  </inkml:definitions>
  <inkml:trace contextRef="#ctx0" brushRef="#br0">243 0 8794,'-92'32'3073,"101"-29"-2673,5 2-32,-4-4 72,2 3-32,4-1-144,-3-3-88,7 5-144,-4-3-136,-6-4-376,-3 0-168,-4 2 344</inkml:trace>
  <inkml:trace contextRef="#ctx0" brushRef="#br0" timeOffset="1">0 194 9074,'1'1'145,"-1"-1"1,0 1 0,0-1-1,0 0 1,1 1-1,-1-1 1,0 1-1,0-1 1,1 0-1,-1 1 1,1-1-1,-1 0 1,0 1-1,1-1 1,-1 0-1,1 1 1,-1-1-1,0 0 1,1 0 0,-1 0-1,1 1 1,-1-1-1,1 0 1,-1 0-1,1 0 1,-1 0-1,1 0 1,-1 0-1,1 0 1,-1 0-1,1 0 1,0 0-1,28-2 176,-17 1-72,57-6 208,-2-4 0,77-21 0,-110 23-433,0 1 0,0 2 0,0 1 0,45 0 0,-79 5-24,0 0 0,0 0 0,0 0 1,0 0-1,0 0 0,0 0 0,0-1 0,0 1 1,0 0-1,0 0 0,0 0 0,0 0 1,0 0-1,0 0 0,0 0 0,0-1 0,1 1 1,-1 0-1,0 0 0,0 0 0,0 0 1,0 0-1,0 0 0,0 0 0,0 0 0,0 0 1,0 0-1,0-1 0,1 1 0,-1 0 1,0 0-1,0 0 0,0 0 0,0 0 0,0 0 1,0 0-1,0 0 0,1 0 0,-1 0 1,0 0-1,0 0 0,0 0 0,0 0 0,0 0 1,0 0-1,1 0 0,-20-7 141,-24-6 1197,21 7-24</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8:35.485"/>
    </inkml:context>
    <inkml:brush xml:id="br0">
      <inkml:brushProperty name="width" value="0.1" units="cm"/>
      <inkml:brushProperty name="height" value="0.1" units="cm"/>
      <inkml:brushProperty name="color" value="#FFC114"/>
    </inkml:brush>
  </inkml:definitions>
  <inkml:trace contextRef="#ctx0" brushRef="#br0">122 217 7001,'-16'7'1171,"-47"20"1816,59-26-2877,1 1-1,0-1 1,0 1 0,0 0-1,0 0 1,0 0 0,1 1-1,-1-1 1,1 1 0,-1-1-1,1 1 1,0 0 0,0 0-1,-2 5 1,3-6-84,1-1-1,0 0 1,0 1-1,1-1 1,-1 1-1,0-1 1,0 1 0,1-1-1,-1 0 1,1 1-1,-1-1 1,1 0-1,0 0 1,-1 1 0,1-1-1,0 0 1,0 0-1,0 0 1,0 0-1,0 0 1,0 0 0,0 0-1,0 0 1,0 0-1,0 0 1,1-1-1,-1 1 1,0 0 0,1-1-1,-1 1 1,0-1-1,1 0 1,-1 1-1,3-1 1,48 11 179,-37-10-258,0 0 0,0-1-1,0-1 1,1 0 0,-1-1-1,0-1 1,0-1 0,-1 0-1,1 0 1,-1-1 0,0-1-1,0-1 1,-1 0-1,21-14 1,-31 17-93,1 0 0,-1 0 1,-1 0-1,1 0 0,0 0 0,-1-1 0,0 1 0,0-1 1,-1 0-1,1 0 0,-1 1 0,0-1 0,0 0 0,0-6 0,-1 9 103,1-1 0,-1 1-1,0-1 1,0 1 0,0-1-1,0 1 1,-1-1 0,1 1-1,0-1 1,-1 1 0,0-1-1,0 1 1,0 0 0,0-1-1,0 1 1,0 0 0,0 0-1,-1 0 1,1 0 0,-1 0-1,0 0 1,1 0-1,-1 0 1,0 1 0,0-1-1,0 1 1,0-1 0,-4-1-1,5 3 84,1 0 0,-1 0-1,1 0 1,-1 1-1,1-1 1,-1 0-1,1 0 1,-1 0 0,1 1-1,-1-1 1,1 0-1,-1 1 1,1-1 0,-1 0-1,1 1 1,0-1-1,-1 1 1,1-1-1,0 0 1,-1 1 0,1-1-1,0 1 1,0-1-1,-1 1 1,1-1 0,0 1-1,0-1 1,0 1-1,0-1 1,-1 1-1,1-1 1,0 1 0,0 0-1,-6 37 678,4 39-143,8-5-133,-6 127-1,-13-90-219,-3 64 111,17-162-278,-2 1-1,1-1 1,-2 1 0,1-1 0,-1 0 0,-1 0 0,0 0 0,-1 0 0,0-1 0,-1 1 0,-6 10-1,34-68 54,-19 41-107,13-18-88,-1 0 0,-2-1 1,0 0-1,17-48 0,29-186-883,-5 16 5,3 39 691,-58 202 307,1 0 0,-1 0-1,1 0 1,0 0 0,0 0 0,0 0 0,0 0 0,0 1 0,0-1-1,0 0 1,1 1 0,-1-1 0,0 1 0,1-1 0,0 1 0,1-2-1,6 7 484,-6 16-47,-17 204 1097,9-167-1521,-20 136-2008,25-198 1542</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6:53.406"/>
    </inkml:context>
    <inkml:brush xml:id="br0">
      <inkml:brushProperty name="width" value="0.1" units="cm"/>
      <inkml:brushProperty name="height" value="0.1" units="cm"/>
      <inkml:brushProperty name="color" value="#E71224"/>
    </inkml:brush>
  </inkml:definitions>
  <inkml:trace contextRef="#ctx0" brushRef="#br0">224 1 8458,'-2'0'2928,"-4"8"-2632,-1 2 33,-4 11 7,-27 38 0,18-29-88,7 9-72,-5 11-72,10 14-56,-2 5 0,-18-10-48,10-3-136,3-10-72,0-23-232,17 0-120,-5-33-257,-4-18-423,1-20 824</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6:53.770"/>
    </inkml:context>
    <inkml:brush xml:id="br0">
      <inkml:brushProperty name="width" value="0.1" units="cm"/>
      <inkml:brushProperty name="height" value="0.1" units="cm"/>
      <inkml:brushProperty name="color" value="#E71224"/>
    </inkml:brush>
  </inkml:definitions>
  <inkml:trace contextRef="#ctx0" brushRef="#br0">1 57 6593,'37'-35'4012,"-34"32"-3913,1 1-1,-1 0 0,1 0 0,0 0 1,-1 0-1,1 0 0,0 1 0,0 0 1,0 0-1,0 0 0,0 0 1,0 0-1,0 1 0,1 0 0,-1 0 1,7 1-1,-9 0-91,1 0-1,-1 0 1,0 0-1,1 1 1,-1-1 0,0 1-1,0 0 1,0-1 0,0 1-1,0 0 1,-1 0 0,1 0-1,-1 0 1,1 1-1,-1-1 1,1 0 0,-1 1-1,0-1 1,0 0 0,-1 1-1,1 0 1,0-1 0,0 5-1,1 2-5,-1 0 0,1 1 0,-2-1 0,1 1 0,-2 12 0,-2-2 0,-2-1 0,-10 30 0,-9 40 189,23-82-112,0 0 0,0 0 1,1 0-1,0-1 0,0 1 0,1 0 1,0 0-1,0 0 0,1 0 1,3 11-1,-5-18-64,0 1 0,0-1 0,1 1 1,-1-1-1,0 1 0,0-1 0,0 1 0,0-1 0,1 0 1,-1 1-1,0-1 0,1 1 0,-1-1 0,0 0 0,1 1 1,-1-1-1,0 0 0,1 1 0,-1-1 0,1 0 0,-1 1 1,0-1-1,1 0 0,-1 0 0,1 0 0,-1 1 0,1-1 1,0 0-1,12-9 618,5-4-324,29-14-57,-3-2 0,47-40 0,-70 54-543,1 1 0,0 0 0,0 2 0,1 1 0,33-11 0,-24 10-208</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6:54.101"/>
    </inkml:context>
    <inkml:brush xml:id="br0">
      <inkml:brushProperty name="width" value="0.1" units="cm"/>
      <inkml:brushProperty name="height" value="0.1" units="cm"/>
      <inkml:brushProperty name="color" value="#E71224"/>
    </inkml:brush>
  </inkml:definitions>
  <inkml:trace contextRef="#ctx0" brushRef="#br0">1 35 9218,'46'-35'3137,"-35"37"-2921,-3-2-48,-3 0 0,5 8-16,-10-3-72,5 5-32,0 5-136,-3-5-136,1 6-392,-5-4 440,-6-1 8</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6:54.442"/>
    </inkml:context>
    <inkml:brush xml:id="br0">
      <inkml:brushProperty name="width" value="0.1" units="cm"/>
      <inkml:brushProperty name="height" value="0.1" units="cm"/>
      <inkml:brushProperty name="color" value="#E71224"/>
    </inkml:brush>
  </inkml:definitions>
  <inkml:trace contextRef="#ctx0" brushRef="#br0">47 0 8482,'-46'61'2952,"46"-45"-2736,0-1-31,2 7-49,1-1-24,5 2 8,-1-3-88,-1 1-72,4 2-104,-8-7-393,-2 1-927,3 4 984</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6:54.786"/>
    </inkml:context>
    <inkml:brush xml:id="br0">
      <inkml:brushProperty name="width" value="0.1" units="cm"/>
      <inkml:brushProperty name="height" value="0.1" units="cm"/>
      <inkml:brushProperty name="color" value="#E71224"/>
    </inkml:brush>
  </inkml:definitions>
  <inkml:trace contextRef="#ctx0" brushRef="#br0">44 847 7314,'-9'31'739,"0"-6"-132,2 0-1,1 0 1,1 0 0,-2 35-1,9 7 411,-1-63-941,-1 1-1,1-1 1,0 1-1,0-1 1,1 1-1,-1-1 0,1 0 1,0 0-1,0 0 1,0 0-1,1 0 1,3 4-1,-6-7-68,1-1-1,-1 0 1,0 0-1,1 1 0,-1-1 1,0 0-1,1 0 1,-1 0-1,0 0 1,1 1-1,-1-1 1,1 0-1,-1 0 1,0 0-1,1 0 1,-1 0-1,0 0 1,1 0-1,-1 0 1,1 0-1,-1 0 1,0 0-1,1 0 0,-1-1 1,1 1-1,-1 0 1,0 0-1,1 0 1,-1 0-1,0-1 1,1 1-1,-1 0 1,0 0-1,1-1 1,-1 1-1,0 0 1,0 0-1,1-1 1,-1 1-1,0 0 0,0-1 1,0 1-1,1 0 1,-1-1-1,0 1 1,0-1-1,0 1 1,9-21 54,-9 19-38,57-169 161,35-90-2032,-65 198 44,4 0 835</inkml:trace>
  <inkml:trace contextRef="#ctx0" brushRef="#br0" timeOffset="1">678 2 8274,'-3'-1'4129,"-4"7"-3793,6-6 8,-1 0 32,0 7-32,-1 13-136,-13 44-72,-6-41-104,9 5-16,-18 0-192,11-5-128,-4-2-360,-4-5-280,11-1 600</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6:55.144"/>
    </inkml:context>
    <inkml:brush xml:id="br0">
      <inkml:brushProperty name="width" value="0.1" units="cm"/>
      <inkml:brushProperty name="height" value="0.1" units="cm"/>
      <inkml:brushProperty name="color" value="#E71224"/>
    </inkml:brush>
  </inkml:definitions>
  <inkml:trace contextRef="#ctx0" brushRef="#br0">107 1 8514,'-101'31'3032,"97"-16"-2503,3-10-289,2 14 8,7 4 32,-4-10-24,4 10-80,-1-5-64,-4 4-56,0-1-64,-3-9-152,0 7-152,2-9-392,-4-3-1313,5 4 1377</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6:55.536"/>
    </inkml:context>
    <inkml:brush xml:id="br0">
      <inkml:brushProperty name="width" value="0.1" units="cm"/>
      <inkml:brushProperty name="height" value="0.1" units="cm"/>
      <inkml:brushProperty name="color" value="#E71224"/>
    </inkml:brush>
  </inkml:definitions>
  <inkml:trace contextRef="#ctx0" brushRef="#br0">1 137 7578,'85'-100'2660,"-51"70"-1225,-15 27-1079,-4 2 68,-3 0-340,-1 0-1,1 1 0,-1 0 1,1 1-1,-1 1 0,0 0 0,1 0 1,-1 1-1,0 0 0,0 1 1,-1 1-1,13 5 0,-21-9-89,1 1-1,-1-1 1,0 0-1,1 1 1,-1 0 0,0-1-1,0 1 1,0 0-1,0 0 1,0 0-1,0 0 1,-1 0-1,1 1 1,-1-1-1,1 0 1,-1 1 0,1 3-1,-1-5-3,-1 1 0,0-1 0,0 1 0,1-1 0,-1 1-1,0-1 1,0 1 0,0-1 0,-1 1 0,1-1 0,0 1 0,-1-1 0,1 1 0,-1-1 0,1 1-1,-1-1 1,1 0 0,-1 1 0,0-1 0,0 0 0,0 1 0,0-1 0,0 0 0,0 0 0,0 0-1,0 0 1,0 0 0,-1 0 0,1 0 0,0 0 0,0-1 0,-3 2 0,-139 88-132,62-41 122,73-44 22,-1 1 0,1-1 0,-1 2 0,2-1 0,-1 1 0,1 0 0,0 1 0,0-1 0,-10 17 0,6-16 196,32-9-134,-1 1-58,0-1 0,32-6 0,-51 6-5,0 1-1,0 0 0,0 0 0,0 0 0,0 0 1,0 0-1,0 1 0,0-1 0,0 0 0,0 0 0,0 1 1,0-1-1,0 0 0,0 1 0,0-1 0,0 1 0,-1-1 1,1 1-1,0 0 0,0-1 0,-1 1 0,1 0 1,0 0-1,-1-1 0,1 1 0,0 0 0,-1 0 0,1 0 1,-1 0-1,0-1 0,1 1 0,-1 0 0,0 0 0,1 0 1,-1 0-1,0 0 0,0 0 0,0 0 0,0 0 1,0 0-1,0 0 0,0 0 0,-1 2 0,-4 59-15,1-41 24,4-17-9,-1 0 0,0-1 0,0 1 0,0-1 0,-1 1 0,1-1 0,-1 1 0,0-1 0,0 0 0,0 1 0,-3 2 0,-12 23 0,4-2 2,11-23 0,-1 0 0,1 0 0,0 0 0,1 0 0,-1 0 0,1 1 0,-2 5 0,3-2-3,0-7 0,0 0 1,0 0-1,0 0 1,0 0 0,0 0-1,0 0 1,-1 0-1,1 0 1,0 0-1,-1 0 1,1 0 0,0 0-1,-1 0 1,1 0-1,-1 0 1,1-1 0,-1 1-1,0 0 1,1 0-1,-2 0 1,1-1 0,1 1 0,0-1 1,0 0-1,-1 0 0,1 0 0,0 1 0,0-1 1,0 0-1,-1 0 0,1 0 0,0 1 1,0-1-1,0 0 0,0 0 0,0 1 1,-1-1-1,1 0 0,0 1 0,0-1 0,0 0 1,0 0-1,0 1 0,0-1 0,0 0 1,0 1-1,0-1 0,0 0 0,0 0 1,0 1-1,0-1 0,0 0 0,0 1 1,0-1-1,1 0 0,-1 0 0,0 1 0,0-1 1,0 0-1,13 5 27,15-4 46,-24-1-57,1-1 0,-1 0 0,1 0 0,-1 0 0,1 0 0,-1-1 1,0 0-1,1 1 0,-1-2 0,0 1 0,0 0 0,0-1 0,-1 0 0,1 0 0,-1 0 0,0 0 0,5-6 0,10-8 33,-12 12-39,1 0 1,0 1 0,0 0 0,0 0 0,0 0 0,13-3 0,-14 5-21,0 0 1,-1 0 0,1 0 0,-1-1 0,0 0 0,0 0 0,0 0 0,0-1 0,-1 1 0,1-1 0,-1 0 0,8-9 0,-7 6-78,-5 7 59,-1 0 1,1 0 0,0 0-1,-1 0 1,1 0 0,0 0-1,-1 0 1,1 0 0,0 0 0,-1 0-1,1 0 1,0 0 0,-1-1-1,1 1 1,0 0 0,0 0-1,-1 0 1,1-1 0,0 1-1,0 0 1,-1 0 0,1-1 0,0 1-1,0 0 1,-1 0 0,1-1-1,0 1 1,0 0 0,0-1-1,0 1 1,0 0 0,-1-1-1,1 1 1,0 0 0,0-1 0,0 1-1,0 0 1,0-1 0,0 1-1,0 0 1,0-1 0,0 1-1,0 0 1,0-1 0,0 1-1,1 0 1,-1-1 0,0 1 0,0 0-1,0-1 1,0 1 0,1 0-1,-1 0 1,0-1 0,0 1-1,0 0 1,1 0 0,-1-1 0,0 1-1,0 0 1,1 0 0,-1-1-1,0 1 1,1 0 0,-1 0-1,0 0 1,1 0 0,-1 0-1,1-1 1,-7 1-244</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6:55.893"/>
    </inkml:context>
    <inkml:brush xml:id="br0">
      <inkml:brushProperty name="width" value="0.1" units="cm"/>
      <inkml:brushProperty name="height" value="0.1" units="cm"/>
      <inkml:brushProperty name="color" value="#E71224"/>
    </inkml:brush>
  </inkml:definitions>
  <inkml:trace contextRef="#ctx0" brushRef="#br0">173 6 7450,'-10'-2'541,"-25"-1"656,35 3-1166,-1-1 0,1 1 0,-1 0 0,1 0 0,-1 0-1,1 0 1,-1 0 0,1 0 0,-1 0 0,1 0 0,-1 0-1,1 1 1,-1-1 0,1 0 0,-1 0 0,1 0-1,-1 1 1,1-1 0,-1 0 0,1 0 0,0 1 0,-1-1-1,1 0 1,-1 1 0,1-1 0,0 0 0,-1 1 0,1-1-1,0 1 1,0-1 0,-1 1 0,1-1 0,0 1 0,0-1-1,-1 1 1,1-1 0,0 1 0,0-1 0,0 1 0,0-1-1,0 1 1,0-1 0,0 2 0,0 5 168,1 1 1,-2 0-1,1 0 1,-1 0-1,0-1 1,-1 1-1,0 0 1,0-1-1,-4 10 1,-7 29 273,1 42-75,-12 65-270,6-109-186,18-43-54,-1 0 0,1 1 0,-1-1 0,1 0 0,-1 0 0,0 1 0,0-1 0,0 0 0,1 0 1,-1 0-1,0 0 0,0 0 0,-1 0 0,1 0 0,0 0 0,0-1 0,0 1 0,0 0 0,-1-1 0,1 1 0,0-1 0,-1 1 0,1-1 0,0 0 0,-1 1 0,-1-1 0,0-5-752</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6:56.306"/>
    </inkml:context>
    <inkml:brush xml:id="br0">
      <inkml:brushProperty name="width" value="0.1" units="cm"/>
      <inkml:brushProperty name="height" value="0.1" units="cm"/>
      <inkml:brushProperty name="color" value="#E71224"/>
    </inkml:brush>
  </inkml:definitions>
  <inkml:trace contextRef="#ctx0" brushRef="#br0">1 24 7994,'10'-7'560,"22"-9"1179,-31 16-1689,1 0-1,-1 0 1,0 0 0,1 0-1,-1 0 1,0 0 0,0 0 0,1 1-1,-1-1 1,0 0 0,0 1-1,0-1 1,1 1 0,-1-1-1,0 1 1,0 0 0,0-1 0,0 1-1,0 0 1,0 0 0,0 0-1,0 0 1,0 0 0,-1 0-1,2 2 1,7 8 170,1 0-1,0-1 0,1 0 1,0 0-1,0-1 1,1 0-1,0-1 0,15 7 1,15 5 496,53 18 0,-4-2-185,-49-16-338,-22-9-117,1-1-1,0-1 1,0-1 0,0-1 0,1-1 0,0-1-1,37 4 1,-5-10-273,0-1 0,0-3 1,0-2-1,88-24 0,-39-2-170</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00.709"/>
    </inkml:context>
    <inkml:brush xml:id="br0">
      <inkml:brushProperty name="width" value="0.1" units="cm"/>
      <inkml:brushProperty name="height" value="0.1" units="cm"/>
      <inkml:brushProperty name="color" value="#E71224"/>
    </inkml:brush>
  </inkml:definitions>
  <inkml:trace contextRef="#ctx0" brushRef="#br0">160 6 5089,'4'-1'435,"0"0"0,1 0 0,-1 0-1,0 0 1,0 1 0,1 0 0,-1-1 0,1 2 0,-1-1 0,0 0-1,7 3 1,-11-3-404,1 0 0,0 0 0,-1 1-1,1-1 1,-1 0 0,1 1 0,-1-1 0,1 1-1,-1-1 1,1 1 0,-1-1 0,1 1 0,-1-1-1,0 1 1,1-1 0,-1 1 0,0 0-1,1-1 1,-1 1 0,0-1 0,0 1 0,1 0-1,-1-1 1,0 1 0,0 0 0,0-1 0,0 2-1,-1 1 8,1-1 1,-1 1-1,0-1 0,1 1 0,-1-1 0,-1 1 0,1-1 0,0 1 0,-1-1 0,1 0 0,-2 2 0,-48 80 296,-13 18-269,48-73-408,-2-1 0,-35 45 0,42-58 45</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8:35.816"/>
    </inkml:context>
    <inkml:brush xml:id="br0">
      <inkml:brushProperty name="width" value="0.1" units="cm"/>
      <inkml:brushProperty name="height" value="0.1" units="cm"/>
      <inkml:brushProperty name="color" value="#FFC114"/>
    </inkml:brush>
  </inkml:definitions>
  <inkml:trace contextRef="#ctx0" brushRef="#br0">1 15 7730,'8'-3'306,"0"0"1,0 1-1,0 0 1,1 0-1,-1 1 1,1 0-1,-1 1 1,1-1-1,-1 2 1,1-1-1,-1 1 1,1 1-1,10 2 1,-5-1-145,0-1 0,-1-1 0,29-1 0,-23-1-66,-1 0-1,1 1 0,0 1 0,-1 1 1,1 0-1,19 6 0,-37-8-82,0 1 0,-1-1-1,1 0 1,-1 1 0,1-1-1,-1 1 1,1-1 0,-1 0-1,1 1 1,-1 0 0,1-1-1,-1 1 1,1-1 0,-1 1-1,0-1 1,1 1 0,-1 0-1,0-1 1,0 1 0,1 0-1,-1-1 1,0 1 0,0 0-1,0-1 1,0 1 0,0 0-1,0-1 1,0 1 0,0 0-1,0 0 1,0-1 0,0 1-1,0 0 1,-1-1 0,1 1-1,0 0 1,-1-1 0,1 2-1,-15 32 43,14-33-44,-26 45 6,-37 45-1,-2 5-439,53-77 240,-9 14-703,-26 55 1,30-54-1161,-2-22 934</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01.074"/>
    </inkml:context>
    <inkml:brush xml:id="br0">
      <inkml:brushProperty name="width" value="0.1" units="cm"/>
      <inkml:brushProperty name="height" value="0.1" units="cm"/>
      <inkml:brushProperty name="color" value="#E71224"/>
    </inkml:brush>
  </inkml:definitions>
  <inkml:trace contextRef="#ctx0" brushRef="#br0">258 15 7042,'15'-3'479,"-1"0"0,1 1 1,0 0-1,0 1 0,0 1 1,19 2-1,-14-1-302,0 0 1,36-5-1,-1 0 314,-82 51-295,-45 46-103,-131 130 1,165-184-94,-37 51 41,48-57-503,-39 39 0,53-62-1277,2-7 792</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01.420"/>
    </inkml:context>
    <inkml:brush xml:id="br0">
      <inkml:brushProperty name="width" value="0.1" units="cm"/>
      <inkml:brushProperty name="height" value="0.1" units="cm"/>
      <inkml:brushProperty name="color" value="#E71224"/>
    </inkml:brush>
  </inkml:definitions>
  <inkml:trace contextRef="#ctx0" brushRef="#br0">0 20 7658,'12'-12'2592,"-2"4"-2424,14 15-88,-9 1-32,-3 13 16,-1 10-8,-9 4-16,-4-2-40,14 4-88,-4-5-1344,-7-14 1056</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01.845"/>
    </inkml:context>
    <inkml:brush xml:id="br0">
      <inkml:brushProperty name="width" value="0.1" units="cm"/>
      <inkml:brushProperty name="height" value="0.1" units="cm"/>
      <inkml:brushProperty name="color" value="#E71224"/>
    </inkml:brush>
  </inkml:definitions>
  <inkml:trace contextRef="#ctx0" brushRef="#br0">473 22 6609,'75'-21'1873,"-74"21"-1861,-1 0 0,1 0 1,-1 0-1,1 0 0,-1 0 1,1 1-1,-1-1 0,1 0 0,-1 0 1,1 1-1,-1-1 0,0 0 0,1 1 1,-1-1-1,1 0 0,-1 1 1,0-1-1,0 1 0,1-1 0,-1 0 1,0 1-1,0-1 0,1 1 1,-1-1-1,0 1 0,0-1 0,0 1 1,0-1-1,0 1 0,1-1 1,-1 1-1,0-1 0,0 1 0,0-1 1,-1 1-1,1-1 0,0 1 1,0-1-1,0 1 0,0-1 0,0 1 1,-1-1-1,1 1 0,0-1 0,0 0 1,-1 1-1,1-1 0,0 1 1,-1 0-1,-11 30 120,11-28-57,-4 9-8,0 0-1,-1-1 0,0 0 1,-1 0-1,0 0 0,-1-1 1,0 0-1,-1 0 0,0-1 1,0-1-1,-1 1 0,0-1 1,0-1-1,-1 0 1,-19 9-1,22-11-44,-1 0-1,1 0 1,0 0 0,0 1-1,1 0 1,-1 1 0,2 0 0,-1 0-1,1 0 1,0 1 0,0 0 0,1 0-1,-7 13 1,6-9 175,15-25-18,0 2-157,2 1 1,-1 0-1,1 1 0,1 0 0,0 1 1,0 0-1,1 1 0,21-10 0,-12 7-10,40-28 0,-48 27-8,-5 4 3,-1-1 0,2 2 0,-1-1 0,1 2 0,0-1 0,0 1 0,0 1 1,1-1-1,11-2 0,-1 3-4,-16 2 0,1 1 0,-1 0 0,1 0 0,-1 1 0,1-1 0,8 2 0,-13-1-3,0 0 1,0 0-1,0 1 0,0-1 0,1 1 0,-1-1 0,0 1 0,0 0 0,0-1 0,0 1 0,0 0 0,0 0 1,-1-1-1,1 1 0,0 0 0,0 0 0,0 0 0,-1 0 0,1 0 0,-1 0 0,1 1 0,-1-1 1,1 0-1,-1 0 0,1 0 0,-1 0 0,0 1 0,0-1 0,0 0 0,0 0 0,0 0 0,0 1 1,0-1-1,0 2 0,-1 2 11,-1 0 1,1 0 0,-1 0-1,0 0 1,0 0-1,0 0 1,-1 0 0,0-1-1,0 1 1,0-1 0,0 0-1,-6 5 1,-7 13 47,-12 21 62,-2 0 0,-2-2 0,-2-2 0,-50 48 0,47-56-12,11-10-11,0 2 1,-22 26-1,-121 129 222,112-127-253,53-48-70,1-1 1,-1 1-1,0-1 1,0 0-1,0 0 1,0 0-1,0 0 1,0-1-1,0 0 1,-1 1-1,1-2 1,0 1-1,-1 0 1,-4-1-1,8 0-13,0 0-1,0 0 1,0-1 0,0 1 0,0 0-1,0-1 1,0 1 0,0 0-1,0-1 1,0 1 0,0-1-1,0 0 1,1 1 0,-1-1 0,0 0-1,0 1 1,1-1 0,-1 0-1,1 0 1,-1 0 0,0 0-1,1 0 1,0 1 0,-1-1 0,0-2-1,-1-29-498,5 0 261</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02.174"/>
    </inkml:context>
    <inkml:brush xml:id="br0">
      <inkml:brushProperty name="width" value="0.1" units="cm"/>
      <inkml:brushProperty name="height" value="0.1" units="cm"/>
      <inkml:brushProperty name="color" value="#E71224"/>
    </inkml:brush>
  </inkml:definitions>
  <inkml:trace contextRef="#ctx0" brushRef="#br0">1 1 7954,'30'3'2768,"-6"9"-2520,16 7 0,-16-4-32,-4 3-40,0 2-31,-7-2-25,3 5-88,-3-7-96,-4-3 872,0-3-624</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02.528"/>
    </inkml:context>
    <inkml:brush xml:id="br0">
      <inkml:brushProperty name="width" value="0.1" units="cm"/>
      <inkml:brushProperty name="height" value="0.1" units="cm"/>
      <inkml:brushProperty name="color" value="#E71224"/>
    </inkml:brush>
  </inkml:definitions>
  <inkml:trace contextRef="#ctx0" brushRef="#br0">25 4 8498,'0'-3'2944,"3"9"-2663,-1 14-169,-5 3 8,-2 8-56,-2 5-8,1-1 8,2 4-48,0-11-8,5 12-48,2-14-88,7-6-209,-1-7-135,-1-20-720,2-13-1584,3-9 1855</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02.874"/>
    </inkml:context>
    <inkml:brush xml:id="br0">
      <inkml:brushProperty name="width" value="0.1" units="cm"/>
      <inkml:brushProperty name="height" value="0.1" units="cm"/>
      <inkml:brushProperty name="color" value="#E71224"/>
    </inkml:brush>
  </inkml:definitions>
  <inkml:trace contextRef="#ctx0" brushRef="#br0">277 18 5169,'1'-2'162,"0"1"-1,0 0 1,0 0 0,0-1 0,0 1-1,0 0 1,0 0 0,0 0-1,1 0 1,-1 1 0,0-1-1,1 0 1,-1 0 0,0 1-1,1-1 1,-1 1 0,1-1-1,-1 1 1,1 0 0,-1-1-1,1 1 1,-1 0 0,1 0 0,-1 0-1,1 0 1,1 1 0,-2 0-116,0 1 1,0 0-1,0-1 1,0 1-1,0 0 1,-1-1-1,1 1 1,0 0-1,-1 0 1,1 0-1,-1 0 1,0 0-1,0 0 1,0-1 0,0 1-1,0 0 1,0 0-1,0 0 1,0 0-1,-1 0 1,0 3-1,-1 7-19,0 0 0,-1 0 1,0 0-1,-1 0 0,0-1 0,-1 0 0,0 1 0,-1-2 0,0 1 0,-1-1 0,0 0 0,-12 13 0,8-10-15,-38 39 257,3 3 0,-60 91 0,71-67 470,118-108-100,-66 19-650,0 0 1,0-2-1,-1 0 0,-1 0 1,0-2-1,-1 0 0,0 0 1,18-26-1,-27 34-25,51-66-1295,-46 49 1001</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03.203"/>
    </inkml:context>
    <inkml:brush xml:id="br0">
      <inkml:brushProperty name="width" value="0.1" units="cm"/>
      <inkml:brushProperty name="height" value="0.1" units="cm"/>
      <inkml:brushProperty name="color" value="#E71224"/>
    </inkml:brush>
  </inkml:definitions>
  <inkml:trace contextRef="#ctx0" brushRef="#br0">92 1 7554,'0'2'3042,"0"8"-2114,5 179 123,-39 535-397,32-707-651,0 9-55,-2 0 0,0 0 1,-2 0-1,-1-1 0,-14 35 0,21-60 42,0-1 0,0 1 0,0 0 0,0-1-1,0 1 1,0 0 0,0 0 0,0-1-1,0 1 1,-1 0 0,1 0 0,0-1-1,0 1 1,0 0 0,0 0 0,-1-1 0,1 1-1,0 0 1,0 0 0,0 0 0,-1 0-1,1-1 1,0 1 0,0 0 0,-1 0-1,1 0 1,0 0 0,0 0 0,-1 0 0,1 0-1,0 0 1,-1-1 0,1 1 0,0 0-1,0 0 1,-1 0 0,1 0 0,0 1-1,0-1 1,-1 0 0,1 0 0,0 0 0,-1 0-1,1 0 1,0 0 0,0 0 0,-1 0-1,1 1 1,0-1 0,0 0 0,-1 0-1,1 0 1,0 0 0,0 1 0,0-1 0,0 0-1,-1 0 1,1 1 0,0-1 0,0 0-1,0 0 1,0 1 0,0-1 0,-1 0-1,-2-21-409,5-50-2003,0 19 1540</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03.538"/>
    </inkml:context>
    <inkml:brush xml:id="br0">
      <inkml:brushProperty name="width" value="0.1" units="cm"/>
      <inkml:brushProperty name="height" value="0.1" units="cm"/>
      <inkml:brushProperty name="color" value="#E71224"/>
    </inkml:brush>
  </inkml:definitions>
  <inkml:trace contextRef="#ctx0" brushRef="#br0">189 55 4273,'9'-42'3235,"-5"29"-1444,-5 28-525,-1-5-1122,-1-1 0,0 0 0,-1 0 0,0-1 0,0 1 0,-1-1 0,0 0 0,-11 13 0,-7 14 70,-9 19 23,12-22-152,-18 41-1,22-41-84,12-26-164,0 1 0,1-1-1,0 1 1,0 0-1,0 0 1,-2 15-1,6-18-1536,4-4 762</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03.872"/>
    </inkml:context>
    <inkml:brush xml:id="br0">
      <inkml:brushProperty name="width" value="0.1" units="cm"/>
      <inkml:brushProperty name="height" value="0.1" units="cm"/>
      <inkml:brushProperty name="color" value="#E71224"/>
    </inkml:brush>
  </inkml:definitions>
  <inkml:trace contextRef="#ctx0" brushRef="#br0">1 699 5849,'11'-4'2713,"4"11"-817,-3 4-1536,7 12-40,-10 0-104,-3 2-24,2 6-23,-8-3-49,-3-5-48,1-5-16,2-8-200,5-7-161,7-9-2023,1-9 1640</inkml:trace>
  <inkml:trace contextRef="#ctx0" brushRef="#br0" timeOffset="1">453 24 4873,'23'-18'2577,"-9"13"71,-2 5-2232,-2 9-200,-10 3-64,-5 9-72,0 7-8,-8 2-64,0 1-80,-2-1-1864,0-1 1432</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04.223"/>
    </inkml:context>
    <inkml:brush xml:id="br0">
      <inkml:brushProperty name="width" value="0.1" units="cm"/>
      <inkml:brushProperty name="height" value="0.1" units="cm"/>
      <inkml:brushProperty name="color" value="#E71224"/>
    </inkml:brush>
  </inkml:definitions>
  <inkml:trace contextRef="#ctx0" brushRef="#br0">0 111 6489,'7'-5'2961,"3"0"-857,19 2-1871,4-1-73,-3-17 24,11 13-24,-5 0 0,3-2-24,-4 5-104,-9-8 16,-6-1-96,-2 3-104,-7 8-200,6 3-217,-14 0 337</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8:36.169"/>
    </inkml:context>
    <inkml:brush xml:id="br0">
      <inkml:brushProperty name="width" value="0.1" units="cm"/>
      <inkml:brushProperty name="height" value="0.1" units="cm"/>
      <inkml:brushProperty name="color" value="#FFC114"/>
    </inkml:brush>
  </inkml:definitions>
  <inkml:trace contextRef="#ctx0" brushRef="#br0">153 1 5817,'-2'2'158,"0"0"0,1 0 0,0 0 0,-1 0 0,1 0 0,0 0 0,0 0 0,0 0 0,0 0 0,0 1 0,1-1 0,-1 0 0,1 1 0,-1-1 0,1 1 0,0-1 0,0 0 0,0 1-1,0-1 1,1 1 0,0 2 0,-1 7 191,-6 100 655,-4 1 0,-29 125 0,27-196-937,-28 67 0,19-55-6,13-45-82,5-24-1003,9-19 498,9-44 243</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04.553"/>
    </inkml:context>
    <inkml:brush xml:id="br0">
      <inkml:brushProperty name="width" value="0.1" units="cm"/>
      <inkml:brushProperty name="height" value="0.1" units="cm"/>
      <inkml:brushProperty name="color" value="#E71224"/>
    </inkml:brush>
  </inkml:definitions>
  <inkml:trace contextRef="#ctx0" brushRef="#br0">322 1 5497,'-18'22'848,"14"-17"-586,-1 0 0,1 1 1,0-1-1,0 1 0,1 0 1,0 0-1,0 0 0,0 0 0,1 0 1,-3 10-1,-15 15 972,18-23-1101,0 1 0,0 0 0,0 1 0,1-1 0,1 0 0,0 0 1,1 13-1,0-13-54,-1 1 1,0-1-1,0 1 1,-1 0-1,0-1 1,-1 1-1,0-1 0,-5 14 1,-12 48 321,11-50-322,-1 0-1,0-1 1,-2-1-1,-18 27 0,21-33-65,0 0-1,1 0 0,1 1 1,0 0-1,0 0 0,2 0 1,0 1-1,-4 20 0,5-19-56,0 1 0,-2-1 0,0 0 0,-1-1 0,-15 29 0,20-42 5,0-1 0,0 1 1,-1-1-1,1 1 0,0-1 0,-1 0 0,0 1 0,1-1 0,-1 0 1,0 0-1,1 0 0,-1 0 0,0-1 0,0 1 0,0 0 1,-4 0-1,-2 1-250,9 4-60</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04.924"/>
    </inkml:context>
    <inkml:brush xml:id="br0">
      <inkml:brushProperty name="width" value="0.1" units="cm"/>
      <inkml:brushProperty name="height" value="0.1" units="cm"/>
      <inkml:brushProperty name="color" value="#E71224"/>
    </inkml:brush>
  </inkml:definitions>
  <inkml:trace contextRef="#ctx0" brushRef="#br0">0 0 7770,'108'13'4498,"-74"-10"-4258,66 13 0,-57-9-112,-33-6-105,1 0 1,-1 1 0,0 0 0,0 1 0,1 0-1,-2 0 1,1 1 0,0 1 0,10 6-1,-19-11-19,0 1-1,0 0 0,0-1 0,-1 1 0,1 0 0,-1-1 1,1 1-1,0 0 0,-1 0 0,1 0 0,-1 0 1,1 0-1,-1-1 0,0 1 0,1 0 0,-1 0 0,0 0 1,0 0-1,0 0 0,0 0 0,0 0 0,0 0 0,0 0 1,0 0-1,0 0 0,0 0 0,0 0 0,-1 0 0,1 0 1,0 0-1,-1 0 0,1 0 0,0 0 0,-1-1 0,0 1 1,1 0-1,-1 0 0,1 0 0,-1-1 0,0 1 1,0 1-1,-40 21 75,31-18-68,-4 3 5,0 1 1,0 1-1,2 0 0,-22 22 1,-30 23-297,58-51 55,0 0-1,1-1 1,-2 0 0,1 0 0,0 0 0,0-1 0,-1 0 0,1 0 0,-1-1 0,-7 1 0,-3-1-560</inkml:trace>
  <inkml:trace contextRef="#ctx0" brushRef="#br0" timeOffset="1">71 232 8570,'-43'-43'3056,"48"43"-2711,15 4-105,-2-4 8,3-2 32,0-3 56,6 2-88,1-6-48,8 11-96,-3-2-48,-5 2-56,9 9-48,-19-3-200,10 9-112,-16-1-384,-12-3-1065,3 5 1233</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05.257"/>
    </inkml:context>
    <inkml:brush xml:id="br0">
      <inkml:brushProperty name="width" value="0.1" units="cm"/>
      <inkml:brushProperty name="height" value="0.1" units="cm"/>
      <inkml:brushProperty name="color" value="#E71224"/>
    </inkml:brush>
  </inkml:definitions>
  <inkml:trace contextRef="#ctx0" brushRef="#br0">14 1 8202,'-13'1'2816,"23"3"-2608,3 2-56,15 1-64,1-2 40,-1 0-7,5-4-17,1-1-8,-1-3-32,3 3-112,-6-3-104,-1 1-385,-2 0-1391,-9-4 1328</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05.606"/>
    </inkml:context>
    <inkml:brush xml:id="br0">
      <inkml:brushProperty name="width" value="0.1" units="cm"/>
      <inkml:brushProperty name="height" value="0.1" units="cm"/>
      <inkml:brushProperty name="color" value="#E71224"/>
    </inkml:brush>
  </inkml:definitions>
  <inkml:trace contextRef="#ctx0" brushRef="#br0">79 14 6673,'1'-13'3675,"6"21"-2489,5 29-436,-12 56-434,-4 0 1,-4 0-1,-26 122 1,31-202-563,-1 0 0,-1-1 0,0 1 0,0-1 0,-9 14 0,9-18 3,-6 13-162</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05.943"/>
    </inkml:context>
    <inkml:brush xml:id="br0">
      <inkml:brushProperty name="width" value="0.1" units="cm"/>
      <inkml:brushProperty name="height" value="0.1" units="cm"/>
      <inkml:brushProperty name="color" value="#E71224"/>
    </inkml:brush>
  </inkml:definitions>
  <inkml:trace contextRef="#ctx0" brushRef="#br0">55 0 6457,'-52'17'2333,"52"-16"-2274,-1-1 0,1 1 0,0-1 0,0 1 0,-1 0 0,1-1 0,0 1 0,0-1 0,0 1 0,0 0 0,0-1 0,0 1 0,0 0 0,0-1 0,0 1-1,0-1 1,0 1 0,0 0 0,0-1 0,0 1 0,1 0 0,-1-1 0,0 1 0,0-1 0,1 1 0,0 0 0,11 24 89,-7-16-18,-4-2-89,0 0 1,-1-1 0,1 1-1,-1 0 1,0 0 0,-1 0 0,0 0-1,0 0 1,0-1 0,-1 1-1,0 0 1,-3 7 0,-6 25 29,13-45-51,0-1 0,0 1 0,1 0 0,0 0-1,0 0 1,0 0 0,1 1 0,0-1 0,0 1 0,0 0 0,0 0-1,1 0 1,0 1 0,0-1 0,0 1 0,1 1 0,-1-1 0,1 1-1,0 0 1,0 0 0,0 0 0,0 1 0,1 0 0,-1 0 0,1 1 0,-1 0-1,1 0 1,-1 0 0,1 1 0,0 0 0,-1 0 0,1 1 0,0 0-1,-1 0 1,1 0 0,-1 1 0,12 5 0,-4-1-19,0 1 0,-1 0-1,0 1 1,0 0 0,-1 1 0,0 0 0,0 1-1,-1 1 1,12 14 0,-24-21 9,0-1 1,-1 0-1,1 0 1,-1-1-1,0 1 1,0 0-1,0-1 1,0 1-1,0-1 1,-1 1-1,1-1 1,-5 3-1,4-2 14,-8 5 93,0 0 1,-1 0-1,0-2 1,-1 1-1,1-1 0,-1-1 1,-17 5-1,-52 24 1009,77-31-998,0 0 1,0 0-1,0 0 1,1 1-1,-1-1 1,1 1 0,0 0-1,0 1 1,1-1-1,-1 1 1,-5 9-1,48-32 270,141-84-2245,-134 81 1272</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10.008"/>
    </inkml:context>
    <inkml:brush xml:id="br0">
      <inkml:brushProperty name="width" value="0.1" units="cm"/>
      <inkml:brushProperty name="height" value="0.1" units="cm"/>
      <inkml:brushProperty name="color" value="#E71224"/>
    </inkml:brush>
  </inkml:definitions>
  <inkml:trace contextRef="#ctx0" brushRef="#br0">41 118 7306,'-41'-41'2720,"45"45"-2120,9-4-208,3 7-56,2 1-16,2 2 9,-2-12-129,-3-6-40,3-5-64,-2-8-48,6 14-8,2-1-40,-4-4-112,3 12-128,-11-13-329,-8 0-1063,3 5 1120</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10.372"/>
    </inkml:context>
    <inkml:brush xml:id="br0">
      <inkml:brushProperty name="width" value="0.1" units="cm"/>
      <inkml:brushProperty name="height" value="0.1" units="cm"/>
      <inkml:brushProperty name="color" value="#E71224"/>
    </inkml:brush>
  </inkml:definitions>
  <inkml:trace contextRef="#ctx0" brushRef="#br0">72 62 5825,'-41'-55'1863,"41"54"-1844,0 1 0,0 0 0,0-1 0,0 1-1,0 0 1,0 0 0,0-1 0,-1 1 0,1 0-1,0-1 1,0 1 0,0 0 0,-1 0 0,1 0-1,0-1 1,0 1 0,-1 0 0,1 0 0,0 0-1,0-1 1,-1 1 0,1 0 0,0 0 0,-1 0-1,1 0 1,0 0 0,-1 0 0,1 0 0,0 0 0,-1 0-1,1 0 1,0 0 0,-1 0 0,1 0 0,0 0-1,0 0 1,-1 0 0,1 0 0,0 0 0,-1 0-1,1 1 1,0-1 0,-1 0 0,1 0 0,0 0-1,0 0 1,-1 1 0,1-1 0,0 0 0,0 0 0,0 1-1,-1-1 1,1 0 0,0 0 0,0 1 0,0-1-1,0 0 1,-1 0 0,1 1 0,0-1 0,0 0-1,0 1 1,0-1 0,0 0 0,0 1 0,0-1-1,-2 19 435,2-18-404,-6 116 1602,-2 227-1082,9-328-514,2-15 8,6-24 36,7-15-157,-6 21 26,-4 9-7,0-1 1,-1 0-1,0-1 1,-1 1-1,0-1 1,0 0-1,-1 0 1,3-16-1,-1-1-892,2 0-1,12-36 0,-7 31 63</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10.707"/>
    </inkml:context>
    <inkml:brush xml:id="br0">
      <inkml:brushProperty name="width" value="0.1" units="cm"/>
      <inkml:brushProperty name="height" value="0.1" units="cm"/>
      <inkml:brushProperty name="color" value="#E71224"/>
    </inkml:brush>
  </inkml:definitions>
  <inkml:trace contextRef="#ctx0" brushRef="#br0">38 1 6305,'2'6'2401,"3"4"-1681,-8-5-72,-1 11-96,4 4-32,-1 6-144,-4 4-55,3 8-105,-6-1-32,0 5-88,1 2-32,6 10-8,-3-8-32,3 3-48,1-9-112,0-16-328,3 1-33,2-17 265</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11.035"/>
    </inkml:context>
    <inkml:brush xml:id="br0">
      <inkml:brushProperty name="width" value="0.1" units="cm"/>
      <inkml:brushProperty name="height" value="0.1" units="cm"/>
      <inkml:brushProperty name="color" value="#E71224"/>
    </inkml:brush>
  </inkml:definitions>
  <inkml:trace contextRef="#ctx0" brushRef="#br0">1 112 7466,'49'-105'2704,"-44"99"-2248,11 6-136,2 0-32,17 11 16,-6-3-15,8 2-65,-5 8-96,-17-14-40,10 10-64,-10-5-16,-4-5-160,7 10-144,-29-18 224,-1 4-57</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11.355"/>
    </inkml:context>
    <inkml:brush xml:id="br0">
      <inkml:brushProperty name="width" value="0.1" units="cm"/>
      <inkml:brushProperty name="height" value="0.1" units="cm"/>
      <inkml:brushProperty name="color" value="#E71224"/>
    </inkml:brush>
  </inkml:definitions>
  <inkml:trace contextRef="#ctx0" brushRef="#br0">0 0 7490,'2'2'2648,"8"9"-2312,-2-1 24,-1 3 16,3 4 48,-7-4-23,0 3-185,0 1-32,-3-6-160,0 7-88,0-4-216,0-3-161,0-3 257</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8:36.519"/>
    </inkml:context>
    <inkml:brush xml:id="br0">
      <inkml:brushProperty name="width" value="0.1" units="cm"/>
      <inkml:brushProperty name="height" value="0.1" units="cm"/>
      <inkml:brushProperty name="color" value="#FFC114"/>
    </inkml:brush>
  </inkml:definitions>
  <inkml:trace contextRef="#ctx0" brushRef="#br0">1 1 6137,'6'16'3565,"-6"-14"-3298,11 53 516,-3 0 0,2 111 0,-5-50-164,-5-110-582,1 0 0,-1 0 0,1-1 1,0 1-1,1 0 0,-1-1 0,1 1 0,0-1 0,0 0 0,1 1 0,4 5 0,-5-9-33,0 0 0,0 0 0,0 0 1,0 0-1,1 0 0,-1-1 0,1 1 0,-1-1 1,1 0-1,0 0 0,-1 0 0,1 0 1,0 0-1,0 0 0,0-1 0,-1 1 1,1-1-1,0 0 0,0 0 0,0 0 0,0 0 1,4-2-1,1 1-4,0-1 1,-1 0-1,1-1 1,-1 1 0,0-2-1,0 1 1,0-1-1,0 0 1,0 0-1,-1-1 1,0 0-1,0 0 1,0 0-1,8-11 1,22-17-68,-25 24-17,1-1 0,-2 0 0,1-1 0,-1 0 0,12-19 0,7-8-415,5-1 197</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11.692"/>
    </inkml:context>
    <inkml:brush xml:id="br0">
      <inkml:brushProperty name="width" value="0.1" units="cm"/>
      <inkml:brushProperty name="height" value="0.1" units="cm"/>
      <inkml:brushProperty name="color" value="#E71224"/>
    </inkml:brush>
  </inkml:definitions>
  <inkml:trace contextRef="#ctx0" brushRef="#br0">1 170 6313,'86'-95'2478,"-83"91"-2356,1 1-1,0-1 1,0 1-1,1 0 1,-1 0-1,1 0 0,-1 1 1,1 0-1,0 0 1,0 0-1,0 0 1,0 1-1,0 0 1,1 0-1,-1 0 1,0 0-1,0 1 1,1 0-1,-1 0 0,0 1 1,1-1-1,-1 1 1,6 2-1,-4-2-40,-1 0 0,0 0 0,1-1 0,-1 1-1,0-2 1,10 0 0,187-40 556,-202 41-637,0-1 1,0 1-1,0 0 0,0-1 0,0 1 0,0 0 0,1-1 0,-1 1 0,0 0 0,0 0 0,0 0 0,0 0 0,0 0 0,0 0 1,0 1-1,0-1 0,1 0 0,-1 0 0,0 1 0,0-1 0,0 1 0,1 0 0,-2 0 0,0 0 0,0 0 0,0-1 0,0 1 0,0 0 0,0 0 0,0 0 0,0 0 0,-1 0 0,1-1 0,0 1 0,-1 0 0,1 0 0,0 0 0,-1-1 0,1 1 0,-1 0 0,1-1 0,-1 1 0,-1 1 0,-38 38 26,-142 104-50,148-119-639,-39 21-1,41-30 320</inkml:trace>
  <inkml:trace contextRef="#ctx0" brushRef="#br0" timeOffset="1">55 221 6289,'-34'-53'2449,"39"52"-1673,3 1 1336,-8 1-2048,1 16-47,6 39-74,-10-45-111,1 7-352,-1-6-1736,3-7 1600</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12.033"/>
    </inkml:context>
    <inkml:brush xml:id="br0">
      <inkml:brushProperty name="width" value="0.1" units="cm"/>
      <inkml:brushProperty name="height" value="0.1" units="cm"/>
      <inkml:brushProperty name="color" value="#E71224"/>
    </inkml:brush>
  </inkml:definitions>
  <inkml:trace contextRef="#ctx0" brushRef="#br0">1 55 6641,'126'-55'3649,"-126"64"-3321,-2-9 8,1 0-24,-1 1-40,-6 21-128,-25 38-47,25-30-57,-2-7-32,-3-2-161,3 2-167,-10-8 208</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12.373"/>
    </inkml:context>
    <inkml:brush xml:id="br0">
      <inkml:brushProperty name="width" value="0.1" units="cm"/>
      <inkml:brushProperty name="height" value="0.1" units="cm"/>
      <inkml:brushProperty name="color" value="#E71224"/>
    </inkml:brush>
  </inkml:definitions>
  <inkml:trace contextRef="#ctx0" brushRef="#br0">51 377 7162,'-23'0'2249,"-3"0"-107,24-2-1555,14-1-482,-1 0 5,0-1 0,-1-1 0,1 0-1,-1-1 1,10-7 0,8-3 95,19-7 105,51-17-1,-32 15-157,16-4-62,164-33-1,-41 13-80,-164 41-3,-35 8-3,0-1 1,-1 0-1,1 0 0,0-1 0,-1 0 1,1 0-1,-1 0 0,0 0 1,7-4-1,-58-20-1161,8 3 634,38 23 517,-1-1 1,1 1-1,0 0 0,0 0 0,-1-1 0,1 1 0,0 0 0,-1 0 1,1-1-1,0 1 0,0 0 0,-1-1 0,1 1 0,0 0 1,0-1-1,0 1 0,-1 0 0,1-1 0,0 1 0,0-1 0,0 1 1,0 0-1,0-1 0,0 1 0,0-1 0,0 1 0,0 0 0,0-1 1,0 1-1,0-1 0,0 1 0,0 0 0,1-1 0,-1 1 0,0 0 1,0-1-1,0 1 0,0 0 0,1-1 0,-1 1 0,0 0 0,1-1 1</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12.706"/>
    </inkml:context>
    <inkml:brush xml:id="br0">
      <inkml:brushProperty name="width" value="0.1" units="cm"/>
      <inkml:brushProperty name="height" value="0.1" units="cm"/>
      <inkml:brushProperty name="color" value="#E71224"/>
    </inkml:brush>
  </inkml:definitions>
  <inkml:trace contextRef="#ctx0" brushRef="#br0">33 104 8762,'-33'22'2977,"56"-39"-2817,17 7-80,4-14-40,17 19 0,1-7-24,-21-11 8,18 25-136,-36-22-193,-10 4 201</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13.078"/>
    </inkml:context>
    <inkml:brush xml:id="br0">
      <inkml:brushProperty name="width" value="0.1" units="cm"/>
      <inkml:brushProperty name="height" value="0.1" units="cm"/>
      <inkml:brushProperty name="color" value="#E71224"/>
    </inkml:brush>
  </inkml:definitions>
  <inkml:trace contextRef="#ctx0" brushRef="#br0">478 61 6641,'-26'-45'1399,"14"30"-706,12 15-676,0 0 0,0 0-1,0 0 1,0 0-1,0 0 1,0 0-1,0 0 1,0 1 0,0-1-1,0 0 1,0 0-1,0 0 1,0 0 0,0 0-1,0 0 1,0 0-1,0 1 1,0-1-1,0 0 1,0 0 0,0 0-1,0 0 1,0 0-1,0 0 1,-1 0 0,1 0-1,0 0 1,0 1-1,0-1 1,0 0-1,0 0 1,0 0 0,0 0-1,0 0 1,-1 0-1,1 0 1,0 0 0,0 0-1,0 0 1,0 0-1,0 0 1,0 0-1,0 0 1,-1 0 0,1 0-1,0 0 1,0 0-1,0 0 1,0 0 0,0 0-1,0 0 1,0 0-1,-1 0 1,1 0-1,0 0 1,0 0 0,0 0-1,0 0 1,0-1-1,0 1 1,0 0 0,0 0-1,-1 14 210,0 0-1,-1 0 1,-4 18 0,-4 25 250,3 14 24,-5 91 216,12-121-606,9 171 179,-6-150-326,-3 0 0,-2 0 1,-4-1-1,-18 87 0,21-126-54,-2-7-36,5-13 60,-1-1 0,0 0 0,1 1 0,-1-1-1,0 1 1,1-1 0,0 1 0,-1-1 0,1 1-1,0-1 1,0 1 0,0-1 0,0 1 0,0 0 0,0-1-1,0 1 1,1 1 0,7-13-1561,-8-19 745</inkml:trace>
  <inkml:trace contextRef="#ctx0" brushRef="#br0" timeOffset="1">434 631 5593,'-2'-3'364,"1"1"-51,0 0 0,0 0 1,-1 0-1,1 1 0,0-1 0,-1 0 0,1 0 0,-1 1 0,1-1 0,-1 1 1,0-1-1,1 1 0,-1 0 0,0 0 0,-3-2 0,1 3-183,0 1 0,-1-1 0,1 1 0,0 0 0,0 0-1,0 0 1,0 1 0,0-1 0,1 1 0,-8 4 0,-24 13-5,0 1 0,1 1 0,1 2 0,-34 32 0,13-13-50,45-36-114,0 0 0,1 0 0,0 1 0,0 0 0,0 1 0,1-1 0,0 2 0,0-1 0,1 1 0,-6 11 0,5-9-455,9-15 196</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13.421"/>
    </inkml:context>
    <inkml:brush xml:id="br0">
      <inkml:brushProperty name="width" value="0.1" units="cm"/>
      <inkml:brushProperty name="height" value="0.1" units="cm"/>
      <inkml:brushProperty name="color" value="#E71224"/>
    </inkml:brush>
  </inkml:definitions>
  <inkml:trace contextRef="#ctx0" brushRef="#br0">0 1 8554,'18'8'2976,"2"6"-2687,-7 3 23,5 8-8,-2-2 16,-2 3-48,4 2-96,0 0-80,-7-9-64,-3-7-200,-1-9-176,1-3 3192,4-6-2272</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13.772"/>
    </inkml:context>
    <inkml:brush xml:id="br0">
      <inkml:brushProperty name="width" value="0.1" units="cm"/>
      <inkml:brushProperty name="height" value="0.1" units="cm"/>
      <inkml:brushProperty name="color" value="#E71224"/>
    </inkml:brush>
  </inkml:definitions>
  <inkml:trace contextRef="#ctx0" brushRef="#br0">168 0 6089,'-24'89'6436,"3"-29"-6324,-3-2-1,-33 61 1,16-43-1342,44-79 1098,6 34 477,-8 88-807,0-120 471,-1 0 0,1 0 0,-1 0 0,1 0 0,-1 0 0,1 0 0,0 0 0,0 0 0,0 0 0,-1 0 0,1 1 0,0-1 0,0 0 0,0 1 0,0-1 0,2 0-1,15-13 79,-1-1-36,5-6 125,1 1 0,32-21 0,-42 32-118,-1 0 1,-1-2-1,1 1 1,-2-2-1,16-19 1,-15 18-49,-1 0 0,2 1 0,0 0 0,19-15 0,-1 2-92,-20 13-603,-10 12 650,0 0 1,0 0-1,0 0 0,-1 0 0,1 0 1,0 1-1,0-1 0,0 0 0,0 0 1,0 0-1,0 0 0,0 0 1,0 0-1,-1 0 0,1 0 0,0 0 1,0 0-1,0 0 0,0 0 0,0-1 1,0 1-1,0 0 0,0 0 0,-1 0 1,1 0-1,0 0 0,0 0 1,0 0-1,0 0 0,0-1-208,-1 1 208,1 0 1,0 0-1,0 0 0,0 0 0,0 0 1,0 0-1,0 0 0,0 0 0,0-1 1,0 1-1,0 0 0,0 0 1,0 0-1,0 0 0,0 0 0,0 0 1,0 0-1,0 0 0,0-1 0,0 1 1,0 0-1,0 0 0,0 0 0,1 0 1,-1 0-1,0 0 0,0 0 1,0 0-1,0-1-69,0 5-771</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14.126"/>
    </inkml:context>
    <inkml:brush xml:id="br0">
      <inkml:brushProperty name="width" value="0.1" units="cm"/>
      <inkml:brushProperty name="height" value="0.1" units="cm"/>
      <inkml:brushProperty name="color" value="#E71224"/>
    </inkml:brush>
  </inkml:definitions>
  <inkml:trace contextRef="#ctx0" brushRef="#br0">84 1 6033,'-47'39'2680,"44"-36"-2532,0 1 1,1-1 0,0 1 0,0-1 0,0 1 0,0 0 0,1 0 0,0-1 0,-1 1 0,1 0 0,1 0 0,-1 1 0,0-1 0,1 0 0,0 0 0,0 0 0,0 0 0,1 0 0,-1 0 0,1 1 0,3 6 0,-2 7 257,5 175 753,-5-81-886,1-36-189,-4 0-1,-18 129 1,16-163-63,3-40-22,0 0 1,0 0-1,0 0 0,0 0 0,0 0 0,1 0 1,-1 0-1,1 0 0,0 0 0,-1 0 0,1 0 1,0 0-1,0 0 0,0-1 0,0 1 0,0 0 0,3 2 1,-13-41-1231,-6-17 1347</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19.600"/>
    </inkml:context>
    <inkml:brush xml:id="br0">
      <inkml:brushProperty name="width" value="0.1" units="cm"/>
      <inkml:brushProperty name="height" value="0.1" units="cm"/>
      <inkml:brushProperty name="color" value="#E71224"/>
    </inkml:brush>
  </inkml:definitions>
  <inkml:trace contextRef="#ctx0" brushRef="#br0">1 55 8146,'35'6'4375,"-30"-4"-4383,0-1 1,-1 0-1,1 0 1,0 0-1,0-1 1,0 1-1,0-1 0,0 0 1,0-1-1,0 1 1,-1-1-1,1 0 1,0 0-1,0-1 1,8-3-1,10-6 17,-9 4-25,0 0 0,0 1 0,0 1 1,1 0-1,0 1 0,0 0 1,0 1-1,0 1 0,1 0 1,25 1-1,4 7-823,-46-9-572</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19.938"/>
    </inkml:context>
    <inkml:brush xml:id="br0">
      <inkml:brushProperty name="width" value="0.1" units="cm"/>
      <inkml:brushProperty name="height" value="0.1" units="cm"/>
      <inkml:brushProperty name="color" value="#E71224"/>
    </inkml:brush>
  </inkml:definitions>
  <inkml:trace contextRef="#ctx0" brushRef="#br0">108 76 4769,'-66'-48'1984,"65"48"-1916,0-1-1,0 0 0,0 0 0,0 0 1,0 1-1,0-1 0,1 0 0,-1 0 0,0 0 1,0-1-1,1 1 0,-1 0 0,1 0 0,-1 0 1,1 0-1,-1-1 0,1 1 0,0 0 1,-1 0-1,1-2 0,0 3-16,0 0 1,0 0-1,0 0 0,0-1 1,0 1-1,0 0 0,0 0 1,0 0-1,1-3 976,0 3-976,-1 0 0,0 0 1,0 0-1,0 0 0,0 0 1,0 0-1,0 0 0,1 0 1,-1 0-1,0 0 0,0 0 1,0 0-1,0 0 0,0 0 1,1 0-1,1 1 976,-2-1-976,0 1 1,0-1-1,6 16 66,-2-8-84,0 0 0,-1 0 0,0 0 0,-1 0 0,0 1-1,0-1 1,-1 1 0,0 0 0,0-1 0,-1 1 0,0 0 0,-1-1 0,0 1-1,0-1 1,-1 1 0,-3 11 0,-3 1-89,1 1 0,1-1 0,1 1 0,-3 26 0,0-19-299,-3-6 132</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8:36.849"/>
    </inkml:context>
    <inkml:brush xml:id="br0">
      <inkml:brushProperty name="width" value="0.1" units="cm"/>
      <inkml:brushProperty name="height" value="0.1" units="cm"/>
      <inkml:brushProperty name="color" value="#FFC114"/>
    </inkml:brush>
  </inkml:definitions>
  <inkml:trace contextRef="#ctx0" brushRef="#br0">64 6 9138,'0'-5'6113,"-2"20"-5729,-3 19-208,-4 53-120,-5-49-192,3 6-200,-2-13-520,3-4 1664,10-11-808</inkml:trace>
  <inkml:trace contextRef="#ctx0" brushRef="#br0" timeOffset="1">97 78 9162,'82'-28'3193,"-62"59"-2761,-4-3-152,-4-7 80,6 12-8,-2-20-80,7 7-72,0-8-152,-10-12-112,4 8-336,-17-23-248,-4 4 360</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20.272"/>
    </inkml:context>
    <inkml:brush xml:id="br0">
      <inkml:brushProperty name="width" value="0.1" units="cm"/>
      <inkml:brushProperty name="height" value="0.1" units="cm"/>
      <inkml:brushProperty name="color" value="#E71224"/>
    </inkml:brush>
  </inkml:definitions>
  <inkml:trace contextRef="#ctx0" brushRef="#br0">1 201 8122,'5'-3'2800,"18"1"-2536,3-10-32,10-11-64,9 2 9,1-10-17,3-2-16,13 8-56,-1 2-8,-12 9-64,6 4-16,-23 6-144,-5 4-104,-9 2-329,1 8-111,-9-7 408</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20.606"/>
    </inkml:context>
    <inkml:brush xml:id="br0">
      <inkml:brushProperty name="width" value="0.1" units="cm"/>
      <inkml:brushProperty name="height" value="0.1" units="cm"/>
      <inkml:brushProperty name="color" value="#E71224"/>
    </inkml:brush>
  </inkml:definitions>
  <inkml:trace contextRef="#ctx0" brushRef="#br0">91 1 5081,'-75'47'2057,"78"-33"-1153,7-1-216,-12 8-88,5 2-24,1 0-120,-19-5-96,15 7-168,-12-4-80,6 9-40,17 3-40,-12-7-184,2-5-168,-2-11 184</inkml:trace>
  <inkml:trace contextRef="#ctx0" brushRef="#br0" timeOffset="1">45 247 4649,'71'-80'1928,"-42"73"-1103,-9-3-369,1 4-216,7 4-184,-29-9-1281,11 11 937</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20.934"/>
    </inkml:context>
    <inkml:brush xml:id="br0">
      <inkml:brushProperty name="width" value="0.1" units="cm"/>
      <inkml:brushProperty name="height" value="0.1" units="cm"/>
      <inkml:brushProperty name="color" value="#E71224"/>
    </inkml:brush>
  </inkml:definitions>
  <inkml:trace contextRef="#ctx0" brushRef="#br0">217 1 6081,'-90'51'2377,"90"-36"-1721,3 3-112,-3-4 48,0 8-32,-5-6-16,-1 7-159,4 15-81,-9-3-152,-1-9-16,1 12-96,-2-9-8,-1 2-72,1 5-72,0-11-176,0-2-97,2-16-175,6 4 320</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21.268"/>
    </inkml:context>
    <inkml:brush xml:id="br0">
      <inkml:brushProperty name="width" value="0.1" units="cm"/>
      <inkml:brushProperty name="height" value="0.1" units="cm"/>
      <inkml:brushProperty name="color" value="#E71224"/>
    </inkml:brush>
  </inkml:definitions>
  <inkml:trace contextRef="#ctx0" brushRef="#br0">0 50 6049,'99'-50'2337,"-75"54"-1457,13-4-408,20 13 32,12 15-56,-2-12-56,-1 9-56,-13-14-104,-9-3-7,0 11-129,-4-3-56,-9 7 0,-2-3-40,-9-9 0,-8-11-24,-2-5-232,-7-3-129,-3-10 201</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21.655"/>
    </inkml:context>
    <inkml:brush xml:id="br0">
      <inkml:brushProperty name="width" value="0.1" units="cm"/>
      <inkml:brushProperty name="height" value="0.1" units="cm"/>
      <inkml:brushProperty name="color" value="#E71224"/>
    </inkml:brush>
  </inkml:definitions>
  <inkml:trace contextRef="#ctx0" brushRef="#br0">37 96 5913,'-36'-85'2254,"36"85"-2219,0-1 0,0 1 0,0 0 0,0-1 1,0 1-1,0-1 0,0 1 0,1-1 0,-1 1 0,0 0 0,0-1 0,0 1 0,0-1 0,1 1 0,-1 0 0,0-1 1,1 1-1,-1 0 0,0-1 0,1 1 0,-1 0 0,0-1 0,1 1 0,-1 0 0,0 0 0,1-1 0,-1 1 0,1 0 1,-1 0-1,0 0 0,1 0 0,-1 0 0,1 0 0,-1 0 0,1-1 0,-1 1 0,1 0 0,-1 0 0,0 1 1,1-1-1,-1 0 0,1 0 0,0 0 0,32 2 170,-13-1 20,34-4 136,80 8 1,-132-5-361,4 0 7,0 0-1,0 1 0,0-1 0,0 2 0,0-1 0,0 1 1,0-1-1,-1 2 0,11 4 0,-72 54 97,46-50-99,0 0 1,-1 0-1,0-1 0,-15 10 0,23-18-14,-1 1 0,0 0 0,0-1 0,0 0 0,0 0-1,0 0 1,0-1 0,-1 1 0,1-1 0,-1 0-1,1 0 1,-1-1 0,1 1 0,-1-1 0,1 0 0,-1 0-1,0-1 1,-4 0 0,8 0 4,-1 1 1,1-1-1,0 0 0,0 0 1,0 1-1,-1-1 0,1 0 1,0 0-1,0 0 0,0 0 1,0 0-1,1-1 0,-1 1 1,0 0-1,0 0 0,1-1 1,-1 1-1,0 0 0,1-1 1,0 1-1,-1 0 0,1-1 1,0 1-1,-1-2 0,0-41 5,2 29 4,-1 15 41,0 10-16,3 19-117,-3-23 7,1 0 0,-1 1 1,1-1-1,-2 0 0,1 0 0,-1 1 0,0-1 1,0 0-1,-3 7 0,-3 9-243</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22.040"/>
    </inkml:context>
    <inkml:brush xml:id="br0">
      <inkml:brushProperty name="width" value="0.1" units="cm"/>
      <inkml:brushProperty name="height" value="0.1" units="cm"/>
      <inkml:brushProperty name="color" value="#E71224"/>
    </inkml:brush>
  </inkml:definitions>
  <inkml:trace contextRef="#ctx0" brushRef="#br0">7 0 5017,'8'101'2225,"-17"-17"-2157,7-96-23,1 11-5,0-1 0,1 1 0,-1-1 0,1 0 0,0 0 0,-1 1 0,1-1 0,0 0 0,0 1 0,0-1 0,0 0 0,0 0 0,1 1 0,-1-1 0,1 0 0,-1 1-1,1-1 1,-1 0 0,1 1 0,0-1 0,0 1 0,0-1 0,0 1 0,0-1 0,0 1 0,0 0 0,0-1 0,0 1 0,3-2 0,12-10 514,-15 11-516,0 1 1,1 0-1,-1 0 0,0 0 1,1-1-1,-1 1 1,1 0-1,0 1 0,-1-1 1,1 0-1,-1 0 1,1 1-1,0-1 0,0 1 1,3-1-1,26-5 240,-27 4-267,1 1 1,-1 0-1,1 0 1,-1 0-1,1 1 0,0 0 1,-1 0-1,1 0 1,0 0-1,-1 1 1,1-1-1,-1 1 1,1 0-1,6 3 1,-8-3-20,10 5-594,0 0-1,1-2 1,-1 1 0,20 2-1,-24-7-324</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22.373"/>
    </inkml:context>
    <inkml:brush xml:id="br0">
      <inkml:brushProperty name="width" value="0.1" units="cm"/>
      <inkml:brushProperty name="height" value="0.1" units="cm"/>
      <inkml:brushProperty name="color" value="#E71224"/>
    </inkml:brush>
  </inkml:definitions>
  <inkml:trace contextRef="#ctx0" brushRef="#br0">152 0 4601,'-74'59'2160,"46"-44"-967,12 15-153,-1-9-432,6-11-184,8-10-200,1-5-48,13 2-88,3-7-32,5 3-248,-1-6 152</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22.710"/>
    </inkml:context>
    <inkml:brush xml:id="br0">
      <inkml:brushProperty name="width" value="0.1" units="cm"/>
      <inkml:brushProperty name="height" value="0.1" units="cm"/>
      <inkml:brushProperty name="color" value="#E71224"/>
    </inkml:brush>
  </inkml:definitions>
  <inkml:trace contextRef="#ctx0" brushRef="#br0">0 68 7946,'0'-4'4009,"12"3"-3897,17-6-56,39-11-8,-39 3-32,6 5 0,3 0 0,-1 7-72,-20 3-224,-2 0-233,-7 2 265</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23.221"/>
    </inkml:context>
    <inkml:brush xml:id="br0">
      <inkml:brushProperty name="width" value="0.1" units="cm"/>
      <inkml:brushProperty name="height" value="0.1" units="cm"/>
      <inkml:brushProperty name="color" value="#E71224"/>
    </inkml:brush>
  </inkml:definitions>
  <inkml:trace contextRef="#ctx0" brushRef="#br0">119 0 6865,'-95'58'1953,"94"-57"-1929,-1 0 0,1 0 0,-1 0 0,0 1 0,1-1 0,0 0 0,-1 0 0,1 1 0,0-1 0,0 1 0,0-1 0,0 1 0,0 0 0,0-1 0,0 1 0,0 0 0,1-1 0,-1 1 0,0 0 0,1 0 0,0 0 0,-1 0 0,1 0 0,0-1 0,0 4 0,1-1-46,0-1 0,1 1 0,-1-1 0,1 1 0,-1-1 0,1 1 0,0-1 0,4 5 0,3 6-886,0-34 1635,-5 15-666,1 1 0,-1-1-1,1 1 1,0 0 0,1 0-1,-1 0 1,10-4 0,-3 2 12,-7 3-51,0 1 1,0 0-1,1 1 0,-1-1 0,0 1 1,1 0-1,-1 0 0,1 1 0,-1-1 1,1 1-1,-1 0 0,1 1 0,-1 0 0,1 0 1,8 2-1,-1-1 1,-6-1-59,0 1 0,-1-1 0,1 1 0,0 0 0,-1 1 0,0 0 0,1 0 0,-1 0 1,0 0-1,0 1 0,-1 0 0,1 1 0,-1-1 0,6 7 0,-11-10 23,1-1-1,-1 1 1,0 0 0,1 0 0,-1-1-1,0 1 1,1 0 0,-1 0 0,0 0-1,0 0 1,0 0 0,0-1 0,0 1-1,0 0 1,0 0 0,0 0-1,0 0 1,0 0 0,0-1 0,-1 1-1,1 0 1,0 0 0,-1 0 0,1 0-1,0-1 1,-1 1 0,1 0 0,-1 0-1,1-1 1,-1 1 0,1 0 0,-1-1-1,0 1 1,1-1 0,-1 1-1,0-1 1,0 1 0,-1 0 0,-35 21 0,28-18-4,-4 4 157,-1-2 0,0 0-1,-1-1 1,1 0 0,-1-1-1,0-1 1,-26 3 0,30-3 171,-11 2 989,20-7-826,13-6-455,53-25-216,-41 22-631,39-25 0,-42 19 322</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23.552"/>
    </inkml:context>
    <inkml:brush xml:id="br0">
      <inkml:brushProperty name="width" value="0.1" units="cm"/>
      <inkml:brushProperty name="height" value="0.1" units="cm"/>
      <inkml:brushProperty name="color" value="#E71224"/>
    </inkml:brush>
  </inkml:definitions>
  <inkml:trace contextRef="#ctx0" brushRef="#br0">65 0 7538,'-1'1'85,"1"-1"0,-1 1 1,1-1-1,-1 1 1,1-1-1,-1 1 1,1-1-1,-1 1 0,1-1 1,0 1-1,-1-1 1,1 1-1,0 0 1,-1-1-1,1 1 0,0 0 1,0-1-1,0 1 1,0 0-1,0-1 0,0 1 1,0 0-1,0-1 1,0 1-1,0 0 1,0-1-1,0 1 0,0 0 1,0-1-1,0 1 1,1 0-1,-1-1 1,0 1-1,1 0 0,-1-1 1,0 1-1,1-1 1,0 1-1,20 35-83,-12-21 415,-8-8-315,0 1 0,0 0 0,-1 0 0,0 0 0,-1 0 0,1 0 0,-2 0 0,1-1 0,-5 15 0,1-1-7,-19 157 394,8-83-405,5 0 0,1 120 0,4-180-312,1-30-181,-1-21-117,5-28-2412,2 13 1849</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8:37.164"/>
    </inkml:context>
    <inkml:brush xml:id="br0">
      <inkml:brushProperty name="width" value="0.1" units="cm"/>
      <inkml:brushProperty name="height" value="0.1" units="cm"/>
      <inkml:brushProperty name="color" value="#FFC114"/>
    </inkml:brush>
  </inkml:definitions>
  <inkml:trace contextRef="#ctx0" brushRef="#br0">68 0 8906,'14'191'5722,"-18"100"-4507,-5-148-1117,-6 0 0,-36 149 0,48-246-368,8-24-352,-5-22 592,0 0-1,0 0 1,1 1-1,-1-1 1,0 0-1,0 0 1,1 1-1,-1-1 1,0 0-1,1 0 1,-1 0-1,0 0 0,1 0 1,-1 1-1,0-1 1,1 0-1,-1 0 1,0 0-1,1 0 1,-1 0-1,0 0 1,1 0-1,-1 0 1,0 0-1,1 0 1,-1 0-1,0 0 1,1 0-1,-1-1 1,0 1-1,1 0 1,-1 0-1,0 0 1,1 0-1,-1-1 1,0 1-1,1 0 1,-1 0-1,0 0 1,0-1-1,1 1 1,-1 0-1,0-1 1,0 1-1,1-1 1,10-18-911,1-24 443</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23.875"/>
    </inkml:context>
    <inkml:brush xml:id="br0">
      <inkml:brushProperty name="width" value="0.1" units="cm"/>
      <inkml:brushProperty name="height" value="0.1" units="cm"/>
      <inkml:brushProperty name="color" value="#E71224"/>
    </inkml:brush>
  </inkml:definitions>
  <inkml:trace contextRef="#ctx0" brushRef="#br0">173 4 5473,'0'-3'2393,"-6"3"-1209,-1 8-432,2 2-224,-6 5-104,-6-4-48,1 6 16,-4 9-111,0 7-65,4 11-40,-2-6-72,5 1-64,-1-19 0,8-2-160,3-11-144,3-16 600,5 8-336</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24.205"/>
    </inkml:context>
    <inkml:brush xml:id="br0">
      <inkml:brushProperty name="width" value="0.1" units="cm"/>
      <inkml:brushProperty name="height" value="0.1" units="cm"/>
      <inkml:brushProperty name="color" value="#E71224"/>
    </inkml:brush>
  </inkml:definitions>
  <inkml:trace contextRef="#ctx0" brushRef="#br0">375 411 7426,'9'10'2608,"16"16"-2256,0 0-176,-2 5-88,-10-3-32,-20-15-32,6 0 8,1 1-344,9 0-1152,-4-5 1008</inkml:trace>
  <inkml:trace contextRef="#ctx0" brushRef="#br0" timeOffset="1">0 0 7866,'0'2'2640,"2"-1"-2552,6 11-24,-3-2-8,-2 0 0,0-2-88,1 5-240,-4-2 176</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24.884"/>
    </inkml:context>
    <inkml:brush xml:id="br0">
      <inkml:brushProperty name="width" value="0.1" units="cm"/>
      <inkml:brushProperty name="height" value="0.1" units="cm"/>
      <inkml:brushProperty name="color" value="#E71224"/>
    </inkml:brush>
  </inkml:definitions>
  <inkml:trace contextRef="#ctx0" brushRef="#br0">165 1 7050,'-36'46'2235,"35"-45"-2180,0 1 1,0-1-1,1 1 0,-1-1 1,0 0-1,1 1 1,-1-1-1,1 1 0,0-1 1,0 1-1,-1 0 1,1-1-1,0 1 1,0-1-1,0 1 0,0-1 1,1 1-1,-1-1 1,0 1-1,1 0 1,-1-1-1,1 0 0,-1 1 1,1-1-1,0 1 1,0-1-1,0 0 1,-1 1-1,3 0 0,32 28 8,-28-24 31,-5-5-97,0 0-1,-1 0 1,1 0 0,-1 1 0,1-1 0,-1 1 0,1-1 0,-1 1-1,0-1 1,1 1 0,-1 0 0,0 0 0,0 0 0,0-1 0,-1 1-1,1 0 1,0 0 0,-1 0 0,1 0 0,-1 0 0,0 5 0,0-6-4,-1 1 0,0 0 0,0 0 0,0 0 0,0 0 0,0-1 0,0 1 0,0 0 0,-1-1 0,1 1 0,-1-1 1,1 1-1,-1-1 0,1 0 0,-1 0 0,0 0 0,0 0 0,1 0 0,-1 0 0,0 0 0,-2 0 0,-5 3 28,1 0 0,0 1 0,0 0 0,0 0 0,0 1 0,-8 8 0,14-12 5,-1 1 1,0-1-1,1 1 0,0 0 0,0 0 0,0 0 0,0 0 0,0 0 0,1 0 1,-1 0-1,1 1 0,0-1 0,0 1 0,0-1 0,0 1 0,1-1 0,-1 1 1,1-1-1,0 5 0,1-5-12,0 0 1,0 0 0,0-1-1,0 1 1,0-1 0,1 1 0,-1-1-1,1 1 1,0-1 0,-1 0-1,1 0 1,0 0 0,0 0-1,1 0 1,-1 0 0,3 1-1,16 18 45,1 4-40,-20-23-21,0-1 1,1 1-1,-1 0 1,0-1-1,0 1 0,-1 0 1,1 0-1,0 1 0,-1-1 1,1 0-1,-1 0 1,0 1-1,0-1 0,0 1 1,0-1-1,0 1 0,0 0 1,-1-1-1,1 1 1,-1-1-1,0 1 0,0 0 1,0 0-1,0-1 0,0 1 1,0 0-1,-1-1 0,-1 6 1,-5 5-12,0 0 0,-1-1-1,-1 0 1,-16 19 0,-10 12 16,31-39 16,1-1-1,-1 1 1,0-1 0,0 0-1,0 0 1,0-1-1,0 1 1,-1-1 0,1 0-1,-1 0 1,-5 1-1,-13 7 247,23-10-256,0 1 1,0-1-1,-1 1 0,1-1 0,0 1 0,0-1 1,0 0-1,0 1 0,0-1 0,0 1 0,-1-1 1,1 1-1,0-1 0,0 1 0,1-1 0,-1 1 1,0-1-1,0 1 0,0-1 0,0 0 0,0 1 1,0-1-1,0 1 0,1-1 0,-1 1 0,0-1 1,0 0-1,1 1 0,-1-1 0,0 0 0,1 1 0,-1-1 1,0 0-1,1 1 0,-1-1 0,0 0 0,1 1 1,-1-1-1,1 0 0,-1 0 0,1 0 0,-1 0 1,0 1-1,1-1 0,0 0 0,21 13 252,-10-8-176,0 0 0,0-2 1,1 1-1,-1-2 0,1 0 0,-1 0 0,24 0 0,95-13 408,-11 2-130,20 5-75,-60 1-361,109 9 0,-179-5-184,0 0-1,0-1 1,1 0-1,-1 0 1,0-1-1,17-3 0,2-4-180</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25.223"/>
    </inkml:context>
    <inkml:brush xml:id="br0">
      <inkml:brushProperty name="width" value="0.1" units="cm"/>
      <inkml:brushProperty name="height" value="0.1" units="cm"/>
      <inkml:brushProperty name="color" value="#E71224"/>
    </inkml:brush>
  </inkml:definitions>
  <inkml:trace contextRef="#ctx0" brushRef="#br0">1 99 8906,'41'-95'3145,"-45"92"-2793,8 22-280,-6-17-88,0 13-232,2 9-104,-1-12 175</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25.592"/>
    </inkml:context>
    <inkml:brush xml:id="br0">
      <inkml:brushProperty name="width" value="0.1" units="cm"/>
      <inkml:brushProperty name="height" value="0.1" units="cm"/>
      <inkml:brushProperty name="color" value="#E71224"/>
    </inkml:brush>
  </inkml:definitions>
  <inkml:trace contextRef="#ctx0" brushRef="#br0">0 12 9058,'0'0'3105,"21"1"-2865,32 8-80,-4-6-24,-9-3 32,6-5 32,-15-2-16,0 4-80,0-3-48,-9 2-208,-3 4-112,-11 2-352,2 4-177,-3 3 489</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25.954"/>
    </inkml:context>
    <inkml:brush xml:id="br0">
      <inkml:brushProperty name="width" value="0.1" units="cm"/>
      <inkml:brushProperty name="height" value="0.1" units="cm"/>
      <inkml:brushProperty name="color" value="#E71224"/>
    </inkml:brush>
  </inkml:definitions>
  <inkml:trace contextRef="#ctx0" brushRef="#br0">158 0 7138,'-1'0'2640,"-1"0"-2032,-5 4-80,3 11-128,-42 50-7,42-37-97,-4 3-40,0-4-120,-4 2-48,4 1-32,-8-6-56,9 3-192,-3-6-224,-6-14 248</inkml:trace>
  <inkml:trace contextRef="#ctx0" brushRef="#br0" timeOffset="1">1 216 8146,'41'-56'2848,"-22"59"-2480,-4 4-216,-3 1-48,4 2 9,-8-4-41,-1 1 16,-2-4-72,5 2-80,-5 0-409,-2-2-575,2 4 648</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26.290"/>
    </inkml:context>
    <inkml:brush xml:id="br0">
      <inkml:brushProperty name="width" value="0.1" units="cm"/>
      <inkml:brushProperty name="height" value="0.1" units="cm"/>
      <inkml:brushProperty name="color" value="#E71224"/>
    </inkml:brush>
  </inkml:definitions>
  <inkml:trace contextRef="#ctx0" brushRef="#br0">30 21 4225,'-1'0'88,"0"0"0,0 0 1,1 0-1,-1 0 0,0 0 0,0 1 1,0-1-1,1 0 0,-1 0 0,0 1 1,0-1-1,1 0 0,-1 1 0,0-1 1,1 1-1,-1-1 0,0 1 0,1-1 1,-1 1-1,1-1 0,-1 1 0,1 0 1,-1-1-1,1 1 0,-1 1 0,13 8 2041,-11-10-2063,0 1 0,1-1 1,-1 0-1,0 1 0,0 0 0,0-1 0,-1 1 0,1-1 0,0 1 1,0 0-1,0 0 0,0 0 0,-1-1 0,1 1 0,0 0 0,-1 0 1,1 0-1,-1 0 0,1 0 0,-1 0 0,1 0 0,-1 0 0,1 2 1,-9 7 819,7-9-863,0 0 1,0-1-1,0 1 0,0 0 1,0 0-1,1 0 0,-1 0 1,0 0-1,0 0 1,1 0-1,-1 0 0,1 0 1,-1 0-1,1 0 0,0 1 1,-1-1-1,1 2 0,4 24 126,-4-25-142,1 1 0,0 0-1,0-1 1,-1 1 0,1 0 0,-1 0-1,0-1 1,0 1 0,0 0-1,-1 5 1,-22 78 45,22-84-51,0-1-1,0 1 0,0 0 1,1 0-1,-1 0 1,1 0-1,-1 0 0,1-1 1,0 1-1,0 0 1,-1 0-1,2 0 0,-1 0 1,0 0-1,0 0 1,1 0-1,-1 0 0,1 0 1,-1-1-1,1 1 1,0 0-1,-1 0 0,1 0 1,0-1-1,2 3 1,-1-2-2,1-1 0,-1 1 1,1-1-1,-1 0 1,1 0-1,-1 0 0,1 0 1,0 0-1,-1 0 0,1-1 1,0 0-1,-1 1 1,1-1-1,0 0 0,4 0 1,4-1 3,-1-1 0,1 1 0,-1-1 0,0-1 0,0 0 0,0-1 0,0 1 0,13-9 0,-9 1 21,0 0-1,-1-2 1,0 0 0,19-26-1,-19 22 36,1 1 0,0 0 0,20-16 0,81-57 699,-113 87-732,-1 1-1,1 0 0,0-1 0,0 1 0,-1 0 0,1 0 0,0 0 0,0 0 0,0 1 0,0-1 0,0 0 0,0 1 1,0-1-1,0 1 0,0 0 0,4 0 0,1 8 214,-13 13-94,-8 11-77,9-21-113,0 0 1,0 0-1,-1 0 0,-1-1 0,0 0 0,-15 18 0,5-13 176,-1 0 1,-27 19-1,19-21 396</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26.640"/>
    </inkml:context>
    <inkml:brush xml:id="br0">
      <inkml:brushProperty name="width" value="0.1" units="cm"/>
      <inkml:brushProperty name="height" value="0.1" units="cm"/>
      <inkml:brushProperty name="color" value="#E71224"/>
    </inkml:brush>
  </inkml:definitions>
  <inkml:trace contextRef="#ctx0" brushRef="#br0">79 1 8074,'-78'56'2848,"86"-42"-2552,6 9-80,0 2 81,-1 1-17,-8-9 32,11 7-128,2 6-56,-8-9-88,3 7-56,-10-10-136,6-3-160,-6-4-297,-3-2 257,2-9 152</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26.972"/>
    </inkml:context>
    <inkml:brush xml:id="br0">
      <inkml:brushProperty name="width" value="0.1" units="cm"/>
      <inkml:brushProperty name="height" value="0.1" units="cm"/>
      <inkml:brushProperty name="color" value="#E71224"/>
    </inkml:brush>
  </inkml:definitions>
  <inkml:trace contextRef="#ctx0" brushRef="#br0">0 244 6705,'144'-115'2426,"-114"92"-1719,28-21 407,-53 41-1035,1 0 0,0 1-1,0 0 1,0 0 0,0 0 0,11-1 0,35-17 408,-42 15-386,-1 1 0,1 0 1,0 1-1,20-4 1,-28 6-88,0 1 1,0 0-1,0 0 1,0 0 0,0 0-1,0 0 1,0 1 0,0-1-1,0 1 1,0-1-1,-1 1 1,1 0 0,0 0-1,0-1 1,0 1-1,-1 0 1,1 1 0,0-1-1,-1 0 1,1 0 0,-1 1-1,1-1 1,-1 1-1,0-1 1,0 1 0,1 0-1,-1 0 1,0-1-1,1 4 1,-1 0 8,0 0 0,0 0 0,0 0 1,0 1-1,-1-1 0,0 0 0,0 1 0,0-1 0,-1 0 0,0 0 0,0 1 1,-3 9-1,-24 60 72,27-73-92,-1 4-9,-1 0 1,0-1-1,0 1 0,-1-1 1,0 0-1,0 0 1,0-1-1,0 1 1,-1-1-1,0 0 0,1 0 1,-2 0-1,1-1 1,-11 6-1,-8 6-177,8-3-59,-23 12-416,38-23 605,0 0 0,-1-1-1,1 0 1,0 1-1,-1-1 1,1 0 0,-1 0-1,1 1 1,0-1 0,-1 0-1,1 0 1,0-1 0,-1 1-1,1 0 1,-1 0 0,1-1-1,0 1 1,-1-1-1,1 1 1,0-1 0,0 1-1,-1-1 1,1 0 0,0 0-1,0 0 1,0 1 0,0-1-1,-1-1 1,-4-8-278</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27.303"/>
    </inkml:context>
    <inkml:brush xml:id="br0">
      <inkml:brushProperty name="width" value="0.1" units="cm"/>
      <inkml:brushProperty name="height" value="0.1" units="cm"/>
      <inkml:brushProperty name="color" value="#E71224"/>
    </inkml:brush>
  </inkml:definitions>
  <inkml:trace contextRef="#ctx0" brushRef="#br0">60 1 6313,'1'2'465,"1"0"0,-1 0 0,0 1 0,-1-1 0,1 0 0,0 1 0,-1-1 0,1 1 0,-1-1 0,0 1 0,1 3 0,-10 46-778,5-36 720,-1 51-308,5-56-91,0 0-1,-1 0 0,0 0 1,-1 0-1,0-1 0,-1 1 1,-5 14-1,-13-1 48,8-12-51,14-9-82,7-4 17,13-10-19,9-29 55,-21 27 39,0 1 1,1 0-1,0 1 1,1-1-1,0 2 1,0 0-1,16-10 1,-18 12 48,-9 8-60,0 0 0,0 0 0,0 0 0,0 0 0,0 0 0,0 0 0,0 1 0,0-1 0,0 0-1,1 0 1,-1 0 0,0 0 0,0 0 0,0 0 0,0 0 0,0 0 0,0 0 0,0 0 0,1 0 0,-1 0 0,0 0 0,0 0 0,0 0 0,0 0-1,0 0 1,0 0 0,0 0 0,1 0 0,-1 0 0,0 0 0,0 0 0,0 0 0,0 0 0,0 0 0,0 0 0,0 0 0,1 0 0,-1 0 0,0 0 0,0 0-1,0 0 1,0 0 0,0 0 0,0 0 0,0-1 0,0 1 0,0 0 0,0 0 0,1 0 0,-1 0 0,0 0 0,0 0 0,0 0 50,-2 15-6,-8 109-838,10-113 525</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8:37.507"/>
    </inkml:context>
    <inkml:brush xml:id="br0">
      <inkml:brushProperty name="width" value="0.1" units="cm"/>
      <inkml:brushProperty name="height" value="0.1" units="cm"/>
      <inkml:brushProperty name="color" value="#FFC114"/>
    </inkml:brush>
  </inkml:definitions>
  <inkml:trace contextRef="#ctx0" brushRef="#br0">86 0 8626,'0'2'230,"1"-1"-1,0 1 1,-1-1 0,1 1 0,-1-1 0,0 1-1,1 0 1,-1-1 0,0 1 0,0-1-1,0 1 1,0 0 0,0-1 0,0 1 0,0-1-1,-1 1 1,1 0 0,-1-1 0,1 1-1,-1-1 1,-1 3 0,-14 45 96,-7 39 330,6-20-441,9-36-374,1 0 1,2 0 0,-2 49-1,6-81 131,1 1 0,0-1 0,0 1 0,0-1 0,0 0 0,-1 1 0,1-1 1,0 1-1,0-1 0,0 1 0,0-1 0,0 0 0,0 1 0,0-1 0,0 1 0,1-1 0,-1 1 0,0-1 0,0 0 0,0 1 0,0-1 0,0 1 0,1-1 0,-1 0 0,0 1 0,0-1 0,1 0 0,-1 1 0,0-1 0,1 0 0,-1 1 0,0-1 0,1 0 0,-1 0 0,0 1 0,1-1 0,-1 0 0,1 0 0,-1 0 0,1 1 0,21-12-346,-16 7 366,3-3 53,0-1 1,0 0-1,-1-1 1,0 0-1,0-1 1,-1 1-1,-1-1 1,11-20-1,20-27 443,-12 17-278,-23 35-238,0 0 0,1 0 0,-1 1 0,1-1 0,0 0 0,1 1 0,-1 0 0,1 0-1,0 0 1,0 0 0,0 0 0,0 1 0,1 0 0,-1 0 0,1 0 0,0 0-1,0 1 1,6-2 0,-10 4-56,-1 0 0,1 0 0,-1 1 0,1-1 0,-1 0 0,1 1-1,-1-1 1,1 1 0,-1-1 0,1 0 0,-1 1 0,0-1 0,1 1 0,-1-1 0,0 1 0,1-1-1,-1 1 1,0 0 0,0-1 0,1 1 0,-1-1 0,0 1 0,0-1 0,0 1 0,0 0 0,0-1-1,0 1 1,0-1 0,0 2 0,0-1-91,0 9-781</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27.646"/>
    </inkml:context>
    <inkml:brush xml:id="br0">
      <inkml:brushProperty name="width" value="0.1" units="cm"/>
      <inkml:brushProperty name="height" value="0.1" units="cm"/>
      <inkml:brushProperty name="color" value="#E71224"/>
    </inkml:brush>
  </inkml:definitions>
  <inkml:trace contextRef="#ctx0" brushRef="#br0">3 8 6489,'18'-8'2697,"-9"8"-1265,-4 0-1032,-11 5 16,7 7 25,13 12-57,-9-6-64,1 5-176,-9 0-64,-17-10-64,17 15-16,4-1-128,-9-13-112,2-9-264,-3-1-305,3-4 521</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27.985"/>
    </inkml:context>
    <inkml:brush xml:id="br0">
      <inkml:brushProperty name="width" value="0.1" units="cm"/>
      <inkml:brushProperty name="height" value="0.1" units="cm"/>
      <inkml:brushProperty name="color" value="#E71224"/>
    </inkml:brush>
  </inkml:definitions>
  <inkml:trace contextRef="#ctx0" brushRef="#br0">1 270 5281,'38'-64'2290,"-37"64"-2238,-1 0 1,0-1-1,1 1 0,-1 0 1,0-1-1,1 1 0,-1 0 1,1-1-1,-1 1 0,1 0 1,-1 0-1,1-1 0,-1 1 0,1 0 1,-1 0-1,1 0 0,-1 0 1,1 0-1,-1 0 0,1 0 1,-1 0-1,1 0 0,-1 0 1,1 0-1,0 0 0,-1 0 1,1 0-1,-1 0 0,1 1 1,-1-1-1,0 0 0,1 0 1,-1 1-1,2 0 0,16 14 380,-7-5 18,0-4-234,1 1 1,-1 1-1,-1 0 1,1 0-1,10 13 1,-11-12-141,0 0 0,1 0 0,-1-1 0,19 10 1,-25-16-69,0 0 0,1 0 0,-1-1-1,1 0 1,0 0 0,-1 0 0,1 0 0,0-1 0,-1 1 0,1-1 0,0 0 0,0-1 0,-1 1 0,1-1 0,0 0 0,-1 0 0,5-2 0,-7 2-8,73-29-104,-69 28 52,-1-1 0,1 0 0,-1-1 1,0 1-1,0-1 0,0 0 0,-1-1 0,0 1 1,1-1-1,4-7 0,5-17-163</inkml:trace>
  <inkml:trace contextRef="#ctx0" brushRef="#br0" timeOffset="1">270 1 7778,'-3'8'2840,"3"2"-2368,1 6-128,1-2-23,3 0-81,0 1-24,0-2-152,3 9-48,-5-4-144,0 0-144,-1-2 568,-2-6-304</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28.342"/>
    </inkml:context>
    <inkml:brush xml:id="br0">
      <inkml:brushProperty name="width" value="0.1" units="cm"/>
      <inkml:brushProperty name="height" value="0.1" units="cm"/>
      <inkml:brushProperty name="color" value="#E71224"/>
    </inkml:brush>
  </inkml:definitions>
  <inkml:trace contextRef="#ctx0" brushRef="#br0">1 0 8426,'21'12'3064,"-16"-2"-2575,6 10-97,-4-1 40,-15 3-104,6 7-56,-1 1-144,-10-4-144,13 12-208,-5-7-192,-3-3 216</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37.772"/>
    </inkml:context>
    <inkml:brush xml:id="br0">
      <inkml:brushProperty name="width" value="0.1" units="cm"/>
      <inkml:brushProperty name="height" value="0.1" units="cm"/>
      <inkml:brushProperty name="color" value="#E71224"/>
    </inkml:brush>
  </inkml:definitions>
  <inkml:trace contextRef="#ctx0" brushRef="#br0">1 0 12283,'5'7'80,"-5"1"-8,-3 4 64,6 3 8,-5-2-72,2 0-112,12 16-272,-9 1-192,-5-10 271</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38.106"/>
    </inkml:context>
    <inkml:brush xml:id="br0">
      <inkml:brushProperty name="width" value="0.1" units="cm"/>
      <inkml:brushProperty name="height" value="0.1" units="cm"/>
      <inkml:brushProperty name="color" value="#E71224"/>
    </inkml:brush>
  </inkml:definitions>
  <inkml:trace contextRef="#ctx0" brushRef="#br0">8 39 8298,'-7'-1'3406,"15"-1"-2241,27-1-862,93-2 16,151-2 174,-269 7-506,46-1-302,-53 0 280,1 1-1,-1 0 0,0-1 1,0 0-1,0 1 0,0-1 0,1-1 1,-1 1-1,0 0 0,-1-1 1,1 1-1,4-4 0,-6 4-2,-1 1 0,0 0-1,0 0 1,0-1 0,0 1-1,1 0 1,-1 0 0,0 0 0,0-1-1,1 1 1,-1 0 0,0 0-1,0 0 1,1 0 0,-1 0 0,0-1-1,0 1 1,1 0 0,-1 0-1,0 0 1,0 0 0,1 0 0,-1 0-1,0 0 1,1 0 0,-1 0 0,0 0-1,0 0 1,1 0 0,-1 0-1,0 0 1,1 0 0,-1 1 0,0-1-1,0 0 1,1 0 0,-1 0-1,0 0 1,0 0 0,1 1 0,-1-1-1,0 0 1,0 0 0,0 0-1,1 1 1,-1-1 0,0 0 0,0 0-1,0 1 1,0-1 0</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38.439"/>
    </inkml:context>
    <inkml:brush xml:id="br0">
      <inkml:brushProperty name="width" value="0.1" units="cm"/>
      <inkml:brushProperty name="height" value="0.1" units="cm"/>
      <inkml:brushProperty name="color" value="#E71224"/>
    </inkml:brush>
  </inkml:definitions>
  <inkml:trace contextRef="#ctx0" brushRef="#br0">373 0 6425,'-66'33'3150,"63"-31"-2981,1 0 0,0 0 0,0 1 0,0-1 0,0 1 0,1-1 0,-1 1 0,1 0 0,-1 0 0,1 0 0,0-1 0,0 1 0,0 0 0,1 0-1,-1 5 1,-8 18 417,3-15-510,-1-1 1,-1 1-1,1-1 1,-1-1-1,-1 1 0,0-2 1,0 1-1,-16 10 1,-93 56-518,76-51-331,27-17 90,4-12 307</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38.777"/>
    </inkml:context>
    <inkml:brush xml:id="br0">
      <inkml:brushProperty name="width" value="0.1" units="cm"/>
      <inkml:brushProperty name="height" value="0.1" units="cm"/>
      <inkml:brushProperty name="color" value="#E71224"/>
    </inkml:brush>
  </inkml:definitions>
  <inkml:trace contextRef="#ctx0" brushRef="#br0">0 71 7570,'61'-70'2800,"-48"75"-2152,19 10-256,-19-9-39,18 9-41,-2-4-8,1-1-8,1 0-120,-3 0-32,-15-3-88,0-1-56,2-1-112,-23-5-120,16 3-200,-19-8-145,1 2 353</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39.107"/>
    </inkml:context>
    <inkml:brush xml:id="br0">
      <inkml:brushProperty name="width" value="0.1" units="cm"/>
      <inkml:brushProperty name="height" value="0.1" units="cm"/>
      <inkml:brushProperty name="color" value="#E71224"/>
    </inkml:brush>
  </inkml:definitions>
  <inkml:trace contextRef="#ctx0" brushRef="#br0">12 1 6889,'2'55'3289,"0"-43"-3201,-1 0 0,0-1 0,-1 1 0,-1 0 0,0-1 0,-1 1 0,0 0 0,-5 17 0,6-26-76,0-1-1,0 1 1,1-1-1,-1 1 1,1-1-1,-1 1 1,1-1-1,0 1 1,0-1-1,0 1 1,0-1 0,1 1-1,0 2 1,-1-4 9,1 0 0,-1 0 0,1 0 0,0 0 0,-1 0 0,1 0 0,0-1 0,-1 1 0,1 0 0,0 0 0,0-1 0,0 1 1,0 0-1,0-1 0,-1 1 0,1-1 0,0 0 0,0 1 0,0-1 0,0 0 0,1 1 0,-1-1 0,0 0 0,0 0 0,0 0 1,0 0-1,0 0 0,0 0 0,0 0 0,0 0 0,0-1 0,0 1 0,0 0 0,1-1 0,124-15 802,-100 8-732,45-22 0,-53 21-82,0 1 1,1 1-1,0 0 1,21-4-1,-14 8-64,-18 2-68,1 1 0,-1-1 0,0-1 0,0 0 0,1 0 0,-1 0 0,-1-1 0,1-1 0,10-5 0,-7-3-247</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39.472"/>
    </inkml:context>
    <inkml:brush xml:id="br0">
      <inkml:brushProperty name="width" value="0.1" units="cm"/>
      <inkml:brushProperty name="height" value="0.1" units="cm"/>
      <inkml:brushProperty name="color" value="#E71224"/>
    </inkml:brush>
  </inkml:definitions>
  <inkml:trace contextRef="#ctx0" brushRef="#br0">637 24 7082,'5'-9'487,"6"-6"1732,-6 39-357,-9 75-164,5-95-1700,-1 0-1,-1 0 0,1 0 1,0 0-1,-1 0 0,0 0 1,0-1-1,0 1 0,0 0 1,-1 0-1,1-1 0,-1 1 1,0-1-1,-3 5 0,-39 42-919,31-38 516,-11 8 84</inkml:trace>
  <inkml:trace contextRef="#ctx0" brushRef="#br0" timeOffset="1">1 384 8258,'7'13'2864,"1"-5"-2616,0 5-56,-1-3 89,1 18 95,0 7 24,-5-3-88,1 1-104,-4-3-128,1-2-40,2 1-184,-1-4-56,-2-14-240,0-2-152</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39.821"/>
    </inkml:context>
    <inkml:brush xml:id="br0">
      <inkml:brushProperty name="width" value="0.1" units="cm"/>
      <inkml:brushProperty name="height" value="0.1" units="cm"/>
      <inkml:brushProperty name="color" value="#E71224"/>
    </inkml:brush>
  </inkml:definitions>
  <inkml:trace contextRef="#ctx0" brushRef="#br0">0 48 7354,'4'-3'289,"0"0"1,1 0 0,-1 1 0,0-1-1,1 1 1,0 0 0,-1 0 0,1 1 0,0 0-1,0 0 1,0 0 0,6-1 0,62 6 525,-61-3-706,1 1 0,0-2 0,0 0-1,21-2 1,11-8 130,-25 5-167,-1 1 0,1 1 0,0 0 0,37 2 0,-39 1-34,-6 1-2,0-1-1,0 1 1,0 1 0,22 6-1,-32-7-31,0-1-1,1 1 1,-1 0 0,0 0-1,0 0 1,0 1-1,0-1 1,0 0 0,0 1-1,0-1 1,-1 1-1,1 0 1,0 0 0,-1 0-1,1 0 1,-1 0-1,0 0 1,0 0 0,1 0-1,-1 0 1,-1 0-1,1 1 1,0-1 0,-1 0-1,1 1 1,-1-1-1,1 1 1,-1-1 0,0 0-1,-1 4 1,1 12 13,-2 0 0,-1 0 0,0-1-1,-9 28 1,9-36-14,-1 0 0,0 0 0,-1-1 0,0 0 0,0 0 0,-1 0 0,0 0 0,0-1 0,-1 0 0,-9 8 0,13-13-7,-58 45-272,56-44 178,0 0 0,0 0 0,0-1 0,0 1 0,0-1 0,0 0 0,-1-1 0,1 0 0,-1 0 0,1 0 0,-9 0 0,-6-5-223</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8:37.836"/>
    </inkml:context>
    <inkml:brush xml:id="br0">
      <inkml:brushProperty name="width" value="0.1" units="cm"/>
      <inkml:brushProperty name="height" value="0.1" units="cm"/>
      <inkml:brushProperty name="color" value="#FFC114"/>
    </inkml:brush>
  </inkml:definitions>
  <inkml:trace contextRef="#ctx0" brushRef="#br0">1 76 9282,'6'5'3225,"3"-5"-2817,1-9-80,19 12 96,-4-3-8,1-8-120,-3-6-104,0 3-184,0-5-136,0 11-304,-7 1-168,-4-12 328</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40.223"/>
    </inkml:context>
    <inkml:brush xml:id="br0">
      <inkml:brushProperty name="width" value="0.1" units="cm"/>
      <inkml:brushProperty name="height" value="0.1" units="cm"/>
      <inkml:brushProperty name="color" value="#E71224"/>
    </inkml:brush>
  </inkml:definitions>
  <inkml:trace contextRef="#ctx0" brushRef="#br0">42 0 7138,'1'1'238,"1"0"0,0 0 0,-1 0 0,0 0 0,1 0 0,-1 0 0,1 0 0,-1 0 0,0 1 0,0-1 0,0 1 0,0-1 0,0 0 0,0 1 0,0 0 0,0-1 0,-1 1 0,2 3 0,2 40 812,-6-20-1246,-12 47 1,12-64 512,-46 168-18,47-173-297,0 1 1,1-1-1,0 1 1,0-1 0,0 1-1,0-1 1,0 1-1,1-1 1,-1 1-1,1-1 1,0 0-1,0 1 1,2 2 0,-3-5-4,0-1 1,0 0-1,0 1 1,1-1 0,-1 0-1,0 0 1,0 1-1,0-1 1,1 0 0,-1 0-1,0 1 1,0-1 0,1 0-1,-1 0 1,0 0-1,1 1 1,-1-1 0,0 0-1,1 0 1,-1 0-1,0 0 1,1 0 0,-1 0-1,0 0 1,1 0 0,-1 0-1,0 0 1,1 0-1,-1 0 1,0 0 0,1 0-1,-1 0 1,0 0-1,1 0 1,-1 0 0,0 0-1,1 0 1,-1-1 0,0 1-1,1 0 1,14-27-3,-13 22 2,1 0-1,-1 0 1,1 1 0,-1-1-1,1 1 1,1 0 0,-1 0 0,1 0-1,-1 0 1,1 0 0,0 1-1,0 0 1,1 0 0,-1 0-1,1 0 1,0 1 0,-1-1-1,10-2 1,3 0 31,1 1-1,0 0 1,0 1-1,22-1 1,-39 5-19,-1 0 0,1 0-1,-1 0 1,1-1 0,-1 1 0,0 0 0,1 0 0,-1 0-1,0 0 1,0 0 0,0 0 0,0 0 0,1 0 0,-2 0 0,1 0-1,0 0 1,0 0 0,0 0 0,0 0 0,-1 0 0,1 0 0,-1 1-1,-7 44 88,2-15-64,1-8-52,-2 17 23,7-39-34,0 0 0,0-1 0,0 1 0,0 0 1,0 0-1,0-1 0,0 1 0,0 0 0,0-1 0,1 1 0,-1 0 0,0-1 0,0 1 0,0-1 0,1 1 1,-1 0-1,0-1 0,1 1 0,-1-1 0,1 1 0,-1-1 0,1 1 0,-1-1 0,1 1 0,-1-1 0,1 1 1,-1-1-1,1 0 0,0 1 0,-1-1 0,1 0 0,-1 0 0,1 1 0,0-1 0,-1 0 0,1 0 0,0 0 1,-1 0-1,1 0 0,0 0 0,-1 0 0,2 0 0,21-3-264</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40.537"/>
    </inkml:context>
    <inkml:brush xml:id="br0">
      <inkml:brushProperty name="width" value="0.1" units="cm"/>
      <inkml:brushProperty name="height" value="0.1" units="cm"/>
      <inkml:brushProperty name="color" value="#E71224"/>
    </inkml:brush>
  </inkml:definitions>
  <inkml:trace contextRef="#ctx0" brushRef="#br0">16 1 8026,'6'3'2768,"7"15"-2512,-11-2-32,-2 12-8,7 7-16,-9-4-39,2 3-41,-3 6-120,-9-7-64,2-5-217,0-4-207,4-6 288</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40.874"/>
    </inkml:context>
    <inkml:brush xml:id="br0">
      <inkml:brushProperty name="width" value="0.1" units="cm"/>
      <inkml:brushProperty name="height" value="0.1" units="cm"/>
      <inkml:brushProperty name="color" value="#E71224"/>
    </inkml:brush>
  </inkml:definitions>
  <inkml:trace contextRef="#ctx0" brushRef="#br0">0 26 7314,'116'-24'2236,"-114"23"-2199,-1 1 0,1 0 0,0-1 0,0 1 0,-1 0-1,1 0 1,0 0 0,0 1 0,-1-1 0,1 0 0,0 1 0,-1-1 0,1 1 0,0 0 0,-1-1 0,1 1-1,-1 0 1,1 0 0,-1 0 0,1 0 0,-1 0 0,0 0 0,1 0 0,-1 1 0,0-1 0,0 0-1,0 1 1,0-1 0,0 1 0,0-1 0,0 1 0,-1 0 0,1-1 0,0 1 0,0 2 0,3 7 393,14 18 179,0-1 1,37 41-1,-24-32-259,-29-34-326,53 60 422,-50-57-414,1-1 0,0 0 1,0 0-1,0-1 1,1 0-1,-1 0 0,1 0 1,0-1-1,9 4 0,-14-7-36,1 1-1,-1-1 0,1 0 0,0 1 0,-1-1 0,1-1 1,-1 1-1,1 0 0,-1 0 0,1-1 0,-1 0 0,1 1 1,-1-1-1,0 0 0,1 0 0,-1 0 0,0-1 0,0 1 1,0-1-1,0 1 0,0-1 0,0 1 0,0-1 0,0 0 1,-1 0-1,1 0 0,-1 0 0,1 0 0,-1 0 0,0-1 1,0 1-1,0 0 0,0-1 0,0 1 0,0-1 0,0-3 1,3-11-204,0 0 0,-1 0 1,1-35-1,-4 51 188,2-60-606,1 12 284</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41.289"/>
    </inkml:context>
    <inkml:brush xml:id="br0">
      <inkml:brushProperty name="width" value="0.1" units="cm"/>
      <inkml:brushProperty name="height" value="0.1" units="cm"/>
      <inkml:brushProperty name="color" value="#E71224"/>
    </inkml:brush>
  </inkml:definitions>
  <inkml:trace contextRef="#ctx0" brushRef="#br0">35 86 8178,'-34'-37'3032,"34"48"-2375,10 10-217,-5 1 56,-5-1-32,1-1-32,-1-4-208,-3 2-112,3 7-120,0 0-88,-2 2-168,6 1-184,-6-15-344,2-6 496</inkml:trace>
  <inkml:trace contextRef="#ctx0" brushRef="#br0" timeOffset="1">223 9 8714,'13'-8'3041,"0"18"-2617,-3 9 48,-5 9 72,-4 4 0,-1 2-152,-5 1-128,-3-6-256,5 12-136,-5-18-400,3 3 2216,1-1-1416</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41.674"/>
    </inkml:context>
    <inkml:brush xml:id="br0">
      <inkml:brushProperty name="width" value="0.1" units="cm"/>
      <inkml:brushProperty name="height" value="0.1" units="cm"/>
      <inkml:brushProperty name="color" value="#E71224"/>
    </inkml:brush>
  </inkml:definitions>
  <inkml:trace contextRef="#ctx0" brushRef="#br0">1 40 10146,'13'2'3481,"13"6"-3249,-8-3-232,15 0-24,-20-5 8,2-7 16,9 5-48,-6-7-128,7 0-360,-8-2-288,-4-10 480</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42.173"/>
    </inkml:context>
    <inkml:brush xml:id="br0">
      <inkml:brushProperty name="width" value="0.1" units="cm"/>
      <inkml:brushProperty name="height" value="0.1" units="cm"/>
      <inkml:brushProperty name="color" value="#E71224"/>
    </inkml:brush>
  </inkml:definitions>
  <inkml:trace contextRef="#ctx0" brushRef="#br0">138 0 8234,'-1'2'216,"0"-1"-1,0 1 1,0 0 0,0 0 0,1 0 0,-1 0 0,1 0-1,-1 0 1,1 0 0,-1 0 0,1 0 0,0 0 0,0 0-1,0 0 1,0 0 0,1 3 0,8 41-100,-4-26 432,9 100 289,-5 0 0,-9 172 0,-2-177-722,-3 43-70,4-153-44,1 0 0,-1 0 0,0-1 0,-1 1 0,1 0 0,-4 8 0,4-13-3,1 0-1,0 0 1,0 1-1,0-1 1,0 0 0,0 0-1,0 1 1,-1-1 0,1 0-1,0 0 1,0 0 0,0 1-1,0-1 1,-1 0 0,1 0-1,0 0 1,0 0 0,-1 0-1,1 0 1,0 1-1,0-1 1,0 0 0,-1 0-1,1 0 1,0 0 0,-1 0-1,1 0 1,0 0 0,0 0-1,-1 0 1,1 0 0,0 0-1,0 0 1,-1 0-1,1 0 1,0 0 0,0 0-1,-1-1 1,1 1 0,-10-19-254,-6-30-411,-39-80 0,7 21 476,46 103 205,0-1 0,0 0 0,1 0 0,-1 0 0,1 0 0,1 0 0,-1 0 0,1 0 1,0 0-1,0 0 0,2-9 0,1 10 39,-3 4-34,1 0 1,-1 0 0,0 1-1,1-1 1,-1 0 0,1 1 0,-1-1-1,1 0 1,-1 1 0,1-1-1,-1 0 1,1 1 0,-1-1-1,1 1 1,0-1 0,-1 1-1,1-1 1,0 1 0,0 0-1,-1-1 1,1 1 0,0 0-1,0-1 1,0 1 0,-1 0 0,1 0-1,0 0 1,0 0 0,0 0-1,0 0 1,-1 0 0,1 0-1,0 0 1,0 0 0,1 1-1,5 1 27,-1 1-1,1 0 1,-1 0-1,1 1 0,-1 0 1,0 0-1,0 0 1,-1 1-1,9 9 0,-7-7-122,-1-1-1,1-1 0,1 1 0,10 6 1,-18-12 66,1 0-1,-1 0 1,0 1 0,0-1 0,0 0 0,0 0 0,1 0 0,-1 0-1,0 1 1,0-1 0,0 0 0,0 0 0,1 0 0,-1 0 0,0 0-1,0 0 1,1 0 0,-1 0 0,0 0 0,0 1 0,0-1 0,1 0-1,-1 0 1,0 0 0,0 0 0,1 0 0,-1-1 0,0 1 0,0 0-1,1 0 1,-1 0 0,0 0 0,0 0 0,0 0 0,1 0 0,-1 0-1,0 0 1,0-1 0,0 1 0,1 0 0,-1 0 0,0 0 0,0 0-1,0-1 1,0 1 0,0 0 0,1 0 0,-1 0 0,0-1 0,0 1-1,0 0 1,0 0 0,0 0 0,0-1 0,0 1 0,0 0 0,0 0-1,0-1 1,0 1 0,0 0 0,0 0 0,0 0 0,0-1 0,0 1-1,4-10-2615,1 7 1663</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42.529"/>
    </inkml:context>
    <inkml:brush xml:id="br0">
      <inkml:brushProperty name="width" value="0.1" units="cm"/>
      <inkml:brushProperty name="height" value="0.1" units="cm"/>
      <inkml:brushProperty name="color" value="#E71224"/>
    </inkml:brush>
  </inkml:definitions>
  <inkml:trace contextRef="#ctx0" brushRef="#br0">23 2 8642,'-5'-1'3056,"-13"1"-2647,20 5-321,3 8-40,0 1-16,8 1 24,-10 2-80,-1-3-160,-2 6 432,-14-7-248</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43.077"/>
    </inkml:context>
    <inkml:brush xml:id="br0">
      <inkml:brushProperty name="width" value="0.1" units="cm"/>
      <inkml:brushProperty name="height" value="0.1" units="cm"/>
      <inkml:brushProperty name="color" value="#E71224"/>
    </inkml:brush>
  </inkml:definitions>
  <inkml:trace contextRef="#ctx0" brushRef="#br0">287 0 8042,'-72'39'2422,"71"-39"-2394,1 0 0,-1 0 1,1 1-1,-1-1 1,1 0-1,-1 0 0,1 1 1,-1-1-1,1 0 1,-1 1-1,1-1 1,0 1-1,-1-1 0,1 0 1,0 1-1,-1-1 1,1 1-1,0-1 0,0 1 1,-1-1-1,1 1 1,0-1-1,0 1 1,0-1-1,0 1 0,-1 0 1,1-1-1,0 1 1,0-1-1,0 1 0,0-1 1,1 1-1,-1-1 1,0 1-1,0-1 1,0 1-1,0 0 0,0-1 1,1 1-1,-1-1 1,0 1-1,0-1 0,1 0 1,-1 1-1,0-1 1,1 1-1,-1-1 0,1 0 1,-1 1-1,0-1 1,1 1-1,0-1 1,20 13 244,-21-12-221,69 30 573,-54-25-615,-1 0 1,0 0-1,0 2 1,20 13-1,-33-19-14,1-1 1,-1 1-1,1 0 1,-1 0-1,0 0 0,0-1 1,0 1-1,0 0 0,0 0 1,0 1-1,-1-1 1,1 0-1,-1 0 0,1 0 1,-1 0-1,0 1 0,0-1 1,0 0-1,0 0 1,0 0-1,-1 1 0,1-1 1,0 0-1,-1 0 0,0 0 1,0 0-1,1 0 1,-1 0-1,0 0 0,-1 0 1,1 0-1,0 0 0,0 0 1,-1-1-1,1 1 1,-1-1-1,0 1 0,-1 1 1,-4-1-4,-1 1 1,1-1-1,0-1 1,-1 1-1,1-1 0,-8 0 1,9-1 5,1 0 0,-1 0 0,1 1 0,-1 0 0,1 0 0,0 0 0,-1 1 0,1 0 0,0 0 0,0 0 0,0 0 0,0 1 0,1 0 0,-1 0 0,-6 6 0,10-7 31,0-1-1,0 1 1,0-1-1,0 1 0,0-1 1,-1 1-1,1-1 0,0 0 1,-1 0-1,1 0 1,-1 1-1,1-1 0,-1-1 1,0 1-1,1 0 0,-1 0 1,0-1-1,0 1 1,1-1-1,-1 1 0,0-1 1,0 0-1,0 1 1,0-1-1,1 0 0,-1 0 1,0-1-1,0 1 0,0 0 1,0-1-1,-3 0 1,196 127 124,-183-120-154,-1 0 0,1 0-1,-2 0 1,1 1 0,5 7 0,-10-13-1,-1 1 1,0-1 0,0 0-1,0 0 1,0 1 0,0-1-1,0 1 1,-1-1 0,1 1-1,0-1 1,-1 1-1,1-1 1,-1 1 0,0 0-1,1-1 1,-1 1 0,0 0-1,0-1 1,0 1 0,0 0-1,0-1 1,-1 1 0,1 0-1,0-1 1,-1 1 0,1-1-1,-1 1 1,0-1-1,1 1 1,-1-1 0,0 1-1,0-1 1,0 0 0,0 1-1,0-1 1,-2 2 0,-20 12-26,-1 0 1,0-2-1,-1-1 1,0-1-1,-1-1 1,0-1-1,-45 8 1,-66 26-17,104-19 175,32-24-121,0 0-1,1 1 0,-1-1 0,1 0 1,-1 1-1,1-1 0,-1 1 1,1-1-1,-1 1 0,1-1 0,-1 1 1,1-1-1,0 1 0,-1-1 1,1 1-1,0-1 0,-1 1 0,1-1 1,0 1-1,0 0 0,0-1 0,-1 1 1,1 0-1,0-1 0,0 1 1,0 0-1,0-1 0,0 1 0,0 0 1,0-1-1,1 1 0,-1 0 1,0-1-1,0 1 0,0-1 0,1 1 1,-1 0-1,0-1 0,0 1 0,1-1 1,0 1-1,0 0 97,15 6 180,-8-5-258,0 1 0,0 0 0,0 0 0,-1 0 0,1 1 0,-1 0 0,7 5 0,-7-4 2,1 0 0,-1-1 0,1 0 0,0 0-1,0-1 1,0 0 0,0-1 0,12 3 0,100 16 594,2-5 1,204 0-1,-233-18-699,-44-1-1203,60 6 0,-78-2 755</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43.553"/>
    </inkml:context>
    <inkml:brush xml:id="br0">
      <inkml:brushProperty name="width" value="0.1" units="cm"/>
      <inkml:brushProperty name="height" value="0.1" units="cm"/>
      <inkml:brushProperty name="color" value="#E71224"/>
    </inkml:brush>
  </inkml:definitions>
  <inkml:trace contextRef="#ctx0" brushRef="#br0">118 59 7882,'-118'-59'4737,"125"67"-4401,11 6-152,-8 4-32,-2-4-8,-1 1-16,6 0-104,-8-7-48,0 5-240,-4-3-120,-6 0-392,4 5-225,-1 0 633</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43.894"/>
    </inkml:context>
    <inkml:brush xml:id="br0">
      <inkml:brushProperty name="width" value="0.1" units="cm"/>
      <inkml:brushProperty name="height" value="0.1" units="cm"/>
      <inkml:brushProperty name="color" value="#E71224"/>
    </inkml:brush>
  </inkml:definitions>
  <inkml:trace contextRef="#ctx0" brushRef="#br0">130 0 8018,'-121'59'3016,"118"-50"-2223,-2-8-569,19 26-48,-14-24 0,5 3 8,25 17-40,-17-8-64,15 16-56,-12-9-96,-6-3-216,-3-7-128,-9-12 80,4 8 159</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8:38.182"/>
    </inkml:context>
    <inkml:brush xml:id="br0">
      <inkml:brushProperty name="width" value="0.1" units="cm"/>
      <inkml:brushProperty name="height" value="0.1" units="cm"/>
      <inkml:brushProperty name="color" value="#FFC114"/>
    </inkml:brush>
  </inkml:definitions>
  <inkml:trace contextRef="#ctx0" brushRef="#br0">91 64 8114,'-39'-59'3044,"39"59"-3017,0 0 0,0-1-1,0 1 1,-1 0 0,1 0-1,0 0 1,0-1 0,0 1-1,0 0 1,0 0 0,-1 0-1,1-1 1,0 1 0,0 0-1,0 0 1,0 0 0,-1 0-1,1-1 1,0 1 0,0 0-1,-1 0 1,1 0 0,0 0-1,0 0 1,0 0 0,-1 0-1,1 0 1,0 0 0,0 0-1,-1 0 1,1 0 0,0 0-1,0 0 1,-1 0 0,1 0-1,0 0 1,0 0 0,-1 0-1,1 0 1,0 0 0,0 0-1,0 1 1,-1-1 0,1 0-1,0 0 1,0 0 0,0 0-1,-1 0 1,1 1 0,0-1-1,0 0 1,0 0 0,0 0-1,-1 1 1,1-1 0,0 0-1,0 0 1,0 0 0,0 1-1,0-1 1,0 0 0,0 0-1,0 1 1,0-1 0,-3 22 490,3-16-402,-14 382 2323,7-131-2170,4-239-466,3-18 153,0 1 0,-1-1 0,1 0 0,0 0 0,0 1 1,0-1-1,0 0 0,0 0 0,0 1 0,-1-1 0,1 0 0,0 0 0,0 0 0,0 0 0,-1 1 0,1-1 0,0 0 0,0 0 0,-1 0 1,1 0-1,0 0 0,0 0 0,0 1 0,-1-1 0,1 0 0,0 0 0,-1 0 0,1 0 0,0 0 0,0 0 0,-1 0 0,1 0 1,0 0-1,0 0 0,-1 0 0,1-1 0,0 1 0,0 0 0,-1 0 0,1 0 0,0 0 0,0 0 0,-1 0 0,1-1 0,0 1 0,0 0 1,0 0-1,-1 0 0,1 0 0,0-1 0,0 1 0,0 0 0,0 0 0,0 0 0,-1-1 0,0-1-540</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44.282"/>
    </inkml:context>
    <inkml:brush xml:id="br0">
      <inkml:brushProperty name="width" value="0.1" units="cm"/>
      <inkml:brushProperty name="height" value="0.1" units="cm"/>
      <inkml:brushProperty name="color" value="#E71224"/>
    </inkml:brush>
  </inkml:definitions>
  <inkml:trace contextRef="#ctx0" brushRef="#br0">22 1238 8042,'-2'1'154,"0"1"0,1-1-1,-1 0 1,1 0 0,0 1 0,-1-1 0,1 1 0,0-1 0,0 1 0,0 0 0,0-1-1,0 1 1,0 0 0,0 0 0,1 0 0,-1-1 0,1 1 0,-1 0 0,1 0 0,0 2-1,0 1-105,1 0 0,0-1 0,0 1 0,0-1 0,1 1 0,0-1 0,0 0 0,3 7 0,50 86 1139,-51-77-1028,-4-19-150,0 0 1,-1 1 0,1-1 0,0 0-1,0 0 1,1 0 0,-1 0 0,0 1 0,0-1-1,0 0 1,1 0 0,-1 0 0,1 0-1,-1 0 1,1 0 0,-1 0 0,1 0 0,-1 0-1,1 0 1,0 0 0,0 0 0,0 0-1,-1 0 1,1 0 0,0-1 0,0 1-1,0 0 1,0-1 0,0 1 0,0-1 0,0 1-1,1-1 1,-1 1 0,0-1 0,0 0-1,2 1 1,0-2-7,-1 1-1,1-1 1,0 0 0,-1 0-1,1 0 1,-1 0-1,1 0 1,-1 0 0,1-1-1,-1 1 1,0-1-1,0 0 1,0 1-1,0-1 1,0 0 0,0 0-1,0 0 1,-1-1-1,1 1 1,-1 0 0,1-1-1,-1 1 1,0-1-1,0 1 1,1-5 0,5-11-62,0 0 1,6-31-1,6-21-456,30-72 0,15-47-2448,-43 91 1934</inkml:trace>
  <inkml:trace contextRef="#ctx0" brushRef="#br0" timeOffset="1">670 28 6641,'27'-18'2753,"-19"8"-1617,3 10-632,16 20-24,-29 5-23,-8 1 31,9 25-104,-14-5-32,7 10-176,9 9-80,-2-14-48,-16-5-48,12-5-160,-14-16-144,-1-10-392,17 6-457,1-11 729</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44.622"/>
    </inkml:context>
    <inkml:brush xml:id="br0">
      <inkml:brushProperty name="width" value="0.1" units="cm"/>
      <inkml:brushProperty name="height" value="0.1" units="cm"/>
      <inkml:brushProperty name="color" value="#E71224"/>
    </inkml:brush>
  </inkml:definitions>
  <inkml:trace contextRef="#ctx0" brushRef="#br0">1 86 6169,'120'-85'2913,"-107"85"-617,3 0-1799,1 5-281,-12-5 16,9 10-64,-7-10-48,-1 3-48,11 15-56,-11-11-224,6 6-120,-9-5-1377,-6-8 1153</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45.014"/>
    </inkml:context>
    <inkml:brush xml:id="br0">
      <inkml:brushProperty name="width" value="0.1" units="cm"/>
      <inkml:brushProperty name="height" value="0.1" units="cm"/>
      <inkml:brushProperty name="color" value="#E71224"/>
    </inkml:brush>
  </inkml:definitions>
  <inkml:trace contextRef="#ctx0" brushRef="#br0">202 0 9018,'-1'1'129,"0"-1"0,0 0 0,0 0 0,0 1 0,0-1 0,-1 1 0,1-1 0,0 1 0,0 0 0,1-1 0,-1 1 0,0 0 0,0-1 0,0 1 0,0 0 0,1 0 0,-1 0 0,0 0 0,1 0 0,-1 0 0,0 0 0,1 0 0,0 0 0,-1 2 0,1-3-112,0 1 1,1 0 0,-1 0 0,1-1 0,-1 1-1,1 0 1,-1-1 0,1 1 0,-1 0-1,1-1 1,0 1 0,-1-1 0,1 1-1,0-1 1,0 1 0,-1-1 0,1 0-1,0 1 1,0-1 0,-1 0 0,1 0 0,0 1-1,0-1 1,0 0 0,0 0 0,0 0-1,-1 0 1,1 0 0,0 0 0,0 0-1,0 0 1,0 0 0,1-1 0,41-1 292,263-16 553,-288 15-853,-17 3-8,0-1 1,1 1-1,-1 0 0,1-1 0,-1 1 0,1 0 1,-1 0-1,0 0 0,1 0 0,-1 0 0,1 0 1,-1 1-1,1-1 0,1 1 0,-2 0-2,-1 1 1,0-1-1,0 1 0,0-1 0,-1 1 0,1-1 0,0 0 1,0 1-1,-1-1 0,1 1 0,-1-1 0,1 0 1,-1 1-1,1-1 0,-1 0 0,0 0 0,0 1 0,0-1 1,0 0-1,-1 2 0,1-2 1,-50 67-102,46-62 63,0 0-1,-1 0 1,0-1 0,-1 0-1,1-1 1,-1 1-1,0-1 1,0 0-1,0-1 1,-12 5-1,-39 8-691,-85 12 0,140-27 680,-1-1 0,1 1 1,-1-1-1,1 0 0,-1-1 0,0 1 1,1-1-1,0 1 0,-1-1 0,1 0 1,-1 0-1,1 0 0,0-1 0,0 1 1,0-1-1,-1 0 0,2 0 0,-1 0 1,0 0-1,0 0 0,1-1 0,-4-3 1,6 5 43,0 0 1,0 1 0,-1-1-1,1 0 1,0 0-1,0 0 1,0 0 0,0 0-1,0 0 1,0 0-1,1 1 1,-1-1 0,0 0-1,0 0 1,0 0 0,1 0-1,-1 1 1,1-1-1,-1 0 1,1 0 0,-1 1-1,2-2 1,-2 1 28,0 1 1,1 0-1,-1-1 1,0 1 0,1 0-1,-1 0 1,0 0-1,1-1 1,-1 1-1,0 0 1,1 0-1,-1 0 1,1 0-1,-1 0 1,0 0-1,1 0 1,-1 0-1,1 0 1,-1 0-1,1 0 1,-1 0-1,0 0 1,1 0-1,-1 0 1,1 0 0,-1 0-1,0 0 1,1 0-1,-1 1 1,1-1-1,-1 0 1,0 0-1,1 1 1,-1-1-1,0 0 1,1 0-1,-1 1 1,0-1-1,0 0 1,1 1-1,-1-1 1,0 0-1,0 1 1,0-1-1,1 1 1,-1-1 0,0 0-1,0 1 1,0-1-1,0 1 1,0-1-1,0 0 1,0 1-1,0-1 1,0 1-1,6 14 128,-3-9-113,0 0-1,0 0 1,0 0 0,-1 1-1,0-1 1,-1 1 0,1-1-1,-1 1 1,-1 0-1,1-1 1,-1 1 0,0 0-1,-1-1 1,1 1 0,-1 0-1,-1-1 1,-3 14-1,-5 5 103,1 0-1,-7 33 0,-6 21 49,-66 122 115,47-115-278,14-7-266,37-99-664,1 2 1,0-1 0,16-18 0,-20 27 284,21-29-339</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45.357"/>
    </inkml:context>
    <inkml:brush xml:id="br0">
      <inkml:brushProperty name="width" value="0.1" units="cm"/>
      <inkml:brushProperty name="height" value="0.1" units="cm"/>
      <inkml:brushProperty name="color" value="#E71224"/>
    </inkml:brush>
  </inkml:definitions>
  <inkml:trace contextRef="#ctx0" brushRef="#br0">209 4 6313,'-1'-4'4385,"7"21"-3977,-17-12-80,4 16-47,-16-6 7,7 10-88,-9-1-32,7 16-96,0-11-48,-3 2 0,17 9-40,-20-29-120,4 4-104,9-12-281,-4-9-263,15-14 488</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45.726"/>
    </inkml:context>
    <inkml:brush xml:id="br0">
      <inkml:brushProperty name="width" value="0.1" units="cm"/>
      <inkml:brushProperty name="height" value="0.1" units="cm"/>
      <inkml:brushProperty name="color" value="#E71224"/>
    </inkml:brush>
  </inkml:definitions>
  <inkml:trace contextRef="#ctx0" brushRef="#br0">11 1 4265,'-4'7'6237,"-3"29"-5267,8-21-886,0 0 1,0 0 0,2 0 0,0-1-1,0 1 1,1-1 0,1 1-1,1-1 1,0-1 0,1 1-1,16 24 1,20 17 151,-40-52-225,-1 0-1,1 0 1,0-1-1,1 1 1,-1 0 0,0-1-1,1 0 1,-1 0-1,1 0 1,0 0-1,-1 0 1,1-1 0,0 0-1,6 2 1,-8-4-13,0 0-1,-1 1 1,1-1 0,0 0 0,-1 0-1,1 0 1,-1 0 0,1-1 0,-1 1-1,0 0 1,1 0 0,-1-1 0,0 1-1,0-1 1,0 1 0,0-1 0,0 0-1,-1 1 1,1-1 0,0 0 0,-1 0-1,1-1 1,12-44-849,-15 34 764,-7-3 21</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46.089"/>
    </inkml:context>
    <inkml:brush xml:id="br0">
      <inkml:brushProperty name="width" value="0.1" units="cm"/>
      <inkml:brushProperty name="height" value="0.1" units="cm"/>
      <inkml:brushProperty name="color" value="#E71224"/>
    </inkml:brush>
  </inkml:definitions>
  <inkml:trace contextRef="#ctx0" brushRef="#br0">70 1 7898,'-69'46'2744,"79"-40"-2392,3 1-152,-7-5 144,6 9 81,-4 2 23,-8-3-24,8 10-232,-6-2-56,-4-3-88,2 4-32,-13-6 16,8 7-80,-3-8-136,-2-7-136,10 3-352,0-11 1240,7-6-552</inkml:trace>
  <inkml:trace contextRef="#ctx0" brushRef="#br0" timeOffset="1">273 139 7594,'50'20'3907,"-3"-1"-3383,-30-10-331,1 1-31,2 0 0,-1-1 0,1-1 0,31 8 0,-49-16-156,1 0-1,-1 0 1,0 0 0,1 0-1,-1-1 1,0 0 0,1 1-1,-1-1 1,0 0-1,0 0 1,1 0 0,-1 0-1,0 0 1,0-1 0,0 1-1,0-1 1,-1 1 0,1-1-1,0 0 1,-1 1-1,1-1 1,-1 0 0,1 0-1,-1 0 1,0 0 0,0-1-1,0 1 1,1-5-1,0 5-114,-1-1 0,0 0 0,1 0 0,-1 0 0,-1-1 0,1 1 0,0 0-1,-1 0 1,0 0 0,0 0 0,0-1 0,0 1 0,0 0 0,0 0-1,-1 0 1,0-1 0,0 1 0,0 0 0,0 0 0,-2-4 0,-6-2-397</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46.444"/>
    </inkml:context>
    <inkml:brush xml:id="br0">
      <inkml:brushProperty name="width" value="0.1" units="cm"/>
      <inkml:brushProperty name="height" value="0.1" units="cm"/>
      <inkml:brushProperty name="color" value="#E71224"/>
    </inkml:brush>
  </inkml:definitions>
  <inkml:trace contextRef="#ctx0" brushRef="#br0">55 89 8138,'-41'-89'2832,"28"105"-2512,16 16-40,-6-13 81,8 9-9,10 0-56,-11-10-88,5-3-152,-8-3-64,4-6-128,-1 1-80,0-2-368,3 1-1161,5 1 1201</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7:46.791"/>
    </inkml:context>
    <inkml:brush xml:id="br0">
      <inkml:brushProperty name="width" value="0.1" units="cm"/>
      <inkml:brushProperty name="height" value="0.1" units="cm"/>
      <inkml:brushProperty name="color" value="#E71224"/>
    </inkml:brush>
  </inkml:definitions>
  <inkml:trace contextRef="#ctx0" brushRef="#br0">17 0 8378,'5'27'3160,"-2"7"-2167,-3-1-745,0 5-24,0-10 48,0-5-40,2 1-136,-4-7-152,-9 2 3857,-2-19-2865</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8:17.847"/>
    </inkml:context>
    <inkml:brush xml:id="br0">
      <inkml:brushProperty name="width" value="0.1" units="cm"/>
      <inkml:brushProperty name="height" value="0.1" units="cm"/>
      <inkml:brushProperty name="color" value="#E71224"/>
    </inkml:brush>
  </inkml:definitions>
  <inkml:trace contextRef="#ctx0" brushRef="#br0">227 7 7898,'-7'-5'2800,"-3"4"-2256,-1 1-240,1 13 73,-11-5 39,4 10-64,7 7-72,-6 1-192,-1 5-56,-4 2-192,-28-12-240,11 7 240</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8:18.172"/>
    </inkml:context>
    <inkml:brush xml:id="br0">
      <inkml:brushProperty name="width" value="0.1" units="cm"/>
      <inkml:brushProperty name="height" value="0.1" units="cm"/>
      <inkml:brushProperty name="color" value="#E71224"/>
    </inkml:brush>
  </inkml:definitions>
  <inkml:trace contextRef="#ctx0" brushRef="#br0">27 94 9010,'-27'25'3097,"63"-27"-2737,-8-21 24,18 13 80,-10-4-8,-3-3-184,23 12-80,-18-8-128,16 10-40,-13-10-120,-13 5-168,-5 3-376,-6 1-256,-1 3 528</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8:38.518"/>
    </inkml:context>
    <inkml:brush xml:id="br0">
      <inkml:brushProperty name="width" value="0.1" units="cm"/>
      <inkml:brushProperty name="height" value="0.1" units="cm"/>
      <inkml:brushProperty name="color" value="#FFC114"/>
    </inkml:brush>
  </inkml:definitions>
  <inkml:trace contextRef="#ctx0" brushRef="#br0">1 36 10226,'4'-1'3146,"159"-16"184,-108 8-2748,1 4 0,0 1 0,90 7-1,88 14-442,-231-17 188,2 1-1434,-8-4-13</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8:18.505"/>
    </inkml:context>
    <inkml:brush xml:id="br0">
      <inkml:brushProperty name="width" value="0.1" units="cm"/>
      <inkml:brushProperty name="height" value="0.1" units="cm"/>
      <inkml:brushProperty name="color" value="#E71224"/>
    </inkml:brush>
  </inkml:definitions>
  <inkml:trace contextRef="#ctx0" brushRef="#br0">61 62 6913,'-49'-43'2536,"40"29"-937,15 9-1078,14 7-51,-17 0-416,1-1 0,-1 1 0,0 0 0,0 1 0,0-1 0,0 0 0,0 1 0,-1-1 0,1 1 0,-1 0 0,1 0 0,-1 0 0,0 0 0,0 0 0,-1 1 0,1-1 0,-1 1 1,1-1-1,-1 1 0,0-1 0,0 1 0,0 4 0,2 10-8,-1 0 1,-1 1-1,0 18 1,-1-29 0,-4 29-153,-1 0 1,-1 0 0,-2 0-1,-2-1 1,-25 60-1,28-76-196,-4 10-19</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8:18.873"/>
    </inkml:context>
    <inkml:brush xml:id="br0">
      <inkml:brushProperty name="width" value="0.1" units="cm"/>
      <inkml:brushProperty name="height" value="0.1" units="cm"/>
      <inkml:brushProperty name="color" value="#E71224"/>
    </inkml:brush>
  </inkml:definitions>
  <inkml:trace contextRef="#ctx0" brushRef="#br0">299 4 7818,'-5'-3'3288,"2"4"-2792,1-2 33,1 1-17,-1 0-104,-3 1-120,-20 17-72,-37 64-32,29-26-40,7 10 0,-2-10-72,-12-10-24,4-15-80,18-2-120,5-10-328,21 2-256,10-15 424</inkml:trace>
  <inkml:trace contextRef="#ctx0" brushRef="#br0" timeOffset="1">422 92 7778,'20'4'2968,"-4"-4"-1807,9 18-833,-7-12-48,2-1 24,-1-5-112,1 7-40,5 6-200,-9-3-200,-9 5-1497</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8:19.559"/>
    </inkml:context>
    <inkml:brush xml:id="br0">
      <inkml:brushProperty name="width" value="0.1" units="cm"/>
      <inkml:brushProperty name="height" value="0.1" units="cm"/>
      <inkml:brushProperty name="color" value="#E71224"/>
    </inkml:brush>
  </inkml:definitions>
  <inkml:trace contextRef="#ctx0" brushRef="#br0">73 1 9258,'-1'0'50,"1"0"1,-1 1 552,1-1-553,0 0 0,0 0 1,0 1-1,0-1 0,-1 0 0,1 0 1,0 0-1,0 0 0,0 0 1,0 1-1,0-1 0,0 0 0,0 0 1,0 0-1,0 0 0,0 0 0,0 1 1,0-1-1,0 0 0,0 0 1,0 0-1,0 0 0,0 0 0,1 2 554,0-2-554,-1 0 0,0 0 0,0 0 1,0 0-1,0 0 0,0 0 1,0 0-1,1 0 0,-1 0 0,0 0 1,0 0-1,0 0 0,0 0 1,0 0-1,1 0 0,18 3 822,29-2-1406,-42-1 843,14 0-277,-12-1-34,-1 0 1,1 1-1,-1 0 1,1 1-1,-1 0 1,0 0 0,1 0-1,-1 1 1,0 0-1,0 1 1,0-1 0,7 5-1,-14-7-1,0 1 0,1 0-1,-1-1 1,0 1 0,0-1-1,0 1 1,0-1 0,0 1-1,0 0 1,0-1 0,0 1 0,0-1-1,0 1 1,-1-1 0,1 1-1,0-1 1,0 1 0,0-1-1,-1 1 1,1-1 0,0 1 0,-1-1-1,1 1 1,0-1 0,-1 1-1,1-1 1,-1 1 0,1-1-1,-1 0 1,1 1 0,0-1 0,-1 0-1,0 1 1,-16 21 28,12-14-37,1-2 32,0 0 1,1 1-1,-1-1 1,1 1-1,-3 13 1,5-17-11,1 0-1,-1-1 1,1 1 0,0 0 0,0-1 0,0 1 0,1 0 0,-1-1 0,1 1-1,-1 0 1,1-1 0,0 1 0,0-1 0,0 1 0,0-1 0,1 1 0,-1-1-1,1 0 1,-1 0 0,1 0 0,0 0 0,2 2 0,4 4-6,0-1 0,1 0 0,0-1-1,0 0 1,0 0 0,1-1 0,0 0 0,0-1 0,0 0 0,1 0 0,-1-1-1,1-1 1,0 0 0,0 0 0,0-1 0,0-1 0,-1 1 0,1-2 0,0 0-1,0 0 1,18-5 0,-19 5-8,-9 1 4,0 1-1,1-1 0,-1 0 1,0 0-1,0 0 1,0 0-1,0 0 0,0-1 1,0 1-1,0 0 1,1 0-1,-1-1 1,0 1-1,0-1 0,0 1 1,0-1-1,0 1 1,0-1-1,0 1 0,-1-1 1,1 0-1,0 0 1,0 1-1,0-1 0,-1 0 1,2-1-1,-3 2 3,1 0-1,-1 0 1,1 0-1,-1 0 1,0 0-1,1 0 1,-1 0-1,1 0 1,-1 0-1,1 1 1,-1-1-1,1 0 0,-1 0 1,1 1-1,-1-1 1,1 0-1,-1 0 1,1 1-1,0-1 1,-1 1-1,1-1 1,-1 0-1,1 1 1,0-1-1,0 1 1,-1 0-1,-6 10 8,-1-1-1,-1 0 1,-17 16-1,14-14-3,6-6-6,0-1-1,-1 0 1,0-1 0,1 1 0,-2-2 0,1 1-1,0 0 1,-1-1 0,1-1 0,-1 1-1,0-1 1,0-1 0,-15 2 0,-18 5-1,40-8-8,-1 1 1,0-1-1,0 0 0,0 0 0,0 0 1,0 0-1,0 0 0,0 0 0,1 0 0,-1-1 1,0 1-1,0-1 0,0 1 0,0-1 0,1 0 1,-1 0-1,0 0 0,1 0 0,-1 0 1,-2-2-1,0-1-9,0 0 0,0 0 1,1 0-1,0-1 0,0 1 0,0-1 1,-3-7-1,-1-5-9,0 0 0,1-1 0,-5-28 0,5-28 37,5 23 40,0 51-44,1 0 0,0 0 0,0 1 0,0-1 0,0 0 0,-1 0-1,1 0 1,0 0 0,0 1 0,0-1 0,-1 0 0,1 0 0,0 0 0,0 0 0,-1 0 0,1 0 0,0 0 0,0 0 0,-1 0 0,1 0 0,0 0 0,0 0 0,-1 0 0,1 0-1,0 0 1,0 0 0,-1 0 0,1 0 0,0 0 0,0 0 0,0 0 0,-1 0 0,1 0 0,0-1 0,0 1 0,-1 0 0,1 0 0,0 0 0,0 0 0,0 0 0,0-1 0,-1 1 0,1 0-1,0 0 1,0 0 0,0-1 0,0 1 0,0 0 0,0 0 0,0-1 0,-1 1 0,1 0 0,0 0 0,0-1 0,0 1 0,0 0 0,0 0 0,0-1 0,0 1 0,0 0 0,0 0-1,0 0 1,0-1 0,0 1 0,1 0 0,-1 0 0,0-1 0,-15 25 166,7-8-150,-3 5 47,0 1-1,2 0 1,0 1-1,1-1 1,-5 33-1,12-46-45,-1-1 0,0 1 0,0-1 0,-6 16 0,7-22-53,0 1 0,0-1-1,0 0 1,-1 1 0,1-1 0,-1 0-1,1 0 1,-1 0 0,0 0 0,1 0-1,-1 0 1,0 0 0,0-1 0,-1 1 0,1-1-1,0 1 1,0-1 0,-1 0 0,1 0-1,-1 0 1,-4 1 0,-8-6-496,11-13 210</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8:19.888"/>
    </inkml:context>
    <inkml:brush xml:id="br0">
      <inkml:brushProperty name="width" value="0.1" units="cm"/>
      <inkml:brushProperty name="height" value="0.1" units="cm"/>
      <inkml:brushProperty name="color" value="#E71224"/>
    </inkml:brush>
  </inkml:definitions>
  <inkml:trace contextRef="#ctx0" brushRef="#br0">6 1 8954,'-5'0'3185,"5"5"-2673,10 6-376,-9-8-104,6 7-72,-4-3-168,0 3-264,4 8 272</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8:20.588"/>
    </inkml:context>
    <inkml:brush xml:id="br0">
      <inkml:brushProperty name="width" value="0.1" units="cm"/>
      <inkml:brushProperty name="height" value="0.1" units="cm"/>
      <inkml:brushProperty name="color" value="#E71224"/>
    </inkml:brush>
  </inkml:definitions>
  <inkml:trace contextRef="#ctx0" brushRef="#br0">45 0 7042,'-36'92'2616,"35"-91"-2559,0 1-1,0 0 1,0 0 0,0 0 0,0 0-1,0 0 1,1 0 0,-1 0-1,1 0 1,0 0 0,-1 0-1,1 1 1,0-1 0,0 0-1,0 0 1,1 0 0,-1 0-1,0 0 1,1 1 0,-1-1 0,1 0-1,0 0 1,0 0 0,0 0-1,0-1 1,0 1 0,0 0-1,0 0 1,1 0 0,-1-1-1,0 1 1,4 2 0,6 8 171,0 1-154,34 49 98,-43-59-166,0 0 0,0 1 0,0-1 0,-1 1-1,0-1 1,0 1 0,0-1 0,0 1 0,0 0-1,-1 0 1,1-1 0,-1 1 0,0 0 0,0 0-1,-1 0 1,1-1 0,-2 7 0,-22 15 49,23-22-37,-1-1 0,1 0 0,-1 1 0,0-1 0,0 0 0,0 0 0,0 0 0,0 0 0,-1-1 0,1 1 0,0-1 0,-1 1 0,1-1 0,-1 0 0,0 0 0,-4 1 0,6-1-3,0-1 1,0 1-1,-1 0 0,1-1 0,0 1 0,0 0 0,0 0 0,0 0 1,0-1-1,0 1 0,0 0 0,0 0 0,0 1 0,0-1 0,1 0 1,-1 0-1,0 0 0,1 0 0,-1 1 0,0 1 0,-7 29 165,7-23-159,1 0 0,0-1 0,0 1 1,1 0-1,0 0 0,1-1 0,0 1 1,0-1-1,7 16 0,-8-20-13,1 0-1,-1 0 0,1-1 1,0 1-1,0-1 1,1 0-1,-1 1 0,1-1 1,0 0-1,-1 0 1,1-1-1,1 1 0,-1 0 1,0-1-1,1 0 1,-1 0-1,1 0 0,-1 0 1,1-1-1,0 1 1,0-1-1,8 2 1,-11-4-8,-1 1 0,1 0 0,0 0 1,0 0-1,0 0 0,0 0 0,0 0 1,0 1-1,0-1 0,0 0 0,0 0 1,0 1-1,0-1 0,0 0 1,-1 1-1,1-1 0,0 1 0,0-1 1,0 1-1,-1 0 0,1-1 0,0 1 1,-1 0-1,1-1 0,-1 1 0,1 0 1,0 0-1,-1 0 0,0-1 1,1 1-1,-1 0 0,1 0 0,-1 0 1,0 0-1,0 0 0,0 0 0,1 0 1,-1 0-1,0 0 0,0 1 1,-1 1-1,0-1 1,0 1 0,0-1-1,0 1 1,0-1 0,0 1-1,0-1 1,-1 0 0,1 0-1,-1 0 1,0 0 0,-3 4 0,-1-2-1,0 1 1,0 0 1,0 0 0,1 1 0,0 0 0,0 0-1,0 0 1,0 0 0,1 1 0,0-1 0,-3 8 0,4-5 36,2-4 355,14-2 11,6 0-346,1 0 111,0-1 0,0 0 0,0-2 0,31-3 1,78-9 691,54-8 71,-145 15-549,76 0 1,3-1 164,-42 1-325,147 9 1,-36 1-513,-72-6-2987,-78 0 2384</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8:20.918"/>
    </inkml:context>
    <inkml:brush xml:id="br0">
      <inkml:brushProperty name="width" value="0.1" units="cm"/>
      <inkml:brushProperty name="height" value="0.1" units="cm"/>
      <inkml:brushProperty name="color" value="#E71224"/>
    </inkml:brush>
  </inkml:definitions>
  <inkml:trace contextRef="#ctx0" brushRef="#br0">1 44 11146,'8'6'3721,"4"-8"-3601,7 4-88,9-10-32,-10 0 16,17 9 0,-6-1 0,11 4-192,-14-13-176,-8-2-368,0 6-208,-18-8 576</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8:21.270"/>
    </inkml:context>
    <inkml:brush xml:id="br0">
      <inkml:brushProperty name="width" value="0.1" units="cm"/>
      <inkml:brushProperty name="height" value="0.1" units="cm"/>
      <inkml:brushProperty name="color" value="#E71224"/>
    </inkml:brush>
  </inkml:definitions>
  <inkml:trace contextRef="#ctx0" brushRef="#br0">141 87 8306,'-36'-81'2458,"36"81"-2442,0 0 0,0-1 0,0 1 0,0 0 0,0 0 1,0-1-1,0 1 0,0 0 0,0 0 0,0-1 0,0 1 1,-1 0-1,1 0 0,0 0 0,0-1 0,0 1 0,0 0 1,0 0-1,-1 0 0,1 0 0,0-1 0,0 1 0,0 0 1,0 0-1,-1 0 0,1 0 0,0 0 0,0 0 0,0 0 1,-1-1-1,1 1 0,0 0 0,0 0 0,-1 0 0,1 0 0,0 0 1,0 0-1,-1 0 0,1 0 0,0 0 0,0 0 0,0 0 1,-1 0-1,1 1 0,0-1 0,-5 12 341,3 18 42,-26 473 1620,-19-94-1713,38-359-423,2-117-2190,11 19 1280,5-6 460</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8:21.595"/>
    </inkml:context>
    <inkml:brush xml:id="br0">
      <inkml:brushProperty name="width" value="0.1" units="cm"/>
      <inkml:brushProperty name="height" value="0.1" units="cm"/>
      <inkml:brushProperty name="color" value="#E71224"/>
    </inkml:brush>
  </inkml:definitions>
  <inkml:trace contextRef="#ctx0" brushRef="#br0">230 80 5409,'4'-19'2177,"-2"15"-1813,-1 0-1,0-1 0,0 1 0,0 0 1,0-1-1,-1 1 0,1-1 0,-1 1 1,-1-1-1,1 1 0,-2-8 0,-24 32 1194,17-7-1359,0 0 1,2 0 0,-11 26 0,11-23-90,-1 0-1,-17 26 1,7-21-16,-1 0 0,-27 23 0,7-6-807,31-33-23</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8:21.953"/>
    </inkml:context>
    <inkml:brush xml:id="br0">
      <inkml:brushProperty name="width" value="0.1" units="cm"/>
      <inkml:brushProperty name="height" value="0.1" units="cm"/>
      <inkml:brushProperty name="color" value="#E71224"/>
    </inkml:brush>
  </inkml:definitions>
  <inkml:trace contextRef="#ctx0" brushRef="#br0">0 495 9362,'10'5'3233,"8"8"-2873,-1 2-72,1 8 48,6-2-40,-4 1-96,-8-9-64,4-2-328,-21-6-176,12-5-504,1-3 512</inkml:trace>
  <inkml:trace contextRef="#ctx0" brushRef="#br0" timeOffset="1">564 1 8786,'-4'0'3217,"-1"3"-2521,0 4-360,4-7 48,-1 0-48,1 0-16,-13 16-216,-46 45-128,40-38-256,5 5-168,-5-8-520,2 3 600</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8:22.285"/>
    </inkml:context>
    <inkml:brush xml:id="br0">
      <inkml:brushProperty name="width" value="0.1" units="cm"/>
      <inkml:brushProperty name="height" value="0.1" units="cm"/>
      <inkml:brushProperty name="color" value="#E71224"/>
    </inkml:brush>
  </inkml:definitions>
  <inkml:trace contextRef="#ctx0" brushRef="#br0">2 0 6505,'22'81'2561,"-7"-58"-1649,-4 7-216,-4 7-40,-4-2-79,-8 4-129,-5 2-64,4 7-192,-9-12-48,2-6-56,4-7-64,8-10-320,1-7-208,13-6 272</inkml:trace>
  <inkml:trace contextRef="#ctx0" brushRef="#br0" timeOffset="1">126 186 8706,'16'-10'3257,"4"0"-2385,4-16-448,8 11 48,-1-13 32,7 5-56,-2 7-224,-7-12-88,6 18-216,-21-8-128,1 21-360,-11-3-232,-16 0 472</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09T06:24:39.802"/>
    </inkml:context>
    <inkml:brush xml:id="br0">
      <inkml:brushProperty name="width" value="0.1" units="cm"/>
      <inkml:brushProperty name="height" value="0.1" units="cm"/>
      <inkml:brushProperty name="color" value="#FFC114"/>
      <inkml:brushProperty name="ignorePressure" value="1"/>
    </inkml:brush>
  </inkml:definitions>
  <inkml:trace contextRef="#ctx0" brushRef="#br0">0 0,'0'0,"9"1,9 0,2-1</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8:45.638"/>
    </inkml:context>
    <inkml:brush xml:id="br0">
      <inkml:brushProperty name="width" value="0.1" units="cm"/>
      <inkml:brushProperty name="height" value="0.1" units="cm"/>
      <inkml:brushProperty name="color" value="#FFC114"/>
    </inkml:brush>
  </inkml:definitions>
  <inkml:trace contextRef="#ctx0" brushRef="#br0">124 7 7626,'-118'-7'2728,"113"9"-2192,5 1-208,0 2 1041,1 0-1297,3 6-48,1 6 24,16 48-88,-18-33-136,2 7-168,-1 0-185,-4 6-559,-4-2 712</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38:22.608"/>
    </inkml:context>
    <inkml:brush xml:id="br0">
      <inkml:brushProperty name="width" value="0.1" units="cm"/>
      <inkml:brushProperty name="height" value="0.1" units="cm"/>
      <inkml:brushProperty name="color" value="#E71224"/>
    </inkml:brush>
  </inkml:definitions>
  <inkml:trace contextRef="#ctx0" brushRef="#br0">92 1 8402,'-77'70'2646,"75"-69"-2605,1 0 0,0 0 0,0 0 0,0 0 0,0 1 0,0-1 0,0 0 1,0 1-1,0-1 0,1 0 0,-1 1 0,0-1 0,1 1 0,-1-1 0,1 1 0,0-1 1,-1 1-1,1-1 0,0 1 0,0 0 0,0-1 0,0 1 0,0-1 0,1 1 0,-1-1 1,0 1-1,1 0 0,-1-1 0,2 3 0,1 5 114,11 100 992,-5 0 0,-10 219 0,-3-119-897,4-208-221,-1 16-389,-2-14-166,-3-10-58,-1-9 141</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6:46.493"/>
    </inkml:context>
    <inkml:brush xml:id="br0">
      <inkml:brushProperty name="width" value="0.1" units="cm"/>
      <inkml:brushProperty name="height" value="0.1" units="cm"/>
      <inkml:brushProperty name="color" value="#E71224"/>
    </inkml:brush>
  </inkml:definitions>
  <inkml:trace contextRef="#ctx0" brushRef="#br0">33 1 6769,'-33'87'1689</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6:55.876"/>
    </inkml:context>
    <inkml:brush xml:id="br0">
      <inkml:brushProperty name="width" value="0.1" units="cm"/>
      <inkml:brushProperty name="height" value="0.1" units="cm"/>
      <inkml:brushProperty name="color" value="#E71224"/>
    </inkml:brush>
  </inkml:definitions>
  <inkml:trace contextRef="#ctx0" brushRef="#br0">45 107 7298,'-43'-5'2287,"43"5"-2265,0 0 0,-1 0 0,1-1 0,0 1 0,0 0-1,0 0 1,0 0 0,0 0 0,0-1 0,0 1 0,0 0 0,0 0 0,0 0 0,0 0 0,0-1 0,0 1-1,0 0 1,0 0 0,0 0 0,0 0 0,0-1 0,0 1 0,0 0 0,0 0 0,0 0 0,0 0 0,0-1-1,0 1 1,0 0 0,1 0 0,-1 0 0,0 0 0,0 0 0,0-1 0,0 1 0,0 0 0,0 0 0,1 0-1,-1 0 1,0 0 0,0 0 0,0 0 0,0 0 0,0 0 0,1-1 0,-1 1 0,0 0 0,0 0-1,0 0 1,1 0 0,-1 0 0,0 0 0,27-11 661,225-67-159,-248 77-523,0 0 0,-1 0 0,1 0-1,0 1 1,0-1 0,-1 1 0,1 0 0,0 0-1,0 0 1,0 1 0,-1-1 0,1 1 0,0 0-1,0 0 1,-1 0 0,1 0 0,-1 1 0,1 0-1,-1 0 1,0-1 0,6 6 0,-7-5 0,0 1 0,-1-1 1,1 1-1,-1 0 0,1-1 0,-1 1 1,0 0-1,0 0 0,0 0 1,-1 0-1,1 0 0,-1 0 0,1 0 1,-1 0-1,0 0 0,0 0 1,-1 0-1,1 0 0,0 0 0,-1 0 1,0 0-1,0 0 0,0 0 0,0-1 1,0 1-1,0 0 0,-3 4 1,-1 4-40,1 0 0,0 0 0,1 0 0,-3 20 1,-5 20-844,9-49 658,1 1-1,-1-1 1,1 0-1,-1 0 1,0 1 0,0-1-1,0-1 1,0 1 0,0 0-1,-1 0 1,1-1-1,0 1 1,-1-1 0,1 0-1,-4 2 1,-13 4-963</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6:56.208"/>
    </inkml:context>
    <inkml:brush xml:id="br0">
      <inkml:brushProperty name="width" value="0.1" units="cm"/>
      <inkml:brushProperty name="height" value="0.1" units="cm"/>
      <inkml:brushProperty name="color" value="#E71224"/>
    </inkml:brush>
  </inkml:definitions>
  <inkml:trace contextRef="#ctx0" brushRef="#br0">56 32 3417,'-44'-18'2036,"32"4"3431,14 14-5388,0 1 1,0-1-1,0 0 0,-1 0 1,1 1-1,0-1 1,-1 1-1,1 0 0,0 0 1,-1-1-1,1 1 0,-1 0 1,1 0-1,2 3 1,60 43 141,-42-34-209,-19-11-118,1-1 1,-1 1-1,1 0 0,-1 1 1,0-1-1,1 1 1,-1-1-1,-1 1 0,1 0 1,0 0-1,-1 0 1,1 0-1,-1 0 0,0 1 1,3 7-1,0-1-458</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6:56.672"/>
    </inkml:context>
    <inkml:brush xml:id="br0">
      <inkml:brushProperty name="width" value="0.1" units="cm"/>
      <inkml:brushProperty name="height" value="0.1" units="cm"/>
      <inkml:brushProperty name="color" value="#E71224"/>
    </inkml:brush>
  </inkml:definitions>
  <inkml:trace contextRef="#ctx0" brushRef="#br0">104 118 5585,'-18'9'1776,"0"1"0,-27 19 0,23-13-737,69-14-127,-20-10-854,-1 0 0,0-2 0,0-1 1,27-16-1,25-10 30,-27 18-160,0 2 0,0 3 0,57-9 0,-84 17-76,-9 3-263,-24 21 32,8-17 360,0 1 1,-1-1-1,1 1 0,0-1 0,-1 0 1,0 1-1,1-1 0,-1 0 0,0 0 0,0 0 1,1 0-1,-1 0 0,0-1 0,0 1 1,0-1-1,0 1 0,0-1 0,0 1 0,0-1 1,-3 0-1,-42-8-88,44 6 115,0 1 0,-1 0 0,1-1 1,0 2-1,-1-1 0,1 0 0,-1 1 1,1-1-1,0 1 0,-1 0 0,1 0 1,-1 0-1,1 1 0,-1-1 0,1 1 1,-1 0-1,1 0 0,0 0 0,0 1 0,-1-1 1,1 1-1,-4 2 0,4-5 232,15 10-101,7 11-102,-2 1 0,0 0 0,-2 1 1,0 1-1,-1 1 0,-2 0 0,0 0 0,-2 1 0,-1 0 0,0 1 1,-2 0-1,-1 1 0,3 40 0,-8-54-23,-1 1 0,0 0 0,-1-1 0,-4 21 0,3-21 59,0 1 0,1-1-1,0 1 1,2 18-1,-3-4 421,2-27-478,0-1 1,-1 1-1,1-1 0,0 1 1,-1-1-1,1 1 1,-1-1-1,1 1 0,0-1 1,-1 1-1,1-1 0,-1 0 1,1 1-1,-1-1 0,0 0 1,1 1-1,-1-1 0,1 0 1,-1 0-1,1 0 0,-1 1 1,0-1-1,1 0 0,-2 0 1,-3-1 37,0 0 0,0 0 1,0 0-1,1-1 0,-1 0 0,0 0 1,-7-4-1,-6-3-15,-93-45 42,97 46-260,1 0-1,0-1 1,0 0 0,1-1-1,-18-19 1,17 7-568,6-12 323</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6:57.004"/>
    </inkml:context>
    <inkml:brush xml:id="br0">
      <inkml:brushProperty name="width" value="0.1" units="cm"/>
      <inkml:brushProperty name="height" value="0.1" units="cm"/>
      <inkml:brushProperty name="color" value="#E71224"/>
    </inkml:brush>
  </inkml:definitions>
  <inkml:trace contextRef="#ctx0" brushRef="#br0">0 158 10546,'105'-75'3513,"-90"66"-3465,6 6-24,1-2 0,-1-3 16,0-5-40,2 1 24,0 2-208,-6-3-192,1 8-464,-3 0 488</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6:57.333"/>
    </inkml:context>
    <inkml:brush xml:id="br0">
      <inkml:brushProperty name="width" value="0.1" units="cm"/>
      <inkml:brushProperty name="height" value="0.1" units="cm"/>
      <inkml:brushProperty name="color" value="#E71224"/>
    </inkml:brush>
  </inkml:definitions>
  <inkml:trace contextRef="#ctx0" brushRef="#br0">158 0 7282,'-52'56'2760,"42"-48"-1888,3 2-480,-1 0 49,0 6-41,-4-6-56,6 2-160,2 9-96,-2-3-56,-1-3-24,-1 10-176,-3-11-104,2 9-457,3 7-1863,3-5 1808</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6:57.691"/>
    </inkml:context>
    <inkml:brush xml:id="br0">
      <inkml:brushProperty name="width" value="0.1" units="cm"/>
      <inkml:brushProperty name="height" value="0.1" units="cm"/>
      <inkml:brushProperty name="color" value="#E71224"/>
    </inkml:brush>
  </inkml:definitions>
  <inkml:trace contextRef="#ctx0" brushRef="#br0">29 113 5345,'-6'-3'5006,"3"7"-3447,1 19-2137,1-13 1126,0 5-489,-12 224 365,14-224-507,0-11 16,-1 0 1,0 1-1,0-1 1,0 0-1,0 0 1,-1 1-1,1-1 1,-3 7-1,15-62-46,17-40 241,39-106 427,-63 187-522,0 1 0,0 0-1,1 0 1,1 0 0,-1 0 0,1 1 0,1 0 0,-1 1 0,1 0 0,1 0 0,-1 0 0,1 1 0,12-6 0,-20 11-29,0 1 1,0-1-1,0 1 0,0-1 0,0 1 1,0 0-1,0-1 0,0 1 0,0 0 1,0 0-1,0 0 0,1-1 0,-1 1 1,0 0-1,0 1 0,0-1 0,0 0 1,0 0-1,0 0 0,1 1 0,-1-1 1,0 0-1,0 1 0,0-1 0,0 1 1,0 0-1,1 0 0,0 1 5,-1 0-1,0 0 1,1 0-1,-1 0 1,0 0 0,0 0-1,-1 1 1,1-1-1,0 0 1,-1 0-1,1 1 1,0 3 0,0 8 17,-1 0 0,0 0 0,-3 18 0,2-29-28,-4 44-43,-3 0-1,-2 0 0,-27 75 1,32-108-204,0-1 0,-1 0 0,-1-1 0,-11 18 0,6-16-55</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6:58.023"/>
    </inkml:context>
    <inkml:brush xml:id="br0">
      <inkml:brushProperty name="width" value="0.1" units="cm"/>
      <inkml:brushProperty name="height" value="0.1" units="cm"/>
      <inkml:brushProperty name="color" value="#E71224"/>
    </inkml:brush>
  </inkml:definitions>
  <inkml:trace contextRef="#ctx0" brushRef="#br0">68 7 4553,'2'-6'3258,"-2"6"-3194,2 0 958,-2 0-958,6 16 1526,0 23-945,-34 151 507,7-60-898,0-11-367,21-113 38,0-5 44,0 1 0,0-1 0,0 0 0,0 0 0,0 0 1,0 0-1,0 0 0,0 0 0,-1 0 0,1 0 0,0 0 0,-1 0 0,1 0 1,-1 0-1,1 0 0,-1 0 0,1 0 0,-1 0 0,0 0 0,1 0 0,-2 1 1,-3-3-231</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6:58.389"/>
    </inkml:context>
    <inkml:brush xml:id="br0">
      <inkml:brushProperty name="width" value="0.1" units="cm"/>
      <inkml:brushProperty name="height" value="0.1" units="cm"/>
      <inkml:brushProperty name="color" value="#E71224"/>
    </inkml:brush>
  </inkml:definitions>
  <inkml:trace contextRef="#ctx0" brushRef="#br0">0 30 8594,'56'-30'2976,"-26"60"-2591,4 4-33,-6-1 104,-5-2-8,15 12-128,-17-13-72,15 19-128,-4-5-32,-26-24-40,19 9-32,-24-32-80,6 3-128,-7-16-336,-7-4-312,22-3 520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8:45.969"/>
    </inkml:context>
    <inkml:brush xml:id="br0">
      <inkml:brushProperty name="width" value="0.1" units="cm"/>
      <inkml:brushProperty name="height" value="0.1" units="cm"/>
      <inkml:brushProperty name="color" value="#FFC114"/>
    </inkml:brush>
  </inkml:definitions>
  <inkml:trace contextRef="#ctx0" brushRef="#br0">53 30 6665,'-41'128'2681,"38"-113"-1657,-2-6-224,3-5-320,1-4-79,4 0-193,-3-2-48,0 0-64,0 1-24,21-12-24,45-43-80,-40 18-192,14 4-224,-1-6 264</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6:58.734"/>
    </inkml:context>
    <inkml:brush xml:id="br0">
      <inkml:brushProperty name="width" value="0.1" units="cm"/>
      <inkml:brushProperty name="height" value="0.1" units="cm"/>
      <inkml:brushProperty name="color" value="#E71224"/>
    </inkml:brush>
  </inkml:definitions>
  <inkml:trace contextRef="#ctx0" brushRef="#br0">262 63 9898,'29'-63'3297,"-30"73"-3257,-4 3 40,-7 5 16,6 10 48,-9 2 40,2 9-8,-9 2-24,-1 7-16,-4 16-80,-11-5-8,2 12-152,6 1-152,1-16-400,-1-12-312,27-13 592</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6:59.076"/>
    </inkml:context>
    <inkml:brush xml:id="br0">
      <inkml:brushProperty name="width" value="0.1" units="cm"/>
      <inkml:brushProperty name="height" value="0.1" units="cm"/>
      <inkml:brushProperty name="color" value="#E71224"/>
    </inkml:brush>
  </inkml:definitions>
  <inkml:trace contextRef="#ctx0" brushRef="#br0">0 162 9594,'94'-83'3233,"-86"69"-3033,8 10-112,4-2 40,5 2 16,13 6-24,3-2-56,1-5-56,-7-11-24,3 4-264,-12-1-216,-3 7 296</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6:59.407"/>
    </inkml:context>
    <inkml:brush xml:id="br0">
      <inkml:brushProperty name="width" value="0.1" units="cm"/>
      <inkml:brushProperty name="height" value="0.1" units="cm"/>
      <inkml:brushProperty name="color" value="#E71224"/>
    </inkml:brush>
  </inkml:definitions>
  <inkml:trace contextRef="#ctx0" brushRef="#br0">2 83 6865,'-1'-6'5616,"1"6"-5508,25-10 828,36-5-1385,31-7 572,-67 14-100,0 2 0,0 1 0,0 1 0,50-2 0,-58 6-15,-4 0-7,1 1-1,-1 0 1,23 4 0,-34-4-1,1 0 0,0-1 0,-1 1 0,1 0 0,0 0 0,-1 1 0,1-1 0,-1 0-1,0 1 1,1 0 0,-1-1 0,0 1 0,0 0 0,0 0 0,0 0 0,-1 0 0,1 1-1,0-1 1,-1 0 0,0 1 0,1-1 0,-1 1 0,1 4 0,-1 0 1,0-1 0,-1 0 0,0 0 0,0 1 0,0-1 0,-1 0 0,0 0 1,0 0-1,-1 0 0,0 0 0,0 0 0,0 0 0,-1 0 0,1-1 0,-2 1 0,-5 7 0,-16 40-3,-33 99-7,53-139 7,0 0 1,0 0-1,-1-1 1,-1 0-1,0 0 1,-1-1-1,-9 11 1,15-19 0,-1 0 1,1 0 0,-1-1-1,0 1 1,0-1 0,0 0-1,0 0 1,-1 0 0,1 0-1,0 0 1,-1-1 0,-5 2-1,8-3 0,-1 1-1,1-1 1,0 0-1,0 0 1,0 0-1,0 0 0,-1 0 1,1 0-1,0 0 1,0 0-1,0 0 1,0-1-1,-1 1 1,1 0-1,0-1 1,0 1-1,0-1 1,0 1-1,0-1 0,0 0 1,0 1-1,0-1 1,0 0-1,0 0 1,1 1-1,-1-1 1,0 0-1,0 0 1,1 0-1,-1 0 0,1 0 1,-1 0-1,1 0 1,-1 0-1,1-1 1,-1 1-1,1 0 1,0 0-1,0 0 1,0 0-1,-1-1 1,1 1-1,1-2 0,-3-61-208,3 1-1,4-1 0,13-74 0,-8 67 182,-1 51 22,-7 20 11,-5 5 30,-6 4 58,1 1-1,0-1 1,0 1-1,1 1 1,1-1-1,-11 23 1,-13 24 103,-126 222 816,140-249-979,16-29-58,0 0-1,-1 0 0,1 0 0,0 0 0,-1 0 0,1 0 1,0 0-1,0 0 0,0 0 0,0 0 0,0 0 0,0 0 1,0 0-1,0 0 0,0 0 0,1 0 0,-1 0 0,0 0 1,0 0-1,1 0 0,-1-1 0,1 1 0,-1 0 1,1 0-1,-1 0 0,1 0 0,1 1 0,-2-2 11,0 0 0,1 0 0,-1 0 0,0 0 0,1 0 0,-1 0 0,0 1 0,1-1 0,-1 0-1,0 0 1,0 0 0,1 0 0,-1 0 0,0 0 0,1 0 0,-1 0 0,0-1 0,1 1 0,-1 0 0,0 0 0,0 0 0,1 0 0,-1 0-1,0 0 1,1-1 0,-1 1 0,0 0 0,0 0 0,1 0 0,-1-1 0,0 1 0,0 0 0,0 0 0,1-1 0,-1 1 0,0 0 0,0-1-1,19-26-349</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7:00.088"/>
    </inkml:context>
    <inkml:brush xml:id="br0">
      <inkml:brushProperty name="width" value="0.1" units="cm"/>
      <inkml:brushProperty name="height" value="0.1" units="cm"/>
      <inkml:brushProperty name="color" value="#E71224"/>
    </inkml:brush>
  </inkml:definitions>
  <inkml:trace contextRef="#ctx0" brushRef="#br0">108 49 5593,'23'-19'923,"9"-7"107,-25 23 35,-12 13 829,-13 20-1852,2 1-1,-16 45 1,-4 6 226,29-66-154,0 1-1,1 0 1,1 0 0,1 1-1,-4 34 1,4-30 130,4-16 112,8-11-95,14-10-319,84-60-230,-105 75 282,-1 0 1,0 0 0,0 0-1,0 0 1,0 0-1,1-1 1,-1 1 0,0 0-1,0 0 1,0 0 0,1 0-1,-1 0 1,0 0 0,0 0-1,0 0 1,1 0 0,-1 0-1,0 0 1,0 0-1,0 0 1,1 0 0,-1 0-1,0 0 1,0 0 0,1 0-1,-1 0 1,0 0 0,0 0-1,0 0 1,0 1 0,1-1-1,-1 0 1,0 0 0,0 0-1,0 0 1,1 0-1,-1 0 1,0 1 0,0-1-1,0 0 1,0 0 0,0 1-1,5 13-172,-3 17-24,-7-13 197,0 1 0,0-1 1,-2 0-1,0 0 0,-1-1 0,-14 22 0,9-19 49,0-1 0,-23 25 0,-6 8 385,32-31-13,11-20-409,-1-1 0,1 0 0,-1 0 1,1 1-1,-1-1 0,0 0 0,1 0 1,-1 0-1,1 0 0,-1 1 0,1-1 1,-1 0-1,1 0 0,-1 0 0,1 0 1,-1 0-1,1 0 0,-1 0 0,1-1 0,-1 1 1,1 0-1,-1 0 0,1 0 0,-1 0 1,1-1-1,-1 1 0,1-1 0,52-26 69,-36 17-49,77-26-1035,-82 27 718</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7:00.419"/>
    </inkml:context>
    <inkml:brush xml:id="br0">
      <inkml:brushProperty name="width" value="0.1" units="cm"/>
      <inkml:brushProperty name="height" value="0.1" units="cm"/>
      <inkml:brushProperty name="color" value="#E71224"/>
    </inkml:brush>
  </inkml:definitions>
  <inkml:trace contextRef="#ctx0" brushRef="#br0">36 131 8266,'-19'15'3048,"6"-8"-2295,9 11-105,6-15-168,8-1-72,13-2-208,-4-23-56,18-2-72,0 2-24,4-11-128,-3 6-184,-2 5-464,-4 3 464</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7:00.958"/>
    </inkml:context>
    <inkml:brush xml:id="br0">
      <inkml:brushProperty name="width" value="0.1" units="cm"/>
      <inkml:brushProperty name="height" value="0.1" units="cm"/>
      <inkml:brushProperty name="color" value="#E71224"/>
    </inkml:brush>
  </inkml:definitions>
  <inkml:trace contextRef="#ctx0" brushRef="#br0">94 38 9874,'-34'-25'1783,"17"13"-470,45 28-960,3 3-351,-14-8-128,0 0 1,1-1-1,0-1 0,0-1 1,1 0-1,29 6 0,-43-13 66,-1 0-1,1 0 1,0 1-1,-1-1 1,1 1-1,0 0 1,-1 0-1,0 1 1,8 5-1,-11-7 55,-1-1 0,1 1 0,0 1 1,0-1-1,0 0 0,-1 0 0,1 0 0,-1 0 0,1 0 0,-1 1 0,1-1 1,-1 0-1,1 0 0,-1 1 0,0-1 0,0 0 0,0 1 0,0-1 0,0 0 0,0 0 1,0 1-1,0-1 0,-1 0 0,1 1 0,0-1 0,-1 0 0,1 0 0,-1 1 1,1-1-1,-1 0 0,0 0 0,1 0 0,-1 0 0,0 0 0,0 0 0,0 0 1,0 0-1,0 0 0,0 0 0,0-1 0,-2 2 0,-57 62 288,37-38 98,-1-2 0,-36 30 0,-1-27 140,61-26-515,-1 0 1,1-1-1,0 1 1,-1 0-1,1-1 1,0 1-1,0 0 1,-1 0-1,1-1 1,0 1-1,0 0 1,0 0-1,0-1 1,0 1-1,0 0 1,0 0-1,0-1 1,0 1-1,0 0 0,1 0 1,-1-1-1,0 1 1,0 0-1,1 0 1,-1-1-1,1 1 1,-1-1-1,0 1 1,1 0-1,0 0 1,17 24 4,-15-22-3,86 96 60,-34-41-38,-53-56-29,-1 0 0,0 1 1,0-1-1,0 0 1,-1 1-1,1-1 0,0 1 1,-1-1-1,0 1 1,1-1-1,-1 1 0,0 0 1,0-1-1,-1 1 0,1-1 1,-1 1-1,1-1 1,-1 1-1,0-1 0,1 0 1,-1 1-1,-1-1 1,1 0-1,0 1 0,0-1 1,-4 3-1,-3 8 7,-1-1 0,0 0 0,-13 12 0,-77 66-137,46-44-399,53-45 615,-1-1 0,1 1 0,-1 0 0,1-1 0,-1 1 0,0 0 0,1-1 0,-1 1 0,0-1-1,1 1 1,-1-1 0,0 1 0,0-1 0,1 0 0,-1 1 0,0-1 0,0 0 0,0 0-1,1 0 1,-1 1 0,0-1 0,0 0 0,0 0 0,0 0 0,1 0 0,-1 0 0,0-1-1,0 1 1,0 0 0,0 0 0,1 0 0,-1-1 0,0 1 0,0 0 0,1-1 0,-1 1-1,0-1 1,0 1 0,1-1 0,-1 1 0,0-2 0,-3-22 1609</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7:01.312"/>
    </inkml:context>
    <inkml:brush xml:id="br0">
      <inkml:brushProperty name="width" value="0.1" units="cm"/>
      <inkml:brushProperty name="height" value="0.1" units="cm"/>
      <inkml:brushProperty name="color" value="#E71224"/>
    </inkml:brush>
  </inkml:definitions>
  <inkml:trace contextRef="#ctx0" brushRef="#br0">279 1 7994,'-15'50'3509,"7"-23"-3019,-22 49 1,21-53-367,1-1 0,1 1 1,1 0-1,0 0 0,2 1 0,1 0 0,1-1 0,1 30 1,1-49-117,-1 8 5,-1-1-1,0 0 1,0 1 0,-1-1 0,0 0 0,-1 0 0,-9 17 0,-3 1 11,-27 36-1,19-29-1,-8-1-10,13-23-165,18-12 135,1 0 1,-1 0-1,1 0 1,-1 0-1,1 0 1,-1 1-1,1-1 1,-1 0-1,1-1 1,-1 1-1,1 0 1,-1 0-1,1 0 1,-1 0-1,1 0 1,-1 0-1,1-1 1,0 1-1,-1 0 0,1 0 1,-1-1-1,1 1 1,-1 0-1,1-1 1,0 1-1,-1 0 1,1-1-1,0 1 1,-1 0-1,1-1 1,-1 0-1,0-12-498,4-15 203</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7:01.657"/>
    </inkml:context>
    <inkml:brush xml:id="br0">
      <inkml:brushProperty name="width" value="0.1" units="cm"/>
      <inkml:brushProperty name="height" value="0.1" units="cm"/>
      <inkml:brushProperty name="color" value="#E71224"/>
    </inkml:brush>
  </inkml:definitions>
  <inkml:trace contextRef="#ctx0" brushRef="#br0">1 52 8810,'21'-13'868,"1"1"-1,35-13 1,-54 24-825,0 1-1,0 0 1,0 0-1,0 0 1,1 0-1,-1 0 1,0 1-1,0-1 1,0 1-1,0 0 1,0 0-1,0 0 1,0 0-1,0 1 1,-1-1 0,1 1-1,0 0 1,-1-1-1,1 1 1,-1 0-1,1 1 1,-1-1-1,0 0 1,2 4-1,7 4 125,21 21 394,-1 2 0,41 54 0,38 41 364,-89-107-813,2-1 0,0-1 0,47 30 0,-56-41-181,1-1-1,-1 0 1,1-1-1,0-1 1,1 0-1,-1-1 1,1-1-1,28 2 1,-43-4 80,0-1 0,-1 0 0,1 0 1,0 0-1,0 0 0,0 0 0,-1 0 0,1 0 0,0 0 1,0 0-1,0 0 0,-1-1 0,1 1 0,0 0 0,0-1 1,0 1-1,-1 0 0,1-1 0,0 1 0,-1-1 0,1 1 1,0-1-1,-1 1 0,1-1 0,-1 1 0,1-1 0,-1 0 1,1 1-1,-1-1 0,1 0 0,-1 1 0,1-2 0,4-7 866,13-5-232</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7:02.008"/>
    </inkml:context>
    <inkml:brush xml:id="br0">
      <inkml:brushProperty name="width" value="0.1" units="cm"/>
      <inkml:brushProperty name="height" value="0.1" units="cm"/>
      <inkml:brushProperty name="color" value="#E71224"/>
    </inkml:brush>
  </inkml:definitions>
  <inkml:trace contextRef="#ctx0" brushRef="#br0">214 91 8786,'25'-90'3121,"-32"105"-2601,-2-6-320,0 13 104,-2 6 24,-4 1 48,4 11 32,1 6-176,-12-18-40,6 14-80,-9-4-72,2 3-32,14 18-16,-14-23-240,4-3-112,6-10-432,-3-16 2304,16 4-1248</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7:02.358"/>
    </inkml:context>
    <inkml:brush xml:id="br0">
      <inkml:brushProperty name="width" value="0.1" units="cm"/>
      <inkml:brushProperty name="height" value="0.1" units="cm"/>
      <inkml:brushProperty name="color" value="#E71224"/>
    </inkml:brush>
  </inkml:definitions>
  <inkml:trace contextRef="#ctx0" brushRef="#br0">0 36 6065,'10'-13'3041,"8"3"-152,7 10-2673,0-1-120,1 1-24,-8-2 8,-2 2 16,-4-5-64,1 0-16,3 8-328,-4-4-353,6 6 393</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8:46.305"/>
    </inkml:context>
    <inkml:brush xml:id="br0">
      <inkml:brushProperty name="width" value="0.1" units="cm"/>
      <inkml:brushProperty name="height" value="0.1" units="cm"/>
      <inkml:brushProperty name="color" value="#FFC114"/>
    </inkml:brush>
  </inkml:definitions>
  <inkml:trace contextRef="#ctx0" brushRef="#br0">0 204 7842,'99'-42'2928,"-96"37"-2168,9-3-415,6 1 47,5 2-88,-3 0-24,6 0-128,2-3-72,-2-13-24,0-1-64,2-1-152,-3 4-128,-2 10-384,-8-5 376,-9 4 103</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7:02.803"/>
    </inkml:context>
    <inkml:brush xml:id="br0">
      <inkml:brushProperty name="width" value="0.1" units="cm"/>
      <inkml:brushProperty name="height" value="0.1" units="cm"/>
      <inkml:brushProperty name="color" value="#E71224"/>
    </inkml:brush>
  </inkml:definitions>
  <inkml:trace contextRef="#ctx0" brushRef="#br0">42 59 9466,'-1'-1'67,"1"1"1,-1-1-1,0 0 0,1 1 1,-1-1-1,1 0 1,0 0-1,-1 1 0,1-1 1,0 0-1,-1 0 0,1 0 1,0 0-1,0 1 1,0-1-1,-1 0 0,1 0 1,0 0-1,0 0 0,0 0 1,1 0-1,-1 0 0,0 1 1,0-1-1,0 0 1,1 0-1,-1 0 0,0 0 1,1 1-1,-1-1 0,1 0 1,-1 0-1,1 1 0,-1-1 1,1 0-1,-1 1 1,1-1-1,0 0 0,-1 1 1,1-1-1,0 1 0,0-1 1,-1 1-1,1 0 0,0-1 1,0 1-1,0 0 1,0-1-1,-1 1 0,1 0 1,0 0-1,1 0 0,48-7-216,-6-2 252,-38 7-97,-1 1-1,1-1 1,0 1-1,-1 0 0,1 1 1,0-1-1,0 1 0,-1 0 1,9 2-1,-8-1-4,-1 0 0,1 1 0,-1 0 0,0 0 1,0 0-1,0 0 0,0 1 0,0 0 0,0 0 0,-1 0 0,1 1 0,-1-1 0,0 1 0,0 0 0,4 6 0,-3-3-5,-1 1-1,1-1 1,-1 1-1,0 0 1,-1 1-1,0-1 1,0 1-1,3 17 1,-4-12 2,-1 1 0,0-1 1,-1 1-1,0 0 1,-1-1-1,-1 1 0,0-1 1,-1 1-1,0-1 1,-1 0-1,-10 21 0,4-14 17,3-5-11,-1-1 0,-1 0 0,-13 19 1,19-31-7,1 0 1,-1 1 0,-1-1 0,1 0-1,0 0 1,-1-1 0,1 1 0,-1-1 0,0 1-1,0-1 1,0-1 0,0 1 0,0 0 0,0-1-1,0 0 1,0 0 0,-9 1 0,11-2-1,1 0 1,0-1-1,0 1 1,0 0 0,0-1-1,-1 1 1,1-1-1,0 1 1,0-1-1,0 1 1,0-1-1,0 0 1,0 1 0,1-1-1,-1 0 1,0 0-1,0 0 1,0 0-1,1 0 1,-1 0-1,0 0 1,1 0 0,-1 0-1,1 0 1,-1 0-1,1 0 1,0 0-1,-1 0 1,1-1-1,0 1 1,0 0 0,0 0-1,0-2 1,-1-47-77,1 44 63,5-33-88,2 1-1,1 1 1,2-1-1,2 1 1,18-39-1,-30 76 104,0-1 0,0 1 0,0-1 0,0 1 0,0-1 0,0 1 0,0 0 0,0-1 0,0 1 0,0-1 0,0 1 0,1-1 0,-1 1 0,0 0 0,0-1 0,1 1 0,-1-1 0,0 1 0,0 0 0,1-1 0,-1 1 0,0 0 0,1-1 0,-1 1 0,1 0 0,-1 0 0,0-1 0,1 1 0,-1 0 0,1 0 0,-1 0 0,0 0 0,1-1 0,-1 1 0,1 0 0,-1 0 0,1 0 0,-1 0 0,1 0 0,-1 0 0,1 0 0,-1 0 0,0 0 0,1 1 0,-1-1 0,1 0 0,-1 0 0,1 0 0,-1 1 0,1-1 2,-1 0 0,0 0-1,0 0 1,1 0 0,-1 0-1,0 0 1,0 1 0,0-1 0,0 0-1,1 0 1,-1 0 0,0 1 0,0-1-1,0 0 1,0 0 0,0 0 0,0 1-1,0-1 1,1 0 0,-1 0 0,0 1-1,0-1 1,0 0 0,0 0 0,0 0-1,0 1 1,0-1 0,0 0 0,0 0-1,0 1 1,0-1 0,0 0 0,-1 0-1,1 1 1,0-1 0,0 0 0,0 0-1,0 0 1,0 1 0,0-1 0,-1 0-1,1 0 1,0 0 0,0 1 0,0-1-1,0 0 1,-1 0 0,1 0-1,0 0 1,0 0 0,0 1 0,-1-1-1,1 0 1,0 0 0,-2 0 14,-1 1 1,1 0-1,0-1 1,0 1 0,1 0-1,-1 0 1,0 0-1,0 1 1,0-1-1,1 0 1,-1 1-1,1-1 1,-1 1-1,1-1 1,-3 4-1,-22 32 178,21-30-151,-56 79 418,-24 36 111,55-87-1533,39-50 663</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7:08.623"/>
    </inkml:context>
    <inkml:brush xml:id="br0">
      <inkml:brushProperty name="width" value="0.1" units="cm"/>
      <inkml:brushProperty name="height" value="0.1" units="cm"/>
      <inkml:brushProperty name="color" value="#E71224"/>
    </inkml:brush>
  </inkml:definitions>
  <inkml:trace contextRef="#ctx0" brushRef="#br0">27 5 8226,'-8'-5'2888,"6"5"-2536,-3 0-144,4 0 17,-1 0-57,0 0-32,1 0-48,-3 10-56,3 8-24,7 43-144,6-38-176,-17-7 200</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7:08.957"/>
    </inkml:context>
    <inkml:brush xml:id="br0">
      <inkml:brushProperty name="width" value="0.1" units="cm"/>
      <inkml:brushProperty name="height" value="0.1" units="cm"/>
      <inkml:brushProperty name="color" value="#E71224"/>
    </inkml:brush>
  </inkml:definitions>
  <inkml:trace contextRef="#ctx0" brushRef="#br0">0 231 9202,'7'-7'3121,"26"-8"-2849,9 2 56,26-8 16,2-14-8,37 12-144,16-1-120,-18-1-16,-3 8-24,-36-2-16,-27 2-72,1 9-272,-9 2-136,-10 6-544,-6 1 632</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7:09.285"/>
    </inkml:context>
    <inkml:brush xml:id="br0">
      <inkml:brushProperty name="width" value="0.1" units="cm"/>
      <inkml:brushProperty name="height" value="0.1" units="cm"/>
      <inkml:brushProperty name="color" value="#E71224"/>
    </inkml:brush>
  </inkml:definitions>
  <inkml:trace contextRef="#ctx0" brushRef="#br0">469 0 7794,'-24'16'952,"18"-12"-654,1 0-1,-1 0 1,1 0-1,0 0 1,0 1-1,0 0 1,-8 10-1,9-7-62,0 1 0,0-1 0,1 1 0,0 0 0,0 0 0,1 0 0,-2 13 0,-10 34 335,8-40-554,-1-1-1,0 0 1,-1 0-1,0 0 1,-1-1 0,-1-1-1,0 0 1,-1 0-1,-1-1 1,0 0-1,0-1 1,-1 0 0,0-1-1,-1-1 1,0 0-1,-1 0 1,-20 7-1,-46 33-922,46-27-3,13-6 417</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7:09.624"/>
    </inkml:context>
    <inkml:brush xml:id="br0">
      <inkml:brushProperty name="width" value="0.1" units="cm"/>
      <inkml:brushProperty name="height" value="0.1" units="cm"/>
      <inkml:brushProperty name="color" value="#E71224"/>
    </inkml:brush>
  </inkml:definitions>
  <inkml:trace contextRef="#ctx0" brushRef="#br0">1 1 8138,'28'8'2800,"1"-6"-2520,-1-2 0,10 3 65,-17-3-25,6 12-128,4 2-56,-3 11-56,-4-5-24,-14-10-48,0 9-32,-7-9-304,2 15-184,-1-7 303</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7:09.969"/>
    </inkml:context>
    <inkml:brush xml:id="br0">
      <inkml:brushProperty name="width" value="0.1" units="cm"/>
      <inkml:brushProperty name="height" value="0.1" units="cm"/>
      <inkml:brushProperty name="color" value="#E71224"/>
    </inkml:brush>
  </inkml:definitions>
  <inkml:trace contextRef="#ctx0" brushRef="#br0">1 270 6425,'0'22'906,"0"-1"0,1 0 0,2 1 0,0-1 0,7 26 0,-9-45-873,1 1 0,-1-1 0,0 0 0,1 0 0,0 0 0,-1 0-1,1 0 1,0 0 0,0-1 0,0 1 0,0-1 0,1 1 0,-1-1 0,0 0 0,0 1 0,1-1-1,-1-1 1,1 1 0,-1 0 0,1 0 0,-1-1 0,1 0 0,0 1 0,-1-1 0,6 0-1,6 0 37,1-1 0,0 0 0,17-4 0,14-3 14,0-3 0,-1-1 0,59-25 0,-83 28-70,0-1 0,-1-1 0,0-1 0,-1-1 0,-1 0 0,0-2 0,0 0 0,28-33 1,113-166 11,-138 193-26,-12 19 51,-9 15 174,-19 40-328,-2 0 0,-48 84-1,10-21-1447,40-68 1031</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7:10.406"/>
    </inkml:context>
    <inkml:brush xml:id="br0">
      <inkml:brushProperty name="width" value="0.1" units="cm"/>
      <inkml:brushProperty name="height" value="0.1" units="cm"/>
      <inkml:brushProperty name="color" value="#E71224"/>
    </inkml:brush>
  </inkml:definitions>
  <inkml:trace contextRef="#ctx0" brushRef="#br0">23 40 8482,'-2'2'158,"0"-1"0,1 0 0,-1 1 0,1-1 0,-1 1-1,1-1 1,0 1 0,-1 0 0,1-1 0,0 1 0,0 0 0,0 0 0,0 0 0,1 0 0,-1 0 0,0 0 0,1 0 0,0 0 0,-1 0 0,1 0 0,0 0-1,0 0 1,0 1 0,0-1 0,0 0 0,1 0 0,-1 0 0,1 0 0,0 2 0,18 66 328,-17-66-476,5 12-43,0 0 0,-2 0-1,0 1 1,0 0 0,-2 0 0,0 0 0,-1 0-1,-1 0 1,0 0 0,-1 0 0,-3 19 0,16-81-4957,14-19 3442,-22 53 1733,0 1 1,1 0 0,0 0-1,0 0 1,1 1 0,1 0-1,-1 1 1,2 0 0,-1 0-1,17-12 1,2 6 490,2 2 1,37-13-1,38-15 228,25-21-42,-116 57-792,1 0 0,-1 1-1,1 0 1,-1 1 0,1 1-1,0 0 1,0 1-1,24 3 1,40-3 353,-77 0-417,0 0 0,0 0 0,0 0 0,-1 0 0,1 0 0,0 0 0,0 0 0,-1 0 0,1 0 0,0 0 0,0 1 0,0-1 0,-1 0 0,1 1 0,0-1 0,-1 0 0,1 1 0,0-1 0,-1 1 0,1-1 0,0 1 0,-1 0 0,1-1 0,-1 1 0,1-1 0,-1 1 0,0 0 0,1-1 0,0 2 0,1 28 87,-17 28-7,-7 8-93,-25 64 50,42-119-168,0 1-1,-1-1 1,-1-1-1,0 1 1,0-1 0,-1 0-1,-1-1 1,-11 12-1,14-16-49,6-5 134,-1 1-1,1 0 0,-1 0 1,1-1-1,-1 1 1,0 0-1,1-1 0,-1 1 1,0-1-1,0 1 1,0-1-1,1 1 0,-1-1 1,0 0-1,0 1 0,0-1 1,0 0-1,0 0 1,0 1-1,1-1 0,-1 0 1,0 0-1,0 0 0,0 0 1,0 0-1,0-1 1,0 1-1,0 0 0,0 0 1,0 0-1,-1-1 0,-15-13-446</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7:10.836"/>
    </inkml:context>
    <inkml:brush xml:id="br0">
      <inkml:brushProperty name="width" value="0.1" units="cm"/>
      <inkml:brushProperty name="height" value="0.1" units="cm"/>
      <inkml:brushProperty name="color" value="#E71224"/>
    </inkml:brush>
  </inkml:definitions>
  <inkml:trace contextRef="#ctx0" brushRef="#br0">111 4 5905,'-1'0'92,"1"-1"1,-1 1-1,1-1 0,-1 1 0,0 0 0,1-1 0,-1 1 0,0 0 0,1 0 0,-1 0 1,0-1-1,1 1 0,-1 0 0,0 0 0,0 0 0,1 0 0,-1 0 0,0 0 1,1 0-1,-1 1 0,0-1 0,1 0 0,-1 0 0,0 0 0,1 1 0,-1-1 1,0 0-1,1 1 0,-1-1 0,1 0 0,-1 1 0,1-1 0,-1 1 0,0-1 1,1 1-1,0-1 0,-1 1 0,1 0 0,-1-1 0,1 1 0,0-1 0,-1 1 0,1 0 1,0-1-1,-1 2 0,-17 39 903,13-30-632,-5 9-107,2-4-113,0 0 0,1 1 0,-8 33 0,5-23-61,8-15 14,26-15-15,22-3-17,-38 6-55,0-1 0,0 0 0,0 0 0,0-1 0,0 0 1,0 0-1,-1-1 0,1 0 0,13-7 0,-15 6-1,1 0-1,0 1 1,1-1 0,-1 2 0,14-5-1,-21 7-1,1 1-1,-1-1 1,1 0 0,-1 0-1,1 0 1,-1 1-1,0-1 1,1 0-1,-1 0 1,1 1-1,-1-1 1,0 0-1,1 1 1,-1-1-1,0 0 1,0 1 0,1-1-1,-1 1 1,0-1-1,0 1 1,0-1-1,1 0 1,-1 1-1,0-1 1,0 1-1,0-1 1,0 1 0,0-1-1,0 1 1,0-1-1,0 1 1,0-1-1,0 1 1,0-1-1,0 1 1,0-1-1,0 0 1,-1 1-1,1-1 1,0 1 0,0-1-1,0 1 1,-1-1-1,0 1 1,-6 25 275,-8 12 61,11-22-200,-2 0 0,0 0 0,-1 0 0,0-1 0,-2 0 0,1-1 0,-2 0 0,0 0 0,-16 16 0,26-30-145,0 0-1,0 0 1,0 0 0,0 0 0,0 1-1,0-1 1,0 0 0,0 0 0,0 0-1,0 0 1,0 0 0,-1 0 0,1 0-1,0 0 1,0 0 0,0 0 0,0 0-1,0 0 1,0 0 0,0 0 0,0 0-1,-1 0 1,1 0 0,0 0 0,0 0-1,0 0 1,0 0 0,0 0 0,0 0-1,0 0 1,-1 0 0,1 0 0,0 0-1,0 0 1,0 0 0,0 0-1,0 0 1,0 0 0,0 0 0,0 0-1,0-1 1,0 1 0,-1 0 0,1 0-1,0 0 1,0 0 0,0 0 0,0 0-1,0 0 1,0 0 0,0 0 0,0-1-1,0 1 1,0 0 0,0 0 0,0 0-1,0 0 1,0 0 0,0 0 0,0 0-1,0 0 1,0-1 0,0-12-340,6-17-304,14-7 267</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7:35.959"/>
    </inkml:context>
    <inkml:brush xml:id="br0">
      <inkml:brushProperty name="width" value="0.1" units="cm"/>
      <inkml:brushProperty name="height" value="0.1" units="cm"/>
      <inkml:brushProperty name="color" value="#E71224"/>
    </inkml:brush>
  </inkml:definitions>
  <inkml:trace contextRef="#ctx0" brushRef="#br0">468 47 7042,'-2'-23'889,"-1"-1"573,-3 50-462,5-17-875,0 1 0,-1-1 1,0 0-1,-1 0 0,0 0 0,0 0 1,-1 0-1,0-1 0,-1 0 1,1 1-1,-2-2 0,1 1 0,-9 8 1,-83 92 390,59-64-451,1 1 0,-55 93 0,-27 35-168,110-165-93,9-7 181,-1-1 0,1 0 1,0 0-1,0 0 0,0 0 1,0 0-1,0 0 0,-1 1 0,1-1 1,0 0-1,0 0 0,0 0 1,0 0-1,-1 0 0,1 0 0,0 0 1,0 0-1,0 0 0,-1 0 1,1 0-1,0 0 0,0 0 0,0 0 1,0 0-1,-1 0 0,1 0 1,0 0-1,0 0 0,0 0 0,0 0 1,-1-1-1,1 1 0,0 0 1,0 0-1,0 0 0,0 0 0,0 0 1,-1 0-1,1 0 0,0-1 1,0 1-1,0 0 0,0 0 0,0 0 1,0 0-1,0-1 0,0 1 0,0 0 1,-1 0-1,1 0 0,0 0 1,0-1-1,0 1 0,0 0 0,0 0 1,0 0-1,0 0 0,0-1 1,0 1-1,0 0 0,0-12-276</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7:36.324"/>
    </inkml:context>
    <inkml:brush xml:id="br0">
      <inkml:brushProperty name="width" value="0.1" units="cm"/>
      <inkml:brushProperty name="height" value="0.1" units="cm"/>
      <inkml:brushProperty name="color" value="#E71224"/>
    </inkml:brush>
  </inkml:definitions>
  <inkml:trace contextRef="#ctx0" brushRef="#br0">0 17 5689,'25'-8'1985,"-23"7"-1881,0-1 0,1 1 0,-1 0 0,1 1 0,-1-1 0,1 0 0,0 1 0,-1-1 0,1 1 0,0 0-1,-1 0 1,1 0 0,-1 0 0,1 0 0,0 1 0,-1-1 0,1 1 0,-1-1 0,1 1 0,-1 0 0,1 0 0,-1 0 0,1 1 0,-1-1 0,0 0 0,0 1 0,0 0 0,0-1 0,3 4 0,-1 0-63,-1 0 0,1 0-1,-1 0 1,-1 0 0,1 0 0,-1 1 0,0-1-1,0 1 1,0 0 0,-1-1 0,0 1 0,0 0-1,-1 0 1,1 0 0,-1 0 0,-1-1 0,1 1-1,-1 0 1,0 0 0,0 0 0,-3 6-1,-5 20 91,5-20-80,0-1 1,1 1-1,1 0 1,-2 21 0,-12 118 379,3-39-213,6-33-141,-24 116 1,29-186-85,0 1 1,1 0 0,0 0-1,1 0 1,0 0-1,1 0 1,0 0 0,0 0-1,4 11 1,-1 2-28,-4-22 22,0 0 1,0-1-1,0 1 0,0 0 0,0 0 0,0-1 0,0 1 0,0 0 0,0 0 0,0-1 0,1 1 0,-1 0 0,0-1 0,0 1 0,1 0 0,-1-1 0,1 1 0,-1 0 0,0-1 0,1 1 1,-1-1-1,1 1 0,0-1 0,-1 1 0,1-1 0,-1 1 0,1-1 0,0 0 0,0 1 0,13-17-752,12-48-1470,-23 55 1704,14-45-479</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8:46.654"/>
    </inkml:context>
    <inkml:brush xml:id="br0">
      <inkml:brushProperty name="width" value="0.1" units="cm"/>
      <inkml:brushProperty name="height" value="0.1" units="cm"/>
      <inkml:brushProperty name="color" value="#FFC114"/>
    </inkml:brush>
  </inkml:definitions>
  <inkml:trace contextRef="#ctx0" brushRef="#br0">172 0 6753,'1'48'3333,"-1"-36"-2879,1 1 1,-2-1-1,-3 24 1,2-20-196,0 0 0,1 0 0,2 23 0,0-25-172,-1 0 1,0 0-1,-1 0 1,0 0-1,-1-1 1,-5 18-1,-97 253 568,58-146-1375,46-138 710,0 0 0,0 0 1,0 0-1,0 0 0,0 0 1,-1 0-1,1 0 0,0 0 0,0 0 1,0 0-1,0-1 0,0 1 1,0 0-1,0 0 0,0 0 1,0 0-1,0 0 0,0 0 0,0 0 1,0 0-1,-1 0 0,1 0 1,0 0-1,0 0 0,0 0 0,0 0 1,0 0-1,0 0 0,0 0 1,0 0-1,0 0 0,0 0 0,-1 0 1,1 0-1,0 0 0,0 0 1,0 0-1,0 0 0,0 0 0,0 0 1,0 0-1,0 0 0,0 0 1,0 0-1,0 0 0,-1 0 1,1 0-1,0 0 0,0 0 0,0 1 1,0-1-1,0 0 0,0 0 1,0 0-1,0 0 0,0 0 0,-1-18-312</inkml:trace>
  <inkml:trace contextRef="#ctx0" brushRef="#br0" timeOffset="1">184 224 8450,'11'0'2912,"-2"-5"-2600,7 7-7,-1-11 63,0 8-24,6-4-88,-1 0-64,8 3-96,-4-6-48,-6-4-48,-1-4-88,-6 0-280,1 6-192,-4 5 312</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7:36.652"/>
    </inkml:context>
    <inkml:brush xml:id="br0">
      <inkml:brushProperty name="width" value="0.1" units="cm"/>
      <inkml:brushProperty name="height" value="0.1" units="cm"/>
      <inkml:brushProperty name="color" value="#E71224"/>
    </inkml:brush>
  </inkml:definitions>
  <inkml:trace contextRef="#ctx0" brushRef="#br0">41 1 8010,'9'3'2880,"4"12"-2240,-10 11-608,7 9 0,-18 9 24,-5 0-40,1 7-320,-11-3-1840,3-10 1520</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7:36.988"/>
    </inkml:context>
    <inkml:brush xml:id="br0">
      <inkml:brushProperty name="width" value="0.1" units="cm"/>
      <inkml:brushProperty name="height" value="0.1" units="cm"/>
      <inkml:brushProperty name="color" value="#E71224"/>
    </inkml:brush>
  </inkml:definitions>
  <inkml:trace contextRef="#ctx0" brushRef="#br0">0 86 8338,'2'0'3080,"3"-5"-2231,18 5-793,8 4-16,4-17 0,4 6 16,5-8 0,7 2-24,0-2-8,12 7 24,2-3-40,4 11-56,-20 0-376,-19-2-609,-4 5 665</inkml:trace>
  <inkml:trace contextRef="#ctx0" brushRef="#br0" timeOffset="0.75">460 62 7506,'-141'93'2616,"128"-85"-2312,-2 2-56,5 7 72,2 11-32,0 8-56,-5 0-80,-4-8-87,2 15 7,-3 1-40,4 4-24,2 2-88,-3-20-89,10-9-223,0-11-232,5-8 400</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7:37.543"/>
    </inkml:context>
    <inkml:brush xml:id="br0">
      <inkml:brushProperty name="width" value="0.1" units="cm"/>
      <inkml:brushProperty name="height" value="0.1" units="cm"/>
      <inkml:brushProperty name="color" value="#E71224"/>
    </inkml:brush>
  </inkml:definitions>
  <inkml:trace contextRef="#ctx0" brushRef="#br0">20 207 4745,'26'24'3167,"31"35"-1506,-55-57-1612,-1 1 0,1-1 0,-1 1 0,0-1 0,1 1 0,-1 0 0,0-1 0,-1 1 0,1 0 0,0 0 0,-1 0 0,1 0 0,-1 0 0,0 0 0,0 0 0,0-1 0,-1 1 0,1 0 0,-1 0 0,1 0 0,-1 0 0,-1 3-1,-4 9 87,-1-1 0,0 0 0,-11 16 0,-6 14 203,13-20-175,2 0 0,1 1-1,1 0 1,-5 35 0,11-59-158,1 0 0,0 0 0,-1 0 1,1 0-1,0 0 0,0 0 0,0 0 1,0 0-1,0 0 0,0 0 1,0 0-1,0 0 0,0 0 0,0 0 1,0 0-1,1 0 0,-1 0 0,0 0 1,1 0-1,-1 0 0,1 0 0,-1 0 1,1 0-1,0 0 0,-1 0 0,1-1 1,0 1-1,-1 0 0,1-1 0,0 1 1,0 0-1,0-1 0,0 1 1,0-1-1,-1 1 0,1-1 0,0 1 1,0-1-1,0 0 0,0 0 0,0 1 1,0-1-1,0 0 0,0 0 0,0 0 1,2 0-1,2-1 4,0 0 1,-1-1-1,1 1 1,-1-1-1,1 0 0,-1 0 1,0 0-1,0-1 1,5-3-1,-4 2-5,0-1 0,-1 0 0,0 0 0,0 0 1,6-10-1,24-28 16,-10 21-11,-10 10-8,-1 0-1,0-1 1,17-24-1,6-13 0,-15 23 3,-2-2-1,19-37 1,8-20 7,-24 48 12,-2-1-1,18-52 1,-27 56 0,-10 31-19,-3 6-4,-18 45-27,2-5 0,9-24 43,-2 0 0,0-1 1,-1 0-1,-1-1 0,-1-1 1,0 0-1,-1-1 0,0 0 1,-1-1-1,0-1 0,-24 13 1,34-22 40,1 1 0,0-1 1,0 1-1,1 0 1,-1 0-1,1 0 0,-7 9 1,11-13-40,-1 1 0,1 0 1,-1 0-1,1-1 0,0 1 0,-1 0 1,1 0-1,0 0 0,0 0 1,0-1-1,0 1 0,0 0 1,0 0-1,0 0 0,0 0 1,0-1-1,0 1 0,0 0 1,0 0-1,0 0 0,1 1 1,0-1 11,0 1 0,0-1 0,1 0 1,-1 0-1,0 1 0,0-1 0,1 0 1,-1 0-1,1 0 0,-1 0 1,1 0-1,-1-1 0,1 1 0,1 0 1,17 5 126,0-1 1,0 0-1,0-2 0,0-1 1,0 0-1,1-1 0,25-3 1,-27 0-119,-1 2 0,1 0-1,-1 1 1,1 0 0,-1 2 0,0 0 0,0 1 0,0 1 0,27 11-1,-22 6 0,-16-9-532,-7-13 456,0 0-1,1 0 1,-1 0 0,0 1-1,0-1 1,0 0-1,0 0 1,0 0 0,0 0-1,0 1 1,0-1 0,-1 0-1,1 0 1,0 0 0,0 1-1,0-1 1,0 0-1,0 0 1,0 0 0,0 0-1,0 1 1,0-1 0,0 0-1,-1 0 1,1 0 0,0 0-1,0 0 1,0 1 0,0-1-1,0 0 1,-1 0-1,1 0 1,0 0 0,0 0-1,0 0 1,0 0 0,-1 0-1,1 0 1,0 0 0,0 0-1,0 0 1,-1 0-1,1 0 1,0 0 0,0 0-1,0 0 1,-1 0 0,1 0-1,-2-1-405</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7:37.891"/>
    </inkml:context>
    <inkml:brush xml:id="br0">
      <inkml:brushProperty name="width" value="0.1" units="cm"/>
      <inkml:brushProperty name="height" value="0.1" units="cm"/>
      <inkml:brushProperty name="color" value="#E71224"/>
    </inkml:brush>
  </inkml:definitions>
  <inkml:trace contextRef="#ctx0" brushRef="#br0">0 212 9434,'35'-162'3265,"-11"147"-3033,7-3-136,12 13-80,-5 1 8,-9-4-48,-2 8-80,-11 0-168,7 5-192,-16-8 304</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7:38.409"/>
    </inkml:context>
    <inkml:brush xml:id="br0">
      <inkml:brushProperty name="width" value="0.1" units="cm"/>
      <inkml:brushProperty name="height" value="0.1" units="cm"/>
      <inkml:brushProperty name="color" value="#E71224"/>
    </inkml:brush>
  </inkml:definitions>
  <inkml:trace contextRef="#ctx0" brushRef="#br0">256 0 7050,'6'23'2962,"-4"-17"-2867,0 0-1,-1 0 1,1-1 0,-1 1 0,-1 1-1,1-1 1,-1 0 0,0 0 0,-1 6 0,-3 106 726,4-79-557,-6 47 0,-7 3 204,-1 171 0,31 141-99,-17-384-361,0 1 1,-1-1 0,-1 1 0,0-1-1,-2 0 1,-5 19 0,9-37-10,0 1-1,0 0 1,0-1 0,0 1 0,0-1-1,0 1 1,0 0 0,0-1 0,0 1 0,-1-1-1,1 1 1,0 0 0,0-1 0,0 1-1,-1 0 1,1 0 0,0-1 0,0 1-1,-1 0 1,1-1 0,0 1 0,-1 0-1,1 0 1,0 0 0,-1-1 0,1 1-1,0 0 1,-1 0 0,1 0 0,0 0-1,-1-1 1,1 1 0,-1 0 0,1 0-1,0 0 1,-1 0 0,1 0 0,0 0-1,-1 0 1,1 0 0,-1 0 0,1 1 0,0-1-1,-1 0 1,1 0 0,0 0 0,-1 0-1,1 0 1,-1 1 0,1-1 0,0 0-1,0 0 1,-1 1 0,1-1 0,0 0-1,-1 0 1,1 1 0,0-1 0,0 0-1,0 1 1,-1-1 0,1 0 0,0 1-1,0-1 1,0 0 0,0 1 0,0-1-1,-1 1 1,1 0 0,-14-37-140,13 31 125,-40-117-289,21 57 375,-50-108 1,47 132 109,16 30-44,0 0-1,1 0 1,1-1 0,-1 0-1,2 0 1,-5-18-1,9 29-109,0-1-1,0 1 1,0 0-1,1-1 1,-1 1 0,0 0-1,1-1 1,-1 1-1,1 0 1,0 0-1,-1-1 1,1 1-1,0 0 1,0 0-1,0 0 1,0 0-1,0 0 1,0 0-1,0 0 1,0 0-1,0 0 1,0 1-1,0-1 1,0 0-1,1 1 1,-1-1-1,0 1 1,1-1-1,-1 1 1,0-1-1,1 1 1,2 0-1,47-7 184,-51 7-206,31 0 33,1 1-1,43 8 1,-40-4-391,47 0 1,-70-5 258,-1 0 1,1-2-1,0 1 1,0-1 0,0-1-1,-1 0 1,21-9-1,16-9-1</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7:38.902"/>
    </inkml:context>
    <inkml:brush xml:id="br0">
      <inkml:brushProperty name="width" value="0.1" units="cm"/>
      <inkml:brushProperty name="height" value="0.1" units="cm"/>
      <inkml:brushProperty name="color" value="#E71224"/>
    </inkml:brush>
  </inkml:definitions>
  <inkml:trace contextRef="#ctx0" brushRef="#br0">116 34 6913,'-1'-1'187,"1"0"0,0 0 0,0 0-1,0 0 1,0 0 0,0 0-1,0 0 1,0-1 0,0 1-1,0 0 1,0 0 0,0 0-1,1 0 1,-1 0 0,1 0 0,-1 0-1,1 0 1,-1 0 0,1 0-1,-1 0 1,1 0 0,0 0-1,-1 0 1,1 1 0,0-1 0,0 0-1,0 0 1,0 1 0,1-2-1,1 1-87,0 0 0,0 1 1,-1-1-1,1 1 0,0-1 0,0 1 0,0 0 0,0 0 0,0 1 0,-1-1 0,6 1 0,2 2-134,0 0-1,0 0 0,0 0 1,0 1-1,-1 1 0,13 8 1,-16-8 17,0 0 1,0 0 0,-1 0 0,0 1 0,0 0 0,0 0 0,-1 0 0,0 1 0,0-1 0,-1 1 0,5 11 0,-7-14-15,1 1 1,-1-1-1,0 1 1,0 0-1,0-1 0,-1 1 1,0 0-1,0 0 1,0 0-1,0-1 0,-1 1 1,0 0-1,0-1 1,0 1-1,0-1 0,-1 1 1,0-1-1,0 1 1,0-1-1,-3 5 0,-6 4 36,-1-1 0,0 0 0,-1 0-1,0-2 1,-1 1 0,0-2-1,0 1 1,-1-2 0,-1 0 0,1-1-1,-1-1 1,0 0 0,-33 7-1,-18 5 1052,146-63-161,-60 41-895,1 0 0,-1 2 0,1 0 0,0 1 1,-1 1-1,40 5 0,-46-4-36,-9 0-3,-1-1 1,1 0-1,-1 0 0,1-1 1,-1 1-1,1-1 0,-1 0 1,1 0-1,4-1 0,9-4-886,-17 6 894,0 0 0,0 0 1,0 0-1,0 0 0,1 0 0,-1 0 0,0 0 1,0 1-1,0-1 0,0 0 0,0 0 0,0 0 0,0 0 1,0 0-1,0 0 0,0 0 0,1 0 0,-1 0 0,0 0 1,0 1-1,0-1 0,0 0 0,0 0 0,0 0 0,0 0 1,0 0-1,0 0 0,0 0 0,0 0 0,0 1 0,0-1 1,0 0-1,0 0 0,0 0 0,0 0 0,0 0 0,0 0 1,0 0-1,0 1 0,0-1 0,0 0 0,0 0 1,0 0-1,0 0 0,0 0 0,-1 0 0,1 0 0,0 0 1,0 0-1,0 1 0,0-1 0,0 0 0,0 0 0,0 0 1,0 0-1,0 0 0,0 0 0,-1 0 0,1 0 0,-2 1-604</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7:39.236"/>
    </inkml:context>
    <inkml:brush xml:id="br0">
      <inkml:brushProperty name="width" value="0.1" units="cm"/>
      <inkml:brushProperty name="height" value="0.1" units="cm"/>
      <inkml:brushProperty name="color" value="#E71224"/>
    </inkml:brush>
  </inkml:definitions>
  <inkml:trace contextRef="#ctx0" brushRef="#br0">356 1 6961,'-19'78'4048,"9"-35"-3350,-25 69-1,-42 103 138,48-127-476,-73 154 1,80-198-343,2 1 0,-14 50 1,33-93-35,0 0 0,0 0 0,0-1 0,0 1 0,1 0 0,-1 0 0,1 0 0,-1 0 0,1 0 0,0 1 0,0-1 0,0 0 0,0 0 0,0 0 0,0 0 0,0 0 0,1 0 0,-1 0 0,1 0 0,0 0 0,0 0 0,-1 0 0,1 0 0,0-1 0,0 1 0,1 0 0,-1-1 1,2 3-1,11 5-445,-8-18 185</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7:39.571"/>
    </inkml:context>
    <inkml:brush xml:id="br0">
      <inkml:brushProperty name="width" value="0.1" units="cm"/>
      <inkml:brushProperty name="height" value="0.1" units="cm"/>
      <inkml:brushProperty name="color" value="#E71224"/>
    </inkml:brush>
  </inkml:definitions>
  <inkml:trace contextRef="#ctx0" brushRef="#br0">1 68 7730,'5'-5'3144,"18"0"-1647,0-1-1241,15 1-120,6 1 16,2 3-16,3 1-16,-5-7-64,4 6-32,-2 1-24,0-2-16,-2 4-80,-16-2-120,-19-5-208,-6-4-128,-10 1-1881,-6-3 1697</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7:39.904"/>
    </inkml:context>
    <inkml:brush xml:id="br0">
      <inkml:brushProperty name="width" value="0.1" units="cm"/>
      <inkml:brushProperty name="height" value="0.1" units="cm"/>
      <inkml:brushProperty name="color" value="#E71224"/>
    </inkml:brush>
  </inkml:definitions>
  <inkml:trace contextRef="#ctx0" brushRef="#br0">141 119 7874,'-66'-118'2824,"66"129"-2424,-2 6-24,1 11-31,1 1-57,-4 2-24,-4 0-48,6 11-72,-4-10 0,1 3-88,5 4-24,-2-1-88,1 6-120,-4-4-200,-4-2-176,-4-6-1689,-3-4 1545</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7:40.261"/>
    </inkml:context>
    <inkml:brush xml:id="br0">
      <inkml:brushProperty name="width" value="0.1" units="cm"/>
      <inkml:brushProperty name="height" value="0.1" units="cm"/>
      <inkml:brushProperty name="color" value="#E71224"/>
    </inkml:brush>
  </inkml:definitions>
  <inkml:trace contextRef="#ctx0" brushRef="#br0">110 0 7634,'-40'42'2195,"39"-39"-2147,-1-1 0,0 1 0,0 0 0,1-1 0,-1 1 0,1 0 0,0 0 0,0 0 0,0 0-1,1 0 1,-1 1 0,1-1 0,-1 0 0,1 0 0,0 5 0,0 6 98,-2 32 89,3-32-205,-2 1 1,0 0 0,0 0 0,-2-1-1,-3 16 1,6-31-18,0 0 0,0 1 0,0-1 0,0 0-1,0 0 1,0 0 0,0 0 0,0 0 0,-1 0 0,1 0 0,0 1 0,0-1 0,-1 0-1,1 0 1,-1 0 0,1 1 0,-1-1 0,1 0 0,-1 0 0,1 1 0,-1-1 0,0 1-1,1-1 1,-1 0 0,0 1 0,0-1 0,1 1 0,-1 0 0,0-1 0,0 1-1,0-1 1,1 1 0,-1 0 0,0 0 0,0 0 0,0-1 0,0 1 0,0 0 0,0 0-1,1 0 1,-1 0 0,0 1 0,0-1 0,0 0 0,0 0 0,0 0 0,0 1 0,1-1-1,-1 0 1,0 1 0,0-1 0,0 1 0,1-1 0,-1 1 0,0-1 0,1 1 0,-1-1-1,0 1 1,1 0 0,-1 0 0,1-1 0,-1 1 0,1 0 0,-1 0 0,1-1-1,0 1 1,-1 1 0,1-9 15,0 0 0,0 0 0,1 0 0,0 0-1,1 0 1,-1 0 0,1 0 0,1 1 0,-1-1 0,1 1 0,0-1-1,0 1 1,1 0 0,0 0 0,0 1 0,1-1 0,-1 1 0,1 0-1,0 0 1,0 0 0,1 1 0,0 0 0,-1 0 0,1 0 0,10-4-1,-9 6-21,1-1-1,0 1 0,0 1 0,0 0 0,0 0 1,0 0-1,0 1 0,0 0 0,1 1 0,-1-1 1,0 2-1,0-1 0,-1 1 0,1 0 0,0 1 1,0 0-1,-1 0 0,0 1 0,11 6 0,-3 0-9,0 0-1,0 2 1,-1-1-1,-1 2 1,0 0-1,-1 0 1,19 26-1,-30-38 5,0 0-1,-1 0 1,1 0-1,0 0 0,-1 0 1,1 0-1,0 0 0,-1 0 1,1 0-1,-1 0 1,1 0-1,-1 0 0,0 0 1,1 0-1,-1 0 1,0 1-1,0-1 0,0 0 1,0 0-1,0 0 1,0 0-1,0 1 0,0-1 1,-1 0-1,1 0 0,0 0 1,-1 0-1,0 2 1,-1-1 6,0 0 0,-1 0-1,0-1 1,1 1 0,-1 0 0,0-1 0,0 0 0,0 0 0,-4 2 0,-6 2 31,-1 2 79,0 0 0,0 1 0,-16 13 0,21-14 63,0 0-1,-1 0 1,0-1-1,-1-1 1,1 0-1,-1 0 1,-22 6-1,4-6 301,19-4-123,17-3 151,10-4-861,0-1 0,0-1 0,0 0 0,-1-1 0,0-1 0,-1 0 0,23-21 0,-7-9-497</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8:47.042"/>
    </inkml:context>
    <inkml:brush xml:id="br0">
      <inkml:brushProperty name="width" value="0.1" units="cm"/>
      <inkml:brushProperty name="height" value="0.1" units="cm"/>
      <inkml:brushProperty name="color" value="#FFC114"/>
    </inkml:brush>
  </inkml:definitions>
  <inkml:trace contextRef="#ctx0" brushRef="#br0">113 1 6649,'-81'92'2189,"79"-91"-2049,1 1 1,-1 0-1,0 0 0,1-1 1,-1 1-1,1 0 0,0 0 1,-1 1-1,1-1 0,0 0 1,0 0-1,1 0 0,-1 1 1,0-1-1,1 0 0,-1 1 1,1-1-1,0 1 0,0-1 1,0 0-1,0 1 0,0-1 1,1 1-1,0 1 0,1 15-379,-2-15 242,0 0-1,1 1 0,-1 0 0,0 0-1,-1 0 1,1 0 0,-1 0 0,0 0 0,0 0 0,-1 0 0,1-1-1,-1 1 1,0-1 0,-3 6 0,17-19 52,16-11-40,-2-1 1,-1-1 0,28-31 0,-49 49-14,-1 1 1,1 1-1,0-1 0,-1 0 0,1 1 0,0 0 1,7-3-1,-11 5 0,1-1 0,0 1 0,0-1 0,-1 1 0,1 0 0,0-1 0,0 1 1,0 0-1,0-1 0,0 1 0,0 0 0,-1 0 0,1 0 0,0 0 0,0 0 1,0 0-1,0 0 0,0 0 0,0 0 0,0 0 0,0 1 0,-1-1 0,1 0 0,0 1 1,0-1-1,0 0 0,0 1 0,-1-1 0,1 1 0,0-1 0,-1 1 0,1 0 0,0-1 1,-1 1-1,1 0 0,0-1 0,-1 1 0,1 0 0,-1 0 0,0-1 0,1 1 1,0 1-1,-2 2 20,0 0 0,0 0 0,-1 0 1,1 0-1,-1 0 0,0-1 1,0 1-1,0 0 0,0-1 0,0 0 1,-1 0-1,0 0 0,-3 4 0,-15 22 134,19-26-177,-27 50-10,27-50-58,-1 0 0,1 1 0,-1-1 0,1 0 1,-1-1-1,0 1 0,0 0 0,0-1 0,0 1 1,0-1-1,-1 0 0,-5 2 0,0-3-575,-3-8 299</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7:41.590"/>
    </inkml:context>
    <inkml:brush xml:id="br0">
      <inkml:brushProperty name="width" value="0.1" units="cm"/>
      <inkml:brushProperty name="height" value="0.1" units="cm"/>
      <inkml:brushProperty name="color" value="#E71224"/>
    </inkml:brush>
  </inkml:definitions>
  <inkml:trace contextRef="#ctx0" brushRef="#br0">7 0 6833,'-3'0'5234,"1"0"-5098,1 0 144,1 12-144,1 8-64,11 49-64,-9-45-120,-3-12-120,-3 14-425,-2-1 417</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7:41.922"/>
    </inkml:context>
    <inkml:brush xml:id="br0">
      <inkml:brushProperty name="width" value="0.1" units="cm"/>
      <inkml:brushProperty name="height" value="0.1" units="cm"/>
      <inkml:brushProperty name="color" value="#E71224"/>
    </inkml:brush>
  </inkml:definitions>
  <inkml:trace contextRef="#ctx0" brushRef="#br0">43 0 7610,'-43'99'2792,"43"-86"-2152,0 0-424,5 10-32,-5-2-56,7 6-32,4 4-47,-9-15-57,8 6-209,-2-4-191,-5-2 240</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7:42.254"/>
    </inkml:context>
    <inkml:brush xml:id="br0">
      <inkml:brushProperty name="width" value="0.1" units="cm"/>
      <inkml:brushProperty name="height" value="0.1" units="cm"/>
      <inkml:brushProperty name="color" value="#E71224"/>
    </inkml:brush>
  </inkml:definitions>
  <inkml:trace contextRef="#ctx0" brushRef="#br0">22 1171 7266,'-9'29'3676,"9"-29"-3631,0 1 1,0-1-1,0 0 1,0 1 0,0-1-1,0 1 1,0-1-1,0 1 1,-1-1-1,1 0 1,0 1-1,0-1 1,0 0 0,-1 1-1,1-1 1,0 0-1,-1 1 1,1-1-1,0 0 1,-1 1-1,1-1 1,0 0-1,-1 0 1,1 1 0,0-1-1,-1 0 1,1 0-1,-1 0 1,1 0-1,0 1 1,-1-1-1,1 0 1,-1 0 0,1 0-1,-1 0 1,1 0-1,0 0 1,-1 0-1,1 0 1,-1-1-1,5-2 22,-1-1-1,1-1 1,-1 1-1,0 0 1,0-1-1,0 0 0,0 1 1,-1-1-1,2-6 1,0 4-38,66-141-402,49-88-1061,-86 176-120,26-65-1,-17 32 402</inkml:trace>
  <inkml:trace contextRef="#ctx0" brushRef="#br0" timeOffset="1">557 153 3313,'35'-39'2160,"-27"-1"-7,18 9-641,-5 13-480,-9 0-208,8 11-216,-4 7-103,-14 0-177,6 5-72,-3 7-72,-2 2 8,7 11-88,-7 0-48,-8-2-72,-6 0-104,-2 1-248,-17-6-120,9 5 288</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7:42.601"/>
    </inkml:context>
    <inkml:brush xml:id="br0">
      <inkml:brushProperty name="width" value="0.1" units="cm"/>
      <inkml:brushProperty name="height" value="0.1" units="cm"/>
      <inkml:brushProperty name="color" value="#E71224"/>
    </inkml:brush>
  </inkml:definitions>
  <inkml:trace contextRef="#ctx0" brushRef="#br0">70 1 6497,'-69'8'2713,"85"-1"-1137,-11-1-1256,5 4-8,0 7 25,-2 2-1,14 9-136,-1 7-32,-21-9-72,-8-1-56,-14-11-136,8 1-128,14 6-248,3-4-193,-3-7-2119</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7:42.939"/>
    </inkml:context>
    <inkml:brush xml:id="br0">
      <inkml:brushProperty name="width" value="0.1" units="cm"/>
      <inkml:brushProperty name="height" value="0.1" units="cm"/>
      <inkml:brushProperty name="color" value="#E71224"/>
    </inkml:brush>
  </inkml:definitions>
  <inkml:trace contextRef="#ctx0" brushRef="#br0">0 257 4153,'54'-85'2263,"-51"79"-2018,0 0 1,0 0-1,1 0 0,0 0 0,0 1 1,1 0-1,-1 0 0,1 0 1,0 0-1,0 1 0,1 0 1,6-4-1,15-10 336,-10 6-409,1 2 0,0 0 0,0 1 0,1 1 0,0 1 0,1 1 0,0 0 0,0 2 0,0 0 0,0 1-1,1 1 1,30 1 0,-49 1-166,1 0-1,-1 0 0,0 0 1,0 0-1,1 1 0,-1-1 1,0 1-1,0-1 0,0 1 1,0 0-1,0 0 1,1 0-1,-2 0 0,1 0 1,0 0-1,0 0 0,0 1 1,0-1-1,-1 1 0,1 0 1,1 2-1,-1-1 1,-1 0-1,1 0 1,-1 0 0,0 1-1,0-1 1,0 0 0,0 1-1,0-1 1,-1 1 0,0-1-1,0 1 1,0 5 0,-1 3-37,-1 0 0,0 0 0,-1 0 1,0-1-1,-1 1 0,0-1 0,-8 14 1,9-20-101,-1 1 0,-1-1 1,1 0-1,-1-1 1,0 1-1,0-1 0,0 0 1,-1 0-1,1 0 1,-1-1-1,-11 6 1,-16 9-1956,7-2 1006</inkml:trace>
  <inkml:trace contextRef="#ctx0" brushRef="#br0" timeOffset="1">273 220 5833,'-2'-37'3641,"2"45"-3193,-18-5-32,-13 5-104,11 10-16,-3 10-96,10 13-40,8 12-80,-13-9-64,-11-17-200,-4-8 176,-2-10-32</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7:43.276"/>
    </inkml:context>
    <inkml:brush xml:id="br0">
      <inkml:brushProperty name="width" value="0.1" units="cm"/>
      <inkml:brushProperty name="height" value="0.1" units="cm"/>
      <inkml:brushProperty name="color" value="#E71224"/>
    </inkml:brush>
  </inkml:definitions>
  <inkml:trace contextRef="#ctx0" brushRef="#br0">1 0 7090,'18'0'2464,"6"8"-2192,-1 4-376,-15-9-512,-4-3 416</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7:43.626"/>
    </inkml:context>
    <inkml:brush xml:id="br0">
      <inkml:brushProperty name="width" value="0.1" units="cm"/>
      <inkml:brushProperty name="height" value="0.1" units="cm"/>
      <inkml:brushProperty name="color" value="#E71224"/>
    </inkml:brush>
  </inkml:definitions>
  <inkml:trace contextRef="#ctx0" brushRef="#br0">672 0 6689,'-41'27'2130,"39"-26"-2062,0 1-1,0 0 1,1 0-1,-1-1 1,1 1 0,-1 0-1,1 0 1,-1 1-1,1-1 1,0 0-1,0 0 1,0 1-1,0-1 1,1 0 0,-1 1-1,0 3 1,-8 19 237,-14 23 266,19-37-441,-1 0 1,0-1 0,-1 0-1,-10 15 1,-115 133 926,-37 47-620,-51 106-827,205-294-108,5-29 182</inkml:trace>
  <inkml:trace contextRef="#ctx0" brushRef="#br0" timeOffset="1">463 430 8050,'35'-13'2832,"12"3"-2448,-4 4-136,1-1 25,-1-1-17,-2 2-104,-1 1-40,-6 1-56,1 4-32,-11 4-24,-4-8-40,-7 6-216,-3 0-169,-10-4 257</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7:44.041"/>
    </inkml:context>
    <inkml:brush xml:id="br0">
      <inkml:brushProperty name="width" value="0.1" units="cm"/>
      <inkml:brushProperty name="height" value="0.1" units="cm"/>
      <inkml:brushProperty name="color" value="#E71224"/>
    </inkml:brush>
  </inkml:definitions>
  <inkml:trace contextRef="#ctx0" brushRef="#br0">50 0 7066,'-2'1'114,"1"0"0,0 0 0,0 0 1,-1 0-1,1 0 0,0 0 0,0 0 1,0 0-1,0 0 0,0 0 1,1 1-1,-1-1 0,0 0 0,1 1 1,-1-1-1,0 0 0,1 1 1,0-1-1,-1 1 0,1-1 0,0 1 1,0-1-1,0 1 0,0-1 1,0 4-1,1-2-76,1 1 1,0-1-1,0 1 1,0-1-1,0 0 1,0 0-1,1 1 1,3 2-1,-1 0 149,-4-4-171,0-1 0,0 1 1,0-1-1,0 1 0,-1-1 0,1 1 0,0 0 0,-1-1 0,1 1 0,-1 0 0,0-1 0,0 1 0,0 0 0,1 0 0,-2 0 1,1-1-1,0 1 0,0 0 0,-1 2 0,0 20 156,1-22-154,0-1 1,0 0-1,0 1 1,0-1-1,0 1 1,-1-1-1,1 1 1,0-1-1,-1 0 1,1 1-1,-1-1 1,0 0-1,1 1 1,-1-1-1,0 0 1,0 0-1,0 0 1,0 0-1,0 0 1,0 0-1,0 0 1,0 0-1,-1 0 1,1 0-1,0-1 1,0 1-1,-1 0 1,1-1 0,0 1-1,-1-1 1,1 0-1,-1 1 1,1-1-1,0 0 1,-1 0-1,1 0 1,-3 0-1,3 1-3,0-1 1,0 0-1,0 0 0,1 0 1,-1 1-1,0-1 0,0 0 0,0 0 1,0 0-1,0 0 0,0 0 1,0-1-1,1 1 0,-1 0 1,0 0-1,0 0 0,0-1 0,0 1 1,1-1-1,-1 1 0,0 0 1,0-1-1,1 1 0,-1-1 0,0 0 1,1 1-1,-1-1 0,0 0 1,1 1-1,-1-1 0,1 0 0,-1 1 1,1-1-1,-1 0 0,1 0 1,0 0-1,0 0 0,-1 1 1,1-1-1,0 0 0,0 0 0,0 0 1,0 0-1,0 0 0,0 0 1,0 1-1,0-1 0,0 0 0,0 0 1,0 0-1,1 0 0,-1 0 1,0 0-1,0 1 0,1-1 1,-1 0-1,1 0 0,0-1 0,4-3-4,0-1-1,0 1 0,0 0 0,0 0 0,1 0 1,0 1-1,0 0 0,0 0 0,0 1 0,1-1 1,0 1-1,-1 1 0,1-1 0,14-2 1,16-4-27,57-5 0,-84 13 4,15-3-5,-11 1-51,-1 1 1,1 0 0,15 1 0,-26 1 58,-1 0 1,0 0 0,0 0 0,0 1-1,1-1 1,-1 0 0,0 1-1,0 0 1,0-1 0,0 1 0,0 0-1,0 0 1,0 0 0,0 0-1,-1 0 1,1 1 0,0-1 0,-1 1-1,1-1 1,0 1 0,-1-1-1,0 1 1,1 0 0,-1 0 0,2 3-1,-3-3 12,0-1-1,-1 1 1,1 0 0,0 0-1,-1-1 1,1 1-1,-1-1 1,1 1-1,-1 0 1,0-1-1,1 1 1,-1-1-1,0 1 1,0-1 0,0 0-1,0 1 1,-1-1-1,1 0 1,0 0-1,0 0 1,-1 0-1,1 0 1,-3 2 0,-5 4 26,-61 74 245,47-52-120,-1-2 0,-54 48 0,35-35 97,33-26-172,31-22-201,-13 3 17,-1 0 0,1 0 0,-1-1 0,-1-1 0,1 1 0,5-8 0,22-21-189</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7:44.421"/>
    </inkml:context>
    <inkml:brush xml:id="br0">
      <inkml:brushProperty name="width" value="0.1" units="cm"/>
      <inkml:brushProperty name="height" value="0.1" units="cm"/>
      <inkml:brushProperty name="color" value="#E71224"/>
    </inkml:brush>
  </inkml:definitions>
  <inkml:trace contextRef="#ctx0" brushRef="#br0">171 4 8618,'-1'-2'3080,"-1"0"-2503,0 2-433,-6 8-48,-2 35-56,-45 64-64,43-50-208,-21-9-80,17-2 64,-15-15 87</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7:44.755"/>
    </inkml:context>
    <inkml:brush xml:id="br0">
      <inkml:brushProperty name="width" value="0.1" units="cm"/>
      <inkml:brushProperty name="height" value="0.1" units="cm"/>
      <inkml:brushProperty name="color" value="#E71224"/>
    </inkml:brush>
  </inkml:definitions>
  <inkml:trace contextRef="#ctx0" brushRef="#br0">1 36 7554,'2'-2'122,"0"0"0,0 0 1,0 0-1,1 0 0,-1 1 1,1-1-1,-1 1 0,1-1 1,-1 1-1,1 0 0,0 0 1,0 0-1,0 0 1,0 1-1,0-1 0,0 1 1,-1 0-1,1 0 0,0 0 1,0 0-1,0 0 0,0 1 1,3 0-1,-1-1-124,-1 1-1,0-1 1,1 0-1,-1 0 1,1-1 0,-1 1-1,0-1 1,1 0-1,-1 0 1,6-3 0,29-5 244,-24 14-113,-15-4-126,0 0 0,0 0 0,0-1 1,0 1-1,0 0 0,0 0 0,0-1 0,-1 1 0,1 0 0,0 0 1,0-1-1,-1 1 0,1 0 0,0 0 0,-1-1 0,1 1 0,0 0 0,-1-1 1,1 1-1,-1-1 0,1 1 0,-1 0 0,-1 0 0,-23 43 2,4-5-140,-31 48-1250,19-40 824</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8:47.383"/>
    </inkml:context>
    <inkml:brush xml:id="br0">
      <inkml:brushProperty name="width" value="0.1" units="cm"/>
      <inkml:brushProperty name="height" value="0.1" units="cm"/>
      <inkml:brushProperty name="color" value="#FFC114"/>
    </inkml:brush>
  </inkml:definitions>
  <inkml:trace contextRef="#ctx0" brushRef="#br0">0 1 7322,'6'4'3567,"7"17"-2507,10 28-636,81 243 551,-98-276-942,53 131 251,85 150 1,-120-257-260,2 0 1,1-2 0,49 52-1,-76-90-24,1 1 0,-1 0 0,1-1-1,-1 1 1,0-1 0,1 1 0,-1-1-1,1 0 1,0 1 0,-1-1 0,1 0 0,-1 1-1,1-1 1,0 0 0,-1 0 0,1 1-1,-1-1 1,1 0 0,0 0 0,-1 0-1,1 0 1,0 0 0,-1 0 0,1 0-1,0 0 1,-1 0 0,1 0 0,0 0-1,-1 0 1,1-1 0,0 1 0,0-1 0,12-20-45,-5-31-238,-9 31-109,0 1 0,-8-38 0,2 7-41</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7:45.091"/>
    </inkml:context>
    <inkml:brush xml:id="br0">
      <inkml:brushProperty name="width" value="0.1" units="cm"/>
      <inkml:brushProperty name="height" value="0.1" units="cm"/>
      <inkml:brushProperty name="color" value="#E71224"/>
    </inkml:brush>
  </inkml:definitions>
  <inkml:trace contextRef="#ctx0" brushRef="#br0">57 1 6985,'-39'14'1125,"22"-6"342,57-5-967,11 5-351,-44-7-126,0 1-1,0-1 0,1 1 0,-1-2 0,0 1 0,1-1 0,11-2 1,-2-6 100,-16 7-105,0 0 1,-1 0-1,1 1 0,0-1 0,0 0 1,0 1-1,0-1 0,0 1 1,0-1-1,0 1 0,0 0 1,0-1-1,0 1 0,0 0 0,1 0 1,-1 0-1,0-1 0,0 1 1,0 0-1,0 0 0,0 1 1,0-1-1,0 0 0,0 0 0,1 1 1,-1-1-1,0 0 0,0 1 1,0-1-1,0 1 0,0-1 0,0 1 1,1 1-1,-4 0 158,-1 1-133,0-1 1,0 1-1,0 0 0,1 0 0,-1 0 0,1 0 0,0 1 0,0-1 1,0 1-1,0-1 0,0 1 0,1 0 0,-2 4 0,2 6 42,-1-1 0,0 1-1,-2 0 1,-4 13 0,4-16-44,1 1 1,0-1 0,0 1-1,2-1 1,-1 1-1,1 14 1,1-5-31,-1 0 0,-1 0 1,-1-1-1,-1 1 0,0-1 0,-2 0 0,-13 34 0,16-46-18,0-3-17,1-1 0,0 1 1,0 0-1,0 0 1,1 0-1,-1 0 0,1 1 1,1-1-1,-1 0 0,1 0 1,0 1-1,0-1 0,0 0 1,1 0-1,-1 1 1,3 4-1,-2-8-360,9-8 167</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7:45.535"/>
    </inkml:context>
    <inkml:brush xml:id="br0">
      <inkml:brushProperty name="width" value="0.1" units="cm"/>
      <inkml:brushProperty name="height" value="0.1" units="cm"/>
      <inkml:brushProperty name="color" value="#E71224"/>
    </inkml:brush>
  </inkml:definitions>
  <inkml:trace contextRef="#ctx0" brushRef="#br0">1 202 7874,'15'-18'2733,"-14"16"-2720,0 0 0,1 0 0,-1 1 0,1-1 0,-1 0 1,1 1-1,-1-1 0,1 1 0,0 0 0,0-1 0,0 1 0,0 0 0,2-1 0,9-5 4,0 0 1,0 0-1,0-2 0,-1 0 0,-1 0 0,0-1 1,17-18-1,31-26 43,-55 51-45,0 1 1,0-1-1,0 1 1,0 0-1,0 0 1,1 1-1,-1-1 0,0 1 1,1 0-1,0 0 1,-1 1-1,9-1 1,-10 1 1,-2 0-7,0 1 0,0-1 0,0 1 0,0 0 0,0-1 0,0 1 0,-1 0 0,1 0 0,0 0 0,0 0 0,-1 0 0,1 0 0,-1 0 0,1 0 0,-1 0 0,1 0 0,-1 0 0,1 0 0,-1 0 0,0 1 0,0-1 0,0 0 0,1 0 0,-1 0 0,0 0 0,0 1 0,-1 0 0,4 44 145,-3-40-139,4 575 832,-4-569-829,1 16 91,-1-1 0,-1 1 0,-6 33 0,6-58-64,1 0 0,-1 0 0,0 0-1,0-1 1,0 1 0,0 0 0,0-1 0,-1 1 0,1-1-1,-1 1 1,1-1 0,-1 0 0,0 0 0,-4 4 0,5-6-39,0 1 1,0-1-1,0 1 0,-1-1 1,1 0-1,0 0 1,0 1-1,0-1 1,-1 0-1,1 0 1,0 0-1,0 0 1,-1 0-1,1 0 1,0-1-1,0 1 1,0 0-1,-1-1 1,1 1-1,0-1 1,0 1-1,0-1 1,0 1-1,0-1 1,0 0-1,0 0 1,0 1-1,0-1 0,0 0 1,0 0-1,0 0 1,1 0-1,-1 0 1,0 0-1,1 0 1,-2-2-1,-22-33-457,2-1 1,-28-61-1,28 45 162</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7:45.871"/>
    </inkml:context>
    <inkml:brush xml:id="br0">
      <inkml:brushProperty name="width" value="0.1" units="cm"/>
      <inkml:brushProperty name="height" value="0.1" units="cm"/>
      <inkml:brushProperty name="color" value="#E71224"/>
    </inkml:brush>
  </inkml:definitions>
  <inkml:trace contextRef="#ctx0" brushRef="#br0">1 95 8114,'6'-11'2984,"1"-4"-2375,8 4-313,4-9-88,4 12-64,12-2-64,-4 5 8,2 3-112,-8-11-96,-6 18-320,-6-5 392,-6 20-64</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7:46.206"/>
    </inkml:context>
    <inkml:brush xml:id="br0">
      <inkml:brushProperty name="width" value="0.1" units="cm"/>
      <inkml:brushProperty name="height" value="0.1" units="cm"/>
      <inkml:brushProperty name="color" value="#E71224"/>
    </inkml:brush>
  </inkml:definitions>
  <inkml:trace contextRef="#ctx0" brushRef="#br0">10 360 8234,'-10'2'2888,"14"1"-2448,15-3-408,11-2 8,6-3-16,-6-6 25,4-2-90,2 3-111,-6-8-2080,-2-4 1600</inkml:trace>
  <inkml:trace contextRef="#ctx0" brushRef="#br0" timeOffset="1">137 0 7842,'0'12'2648,"0"14"-2520,0-11 64,0 16 128,0 8 56,0-1 65,-4 2-41,1 12-64,-2 1-56,-1 7-112,1 11-56,0-7-64,3-3-24,-3-14-48,7-9-104,-2-26-216,3-9-152,5-28 296</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7:46.754"/>
    </inkml:context>
    <inkml:brush xml:id="br0">
      <inkml:brushProperty name="width" value="0.1" units="cm"/>
      <inkml:brushProperty name="height" value="0.1" units="cm"/>
      <inkml:brushProperty name="color" value="#E71224"/>
    </inkml:brush>
  </inkml:definitions>
  <inkml:trace contextRef="#ctx0" brushRef="#br0">62 58 8066,'2'-4'208,"1"0"0,1 0 1,-1 0-1,0 0 0,1 1 1,0-1-1,0 1 0,0 0 0,0 0 1,0 0-1,1 1 0,-1 0 1,1-1-1,0 2 0,-1-1 1,1 0-1,0 1 0,0 0 0,6-1 1,10 1-317,0 0-1,0 1 1,31 4 0,5 0 476,-43-3-363,-1 0 1,1 0 0,-1 1 0,0 1 0,0 0 0,0 1 0,0 0 0,20 11-1,-29-13-1,0 0-1,-1 0 1,1 0-1,-1 1 1,0-1-1,1 1 0,-1 0 1,0 0-1,-1 1 1,1-1-1,-1 0 1,1 1-1,-1-1 0,0 1 1,0 0-1,-1 0 1,1 0-1,-1 0 1,0 0-1,0 0 1,0 0-1,0 0 0,-1 1 1,0-1-1,0 0 1,0 0-1,0 0 1,-1 1-1,1-1 0,-1 0 1,-2 4-1,-13 45 7,-44 92-1,58-142-5,0 0 1,0 1-1,-1-1 0,1 0 0,-1 0 1,0 0-1,1 0 0,-2-1 1,1 1-1,0-1 0,0 0 1,-1 0-1,1 0 0,-1 0 1,1-1-1,-1 1 0,-5 0 0,7-1 0,0 0-1,0-1 1,0 1-1,-1-1 1,1 0-1,0 0 1,0 0 0,-1 0-1,1 0 1,0-1-1,0 1 1,0 0-1,-1-1 1,1 0-1,0 1 1,0-1-1,0 0 1,0 0-1,0 0 1,0-1-1,1 1 1,-1 0-1,0-1 1,0 1-1,1-1 1,-1 1-1,1-1 1,0 0-1,-1 0 1,1 0-1,0 0 1,-1-3-1,-5-13-3,0 0-1,2-1 1,0 0-1,1-1 1,1 1-1,1-1 1,0 1-1,2-1 1,0 0 0,4-23-1,-4 42 15,0 0 1,1 0-1,-1 0 0,0 0 1,0 0-1,0-1 0,0 1 1,0 0-1,-1 0 0,1 0 1,0 0-1,0 0 1,-1 0-1,1 0 0,-1 0 1,1 0-1,-1-1 0,0 2-6,1 0 1,-1 0-1,1 0 0,-1 0 0,1 0 1,-1 0-1,1 0 0,-1 0 0,1 1 1,0-1-1,-1 0 0,1 0 0,-1 0 0,1 1 1,0-1-1,-1 0 0,1 0 0,0 1 1,-1-1-1,1 0 0,0 1 0,-1-1 1,1 0-1,0 1 0,-1-1 0,1 0 0,0 1 1,0-1-1,0 1 0,-1-1 0,1 1 1,0-1-1,0 0 0,0 1 0,0-1 1,0 1-1,0-1 0,0 1 0,0-1 0,0 1 1,0-1-1,0 1 0,-7 23 51,-2 0-1,-18 34 1,-1 0 12,0-5-61,-3-1-1,-45 59 1,69-100-127,-16 26-31,23-37 110,0 1-1,0-1 0,-1 1 0,1-1 0,0 1 1,-1-1-1,1 1 0,0-1 0,-1 1 0,1-1 1,0 1-1,-1-1 0,1 1 0,-1-1 0,1 0 1,-1 1-1,1-1 0,-1 0 0,0 0 0,1 1 1,-1-1-1,1 0 0,-1 0 0,1 0 1,-1 0-1,0 0 0,1 1 0,-1-1 0,1 0 1,-1-1-1,0 1 0,1 0 0,-1 0 0,1 0 1,-1 0-1,0 0 0,1 0 0,-1-1 0,1 1 1,-1 0-1,1-1 0,-1 1 0,1 0 0,-1-1 1,1 1-1,-1 0 0,1-1 0,0 1 1,-1-1-1,-5-15-339</inkml:trace>
</inkml:ink>
</file>

<file path=ppt/ink/ink2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7:47.108"/>
    </inkml:context>
    <inkml:brush xml:id="br0">
      <inkml:brushProperty name="width" value="0.1" units="cm"/>
      <inkml:brushProperty name="height" value="0.1" units="cm"/>
      <inkml:brushProperty name="color" value="#E71224"/>
    </inkml:brush>
  </inkml:definitions>
  <inkml:trace contextRef="#ctx0" brushRef="#br0">120 0 5337,'0'7'366,"0"0"-1,0-1 1,-1 1 0,0 0-1,0-1 1,-1 1-1,0-1 1,0 0 0,0 1-1,-1-1 1,-6 11 0,3-2 147,4-12-462,-1 1-1,1-1 1,-1 0-1,1 0 1,-1 0-1,0 0 1,0 0-1,-1 0 1,1-1-1,0 1 1,-1-1-1,-4 2 1,5-3-17,1 0 0,-1 0 0,0 1 0,1-1 1,-1 1-1,1 0 0,0 0 0,-1 0 0,1 0 1,0 0-1,0 0 0,0 0 0,1 1 0,-1-1 1,0 1-1,1-1 0,0 1 0,-1 0 0,1-1 1,0 1-1,0 0 0,0 5 0,1 2 82,-3 3 728,26-15-847,-9 2 1,-9 0-4,24 1-257,1-1-1,-1-2 1,53-9 0,-68 6 8</inkml:trace>
</inkml:ink>
</file>

<file path=ppt/ink/ink2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7:47.438"/>
    </inkml:context>
    <inkml:brush xml:id="br0">
      <inkml:brushProperty name="width" value="0.1" units="cm"/>
      <inkml:brushProperty name="height" value="0.1" units="cm"/>
      <inkml:brushProperty name="color" value="#E71224"/>
    </inkml:brush>
  </inkml:definitions>
  <inkml:trace contextRef="#ctx0" brushRef="#br0">5 84 8210,'-5'0'3024,"9"-6"-2351,12 4-489,17 2-64,5 0-32,16-3-24,-5-5-8,-11-9-56,9 4-32,-10 7-56,-3-3-96,-1 3-281,-13 1-95,-14-3 336</inkml:trace>
</inkml:ink>
</file>

<file path=ppt/ink/ink2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7:47.788"/>
    </inkml:context>
    <inkml:brush xml:id="br0">
      <inkml:brushProperty name="width" value="0.1" units="cm"/>
      <inkml:brushProperty name="height" value="0.1" units="cm"/>
      <inkml:brushProperty name="color" value="#E71224"/>
    </inkml:brush>
  </inkml:definitions>
  <inkml:trace contextRef="#ctx0" brushRef="#br0">158 0 6961,'-1'0'121,"0"1"0,0-1-1,0 0 1,0 0-1,1 1 1,-1-1-1,0 1 1,0-1-1,0 1 1,0-1 0,0 1-1,1-1 1,-1 1-1,0 0 1,1-1-1,-1 1 1,0 0-1,1 0 1,-1-1-1,1 1 1,-1 0 0,1 0-1,-1 0 1,1 0-1,0 0 1,-1 0-1,1 0 1,0 0-1,0 1 1,-6 38-35,4-15 355,-14 57 352,12-52-527,-12 42-1,3-21-163,2 0 0,3 1 0,1 0 0,3 1 0,3 61 0,1-101-96,0 0-1,-1 0 1,-5 21-1,5-30-9,0 1 1,0-1-1,-1 0 0,1 1 0,-1-1 0,0 0 0,-1 0 0,1 0 0,-1 0 0,1 0 0,-1-1 0,0 1 0,-5 3 0,8-7 0,0 0 1,0 0-1,0 0 0,0 1 1,0-1-1,0 0 0,0 0 1,0 0-1,0 1 0,0-1 1,0 0-1,0 0 0,-1 0 1,1 1-1,0-1 0,0 0 1,0 0-1,0 0 0,0 0 0,-1 0 1,1 0-1,0 1 0,0-1 1,0 0-1,0 0 0,-1 0 1,1 0-1,0 0 0,0 0 1,0 0-1,-1 0 0,1 0 1,0 0-1,0 0 0,0 0 1,-1 0-1,1 0 0,0 0 1,0 0-1,-1 0 0,1 0 0,0 0 1,0 0-1,0 0 0,0 0 1,-1 0-1,1 0 0,0-1 1,0 1-1,0 0 0,0 0 1,-1 0-1,1 0 0,0 0 1,0-1-1,0 1 0,0 0 1,0 0-1,0 0 0,-1 0 1,1-1-1,0 1 0,0 0 0,0 0 1,0 0-1,0-1 0,0 1 1,5-19-351,8-9 185</inkml:trace>
</inkml:ink>
</file>

<file path=ppt/ink/ink2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7:48.138"/>
    </inkml:context>
    <inkml:brush xml:id="br0">
      <inkml:brushProperty name="width" value="0.1" units="cm"/>
      <inkml:brushProperty name="height" value="0.1" units="cm"/>
      <inkml:brushProperty name="color" value="#E71224"/>
    </inkml:brush>
  </inkml:definitions>
  <inkml:trace contextRef="#ctx0" brushRef="#br0">0 48 8482,'40'-47'3008,"-27"52"-2527,2 8-153,-12-3-24,15 16-24,-16 0-112,-1-1-112,-1 8-256,-9-9-152,4 3 200</inkml:trace>
</inkml:ink>
</file>

<file path=ppt/ink/ink2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7:48.469"/>
    </inkml:context>
    <inkml:brush xml:id="br0">
      <inkml:brushProperty name="width" value="0.1" units="cm"/>
      <inkml:brushProperty name="height" value="0.1" units="cm"/>
      <inkml:brushProperty name="color" value="#E71224"/>
    </inkml:brush>
  </inkml:definitions>
  <inkml:trace contextRef="#ctx0" brushRef="#br0">11 145 8970,'-10'4'3289,"20"-4"-2449,21 1-744,18 3-24,7-6 0,25-8-8,-4-11 0,15-4-56,-9-1 0,-25 1-8,-2 7-72,-22 7-128,-4 2-112,-10 8-296,-14 1-321,-11-5 625</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8:47.720"/>
    </inkml:context>
    <inkml:brush xml:id="br0">
      <inkml:brushProperty name="width" value="0.1" units="cm"/>
      <inkml:brushProperty name="height" value="0.1" units="cm"/>
      <inkml:brushProperty name="color" value="#FFC114"/>
    </inkml:brush>
  </inkml:definitions>
  <inkml:trace contextRef="#ctx0" brushRef="#br0">319 3 7610,'-1'-3'2350,"5"5"-1625,-4-2-715,0 1 1,0-1 0,0 0-1,0 0 1,1 0 0,-1 0 0,0 1-1,0-1 1,0 0 0,0 0-1,0 0 1,0 1 0,1-1-1,-1 0 1,0 0 0,0 0-1,0 1 1,0-1 0,0 0 0,0 0-1,0 1 1,0-1 0,0 0-1,0 0 1,0 0 0,0 1-1,0-1 1,0 0 0,0 0 0,0 1-1,0-1 1,-1 0 0,1 0-1,0 0 1,0 1 0,0-1-1,0 0 1,0 0 0,-1 0 0,1 1-1,0-1 1,0 0 0,0 0-1,0 0 1,-1 0 0,1 0-1,0 0 1,0 1 0,0-1 0,-1 0-1,1 0 1,0 0 0,0 0-1,-1 0 1,1 0 0,0 0-1,0 0 1,-1 0 28,0 1 0,0-1 0,0 1 0,0-1 0,0 1 0,0-1 0,0 1 1,0 0-1,1-1 0,-1 1 0,0 0 0,0-1 0,1 1 0,-1 0 0,0 0 0,1 0 0,-1 0 0,1 0 0,0 0 0,-1 0 0,1 0 0,0 0 0,-1 0 0,1 0 0,0 0 0,0 0 1,0 0-1,0 0 0,0 0 0,0 0 0,0 0 0,0 0 0,0 0 0,0 0 0,1 0 0,-1 0 0,0 0 0,2 2 0,-2-2 1,1 1-1,-1 0 1,1 0-1,-1 0 1,0 0-1,0 0 1,0 0-1,0 0 1,0 0-1,0 0 1,0 0-1,-1-1 1,1 1-1,-1 0 1,1 0-1,-1 0 1,0 0-1,0-1 1,0 1-1,-1 2 1,-5 4 56,1-1-25,0 0 0,0 0-1,1 0 1,0 0 0,1 1 0,0 0 0,0 0-1,-5 15 1,2-1-29,0-1-1,-1-1 1,-1 0-1,-1 0 1,-1 0-1,-1-2 1,-23 31-1,24-33-31,0 0-1,-13 31 1,16-31-91,0-1 0,0 0-1,-14 17 1,22-31 64,0-1-1,-1 1 1,1-1-1,-1 1 1,1-1-1,-1 1 1,1-1-1,-1 1 1,1-1-1,-1 1 1,0-1-1,1 0 1,-1 1-1,0-1 1,1 0-1,-1 1 1,0-1-1,1 0 1,-1 0-1,0 0 1,1 0-1,-1 0 1,0 0-1,0 0 1,1 0-1,-1 0 1,0 0-1,1 0 1,-1 0-1,0 0 1,0-1-1,1 1 1,-1 0-1,0 0 1,1-1-1,-1 1 1,1-1-1,-1 1 1,0 0-1,1-1 1,-1 1 0,1-1-1,-1 0 1,1 1-1,0-1 1,-1 1-1,1-1 1,-1 0-1,1 1 1,-1-2-1,-13-34-838,6-2 428</inkml:trace>
</inkml:ink>
</file>

<file path=ppt/ink/ink2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7:48.807"/>
    </inkml:context>
    <inkml:brush xml:id="br0">
      <inkml:brushProperty name="width" value="0.1" units="cm"/>
      <inkml:brushProperty name="height" value="0.1" units="cm"/>
      <inkml:brushProperty name="color" value="#E71224"/>
    </inkml:brush>
  </inkml:definitions>
  <inkml:trace contextRef="#ctx0" brushRef="#br0">378 1 5673,'-6'11'1015,"-39"74"3419,29-58-4093,2 1-1,1 0 0,-12 40 0,-15 33 236,5-29-270,3 2-1,-26 90 1,-26 102-290,75-221-295,10-28-209,0-17 463,-1 1-1,0-1 1,0 0 0,0 0 0,1 0 0,-1 0 0,0 0 0,0 1-1,0-1 1,1 0 0,-1 0 0,0 0 0,0 0 0,0 0 0,1 0-1,-1 0 1,0 0 0,0 0 0,1 0 0,-1 0 0,0 0 0,0 0-1,1 0 1,-1 0 0,0 0 0,0 0 0,1 0 0,-1 0 0,0 0-1,0 0 1,0-1 0,1 1 0,-1 0 0,0 0 0,0 0 0,0 0-1,1 0 1,-1-1 0,0 1 0,0 0 0,0 0 0,0 0 0,0-1-1,0 1 1,1 0 0,-1 0 0,0-1 0,0 1 0,0 0 0,0 0-1,0-1 1,19-17-378</inkml:trace>
  <inkml:trace contextRef="#ctx0" brushRef="#br0" timeOffset="1">307 161 8746,'32'-24'3081,"18"11"-2705,5-2-272,2 5-48,4 5-32,-7 7 40,-3-5-32,-8 1 0,-7-3 8,-12-5-56,-5 7-80,-8-17-136,5 10-208,-12-16 271</inkml:trace>
</inkml:ink>
</file>

<file path=ppt/ink/ink2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7:49.138"/>
    </inkml:context>
    <inkml:brush xml:id="br0">
      <inkml:brushProperty name="width" value="0.1" units="cm"/>
      <inkml:brushProperty name="height" value="0.1" units="cm"/>
      <inkml:brushProperty name="color" value="#E71224"/>
    </inkml:brush>
  </inkml:definitions>
  <inkml:trace contextRef="#ctx0" brushRef="#br0">185 38 7338,'-88'-34'2565,"87"34"-2519,1-1 0,-1 1 0,1-1 0,-1 1-1,0 0 1,1-1 0,-1 1 0,0 0-1,0 0 1,1 0 0,-1-1 0,0 1 0,1 0-1,-1 0 1,0 0 0,0 0 0,1 0 0,-1 0-1,0 1 1,0-1 0,1 0 0,-1 0-1,0 0 1,1 1 0,-1-1 0,0 0 0,1 1-1,-1-1 1,0 0 0,1 1 0,-1-1-1,1 1 1,-1-1 0,1 1 0,-1-1 0,1 1-1,-1 0 1,1-1 0,-1 1 0,1 0-1,0-1 1,-1 1 0,1 0 0,0-1 0,0 1-1,0 0 1,-1-1 0,1 1 0,0 1-1,5 32 485,-4-31-405,10 34 31,-8-31-131,0 0 0,-1 0 0,0 1-1,0-1 1,-1 1 0,0-1 0,0 1 0,0 0 0,-1-1-1,0 1 1,0 0 0,-1-1 0,0 1 0,0 0 0,0-1-1,-1 1 1,0-1 0,-3 8 0,-1-1-29,1 1-1,0 0 1,1 1 0,-4 25-1,-3 10-45,11-49 32,-1 1 0,1-1 0,-1 1 0,0-1 0,1 1 0,-1-1 0,0 0 0,0 1 0,0-1 0,0 0 0,0 1 0,0-1 0,0 0 0,-1 0 0,1 0 0,0 0 0,-1 0 0,1-1 0,0 1 0,-1 0 0,1 0 0,-1-1 0,-1 1 0,2-1-7,0 0 0,0 0 0,0 0 0,0 0-1,0 0 1,0 0 0,0-1 0,1 1 0,-1 0 0,0-1 0,0 1 0,0 0-1,1-1 1,-1 1 0,0-1 0,0 1 0,1-1 0,-1 0 0,0 1-1,1-1 1,-1 0 0,1 1 0,-1-1 0,1 0 0,-1 0 0,1 0 0,-1 1-1,1-1 1,0 0 0,-1 0 0,1 0 0,0 0 0,0 0 0,0 1 0,0-1-1,0 0 1,0 0 0,0 0 0,0 0 0,0 0 0,0 0 0,0-1 0,2-31-280</inkml:trace>
</inkml:ink>
</file>

<file path=ppt/ink/ink2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7:49.474"/>
    </inkml:context>
    <inkml:brush xml:id="br0">
      <inkml:brushProperty name="width" value="0.1" units="cm"/>
      <inkml:brushProperty name="height" value="0.1" units="cm"/>
      <inkml:brushProperty name="color" value="#E71224"/>
    </inkml:brush>
  </inkml:definitions>
  <inkml:trace contextRef="#ctx0" brushRef="#br0">44 14 5353,'6'-5'1120,"-6"5"-1047,0-1-1,1 1 1,-1-1-1,0 1 1,0-1 0,1 1-1,-1-1 1,0 1-1,1-1 1,-1 1-1,0 0 1,1-1-1,-1 1 1,1 0-1,-1-1 1,0 1-1,1 0 1,-1 0-1,1-1 1,-1 1 0,1 0-1,-1 0 1,1 0-1,-1 0 1,1 0-1,-1 0 1,1-1-1,-1 1 1,1 0-1,-1 1 1,1-1-1,0 0 1,-1 0-1,1 0 1,-1 0-1,1 0 1,-1 0 0,1 1-1,-1-1 1,0 0-1,1 0 1,-1 1-1,2 0 1,-2 0 180,0 1-56,0 34 47,-1 0 0,-11 62-1,8-73-151,-8 35 132,1-12-18,11-42-164,-1 1 0,0-1-1,0-1 1,-1 1 0,0 0 0,0 0 0,-4 7-1,5-10-3,-1 0-1,1 1 0,0-1 0,0 1 1,0-1-1,0 1 0,1-1 0,-1 1 1,1 4-1,-6 25 425,8-33-444,-1 1 0,1-1 0,-1 0 0,1 0 0,-1 0 0,1 0 0,-1 0 0,1 0 0,-1-1 0,1 1 0,0-1 0,-1 1 0,0-1 0,1 1 0,-1-1 0,1 0 0,-1 1 0,0-1 0,3-2 0,34-15-318,-12 2-349,-19 13 528</inkml:trace>
</inkml:ink>
</file>

<file path=ppt/ink/ink2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7:49.812"/>
    </inkml:context>
    <inkml:brush xml:id="br0">
      <inkml:brushProperty name="width" value="0.1" units="cm"/>
      <inkml:brushProperty name="height" value="0.1" units="cm"/>
      <inkml:brushProperty name="color" value="#E71224"/>
    </inkml:brush>
  </inkml:definitions>
  <inkml:trace contextRef="#ctx0" brushRef="#br0">146 1 7066,'-18'13'3044,"18"-13"-3005,0 0 1,-1 1-1,1-1 0,0 1 0,0-1 0,0 0 1,0 1-1,0-1 0,0 1 0,0-1 1,0 0-1,0 1 0,0-1 0,0 1 1,0-1-1,0 0 0,0 1 0,0-1 0,0 1 1,0-1-1,0 0 0,1 1 0,-1-1 1,0 0-1,0 1 0,1-1 0,-1 0 0,0 1 1,1-1-1,1 2-11,1 0-1,-1 0 1,1-1-1,0 1 1,0-1 0,-1 0-1,1 0 1,0 0 0,0 0-1,0-1 1,6 2-1,1-2 17,0-1 0,0 1 0,-1-2 0,1 1 0,0-1 0,17-7-1,40-6-52,-63 14-7,-1 1 0,1 0-1,-1 0 1,0 0 0,1 0-1,-1 0 1,1 1-1,-1 0 1,0-1 0,1 1-1,-1 1 1,0-1 0,0 0-1,0 1 1,4 2-1,-9-2 24,0 0-1,0 0 0,0 0 0,0 0 1,0 0-1,0 0 0,1 1 0,-1-1 1,1 0-1,-1 1 0,1 0 0,-1 2 1,-5 8 21,-7 7 57,0 0 1,-2-1-1,0-1 0,-1-1 1,-26 21-1,16-16-8,2 1 0,0 2-1,2 0 1,-38 53 0,57-72-87,3-4 3,0-1-1,1 1 1,-1 0 0,0 0 0,0-1 0,0 1 0,0-1 0,-1 1 0,1-1-1,0 1 1,-1-1 0,1 1 0,-1-1 0,1 0 0,-1 0 0,0 0 0,1 0-1,-1 0 1,0 0 0,0-1 0,1 1 0,-1-1 0,0 1 0,0-1 0,0 1-1,0-1 1,0 0 0,0 0 0,0 0 0,0 0 0,0 0 0,-2-1 0,2 0-37,1-1 0,1 1 0,-1 0 0,0 0 0,0 0 0,0-1 0,0 1 0,1-1 0,-1 1 0,1 0 0,-1-1 0,1 1 1,0-1-1,-1 1 0,1-1 0,0 1 0,0-1 0,0 1 0,0-1 0,0 0 0,1 1 0,-1-1 0,1-1 0,-1-9-167,-1-25-104</inkml:trace>
</inkml:ink>
</file>

<file path=ppt/ink/ink2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7:50.176"/>
    </inkml:context>
    <inkml:brush xml:id="br0">
      <inkml:brushProperty name="width" value="0.1" units="cm"/>
      <inkml:brushProperty name="height" value="0.1" units="cm"/>
      <inkml:brushProperty name="color" value="#E71224"/>
    </inkml:brush>
  </inkml:definitions>
  <inkml:trace contextRef="#ctx0" brushRef="#br0">1 72 6649,'37'-62'2477,"-37"61"-2411,1 0 1,0 1-1,-1-1 1,1 0-1,0 1 1,-1-1-1,1 1 0,0-1 1,0 1-1,-1-1 1,1 1-1,0-1 1,0 1-1,0 0 0,0-1 1,0 1-1,-1 0 1,1 0-1,0 0 1,0 0-1,0-1 0,0 1 1,0 1-1,0-1 1,0 0-1,0 0 1,0 0-1,1 1 0,23 12 65,-18-9 106,213 121 2931,-205-115-2936,-1 0-1,0 1 1,0 1-1,15 17 1,-19-18-80,0 0 0,1-1 0,0-1-1,1 0 1,0 0 0,1-1 0,18 9 0,-17-10-52,1 1 0,-1 1 0,22 18 0,-28-20-142,0 0 1,1-1 0,0 0-1,0 0 1,1-1 0,-1 0-1,1-1 1,0 0 0,0 0 0,14 2-1,-21-6-88,0 0-1,0 0 1,0-1-1,1 1 1,-1-1-1,0 1 0,0-1 1,0 0-1,0 0 1,0-1-1,0 1 1,-1-1-1,1 1 1,0-1-1,-1 0 0,1 0 1,-1 0-1,3-3 1,8-6-397</inkml:trace>
</inkml:ink>
</file>

<file path=ppt/ink/ink2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7:59.968"/>
    </inkml:context>
    <inkml:brush xml:id="br0">
      <inkml:brushProperty name="width" value="0.1" units="cm"/>
      <inkml:brushProperty name="height" value="0.1" units="cm"/>
      <inkml:brushProperty name="color" value="#E71224"/>
    </inkml:brush>
  </inkml:definitions>
  <inkml:trace contextRef="#ctx0" brushRef="#br0">533 1 11418,'0'16'64,"-10"-7"72,0 4 97,-8 13 7,-12 8-16,-11 1-64,-3 27-48,-14-3-40,-4 17-64,8 1 24,-4-19-32,12 7-40,10-27-48,10-2-80,8-19-64,1-21-120,12-12 23,5-7 177</inkml:trace>
</inkml:ink>
</file>

<file path=ppt/ink/ink2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00.326"/>
    </inkml:context>
    <inkml:brush xml:id="br0">
      <inkml:brushProperty name="width" value="0.1" units="cm"/>
      <inkml:brushProperty name="height" value="0.1" units="cm"/>
      <inkml:brushProperty name="color" value="#E71224"/>
    </inkml:brush>
  </inkml:definitions>
  <inkml:trace contextRef="#ctx0" brushRef="#br0">115 1 6393,'-2'22'638,"0"-1"-1,-2 1 0,0-1 0,-2 0 1,0 0-1,-14 29 0,11-27-418,1 0 0,0 0-1,2 1 1,1 0 0,-3 27 0,1 65 193,-13 274-206,21-365-611,2-59-452,-2 17 664,5-52-159</inkml:trace>
</inkml:ink>
</file>

<file path=ppt/ink/ink2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00.652"/>
    </inkml:context>
    <inkml:brush xml:id="br0">
      <inkml:brushProperty name="width" value="0.1" units="cm"/>
      <inkml:brushProperty name="height" value="0.1" units="cm"/>
      <inkml:brushProperty name="color" value="#E71224"/>
    </inkml:brush>
  </inkml:definitions>
  <inkml:trace contextRef="#ctx0" brushRef="#br0">328 1 8178,'3'5'2776,"3"19"-2688,-6 3-32,-1 12 8,-6 5-8,-4-4-144,6 8-216,-3-3 200</inkml:trace>
  <inkml:trace contextRef="#ctx0" brushRef="#br0" timeOffset="1">7 525 8250,'0'1'3016,"-6"-1"-2367,20 2-225,11 0 0,5-2-48,12-10-56,4-7-112,9 6-8,-24-22-88,5 8-40,7 11-32,-14-19-40,6 18-152,-9-3-120,-8 11-344,-5-2-240,-11 7 552</inkml:trace>
</inkml:ink>
</file>

<file path=ppt/ink/ink2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00.990"/>
    </inkml:context>
    <inkml:brush xml:id="br0">
      <inkml:brushProperty name="width" value="0.1" units="cm"/>
      <inkml:brushProperty name="height" value="0.1" units="cm"/>
      <inkml:brushProperty name="color" value="#E71224"/>
    </inkml:brush>
  </inkml:definitions>
  <inkml:trace contextRef="#ctx0" brushRef="#br0">396 1 7130,'-11'25'414,"-7"21"654,-3-2 1,-33 54-1,21-47-275,8-14-331,1 2 0,-29 67 0,44-80-414,6-18-41,0 1 0,0-1 0,0 0 0,-1 0 0,-1-1 0,1 1 0,-8 9 0,-14 9-125,-40 31-1,56-49 15,8-6 4,-4 3-590,7-8-3,3-7 327,8-6-122</inkml:trace>
</inkml:ink>
</file>

<file path=ppt/ink/ink2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01.511"/>
    </inkml:context>
    <inkml:brush xml:id="br0">
      <inkml:brushProperty name="width" value="0.1" units="cm"/>
      <inkml:brushProperty name="height" value="0.1" units="cm"/>
      <inkml:brushProperty name="color" value="#E71224"/>
    </inkml:brush>
  </inkml:definitions>
  <inkml:trace contextRef="#ctx0" brushRef="#br0">1 153 4961,'2'2'223,"0"-1"1,-1 0-1,1 0 0,0 1 0,-1-1 1,1 1-1,-1-1 0,1 1 1,-1 0-1,0-1 0,1 1 0,-1 0 1,0 0-1,0 0 0,0 0 1,-1 0-1,1 0 0,0 4 0,10 46 720,-10-45-617,1 13 72,-1 1 0,-1-1 1,-1 1-1,-7 37 0,-2 33 218,9-68-496,0-15-93,0-1 0,0 0-1,1 1 1,0-1 0,0 0 0,1 1-1,0-1 1,0 0 0,0 0 0,6 13 0,-7-19-27,0-1 1,0 0 0,0 0-1,0 1 1,1-1 0,-1 0 0,0 0-1,0 0 1,0 1 0,1-1 0,-1 0-1,0 0 1,0 0 0,0 0-1,1 0 1,-1 1 0,0-1 0,0 0-1,1 0 1,-1 0 0,0 0-1,0 0 1,1 0 0,-1 0 0,0 0-1,1 0 1,-1 0 0,0 0 0,0 0-1,1 0 1,-1 0 0,0 0-1,0 0 1,1 0 0,-1-1 0,0 1-1,0 0 1,1 0 0,-1 0-1,0 0 1,0 0 0,0-1 0,1 1-1,-1 0 1,0 0 0,0 0 0,0-1-1,0 1 1,1 0 0,-1 0-1,0-1 1,0 1 0,6-15 8,-5 12-6,61-129 12,-36 62-39,-13 30-56,1 2 0,2 0 0,2 1 0,36-56 0,-38 71 49,-2 0 0,0-2 0,16-37 0,-51 74 275,-160 123 467,173-131-628,0 1 1,1 1-1,0-1 1,0 1-1,0 1 0,1-1 1,0 1-1,1 0 1,0 0-1,0 1 1,-4 10-1,9-17-67,-1-1 1,0 1-1,1-1 0,0 1 0,-1-1 0,1 1 0,0-1 1,0 1-1,0-1 0,0 1 0,0-1 0,0 1 0,0 0 1,0-1-1,1 1 0,-1-1 0,1 1 0,-1-1 1,1 0-1,-1 1 0,1-1 0,1 2 0,1 0 14,-1 0 0,1 0 0,0 0 0,0-1 0,0 1 0,0-1 0,0 0 0,0 0 0,4 1 0,6 3 66,1 0 1,0-2 0,27 6 0,-19-6-45,0-2-1,0-1 1,31-3 0,-1 1-34,-17 7-150,-34-6 97,0 0 0,0 0 0,0 0 0,-1 1-1,1-1 1,0 0 0,0 0 0,0 0-1,0 0 1,-1 1 0,1-1 0,0 0-1,0 1 1,0-1 0,-1 1 0,1-1-1,0 1 1,-1-1 0,1 1 0,0 0-1,-1-1 1,1 1 0,-1 0 0,1-1-1,-1 1 1,1 0 0,-1 0 0,0-1-1,1 1 1,-1 0 0,0 0 0,1 1 0,-2-1-9,1-1 1,-1 0 0,1 1 0,-1-1 0,1 0 0,-1 0 0,1 1 0,-1-1 0,1 0 0,-1 0 0,0 0 0,1 0 0,-1 0 0,1 0 0,-1 0 0,0 0 0,1 0 0,-1 0 0,1 0 0,-1 0 0,0 0 0,1 0 0,-1 0 0,1-1 0,-1 1-1,1 0 1,-1 0 0,1-1 0,-1 1 0,1 0 0,-2-2 0,-14-11-951,14-6 572</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8:48.056"/>
    </inkml:context>
    <inkml:brush xml:id="br0">
      <inkml:brushProperty name="width" value="0.1" units="cm"/>
      <inkml:brushProperty name="height" value="0.1" units="cm"/>
      <inkml:brushProperty name="color" value="#FFC114"/>
    </inkml:brush>
  </inkml:definitions>
  <inkml:trace contextRef="#ctx0" brushRef="#br0">0 82 8338,'13'-34'3048,"12"9"-2431,1 12-265,-6 3 24,6 20-8,-14 3-32,7 20-96,9 10-48,7 21-128,-2 8 0,-15-3-264,0 8-144,-18-19 208</inkml:trace>
  <inkml:trace contextRef="#ctx0" brushRef="#br0" timeOffset="1">677 237 8250,'6'18'3296,"-1"1"-1831,13 14-1265,-1 10 0,-12-5-48,0-1 8,-10-5-80,-2-4-16,-1 1-112,1 2-184,1 4-336,-16-24-264,-1-1 480</inkml:trace>
</inkml:ink>
</file>

<file path=ppt/ink/ink2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01.841"/>
    </inkml:context>
    <inkml:brush xml:id="br0">
      <inkml:brushProperty name="width" value="0.1" units="cm"/>
      <inkml:brushProperty name="height" value="0.1" units="cm"/>
      <inkml:brushProperty name="color" value="#E71224"/>
    </inkml:brush>
  </inkml:definitions>
  <inkml:trace contextRef="#ctx0" brushRef="#br0">1 219 9218,'44'-138'3345,"-19"138"-2649,-14-10-568,16 7-16,4 1-24,-16-11-24,9 3-24,-1-5-24,2 7-40,-6 3-256,0-1-120,-10 1-344,-2 5 2408,-7-3-1328</inkml:trace>
</inkml:ink>
</file>

<file path=ppt/ink/ink2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02.188"/>
    </inkml:context>
    <inkml:brush xml:id="br0">
      <inkml:brushProperty name="width" value="0.1" units="cm"/>
      <inkml:brushProperty name="height" value="0.1" units="cm"/>
      <inkml:brushProperty name="color" value="#E71224"/>
    </inkml:brush>
  </inkml:definitions>
  <inkml:trace contextRef="#ctx0" brushRef="#br0">352 2 8018,'-1'-1'119,"-1"1"1,1 0 0,0 0 0,-1 0 0,1 0-1,-1 0 1,1 0 0,-1 0 0,1 1-1,0-1 1,-1 0 0,1 1 0,0-1-1,-1 1 1,1 0 0,0-1 0,0 1 0,-1 0-1,1 0 1,0 0 0,0-1 0,0 1-1,0 1 1,0-1 0,0 0 0,0 0-1,1 0 1,-1 0 0,0 1 0,0-1-1,1 0 1,-1 0 0,1 1 0,0-1 0,-1 1-1,1-1 1,-1 3 0,0 7-57,0-1 0,1 0 0,0 1 1,2 13-1,0-5 333,-1 375 946,2-287-1265,-5 0 0,-28 192 0,29-292-79,-13 47 28,13-51-32,0 0 1,-1 0-1,1 0 1,-1-1-1,1 1 1,-1 0-1,0-1 1,0 1-1,0-1 1,0 0-1,-1 0 1,1 0-1,-1 0 1,1 0-1,-4 1 1,4-2-8,-1-1 1,1 1 0,-1-1-1,0 0 1,1 0-1,-1 0 1,1 0 0,-1-1-1,1 1 1,-1-1-1,1 1 1,-1-1-1,1 0 1,0 0 0,-1 0-1,1 0 1,0-1-1,0 1 1,0 0 0,0-1-1,0 0 1,0 1-1,-2-3 1,-45-47-167,46 47 176,-15-19-14,1 0-1,0-1 1,-13-28 0,22 37 110,2 1 1,-1-1-1,2 0 1,0 0-1,1-1 1,0 0-1,-1-18 1,5 33-63,0-1 0,0 0 1,0 1-1,0-1 1,0 0-1,0 1 0,0-1 1,0 0-1,1 1 1,-1-1-1,1 0 0,-1 1 1,1-1-1,0 1 1,-1-1-1,1 1 0,0-1 1,0 1-1,2-2 1,-1 1-1,1 0 0,0 1 1,0-1-1,0 1 1,0 0-1,0 0 0,1 0 1,-1 0-1,0 0 1,7 0-1,45-5-277,1 2 0,81 6 1,-128-2 366,0 1 0,0-2 0,1 1 0,-1-1 0,0-1 0,0 1 0,14-6 0,12-6 450</inkml:trace>
</inkml:ink>
</file>

<file path=ppt/ink/ink2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02.674"/>
    </inkml:context>
    <inkml:brush xml:id="br0">
      <inkml:brushProperty name="width" value="0.1" units="cm"/>
      <inkml:brushProperty name="height" value="0.1" units="cm"/>
      <inkml:brushProperty name="color" value="#E71224"/>
    </inkml:brush>
  </inkml:definitions>
  <inkml:trace contextRef="#ctx0" brushRef="#br0">331 19 9874,'-15'-16'2527,"25"13"-1411,35 16-799,-31-6-319,-1 0 0,0 1 1,0 1-1,-1 1 1,0-1-1,0 2 0,-1-1 1,19 26-1,1-1-443,-29-34 414,-1 1 0,1-1 0,-1 1 0,1 0 0,-1 0 0,0 0 0,0-1 0,0 1 0,0 0 0,0 1 0,0-1 1,-1 0-1,1 0 0,-1 0 0,0 0 0,1 0 0,-1 1 0,0-1 0,0 0 0,0 0 0,0 0 0,-1 1 0,1-1 1,-1 0-1,1 0 0,-1 0 0,0 0 0,0 0 0,0 0 0,0 0 0,0 0 0,0 0 0,0 0 0,-1 0 0,1-1 1,-1 1-1,1-1 0,-1 1 0,0-1 0,1 1 0,-1-1 0,0 0 0,-3 2 0,-12 1 113,0 0 0,-28 2-1,-12 2 153,-5 2 52,23-4 3,1 1 0,-1 2 1,-43 16-1,70-19-98,0-1 0,-1-1 0,1 0 1,-1-1-1,-22 4 0,14-2 235,16-3-132,12-4 73,109-25-245,194-48-398,-310 75 276,13-3-175,0 1 1,0 0-1,18 0 1,-28 2 71,0 1 0,0-1 0,0 0 0,0 1 1,0-1-1,0 1 0,0 0 0,0 0 0,0 0 0,-1 0 0,1 0 0,0 1 0,-1-1 0,1 1 1,-1 0-1,1 0 0,-1 0 0,0 0 0,0 0 0,3 4 0,-5-6 61,0 0 1,-1 0-1,1 0 0,0 0 0,0 0 1,0 0-1,0 0 0,0 0 1,-1 0-1,1 0 0,0 0 0,0 0 1,0 0-1,0 1 0,0-1 0,0 0 1,-1 0-1,1 0 0,0 0 1,0 0-1,0 0 0,0 0 0,0 1 1,0-1-1,0 0 0,0 0 0,0 0 1,0 0-1,0 0 0,0 1 0,0-1 1,0 0-1,0 0 0,0 0 1,0 0-1,0 1 0,-4-3-181,-11-3-284</inkml:trace>
</inkml:ink>
</file>

<file path=ppt/ink/ink2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03.003"/>
    </inkml:context>
    <inkml:brush xml:id="br0">
      <inkml:brushProperty name="width" value="0.1" units="cm"/>
      <inkml:brushProperty name="height" value="0.1" units="cm"/>
      <inkml:brushProperty name="color" value="#E71224"/>
    </inkml:brush>
  </inkml:definitions>
  <inkml:trace contextRef="#ctx0" brushRef="#br0">307 27 6665,'-43'-25'2157,"42"24"-2138,1 1-1,0 0 1,0 0 0,-1 0-1,1 0 1,0 0 0,-1 0 0,1 0-1,0 0 1,-1-1 0,1 1-1,0 0 1,-1 0 0,1 0 0,0 1-1,-1-1 1,1 0 0,0 0-1,0 0 1,-1 0 0,1 0 0,0 0-1,-1 0 1,1 0 0,0 1-1,0-1 1,-1 0 0,1 0 0,0 0-1,0 1 1,-1-1 0,1 0-1,0 0 1,0 1 0,0-1 0,-1 0-1,1 0 1,0 1 0,0-1-1,0 0 1,0 1 0,0-1 0,0 0-1,0 1 1,-1-1 0,1 0-1,0 1 1,0-1 0,0 0 0,1 1-1,1 18 253,-2-15-142,4 16 219,-3-16-276,0 0 0,0 0-1,-1 0 1,1 0 0,-1 0 0,0 0-1,0 1 1,0-1 0,-1 0 0,1 0-1,-1 0 1,0 0 0,0 0-1,0 0 1,-3 5 0,-10 16 254,2 0 1,0 0-1,2 1 1,1 0-1,-8 40 1,2-8 69,-28 66-1,-1 7-103,29-80-267,-8 27-333,-12 81 0,32-148-450,2-18-171,3-11 456</inkml:trace>
</inkml:ink>
</file>

<file path=ppt/ink/ink2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03.335"/>
    </inkml:context>
    <inkml:brush xml:id="br0">
      <inkml:brushProperty name="width" value="0.1" units="cm"/>
      <inkml:brushProperty name="height" value="0.1" units="cm"/>
      <inkml:brushProperty name="color" value="#E71224"/>
    </inkml:brush>
  </inkml:definitions>
  <inkml:trace contextRef="#ctx0" brushRef="#br0">1 53 8074,'46'-8'3072,"1"-4"-2023,-9-1-745,3 6 8,-13-1-56,5 8-64,1 0-88,2 5-32,-11 0-32,-12-5-32,-1 0-72,-6-5-80,-4 2-200,3-1-112,-7 1-689</inkml:trace>
</inkml:ink>
</file>

<file path=ppt/ink/ink2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03.693"/>
    </inkml:context>
    <inkml:brush xml:id="br0">
      <inkml:brushProperty name="width" value="0.1" units="cm"/>
      <inkml:brushProperty name="height" value="0.1" units="cm"/>
      <inkml:brushProperty name="color" value="#E71224"/>
    </inkml:brush>
  </inkml:definitions>
  <inkml:trace contextRef="#ctx0" brushRef="#br0">111 104 5033,'-51'-99'4905,"48"99"-4377,-9-5-40,20 20-32,-14-5 25,4 16-17,-1 5-24,3 10-104,-7-5-96,6 10-152,7 7-56,-12-7-96,12 10-120,-14-12-216,1 0-192,-2-2-289,-6-6 521</inkml:trace>
</inkml:ink>
</file>

<file path=ppt/ink/ink2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04.047"/>
    </inkml:context>
    <inkml:brush xml:id="br0">
      <inkml:brushProperty name="width" value="0.1" units="cm"/>
      <inkml:brushProperty name="height" value="0.1" units="cm"/>
      <inkml:brushProperty name="color" value="#E71224"/>
    </inkml:brush>
  </inkml:definitions>
  <inkml:trace contextRef="#ctx0" brushRef="#br0">68 1 6393,'-40'8'2143,"39"-8"-2099,-1 1-1,1 0 0,1-1 0,-1 1 0,0-1 0,0 1 0,0 0 0,0 0 0,0-1 0,0 1 0,1 0 1,-1 0-1,0 0 0,1 0 0,-1 0 0,1 0 0,-1 0 0,1 0 0,-1 0 0,1 0 0,0 0 0,0 0 1,-1 0-1,1 1 0,0-1 0,0 0 0,0 0 0,0 0 0,0 0 0,1 2 0,8 42 105,-4-29 96,-4-9-191,5 28 239,-6-34-284,0 0 0,0 0 0,0 0 0,0 1 0,0-1 0,0 0 0,0 0 0,0 0 0,-1 0 0,1 0 0,0 0 0,-1 0 0,1 0 0,0 0 0,-1-1 0,0 1 0,1 0 0,-1 0 0,1 0 0,-1 0 0,0-1 0,0 1 0,1 0 0,-2 0 0,-13 14 222,15-15-191,0-1 1,0 1-1,0 0 1,0 0-1,0-1 1,0 1-1,0 0 1,0 0-1,0 0 1,0-1-1,0 1 1,-1 0-1,1 0 0,0-1 1,0 1-1,0 0 1,0 0-1,0 0 1,-1-1-1,1 1 1,0 0-1,0 0 1,0 0-1,-1 0 1,1 0-1,0 0 1,0-1-1,0 1 1,-1 0-1,1 0 1,0 0-1,0 0 1,-1 0-1,1 0 0,0 0 1,0 0-1,-1 0 1,1 0-1,0 0 1,0 0-1,-1 0 1,1 0-1,0 0 1,0 0-1,-1 0 1,3-4-30,0 0 1,0 0 0,0 1-1,1-1 1,-1 0-1,1 1 1,0-1 0,0 1-1,0 0 1,0 0-1,1 0 1,-1 1 0,1-1-1,0 1 1,0 0-1,0 0 1,7-3 0,-3 2-7,1 0 0,-1 1 0,1 1 0,0-1 0,-1 1 0,1 1-1,0-1 1,12 2 0,12 0-11,-26-1-15,0 0-1,0 0 1,1 1 0,-1 0-1,0 0 1,8 3-1,-11-3-10,46 23-284,-48-23 306,-1 0 1,1 0 0,0 0 0,0 1 0,0-1 0,-1 0 0,1 1 0,-1-1 0,1 1 0,-1 0 0,0-1 0,0 1 0,1 0 0,-1 0 0,0 0 0,-1 0 0,1 0 0,0 0 0,0 0 0,0 4 0,-3-2 40,1 0 0,-1 0 0,0 0 0,0 0 0,-1 0 0,1 0 0,-1-1 1,0 1-1,-5 4 0,1 1 73,-3 2 17,-1-1 1,1 0-1,-2-1 1,-17 12-1,-15 12 240,21-16-121,7-7 58,29-14-225,-3-1-216,1-1 1,-1 0-1,-1 0 0,1-1 1,-1-1-1,0 0 1,-1 0-1,13-15 0,4-13-234</inkml:trace>
</inkml:ink>
</file>

<file path=ppt/ink/ink2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04.388"/>
    </inkml:context>
    <inkml:brush xml:id="br0">
      <inkml:brushProperty name="width" value="0.1" units="cm"/>
      <inkml:brushProperty name="height" value="0.1" units="cm"/>
      <inkml:brushProperty name="color" value="#E71224"/>
    </inkml:brush>
  </inkml:definitions>
  <inkml:trace contextRef="#ctx0" brushRef="#br0">0 86 9426,'7'-85'3241,"-2"90"-3017,18 11-72,-20-11-64,9 10 8,1-4-88,-8 2-40,-4 2-168,-2 0-176,-3 18-392,-15-15 463</inkml:trace>
</inkml:ink>
</file>

<file path=ppt/ink/ink2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04.722"/>
    </inkml:context>
    <inkml:brush xml:id="br0">
      <inkml:brushProperty name="width" value="0.1" units="cm"/>
      <inkml:brushProperty name="height" value="0.1" units="cm"/>
      <inkml:brushProperty name="color" value="#E71224"/>
    </inkml:brush>
  </inkml:definitions>
  <inkml:trace contextRef="#ctx0" brushRef="#br0">55 1 8002,'-54'32'2872,"55"-10"-2320,6 6-255,-2 1 71,-7-4 8,2 8-24,0 4-152,0-9-80,3 7-104,-1-6-40,6 3-232,-1-6-152,-9-6-457,-4-2 513</inkml:trace>
</inkml:ink>
</file>

<file path=ppt/ink/ink2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05.277"/>
    </inkml:context>
    <inkml:brush xml:id="br0">
      <inkml:brushProperty name="width" value="0.1" units="cm"/>
      <inkml:brushProperty name="height" value="0.1" units="cm"/>
      <inkml:brushProperty name="color" value="#E71224"/>
    </inkml:brush>
  </inkml:definitions>
  <inkml:trace contextRef="#ctx0" brushRef="#br0">96 61 7890,'16'-9'2427,"-13"8"-2296,0-1-1,-1 1 0,1-1 1,-1 1-1,0-1 1,1 0-1,-1 0 1,0 0-1,0 0 1,0 0-1,0 0 1,1-3-1,-1 3-97,-1 0 0,0 0 0,1 0 0,0 0 0,-1 1 0,1-1-1,0 1 1,0-1 0,0 1 0,0 0 0,0 0 0,0 0 0,0 0 0,0 0 0,0 0-1,0 0 1,1 1 0,-1-1 0,0 1 0,1 0 0,-1 0 0,0 0 0,1 0-1,-1 0 1,5 1 0,4 1 18,1 1 0,-1 1 0,0 0 0,13 6 1,19 6 52,-38-14-169,1-1-1,-1 1 1,0 0 0,1 1-1,-1-1 1,0 1 0,0 0-1,-1 0 1,1 1 0,0-1-1,-1 1 1,0 0 0,0 0-1,0 1 1,-1-1 0,1 1-1,-1 0 1,0 0 0,-1 0-1,1 0 1,-1 0 0,0 0-1,0 1 1,0-1-1,0 7 1,-3-9 9,1 0 0,-1 0 0,0 0-1,0 0 1,0-1 0,0 1 0,-1 0-1,1-1 1,-1 1 0,0-1 0,0 0 0,0 1-1,0-1 1,0 0 0,0 0 0,0 0 0,-1 0-1,1-1 1,-1 1 0,1-1 0,-6 3 0,-10 8-155,-17 11 185,-1-1-1,-1-2 1,-51 20-1,7-3 827,28-22-308,35-10-138,15-4-60,5-1 107,12 0-377,0 0 0,-1 0 0,1 1-1,0 1 1,-1 0 0,1 1-1,-1 1 1,0 0 0,21 10 0,-30-12-24,-1 1 0,0 0 0,0-1 0,0 1 0,0 1 0,-1-1 0,1 0 0,-1 1 0,0-1 0,0 1 0,0 0 1,0-1-1,0 1 0,-1 0 0,0 0 0,0 0 0,0 1 0,0 7 0,3 20-18,-4-30 19,1 0 0,0 0 0,-1 1 0,0-1 0,1 0 0,-1 0 0,0 1 0,0-1 0,-1 0 0,1 0 0,0 1 0,-1-1 0,0 3 0,-10 21 13,9-23-12,0 0 0,1 0 0,0 0 0,-1 1 0,1-1 0,0 0 0,0 1 0,1-1 0,-1 0 1,1 1-1,0-1 0,-1 1 0,2 4 0,-1 19 46,0 3 69,0-30-115,0 1 0,0-1 0,1 1 0,-1-1 0,0 0 0,1 1 0,-1-1 0,0 1 0,0-1 0,1 0 0,-1 1 0,1-1 0,-1 0 0,0 0 0,1 1 0,-1-1 0,1 0 0,-1 0 0,1 1 0,-1-1 0,0 0 0,1 0 0,-1 0 0,1 0 0,-1 0 0,1 0 0,-1 0 0,1 0 0,-1 0 0,1 0 0,-1 0 1,1 0-1,-1 0 0,1 0 0,-1 0 0,1-1 0,-1 1 0,0 0 0,1 0 0,-1-1 0,1 1 0,-1 0 0,0 0 0,1-1 0,-1 1 0,1-1 0,28-9 137,-25 9-126,-1 0 0,0 0 0,1 0 0,-1 0-1,0-1 1,0 1 0,0-1 0,5-3-1,4-5 9,0 0 0,-1-1 0,16-21 0,-5 7-69,-5 12-104,6-5-303,-22 18 416,-1-1 0,1 1 0,-1-1 0,1 1 0,-1-1 0,1 1-1,-1-1 1,0 1 0,1-1 0,-1 1 0,0-1 0,1 1 0,-1-1 0,0 0 0,0 1 0,1-1 0,-1 0 0,0 1 0,0-1 0,0 1 0,0-1-1,0 0 1,0 1 0,0-1 0,0 0 0,0 1 0,0-1 0,-1 0 0,1 1 0,0-1 0,-1 0 0,-8-8-295</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8:48.402"/>
    </inkml:context>
    <inkml:brush xml:id="br0">
      <inkml:brushProperty name="width" value="0.1" units="cm"/>
      <inkml:brushProperty name="height" value="0.1" units="cm"/>
      <inkml:brushProperty name="color" value="#FFC114"/>
    </inkml:brush>
  </inkml:definitions>
  <inkml:trace contextRef="#ctx0" brushRef="#br0">51 10 6977,'-7'-10'2625,"7"17"-1977,-1 13-80,1 22-104,-2-4-23,-6 6-73,1-2-112,-2-8-168,0 5-40,1-11-248,8 0-224,5-11 272</inkml:trace>
  <inkml:trace contextRef="#ctx0" brushRef="#br0" timeOffset="1">273 211 8682,'47'-2'3049,"16"7"-2705,-12-8-136,-10 3 48,-8 0-56,-7-5 16,-1 3-56,-21-21-208,3 5-104,1 10-384,-3-7-1585,13 0 1473</inkml:trace>
</inkml:ink>
</file>

<file path=ppt/ink/ink2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05.628"/>
    </inkml:context>
    <inkml:brush xml:id="br0">
      <inkml:brushProperty name="width" value="0.1" units="cm"/>
      <inkml:brushProperty name="height" value="0.1" units="cm"/>
      <inkml:brushProperty name="color" value="#E71224"/>
    </inkml:brush>
  </inkml:definitions>
  <inkml:trace contextRef="#ctx0" brushRef="#br0">128 0 7482,'-56'23'2456,"55"-23"-2426,0 1 1,1 0-1,-1 0 0,1-1 1,-1 1-1,1 0 0,0 0 1,-1-1-1,1 1 0,0 0 1,-1 0-1,1 0 0,0 0 0,0-1 1,0 1-1,0 0 0,0 0 1,0 0-1,0 0 0,0 0 1,0 0-1,0-1 0,0 1 1,1 0-1,-1 0 0,0 0 1,1 0-1,-1-1 0,0 1 0,1 0 1,-1 0-1,1-1 0,-1 1 1,1 0-1,0-1 0,-1 1 1,1 0-1,-1-1 0,1 1 1,0-1-1,0 1 0,1 0 0,1 2 81,1 3-39,0-1 1,-1 1-1,0-1 0,0 1 1,-1 0-1,1 0 1,-1 1-1,0-1 1,-1 0-1,0 1 0,0-1 1,0 1-1,-1-1 1,0 1-1,0-1 1,0 1-1,-1-1 0,0 1 1,0-1-1,-1 1 1,0-1-1,-3 7 0,-15 76 257,14-56-289,-1-1 0,-15 40 0,12-33-65,9-34-50,1 0 0,-1 0 0,-1 0 0,1 1 0,-1-1 0,1-1 0,-1 1 0,-1 0 0,1 0 0,-1-1 0,-5 8 0,2-10-1130,4-4 855</inkml:trace>
</inkml:ink>
</file>

<file path=ppt/ink/ink2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05.975"/>
    </inkml:context>
    <inkml:brush xml:id="br0">
      <inkml:brushProperty name="width" value="0.1" units="cm"/>
      <inkml:brushProperty name="height" value="0.1" units="cm"/>
      <inkml:brushProperty name="color" value="#E71224"/>
    </inkml:brush>
  </inkml:definitions>
  <inkml:trace contextRef="#ctx0" brushRef="#br0">1 9 8010,'112'-8'2504,"-106"8"-2418,-1 0 0,0 0 1,1 1-1,-1 0 0,0 0 0,1 1 0,-1-1 0,0 1 0,0 0 0,0 0 0,0 1 0,-1 0 1,9 6-1,2 0 82,68 44 527,-5-2 182,102 48 1,-99-58-727,33 14-234,-84-46-90,-29-9 152,-1 1-1,1-1 0,-1 0 0,1 0 1,0 1-1,-1-1 0,1 0 1,-1 0-1,1 0 0,-1 0 0,1 0 1,0 0-1,-1 1 0,1-1 0,0-1 1,-1 1-1,1 0 0,-1 0 1,1 0-1,-1 0 0,1 0 0,0 0 1,-1-1-1,1 1 0,-1 0 1,1-1-1,-1 1 0,1 0 0,-1-1 1,1 1-1,-1 0 0,1-1 0,-1 1 1,0-1-1,1 1 0,-1-1 1,0 1-1,1-1 0,-1 1 0,0-1 1,0 1-1,1-1 0,-1 0 1,-4-19-286</inkml:trace>
</inkml:ink>
</file>

<file path=ppt/ink/ink2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06.566"/>
    </inkml:context>
    <inkml:brush xml:id="br0">
      <inkml:brushProperty name="width" value="0.1" units="cm"/>
      <inkml:brushProperty name="height" value="0.1" units="cm"/>
      <inkml:brushProperty name="color" value="#E71224"/>
    </inkml:brush>
  </inkml:definitions>
  <inkml:trace contextRef="#ctx0" brushRef="#br0">241 1 8746,'-5'80'3966,"2"-56"-4000,-2 1 0,-1-1 0,-1-1 0,-1 1 0,-14 27 0,-10 30 29,23-54 10,-1-2 0,-1 0 0,-1 0 0,-2-1 0,-19 28 0,-9 10 73,39-57-72,0 0 0,1 1 1,-1-1-1,1 0 0,0 1 1,0 0-1,1-1 0,0 1 0,0 0 1,0 7-1,19-44-102,-9 12 100,1 1-1,1 0 1,0 0-1,20-21 1,0-4 3,4 4 62,-33 37-64,-1 1 0,1 0 0,0-1 0,-1 1 0,1 0 0,0 0 0,0 0 0,0 0 0,0 0 0,0 0 0,0 1 0,0-1 0,0 1 0,0-1 0,0 1 0,0 0 0,0 0 0,0 0 0,0 0 0,3 0 0,-4 1-3,0-1 1,0 1 0,-1 0 0,1-1-1,-1 1 1,1-1 0,-1 1 0,1 0-1,-1 0 1,1-1 0,-1 1 0,1 0-1,-1 0 1,0 0 0,1-1 0,-1 1-1,0 0 1,0 0 0,0 0-1,0 0 1,0 0 0,0-1 0,0 1-1,0 0 1,0 0 0,0 0 0,0 0-1,0 0 1,-1 0 0,-9 39 136,4-18-10,-7 103 330,-8-19-264,5 1 0,4 0-1,2 143 1,13-233-463,3-26-475,6-35-245,-1-8 707</inkml:trace>
</inkml:ink>
</file>

<file path=ppt/ink/ink2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06.902"/>
    </inkml:context>
    <inkml:brush xml:id="br0">
      <inkml:brushProperty name="width" value="0.1" units="cm"/>
      <inkml:brushProperty name="height" value="0.1" units="cm"/>
      <inkml:brushProperty name="color" value="#E71224"/>
    </inkml:brush>
  </inkml:definitions>
  <inkml:trace contextRef="#ctx0" brushRef="#br0">1 1 8010,'24'6'2904,"-15"7"-2280,-6 14-367,5 7-33,0 9-56,-8-5-32,9-2-192,-16-15-96,-8-8-377,25 10 329</inkml:trace>
</inkml:ink>
</file>

<file path=ppt/ink/ink2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07.241"/>
    </inkml:context>
    <inkml:brush xml:id="br0">
      <inkml:brushProperty name="width" value="0.1" units="cm"/>
      <inkml:brushProperty name="height" value="0.1" units="cm"/>
      <inkml:brushProperty name="color" value="#E71224"/>
    </inkml:brush>
  </inkml:definitions>
  <inkml:trace contextRef="#ctx0" brushRef="#br0">37 1 10306,'-37'28'3473,"59"-15"-3425,-4-5-16,15-5-8,16 15-8,-11-14 16,4 6-16,0-4-80,-26-17-72,5 9-216,-16-6-88,0 3-184,-3 2-161,-10-4 537</inkml:trace>
  <inkml:trace contextRef="#ctx0" brushRef="#br0" timeOffset="1">99 134 8074,'-39'79'2888,"34"-71"-2368,5 5-175,14 12-41,-10-4-40,15 10-144,1 0-80,-2-8-104,-18-5-104,-1-8-208,-11-5-225,-3-6 377</inkml:trace>
</inkml:ink>
</file>

<file path=ppt/ink/ink2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07.572"/>
    </inkml:context>
    <inkml:brush xml:id="br0">
      <inkml:brushProperty name="width" value="0.1" units="cm"/>
      <inkml:brushProperty name="height" value="0.1" units="cm"/>
      <inkml:brushProperty name="color" value="#E71224"/>
    </inkml:brush>
  </inkml:definitions>
  <inkml:trace contextRef="#ctx0" brushRef="#br0">440 0 6041,'1'1'108,"0"1"-1,-1-1 0,1 0 0,0 0 1,-1 1-1,1-1 0,-1 1 1,1-1-1,-1 0 0,0 1 0,1-1 1,-1 1-1,0-1 0,0 1 0,0-1 1,0 1-1,0-1 0,-1 1 1,1-1-1,0 1 0,-1-1 0,1 0 1,-1 1-1,1-1 0,-1 0 1,0 1-1,-1 1 0,-23 39-195,-26 20 304,35-41-9,0-2 1,-1 0-1,-33 29 0,2-14 786,-74 38 0,83-44-284,34-23-523,0-1 0,0 0 0,-1 0 0,1-1 0,-1 1 0,-11 4 0,10-4 252,9-1 42,14-2 77,181-40 763,-158 34-1270,1 1 0,0 3 0,42 3 0,-68-2-44,5 1-96,0 2 0,0 0 0,0 1 1,0 0-1,-1 2 0,21 8 0,-33-8-1048,-17-11-243,-6-16 892</inkml:trace>
</inkml:ink>
</file>

<file path=ppt/ink/ink2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10.685"/>
    </inkml:context>
    <inkml:brush xml:id="br0">
      <inkml:brushProperty name="width" value="0.1" units="cm"/>
      <inkml:brushProperty name="height" value="0.1" units="cm"/>
      <inkml:brushProperty name="color" value="#E71224"/>
    </inkml:brush>
  </inkml:definitions>
  <inkml:trace contextRef="#ctx0" brushRef="#br0">403 1 9642,'0'0'10,"-1"0"-1,1 0 1,-1 0 0,1-1-1,-1 1 1,1 0 0,-1 1-1,1-1 1,-1 0 0,1 0-1,0 0 1,-1 0 0,1 0-1,-1 0 1,1 1 0,-1-1-1,1 0 1,-1 0 0,1 1-1,0-1 1,-1 0 0,1 1-1,0-1 1,-1 0 0,1 1-1,0-1 1,-1 0 0,1 1-1,0-1 1,0 1 0,-1-1-1,1 1 1,0-1 0,0 0-1,0 1 1,0-1 0,0 1-1,0-1 1,-1 1 0,1-1-1,0 1 1,0-1 0,0 1-1,1-1 1,-1 1 0,0-1-1,0 1 1,0 0 0,4 34 278,-2-25-233,-4-10-62,1-1 12,1-11-411,0 16 946,-5 30-154,-21 73-189,22-95-181,0 1 0,-1-1-1,-1 0 1,0-1 0,0 1-1,-1-1 1,-10 11 0,-56 54 26,39-43-21,-38 50 0,65-74-72,-1-1 0,0 1 1,0-1-1,-1-1 0,0 0 1,0 0-1,-1-1 0,1 0 1,-1 0-1,-1-1 0,-11 4 1,15-4-148</inkml:trace>
</inkml:ink>
</file>

<file path=ppt/ink/ink2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11.027"/>
    </inkml:context>
    <inkml:brush xml:id="br0">
      <inkml:brushProperty name="width" value="0.1" units="cm"/>
      <inkml:brushProperty name="height" value="0.1" units="cm"/>
      <inkml:brushProperty name="color" value="#E71224"/>
    </inkml:brush>
  </inkml:definitions>
  <inkml:trace contextRef="#ctx0" brushRef="#br0">105 1 6497,'-3'12'3125,"1"41"-3042,2-45 173,-2 15-83,-1 0 0,-2 0 1,0-1-1,-1 1 0,-1-1 1,-14 28-1,11-25-65,0-1 0,2 1 0,1 0 0,-6 41 1,10-13-41,6 72 1,0 4-24,-1-112-206,5-22-152,8-29-328,-14 32 605,19-45-268</inkml:trace>
</inkml:ink>
</file>

<file path=ppt/ink/ink2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11.374"/>
    </inkml:context>
    <inkml:brush xml:id="br0">
      <inkml:brushProperty name="width" value="0.1" units="cm"/>
      <inkml:brushProperty name="height" value="0.1" units="cm"/>
      <inkml:brushProperty name="color" value="#E71224"/>
    </inkml:brush>
  </inkml:definitions>
  <inkml:trace contextRef="#ctx0" brushRef="#br0">232 0 7418,'5'2'2520,"3"19"-2360,-1 2-64,0 23-64,-7 2-176,-4 9 80</inkml:trace>
  <inkml:trace contextRef="#ctx0" brushRef="#br0" timeOffset="1">1 452 7017,'0'-7'2993,"6"-2"-1008,9 4-1793,16 3-8,2-10 16,8 3-32,2-1-32,0-7-72,3 3-24,-7-9-24,4 3-80,-15 8-168,-10 6-120,-8 6-465,-15 0 529</inkml:trace>
</inkml:ink>
</file>

<file path=ppt/ink/ink2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11.721"/>
    </inkml:context>
    <inkml:brush xml:id="br0">
      <inkml:brushProperty name="width" value="0.1" units="cm"/>
      <inkml:brushProperty name="height" value="0.1" units="cm"/>
      <inkml:brushProperty name="color" value="#E71224"/>
    </inkml:brush>
  </inkml:definitions>
  <inkml:trace contextRef="#ctx0" brushRef="#br0">332 1 4241,'-14'20'1528,"1"0"0,-16 34 0,14-27-847,-2 0 1,-25 31-1,23-34-405,2 1-1,-26 46 1,-79 218-652,122-301-2242,4-10 1630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8:48.732"/>
    </inkml:context>
    <inkml:brush xml:id="br0">
      <inkml:brushProperty name="width" value="0.1" units="cm"/>
      <inkml:brushProperty name="height" value="0.1" units="cm"/>
      <inkml:brushProperty name="color" value="#FFC114"/>
    </inkml:brush>
  </inkml:definitions>
  <inkml:trace contextRef="#ctx0" brushRef="#br0">525 1 7834,'-12'46'1044,"9"-29"-508,-2-1-1,0 0 0,0-1 0,-10 19 0,12-28-250,-1-1-1,0 1 0,0-1 0,0 1 0,-10 8 0,9-10-151,1 0 0,0 0 0,0 0 0,1 1 0,-1-1 0,1 1 0,0 0 0,0 0 0,1 0 0,-3 7 0,2 1 31,-1 1 0,0-1 0,-1 0-1,-1 0 1,0 0 0,0-1 0,-1 0 0,-1 0 0,-17 19 0,-87 85 309,-17 19-314,69-68-248,44-56-152,6-15-407,9 1 512,0 1 0,0-1 1,0 1-1,0-1 1,1 0-1,0 1 0,-1-1 1,1 0-1,0 0 1,0 1-1,1-1 1,-1 0-1,1-3 0,4-33-441</inkml:trace>
</inkml:ink>
</file>

<file path=ppt/ink/ink2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12.057"/>
    </inkml:context>
    <inkml:brush xml:id="br0">
      <inkml:brushProperty name="width" value="0.1" units="cm"/>
      <inkml:brushProperty name="height" value="0.1" units="cm"/>
      <inkml:brushProperty name="color" value="#E71224"/>
    </inkml:brush>
  </inkml:definitions>
  <inkml:trace contextRef="#ctx0" brushRef="#br0">55 1 2312,'1'39'1422,"-3"1"-1,-1-1 0,-1 1 0,-16 56 1,9-40-686,-5 58 1,19-86-442,-3-27-289,1-1 0,0 0 0,-1 0 0,1 0 0,0 0 0,0 0 0,-1 0-1,1 0 1,0 0 0,0 0 0,-1 0 0,1 0 0,0 0 0,0 0 0,-1-1 0,1 1 0,0 0 0,-1 0 0,1-1 0,0 1 0,-1-1 0,1 1 0,-1 0 0,1-1 0,0 0-1,-1 1 1,1-1 0,-1 1 0,1-1 0,-1 1 0,1-2 0,13-13-59,0 0-1,-1-1 1,-1 0-1,-1-1 1,0-1 0,-1 1-1,-1-2 1,12-32-1,28-51-2350,-22 54 1450</inkml:trace>
</inkml:ink>
</file>

<file path=ppt/ink/ink2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12.407"/>
    </inkml:context>
    <inkml:brush xml:id="br0">
      <inkml:brushProperty name="width" value="0.1" units="cm"/>
      <inkml:brushProperty name="height" value="0.1" units="cm"/>
      <inkml:brushProperty name="color" value="#E71224"/>
    </inkml:brush>
  </inkml:definitions>
  <inkml:trace contextRef="#ctx0" brushRef="#br0">298 1 3049,'-17'8'7247,"-16"28"-7045,13-15 81,-10 1-171,25-20-96,1 1 0,0 0 0,0 0 0,0 0 0,0 1 0,-5 5 0,4-2 12,-1 0-1,0 0 1,-1-1-1,0 1 1,0-2 0,0 1-1,0-1 1,-1 0-1,0 0 1,0-1-1,-1 0 1,1 0 0,-1-1-1,1 0 1,-17 2-1,23-4 11,-1-1-1,1 1 1,-1 0-1,1 0 1,0 0-1,-1 0 1,1 0-1,0 0 1,0 0-1,-4 4 1,7 4 356,18 2-78,131 30 699,-97-29-642,60 23 0,-88-26-85,0-1 1,37 8-1,-61-15-288,1-1 0,-1 1 0,0 0 0,1 0 0,-1 1 0,0-1 0,1 0-1,-1 0 1,0 1 0,0-1 0,0 0 0,0 1 0,0-1 0,0 1 0,-1 0 0,1-1 0,0 1 0,-1 0-1,0-1 1,1 1 0,-1 1 0,2 4-119,5-37-2232,0 24 1951</inkml:trace>
</inkml:ink>
</file>

<file path=ppt/ink/ink2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12.878"/>
    </inkml:context>
    <inkml:brush xml:id="br0">
      <inkml:brushProperty name="width" value="0.1" units="cm"/>
      <inkml:brushProperty name="height" value="0.1" units="cm"/>
      <inkml:brushProperty name="color" value="#E71224"/>
    </inkml:brush>
  </inkml:definitions>
  <inkml:trace contextRef="#ctx0" brushRef="#br0">93 59 9026,'-92'-9'3137,"105"4"-2865,18 10-96,5-17-104,5 4-16,5-9-32,-3 4 16,18 20-24,-14-4-72,-14 2-232,-5 5-176,-30-12 248</inkml:trace>
</inkml:ink>
</file>

<file path=ppt/ink/ink2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13.360"/>
    </inkml:context>
    <inkml:brush xml:id="br0">
      <inkml:brushProperty name="width" value="0.1" units="cm"/>
      <inkml:brushProperty name="height" value="0.1" units="cm"/>
      <inkml:brushProperty name="color" value="#E71224"/>
    </inkml:brush>
  </inkml:definitions>
  <inkml:trace contextRef="#ctx0" brushRef="#br0">295 1 7114,'2'0'104,"0"0"0,-1 0 1,1 0-1,0 0 1,-1 1-1,1-1 1,0 0-1,-1 1 1,1 0-1,-1-1 1,1 1-1,-1 0 1,1 0-1,-1-1 1,0 1-1,1 0 1,-1 0-1,0 1 1,0-1-1,1 0 1,-1 0-1,0 1 1,0-1-1,0 0 1,-1 1-1,1-1 1,0 1-1,-1-1 1,1 1-1,0 2 1,0 2-74,-1 1 1,-1-1 0,1 0 0,-1 0-1,0 0 1,-3 12 0,-3 14 426,-7 90 282,2-37-120,1 139-1,12-68-419,-1-58-38,16 125 0,-16-223-163,1 1 0,-1-1-1,0 1 1,0 0 0,1-1 0,-1 1-1,0 0 1,0 0 0,0-1 0,0 1-1,0 0 1,0-1 0,0 1-1,0 0 1,0-1 0,0 1 0,-1 0-1,1-1 1,0 1 0,0 0 0,-1-1-1,1 1 1,0 0 0,-1-1-1,1 1 1,-1-1 0,1 1 0,0-1-1,-1 1 1,1-1 0,-2 2 0,0-3-6,0 1 0,0-1 0,0 1 1,1-1-1,-1 0 0,0 0 1,0 1-1,1-1 0,-1 0 0,1-1 1,-1 1-1,1 0 0,-1 0 1,-1-2-1,-47-49-350,-76-96 1,59 65 367,62 77-73,2 3 150,0 0-1,1 0 1,-1 0 0,1-1 0,0 1 0,0-1 0,-3-5-1,5 8-64,0 0-1,0 0 0,0 0 0,1 0 0,-1 0 0,0 1 0,0-1 0,1 0 0,-1 0 0,0 0 0,1 1 0,-1-1 0,1 0 0,-1 0 0,1 1 0,-1-1 0,1 0 0,-1 1 0,1-1 0,0 0 0,-1 1 0,1-1 0,0 1 0,0 0 0,-1-1 0,1 1 1,0-1-1,0 1 0,0 0 0,-1 0 0,1-1 0,0 1 0,0 0 0,0 0 0,0 0 0,0 0 0,0 0 0,-1 0 0,3 1 0,32-5 43,66 2 1,-61 2-127,69-7 1,-98 5-49,0 0 0,-1 0 0,1-1 0,-1-1 1,1 0-1,-1 0 0,0-1 0,-1 0 1,1 0-1,16-14 0,13-15-236</inkml:trace>
</inkml:ink>
</file>

<file path=ppt/ink/ink2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13.812"/>
    </inkml:context>
    <inkml:brush xml:id="br0">
      <inkml:brushProperty name="width" value="0.1" units="cm"/>
      <inkml:brushProperty name="height" value="0.1" units="cm"/>
      <inkml:brushProperty name="color" value="#E71224"/>
    </inkml:brush>
  </inkml:definitions>
  <inkml:trace contextRef="#ctx0" brushRef="#br0">27 25 8106,'0'-2'247,"1"0"0,0 1 0,-1-1 0,1 0 0,0 1 1,0 0-1,0-1 0,0 1 0,1-1 0,-1 1 0,0 0 0,0 0 1,1 0-1,-1 0 0,3-2 0,-1 3-179,0-1 0,0 1 1,0 0-1,0 0 0,0 0 1,0 1-1,0-1 0,0 1 0,4 1 1,23 5 150,0 2 1,42 18-1,-64-24-281,0 0 0,0 1 0,-1 1 0,1-1-1,-1 1 1,0 0 0,0 1 0,0-1 0,-1 1-1,0 1 1,0-1 0,-1 1 0,6 8 0,-10-13 31,0 0 1,0 0 0,0 0 0,0 1 0,0-1-1,0 0 1,-1 0 0,1 0 0,-1 1-1,0-1 1,0 0 0,1 0 0,-1 1 0,-1-1-1,1 0 1,0 1 0,0-1 0,-1 0-1,0 0 1,1 1 0,-3 2 0,1-1 8,-1-1 1,0 0 0,0 0-1,0 0 1,0-1-1,-1 1 1,1-1 0,-8 4-1,1 1-9,-14 8-16,15-8 43,0-1-1,-1 0 1,0-1 0,-14 6-1,-6 2 196,1 1 0,-38 24 0,8-4 759,59-34-941,0 0 1,1 0-1,-1 0 0,0 0 0,0 0 0,0 0 1,0 0-1,0 0 0,1 0 0,-1 0 0,0 0 1,0 0-1,0 0 0,0 0 0,0 1 0,0-1 1,1 0-1,-1 0 0,0 0 0,0 0 0,0 0 1,0 0-1,0 0 0,0 1 0,0-1 0,0 0 1,0 0-1,0 0 0,0 0 0,0 0 0,0 1 1,1-1-1,-1 0 0,0 0 0,0 0 1,0 0-1,0 0 0,0 1 0,0-1 0,-1 0 1,1 0-1,0 0 0,0 0 0,0 0 0,0 0 1,0 1-1,0-1 0,0 0 0,0 0 0,0 0 1,0 0-1,0 0 0,0 0 0,0 1 0,-1-1 1,1 0-1,0 0 0,0 0 0,0 0 0,0 0 1,25 3 153,31-3-112,76-2-79,-104-7-301,-18 1-402,-10 8 694,1-1 0,-1 1 0,0 0 0,0 0 1,0-1-1,0 1 0,-1 0 0,1 0 0,0-1 0,0 1 0,0 0 0,0 0 0,0-1 1,0 1-1,0 0 0,0 0 0,0-1 0,-1 1 0,1 0 0,0 0 0,0 0 1,0-1-1,0 1 0,-1 0 0,1 0 0,0 0 0,0 0 0,0 0 0,-1-1 0,1 1 1,0 0-1,0 0 0,-1 0 0,1 0 0,0 0 0,0 0 0,-1 0 0,1 0 0,0 0 1,-1 0-1,-1-2-353</inkml:trace>
</inkml:ink>
</file>

<file path=ppt/ink/ink2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14.136"/>
    </inkml:context>
    <inkml:brush xml:id="br0">
      <inkml:brushProperty name="width" value="0.1" units="cm"/>
      <inkml:brushProperty name="height" value="0.1" units="cm"/>
      <inkml:brushProperty name="color" value="#E71224"/>
    </inkml:brush>
  </inkml:definitions>
  <inkml:trace contextRef="#ctx0" brushRef="#br0">268 18 7394,'-15'-5'579,"-1"1"0,-1 0 0,-17 0 0,33 4-545,-1 0 1,1 1-1,0 0 1,-1-1-1,1 1 0,-1 0 1,1 0-1,0 0 1,-1 0-1,1 0 0,0 0 1,0 0-1,0 0 1,0 0-1,0 0 0,0 1 1,0-1-1,1 0 1,-1 1-1,0-1 0,1 1 1,-1-1-1,1 1 1,-1-1-1,1 1 0,0-1 1,-1 1-1,1 0 1,0-1-1,0 1 0,1 2 1,-4 9 152,-65 295 1572,28-115-1315,7 33-324,18-106-546,14-92-776,2-38 807</inkml:trace>
</inkml:ink>
</file>

<file path=ppt/ink/ink2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14.502"/>
    </inkml:context>
    <inkml:brush xml:id="br0">
      <inkml:brushProperty name="width" value="0.1" units="cm"/>
      <inkml:brushProperty name="height" value="0.1" units="cm"/>
      <inkml:brushProperty name="color" value="#E71224"/>
    </inkml:brush>
  </inkml:definitions>
  <inkml:trace contextRef="#ctx0" brushRef="#br0">1 149 8650,'37'-69'2578,"-37"68"-2554,1 0 1,-1 0 0,1 0-1,-1 1 1,1-1-1,0 0 1,-1 0-1,1 1 1,0-1 0,-1 1-1,1-1 1,0 0-1,0 1 1,-1 0 0,1-1-1,0 1 1,0-1-1,0 1 1,0 0 0,0 0-1,-1-1 1,1 1-1,0 0 1,0 0 0,0 0-1,0 0 1,0 0-1,0 0 1,0 0-1,0 0 1,0 1 0,0-1-1,-1 0 1,1 0-1,0 1 1,0-1 0,0 1-1,1 0 1,5 1 91,11 1 2,1 0 0,-1-2 0,1-1 0,0 0 0,-1-1 1,1-1-1,-1-1 0,1 0 0,33-12 0,-21 7-243,0 2 0,1 2 0,37-2 0,-56 4-80,-14-2-241,-23-9-1564,21 12 1726,-20-10-473</inkml:trace>
</inkml:ink>
</file>

<file path=ppt/ink/ink2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14.875"/>
    </inkml:context>
    <inkml:brush xml:id="br0">
      <inkml:brushProperty name="width" value="0.1" units="cm"/>
      <inkml:brushProperty name="height" value="0.1" units="cm"/>
      <inkml:brushProperty name="color" value="#E71224"/>
    </inkml:brush>
  </inkml:definitions>
  <inkml:trace contextRef="#ctx0" brushRef="#br0">127 70 5545,'-54'-69'2801,"42"85"-345,6 4-2016,-3 6-40,4 14-103,-8-6-9,8 7-112,2-1-16,-3-11-72,6 6-64,1-9-72,-4-5-128,3 4-224,2-1-145,-7 1-1815,-4-2 1656</inkml:trace>
</inkml:ink>
</file>

<file path=ppt/ink/ink2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15.204"/>
    </inkml:context>
    <inkml:brush xml:id="br0">
      <inkml:brushProperty name="width" value="0.1" units="cm"/>
      <inkml:brushProperty name="height" value="0.1" units="cm"/>
      <inkml:brushProperty name="color" value="#E71224"/>
    </inkml:brush>
  </inkml:definitions>
  <inkml:trace contextRef="#ctx0" brushRef="#br0">50 11 5553,'-36'14'2381,"35"-12"-2252,-1-1 1,1 1 0,0 0-1,0 0 1,-1 0 0,1 0-1,1 0 1,-1 0 0,0 0-1,0 0 1,1 0 0,-1 0-1,1 0 1,0 0 0,0 0-1,0 0 1,0 1 0,0-1-1,0 0 1,0 0 0,1 0-1,-1 0 1,2 3 0,-2 0 66,1 25-45,2 0-1,1 0 0,1 0 0,10 31 0,-19-109-857,4 38 709,0 1 1,0-1-1,1 0 0,0 0 0,1 1 0,0-1 0,0 1 0,1-1 0,0 1 0,1 0 0,7-12 0,-8 15 34,0 1 0,1-1 0,0 1 1,-1 0-1,2 0 0,-1 1 0,1-1 0,-1 1 0,1 0 0,0 0 0,1 1 1,-1-1-1,1 1 0,-1 0 0,1 1 0,0-1 0,11-2 0,3 1-3,0 1 1,0 0-1,40 2 0,-54 1-49,0 0 1,0 1-1,0 0 1,0 1-1,0 0 0,0-1 1,0 2-1,-1-1 1,1 1-1,-1-1 0,0 2 1,0-1-1,0 0 1,0 1-1,0 0 0,-1 0 1,8 9-1,-11-12 8,0 0-1,0 1 1,0-1-1,-1 0 0,1 1 1,0-1-1,0 1 1,-1-1-1,1 1 1,-1-1-1,1 1 1,-1-1-1,0 1 1,0 0-1,0-1 0,1 1 1,-1 0-1,-1-1 1,1 1-1,0-1 1,0 1-1,-1 0 1,1-1-1,-1 3 1,-1-1 3,0 0 1,0 0-1,0 0 1,-1 0-1,1 0 1,-1-1-1,1 1 1,-1-1-1,0 1 1,-5 2-1,-4 2 45,0-1 0,0 0 0,-1 0 0,0-1 0,-16 3 1,-13-2 210,-8 2 213,47-8-429,1 1 1,0 0-1,0 0 0,0 0 1,0 0-1,0 0 0,0 0 1,0 1-1,0-1 1,0 0-1,0 1 0,1 0 1,-1-1-1,1 1 1,-1 0-1,1 0 0,-2 3 1,-9 13 375,7-9 174,13-11-121,16 7-320,-9 1-128,-12-5-20,77 13 40,-73-13-77,-1-1-1,1 1 1,0-1-1,-1-1 1,1 1-1,0-1 1,-1-1-1,1 1 1,-1-1 0,12-5-1,14-8-982,-42 17 1312</inkml:trace>
</inkml:ink>
</file>

<file path=ppt/ink/ink2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18.957"/>
    </inkml:context>
    <inkml:brush xml:id="br0">
      <inkml:brushProperty name="width" value="0.1" units="cm"/>
      <inkml:brushProperty name="height" value="0.1" units="cm"/>
      <inkml:brushProperty name="color" value="#E71224"/>
    </inkml:brush>
  </inkml:definitions>
  <inkml:trace contextRef="#ctx0" brushRef="#br0">0 97 7210,'58'-15'2648,"-33"0"-2144,14 11-128,-3-3-16,12 4-128,-19-5-56,4 1-120,-7-8-8,-14-3-24,11 18-16,-17-5-8,9 17-72,-8-2-200,-6-1 192</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3:00.231"/>
    </inkml:context>
    <inkml:brush xml:id="br0">
      <inkml:brushProperty name="width" value="0.1" units="cm"/>
      <inkml:brushProperty name="height" value="0.1" units="cm"/>
      <inkml:brushProperty name="color" value="#FFC114"/>
    </inkml:brush>
  </inkml:definitions>
  <inkml:trace contextRef="#ctx0" brushRef="#br0">7 1 11891,'2'0'168,"1"1"8,4 4 240,1 5 32,0 8 32,7 2-40,-4 8-120,-6 0-88,5 11-128,-18-3-32,-2 9-64,3 1 16,-9-17-152,9 2-112,-2-11-280,4 0-264,-8-20 512</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8:49.266"/>
    </inkml:context>
    <inkml:brush xml:id="br0">
      <inkml:brushProperty name="width" value="0.1" units="cm"/>
      <inkml:brushProperty name="height" value="0.1" units="cm"/>
      <inkml:brushProperty name="color" value="#FFC114"/>
    </inkml:brush>
  </inkml:definitions>
  <inkml:trace contextRef="#ctx0" brushRef="#br0">1 136 9154,'12'-2'2950,"8"-7"-2746,-7 3-136,274-111 756,-287 116-823,1 1-1,-1 0 0,1 0 1,-1 0-1,1-1 0,0 1 1,-1 0-1,1 0 0,0 0 1,-1 0-1,1 0 0,0 0 1,-1 0-1,1 0 0,-1 1 1,1-1-1,0 0 1,-1 0-1,1 0 0,-1 1 1,1-1-1,-1 0 0,1 1 1,0-1-1,-1 0 0,1 1 1,-1-1-1,0 1 0,1-1 1,-1 0-1,1 1 0,-1 0 1,0-1-1,1 1 1,-1 0-1,6 29 22,-12 30 15,-1-29-57,-1-2 0,-2 1 0,-1-1 0,-1 0 0,-1-1 0,-2-1 0,-1 0 0,-25 32 0,36-53-43,-1 1 0,0-1 0,-1 0 0,0 0 0,0-1 0,-11 6 0,14-8-59,0-1 0,0 0 1,0 0-1,0 0 0,-1-1 0,1 0 0,-1 1 0,1-2 0,-1 1 0,1 0 0,-1-1 0,0 0 0,-7-1 0,-3-9-1813,7-4 872</inkml:trace>
</inkml:ink>
</file>

<file path=ppt/ink/ink2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19.304"/>
    </inkml:context>
    <inkml:brush xml:id="br0">
      <inkml:brushProperty name="width" value="0.1" units="cm"/>
      <inkml:brushProperty name="height" value="0.1" units="cm"/>
      <inkml:brushProperty name="color" value="#E71224"/>
    </inkml:brush>
  </inkml:definitions>
  <inkml:trace contextRef="#ctx0" brushRef="#br0">40 1 7794,'-39'37'2640,"83"-37"-2504,10 0 0,2 2 16,2 0-8,-22-10-32,-3-1-40,-4 8-96,-4-1-152,-10 7 120</inkml:trace>
</inkml:ink>
</file>

<file path=ppt/ink/ink2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19.659"/>
    </inkml:context>
    <inkml:brush xml:id="br0">
      <inkml:brushProperty name="width" value="0.1" units="cm"/>
      <inkml:brushProperty name="height" value="0.1" units="cm"/>
      <inkml:brushProperty name="color" value="#E71224"/>
    </inkml:brush>
  </inkml:definitions>
  <inkml:trace contextRef="#ctx0" brushRef="#br0">1 3 8042,'3'0'2744,"13"3"-2544,24 5-104,-1-6 8,12 1 8,12 0-24,6-3-40,-4 0 0,-12-5-40,-10 0-8,-17 0-208,0-1-488,-5 6 472</inkml:trace>
</inkml:ink>
</file>

<file path=ppt/ink/ink2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20.003"/>
    </inkml:context>
    <inkml:brush xml:id="br0">
      <inkml:brushProperty name="width" value="0.1" units="cm"/>
      <inkml:brushProperty name="height" value="0.1" units="cm"/>
      <inkml:brushProperty name="color" value="#E71224"/>
    </inkml:brush>
  </inkml:definitions>
  <inkml:trace contextRef="#ctx0" brushRef="#br0">196 104 7242,'-2'-1'80,"1"0"1,0 1 0,0-1-1,0 0 1,-1 1 0,1-1-1,0 0 1,-1 1 0,1 0-1,0-1 1,-1 1 0,1 0-1,-1 0 1,1-1 0,0 1-1,-1 0 1,1 1 0,-1-1-1,1 0 1,0 0 0,-1 1 0,1-1-1,-1 0 1,1 1 0,0-1-1,0 1 1,-1 0 0,-1 1-1,2 1-19,0 0 1,0 0-1,1 0 0,-1 1 0,1-1 0,0 0 1,-1 0-1,1 1 0,1-1 0,0 5 0,0 20-14,-9 135 712,-55 309 1,26-325-682,26-113-69,2 1 0,1 0 0,2 0 1,1 1-1,0 35 0,10-36 18,-2-25-100,0-10-325,-2-22 251</inkml:trace>
  <inkml:trace contextRef="#ctx0" brushRef="#br0" timeOffset="1">388 88 8298,'146'-87'2864,"-126"98"-2632,1 10-128,-6 2-40,1 5-80,-6-6-88,0 1-1024,-5-4 808</inkml:trace>
</inkml:ink>
</file>

<file path=ppt/ink/ink2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20.334"/>
    </inkml:context>
    <inkml:brush xml:id="br0">
      <inkml:brushProperty name="width" value="0.1" units="cm"/>
      <inkml:brushProperty name="height" value="0.1" units="cm"/>
      <inkml:brushProperty name="color" value="#E71224"/>
    </inkml:brush>
  </inkml:definitions>
  <inkml:trace contextRef="#ctx0" brushRef="#br0">2 39 8594,'-2'0'2928,"14"8"-2784,6-8 1,8 3 31,7-3 8,12 2 40,2-4-48,-4-6-120,1 0 0,-6-10-56,0 9 0,0 8-120,-11-4-112,-2 8-352,-13-3-1785,2 5 1673</inkml:trace>
</inkml:ink>
</file>

<file path=ppt/ink/ink2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20.676"/>
    </inkml:context>
    <inkml:brush xml:id="br0">
      <inkml:brushProperty name="width" value="0.1" units="cm"/>
      <inkml:brushProperty name="height" value="0.1" units="cm"/>
      <inkml:brushProperty name="color" value="#E71224"/>
    </inkml:brush>
  </inkml:definitions>
  <inkml:trace contextRef="#ctx0" brushRef="#br0">267 0 6625,'-63'77'2165,"62"-75"-2101,-1 0 0,1 0-1,0 0 1,0 0 0,0 0 0,0 0 0,0 0 0,0 0 0,0 0 0,1 0-1,-1 0 1,1 0 0,-1 1 0,1-1 0,0 0 0,0 0 0,0 1-1,0-1 1,1 0 0,-1 0 0,1 1 0,-1-1 0,2 2 0,1 13 470,-3 11-192,-2 0 0,-1 0 0,-1 0 1,-1-1-1,-15 44 0,1 6-105,-88 387 66,107-461-338,-12 38-27,12-39 1,-1 0 0,1-1 0,-1 1-1,0 0 1,1-1 0,-1 1 0,0-1-1,0 1 1,0-1 0,0 1-1,0-1 1,0 0 0,-1 1 0,1-1-1,0 0 1,-1 0 0,1 0 0,-2 1-1,-2-6-396</inkml:trace>
</inkml:ink>
</file>

<file path=ppt/ink/ink2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21.005"/>
    </inkml:context>
    <inkml:brush xml:id="br0">
      <inkml:brushProperty name="width" value="0.1" units="cm"/>
      <inkml:brushProperty name="height" value="0.1" units="cm"/>
      <inkml:brushProperty name="color" value="#E71224"/>
    </inkml:brush>
  </inkml:definitions>
  <inkml:trace contextRef="#ctx0" brushRef="#br0">0 147 7890,'35'-3'2792,"-14"-7"-2376,25 10-312,2 0-24,-9 3 8,5 4 8,-13 3 0,-14-9-48,4 1 8,1 1-176,-9-6-216,2-5 232</inkml:trace>
  <inkml:trace contextRef="#ctx0" brushRef="#br0" timeOffset="1">143 1 7466,'-5'10'2608,"0"-2"-2368,13 12 72,-13-7 32,2 2-8,0 1 0,8-1-143,-12-2-49,7 2-96,12 1-16,-21-1-32,8 0-96,2 4-289,-4-2-551,0-11 592</inkml:trace>
</inkml:ink>
</file>

<file path=ppt/ink/ink2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21.343"/>
    </inkml:context>
    <inkml:brush xml:id="br0">
      <inkml:brushProperty name="width" value="0.1" units="cm"/>
      <inkml:brushProperty name="height" value="0.1" units="cm"/>
      <inkml:brushProperty name="color" value="#E71224"/>
    </inkml:brush>
  </inkml:definitions>
  <inkml:trace contextRef="#ctx0" brushRef="#br0">19 37 2232,'58'-36'1341,"-57"36"-1307,-1 0 1,1 0 0,-1 0-1,0 0 1,1 0 0,-1 0-1,0 0 1,1 0 0,-1 0-1,1 0 1,-1 0 0,0 0 0,1 0-1,-1 0 1,1 0 0,-1 0-1,0 0 1,1 0 0,-1 1-1,0-1 1,1 0 0,-1 0-1,0 0 1,1 1 0,-1-1-1,0 0 1,1 1 0,-1-1-1,0 0 1,0 0 0,1 1-1,-1-1 1,0 0 0,0 1-1,0-1 1,0 1 0,1-1-1,-1 0 1,0 1 0,0-1-1,0 0 1,0 1 0,0-1-1,0 1 1,0-1 0,0 0-1,0 1 1,0-1 0,0 1-1,-1 0 1,-1 28 1428,1-19-813,0-2-474,1-1 0,-1 1 0,0 0 0,-1-1 0,1 0 0,-1 1 0,-1-1 0,0 0 0,0 0 0,0 0 0,-1-1 0,-4 7 0,3-4-75,0-1 1,1 1-1,0 0 1,0 0-1,1 0 0,0 0 1,-3 19-1,3-15 43,3-11-106,-1 1 0,0-1 0,0 0 0,0 0 0,0 1 0,-1-1 0,1 0 0,0 0 0,-1 0 0,-2 2 0,2 0 415,20-7-224,-15 2-230,5-1-137,-1 0 1,0 0-1,0-1 1,0 0-1,0-1 1,-1 0-1,1 0 1,-1 0-1,0-1 1,0 1-1,-1-2 1,1 1-1,-1-1 0,0 1 1,4-8-1,-5 0-791</inkml:trace>
</inkml:ink>
</file>

<file path=ppt/ink/ink2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21.688"/>
    </inkml:context>
    <inkml:brush xml:id="br0">
      <inkml:brushProperty name="width" value="0.1" units="cm"/>
      <inkml:brushProperty name="height" value="0.1" units="cm"/>
      <inkml:brushProperty name="color" value="#E71224"/>
    </inkml:brush>
  </inkml:definitions>
  <inkml:trace contextRef="#ctx0" brushRef="#br0">60 18 7874,'0'0'68,"-1"0"0,1 0 0,0 0 0,-1 0 0,1 0 1,0 0-1,-1 0 0,1 0 0,0 0 0,-1 1 0,1-1 1,0 0-1,0 0 0,-1 0 0,1 0 0,0 1 0,0-1 0,-1 0 1,1 0-1,0 1 0,0-1 0,0 0 0,-1 0 0,1 1 1,0-1-1,0 0 0,0 1 0,0-1 0,0 0 0,0 1 0,0-1 1,0 0-1,-1 1 0,1-1 0,0 0 0,1 1 0,10 6 577,28-2-615,-5-9 24,35-8-2,-56 8-55,-2 0 7,-1 1 0,1 0 0,-1 0-1,1 2 1,0-1 0,17 0 0,-26 3-8,-1-1 0,0 1 1,1 0-1,-1-1 0,0 1 0,0 0 1,0-1-1,0 1 0,0 0 1,0 0-1,0 0 0,0 0 0,0 0 1,0 0-1,0 1 0,0-1 1,-1 0-1,1 0 0,0 0 0,-1 1 1,0-1-1,1 0 0,-1 1 1,1-1-1,-1 0 0,0 1 0,0-1 1,0 1-1,0-1 0,0 0 1,0 1-1,0-1 0,-1 0 0,1 1 1,0-1-1,-1 2 0,-17 50-14,8-34 20,-1 0 1,-1-1 0,0 0 0,-2-1 0,0-1-1,0 0 1,-2-1 0,0 0 0,0-1-1,-2-1 1,1-1 0,-36 19 0,49-29-52,0 0 0,0 0 0,0-1 0,0 1 0,0-1 0,-1 0-1,1 0 1,0-1 0,-1 1 0,1-1 0,0 0 0,-1 0 0,1 0 0,0-1 0,-1 1 0,-4-3 0,-4-10-251</inkml:trace>
</inkml:ink>
</file>

<file path=ppt/ink/ink2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22.028"/>
    </inkml:context>
    <inkml:brush xml:id="br0">
      <inkml:brushProperty name="width" value="0.1" units="cm"/>
      <inkml:brushProperty name="height" value="0.1" units="cm"/>
      <inkml:brushProperty name="color" value="#E71224"/>
    </inkml:brush>
  </inkml:definitions>
  <inkml:trace contextRef="#ctx0" brushRef="#br0">1 26 5337,'9'-8'795,"15"-8"448,-23 16-1136,0-1-1,0 1 1,0 0 0,0 0 0,0 0-1,0 0 1,0 0 0,0 0 0,0 0-1,0 0 1,0 0 0,0 0-1,0 1 1,0-1 0,0 0 0,0 1-1,0-1 1,-1 0 0,1 1 0,0-1-1,0 1 1,0-1 0,-1 1 0,1 0-1,0-1 1,0 1 0,-1 0-1,2 1 1,17 19 247,1-1-1,1-1 1,1 0-1,1-2 1,30 17-1,134 69 917,-165-92-1115,125 55 29,-150-74-960,1 7 851</inkml:trace>
</inkml:ink>
</file>

<file path=ppt/ink/ink2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22.371"/>
    </inkml:context>
    <inkml:brush xml:id="br0">
      <inkml:brushProperty name="width" value="0.1" units="cm"/>
      <inkml:brushProperty name="height" value="0.1" units="cm"/>
      <inkml:brushProperty name="color" value="#E71224"/>
    </inkml:brush>
  </inkml:definitions>
  <inkml:trace contextRef="#ctx0" brushRef="#br0">0 54 7930,'130'-54'2840,"-128"66"-2288,4 6-472,-6-3-408,5 6 248</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8:49.616"/>
    </inkml:context>
    <inkml:brush xml:id="br0">
      <inkml:brushProperty name="width" value="0.1" units="cm"/>
      <inkml:brushProperty name="height" value="0.1" units="cm"/>
      <inkml:brushProperty name="color" value="#FFC114"/>
    </inkml:brush>
  </inkml:definitions>
  <inkml:trace contextRef="#ctx0" brushRef="#br0">1 144 5425,'18'-117'2047,"-18"116"-1973,0 0-1,0-1 0,1 1 0,-1 0 1,0-1-1,1 1 0,-1 0 0,1-1 1,-1 1-1,1 0 0,0 0 1,-1 0-1,1-1 0,0 1 0,0 0 1,0 0-1,0 0 0,0 0 1,0 0-1,0 1 0,3-3 0,-4 3-14,1 0-1,-1 0 1,1 0-1,-1 0 1,1 0 0,-1 0-1,1 0 1,-1 1-1,1-1 1,-1 0-1,1 0 1,-1 0-1,0 0 1,1 1-1,-1-1 1,1 0-1,-1 0 1,1 1-1,-1-1 1,0 0-1,1 1 1,-1-1-1,0 0 1,1 1-1,-1-1 1,0 1 0,0-1-1,1 1 1,-1-1-1,0 0 1,0 1-1,1 0 1,2 9-10,1 1-7,-1 1 0,0-1-1,-1 1 1,0-1 0,1 17-1,-4-23-33,1-1 0,-1 1-1,0 0 1,0-1 0,0 1-1,-1-1 1,1 1 0,-1-1-1,0 0 1,0 1 0,-1-1-1,1 0 1,-1 0 0,0-1-1,0 1 1,0-1-1,-6 6 1,7-8-2,1 0-1,0 1 0,-1 0 1,1-1-1,0 1 1,0 0-1,0-1 0,0 1 1,1 0-1,-1 0 0,0 0 1,1 0-1,-1 0 1,1 0-1,0 0 0,0 0 1,-1 0-1,1 0 1,1 0-1,-1 0 0,0 0 1,0-1-1,1 1 1,-1 0-1,1 0 0,0 0 1,-1 0-1,1 0 1,0 0-1,0-1 0,0 1 1,0 0-1,0-1 1,1 1-1,-1-1 0,0 1 1,1-1-1,-1 0 1,1 0-1,0 1 0,3 0 1,-4-2 9,1-1 0,-1 1 1,0-1-1,1 0 0,-1 1 1,0-1-1,1 0 0,-1 0 1,0 0-1,0 0 0,0 0 0,0 0 1,0-1-1,0 1 0,0 0 1,0-1-1,0 1 0,0 0 1,-1-1-1,2-2 0,1-1 36,4-2-23,1 0 0,0 0 1,0 1-1,0 0 0,1 1 1,0 0-1,0 0 0,1 1 1,-1 0-1,1 0 0,10-1 0,-1-2-14,-17 6-19,1 0 1,-1 0-1,1 0 0,-1 0 0,0-1 0,1 1 0,-1-1 1,0 0-1,0 0 0,0 1 0,-1-1 0,1 0 0,0-1 1,1-1-1,12-14-307,-15 17 231,1-1 0,0 1 0,-1-1 0,1 1 0,-1-1 0,0 1 0,1 0 0,-1-1 0,0 1 0,0-1 0,0 1 0,0-1 0,0 1-1,0-1 1,-1 1 0,1-1 0,0 1 0,-2-3 0,2 3 40,-5-8-549</inkml:trace>
</inkml:ink>
</file>

<file path=ppt/ink/ink2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22.709"/>
    </inkml:context>
    <inkml:brush xml:id="br0">
      <inkml:brushProperty name="width" value="0.1" units="cm"/>
      <inkml:brushProperty name="height" value="0.1" units="cm"/>
      <inkml:brushProperty name="color" value="#E71224"/>
    </inkml:brush>
  </inkml:definitions>
  <inkml:trace contextRef="#ctx0" brushRef="#br0">273 81 8882,'-18'-81'3161,"-5"89"-2697,11 19-296,-6 0 40,-3 28-56,4 9-8,-12 11-40,7 16-32,-4-22-96,0 0-72,3-28-312,1-12-192,6-9 352</inkml:trace>
  <inkml:trace contextRef="#ctx0" brushRef="#br0" timeOffset="1">268 246 7954,'49'-11'2752,"-8"3"-2544,5-1-96,3 13-48,-19-6-48,1 12-200,-3 10-712,-17-4 624</inkml:trace>
</inkml:ink>
</file>

<file path=ppt/ink/ink2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23.049"/>
    </inkml:context>
    <inkml:brush xml:id="br0">
      <inkml:brushProperty name="width" value="0.1" units="cm"/>
      <inkml:brushProperty name="height" value="0.1" units="cm"/>
      <inkml:brushProperty name="color" value="#E71224"/>
    </inkml:brush>
  </inkml:definitions>
  <inkml:trace contextRef="#ctx0" brushRef="#br0">9 38 8026,'-9'12'3032,"19"-3"-2119,8-2-737,17-4-112,3-4-8,4-12-48,16 3 8,-1-7-168,1 3-160,-7 0 208</inkml:trace>
</inkml:ink>
</file>

<file path=ppt/ink/ink2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23.387"/>
    </inkml:context>
    <inkml:brush xml:id="br0">
      <inkml:brushProperty name="width" value="0.1" units="cm"/>
      <inkml:brushProperty name="height" value="0.1" units="cm"/>
      <inkml:brushProperty name="color" value="#E71224"/>
    </inkml:brush>
  </inkml:definitions>
  <inkml:trace contextRef="#ctx0" brushRef="#br0">202 29 7890,'-2'-2'158,"0"1"1,0-1 0,0 1 0,0 0-1,0 0 1,-1 0 0,1 0 0,0 0-1,-1 0 1,1 0 0,-1 1-1,1 0 1,-1-1 0,-4 1 0,6 2-112,0 0 1,-1 0-1,2 0 1,-1 0-1,0 0 1,0 0 0,1 0-1,-1 1 1,1-1-1,0 0 1,-1 0-1,1 1 1,0-1 0,1 0-1,-1 0 1,0 1-1,0-1 1,2 4-1,-2 34 358,-1 0 0,-3 1 0,-1-1 0,-15 58 0,14-69-280,-85 384 453,87-384-572,1 1 0,0 41 0,3-42-151,-7 47 0,7-76 137,0 0 0,0 0 0,0 0 0,0 0 1,0 0-1,0-1 0,0 1 0,0 0 1,0 0-1,0 0 0,0 0 0,0-1 0,0 1 1,0 0-1,0 0 0,0 0 0,0 0 1,0 0-1,0 0 0,0-1 0,0 1 1,0 0-1,-1 0 0,1 0 0,0 0 0,0 0 1,0 0-1,0 0 0,0 0 0,0-1 1,-1 1-1,1 0 0,0 0 0,0 0 0,0 0 1,0 0-1,0 0 0,-1 0 0,1 0 1,0 0-1,0 0 0,0 0 0,0 0 0,-1 0 1,1 0-1,0 0 0,0 0 0,0 0 1,0 0-1,0 0 0,-1 0 0,1 0 0,0 1 1,0-1-1,0 0 0,0 0 0,0 0 1,0 0-1,-1 0 0,1 0 0,0 0 0,0 1 1,-6-20-712,5-23-1061,1-16 781</inkml:trace>
  <inkml:trace contextRef="#ctx0" brushRef="#br0" timeOffset="1">357 113 8282,'26'-14'2872,"2"-4"-2616,5 4-136,6 7-64,-3-6 0,9 15-24,-8-7-16,-1-4-16,4 18-96,-24-22-176,-4 3-2208,-6-10 1800</inkml:trace>
</inkml:ink>
</file>

<file path=ppt/ink/ink2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23.776"/>
    </inkml:context>
    <inkml:brush xml:id="br0">
      <inkml:brushProperty name="width" value="0.1" units="cm"/>
      <inkml:brushProperty name="height" value="0.1" units="cm"/>
      <inkml:brushProperty name="color" value="#E71224"/>
    </inkml:brush>
  </inkml:definitions>
  <inkml:trace contextRef="#ctx0" brushRef="#br0">347 87 6977,'-49'-87'2537,"49"105"-2025,0 5-144,5 12 32,-5 3-16,-3 7 8,-1 8-23,-7-2-129,1 8-40,3-1-120,-7-6-152,2-3-1153,-1-4 889</inkml:trace>
  <inkml:trace contextRef="#ctx0" brushRef="#br0" timeOffset="1">124 590 7754,'-123'41'2984,"137"-38"-1887,8-1-905,7 4-136,-2-4 0,4 5 0,3-3-40,-7 1-8,-1-1-152,-8-3 88</inkml:trace>
</inkml:ink>
</file>

<file path=ppt/ink/ink2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24.128"/>
    </inkml:context>
    <inkml:brush xml:id="br0">
      <inkml:brushProperty name="width" value="0.1" units="cm"/>
      <inkml:brushProperty name="height" value="0.1" units="cm"/>
      <inkml:brushProperty name="color" value="#E71224"/>
    </inkml:brush>
  </inkml:definitions>
  <inkml:trace contextRef="#ctx0" brushRef="#br0">0 25 9506,'3'10'3257,"10"-1"-3017,7-2-160,5 1 16,8-11-40,8 1-8,1-9-56,1-2-88,0 4-264,-4 0-168,-6 7-1881,-16-8 1641</inkml:trace>
</inkml:ink>
</file>

<file path=ppt/ink/ink2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24.505"/>
    </inkml:context>
    <inkml:brush xml:id="br0">
      <inkml:brushProperty name="width" value="0.1" units="cm"/>
      <inkml:brushProperty name="height" value="0.1" units="cm"/>
      <inkml:brushProperty name="color" value="#E71224"/>
    </inkml:brush>
  </inkml:definitions>
  <inkml:trace contextRef="#ctx0" brushRef="#br0">323 56 5201,'-57'-56'3894,"52"97"-825,-8 244-1417,13-154-1284,2-92-296,-2-1 0,-8 74 0,8-110-77,0 0 0,-1 0 0,1 0-1,0 0 1,-1 0 0,1 0-1,-1 0 1,0 0 0,1-1-1,-1 1 1,0 0 0,0 0 0,0-1-1,0 1 1,-1-1 0,1 1-1,0-1 1,-1 1 0,1-1 0,-1 0-1,1 1 1,-4 0 0,4-1-20,-1-1 1,0 0 0,0 0 0,0 0 0,1-1-1,-1 1 1,0 0 0,0-1 0,1 1 0,-1-1-1,0 1 1,1-1 0,-1 0 0,1 0 0,-1 0-1,1 0 1,-1 0 0,1 0 0,-2-2 0,-8-7-110,1-1 0,0 0 1,1 0-1,-11-18 1,-2-5 45,2 5 193,2 0 1,0-2-1,-23-58 0,40 88-83,1 0-1,-1 0 1,1 0 0,-1 0-1,1-1 1,0 1-1,-1 0 1,1 0-1,0 0 1,0 0 0,0 0-1,-1 0 1,1 0-1,0-1 1,1 1-1,-1 0 1,0 0 0,0 0-1,0 0 1,1 0-1,-1 0 1,1 0 0,-1 0-1,1 0 1,-1 0-1,1 0 1,-1 0-1,1 0 1,0 0 0,-1 0-1,1 0 1,0 0-1,0 1 1,0-1-1,0 0 1,0 1 0,0-1-1,0 1 1,0-1-1,0 1 1,0-1 0,0 1-1,0 0 1,0-1-1,0 1 1,0 0-1,2 0 1,8 0 26,-1 0 1,1 1-1,-1 0 1,18 4-1,9 0 17,100-25-778,-87 14 35,-14-9 253</inkml:trace>
</inkml:ink>
</file>

<file path=ppt/ink/ink2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24.873"/>
    </inkml:context>
    <inkml:brush xml:id="br0">
      <inkml:brushProperty name="width" value="0.1" units="cm"/>
      <inkml:brushProperty name="height" value="0.1" units="cm"/>
      <inkml:brushProperty name="color" value="#E71224"/>
    </inkml:brush>
  </inkml:definitions>
  <inkml:trace contextRef="#ctx0" brushRef="#br0">114 0 8786,'-2'0'3265,"-6"22"-2401,-43 61-720,44-38-48,-9-6-72,8 5-48,-4-14-120,2 0-136,14-9-328,-6-13-1505,7-8 1489</inkml:trace>
</inkml:ink>
</file>

<file path=ppt/ink/ink2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25.218"/>
    </inkml:context>
    <inkml:brush xml:id="br0">
      <inkml:brushProperty name="width" value="0.1" units="cm"/>
      <inkml:brushProperty name="height" value="0.1" units="cm"/>
      <inkml:brushProperty name="color" value="#E71224"/>
    </inkml:brush>
  </inkml:definitions>
  <inkml:trace contextRef="#ctx0" brushRef="#br0">1 0 7986,'19'20'2728,"-2"-2"-2520,4 12-160,-1 3-8,-9-4-16,3 4-24,-11-8-136,-3-4-240,-3-6 248</inkml:trace>
</inkml:ink>
</file>

<file path=ppt/ink/ink2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25.551"/>
    </inkml:context>
    <inkml:brush xml:id="br0">
      <inkml:brushProperty name="width" value="0.1" units="cm"/>
      <inkml:brushProperty name="height" value="0.1" units="cm"/>
      <inkml:brushProperty name="color" value="#E71224"/>
    </inkml:brush>
  </inkml:definitions>
  <inkml:trace contextRef="#ctx0" brushRef="#br0">106 1 6657,'3'45'5079,"-2"12"-4524,-6 64-1,-37 171 596,-19 251-519,60-541-632,1 11-37,0-1-1,0 0 1,1 1 0,3 14 0,0-20-304,0-15-13,2-28-489,0-23 78,2-18 305</inkml:trace>
</inkml:ink>
</file>

<file path=ppt/ink/ink2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25.886"/>
    </inkml:context>
    <inkml:brush xml:id="br0">
      <inkml:brushProperty name="width" value="0.1" units="cm"/>
      <inkml:brushProperty name="height" value="0.1" units="cm"/>
      <inkml:brushProperty name="color" value="#E71224"/>
    </inkml:brush>
  </inkml:definitions>
  <inkml:trace contextRef="#ctx0" brushRef="#br0">1 7 8050,'1'-1'169,"-1"0"1,1 1-1,0-1 1,0 1-1,0-1 1,0 1-1,0-1 1,0 1-1,0 0 1,0-1-1,0 1 1,0 0-1,0 0 0,0 0 1,0 0-1,0 0 1,1 0-1,0 0 1,12 23 519,-7-5-563,-2 0 1,0 0 0,-1 1-1,-1 0 1,0 0-1,-1 28 1,-11 120 185,2-84-305,4-57-2,2 16 23,4-44 17,0-1-1,0 0 0,0 1 0,1 0 0,-1 0 1,0 0-1,1 0 0,-1 1 0,1-1 0,0 1 1,-1 0-1,1 0 0,5-1 0,25-10 134,-20 4-147,0-1 0,0 0 0,0 0 0,-2-1 0,1-1 0,-1 0 0,-1-1 0,0-1-1,0 1 1,-1-1 0,-1-1 0,9-17 0,-16 27-71,21-30-35,-23 34 49,0-1 0,0 1 0,1-1 1,-1 1-1,0-1 0,0 1 0,1-1 0,-1 1 0,0-1 1,1 1-1,-1 0 0,0-1 0,1 1 0,-1-1 0,1 1 1,-1 0-1,1-1 0,-1 1 0,1 0 0,-1 0 0,1-1 1,-1 1-1,1 0 0,-1 0 0,1 0 0,-1 0 1,1 0-1,-1 0 0,1 0 0,0 0 0,-1 0 0,1 0 1,-1 0-1,1 0 0,-1 0 0,1 0 0,-1 0 0,1 0 1,-1 1-1,1-1 0,-1 0 0,1 0 0,-1 1 0,1-1 1,-1 0-1,1 1 0,-1-1 0,0 1 0,1 0 0,-2 7-716,-3 7 274</inkml:trace>
  <inkml:trace contextRef="#ctx0" brushRef="#br0" timeOffset="1">55 529 8290,'-7'11'3144,"9"1"-2311,6-5-401,15 6-40,10-8-136,0-2-64,6 0-112,1-3-24,-7-1-48,-9-3-16,2 4-200,-9-3-168,-12 3-352,0-8-1913</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8:49.948"/>
    </inkml:context>
    <inkml:brush xml:id="br0">
      <inkml:brushProperty name="width" value="0.1" units="cm"/>
      <inkml:brushProperty name="height" value="0.1" units="cm"/>
      <inkml:brushProperty name="color" value="#FFC114"/>
    </inkml:brush>
  </inkml:definitions>
  <inkml:trace contextRef="#ctx0" brushRef="#br0">241 0 6417,'-10'23'3357,"10"-21"-3268,-1 0-1,1 0 1,-1 0-1,0 0 1,0 0-1,0 0 0,0 0 1,0 0-1,0 0 1,0-1-1,-2 3 1,-5 7 157,1 1 1,0-1 0,1 1 0,0 1 0,1-1 0,0 1-1,1 0 1,0 0 0,-1 17 0,-21 56 535,-29 19-282,35-69-488,-18 42 0,38-77-59,0-1 0,0 1 0,0 0 0,0 0 0,-1-1 0,1 1 0,0 0 0,0-1 0,-1 1 0,1 0 1,0-1-1,-1 1 0,1-1 0,0 1 0,-1-1 0,1 1 0,-1 0 0,1-1 0,-1 0 0,0 1 0,1-1 0,-1 1 0,1-1 0,-1 0 1,0 1-1,1-1 0,-1 0 0,0 0 0,1 1 0,-1-1 0,0 0 0,1 0 0,-1 0 0,0 0 0,0 0 0,1 0 0,-1 0 0,0 0 1,1 0-1,-1 0 0,-1-1 0,1-1-349</inkml:trace>
</inkml:ink>
</file>

<file path=ppt/ink/ink2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26.225"/>
    </inkml:context>
    <inkml:brush xml:id="br0">
      <inkml:brushProperty name="width" value="0.1" units="cm"/>
      <inkml:brushProperty name="height" value="0.1" units="cm"/>
      <inkml:brushProperty name="color" value="#E71224"/>
    </inkml:brush>
  </inkml:definitions>
  <inkml:trace contextRef="#ctx0" brushRef="#br0">317 0 8650,'-2'14'623,"1"-1"-1,1 1 1,1-1-1,0 1 1,3 16 0,1 21-312,-17 135 638,3-81-832,8-87-179,-1 1 0,-1-1 0,0 0-1,-1 0 1,-12 31 0,11-39-29,1 0-1,-2-1 1,1 1 0,-1-1-1,-1 0 1,1-1 0,-2 0-1,1 0 1,-1 0 0,-16 11-1,16-13 42,0 0 0,-1-1 0,1 0 0,-1 0 0,-1-1 0,1 0 0,0-1 0,-17 4 0,22-7 90,0 1-1,0-1 0,0 0 0,0 0 1,0 0-1,1-1 0,-1 1 1,0-1-1,0 0 0,0 0 0,1 0 1,-1-1-1,0 1 0,1-1 1,-1 0-1,1 0 0,0 0 0,0-1 1,0 1-1,0-1 0,0 1 1,0-1-1,0 0 0,-3-6 0,6 9-24,0 0-1,0 0 0,-1-1 1,1 1-1,0 0 0,0 0 0,0-1 1,0 1-1,0 0 0,0 0 0,0-1 1,0 1-1,0 0 0,0 0 1,0-1-1,0 1 0,0 0 0,0 0 1,0-1-1,0 1 0,0 0 0,0 0 1,0 0-1,0-1 0,0 1 1,0 0-1,0 0 0,0-1 0,1 1 1,-1 0-1,0 0 0,0 0 0,0-1 1,0 1-1,1 0 0,-1 0 1,0 0-1,0 0 0,0-1 0,1 1 1,-1 0-1,0 0 0,0 0 0,1 0 1,-1 0-1,0 0 0,0 0 1,0 0-1,1 0 0,-1 0 0,0 0 1,0 0-1,1 0 0,-1 0 0,0 0 1,0 0-1,1 0 0,-1 0 1,0 0-1,0 0 0,1 0 0,-1 0 1,0 1-1,31 1 521,-26-1-433,272 46 1500,-133-20-1462,-64-17-179,-60-9-284,0 1 0,0 1-1,-1 1 1,1 1 0,-1 0 0,33 15-1,-21-4-277</inkml:trace>
</inkml:ink>
</file>

<file path=ppt/ink/ink2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27.326"/>
    </inkml:context>
    <inkml:brush xml:id="br0">
      <inkml:brushProperty name="width" value="0.1" units="cm"/>
      <inkml:brushProperty name="height" value="0.1" units="cm"/>
      <inkml:brushProperty name="color" value="#E71224"/>
    </inkml:brush>
  </inkml:definitions>
  <inkml:trace contextRef="#ctx0" brushRef="#br0">222 103 6937,'55'-102'4521,"-64"102"-4401,9 10-8,-14 8-63,0 13 47,-7 20 8,-13 5-24,4 18-16,-14-5-16,8-2-24,11 0-64,2-19-144,10-5-177,0-24 225</inkml:trace>
</inkml:ink>
</file>

<file path=ppt/ink/ink2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27.656"/>
    </inkml:context>
    <inkml:brush xml:id="br0">
      <inkml:brushProperty name="width" value="0.1" units="cm"/>
      <inkml:brushProperty name="height" value="0.1" units="cm"/>
      <inkml:brushProperty name="color" value="#E71224"/>
    </inkml:brush>
  </inkml:definitions>
  <inkml:trace contextRef="#ctx0" brushRef="#br0">0 38 7738,'16'-21'2712,"21"17"-2448,-14-9-56,8 21 24,-3-1-72,-13-10-80,4 14-24,-1-1-64,-5 0-192,-8 5 160</inkml:trace>
</inkml:ink>
</file>

<file path=ppt/ink/ink2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27.985"/>
    </inkml:context>
    <inkml:brush xml:id="br0">
      <inkml:brushProperty name="width" value="0.1" units="cm"/>
      <inkml:brushProperty name="height" value="0.1" units="cm"/>
      <inkml:brushProperty name="color" value="#E71224"/>
    </inkml:brush>
  </inkml:definitions>
  <inkml:trace contextRef="#ctx0" brushRef="#br0">0 0 7474,'0'0'2592,"9"5"-2392,-1 0 24,7 15-8,-4 3 8,12 11-56,-8-4-48,-7-4-64,4 0-56,-4-9-344,5-1-1544,-6-11 1336</inkml:trace>
</inkml:ink>
</file>

<file path=ppt/ink/ink2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28.328"/>
    </inkml:context>
    <inkml:brush xml:id="br0">
      <inkml:brushProperty name="width" value="0.1" units="cm"/>
      <inkml:brushProperty name="height" value="0.1" units="cm"/>
      <inkml:brushProperty name="color" value="#E71224"/>
    </inkml:brush>
  </inkml:definitions>
  <inkml:trace contextRef="#ctx0" brushRef="#br0">24 1 4753,'4'3'4123,"-1"17"-3364,-5 25-637,-2 0 0,-15 69 0,17-106-117,0 1 0,1 0 0,1 0 0,-1 0 0,1 0 0,2 12-1,-2-21 2,0 1-1,0-1 0,1 1 0,-1 0 0,0-1 0,0 1 0,0-1 0,1 0 0,-1 1 0,0-1 0,1 1 0,-1-1 0,0 1 1,1-1-1,-1 0 0,1 1 0,-1-1 0,0 0 0,1 1 0,-1-1 0,1 0 0,-1 0 0,1 1 0,-1-1 0,1 0 0,-1 0 1,1 0-1,-1 0 0,1 0 0,0 0 0,-1 1 0,1-1 0,-1 0 0,1-1 0,-1 1 0,1 0 0,-1 0 0,1 0 0,-1 0 1,1 0-1,-1-1 0,1 1 0,-1 0 0,1 0 0,-1-1 0,1 1 0,-1 0 0,1-1 0,26-18 279,-23 17-240,62-52 466,-38 30-442,1 1-1,1 1 0,0 2 0,54-27 0,-77 45-119,-6 1-6,1 1 0,-1-1 0,1 1 0,-1-1 0,1 0 0,-1 1 0,1-1 0,-1 0 0,0 0 0,0 0 0,1 0 0,-1 0 0,0 0-1,0-1 1,0 1 0,0 0 0,0 0 0,0-1 0,0 1 0,-1-1 0,1 1 0,-1-1 0,2-2 0,-2-1-457</inkml:trace>
  <inkml:trace contextRef="#ctx0" brushRef="#br0" timeOffset="1">231 120 7594,'-93'96'2656,"104"-88"-2384,9 8-40,-2 2-72,3 7-16,1-9-88,-4-1-8,5 2-184,-15-12-8,-5 6 88</inkml:trace>
</inkml:ink>
</file>

<file path=ppt/ink/ink2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28.658"/>
    </inkml:context>
    <inkml:brush xml:id="br0">
      <inkml:brushProperty name="width" value="0.1" units="cm"/>
      <inkml:brushProperty name="height" value="0.1" units="cm"/>
      <inkml:brushProperty name="color" value="#E71224"/>
    </inkml:brush>
  </inkml:definitions>
  <inkml:trace contextRef="#ctx0" brushRef="#br0">16 33 8386,'-11'0'2896,"6"-3"-2672,28-3-64,28 9-55,8-3-41,3-2 16,-7-3-56,4 2 40,-8-9-144,-5 8-185,-4 7-2095,-17-3 1656</inkml:trace>
</inkml:ink>
</file>

<file path=ppt/ink/ink2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28.986"/>
    </inkml:context>
    <inkml:brush xml:id="br0">
      <inkml:brushProperty name="width" value="0.1" units="cm"/>
      <inkml:brushProperty name="height" value="0.1" units="cm"/>
      <inkml:brushProperty name="color" value="#E71224"/>
    </inkml:brush>
  </inkml:definitions>
  <inkml:trace contextRef="#ctx0" brushRef="#br0">497 61 6921,'-107'-61'2601,"104"63"-2145,3 3-8,0 11-176,0-3-56,0 14 24,0-3-24,0 1-88,1 4-40,-1 3-32,0-5-80,-1 3-112,-4-7-2256,-3-10 1752</inkml:trace>
  <inkml:trace contextRef="#ctx0" brushRef="#br0" timeOffset="1">34 319 5713,'-33'-5'5137,"43"3"-4777,16-1-16,17 1-71,-1-9-9,19 4 0,5 1-32,-6-3-56,-2 9-96,-10 0-32,-14 0-72,1 7-88,-12 4-296,-10-2-216,-10 2 359</inkml:trace>
</inkml:ink>
</file>

<file path=ppt/ink/ink2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29.342"/>
    </inkml:context>
    <inkml:brush xml:id="br0">
      <inkml:brushProperty name="width" value="0.1" units="cm"/>
      <inkml:brushProperty name="height" value="0.1" units="cm"/>
      <inkml:brushProperty name="color" value="#E71224"/>
    </inkml:brush>
  </inkml:definitions>
  <inkml:trace contextRef="#ctx0" brushRef="#br0">53 71 6065,'-33'28'2849,"18"-18"-665,10-7-1744,23 2-95,5-13-81,37 8-48,10-2 32,6-12 0,7 2-64,-9-11-96,-8-8-8,-2 23-80,-6 0-32,-16 4-240,-7 4-176,-14-1 152,-11-4-2585,-13 6 2193</inkml:trace>
</inkml:ink>
</file>

<file path=ppt/ink/ink2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29.671"/>
    </inkml:context>
    <inkml:brush xml:id="br0">
      <inkml:brushProperty name="width" value="0.1" units="cm"/>
      <inkml:brushProperty name="height" value="0.1" units="cm"/>
      <inkml:brushProperty name="color" value="#E71224"/>
    </inkml:brush>
  </inkml:definitions>
  <inkml:trace contextRef="#ctx0" brushRef="#br0">355 80 4033,'-54'-69'1695,"48"59"-368,10 13-600,9 13-27,-5 11-254,-1 0-1,-1 0 1,-1 0 0,-2 1 0,0 54 0,-1-30-147,2-4-91,-1-22-122,-1 0 0,-2 0-1,0 0 1,-2 0 0,-5 31 0,7-56-87,-1 1 0,1-1 1,-1 1-1,1-1 0,-1 0 0,0 1 1,0-1-1,1 0 0,-1 1 1,0-1-1,0 0 0,0 0 1,0 0-1,-1 0 0,1 0 1,0 0-1,0 0 0,-1 0 1,1-1-1,0 1 0,-1 0 1,1-1-1,-1 1 0,-2 0 1,0-1-38,0 1 1,-1-1 0,1 0 0,-1 0 0,1-1 0,0 1 0,-1-1 0,-6-2 0,-4-2-101,0 0 0,1-1 0,-26-15 0,11 5 298,1-2 1,0-1-1,2-1 1,0-2-1,-24-25 1,151 51 409,-76-2-632,1-1 0,-1-2-1,35-3 1,-14-1-47</inkml:trace>
</inkml:ink>
</file>

<file path=ppt/ink/ink2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30.009"/>
    </inkml:context>
    <inkml:brush xml:id="br0">
      <inkml:brushProperty name="width" value="0.1" units="cm"/>
      <inkml:brushProperty name="height" value="0.1" units="cm"/>
      <inkml:brushProperty name="color" value="#E71224"/>
    </inkml:brush>
  </inkml:definitions>
  <inkml:trace contextRef="#ctx0" brushRef="#br0">1 73 6297,'42'-72'2977,"-63"82"-536,13 3-2089,8 21-24,-7-1-48,17 12-144,-5 2-16,-5-6-88,7 5-64,-12-13-384,1-5 1032,18-2-568</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8:50.286"/>
    </inkml:context>
    <inkml:brush xml:id="br0">
      <inkml:brushProperty name="width" value="0.1" units="cm"/>
      <inkml:brushProperty name="height" value="0.1" units="cm"/>
      <inkml:brushProperty name="color" value="#FFC114"/>
    </inkml:brush>
  </inkml:definitions>
  <inkml:trace contextRef="#ctx0" brushRef="#br0">1 1 8354,'99'8'3008,"-8"1"-2057,0-4 1,122-8-1,-176 0-927,36-6-268,-56 9-431,-34 4-678,-6-4 931</inkml:trace>
</inkml:ink>
</file>

<file path=ppt/ink/ink2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30.342"/>
    </inkml:context>
    <inkml:brush xml:id="br0">
      <inkml:brushProperty name="width" value="0.1" units="cm"/>
      <inkml:brushProperty name="height" value="0.1" units="cm"/>
      <inkml:brushProperty name="color" value="#E71224"/>
    </inkml:brush>
  </inkml:definitions>
  <inkml:trace contextRef="#ctx0" brushRef="#br0">29 12 7794,'1'-1'170,"0"0"1,1 0 0,-1 0 0,0 0-1,1 0 1,-1 0 0,1 0-1,-1 1 1,1-1 0,-1 1 0,1-1-1,0 1 1,-1-1 0,1 1 0,0 0-1,-1 0 1,1 0 0,0 0 0,0 0-1,-1 0 1,4 1 0,44 11 29,-26-5 266,-13-5-395,68 19 244,-74-20-307,1 1 1,-1 0-1,0-1 0,0 2 1,0-1-1,0 0 0,0 1 0,-1 0 1,1 0-1,-1 0 0,1 0 1,-1 1-1,0-1 0,3 6 1,-5-6-10,0 1 1,0-1-1,0 0 1,0 0-1,-1 1 1,1-1-1,-1 0 1,0 1-1,0-1 1,-1 0 0,1 1-1,0-1 1,-1 0-1,0 0 1,0 1-1,0-1 1,-3 5-1,-30 52 0,24-46-24,4-4-294,0 0 1,-1-1-1,-1 0 1,0 0-1,0-1 1,0 0-1,-1-1 0,-18 13 1,7-12-593</inkml:trace>
  <inkml:trace contextRef="#ctx0" brushRef="#br0" timeOffset="1">45 237 7786,'-44'-75'2840,"62"66"-2272,-2-2-424,9 8-24,-2 4-64,-2 7-16,4 4-48,-2 1-168,-7 0 128</inkml:trace>
</inkml:ink>
</file>

<file path=ppt/ink/ink2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30.709"/>
    </inkml:context>
    <inkml:brush xml:id="br0">
      <inkml:brushProperty name="width" value="0.1" units="cm"/>
      <inkml:brushProperty name="height" value="0.1" units="cm"/>
      <inkml:brushProperty name="color" value="#E71224"/>
    </inkml:brush>
  </inkml:definitions>
  <inkml:trace contextRef="#ctx0" brushRef="#br0">0 64 8770,'0'-6'3041,"13"6"-2825,1-5-64,7-2-88,4-6 0,6 8-64,0-1 32,0 2-32,-1 4-56,-11-9-288,0 9 760,-13-9-384</inkml:trace>
</inkml:ink>
</file>

<file path=ppt/ink/ink2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31.050"/>
    </inkml:context>
    <inkml:brush xml:id="br0">
      <inkml:brushProperty name="width" value="0.1" units="cm"/>
      <inkml:brushProperty name="height" value="0.1" units="cm"/>
      <inkml:brushProperty name="color" value="#E71224"/>
    </inkml:brush>
  </inkml:definitions>
  <inkml:trace contextRef="#ctx0" brushRef="#br0">7 0 7426,'-3'29'740,"1"-1"0,1 1 0,1 0 1,9 56-1,0 7-195,-12 236 87,0-25-415,2-299-206,1 0 1,1 0-1,-1 1 0,1-1 0,-1 0 0,1 0 0,1 0 0,-1 0 0,0 0 0,1 0 0,0 0 0,0 0 0,0-1 1,0 1-1,1 0 0,3 3 0,-4-6-5,-1 0 0,0 0 1,1 0-1,-1 0 0,1 0 0,-1-1 1,1 1-1,-1-1 0,1 1 0,0-1 1,-1 0-1,1 1 0,0-1 0,-1 0 1,1 0-1,-1 0 0,3-1 0,0 1 2,0-1-1,-1 0 0,1-1 0,-1 1 1,1-1-1,-1 1 0,1-1 0,-1 0 1,6-5-1,-2 1 4,1-1 1,-1 0-1,-1-1 1,1 1-1,-1-1 1,-1 0-1,10-18 1,26-70-97,-13 28-248,2 7-109,4 4 174</inkml:trace>
</inkml:ink>
</file>

<file path=ppt/ink/ink2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31.369"/>
    </inkml:context>
    <inkml:brush xml:id="br0">
      <inkml:brushProperty name="width" value="0.1" units="cm"/>
      <inkml:brushProperty name="height" value="0.1" units="cm"/>
      <inkml:brushProperty name="color" value="#E71224"/>
    </inkml:brush>
  </inkml:definitions>
  <inkml:trace contextRef="#ctx0" brushRef="#br0">1 2 7594,'0'-1'4705,"8"43"-4505,10 77-136,-17-52 16,3 4-48,-4-6-32,0-14-240,-2 3-216,2-16 288</inkml:trace>
  <inkml:trace contextRef="#ctx0" brushRef="#br0" timeOffset="1">48 254 8682,'17'-5'2992,"6"5"-2759,9 3-129,6 7-24,-3 8-16,-4-16-32,-3 4 0,6 6 8,-14-9-48,10 18-64,-21-11-360,-9-5-801,-11 8 817</inkml:trace>
</inkml:ink>
</file>

<file path=ppt/ink/ink2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31.909"/>
    </inkml:context>
    <inkml:brush xml:id="br0">
      <inkml:brushProperty name="width" value="0.1" units="cm"/>
      <inkml:brushProperty name="height" value="0.1" units="cm"/>
      <inkml:brushProperty name="color" value="#E71224"/>
    </inkml:brush>
  </inkml:definitions>
  <inkml:trace contextRef="#ctx0" brushRef="#br0">0 0 7114,'7'9'991,"9"9"281,-2 0 0,17 27 0,-27-36-1293,0-1-1,0 1 1,-1 0 0,0 0-1,0 0 1,-1 0 0,0 1-1,0 16 1,-2-14-156,0-13-50,1-30 202,1 21 66,0 0 1,1 1 0,0-1 0,0 1-1,1-1 1,0 1 0,9-13 0,-10 17-2,1 0-1,-1 1 1,1-1 0,0 1 0,0 0 0,1 0-1,-1 0 1,1 1 0,0 0 0,0 0 0,0 0 0,0 0-1,1 1 1,-1 0 0,1 0 0,7-2 0,2 2-3,-1 0 1,1 1 0,0 0-1,0 1 1,24 4 0,-33-4-38,0 1 0,0 0 0,1 1 0,-1-1 0,0 1 0,-1 0 1,1 1-1,0 0 0,-1 0 0,1 0 0,-1 0 0,0 1 0,0 0 0,0 0 1,7 8-1,-10-10-12,-1-1 1,0 1 0,0 0-1,0-1 1,-1 1 0,1 0-1,0-1 1,-1 1 0,1 0 0,-1 0-1,1 0 1,-1 0 0,0 0-1,0-1 1,0 1 0,0 0-1,0 0 1,0 0 0,0 0-1,-1 0 1,1 0 0,-1-1-1,0 3 1,-1 0-9,0 0 0,-1-1-1,1 1 1,-1-1 0,0 0 0,0 0-1,0 0 1,0 0 0,-7 5 0,-4 1-31,-1-1 1,1 0-1,-2-1 0,-18 6 1,-175 65 489,200-74-166,11-3 6,18-7-2,28-21-145,-5 3 66,64-27 0,-92 46-345,-1 0 0,1 0 0,1 2 0,-1 0-1,0 0 1,1 2 0,-1 0 0,28 2 0,-34 0-469,-12 3 286</inkml:trace>
</inkml:ink>
</file>

<file path=ppt/ink/ink2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32.241"/>
    </inkml:context>
    <inkml:brush xml:id="br0">
      <inkml:brushProperty name="width" value="0.1" units="cm"/>
      <inkml:brushProperty name="height" value="0.1" units="cm"/>
      <inkml:brushProperty name="color" value="#E71224"/>
    </inkml:brush>
  </inkml:definitions>
  <inkml:trace contextRef="#ctx0" brushRef="#br0">12 3 7586,'-1'9'2824,"-9"-21"-2216,13 12-192,10 7-63,0 3-9,6 6 56,8 2-40,-22-10-112,-1 1-56,9 10-96,-3 3-40,-5 2-32,8 9 16,-15-8-24,0-7-48,1-8-272,2-2-232,14-8 320</inkml:trace>
</inkml:ink>
</file>

<file path=ppt/ink/ink2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32.589"/>
    </inkml:context>
    <inkml:brush xml:id="br0">
      <inkml:brushProperty name="width" value="0.1" units="cm"/>
      <inkml:brushProperty name="height" value="0.1" units="cm"/>
      <inkml:brushProperty name="color" value="#E71224"/>
    </inkml:brush>
  </inkml:definitions>
  <inkml:trace contextRef="#ctx0" brushRef="#br0">0 89 8330,'68'-57'2944,"-59"77"-2576,1-9-207,-2 9 31,-1 11-80,-2-5 56,2 12-88,-1 8-24,-1-15-200,0-1-312,-2-9 319</inkml:trace>
  <inkml:trace contextRef="#ctx0" brushRef="#br0" timeOffset="1">414 1 8530,'20'10'2952,"4"-2"-2623,-19-8-241,17 1 8,-12 8-64,-7-9-8,26 19-88,-14-2-176,-8-1-1601,4-3 1281</inkml:trace>
</inkml:ink>
</file>

<file path=ppt/ink/ink2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8:32.920"/>
    </inkml:context>
    <inkml:brush xml:id="br0">
      <inkml:brushProperty name="width" value="0.1" units="cm"/>
      <inkml:brushProperty name="height" value="0.1" units="cm"/>
      <inkml:brushProperty name="color" value="#E71224"/>
    </inkml:brush>
  </inkml:definitions>
  <inkml:trace contextRef="#ctx0" brushRef="#br0">0 11 8322,'128'-10'3120,"-106"30"-2223,-4-2-513,0 6 152,6 12-40,-9 7 24,0 0-64,-8 1-208,-7-1-48,-4-10-136,-2 3-120,-11-7-424,2-2-240,-4-4 392</inkml:trace>
</inkml:ink>
</file>

<file path=ppt/ink/ink2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9:16.921"/>
    </inkml:context>
    <inkml:brush xml:id="br0">
      <inkml:brushProperty name="width" value="0.1" units="cm"/>
      <inkml:brushProperty name="height" value="0.1" units="cm"/>
      <inkml:brushProperty name="color" value="#E71224"/>
    </inkml:brush>
  </inkml:definitions>
  <inkml:trace contextRef="#ctx0" brushRef="#br0">4 327 9690,'-1'-2'3321,"-1"-1"-3089,2-30-152,21-42-24,7 50-8,2 5 24,6 5-16,-2-8-24,4 5 0,0-3-32,-4 1-96,1 10-88,-11-8-256,-2 4-112,-2 0-345,-11 3-1327,1 6 1576</inkml:trace>
</inkml:ink>
</file>

<file path=ppt/ink/ink2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9:17.275"/>
    </inkml:context>
    <inkml:brush xml:id="br0">
      <inkml:brushProperty name="width" value="0.1" units="cm"/>
      <inkml:brushProperty name="height" value="0.1" units="cm"/>
      <inkml:brushProperty name="color" value="#E71224"/>
    </inkml:brush>
  </inkml:definitions>
  <inkml:trace contextRef="#ctx0" brushRef="#br0">362 0 5841,'-6'5'313,"0"1"0,1-1 0,0 1 0,0 0-1,0 1 1,1-1 0,-1 1 0,2 0 0,-1 0 0,1 0-1,0 0 1,0 1 0,-1 9 0,-12 33 856,-2-1 1,-31 57 0,31-73-934,-27 38 1,-15 25-125,35-42-327,2 1 1,-23 89-1,46-167-1580,6-2 1481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8:50.672"/>
    </inkml:context>
    <inkml:brush xml:id="br0">
      <inkml:brushProperty name="width" value="0.1" units="cm"/>
      <inkml:brushProperty name="height" value="0.1" units="cm"/>
      <inkml:brushProperty name="color" value="#FFC114"/>
    </inkml:brush>
  </inkml:definitions>
  <inkml:trace contextRef="#ctx0" brushRef="#br0">10 38 7682,'-1'0'94,"1"0"1,-1 1 0,0-1 0,1 1 0,-1 0 0,1-1-1,-1 1 1,1 0 0,-1-1 0,1 1 0,-1 0 0,1-1-1,-1 1 1,1 0 0,0 0 0,0-1 0,-1 1 0,1 0-1,0 0 1,0 0 0,0 0 0,0-1 0,0 1 0,0 0-1,0 0 1,0 0 0,0-1 0,0 1 0,0 0 0,1 0-1,-1 0 1,0-1 0,1 1 0,-1 0 0,0 0 0,1-1-1,-1 1 1,1 0 0,-1-1 0,1 1 0,-1 0 0,1-1-1,1 2 1,36 31 340,-20-19-275,-16-12-157,0 1-1,0-1 0,-1 0 0,1 0 1,0 1-1,-1-1 0,1 1 1,-1-1-1,0 1 0,0-1 0,1 4 1,-2-5-10,0 0 1,0 0 0,0-1 0,0 1 0,0 0 0,-1 0 0,1-1 0,0 1 0,0 0 0,-1-1-1,1 1 1,0 0 0,-1-1 0,1 1 0,-1 0 0,1-1 0,-1 1 0,1-1 0,-1 1 0,1-1-1,-1 1 1,0-1 0,1 1 0,-1-1 0,0 0 0,1 1 0,-1-1 0,0 0 0,1 0 0,-1 1-1,0-1 1,0 0 0,1 0 0,-1 0 0,0 0 0,0 0 0,1 0 0,-2 0 0,26-6-44,-16-12 47,-5 6 14,-1 9 1,-1-1 0,1 1 0,1-1 1,-1 1-1,0 0 0,1 0 0,-1 0 0,1 0 0,0 0 0,0 1 0,0-1 0,1 1 0,-1 0 0,0 0 0,1 0 0,4-2 0,68-25 202,-65 25-171,22-7 34,6-3 11,44-9-1,-81 23-87,1 0 1,-1 0 0,0 0-1,0 0 1,1 1 0,-1-1 0,0 1-1,0-1 1,0 1 0,0 0-1,0 0 1,0 0 0,0 0-1,0 0 1,0 0 0,0 0-1,0 1 1,-1-1 0,1 1-1,0-1 1,-1 1 0,0 0 0,3 3-1,-3-4-3,0 0 0,0 1 1,0-1-1,-1 0 0,1 1 0,0-1 0,-1 1 0,1-1 0,-1 0 0,1 1 1,-1-1-1,0 1 0,0 0 0,0-1 0,0 1 0,0-1 0,0 1 0,0-1 1,0 1-1,0-1 0,-1 1 0,1-1 0,0 1 0,-1-1 0,0 1 0,1-1 1,-1 0-1,0 1 0,0-1 0,0 0 0,0 1 0,0-1 0,-2 2 0,-18 10 0,0 0 0,-1-1 0,0-1 0,-1-2 0,-1 0 0,-43 10-1,28-7 54,30-9 35,1 0-1,0 1 1,0-1-1,0 2 1,-8 4-1,25-6 176,11-3-121,150-46-292,-167 46 8,0-1 1,0 0-1,0 0 1,0 0-1,-1-1 1,1 1-1,-1-1 1,1 1-1,-1-1 1,1 0-1,2-3 1,-2-3-226</inkml:trace>
</inkml:ink>
</file>

<file path=ppt/ink/ink2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9:17.624"/>
    </inkml:context>
    <inkml:brush xml:id="br0">
      <inkml:brushProperty name="width" value="0.1" units="cm"/>
      <inkml:brushProperty name="height" value="0.1" units="cm"/>
      <inkml:brushProperty name="color" value="#E71224"/>
    </inkml:brush>
  </inkml:definitions>
  <inkml:trace contextRef="#ctx0" brushRef="#br0">46 0 4977,'56'63'5184,"-44"-47"-4979,-1 1 1,-1-1 0,0 2 0,-2-1 0,0 1 0,0 1 0,8 37 0,53 183 446,-66-231-617,0 0 0,0 0 0,-1 1-1,-1-1 1,1 0 0,-1 1 0,-1-1 0,1 1 0,-2-1 0,1 1 0,-1-1-1,0 1 1,-1-1 0,0 0 0,0 0 0,-1 0 0,0 0 0,0 0 0,-1 0-1,0-1 1,0 0 0,-1 1 0,0-2 0,0 1 0,-1 0 0,-12 10 0,5-3 20,2-2 48,0-1-1,-1 0 1,0-1-1,-23 16 1,33-25-97,0 0 1,0 0 0,0 1-1,0-1 1,-1-1 0,1 1-1,0 0 1,0 0 0,0-1-1,-1 1 1,1-1 0,0 0-1,-1 0 1,1 0 0,0 0-1,-1 0 1,1 0 0,0-1-1,-1 1 1,1-1 0,0 0-1,0 1 1,0-1 0,-1 0-1,1 0 1,0 0 0,0-1-1,0 1 1,1 0 0,-1-1-1,0 1 1,0-1 0,1 0-1,-1 0 1,1 1 0,0-1-1,-1 0 1,1 0 0,-2-4-1,-2-6-207,1-1-1,0 1 0,1 0 0,0-1 0,1 0 0,0 0 1,1 1-1,1-1 0,0 0 0,1 0 0,4-24 1,-2-7-276</inkml:trace>
</inkml:ink>
</file>

<file path=ppt/ink/ink2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9:18.037"/>
    </inkml:context>
    <inkml:brush xml:id="br0">
      <inkml:brushProperty name="width" value="0.1" units="cm"/>
      <inkml:brushProperty name="height" value="0.1" units="cm"/>
      <inkml:brushProperty name="color" value="#E71224"/>
    </inkml:brush>
  </inkml:definitions>
  <inkml:trace contextRef="#ctx0" brushRef="#br0">116 54 6289,'29'-45'1951,"-21"37"-606,-19 31 155,-5 0-688,13-19-758,0-1 0,0 1 0,1 0 0,0-1 0,0 1 0,0 0 0,-3 8 0,2 1-44,-1 0 0,-1 0 0,0 0-1,0-1 1,-2 1 0,1-2-1,-2 1 1,1-1 0,-18 20 0,19-24-69,-5 6-88,11-13 143,-1 0 0,1 0-1,0 0 1,-1 0 0,1 1 0,0-1-1,0 0 1,-1 0 0,1 0-1,0 0 1,0 0 0,-1 0 0,1 0-1,0 0 1,-1 0 0,1 0 0,0 0-1,-1 0 1,1 0 0,0 0 0,0 0-1,-1 0 1,1 0 0,0 0 0,0-1-1,-1 1 1,1 0 0,0 0 0,0 0-1,-1 0 1,1-1 0,0 1 0,0 0-1,-1 0 1,1 0 0,0-1 0,0 1-1,0 0 1,0 0 0,-1-1 0,1 1-1,0 0 1,0-1 0,0 1 0,0 0-1,0-1-13,0 1-1,0-1 0,0 1 1,0-1-1,0 1 1,1 0-1,-1-1 0,0 1 1,0 0-1,0-1 0,1 1 1,-1 0-1,0-1 1,0 1-1,1 0 0,-1-1 1,0 1-1,1 0 0,-1 0 1,0-1-1,1 1 1,-1 0-1,1 0 0,-1 0 1,0-1-1,1 1 0,-1 0 1,1 0-1,-1 0 1,0 0-1,1 0 0,-1 0 1,1 0-1,-1 0 1,0 0-1,1 0 0,-1 0 1,1 0-1,-1 0 0,0 0 1,1 1-1,0-1 1,30 1 41,13 3-33,-41-4 10,-1 0 0,0 0 0,0 0 0,0 0 0,1 0 0,-1-1 0,0 1 0,0-1 0,0 0 0,0 0 0,0 0 0,0 0 0,0 0 0,0 0 0,0 0-1,-1 0 1,1-1 0,2-1 0,-4 2 17,1 0 0,-1 0 0,1 1 0,0-1 0,-1 1-1,1-1 1,0 0 0,0 1 0,-1 0 0,1-1 0,0 1-1,0-1 1,0 1 0,0 0 0,-1-1 0,1 1 0,0 0 0,0 0-1,0 0 1,0 0 0,0 0 0,0 0 0,0 0 0,1 0-1,-16 44 1575,-19 11-1424,-61 76-1,94-131-175,0 0 1,0 0 0,1 0 0,-1 0 0,0 0 0,0 0-1,0 0 1,0 0 0,1 0 0,-1 0 0,0 0 0,0 0-1,0 0 1,0 0 0,0 0 0,1 0 0,-1 0 0,0 1-1,0-1 1,0 0 0,0 0 0,0 0 0,1 0-1,-1 0 1,0 0 0,0 0 0,0 0 0,0 0 0,0 1-1,0-1 1,0 0 0,0 0 0,1 0 0,-1 0 0,0 0-1,0 1 1,0-1 0,0 0 0,0 0 0,0 0 0,0 0-1,0 0 1,0 1 0,0-1 0,16-9-466,18-36-817,-9 15 924</inkml:trace>
</inkml:ink>
</file>

<file path=ppt/ink/ink2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9:18.370"/>
    </inkml:context>
    <inkml:brush xml:id="br0">
      <inkml:brushProperty name="width" value="0.1" units="cm"/>
      <inkml:brushProperty name="height" value="0.1" units="cm"/>
      <inkml:brushProperty name="color" value="#E71224"/>
    </inkml:brush>
  </inkml:definitions>
  <inkml:trace contextRef="#ctx0" brushRef="#br0">177 7 5841,'9'-6'3676,"-8"12"-1645,-19 27-1312,5-18-629,-1-1 0,0-1 0,-1 0 0,-19 12 0,24-18-12,1 0-1,0 1 0,0 0 0,1 1 0,-9 10 0,16-17-55,-1 0-1,0 0 1,1 0-1,-1 0 1,1 1-1,0-1 1,-1 1-1,1-1 1,0 1-1,1-1 1,-1 1-1,0-1 1,1 1-1,-1 0 1,1-1-1,0 1 1,0 0-1,0-1 1,0 1-1,1 0 1,-1-1-1,1 1 1,-1 0 0,1-1-1,0 1 1,0-1-1,0 1 1,1-1-1,1 3 1,5 6 22,1-1 0,1 0 0,0-1 1,0 0-1,1-1 0,0 0 0,0 0 1,1-1-1,0-1 0,19 8 0,-22-11-28,-1 1-1,1 0 1,-1 0-1,15 11 1,-3-2-122,-20-13 100,0 0-1,0 0 0,0 0 0,0 0 0,0 0 0,0 0 0,0 0 0,0-1 1,0 1-1,0 0 0,0 0 0,0 0 0,0 0 0,0 0 0,0 0 1,0 0-1,0 0 0,0 0 0,0 0 0,0 0 0,0 0 0,0-1 1,0 1-1,0 0 0,0 0 0,0 0 0,0 0 0,0 0 0,0 0 1,0 0-1,0 0 0,1 0 0,-1 0 0,0 0 0,0 0 0,0 0 1,0 0-1,0 0 0,0 0 0,0 0 0,0 0 0,0-1 0,0 1 0,0 0 1,0 0-1,0 0 0,0 0 0,0 0 0,1 0 0,-1 0 0,0 0 1,0 0-1,0 0 0</inkml:trace>
</inkml:ink>
</file>

<file path=ppt/ink/ink2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9:18.704"/>
    </inkml:context>
    <inkml:brush xml:id="br0">
      <inkml:brushProperty name="width" value="0.1" units="cm"/>
      <inkml:brushProperty name="height" value="0.1" units="cm"/>
      <inkml:brushProperty name="color" value="#E71224"/>
    </inkml:brush>
  </inkml:definitions>
  <inkml:trace contextRef="#ctx0" brushRef="#br0">15 1 9090,'-13'0'3065,"12"8"-2961,6 7-48,-5 5-128,-4 1-24,4 0-208,13 6-185,-11-9 321</inkml:trace>
</inkml:ink>
</file>

<file path=ppt/ink/ink2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9:19.403"/>
    </inkml:context>
    <inkml:brush xml:id="br0">
      <inkml:brushProperty name="width" value="0.1" units="cm"/>
      <inkml:brushProperty name="height" value="0.1" units="cm"/>
      <inkml:brushProperty name="color" value="#E71224"/>
    </inkml:brush>
  </inkml:definitions>
  <inkml:trace contextRef="#ctx0" brushRef="#br0">90 1 7754,'-81'72'2319,"81"-71"-2291,-1-1 0,0 1 0,1-1 0,-1 1 0,1-1 0,-1 1 0,1-1 0,-1 1 0,1 0 0,-1-1 0,1 1 0,0 0 0,-1-1 0,1 1 1,0 0-1,0 0 0,-1-1 0,1 1 0,0 0 0,0 0 0,0 0 0,0-1 0,0 1 0,0 0 0,0 0 0,0-1 0,0 1 0,0 0 0,1 0 0,-1 0 0,0-1 0,0 1 0,1 0 0,18 14 221,-12-11-76,7 5-95,0-1 1,1 0 0,0-1-1,0 0 1,1-1 0,0-1 0,0-1-1,27 4 1,-13-1-65,42 14 0,-64-18-11,1 1-1,-1 0 1,0 0 0,0 1-1,0 0 1,-1 0 0,0 1-1,0 0 1,8 8 0,-15-13-6,1 0 1,-1 0 0,1 0 0,-1 0 0,0 0-1,1 0 1,-1 1 0,0-1 0,0 0-1,0 0 1,0 0 0,0 0 0,0 0 0,0 0-1,0 0 1,0 0 0,-1 1 0,1-1 0,0 0-1,-1 0 1,1 0 0,-1 0 0,1 0 0,-1 0-1,1-1 1,-1 1 0,0 0 0,1 0-1,-1 0 1,0 0 0,0-1 0,0 1 0,0 0-1,0-1 1,1 1 0,-1-1 0,0 1 0,-2 0-1,-10 13 23,11-10-18,-1 0 0,1 0-1,-1 0 1,0 0 0,0-1 0,0 1 0,-1-1-1,1 0 1,-1 0 0,1 0 0,-1-1 0,0 1 0,0-1-1,-1 0 1,1 0 0,0 0 0,-1-1 0,1 1-1,-1-1 1,1 0 0,-6 0 0,7 0-1,-1-1 0,0 1 1,0 1-1,0-1 0,1 0 1,-1 1-1,0 0 0,1 0 0,-1 0 1,1 0-1,0 1 0,0-1 0,0 1 1,0 0-1,0-1 0,1 2 1,-1-1-1,1 0 0,0 0 0,-3 6 1,-10 15 40,8-10-7,8-12-33,0-1 1,0 0-1,0 1 0,0-1 0,0 0 0,0 0 1,0 0-1,0 0 0,0 0 0,1 0 0,-1 0 1,0 0-1,1 0 0,1 0 0,17 9 36,0 0 1,25 7-1,-21-9-29,-2 1 1,26 14-1,-43-20-3,0 0 0,0 0 0,0 1 0,0-1 0,-1 1 0,0 1 0,1-1-1,-2 0 1,1 1 0,0 0 0,-1 0 0,0 0 0,4 9 0,-6-11-6,0 0 0,-1-1-1,0 1 1,1-1 0,-1 1 0,0 0 0,0-1 0,-1 1 0,1 0 0,-1-1 0,1 1 0,-1-1 0,0 1 0,0-1 0,0 1 0,0-1-1,0 1 1,0-1 0,-1 0 0,1 0 0,-1 0 0,0 0 0,0 0 0,1 0 0,-1 0 0,0 0 0,-3 1 0,-2 3-2,-1-1 0,1 0 0,-1 0 0,0-1 0,0 0 0,-17 5 0,-24 4 73,-57 6-1,-25 5 109,118-20 98,23-3 59,12-1-253,240 18 661,-187-19-429,-58 0-190,-1 1 1,1 0 0,0 1-1,26 5 1,38 10 265,125 7 1,-191-22-376,462 12-990,-417-17 182,2-8 312</inkml:trace>
</inkml:ink>
</file>

<file path=ppt/ink/ink2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9:20.374"/>
    </inkml:context>
    <inkml:brush xml:id="br0">
      <inkml:brushProperty name="width" value="0.1" units="cm"/>
      <inkml:brushProperty name="height" value="0.1" units="cm"/>
      <inkml:brushProperty name="color" value="#E71224"/>
    </inkml:brush>
  </inkml:definitions>
  <inkml:trace contextRef="#ctx0" brushRef="#br0">426 22 7954,'-16'-7'623,"-28"-7"672,43 13-1268,0 1 0,0 0 0,0 0 0,0 0-1,-1 0 1,1 0 0,0 0 0,0 1 0,0-1-1,0 0 1,0 0 0,0 1 0,0-1 0,0 1-1,0-1 1,0 1 0,0-1 0,0 1 0,1-1-1,-1 1 1,0 0 0,0 0 0,1-1 0,-1 1-1,0 0 1,1 0 0,-1 0 0,0 0 0,1 0-1,-1 0 1,1 0 0,0 0 0,-1 0 0,1 2-1,-10 22 26,-1 1 0,-1-1 0,-2-1 0,0 0-1,-1-1 1,-2 0 0,-28 30 0,4-2 151,27-32-101,1 1 0,1 0 0,-16 38 0,27-55-86,1 1 1,-1-1-1,1 1 0,-1-1 1,1 1-1,0-1 0,1 1 1,0 4-1,-1-7-10,0 1 1,0-1-1,0 0 0,0 0 0,0 0 1,0 0-1,1 0 0,-1 0 1,0 0-1,1 0 0,-1 0 0,1 0 1,-1-1-1,1 1 0,-1 0 0,1 0 1,0 0-1,-1 0 0,1-1 0,0 1 1,0 0-1,-1-1 0,1 1 0,0 0 1,0-1-1,0 1 0,0-1 0,0 1 1,0-1-1,1 1 0,8-3 9,-1 1 0,1-1 0,-1-1 0,1 1 0,-1-2 1,0 1-1,0-1 0,13-8 0,0 0-5,-18 10-8,0 0 1,0 0 0,0 1 0,0-1-1,0 1 1,0 0 0,0 0-1,0 0 1,1 0 0,-1 1 0,0 0-1,1 0 1,-1 0 0,0 0 0,0 1-1,1 0 1,-1 0 0,0 0 0,0 0-1,6 3 1,-19 30 41,8-30-40,-57 159 77,51-147-57,-1 0 0,-1 0 0,0 0 0,-1-1 0,-1-1 0,0 1 0,-25 23 0,15-22 83,0-1 0,-1-1 0,-1-1 0,-27 11 0,36-15 13,19-5-6,29-6-40,3-7-38,56-21 1,-79 25-40,0-2 0,-1 0 0,1-1 1,-2 0-1,1-1 0,20-18 1,-30 24-44,0 0 0,0 1 0,1-1 1,-1 1-1,1-1 0,0 1 0,6-2 1,-9 3-16,1 1 0,-1-1 1,0 1-1,0 0 1,1-1-1,-1 1 0,0 0 1,0 0-1,1 0 0,-1 0 1,0 0-1,1 0 0,-1 0 1,0 1-1,1-1 1,-1 0-1,0 1 0,0-1 1,0 1-1,1-1 0,-1 1 1,2 1-1,-1 2-1139,-2 8 509</inkml:trace>
</inkml:ink>
</file>

<file path=ppt/ink/ink2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9:20.704"/>
    </inkml:context>
    <inkml:brush xml:id="br0">
      <inkml:brushProperty name="width" value="0.1" units="cm"/>
      <inkml:brushProperty name="height" value="0.1" units="cm"/>
      <inkml:brushProperty name="color" value="#E71224"/>
    </inkml:brush>
  </inkml:definitions>
  <inkml:trace contextRef="#ctx0" brushRef="#br0">101 118 6833,'-33'23'2753,"2"-10"-1793,0-3-120,26 1-295,5-3-57,26 0-152,0 1-64,-4-14-80,11 3-16,-2-9-48,12-1-72,4-4-32,-1-4-88,-8-8-232,-5-2-128,0-4-376,-7-7 463</inkml:trace>
</inkml:ink>
</file>

<file path=ppt/ink/ink2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9:21.137"/>
    </inkml:context>
    <inkml:brush xml:id="br0">
      <inkml:brushProperty name="width" value="0.1" units="cm"/>
      <inkml:brushProperty name="height" value="0.1" units="cm"/>
      <inkml:brushProperty name="color" value="#E71224"/>
    </inkml:brush>
  </inkml:definitions>
  <inkml:trace contextRef="#ctx0" brushRef="#br0">188 5 7658,'3'-4'3559,"9"13"-3729,-4-2 345,9 7-177,-3-1-54,0-1 0,1-1 0,0 0 0,1-1 0,25 11 0,-39-20 124,28 16-850,-29-17 765,-1 0 1,1 0-1,-1 1 1,1-1-1,-1 0 1,0 1-1,1-1 1,-1 0-1,0 1 1,1-1-1,-1 1 1,0-1-1,1 1 1,-1-1-1,0 1 1,0-1-1,1 1 0,-1-1 1,0 1-1,0-1 1,0 1-1,0-1 1,0 1-1,0-1 1,0 1-1,0-1 1,0 1-1,0-1 1,0 1-1,0-1 1,0 1-1,0 0 1,-1-1-1,1 1 1,0-1-1,0 0 1,-1 1-1,1-1 0,0 1 1,-1-1-1,1 1 1,0-1-1,-1 0 1,1 1-1,0-1 1,-1 0-1,1 1 1,-1-1-1,1 0 1,-1 1-1,1-1 1,-1 0-1,1 0 1,-1 0-1,1 0 1,-1 1-1,1-1 1,-1 0-1,1 0 0,-2 0 1,-4 3 40,1 1 0,-1 1 0,1-1 0,-1 1 0,1 0 0,0 0 1,1 0-1,0 0 0,-1 1 0,-4 9 0,4-7 110,0 0 1,-1-1 0,0 0-1,0 0 1,-9 8-1,-27 9 538,37-22-605,0 0 0,0 0-1,1 0 1,-1 0 0,1 1-1,0 0 1,0 0 0,0 0-1,0 0 1,0 0 0,1 1-1,-1 0 1,1 0 0,0 0 0,0 0-1,1 0 1,-1 1 0,-2 5-1,2 5 79,-1 1 0,2 0 1,0 0-1,1 0 0,0 0 0,3 23 0,-1-32-132,0-1 1,1 1-1,0 0 1,0 0-1,1-1 0,-1 1 1,1-1-1,1 0 0,-1 0 1,1 0-1,0 0 0,0-1 1,1 1-1,0-1 0,0 0 1,0 0-1,6 4 1,88 54 22,-98-63-37,1 1 0,-1-1 1,1 1-1,-1 0 0,1 0 1,-1 0-1,0 0 0,0 0 1,1 0-1,-1 0 0,0 0 1,0 1-1,0-1 0,0 0 1,0 1-1,0-1 0,-1 1 1,1-1-1,0 1 0,-1-1 1,1 1-1,-1-1 0,1 1 1,-1 0-1,0-1 0,0 1 1,0-1-1,0 1 0,0 2 1,-2-1-1,0 0 0,0 0 0,0 0 0,-1 0 0,1 0 0,-1-1 0,0 1 0,0-1 0,0 0 0,-4 3 0,-24 22 1,23-18-3,-4 7-25,-1-1-1,-1 0 1,0-1-1,-1-1 1,-25 17 0,-1 4-183,35-28 61,0 0-1,-1 0 0,1 0 0,-1-1 1,0 0-1,-1-1 0,1 0 0,-1 0 1,0 0-1,-10 2 0,8-7-325,0-8 241</inkml:trace>
</inkml:ink>
</file>

<file path=ppt/ink/ink2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9:21.491"/>
    </inkml:context>
    <inkml:brush xml:id="br0">
      <inkml:brushProperty name="width" value="0.1" units="cm"/>
      <inkml:brushProperty name="height" value="0.1" units="cm"/>
      <inkml:brushProperty name="color" value="#E71224"/>
    </inkml:brush>
  </inkml:definitions>
  <inkml:trace contextRef="#ctx0" brushRef="#br0">153 39 6673,'6'-9'296,"15"-21"1722,-30 79-847,-15 64-70,-1 4-348,-47 137 0,35-128-698,25-107-934,11-24 628</inkml:trace>
</inkml:ink>
</file>

<file path=ppt/ink/ink2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9:21.842"/>
    </inkml:context>
    <inkml:brush xml:id="br0">
      <inkml:brushProperty name="width" value="0.1" units="cm"/>
      <inkml:brushProperty name="height" value="0.1" units="cm"/>
      <inkml:brushProperty name="color" value="#E71224"/>
    </inkml:brush>
  </inkml:definitions>
  <inkml:trace contextRef="#ctx0" brushRef="#br0">1 71 8026,'92'-71'2936,"-81"91"-2368,7 5-135,5-4 63,9 4-72,2-4-8,14 4-56,11 8-32,8-4-72,9 12-40,1-1-120,-13-9-40,-10 2-56,-6-2-168,-9-7-432,-8-1-168,-4-21 416</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8:51.136"/>
    </inkml:context>
    <inkml:brush xml:id="br0">
      <inkml:brushProperty name="width" value="0.1" units="cm"/>
      <inkml:brushProperty name="height" value="0.1" units="cm"/>
      <inkml:brushProperty name="color" value="#FFC114"/>
    </inkml:brush>
  </inkml:definitions>
  <inkml:trace contextRef="#ctx0" brushRef="#br0">153 44 7282,'-55'-40'2375,"54"39"-2332,0 1 1,0-1-1,0 1 1,0 0 0,0-1-1,0 1 1,0 0-1,0 0 1,0 0-1,0 0 1,0 0 0,0 0-1,0 0 1,0 0-1,0 0 1,0 1-1,-1-1 1,1 0 0,0 1-1,1-1 1,-1 0-1,0 1 1,0-1-1,0 1 1,0 0 0,0-1-1,0 1 1,1 0-1,-2 0 1,-17 26 330,15-22-170,1 2-118,0 0-1,0 1 0,0-1 1,1 1-1,0-1 0,0 1 0,1 0 1,0-1-1,0 1 0,1 0 1,0 0-1,1 0 0,2 14 0,-2-10-45,0 0-1,-1 0 1,0 0-1,-1 0 1,-4 22-1,-17 97 60,22-130-95,0-1-1,0 0 1,0 1-1,-1-1 1,1 0-1,0 1 1,0-1-1,0 0 1,0 1-1,0-1 1,0 0-1,-1 1 1,1-1-1,0 1 1,0-1-1,0 0 1,0 1-1,0-1 1,1 0-1,-1 1 1,0-1-1,0 0 1,0 1-1,0-1 1,0 1-1,0-1 1,1 0-1,-1 1 1,0-1-1,0 0 1,0 0-1,1 1 1,-1-1-1,0 0 1,0 0-1,1 1 1,-1-1-1,17-5 76,35-30-27,-25 17-48,-7 5 1,0 0 0,0-1-1,23-23 1,-29 25 4,1 1 0,0 0 0,23-12 0,20-15 48,-57 37-45,0 0 1,0 0-1,0 0 0,0 0 0,1 1 1,-1-1-1,0 0 0,0 0 0,1 1 1,-1-1-1,0 1 0,1-1 0,-1 1 1,1-1-1,-1 1 0,0 0 0,1 0 0,-1 0 1,1 0-1,-1 0 0,1 0 0,-1 0 1,2 1-1,-2-1 13,0 1 0,0 0 0,0 0 0,-1 0 0,1 0 0,0 0 1,0 0-1,-1 0 0,1 1 0,-1-1 0,1 0 0,-1 0 0,1 0 0,-1 1 0,0-1 0,1 0 1,-1 0-1,0 1 0,0 1 0,0 10 102,-1-1 1,0 1-1,-4 18 1,4-27-199,-5 22 149,5-25-100,0 1 0,1 1 0,-1-1 0,0 0 0,1 0 0,-1 0 0,1 0 0,0 0 0,0 1 0,0-1 0,0 0 0,0 0 0,0 0 0,1 0 0,-1 1 0,1-1 0,-1 0 0,1 0 0,0 0-1,0 0 1,2 4 0,4-24 148,-1-1 23</inkml:trace>
</inkml:ink>
</file>

<file path=ppt/ink/ink2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9:22.523"/>
    </inkml:context>
    <inkml:brush xml:id="br0">
      <inkml:brushProperty name="width" value="0.1" units="cm"/>
      <inkml:brushProperty name="height" value="0.1" units="cm"/>
      <inkml:brushProperty name="color" value="#E71224"/>
    </inkml:brush>
  </inkml:definitions>
  <inkml:trace contextRef="#ctx0" brushRef="#br0">161 12 8898,'-135'-9'3145,"117"7"-2505,10 7-368,20 3-56,-8 0-88,10 2-16,12 3-144,-13 2-152,13 10-424,-26-4 3600,-19-1-2392</inkml:trace>
</inkml:ink>
</file>

<file path=ppt/ink/ink2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9:22.873"/>
    </inkml:context>
    <inkml:brush xml:id="br0">
      <inkml:brushProperty name="width" value="0.1" units="cm"/>
      <inkml:brushProperty name="height" value="0.1" units="cm"/>
      <inkml:brushProperty name="color" value="#E71224"/>
    </inkml:brush>
  </inkml:definitions>
  <inkml:trace contextRef="#ctx0" brushRef="#br0">58 0 7634,'-56'133'2776,"55"-134"-2192,6 12-336,0 1-72,1-7-8,11 16-104,-4-13-72,0-6-384,3 16-1744,-14-18 1512</inkml:trace>
</inkml:ink>
</file>

<file path=ppt/ink/ink2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9:23.206"/>
    </inkml:context>
    <inkml:brush xml:id="br0">
      <inkml:brushProperty name="width" value="0.1" units="cm"/>
      <inkml:brushProperty name="height" value="0.1" units="cm"/>
      <inkml:brushProperty name="color" value="#E71224"/>
    </inkml:brush>
  </inkml:definitions>
  <inkml:trace contextRef="#ctx0" brushRef="#br0">1 870 6905,'-1'7'339,"1"0"-1,0 1 1,1-1-1,0 0 1,0 0-1,1 0 1,0 1-1,0-1 1,0-1-1,1 1 1,0 0-1,0-1 1,1 1-1,8 10 1,5 14 82,10 29-29,-12-102-31,8-1-551,1 1 0,37-48-1,39-65 2220,-54 60-1033</inkml:trace>
  <inkml:trace contextRef="#ctx0" brushRef="#br0" timeOffset="1">633 8 6657,'3'-7'2569,"4"7"-1753,-2 7-464,-5 1 0,0 11-128,-4-4-80,-1 12-272,0 0-384,-1-5 336</inkml:trace>
</inkml:ink>
</file>

<file path=ppt/ink/ink2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9:23.545"/>
    </inkml:context>
    <inkml:brush xml:id="br0">
      <inkml:brushProperty name="width" value="0.1" units="cm"/>
      <inkml:brushProperty name="height" value="0.1" units="cm"/>
      <inkml:brushProperty name="color" value="#E71224"/>
    </inkml:brush>
  </inkml:definitions>
  <inkml:trace contextRef="#ctx0" brushRef="#br0">43 0 5337,'-41'41'2617,"48"-34"-145,-7 4-2152,0 4 16,-2 10-16,-3 1-72,7 7-167,-2 1-57,3-2-249,-3-8-175,-6-7 256</inkml:trace>
</inkml:ink>
</file>

<file path=ppt/ink/ink2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9:23.893"/>
    </inkml:context>
    <inkml:brush xml:id="br0">
      <inkml:brushProperty name="width" value="0.1" units="cm"/>
      <inkml:brushProperty name="height" value="0.1" units="cm"/>
      <inkml:brushProperty name="color" value="#E71224"/>
    </inkml:brush>
  </inkml:definitions>
  <inkml:trace contextRef="#ctx0" brushRef="#br0">35 137 5929,'72'-102'2417,"-54"90"-1425,2 6-376,-4-2-136,2 1-56,3 5-120,2 2-40,-1 0-56,-4 0-39,-3 2-81,-4 1-8,-6 6-40,2 2-16,-16 4-24,-2 6-72,-5 14-241,-14-6-167,4 6 304</inkml:trace>
  <inkml:trace contextRef="#ctx0" brushRef="#br0" timeOffset="1">125 165 5673,'-40'-7'2393,"40"10"-1289,4 6-336,-3 10-216,-2-1-72,-4 15-176,-8-7-56,-2 9-120,3 11-47,1 3-81,3 2-129,0-11-231,-4-19-408,7-16 496</inkml:trace>
</inkml:ink>
</file>

<file path=ppt/ink/ink2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9:24.220"/>
    </inkml:context>
    <inkml:brush xml:id="br0">
      <inkml:brushProperty name="width" value="0.1" units="cm"/>
      <inkml:brushProperty name="height" value="0.1" units="cm"/>
      <inkml:brushProperty name="color" value="#E71224"/>
    </inkml:brush>
  </inkml:definitions>
  <inkml:trace contextRef="#ctx0" brushRef="#br0">1 27 4729,'19'-13'2000,"3"13"-887,-3-7-889,-4 2-464,-3 5-1257,-7-1 1049</inkml:trace>
</inkml:ink>
</file>

<file path=ppt/ink/ink2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9:24.556"/>
    </inkml:context>
    <inkml:brush xml:id="br0">
      <inkml:brushProperty name="width" value="0.1" units="cm"/>
      <inkml:brushProperty name="height" value="0.1" units="cm"/>
      <inkml:brushProperty name="color" value="#E71224"/>
    </inkml:brush>
  </inkml:definitions>
  <inkml:trace contextRef="#ctx0" brushRef="#br0">275 1 6553,'-54'123'2657,"46"-108"-1457,-4-2-696,-1 15-96,0 3 17,-7 2-57,4 11-56,-7-6-136,3 3-40,-1-3-128,4-1-32,8-5-200,-11-11-144,8-9-521,-4-14 545</inkml:trace>
  <inkml:trace contextRef="#ctx0" brushRef="#br0" timeOffset="1">221 272 6121,'18'-7'2593,"8"17"-1225,2 0-824,0-2-176,3 8-56,-12-11-104,-1-3-24,5 8-87,-5-7 7,0 4-192,-4-1-217,-10-2-111,-8 1 176</inkml:trace>
</inkml:ink>
</file>

<file path=ppt/ink/ink2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9:24.923"/>
    </inkml:context>
    <inkml:brush xml:id="br0">
      <inkml:brushProperty name="width" value="0.1" units="cm"/>
      <inkml:brushProperty name="height" value="0.1" units="cm"/>
      <inkml:brushProperty name="color" value="#E71224"/>
    </inkml:brush>
  </inkml:definitions>
  <inkml:trace contextRef="#ctx0" brushRef="#br0">151 0 6985,'-92'41'2016,"50"-19"61,40-21-1999,1 0 0,-1 1 0,1-1 0,-1 0 0,1 1 0,0-1 0,0 1 0,0 0 0,0-1 0,0 1 0,0 0 0,-1 3 0,3-4-72,-1 0 0,0-1 1,0 1-1,1 0 0,-1 0 1,0 0-1,1-1 0,-1 1 1,1 0-1,-1 0 0,1-1 0,-1 1 1,1 0-1,0-1 0,-1 1 1,1-1-1,0 1 0,-1-1 0,1 1 1,0-1-1,0 1 0,0-1 1,-1 0-1,1 1 0,0-1 0,0 0 1,0 0-1,1 1 0,8 3 4,-1 1-10,1-1-1,0 0 1,0-1 0,0 0-1,1-1 1,-1 0-1,0 0 1,1-1 0,0-1-1,10 0 1,-14 0-2,40 0-49,-45 0 52,-1 0 0,0 0 0,1 0 0,-1 0 0,0 1 0,0-1 0,1 0 0,-1 1 0,0 0 0,0-1 0,0 1 0,0-1 0,1 1 0,-1 0 0,0 0 0,0 0 0,-1 0 0,1-1 0,0 1 0,0 1 0,0-1 0,0 0 0,-1 0 0,1 0 0,-1 0 0,1 0 0,-1 1 1,1-1-1,-1 0 0,1 2 0,-2-1 18,0 0 1,0 0 0,0 0 0,0 0 0,-1 0 0,1 0 0,0-1 0,-1 1-1,0 0 1,1-1 0,-1 1 0,0-1 0,0 1 0,-3 1 0,-8 8 87,-98 97 49,89-89-450,22-19 337,0 0 1,0 1 0,0-1 0,0 0-1,-1 0 1,1 1 0,0-1 0,0 0-1,-1 0 1,1 0 0,0 0-1,0 1 1,-1-1 0,1 0 0,0 0-1,0 0 1,-1 0 0,1 0 0,0 0-1,-1 0 1,1 0 0,0 0-1,0 0 1,-1 0 0,1 0 0,0 0-1,-1 0 1,1 0 0,0 0 0,0 0-1,-1 0 1,1 0 0,0 0 0,-1-1-1,1 1 1,0 0 0,0 0-1,-1 0 1,1 0 0,0-1 0,0 1-1,0 0 1,-1 0 0,1 0 0,0-1-1,0 1 1,0 0 0,0 0-1,-1-1 1,1 1 0,0 0 0,0 0-1,0-1 1,0 1 0,0 0 0,0-1-1,0 1 1,0 0 0,0-1-1,0 1 1,0 0 0,0 0 0,0-1-1,0 1 1,0 0 0,0-1 0,0 1-1,3-11 1254</inkml:trace>
</inkml:ink>
</file>

<file path=ppt/ink/ink2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9:25.272"/>
    </inkml:context>
    <inkml:brush xml:id="br0">
      <inkml:brushProperty name="width" value="0.1" units="cm"/>
      <inkml:brushProperty name="height" value="0.1" units="cm"/>
      <inkml:brushProperty name="color" value="#E71224"/>
    </inkml:brush>
  </inkml:definitions>
  <inkml:trace contextRef="#ctx0" brushRef="#br0">108 73 9306,'23'-72'3353,"-28"85"-2785,-7 3-416,-3 12-96,12 13-40,-15-2-16,7 3-40,-4 5-312,-3-11-192,-4-3-232,11 7 391</inkml:trace>
</inkml:ink>
</file>

<file path=ppt/ink/ink2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9:25.590"/>
    </inkml:context>
    <inkml:brush xml:id="br0">
      <inkml:brushProperty name="width" value="0.1" units="cm"/>
      <inkml:brushProperty name="height" value="0.1" units="cm"/>
      <inkml:brushProperty name="color" value="#E71224"/>
    </inkml:brush>
  </inkml:definitions>
  <inkml:trace contextRef="#ctx0" brushRef="#br0">0 42 7962,'62'-19'3377,"-37"12"-3139,0 2 1,1 1 0,47-2-1,-72 6-234,0 0 1,0-1-1,1 1 0,-1 1 0,0-1 0,0 0 0,0 0 0,0 0 0,1 1 0,-1-1 1,0 0-1,0 1 0,0-1 0,0 1 0,0-1 0,0 1 0,0 0 0,0-1 1,0 1-1,0 0 0,0 0 0,-1 0 0,1-1 0,0 1 0,0 0 0,-1 0 0,2 2 1,-2-1-2,1 1 0,-1-1 0,0 1 0,1-1 0,-1 1-1,0-1 1,-1 1 0,1 0 0,0-1 0,-1 1 0,1-1 0,-2 4 0,-5 11-44,0-1 0,0 0 0,-11 15 0,11-19-53,-17 29-1747,-49 65-1,31-55 618</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8:51.671"/>
    </inkml:context>
    <inkml:brush xml:id="br0">
      <inkml:brushProperty name="width" value="0.1" units="cm"/>
      <inkml:brushProperty name="height" value="0.1" units="cm"/>
      <inkml:brushProperty name="color" value="#FFC114"/>
    </inkml:brush>
  </inkml:definitions>
  <inkml:trace contextRef="#ctx0" brushRef="#br0">112 47 9682,'82'-45'2791,"-82"45"-2775,1 0-1,-1 0 0,1 0 1,-1-1-1,0 1 0,1 0 1,-1 0-1,1 0 0,-1 0 1,0 0-1,1 0 0,-1 0 1,1 0-1,-1 0 0,1 0 1,-1 0-1,0 0 0,1 0 1,-1 0-1,1 1 0,-1-1 1,0 0-1,1 0 0,-1 0 1,1 1-1,-1-1 0,0 0 1,1 0-1,-1 1 0,0-1 1,0 0-1,1 1 0,-1-1 1,0 0-1,0 1 0,1-1 1,-1 0-1,0 1 0,0-1 1,0 1-1,0-1 0,1 0 1,-1 1-1,0-1 0,0 1 1,0-1-1,0 0 0,0 1 1,0-1-1,0 1 0,0-1 1,0 1-1,0-1 0,-1 0 1,1 1-1,0-1 0,0 1 1,-6 33-48,4-27 123,-9 41-10,-3 0 0,-1-1 1,-41 84-1,52-123-79,-1 1 0,1-1 0,-1-1 1,-1 1-1,1-1 0,-1 0 0,-1 0 0,1 0 0,-1-1 0,0 0 1,-1 0-1,-8 4 0,-2-5 6,24-18 7,-3 9-12,0 0 0,0 1 0,1-1 0,-1 1 0,1 0 0,0 0 0,0 1 1,7-5-1,-7 6-3,0 0 0,0 0 0,0 1 0,1-1 0,-1 1 0,0 0 0,0 0 0,1 0 0,-1 1 0,0-1 0,0 1 0,5 2 0,-7-3 4,0 1 0,-1-1 1,1 1-1,-1 0 1,1 0-1,0-1 0,-1 1 1,1 0-1,-1 0 0,0 1 1,1-1-1,-1 0 0,0 0 1,0 1-1,0-1 0,0 1 1,0-1-1,0 1 1,0-1-1,0 1 0,-1-1 1,1 1-1,0 0 0,-1-1 1,0 1-1,1 0 0,-1 0 1,0-1-1,0 1 1,0 0-1,0 0 0,0 1 1,-12 115 776,7-54-528,-16 72 1,18-122-889,6-23-260,4-8 418</inkml:trace>
</inkml:ink>
</file>

<file path=ppt/ink/ink2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9:25.921"/>
    </inkml:context>
    <inkml:brush xml:id="br0">
      <inkml:brushProperty name="width" value="0.1" units="cm"/>
      <inkml:brushProperty name="height" value="0.1" units="cm"/>
      <inkml:brushProperty name="color" value="#E71224"/>
    </inkml:brush>
  </inkml:definitions>
  <inkml:trace contextRef="#ctx0" brushRef="#br0">99 1 5929,'-46'33'2102,"47"-23"417,6 45-998,-10-15-1129,4 45 1,1-57-332,-2 1-1,-1 0 1,-1 0-1,-11 51 1,10-65-143,-2 0 0,1-1-1,-2 0 1,-11 21 0,11-27 1349,2-11-647</inkml:trace>
</inkml:ink>
</file>

<file path=ppt/ink/ink2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9:26.252"/>
    </inkml:context>
    <inkml:brush xml:id="br0">
      <inkml:brushProperty name="width" value="0.1" units="cm"/>
      <inkml:brushProperty name="height" value="0.1" units="cm"/>
      <inkml:brushProperty name="color" value="#E71224"/>
    </inkml:brush>
  </inkml:definitions>
  <inkml:trace contextRef="#ctx0" brushRef="#br0">0 202 7546,'52'-111'2355,"-50"107"-2303,0 0 1,-1 0-1,2 1 0,-1-1 1,0 1-1,1-1 0,-1 1 1,1 0-1,0 0 1,0 0-1,0 0 0,0 1 1,1-1-1,-1 1 0,1 0 1,-1 0-1,1 0 1,6-1-1,15-10-4,-21 11-38,0-1 0,-1 1 1,2 0-1,-1 0 1,0 0-1,0 0 0,1 1 1,-1 0-1,0 0 1,1 0-1,-1 0 0,1 1 1,0 0-1,-1 0 1,1 0-1,-1 0 0,1 1 1,-1-1-1,5 3 1,-1 0 23,0 0 1,-1 1 0,0 0 0,0 0 0,0 1 0,0 0-1,-1 0 1,0 0 0,10 12 0,-3-2 65,-1 1 1,-1 0-1,-1 0 1,0 1-1,-1 1 1,0 0-1,-2 0 1,11 38-1,-12-29-18,0 1-1,-2 0 0,-1 0 0,-1 0 1,-3 47-1,-23 170 466,22-225-493,-1 0 0,-1 0 0,-14 39 0,14-47-39,4-11-15,0 0 1,0 0 0,0 0 0,0 0-1,-1 0 1,1 0 0,0 0 0,-1 0 0,1 0-1,0 0 1,-1 0 0,0 0 0,1 0-1,-1 0 1,1 0 0,-1-1 0,0 1-1,1 0 1,-1 0 0,0-1 0,0 1 0,0 0-1,0-1 1,0 1 0,0-1 0,0 1-1,0-1 1,0 1 0,0-1 0,0 0 0,0 1-1,0-1 1,0 0 0,-1 0 0,0-1-10,-1-1 1,1 1 0,0-1 0,0 1 0,0-1-1,0 0 1,0 0 0,1 0 0,-1 0-1,0 0 1,1 0 0,-1 0 0,0-4 0,-29-57-725,17 30 271,-6-11 166</inkml:trace>
</inkml:ink>
</file>

<file path=ppt/ink/ink2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9:26.590"/>
    </inkml:context>
    <inkml:brush xml:id="br0">
      <inkml:brushProperty name="width" value="0.1" units="cm"/>
      <inkml:brushProperty name="height" value="0.1" units="cm"/>
      <inkml:brushProperty name="color" value="#E71224"/>
    </inkml:brush>
  </inkml:definitions>
  <inkml:trace contextRef="#ctx0" brushRef="#br0">142 65 6649,'-35'-64'2793,"52"66"-1025,3-1-1712,-1-4-16,-1 5 8,0-2-56,5 0-160,5 8-216,-10-7 248</inkml:trace>
  <inkml:trace contextRef="#ctx0" brushRef="#br0" timeOffset="1">16 168 8066,'-15'2'2936,"18"-2"-2360,17 7-407,4-16-113,6 6-8,-1-2-16,6 0 16,1 2-88,-5-5-177,-6-5-1831,-7 1 1448</inkml:trace>
</inkml:ink>
</file>

<file path=ppt/ink/ink2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9:26.924"/>
    </inkml:context>
    <inkml:brush xml:id="br0">
      <inkml:brushProperty name="width" value="0.1" units="cm"/>
      <inkml:brushProperty name="height" value="0.1" units="cm"/>
      <inkml:brushProperty name="color" value="#E71224"/>
    </inkml:brush>
  </inkml:definitions>
  <inkml:trace contextRef="#ctx0" brushRef="#br0">42 1 7522,'-2'15'2760,"2"4"-2128,0 4-144,0 0 65,0 15 23,-3 0-48,3 8-32,-3 6-152,-4-1-72,4 3-136,-4-4-56,2-4-56,4-4-32,-8-15-232,8-11-200,4-3-336,4-10 416</inkml:trace>
</inkml:ink>
</file>

<file path=ppt/ink/ink2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9:27.452"/>
    </inkml:context>
    <inkml:brush xml:id="br0">
      <inkml:brushProperty name="width" value="0.1" units="cm"/>
      <inkml:brushProperty name="height" value="0.1" units="cm"/>
      <inkml:brushProperty name="color" value="#E71224"/>
    </inkml:brush>
  </inkml:definitions>
  <inkml:trace contextRef="#ctx0" brushRef="#br0">35 80 9154,'41'-70'2578,"-40"70"-2565,-1-1 0,0 1 1,0-1-1,0 1 0,0-1 1,0 1-1,1-1 0,-1 1 0,0-1 1,0 1-1,1 0 0,-1-1 1,0 1-1,1-1 0,-1 1 1,0 0-1,1-1 0,-1 1 0,1 0 1,-1 0-1,0-1 0,1 1 1,-1 0-1,1 0 0,-1 0 0,1-1 1,-1 1-1,1 0 0,-1 0 1,1 0-1,-1 0 0,1 0 1,-1 0-1,1 0 0,-1 0 0,1 0 1,-1 0-1,1 0 0,-1 1 1,1-1-1,-1 0 0,1 0 0,0 1 1,0-1-11,26 15 47,-1 1 1,0 1-1,-1 1 1,37 35-1,-59-49-49,0 0-1,0 0 1,-1 0 0,1 1-1,-1-1 1,0 1 0,0-1-1,-1 1 1,1-1 0,-1 1 0,0 0-1,-1 0 1,1 0 0,-1 0-1,0-1 1,0 1 0,0 0-1,-1 0 1,-1 7 0,0 0 2,-1-1 0,0 0 0,-1 0 0,0 0 0,0 0 0,-1-1 1,-8 11-1,8-12-10,-1 0 0,0 0 1,-1-1-1,0 0 0,0-1 1,-1 0-1,0 0 0,-14 10 1,21-17 3,0 1 1,0-1-1,0 0 1,0 0-1,0 0 0,0 0 1,0 0-1,0 0 1,1-1-1,-1 1 1,0 0-1,0 0 1,0-1-1,0 1 1,0 0-1,1-1 0,-1 1 1,0-1-1,0 1 1,1-1-1,-1 1 1,0-1-1,1 0 1,-1 1-1,0-1 1,1 0-1,-1 0 1,1 1-1,-1-1 0,1 0 1,0 0-1,-1 0 1,1 1-1,0-1 1,-1 0-1,1 0 1,0 0-1,0-1 1,-9-38-8,8 37 9,-6-50 1,2-1-1,2 0 0,5-67 1,-20 223 342,-57 183 0,74-280-351,-3 5-162,0 1 0,1 1 0,1-1 0,-2 22 0,4-32 146,0-1 0,0 0 1,0 1-1,0-1 1,1 1-1,-1-1 1,0 1-1,0-1 0,0 0 1,0 1-1,0-1 1,0 1-1,0-1 1,0 1-1,0-1 1,-1 0-1,1 1 0,0-1 1,0 1-1,0-1 1,0 0-1,-1 1 1,1-1-1,0 0 0,0 1 1,-1-1-1,1 0 1,0 1-1,0-1 1,-1 0-1,1 1 0,0-1 1,-1 0-1,1 0 1,-1 1-1,1-1 1,-1 0-1,-3 2-250,5 3-45</inkml:trace>
</inkml:ink>
</file>

<file path=ppt/ink/ink2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9:27.793"/>
    </inkml:context>
    <inkml:brush xml:id="br0">
      <inkml:brushProperty name="width" value="0.1" units="cm"/>
      <inkml:brushProperty name="height" value="0.1" units="cm"/>
      <inkml:brushProperty name="color" value="#E71224"/>
    </inkml:brush>
  </inkml:definitions>
  <inkml:trace contextRef="#ctx0" brushRef="#br0">8 16 6577,'3'-1'231,"29"-12"1060,-22 11-653,-10 9 216,-4 2-665,0 0-1,1 1 1,0-1-1,0 1 0,1 0 1,0 0-1,-1 15 1,2-11 94,-1-1 0,-1 0 0,-6 22 0,1-20 84,3-3 144,27-6-329,-7-7-156,0 0 1,0 0 0,0-2-1,17-4 1,-19 4-143,0 0 1,1 1 0,-1 0 0,1 1-1,18 1 1,-18 3 1901,-4 3-845</inkml:trace>
</inkml:ink>
</file>

<file path=ppt/ink/ink2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9:28.122"/>
    </inkml:context>
    <inkml:brush xml:id="br0">
      <inkml:brushProperty name="width" value="0.1" units="cm"/>
      <inkml:brushProperty name="height" value="0.1" units="cm"/>
      <inkml:brushProperty name="color" value="#E71224"/>
    </inkml:brush>
  </inkml:definitions>
  <inkml:trace contextRef="#ctx0" brushRef="#br0">27 0 7898,'-11'18'2992,"4"-6"-2200,-1-4-319,23 0-185,-4-5-72,11-1-72,4 1-48,3-4-8,3 1-24,2-5-48,-1 2-16,-5-1-88,-4-1-64,-1 4-176,-6-6-152,-7 1-417,-4 1 561</inkml:trace>
</inkml:ink>
</file>

<file path=ppt/ink/ink2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49:28.452"/>
    </inkml:context>
    <inkml:brush xml:id="br0">
      <inkml:brushProperty name="width" value="0.1" units="cm"/>
      <inkml:brushProperty name="height" value="0.1" units="cm"/>
      <inkml:brushProperty name="color" value="#E71224"/>
    </inkml:brush>
  </inkml:definitions>
  <inkml:trace contextRef="#ctx0" brushRef="#br0">86 0 7610,'-5'29'1490,"0"1"1,1 32 0,-3 16-693,-13 198 354,1-10-956,-1-38-626,19-225 365,-1-4-660,0-1 792</inkml:trace>
</inkml:ink>
</file>

<file path=ppt/ink/ink2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26.759"/>
    </inkml:context>
    <inkml:brush xml:id="br0">
      <inkml:brushProperty name="width" value="0.1" units="cm"/>
      <inkml:brushProperty name="height" value="0.1" units="cm"/>
      <inkml:brushProperty name="color" value="#E71224"/>
    </inkml:brush>
  </inkml:definitions>
  <inkml:trace contextRef="#ctx0" brushRef="#br0">0 207 4865,'5'-5'74,"3"-4"517,0 0 1,0 1-1,1 0 1,0 1-1,1 0 1,-1 0-1,1 1 1,20-10-1,265-85 769,-288 98-1316,37-13 151,-42 15-187,0 0 0,0 0 1,0 1-1,0 0 0,1-1 0,-1 1 1,0 0-1,0 0 0,0 0 0,0 0 1,0 0-1,0 1 0,0-1 0,0 1 1,1-1-1,1 2 0,-13 44 152,-5 76-1341,9-107 851</inkml:trace>
</inkml:ink>
</file>

<file path=ppt/ink/ink2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27.225"/>
    </inkml:context>
    <inkml:brush xml:id="br0">
      <inkml:brushProperty name="width" value="0.1" units="cm"/>
      <inkml:brushProperty name="height" value="0.1" units="cm"/>
      <inkml:brushProperty name="color" value="#E71224"/>
    </inkml:brush>
  </inkml:definitions>
  <inkml:trace contextRef="#ctx0" brushRef="#br0">53 0 7426,'-51'130'2584,"51"-109"-2296,-2-12-24,5 10 24,2 9-48,-5-10-48,7 15-56,-7-18-112,8 11 8,-3-9-216,0-1-312,3-3 312</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8:52.035"/>
    </inkml:context>
    <inkml:brush xml:id="br0">
      <inkml:brushProperty name="width" value="0.1" units="cm"/>
      <inkml:brushProperty name="height" value="0.1" units="cm"/>
      <inkml:brushProperty name="color" value="#FFC114"/>
    </inkml:brush>
  </inkml:definitions>
  <inkml:trace contextRef="#ctx0" brushRef="#br0">0 106 8378,'18'-10'1327,"-1"1"0,35-12-1,28-15-828,-31 13-124,-21 16-228,-27 7-139,0 0-1,-1 0 1,1 0-1,-1 0 1,1 0-1,-1 0 1,1 0-1,0 0 1,-1 1-1,1-1 1,-1 0-1,1 0 1,-1 0-1,1 1 1,-1-1-1,1 0 1,-1 0-1,1 1 1,-1-1-1,1 1 1,-1-1-1,0 0 1,1 1-1,-1-1 1,0 1-1,1-1 1,-1 1-1,0-1 1,1 1-1,-1-1 1,0 1-1,0 0 1,4 13 74,-1 1 0,-1 0 0,-1 0 0,0-1 0,-1 1 1,0 0-1,-1 0 0,-1 0 0,0 0 0,-8 25 0,1-6 41,2 1 0,-3 44 0,6-39-53,-11 44-1,-18 95-476,29-164-164,0-36-975,1-9 1083</inkml:trace>
</inkml:ink>
</file>

<file path=ppt/ink/ink2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27.644"/>
    </inkml:context>
    <inkml:brush xml:id="br0">
      <inkml:brushProperty name="width" value="0.1" units="cm"/>
      <inkml:brushProperty name="height" value="0.1" units="cm"/>
      <inkml:brushProperty name="color" value="#E71224"/>
    </inkml:brush>
  </inkml:definitions>
  <inkml:trace contextRef="#ctx0" brushRef="#br0">0 76 7098,'137'-60'3035,"-123"56"-2978,0 1 0,1 0 0,-1 1 0,0 0 0,1 1-1,0 1 1,-1 0 0,1 1 0,-1 0 0,1 2 0,-1-1 0,28 10 0,-19-6 47,-22-6-96,0 0-1,0 0 1,0 0-1,0 0 1,1 0 0,-1 1-1,0-1 1,0 0 0,0 1-1,-1-1 1,1 0 0,0 1-1,0 0 1,0-1 0,0 1-1,0-1 1,1 3 0,-1-1 6,0 1 0,-1 0 0,1 0 0,0-1 0,-1 1 1,0 0-1,0 0 0,0 0 0,0 0 0,-1 2 0,1 9 16,-1 0 0,0-1-1,-2 1 1,1-1 0,-2 0-1,0 0 1,0 0-1,-10 18 1,10-20-136,1 0-1,-1 0 1,2 0-1,-1 0 1,2 0-1,-1 15 1,0-10-857,-1-7 296</inkml:trace>
</inkml:ink>
</file>

<file path=ppt/ink/ink2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27.985"/>
    </inkml:context>
    <inkml:brush xml:id="br0">
      <inkml:brushProperty name="width" value="0.1" units="cm"/>
      <inkml:brushProperty name="height" value="0.1" units="cm"/>
      <inkml:brushProperty name="color" value="#E71224"/>
    </inkml:brush>
  </inkml:definitions>
  <inkml:trace contextRef="#ctx0" brushRef="#br0">22 106 6865,'-21'-87'2729,"39"80"-1385,23 5-1048,1 2-16,-14-8-23,0 10-89,-5-6-32,-3 9-96,1-1-8,-8-13-280,2 24-353,-3-8 377</inkml:trace>
</inkml:ink>
</file>

<file path=ppt/ink/ink2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28.320"/>
    </inkml:context>
    <inkml:brush xml:id="br0">
      <inkml:brushProperty name="width" value="0.1" units="cm"/>
      <inkml:brushProperty name="height" value="0.1" units="cm"/>
      <inkml:brushProperty name="color" value="#E71224"/>
    </inkml:brush>
  </inkml:definitions>
  <inkml:trace contextRef="#ctx0" brushRef="#br0">1 43 8490,'3'2'2976,"7"-4"-2687,23 5-161,4-3-32,0-8-40,8 5 8,-2-9-32,-5 6-24,-4 1-32,-7 0-96,-4 5-353,-12-3-1463,1-1 1320</inkml:trace>
</inkml:ink>
</file>

<file path=ppt/ink/ink2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28.660"/>
    </inkml:context>
    <inkml:brush xml:id="br0">
      <inkml:brushProperty name="width" value="0.1" units="cm"/>
      <inkml:brushProperty name="height" value="0.1" units="cm"/>
      <inkml:brushProperty name="color" value="#E71224"/>
    </inkml:brush>
  </inkml:definitions>
  <inkml:trace contextRef="#ctx0" brushRef="#br0">246 49 6745,'-20'-46'2310,"14"43"-1229,1 13-684,1 11-142,1 80 455,3-54-514,-7 46-1,1-39-103,-18 101 50,16-119-127,5-14 20,-2-1 0,0 0 0,-1 0 0,-1 0 0,-2-1 0,1 0-1,-23 36 1,26-50-25,0 1 0,1 0 0,0 0 0,0 1 0,1-1 0,-5 14 0,8-19-28,0-1 1,-1 0-1,1 0 1,-1 0 0,0 0-1,1 0 1,-1 0-1,0 0 1,0 0 0,0 0-1,1 0 1,-1 0-1,0-1 1,0 1-1,0 0 1,0-1 0,-1 1-1,1 0 1,0-1-1,0 1 1,0-1 0,0 0-1,-1 1 1,1-1-1,0 0 1,0 0 0,0 0-1,-1 0 1,1 0-1,0 0 1,0 0-1,-1 0 1,1 0 0,0-1-1,-2 0 1,-16 0-201</inkml:trace>
</inkml:ink>
</file>

<file path=ppt/ink/ink2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29.001"/>
    </inkml:context>
    <inkml:brush xml:id="br0">
      <inkml:brushProperty name="width" value="0.1" units="cm"/>
      <inkml:brushProperty name="height" value="0.1" units="cm"/>
      <inkml:brushProperty name="color" value="#E71224"/>
    </inkml:brush>
  </inkml:definitions>
  <inkml:trace contextRef="#ctx0" brushRef="#br0">0 13 8170,'7'-5'2888,"36"-3"-2488,91 15 81,-73 11-9,3 2-40,-21-2-64,-7 1-72,10 6-56,0 0-32,3-2-96,-6 0-40,-7-10-48,-1 8-16,-4-6-8,-12-7-72,-2-1-248,-11-9-240,-6-10 328</inkml:trace>
</inkml:ink>
</file>

<file path=ppt/ink/ink2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29.385"/>
    </inkml:context>
    <inkml:brush xml:id="br0">
      <inkml:brushProperty name="width" value="0.1" units="cm"/>
      <inkml:brushProperty name="height" value="0.1" units="cm"/>
      <inkml:brushProperty name="color" value="#E71224"/>
    </inkml:brush>
  </inkml:definitions>
  <inkml:trace contextRef="#ctx0" brushRef="#br0">219 77 8538,'1'-6'189,"9"-56"1791,-11 61-1966,1 1-1,0 0 0,0 0 0,0-1 0,0 1 0,0 0 1,0 0-1,0 0 0,0-1 0,0 1 0,0 0 0,0 0 1,0-1-1,0 1 0,0 0 0,0 0 0,0-1 0,0 1 1,0 0-1,0 0 0,0 0 0,0-1 0,1 1 0,-1 0 1,0 0-1,0 0 0,0-1 0,0 1 0,0 0 0,1 0 1,-1 0-1,0 0 0,0-1 0,0 1 0,0 0 1,1 0-1,-1 0 0,0 0 0,0 0 0,1 0 0,-1 0 1,0 0-1,0 0 0,0 0 0,1 0 0,-1 0 0,0-1 1,0 1-1,1 1 0,-1-1 0,0 0 0,0 0 0,0 0 1,1 0-1,6 34 233,-7-28-220,0 0 0,0 0 0,0 0 0,-1 0 0,0 0-1,0 0 1,0 0 0,-1 0 0,0-1 0,0 1-1,-1 0 1,1-1 0,-1 1 0,0-1 0,-1 0-1,1 0 1,-1-1 0,0 1 0,-9 7 0,-39 53 77,43-52-95,0 0 1,-1 0-1,-1-1 0,0 0 0,-1-1 0,0-1 0,0 0 1,-1 0-1,-24 12 0,37-22 1,0 0 0,1 0-1,-1 0 1,0-1 0,0 1 0,0 0 0,0 0-1,0 0 1,0-1 0,0 1 0,0 0-1,0 0 1,-1-1 0,1 1 0,0 0 0,0 0-1,0 0 1,0-1 0,0 1 0,0 0 0,0 0-1,0 0 1,-1-1 0,1 1 0,0 0 0,0 0-1,0 0 1,0 0 0,-1 0 0,1-1 0,0 1-1,0 0 1,0 0 0,-1 0 0,1 0-1,0 0 1,0 0 0,0 0 0,-1 0 0,1 0-1,0 0 1,0 0 0,0 0 0,-1 0 0,1 0-1,0 0 1,-1 0 0,25-30 90,-18 23-123,-4 4 24,23-27 14,31-30 0,-46 51-7,0 0 1,1 1-1,-1 0 1,2 1-1,-1 0 1,1 0-1,0 2 1,15-6-1,8 2-6,31-11-27,-65 19 26,7-3 3,0 1 0,0-1 0,0 2 0,1-1 1,-1 1-1,17-2 0,-24 4-2,1 0 0,-1 0 0,1 0 1,-1 0-1,1 0 0,-1 1 0,0-1 0,1 0 0,-1 1 0,0 0 1,1-1-1,-1 1 0,0 0 0,0-1 0,0 1 0,0 0 0,1 0 1,-1 0-1,1 2 0,0-1 0,-1 1-1,0 0 1,0-1 0,0 1 0,0 0 0,0 0-1,0 0 1,-1-1 0,1 1 0,-1 0-1,0 0 1,0 0 0,-1 4 0,0-2 5,0 1-1,0-1 1,-1 1 0,0-1 0,0 0-1,0 0 1,-1 0 0,0 0 0,-4 5-1,-35 47 99,36-50-92,-24 35 67,2 2-1,-32 65 0,35-60-88,-60 87 0,81-130-75,0 0 0,-1-1 1,1 0-1,-1 0 0,0 0 1,0-1-1,-1 0 0,1 0 1,-1 0-1,0-1 0,-10 5 1,-5-9-232</inkml:trace>
</inkml:ink>
</file>

<file path=ppt/ink/ink2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29.725"/>
    </inkml:context>
    <inkml:brush xml:id="br0">
      <inkml:brushProperty name="width" value="0.1" units="cm"/>
      <inkml:brushProperty name="height" value="0.1" units="cm"/>
      <inkml:brushProperty name="color" value="#E71224"/>
    </inkml:brush>
  </inkml:definitions>
  <inkml:trace contextRef="#ctx0" brushRef="#br0">1 93 7346,'59'-92'2624,"-38"102"-2304,0 1-192,1 2 8,-11-1-112,9 6-136,-14-10-1816,14 5 1416</inkml:trace>
</inkml:ink>
</file>

<file path=ppt/ink/ink2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30.145"/>
    </inkml:context>
    <inkml:brush xml:id="br0">
      <inkml:brushProperty name="width" value="0.1" units="cm"/>
      <inkml:brushProperty name="height" value="0.1" units="cm"/>
      <inkml:brushProperty name="color" value="#E71224"/>
    </inkml:brush>
  </inkml:definitions>
  <inkml:trace contextRef="#ctx0" brushRef="#br0">229 7 5185,'66'-7'1849,"-65"7"-1820,-1 1 0,1-1 0,-1 0 0,1 0 0,-1 0 0,0 1 0,1-1 0,-1 0 0,1 0 0,-1 1 0,0-1 0,1 0 1,-1 1-1,0-1 0,1 1 0,-1-1 0,0 0 0,1 1 0,-1-1 0,0 1 0,0-1 0,0 1 0,1-1 0,-1 1 1,0-1-1,0 1 0,0-1 0,0 1 0,0-1 0,0 1 0,0-1 0,0 1 0,0-1 0,0 0 0,0 1 0,0-1 1,-1 1-1,1-1 0,0 1 0,0-1 0,0 1 0,-1-1 0,1 1 0,-11 25 354,10-23-268,-2 4-52,-1 0 1,0 0-1,0 0 0,-1-1 0,0 0 0,0 1 0,-1-2 0,1 1 1,-1-1-1,0 0 0,-1 0 0,1 0 0,-1-1 0,0 0 0,0 0 1,-1-1-1,1 0 0,0 0 0,-14 2 0,16-3-31,0-1 0,0 1-1,1 0 1,-1 1 0,0-1 0,1 1-1,-1 0 1,1 0 0,0 0 0,0 1-1,0-1 1,1 1 0,-1 0 0,1 0-1,0 0 1,0 1 0,0-1-1,1 1 1,-1 0 0,1 0 0,0-1-1,1 1 1,-1 1 0,-1 8 0,3-14-28,0 0 1,0 0 0,0 0 0,0 0 0,0 1-1,0-1 1,0 0 0,0 0 0,0 0 0,0 0-1,0 1 1,0-1 0,0 0 0,0 0-1,0 0 1,0 0 0,0 1 0,0-1 0,0 0-1,0 0 1,0 0 0,0 0 0,1 0 0,-1 1-1,0-1 1,0 0 0,0 0 0,0 0 0,0 0-1,0 0 1,0 0 0,1 0 0,-1 1-1,0-1 1,0 0 0,0 0 0,0 0 0,0 0-1,1 0 1,-1 0 0,0 0 0,0 0 0,0 0-1,0 0 1,1 0 0,-1 0 0,0 0-1,0 0 1,0 0 0,0 0 0,1 0 0,-1 0-1,0 0 1,0 0 0,0 0 0,0 0 0,0 0-1,1-1 1,-1 1 0,17-10 105,24-26-68,-32 28 13,8-9-32,2 1-1,0 1 1,1 0-1,0 2 1,1 0-1,1 2 1,26-11-1,-44 20-21,1 1 0,-1 0-1,0 0 1,0 1-1,1-1 1,-1 1-1,1 0 1,-1 0-1,0 0 1,1 1-1,-1-1 1,0 1-1,1 0 1,-1 1-1,0-1 1,0 1-1,0-1 1,5 4-1,-7-3 3,0 0 1,1 0-1,-1 0 0,0 1 0,0-1 0,0 1 0,-1-1 0,1 1 0,-1 0 0,1-1 0,-1 1 0,0 0 0,0 0 0,0 0 0,0 0 0,-1 0 0,1 0 0,-1 0 0,1 0 0,-1 1 0,0-1 0,-1 0 0,1 0 0,-1 0 0,1 0 0,-1 0 0,-1 5 0,-9 31 98,-1-1 0,-1 0 0,-2-1-1,-2-1 1,-1 0 0,-42 60 0,17-22 243,34-58-284,1 0 0,-2-1 0,-14 20 0,19-30-54,1 0-1,-1-1 1,0 1-1,0-1 0,0 0 1,-1-1-1,0 1 1,1-1-1,-1 0 0,0 0 1,0-1-1,-1 0 0,-7 2 1,6-2-31,3 0-24,-1-1-1,1 1 1,-1-1-1,1 0 0,-1 0 1,1-1-1,-1 0 1,1 0-1,-1 0 1,0-1-1,1 1 1,-1-1-1,1-1 0,-1 1 1,-5-3-1,-2-4-228</inkml:trace>
</inkml:ink>
</file>

<file path=ppt/ink/ink2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30.480"/>
    </inkml:context>
    <inkml:brush xml:id="br0">
      <inkml:brushProperty name="width" value="0.1" units="cm"/>
      <inkml:brushProperty name="height" value="0.1" units="cm"/>
      <inkml:brushProperty name="color" value="#E71224"/>
    </inkml:brush>
  </inkml:definitions>
  <inkml:trace contextRef="#ctx0" brushRef="#br0">1 1 8786,'33'18'3057,"-10"-2"-2697,-2 2 72,2 15-80,-3-3-88,-2 3-128,8 8-136,-16-15-464,1-8 2136,7-11-1400</inkml:trace>
</inkml:ink>
</file>

<file path=ppt/ink/ink2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30.944"/>
    </inkml:context>
    <inkml:brush xml:id="br0">
      <inkml:brushProperty name="width" value="0.1" units="cm"/>
      <inkml:brushProperty name="height" value="0.1" units="cm"/>
      <inkml:brushProperty name="color" value="#E71224"/>
    </inkml:brush>
  </inkml:definitions>
  <inkml:trace contextRef="#ctx0" brushRef="#br0">6 102 8426,'-1'-3'132,"0"1"-1,0-1 1,1 0 0,-1 0 0,0 0 0,1 0-1,0 0 1,0 0 0,0 0 0,0 0-1,0 0 1,1 0 0,-1 0 0,1 0 0,0 0-1,0 1 1,0-1 0,0 0 0,2-3 0,0 4-103,0-1 1,1 1-1,-1 0 1,1 0-1,-1 0 1,1 0-1,0 1 1,0 0 0,0 0-1,0 0 1,0 0-1,0 0 1,0 1-1,0 0 1,4 0-1,62-8 215,79-3 539,-148 11-780,1 0-1,-1 1 1,0-1 0,0 0-1,0 1 1,0-1-1,-1 1 1,1-1 0,0 1-1,0 0 1,0-1-1,0 1 1,0 0-1,-1 0 1,1 0 0,0-1-1,-1 1 1,1 0-1,-1 0 1,1 0-1,-1 0 1,1 0 0,-1 0-1,0 0 1,1 0-1,-1 0 1,0 0-1,0 0 1,0 0 0,0 1-1,0-1 1,0 0-1,0 0 1,0 1-1,-4 47 19,3-43-12,-2 53 2,3-44-31,0 1 0,-2-1 0,-2 17 0,3-27-32,-1 1 0,0-1 0,0 0 0,0 0 0,0 0-1,-1 0 1,0-1 0,0 1 0,0-1 0,0 1 0,-1-1 0,-7 7 0,2-3-200,5-4-95,0 0 1,0-1-1,0 1 0,-1-1 1,1 0-1,-1 0 1,-5 2-1,-9-1-617</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8:52.391"/>
    </inkml:context>
    <inkml:brush xml:id="br0">
      <inkml:brushProperty name="width" value="0.1" units="cm"/>
      <inkml:brushProperty name="height" value="0.1" units="cm"/>
      <inkml:brushProperty name="color" value="#FFC114"/>
    </inkml:brush>
  </inkml:definitions>
  <inkml:trace contextRef="#ctx0" brushRef="#br0">62 69 8954,'-61'-66'3129,"77"71"-2793,2-5-104,5 4 24,2-4-24,-2 0-56,-5 1-48,-5-7-272,0 1-152,-6 3-448,0 2 440</inkml:trace>
</inkml:ink>
</file>

<file path=ppt/ink/ink2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31.272"/>
    </inkml:context>
    <inkml:brush xml:id="br0">
      <inkml:brushProperty name="width" value="0.1" units="cm"/>
      <inkml:brushProperty name="height" value="0.1" units="cm"/>
      <inkml:brushProperty name="color" value="#E71224"/>
    </inkml:brush>
  </inkml:definitions>
  <inkml:trace contextRef="#ctx0" brushRef="#br0">36 101 3817,'-16'-100'1680,"6"108"-712,8-3-1320,-6 3 176</inkml:trace>
</inkml:ink>
</file>

<file path=ppt/ink/ink2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31.802"/>
    </inkml:context>
    <inkml:brush xml:id="br0">
      <inkml:brushProperty name="width" value="0.1" units="cm"/>
      <inkml:brushProperty name="height" value="0.1" units="cm"/>
      <inkml:brushProperty name="color" value="#E71224"/>
    </inkml:brush>
  </inkml:definitions>
  <inkml:trace contextRef="#ctx0" brushRef="#br0">1 29 6505,'38'-28'2337,"-47"51"-1873,6 1-32,3 6 8,-3-4 0,16 7-72,3-3-56,-22-7-96,-7-4-64,8 4-63,0-1-57,13-1-217,10 2-167,-16-13-2480,-7-2 2008</inkml:trace>
</inkml:ink>
</file>

<file path=ppt/ink/ink2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32.128"/>
    </inkml:context>
    <inkml:brush xml:id="br0">
      <inkml:brushProperty name="width" value="0.1" units="cm"/>
      <inkml:brushProperty name="height" value="0.1" units="cm"/>
      <inkml:brushProperty name="color" value="#E71224"/>
    </inkml:brush>
  </inkml:definitions>
  <inkml:trace contextRef="#ctx0" brushRef="#br0">1 60 7146,'56'-55'2640,"-55"51"-2176,17 4-192,5 1-40,-1-1-120,1 3-32,-10-1-56,0-4 0,-6 7-16,1-5-48,-2 7-344,-4-2-464,-10-10 512</inkml:trace>
</inkml:ink>
</file>

<file path=ppt/ink/ink2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32.458"/>
    </inkml:context>
    <inkml:brush xml:id="br0">
      <inkml:brushProperty name="width" value="0.1" units="cm"/>
      <inkml:brushProperty name="height" value="0.1" units="cm"/>
      <inkml:brushProperty name="color" value="#E71224"/>
    </inkml:brush>
  </inkml:definitions>
  <inkml:trace contextRef="#ctx0" brushRef="#br0">219 0 4937,'-79'39'2390,"78"-39"-2301,1 1-1,-1-1 1,0 0 0,0 0 0,1 1 0,-1-1-1,0 1 1,1-1 0,-1 1 0,1-1-1,-1 1 1,0-1 0,1 1 0,-1-1 0,1 1-1,0 0 1,-1-1 0,1 1 0,-1 0 0,1-1-1,0 1 1,0 0 0,-1 0 0,1-1-1,0 1 1,0 0 0,0 0 0,0-1 0,0 1-1,0 0 1,0 0 0,0 0 0,0-1-1,0 1 1,0 0 0,0 0 0,1-1 0,-1 1-1,0 0 1,1-1 0,-1 1 0,0 0-1,1 0 1,0 0 0,2 6 388,-4 15-377,-1-1 0,-1 1 1,-1-1-1,-1 0 0,-1 0 1,0 0-1,-2-1 1,0 0-1,-15 25 0,12-25-242,1 1 0,1 1 0,1-1 0,1 1 0,1 0-1,0 1 1,-2 30 0,6-35-177</inkml:trace>
</inkml:ink>
</file>

<file path=ppt/ink/ink2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32.802"/>
    </inkml:context>
    <inkml:brush xml:id="br0">
      <inkml:brushProperty name="width" value="0.1" units="cm"/>
      <inkml:brushProperty name="height" value="0.1" units="cm"/>
      <inkml:brushProperty name="color" value="#E71224"/>
    </inkml:brush>
  </inkml:definitions>
  <inkml:trace contextRef="#ctx0" brushRef="#br0">1 80 8178,'156'-58'2398,"-147"54"-2309,0 1 0,1-1 1,0 2-1,0-1 1,0 1-1,0 1 1,0 0-1,1 0 0,-1 1 1,0 0-1,13 2 1,8 1 133,-6 1-23,-1 0 1,1 1-1,-1 2 1,0 0-1,0 2 1,38 19-1,-11-5 28,87 26-1416,-148-52 908</inkml:trace>
</inkml:ink>
</file>

<file path=ppt/ink/ink2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33.138"/>
    </inkml:context>
    <inkml:brush xml:id="br0">
      <inkml:brushProperty name="width" value="0.1" units="cm"/>
      <inkml:brushProperty name="height" value="0.1" units="cm"/>
      <inkml:brushProperty name="color" value="#E71224"/>
    </inkml:brush>
  </inkml:definitions>
  <inkml:trace contextRef="#ctx0" brushRef="#br0">68 0 7946,'-68'43'2816,"76"-30"-2528,-1 3 0,8 6-16,6 6-63,-11-10-25,13 19-136,-28-23-32,5 13-184,-3 0-161,-5-11-1711,1 6 1416</inkml:trace>
</inkml:ink>
</file>

<file path=ppt/ink/ink2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33.476"/>
    </inkml:context>
    <inkml:brush xml:id="br0">
      <inkml:brushProperty name="width" value="0.1" units="cm"/>
      <inkml:brushProperty name="height" value="0.1" units="cm"/>
      <inkml:brushProperty name="color" value="#E71224"/>
    </inkml:brush>
  </inkml:definitions>
  <inkml:trace contextRef="#ctx0" brushRef="#br0">0 62 6601,'37'-25'2897,"-32"20"-2703,1 0 1,1 0-1,-1 1 0,1 0 1,0 0-1,8-3 0,-12 7-172,0-1-1,0 0 0,0 1 0,0 0 0,-1-1 0,1 1 1,0 0-1,0 1 0,0-1 0,0 0 0,0 1 0,0 0 0,0-1 1,0 1-1,-1 1 0,1-1 0,0 0 0,-1 0 0,1 1 0,-1 0 1,4 2-1,-3-2-69,-1 0 1,1 0-1,0 0 1,-1 1-1,1-1 1,-1 0-1,0 1 1,0 0 0,0 0-1,0 0 1,-1 0-1,1 0 1,-1 0-1,1 0 1,-1 0-1,0 0 1,0 1-1,0 4 1,-1-2-39,0 0 1,-1-1 0,0 1-1,0 0 1,-1 0-1,1-1 1,-1 1-1,0-1 1,-1 1-1,-3 5 1,2-4 139,-1 1-1,0-1 1,-1 0 0,1-1 0,-1 1-1,-1-1 1,1 0 0,-1-1-1,0 0 1,0 0 0,-1 0 0,1-1-1,-1 0 1,-13 5 0,13-6 76,-34 16 1568,98-24-1392,-52 6-304,0-1 0,0 0 0,0 0 1,0 0-1,0-1 0,0 1 0,0-1 0,0 0 1,0 0-1,0 0 0,0-1 0,0 1 0,-1-1 1,1 0-1,-1 0 0,1-1 0,-1 1 0,0 0 1,0-1-1,5-5 0,13-11 3,-19 17-61,1 0-1,0 0 1,0-1-1,-1 1 1,1-1-1,-1 0 1,0 1-1,0-1 1,0 0 0,0 0-1,-1 0 1,1-1-1,-1 1 1,1 0-1,-1 0 1,0-4-1,1-1-214</inkml:trace>
</inkml:ink>
</file>

<file path=ppt/ink/ink2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33.861"/>
    </inkml:context>
    <inkml:brush xml:id="br0">
      <inkml:brushProperty name="width" value="0.1" units="cm"/>
      <inkml:brushProperty name="height" value="0.1" units="cm"/>
      <inkml:brushProperty name="color" value="#E71224"/>
    </inkml:brush>
  </inkml:definitions>
  <inkml:trace contextRef="#ctx0" brushRef="#br0">283 42 7634,'-6'-9'490,"-15"-18"795,15 21-673,5 11 105,1-3-669,0 0 0,0 0 0,0-1 0,0 1 1,0 0-1,-1 0 0,1 0 0,0 0 0,-1 0 0,1-1 0,-1 1 0,0 0 0,0 0 0,-1 2 0,1-2-7,-1 1 0,1-1 0,0 1 0,0-1 0,0 1 0,1 0 0,-1-1 0,1 1 0,-1 0 1,1 3-1,-12 213 612,5-150-625,3-31-208,-2-1 0,-2 1-1,-1-1 1,-2-1 0,-2 0 0,-29 60-1,39-92 161,0 0 0,-1 1 0,1-1 0,-1 0 0,0-1 0,0 1 0,-1-1 0,1 0 0,-1 0 0,-7 4 0,10-5 31,-1-1-1,1 0 1,-1 1 0,0-1 0,1 0 0,-1-1 0,0 1 0,0 0 0,0-1 0,0 1 0,0-1 0,1 0 0,-1 0 0,0 0 0,0-1 0,0 1 0,0 0 0,0-1 0,0 0 0,1 0-1,-5-2 1,7 3-2,-1 0 0,1 0 0,0-1 0,-1 1 0,1-1 0,0 1 0,-1 0 0,1-1 0,0 1 0,0-1 0,-1 1 0,1-1 0,0 1 0,0-1 0,0 1 0,0-1 0,-1 1 0,1-1-1,0 1 1,0-1 0,0 1 0,0-1 0,0 1 0,0-1 0,1 1 0,-1-1 0,0 1 0,0 0 0,0-1 0,0 1 0,1-1 0,-1 1 0,0-1 0,0 1 0,1-1 0,-1 1 0,0 0-1,1-1 1,-1 1 0,0 0 0,1-1 0,19-17 172,-17 16-169,8-6 19,0 1 0,1 1 1,0-1-1,0 2 0,19-6 1,17-9 4,-35 14-35,-1 1-18,0 0 1,-1-1 0,1 0 0,-1-1 0,0-1 0,-1 1 0,14-15 0,5-6-266,39-42-3427,-58 58 2711</inkml:trace>
</inkml:ink>
</file>

<file path=ppt/ink/ink2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34.204"/>
    </inkml:context>
    <inkml:brush xml:id="br0">
      <inkml:brushProperty name="width" value="0.1" units="cm"/>
      <inkml:brushProperty name="height" value="0.1" units="cm"/>
      <inkml:brushProperty name="color" value="#E71224"/>
    </inkml:brush>
  </inkml:definitions>
  <inkml:trace contextRef="#ctx0" brushRef="#br0">1 38 3049,'0'-12'5632,"3"-4"-3440,0 6-1390,2 16 663,19 53-1344,-17-46-151,-1 0-1,-1 1 0,0 0 1,-1 0-1,-1 0 0,0 1 1,1 21-1,-2-17-364,1-6 137</inkml:trace>
</inkml:ink>
</file>

<file path=ppt/ink/ink2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34.562"/>
    </inkml:context>
    <inkml:brush xml:id="br0">
      <inkml:brushProperty name="width" value="0.1" units="cm"/>
      <inkml:brushProperty name="height" value="0.1" units="cm"/>
      <inkml:brushProperty name="color" value="#E71224"/>
    </inkml:brush>
  </inkml:definitions>
  <inkml:trace contextRef="#ctx0" brushRef="#br0">402 3 6049,'-6'-2'3515,"-10"10"-3638,13-5 392,-7 4-171,1 2-1,0-1 0,0 1 1,1 1-1,-13 19 1,-27 31 245,-79 79 247,111-121-493,1 0 0,1 1 0,1 0 0,0 1 0,-10 24 1,-3 3-46,20-36-34,5-10-17,0 0 0,0 0 0,0 0-1,0 0 1,1 1 0,-1-1 0,0 0 0,1 0 0,-1 1 0,1-1 0,0 0 0,-1 1-1,1-1 1,0 0 0,0 2 0,1-2 0,0 0-1,0 0 1,1-1-1,-1 1 1,0-1 0,1 1-1,-1-1 1,0 1 0,1-1-1,-1 0 1,1 1-1,-1-1 1,0 0 0,1 0-1,-1 0 1,1 0-1,-1-1 1,0 1 0,1 0-1,2-1 1,81-17 59,-84 18-59,0 0 0,-1-1 1,1 1-1,-1 0 0,1 0 0,0-1 1,-1 1-1,1 0 0,0 0 0,-1 0 1,1 0-1,0 0 0,-1 0 0,1 0 0,0 0 1,-1 0-1,1 1 0,0-1 0,-1 0 1,1 0-1,0 1 0,-1-1 0,1 0 1,-1 0-1,1 1 0,-1-1 0,1 1 1,-1-1-1,1 1 0,-1-1 0,1 1 1,-1-1-1,1 1 0,-1-1 0,0 1 0,1-1 1,-1 1-1,0 0 0,1-1 0,-1 1 1,0-1-1,0 1 0,0 0 0,0-1 1,0 1-1,0 0 0,1-1 0,-2 1 1,1 0-1,0 1 0,-14 36 10,8-25 12,0 8 52,0 1 0,2 1 0,1-1 0,0 0 0,1 24 0,-5 40 79,1-50-119,-6 52 24,12-82-68,0 0-1,0 0 1,0 0-1,1 0 0,0-1 1,0 1-1,0 0 0,1 0 1,0-1-1,0 1 1,5 9-1,-6-14-19,0 0 1,-1 0-1,1 0 0,0 0 1,0 0-1,0 0 0,-1 0 0,1-1 1,0 1-1,0 0 0,0 0 1,0-1-1,1 1 0,-1-1 1,0 1-1,0-1 0,0 1 0,0-1 1,1 1-1,-1-1 0,0 0 1,2 0-1,4-8-204</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8:52.737"/>
    </inkml:context>
    <inkml:brush xml:id="br0">
      <inkml:brushProperty name="width" value="0.1" units="cm"/>
      <inkml:brushProperty name="height" value="0.1" units="cm"/>
      <inkml:brushProperty name="color" value="#FFC114"/>
    </inkml:brush>
  </inkml:definitions>
  <inkml:trace contextRef="#ctx0" brushRef="#br0">124 1 7826,'-102'146'3232,"89"-127"-1647,5-4-833,8-2-216,5 4-40,4-17-152,8 0-96,11-12-96,8 7-88,5 5-408,0 0-248,-16-8 336</inkml:trace>
</inkml:ink>
</file>

<file path=ppt/ink/ink2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34.911"/>
    </inkml:context>
    <inkml:brush xml:id="br0">
      <inkml:brushProperty name="width" value="0.1" units="cm"/>
      <inkml:brushProperty name="height" value="0.1" units="cm"/>
      <inkml:brushProperty name="color" value="#E71224"/>
    </inkml:brush>
  </inkml:definitions>
  <inkml:trace contextRef="#ctx0" brushRef="#br0">1 12 6425,'4'-2'362,"0"0"0,1 0 0,-1 1-1,1 0 1,0 0 0,-1 0 0,1 0-1,0 1 1,0 0 0,-1 0 0,1 0-1,0 1 1,5 0 0,67 15-807,-64-12 870,33 3-136,-36-6-219,0 1 1,0-1-1,0 2 1,18 5-1,-26-6-52,1-1 0,0 1-1,-1-1 1,1 1-1,-1 0 1,0 0-1,0 0 1,0 0-1,1 0 1,-2 0 0,1 1-1,0-1 1,0 1-1,-1-1 1,0 1-1,1 0 1,-1-1-1,0 1 1,0 0-1,0 5 1,4 29 89,-1 0 0,-3 0 0,-1 0-1,-1 0 1,-8 43 0,-2 61-88,12-75-77,0-36-170,0-1 0,-3 1 0,-5 32 1,2-47-395,1-11 259</inkml:trace>
</inkml:ink>
</file>

<file path=ppt/ink/ink2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35.270"/>
    </inkml:context>
    <inkml:brush xml:id="br0">
      <inkml:brushProperty name="width" value="0.1" units="cm"/>
      <inkml:brushProperty name="height" value="0.1" units="cm"/>
      <inkml:brushProperty name="color" value="#E71224"/>
    </inkml:brush>
  </inkml:definitions>
  <inkml:trace contextRef="#ctx0" brushRef="#br0">7 10 8066,'-7'-8'2840,"12"8"-2344,23-2-312,5 9-47,11 3 15,-8-10-48,-4 1-32,4-1-24,0 8-40,3 11-248,-11-15-329,-10 8 329</inkml:trace>
</inkml:ink>
</file>

<file path=ppt/ink/ink2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35.609"/>
    </inkml:context>
    <inkml:brush xml:id="br0">
      <inkml:brushProperty name="width" value="0.1" units="cm"/>
      <inkml:brushProperty name="height" value="0.1" units="cm"/>
      <inkml:brushProperty name="color" value="#E71224"/>
    </inkml:brush>
  </inkml:definitions>
  <inkml:trace contextRef="#ctx0" brushRef="#br0">0 1211 8178,'5'12'2888,"12"1"-2568,11-2-216,8-2-8,-7-6-32,9-3-16,0-7-15,5 2-25,1-13-32,-6 2-137,-2-7 97</inkml:trace>
  <inkml:trace contextRef="#ctx0" brushRef="#br0" timeOffset="1">652 17 7970,'14'-8'3168,"-13"0"-1911,21 14-945,-6 6 16,0 14 40,-12-4 40,-1 7-24,-3 7-72,-10 17-136,23 22-72,-13 12-192,12 2-136,3-15-280,-15-12-224,6-17 440</inkml:trace>
</inkml:ink>
</file>

<file path=ppt/ink/ink2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35.942"/>
    </inkml:context>
    <inkml:brush xml:id="br0">
      <inkml:brushProperty name="width" value="0.1" units="cm"/>
      <inkml:brushProperty name="height" value="0.1" units="cm"/>
      <inkml:brushProperty name="color" value="#E71224"/>
    </inkml:brush>
  </inkml:definitions>
  <inkml:trace contextRef="#ctx0" brushRef="#br0">1 12 8410,'9'-12'2944,"24"22"-2591,-11-2-97,-1-3-16,-9-5-32,-8-3-8,24 13-16,-3 11-48,-4-1-8,-4-7-88,-4-2-16,-2-1-72,-2-2-88,0 7-264,-4-8-192</inkml:trace>
</inkml:ink>
</file>

<file path=ppt/ink/ink2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36.435"/>
    </inkml:context>
    <inkml:brush xml:id="br0">
      <inkml:brushProperty name="width" value="0.1" units="cm"/>
      <inkml:brushProperty name="height" value="0.1" units="cm"/>
      <inkml:brushProperty name="color" value="#E71224"/>
    </inkml:brush>
  </inkml:definitions>
  <inkml:trace contextRef="#ctx0" brushRef="#br0">29 1 7970,'-29'62'2336,"29"-59"-2293,1-1 1,-1 0-1,0 0 0,1 0 0,-1 1 1,1-1-1,0 0 0,0 0 0,-1 0 1,2 0-1,-1 0 0,0 0 0,0 0 0,1 0 1,-1-1-1,0 1 0,1 0 0,0-1 1,-1 1-1,1-1 0,0 0 0,3 2 1,-1 1 60,2 2-69,-1 1-1,0 1 0,-1-1 1,0 0-1,0 1 1,0 0-1,-1 0 1,0 0-1,-1 1 1,1-1-1,0 9 1,-12 3-190,9-20 144,1 0 1,-1 0-1,0 0 0,0 0 1,0 0-1,0 0 1,0 0-1,0 0 0,0 1 1,1-1-1,-1 0 0,0 0 1,0 0-1,0 0 1,0 0-1,0 0 0,0 0 1,0 0-1,0 1 0,0-1 1,0 0-1,0 0 0,1 0 1,-1 0-1,0 0 1,0 0-1,0 1 0,0-1 1,0 0-1,38-47 120,-17 29 19,0 1 1,2 1-1,0 1 0,0 1 0,39-17 0,-43 23 9,-11 4-89,1 0 1,-1 1 0,1 0-1,0 0 1,16-2-1,-24 5-48,1 0 0,-1 0 0,1 0 0,-1 0 0,1 0 0,0 1 0,-1-1 0,1 0 0,-1 1 0,1 0 0,-1-1 0,1 1 0,-1 0 0,0-1 0,1 1 0,-1 0 0,0 0 0,1 0 1,-1 0-1,0 0 0,0 0 0,0 1 0,0-1 0,0 0 0,0 1 0,-1-1 0,1 0 0,0 1 0,-1-1 0,1 1 0,-1-1 0,1 1 0,-1-1 0,1 1 0,-1 0 0,0-1 0,0 1 0,0-1 0,0 1 0,-1 1 0,1 3-21,-1 0-1,0 0 1,-1-1-1,1 1 1,-1 0 0,0-1-1,0 0 1,-1 1-1,0-1 1,0 0 0,0 0-1,-1 0 1,1-1-1,-1 1 1,0-1 0,0 0-1,-1 0 1,-6 4-1,-6 5 44,0 0 0,-1-1 0,-32 15 0,14-16 177,35-10-181,0-1 0,0 1 0,0-1 0,0 0 0,0 1 0,0-1 0,0 0 1,0 0-1,0 0 0,0 0 0,0 0 0,0 0 0,0 0 0,0 0 0,0 0 1,0 0-1,0-1 0,0 1 0,0 0 0,0-1 0,1 1 0,-1 0 0,0-1 1,0 1-1,0-1 0,0 0 0,0 1 0,1-1 0,-1 0 0,-1-1 0,4 1 0,-1 0-1,1 1 0,0-1 1,-1 0-1,1 1 0,0-1 1,-1 1-1,1-1 0,0 1 0,0 0 1,-1-1-1,1 1 0,0 0 1,0 0-1,-1 0 0,1 1 0,2 0 1,0-1 23,6 0-13,0 0 1,0-1 0,-1 0-1,1 0 1,0-1 0,-1 0-1,0-1 1,1 0 0,-1 0-1,0-1 1,17-9 0,-20 8-43,1 1 0,0 1 0,0 0 0,0 0 0,0 0 0,0 1 1,1 0-1,-1 0 0,10-1 0,-16 3-14,-1 0 1,1 0-1,-1 0 0,1 0 1,-1 0-1,1 0 0,-1-1 1,1 1-1,-1 0 0,1 0 1,-1 0-1,1-1 0,-1 1 1,1 0-1,-1-1 0,0 1 1,1 0-1,-1-1 0,1 1 1,-1-1-1,0 1 0,1 0 1,-1-1-1,0 1 0,0-1 1,0 1-1,1-1 0,-1 1 1,0-1-1,0 1 0,0-1 1,0 1-1,0-1 0,0 1 1,0-1-1,0 0 0,0 1 1,0-1-1,0 1 0,0-1 1,0 1-1,0-1 0,0 1 1,-1-1-1,1 1 0,0-1 1,0 1-1,-1 0 0,1-1 1,0 1-1,-1-1 0,1 1 1,0-1-1,-1 1 0,1 0 1,0-1-1,-1 1 0,1 0 1,-1 0-1,1-1 0,-1 1 1,1 0-1,-1 0 0,1 0 1,-1-1-1,0 1 0,-7-1-383</inkml:trace>
</inkml:ink>
</file>

<file path=ppt/ink/ink2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36.768"/>
    </inkml:context>
    <inkml:brush xml:id="br0">
      <inkml:brushProperty name="width" value="0.1" units="cm"/>
      <inkml:brushProperty name="height" value="0.1" units="cm"/>
      <inkml:brushProperty name="color" value="#E71224"/>
    </inkml:brush>
  </inkml:definitions>
  <inkml:trace contextRef="#ctx0" brushRef="#br0">17 1 7178,'-6'18'2952,"-3"-10"-1480,8-1-1231,1 4 15,1 7 32,1 0-16,8 13-24,0-6-72,-2 3-120,10 2 0,-8-6-48,3 4-8,-3-5-192,-12-5-120,-1-5-328,-7-8 960,10-1-336</inkml:trace>
</inkml:ink>
</file>

<file path=ppt/ink/ink2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37.106"/>
    </inkml:context>
    <inkml:brush xml:id="br0">
      <inkml:brushProperty name="width" value="0.1" units="cm"/>
      <inkml:brushProperty name="height" value="0.1" units="cm"/>
      <inkml:brushProperty name="color" value="#E71224"/>
    </inkml:brush>
  </inkml:definitions>
  <inkml:trace contextRef="#ctx0" brushRef="#br0">0 2 7202,'4'-1'5377,"20"24"-5089,24 39-48,-60-54-112,19 17-32,3 1-96,-5-3-64,8 3-288,-10-9-216,-3-9 328</inkml:trace>
</inkml:ink>
</file>

<file path=ppt/ink/ink2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37.438"/>
    </inkml:context>
    <inkml:brush xml:id="br0">
      <inkml:brushProperty name="width" value="0.1" units="cm"/>
      <inkml:brushProperty name="height" value="0.1" units="cm"/>
      <inkml:brushProperty name="color" value="#E71224"/>
    </inkml:brush>
  </inkml:definitions>
  <inkml:trace contextRef="#ctx0" brushRef="#br0">0 0 7370,'7'7'2752,"1"4"-2024,-1 1-272,1 1-47,-3 3-17,-2 2-88,1-1-80,-3 2-152,2 8-40,1-1-128,-1 10-128,-1-8-376,-2-7-745,0-7 857</inkml:trace>
</inkml:ink>
</file>

<file path=ppt/ink/ink2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37.793"/>
    </inkml:context>
    <inkml:brush xml:id="br0">
      <inkml:brushProperty name="width" value="0.1" units="cm"/>
      <inkml:brushProperty name="height" value="0.1" units="cm"/>
      <inkml:brushProperty name="color" value="#E71224"/>
    </inkml:brush>
  </inkml:definitions>
  <inkml:trace contextRef="#ctx0" brushRef="#br0">0 42 7098,'100'-42'3248,"-90"52"-879,-7 3-2033,4 9 16,-1 9-8,1 12 8,3 6-96,-10-10-80,0 7-112,-5-13-104,0-3-296,5 3-272,-8-17 352</inkml:trace>
</inkml:ink>
</file>

<file path=ppt/ink/ink2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43.005"/>
    </inkml:context>
    <inkml:brush xml:id="br0">
      <inkml:brushProperty name="width" value="0.1" units="cm"/>
      <inkml:brushProperty name="height" value="0.1" units="cm"/>
      <inkml:brushProperty name="color" value="#E71224"/>
    </inkml:brush>
  </inkml:definitions>
  <inkml:trace contextRef="#ctx0" brushRef="#br0">7 99 6873,'-6'2'3161,"9"1"-2233,-3-4-608,13 1-72,15-2-31,51-13-73,-37 2-48,9 1-40,-8 3-48,1 7 0,-11 0-16,-5 1-104,-5-3-48,-3-4-217,-9-7-151,-9-4 320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3:00.581"/>
    </inkml:context>
    <inkml:brush xml:id="br0">
      <inkml:brushProperty name="width" value="0.1" units="cm"/>
      <inkml:brushProperty name="height" value="0.1" units="cm"/>
      <inkml:brushProperty name="color" value="#FFC114"/>
    </inkml:brush>
  </inkml:definitions>
  <inkml:trace contextRef="#ctx0" brushRef="#br0">13 298 7810,'-1'2'293,"-1"0"0,1 1 1,-1-1-1,1 1 0,0-1 1,0 1-1,0-1 0,0 1 1,1 0-1,-1 0 1,1-1-1,-1 1 0,1 0 1,0 3-1,0-5-248,1 0-1,-1-1 1,0 1 0,0 0 0,1 0 0,-1-1-1,1 1 1,-1 0 0,0-1 0,1 1-1,-1 0 1,1-1 0,0 1 0,-1-1 0,1 1-1,-1-1 1,1 1 0,0-1 0,-1 0-1,1 1 1,1 0 0,28 0 415,183-53 1296,-135 31-1484,162-46 132,77-20-286,-297 82-117,114-31 18,-115 30-21,0-1 1,-1-1 0,0-1-1,32-20 1,-49 28-16,0 1-1,0-1 1,-1 1-1,1-1 1,0 1-1,0-1 1,0 0 0,0 1-1,-1-1 1,1 0-1,0 0 1,-1 0-1,1 0 1,0 1-1,-1-1 1,1 0 0,-1 0-1,0 0 1,1 0-1,-1 0 1,0 0-1,1-2 1,-2 3-48,1-1-1,-1 0 1,1 1 0,-1-1-1,1 1 1,-1-1 0,0 1 0,1-1-1,-1 1 1,0 0 0,1-1-1,-1 1 1,0 0 0,0-1 0,1 1-1,-1 0 1,0 0 0,0 0-1,0 0 1,1-1 0,-2 2 0,-52 0-2173,18 5 1850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8:53.085"/>
    </inkml:context>
    <inkml:brush xml:id="br0">
      <inkml:brushProperty name="width" value="0.1" units="cm"/>
      <inkml:brushProperty name="height" value="0.1" units="cm"/>
      <inkml:brushProperty name="color" value="#FFC114"/>
    </inkml:brush>
  </inkml:definitions>
  <inkml:trace contextRef="#ctx0" brushRef="#br0">0 106 9210,'0'-10'3161,"25"-2"-2921,-11-11-64,21 4-40,11 2 0,-3 7-80,-2-4 0,-8 14-160,-9 3-136,-4 2-400,-7 10-569,-8-11 777</inkml:trace>
</inkml:ink>
</file>

<file path=ppt/ink/ink2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43.519"/>
    </inkml:context>
    <inkml:brush xml:id="br0">
      <inkml:brushProperty name="width" value="0.1" units="cm"/>
      <inkml:brushProperty name="height" value="0.1" units="cm"/>
      <inkml:brushProperty name="color" value="#E71224"/>
    </inkml:brush>
  </inkml:definitions>
  <inkml:trace contextRef="#ctx0" brushRef="#br0">243 0 4657,'-1'1'183,"-1"-1"0,1 1 0,-1 0 0,1-1 0,0 1 1,-1 0-1,1 0 0,0 0 0,0 0 0,-1 0 0,1 1 0,0-1 0,0 0 0,0 0 0,0 1 1,0-1-1,1 1 0,-1-1 0,0 1 0,0 2 0,0 33 688,1-1-350,-1-18-342,1 0 1,0-1-1,1 1 0,1 0 0,7 28 1,1 12 98,-1 153 245,-10-148-409,15 119 1,0-117-78,3 0-1,3-1 1,30 65 0,-47-121-35,-1-1 1,0 1-1,0-1 1,0 1-1,-1 0 1,-1-1-1,1 1 1,-1 0-1,0 0 0,-3 15 1,3-21-3,-1 0 0,1 0 0,-1-1 0,0 1 1,1 0-1,-1 0 0,0 0 0,0-1 0,0 1 0,0 0 0,-1-1 0,1 1 1,0-1-1,-1 1 0,1-1 0,-1 0 0,1 0 0,-4 2 0,2-2-2,0 0 0,1-1 0,-1 1-1,0-1 1,1 0 0,-1 1 0,0-1-1,0-1 1,1 1 0,-1 0 0,0-1-1,0 1 1,1-1 0,-1 0 0,1 0-1,-1 0 1,-4-3 0,-27-13-22,1-1 1,0-2-1,2-1 0,0-2 1,2-1-1,-29-29 1,52 47 27,1-2 0,-1 1 1,1-1-1,0 1 1,0-1-1,-3-10 1,7 16-2,0 0 1,0 0 0,0 1-1,1-1 1,-1 0 0,1 0-1,-1 0 1,1 0 0,0 0 0,-1 0-1,1 0 1,0 0 0,0 0-1,1 0 1,-1 0 0,0 1-1,1-1 1,-1 0 0,1 0-1,-1 0 1,1 0 0,0 0-1,0 1 1,0-1 0,0 0-1,0 1 1,0-1 0,1 1-1,-1-1 1,0 1 0,1 0 0,-1-1-1,1 1 1,2-2 0,19-6 5,0 0 1,1 2 0,0 1 0,0 1 0,28-3 0,8-2-4,-47 7 7,91-23-118,-95 23 36,0 0 1,1-1-1,-1-1 0,0 1 0,-1-2 1,1 1-1,-1-1 0,12-11 0,5-9-70</inkml:trace>
</inkml:ink>
</file>

<file path=ppt/ink/ink2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43.868"/>
    </inkml:context>
    <inkml:brush xml:id="br0">
      <inkml:brushProperty name="width" value="0.1" units="cm"/>
      <inkml:brushProperty name="height" value="0.1" units="cm"/>
      <inkml:brushProperty name="color" value="#E71224"/>
    </inkml:brush>
  </inkml:definitions>
  <inkml:trace contextRef="#ctx0" brushRef="#br0">36 1 5049,'-3'1'5505,"1"13"-5025,1 18-144,-6 6-48,2 34-63,-1-1-33,1 1-32,3 2-24,-1-16-88,1-7-16,2-17-112,3-9-56,2-17-248,2 5-121,0-13-1487,-7-13 1368</inkml:trace>
</inkml:ink>
</file>

<file path=ppt/ink/ink2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44.209"/>
    </inkml:context>
    <inkml:brush xml:id="br0">
      <inkml:brushProperty name="width" value="0.1" units="cm"/>
      <inkml:brushProperty name="height" value="0.1" units="cm"/>
      <inkml:brushProperty name="color" value="#E71224"/>
    </inkml:brush>
  </inkml:definitions>
  <inkml:trace contextRef="#ctx0" brushRef="#br0">1 135 6209,'0'-6'230,"1"1"-1,0-1 0,1 0 1,-1 1-1,1-1 0,0 0 1,1 1-1,-1 0 0,1 0 1,0 0-1,0 0 0,1 0 1,-1 0-1,1 1 0,0 0 1,0-1-1,1 2 0,-1-1 1,1 0-1,0 1 0,10-5 0,-7 3-193,0 2 0,1-1-1,-1 1 1,1 1-1,0 0 1,-1 0-1,1 0 1,0 1-1,0 0 1,0 1-1,0 0 1,0 1-1,16 2 1,-9 1-17,1 0 0,-1 1 0,-1 1 0,1 0 0,-1 2 0,0-1 0,-1 2 0,26 18 0,-38-25-16,0 1 0,0-1-1,-1 0 1,1 1 0,0 0 0,-1-1 0,0 1 0,1 0 0,-1-1 0,0 1 0,0 0 0,-1 0 0,1 0 0,-1 0 0,1 0 0,-1 0 0,0 0 0,0 0 0,0 0 0,-1 0 0,1 0 0,-2 5 0,-3 10 11,0 0 0,-12 27-1,13-34-18,-21 68 9,16-47 16,-17 42 0,23-66-55,0-1 0,-1 1 1,-1-1-1,1 0 1,-1 0-1,0-1 1,0 1-1,-1-1 1,0 0-1,-10 7 0,-14 7-427,3-4 196</inkml:trace>
</inkml:ink>
</file>

<file path=ppt/ink/ink2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44.577"/>
    </inkml:context>
    <inkml:brush xml:id="br0">
      <inkml:brushProperty name="width" value="0.1" units="cm"/>
      <inkml:brushProperty name="height" value="0.1" units="cm"/>
      <inkml:brushProperty name="color" value="#E71224"/>
    </inkml:brush>
  </inkml:definitions>
  <inkml:trace contextRef="#ctx0" brushRef="#br0">65 104 6425,'-63'-103'2761,"61"108"-1249,6 3-1232,11 0-40,-1-4-136,6 1-8,8-2-40,-7-3-16,9 0-88,-1 0-128,-4-2-376,18 9 352</inkml:trace>
  <inkml:trace contextRef="#ctx0" brushRef="#br0" timeOffset="1">12 234 7298,'-5'3'2552,"7"-3"-2256,11 2-80,3 0 40,12-1-40,7-7-24,7-2-40,6-4-48,-5-1-56,1 5-176,-13-4-160,-16 7 144</inkml:trace>
</inkml:ink>
</file>

<file path=ppt/ink/ink2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44.907"/>
    </inkml:context>
    <inkml:brush xml:id="br0">
      <inkml:brushProperty name="width" value="0.1" units="cm"/>
      <inkml:brushProperty name="height" value="0.1" units="cm"/>
      <inkml:brushProperty name="color" value="#E71224"/>
    </inkml:brush>
  </inkml:definitions>
  <inkml:trace contextRef="#ctx0" brushRef="#br0">19 243 5489,'-13'27'2505,"8"-1"-881,8-10-1232,-1-17-16,11-6-104,2-8-48,11-13 40,7 9-32,10-11-80,1-9-48,5-2-64,4-7-7,-4 12-58,12 15-55,-17 9-296,-8 4-296,-9 1 408</inkml:trace>
</inkml:ink>
</file>

<file path=ppt/ink/ink2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45.264"/>
    </inkml:context>
    <inkml:brush xml:id="br0">
      <inkml:brushProperty name="width" value="0.1" units="cm"/>
      <inkml:brushProperty name="height" value="0.1" units="cm"/>
      <inkml:brushProperty name="color" value="#E71224"/>
    </inkml:brush>
  </inkml:definitions>
  <inkml:trace contextRef="#ctx0" brushRef="#br0">4 0 6057,'-4'28'2185,"8"4"-1825,-4 0-48,5 1-88,-5 3-112,-7-9-1152,7-4 792</inkml:trace>
  <inkml:trace contextRef="#ctx0" brushRef="#br0" timeOffset="1">202 71 9410,'5'-5'64,"2"4"-64,8-3-88,-6 1-168,-5-4 144</inkml:trace>
</inkml:ink>
</file>

<file path=ppt/ink/ink2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45.603"/>
    </inkml:context>
    <inkml:brush xml:id="br0">
      <inkml:brushProperty name="width" value="0.1" units="cm"/>
      <inkml:brushProperty name="height" value="0.1" units="cm"/>
      <inkml:brushProperty name="color" value="#E71224"/>
    </inkml:brush>
  </inkml:definitions>
  <inkml:trace contextRef="#ctx0" brushRef="#br0">96 0 5985,'-41'16'865,"-14"3"911,58-19-1691,-1 0 1,0 0-1,0 1 1,0-1-1,0 1 1,1 0-1,-1 0 0,0 0 1,0 0-1,0 0 1,0 0-1,-1 0 1,1 1-1,0-1 1,0 0-1,-1 1 1,1 0-1,-1-1 0,1 1 1,-1 0-1,0 0 1,0 0-1,0 0 1,0 0-1,0 0 1,1 3-1,2 6 91,1-1-1,-2 1 1,5 21 0,-6-16-214,-1 1 0,0 0 0,-2 0 0,0 0 0,0 0 0,-2-1 0,0 1 0,0 0 0,-12 28 0,15-44 5,0 0-1,0-1 1,-1 1 0,1-1 0,0 1 0,0-1-1,0 1 1,-1-1 0,1 1 0,0-1 0,-1 1 0,1-1-1,0 1 1,-1-1 0,1 1 0,-1-1 0,1 1 0,-1-1-1,1 0 1,0 1 0,-1-1 0,0 0 0,1 0-1,-1 1 1,1-1 0,-1 0 0,1 0 0,-1 0 0,1 0-1,-1 0 1,0 0 0,0 1 0,-10-4-318</inkml:trace>
</inkml:ink>
</file>

<file path=ppt/ink/ink2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45.941"/>
    </inkml:context>
    <inkml:brush xml:id="br0">
      <inkml:brushProperty name="width" value="0.1" units="cm"/>
      <inkml:brushProperty name="height" value="0.1" units="cm"/>
      <inkml:brushProperty name="color" value="#E71224"/>
    </inkml:brush>
  </inkml:definitions>
  <inkml:trace contextRef="#ctx0" brushRef="#br0">0 76 6497,'150'-68'2256,"-146"66"-2181,1 1 0,0 0 0,-1-1 0,1 2 0,0-1 0,0 0 1,-1 1-1,1 0 0,0 0 0,0 1 0,0-1 0,0 1 1,-1 0-1,1 0 0,0 1 0,-1-1 0,1 1 0,-1 0 1,7 4-1,5 2 158,13 4 52,-1 1-1,0 2 1,0 1-1,-1 1 1,-2 2-1,0 0 1,0 1 0,-2 2-1,24 28 1,-34-37-253,0-1 1,1-1-1,0-1 1,1 0-1,0 0 1,1-1-1,-1-1 1,28 9-1,-37-14-29,-5-3-32,0 1 1,0-1-1,0 1 1,0-1 0,0 1-1,0-1 1,0 0-1,0 0 1,0 1 0,0-1-1,0 0 1,0 0-1,0 0 1,0 0 0,0 0-1,0 0 1,1 0-1,-1-1 1,0 1 0,1-1-1,-1 0-25,-1 0 1,1 0-1,-1 0 0,1 0 0,-1-1 0,1 1 0,-1 0 0,0-1 0,0 1 0,1 0 1,-1 0-1,0-1 0,0 1 0,-1 0 0,1-1 0,0 1 0,0 0 0,0-1 1,-1 1-1,1 0 0,-2-2 0,-7-28-312</inkml:trace>
</inkml:ink>
</file>

<file path=ppt/ink/ink2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46.288"/>
    </inkml:context>
    <inkml:brush xml:id="br0">
      <inkml:brushProperty name="width" value="0.1" units="cm"/>
      <inkml:brushProperty name="height" value="0.1" units="cm"/>
      <inkml:brushProperty name="color" value="#E71224"/>
    </inkml:brush>
  </inkml:definitions>
  <inkml:trace contextRef="#ctx0" brushRef="#br0">45 91 8306,'-44'-91'2944,"46"91"-2584,1 4-39,2 5-57,0 5-16,-5 4-48,1 6-16,3 9-112,-4-5-72,-2 6-144,2 14-120,2 3-360,-4-7 399</inkml:trace>
</inkml:ink>
</file>

<file path=ppt/ink/ink2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46.615"/>
    </inkml:context>
    <inkml:brush xml:id="br0">
      <inkml:brushProperty name="width" value="0.1" units="cm"/>
      <inkml:brushProperty name="height" value="0.1" units="cm"/>
      <inkml:brushProperty name="color" value="#E71224"/>
    </inkml:brush>
  </inkml:definitions>
  <inkml:trace contextRef="#ctx0" brushRef="#br0">102 213 7362,'-102'111'2864,"114"-111"-1832,21-13-792,26-1 1,2-19-49,13-5 0,4 0-96,-17 4-16,-5 2-24,-15-7-16,-10 16-64,-4-8-96,0 19-312,-7 1-169,-8 6 345</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8:53.419"/>
    </inkml:context>
    <inkml:brush xml:id="br0">
      <inkml:brushProperty name="width" value="0.1" units="cm"/>
      <inkml:brushProperty name="height" value="0.1" units="cm"/>
      <inkml:brushProperty name="color" value="#FFC114"/>
    </inkml:brush>
  </inkml:definitions>
  <inkml:trace contextRef="#ctx0" brushRef="#br0">333 1 6081,'-2'1'335,"-1"1"-1,0 0 0,1 0 1,-1 0-1,1 0 0,0 1 1,0-1-1,-1 1 0,2-1 1,-1 1-1,0 0 0,0-1 1,1 1-1,0 0 0,-1 0 1,1 0-1,-1 6 0,-7 63-265,7-42 558,-13 236 912,3-23-922,2-3-565,10-240-64,0 1 1,0-1-1,0 0 0,0 1 0,0-1 1,0 0-1,0 0 0,0 1 0,0-1 0,-1 0 1,1 1-1,0-1 0,0 0 0,0 0 1,0 1-1,0-1 0,0 0 0,0 0 0,-1 1 1,1-1-1,0 0 0,0 0 0,0 0 1,-1 1-1,1-1 0,0 0 0,0 0 0,-1 0 1,1 0-1,0 0 0,0 1 0,-1-1 1,1 0-1,0 0 0,0 0 0,-1 0 0,1 0 1,0 0-1,-1 0 0,1 0 0,0 0 1,0 0-1,-1 0 0,1 0 0,-1 0 1,-16-13-407,-28-39-93,18 19 368,-29-14 87,41 36 118,1-1 0,0 0 1,1 0-1,-19-25 1,31 36-42,0 0 0,1-1 1,-1 1-1,1 0 0,-1 0 1,1 0-1,-1-1 1,1 1-1,0 0 0,-1 0 1,1-1-1,0 1 0,0 0 1,0-1-1,0 1 0,0 0 1,0-1-1,1 1 1,-1 0-1,0 0 0,1-1 1,0 0-1,0-1 6,1 0 0,0 0 0,0 0 0,0 0 0,0 1 0,0-1 0,1 1 0,4-5 0,10-5 6,1 1 0,28-14-1,-12 6 2,40-24-90,-33 20-500,-2-1 1,58-47-1,-60 34 202</inkml:trace>
</inkml:ink>
</file>

<file path=ppt/ink/ink2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47.088"/>
    </inkml:context>
    <inkml:brush xml:id="br0">
      <inkml:brushProperty name="width" value="0.1" units="cm"/>
      <inkml:brushProperty name="height" value="0.1" units="cm"/>
      <inkml:brushProperty name="color" value="#E71224"/>
    </inkml:brush>
  </inkml:definitions>
  <inkml:trace contextRef="#ctx0" brushRef="#br0">3 72 6545,'-1'3'126,"0"-1"-1,1 1 0,0 0 0,-1-1 1,1 1-1,0-1 0,0 1 1,0-1-1,1 1 0,-1 0 0,0-1 1,1 1-1,0-1 0,0 1 0,0-1 1,0 0-1,0 1 0,0-1 1,0 0-1,1 0 0,-1 1 0,1-1 1,0 0-1,3 3 0,14 20 1,-27 6-230,8-38 117,0 1 0,0-1 0,0 0 0,1 0-1,0 0 1,1 0 0,-1 1 0,1-1 0,0 1 0,1-1-1,0 1 1,0 0 0,0 0 0,1 0 0,-1 0-1,1 1 1,1-1 0,-1 1 0,1 0 0,0 0 0,0 1-1,9-7 1,-7 6 10,44-29 16,-49 33-51,-1 0 1,1 1-1,-1-1 1,1 0 0,0 0-1,-1 1 1,1-1-1,0 1 1,0-1-1,-1 1 1,1 0 0,0 0-1,0 0 1,0 0-1,-1 0 1,1 0 0,0 0-1,0 1 1,-1-1-1,1 1 1,0-1 0,-1 1-1,1-1 1,0 1-1,-1 0 1,1 0 0,-1 0-1,2 1 1,-2 0 1,0 0 1,0 0 0,0 0-1,-1 0 1,1 0 0,-1 0-1,1 0 1,-1 0 0,0 0-1,0 0 1,0 0 0,0 0-1,0 0 1,0 0 0,0 0 0,-1 0-1,1 0 1,-1 0 0,1 0-1,-1 0 1,0 0 0,0 0-1,0-1 1,0 1 0,0 0-1,-3 2 1,-36 50 214,35-50-176,-16 20 119,8-11 159,1 0 0,1 1 0,0 1 0,1-1 0,-10 21 0,103-94-67,-74 53-450,1-1 0,-1 0-1,-1-1 1,1 0 0,-1 0-1,-1-1 1,1 0 0,-2 0-1,7-11 1,-6 3-414</inkml:trace>
</inkml:ink>
</file>

<file path=ppt/ink/ink2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47.420"/>
    </inkml:context>
    <inkml:brush xml:id="br0">
      <inkml:brushProperty name="width" value="0.1" units="cm"/>
      <inkml:brushProperty name="height" value="0.1" units="cm"/>
      <inkml:brushProperty name="color" value="#E71224"/>
    </inkml:brush>
  </inkml:definitions>
  <inkml:trace contextRef="#ctx0" brushRef="#br0">54 0 5921,'-32'130'2833,"28"-125"-2425,4 13 24,-10 0 16,17 33-8,-7 0-32,0 16-112,-2 0-48,-11-7-80,20 4-31,1-10-73,-5-7-32,7-12-185,-13-12-175,3-15 192</inkml:trace>
</inkml:ink>
</file>

<file path=ppt/ink/ink2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47.892"/>
    </inkml:context>
    <inkml:brush xml:id="br0">
      <inkml:brushProperty name="width" value="0.1" units="cm"/>
      <inkml:brushProperty name="height" value="0.1" units="cm"/>
      <inkml:brushProperty name="color" value="#E71224"/>
    </inkml:brush>
  </inkml:definitions>
  <inkml:trace contextRef="#ctx0" brushRef="#br0">0 368 7986,'15'-12'416,"-1"0"1,0-2 0,-2 0-1,1 0 1,-2-1 0,0-1-1,13-22 1,-13 20-420,0 0 0,1 1 1,1 1-1,0 0 0,24-22 0,-6 12 30,-23 18-21,0 0 1,1 0-1,0 1 0,0 0 0,1 1 0,0 0 0,0 1 0,0 0 0,1 0 1,0 1-1,-1 0 0,1 1 0,1 1 0,12-2 0,-21 3 0,1 1-1,-1 0 1,0-1 0,0 2-1,1-1 1,-1 0 0,0 1-1,0-1 1,0 1 0,0 0-1,0 0 1,0 0 0,0 1-1,0-1 1,0 1-1,0-1 1,3 4 0,-2 0 14,0-1 1,-1 1-1,1 1 0,-1-1 1,0 0-1,-1 1 0,0-1 1,1 1-1,0 6 1,9 28 37,-2 1 0,-2 0 0,5 69 0,-8 129 164,-5-187-135,2-27 2,0 0 0,8 30 1,-6-36 1,-1 0 1,0 1 0,-2-1 0,0 23 0,-1-41-85,0 0-1,0 0 1,0 0 0,0 0 0,0 0 0,-1 0 0,1 0-1,0 0 1,0 0 0,-1 0 0,1 0 0,-1 0 0,1 0 0,-1 0-1,1 0 1,-1-1 0,0 1 0,1 0 0,-1 0 0,0-1-1,1 1 1,-1 0 0,0-1 0,0 1 0,0-1 0,0 1-1,0-1 1,1 0 0,-1 1 0,0-1 0,0 0 0,0 1-1,0-1 1,0 0 0,0 0 0,0 0 0,0 0 0,0 0-1,0 0 1,0 0 0,0 0 0,0-1 0,0 1 0,0 0 0,0 0-1,0-1 1,0 1 0,0-1 0,-1 0 0,-3-1 6,0 0 1,1-1-1,-1 0 0,1 1 1,0-1-1,0-1 1,0 1-1,-6-6 1,-96-142-1658,74 104-427,8 9 1082</inkml:trace>
</inkml:ink>
</file>

<file path=ppt/ink/ink2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48.375"/>
    </inkml:context>
    <inkml:brush xml:id="br0">
      <inkml:brushProperty name="width" value="0.1" units="cm"/>
      <inkml:brushProperty name="height" value="0.1" units="cm"/>
      <inkml:brushProperty name="color" value="#E71224"/>
    </inkml:brush>
  </inkml:definitions>
  <inkml:trace contextRef="#ctx0" brushRef="#br0">6 42 6217,'-5'9'3160,"6"17"-2910,-1-21 58,2 36 267,0-15-315,-2 0-1,-2 27 1,18-155-45,-13 87-201,1 1 0,0 0 0,1 0 0,1 0 0,12-22 0,-16 34-12,-1 0 0,1 1 1,0-1-1,0 1 1,0-1-1,0 1 0,0 0 1,0 0-1,1 0 0,-1 0 1,0 0-1,0 0 0,1 1 1,-1-1-1,1 1 0,-1 0 1,0-1-1,1 1 0,-1 0 1,1 0-1,-1 1 0,0-1 1,1 0-1,-1 1 0,0 0 1,1-1-1,-1 1 0,0 0 1,0 0-1,1 0 0,-1 1 1,3 1-1,-2-1-1,1 0 1,-1 0-1,1 0 0,-1 0 1,0 1-1,0-1 0,0 1 0,0 0 1,0 0-1,-1 0 0,1 0 0,-1 0 1,0 1-1,0-1 0,0 1 0,0-1 1,-1 1-1,1 0 0,1 7 0,-5 2 11,1-1 0,-2 0 0,0 0 0,0 0 0,-1 0-1,0-1 1,-1 1 0,-1-1 0,-10 17 0,-8 18 155,13-20-37,5-13-7,0 1-1,0-1 1,-2 0-1,-12 17 1,17-26-93,-1 0-22,1-1 0,0 1 0,0 0 0,0 0 0,0 0 0,1 0 0,0 1 0,0-1 0,0 0 0,0 1 0,-1 7 0,3-12-27,1 0 0,0 0 0,0 0 0,0 0 0,0 0 0,0 0 0,0 0 0,-1 0 0,1 0 0,0-1 0,0 1 0,0 0 0,-1-1 0,1 1 0,0-1 0,0 1 0,-1-1 0,1 1 0,0-1 0,-1 1 0,1-1-1,-1 0 1,1 1 0,-1-1 0,1 0 0,-1 0 0,1-1 0,23-22 399,-4-4 2681,-9 0-1458</inkml:trace>
</inkml:ink>
</file>

<file path=ppt/ink/ink2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48.793"/>
    </inkml:context>
    <inkml:brush xml:id="br0">
      <inkml:brushProperty name="width" value="0.1" units="cm"/>
      <inkml:brushProperty name="height" value="0.1" units="cm"/>
      <inkml:brushProperty name="color" value="#E71224"/>
    </inkml:brush>
  </inkml:definitions>
  <inkml:trace contextRef="#ctx0" brushRef="#br0">326 1 7266,'2'0'104,"0"0"1,0 0-1,-1 1 1,1-1-1,0 0 1,0 1 0,0 0-1,-1-1 1,1 1-1,0 0 1,-1 0-1,1 0 1,0 0 0,-1 0-1,1 0 1,-1 0-1,0 1 1,1-1 0,-1 0-1,0 1 1,2 2-1,-2 0-39,-1 0 0,1 0 0,-1 0-1,0 0 1,0 0 0,0 0 0,0 0-1,-2 8 1,0 1-56,-7 40 331,-3-1 0,-2 0 0,-29 70 0,10-45-56,-80 135 0,25-52-266,81-147-100,0 1 0,1 0 0,0 0 0,1 0 0,1 1 0,0 0-1,1 0 1,0 0 0,1 0 0,1 0 0,1 1 0,2 26 0,4-27-225</inkml:trace>
</inkml:ink>
</file>

<file path=ppt/ink/ink2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49.122"/>
    </inkml:context>
    <inkml:brush xml:id="br0">
      <inkml:brushProperty name="width" value="0.1" units="cm"/>
      <inkml:brushProperty name="height" value="0.1" units="cm"/>
      <inkml:brushProperty name="color" value="#E71224"/>
    </inkml:brush>
  </inkml:definitions>
  <inkml:trace contextRef="#ctx0" brushRef="#br0">0 74 5697,'91'-68'1863,"-91"68"-1845,1 0-1,-1-1 0,0 1 1,0-1-1,1 1 0,-1 0 1,1-1-1,-1 1 0,0 0 0,1-1 1,-1 1-1,0 0 0,1 0 1,-1-1-1,1 1 0,-1 0 1,1 0-1,-1 0 0,1 0 1,-1 0-1,1 0 0,-1-1 1,1 1-1,-1 0 0,1 0 1,-1 1-1,1-1 0,-1 0 1,0 0-1,1 0 0,-1 0 0,1 0 1,-1 0-1,1 1 0,-1-1 1,1 0-1,-1 0 0,0 1 1,1-1-1,-1 0 0,1 0 1,-1 1-1,0-1 0,1 1 1,-1-1-1,0 0 0,0 1 1,1-1-1,-1 1 0,0-1 1,0 0-1,0 1 0,1-1 1,-1 1-1,0-1 0,0 1 0,0-1 1,0 1-1,-3 31 319,2-24-127,-22 522 2070,23-527-2289,0 5-47,0 1 0,0-1-1,1 1 1,0-1 0,1 1 0,0-1-1,0 1 1,5 9 0,-5-16-454,1-6 207</inkml:trace>
</inkml:ink>
</file>

<file path=ppt/ink/ink2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49.658"/>
    </inkml:context>
    <inkml:brush xml:id="br0">
      <inkml:brushProperty name="width" value="0.1" units="cm"/>
      <inkml:brushProperty name="height" value="0.1" units="cm"/>
      <inkml:brushProperty name="color" value="#E71224"/>
    </inkml:brush>
  </inkml:definitions>
  <inkml:trace contextRef="#ctx0" brushRef="#br0">272 51 7098,'-23'-49'2776,"23"49"-2770,-1 0 0,1 0 0,0-1-1,0 1 1,0 0 0,-1 0 0,1 0 0,0 0 0,0 0-1,-1 0 1,1-1 0,0 1 0,0 0 0,-1 0-1,1 0 1,0 0 0,0 0 0,-1 0 0,1 0 0,0 0-1,0 0 1,-1 0 0,1 0 0,0 0 0,-1 0 0,1 0-1,0 0 1,0 1 0,-1-1 0,1 0 0,0 0-1,0 0 1,0 0 0,-1 0 0,1 1 0,0-1 0,0 0-1,0 0 1,-1 0 0,1 0 0,0 1 0,0-1 0,0 0-1,0 0 1,0 1 0,-1-1 0,1 0 0,0 1-1,-8 12 94,-3 6-75,-1 0 0,0-1-1,-25 26 1,0 2 69,2-11 50,29-30-109,1 0-1,0-1 1,0 1-1,0 1 1,1-1-1,0 1 1,-6 9-1,-2 6 39,9-16-56,0 0 0,1 0 0,-1 0 0,1 0 0,0 1 0,0-1 0,0 1 0,1-1 0,-1 10 0,-1 6 4,2-18-14,0 0 0,0 0 0,1 0-1,-1 0 1,1 1 0,0-1-1,0 0 1,0 0 0,0 0 0,0 1-1,1-1 1,0 0 0,-1 0 0,1 0-1,0 0 1,1 0 0,-1 0 0,0 0-1,1 0 1,0 0 0,0-1-1,-1 1 1,2-1 0,-1 1 0,3 2-1,5 3-7,0 1-1,0 0 1,0 0-1,-1 1 1,-1 1 0,12 17-1,-16-20 2,0 0-1,-1 0 1,0 0-1,0 0 1,-1 0-1,0 1 1,-1-1 0,0 1-1,0-1 1,-1 1-1,-1 16 1,-28 385 841,28-408-821,1-1 0,0 1 0,0 0 0,0 0 0,0-1 0,0 1 0,0 0-1,0 0 1,0 0 0,1-1 0,-1 1 0,1 0 0,-1-1 0,1 1 0,0 0 0,-1-1 0,1 1 0,0-1 0,2 3 0,-2-3-14,0-1 0,0 0 0,0 1 0,0-1 0,0 0 0,0 0 0,0 0 0,0 0 0,0 1 0,0-1 1,0-1-1,0 1 0,0 0 0,0 0 0,0 0 0,0 0 0,0-1 0,0 1 0,0 0 0,0-1 0,0 1 0,-1-1 0,1 1 0,1-2 0,3-1-17,0-1-1,0 0 1,0 0-1,-1 0 0,0-1 1,1 1-1,-2-1 1,1 0-1,-1-1 0,4-6 1,6-25-312,-2-2 1,-2 1 0,-1-1-1,2-46 1,-9 76 223,9-53-284</inkml:trace>
</inkml:ink>
</file>

<file path=ppt/ink/ink2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50.032"/>
    </inkml:context>
    <inkml:brush xml:id="br0">
      <inkml:brushProperty name="width" value="0.1" units="cm"/>
      <inkml:brushProperty name="height" value="0.1" units="cm"/>
      <inkml:brushProperty name="color" value="#E71224"/>
    </inkml:brush>
  </inkml:definitions>
  <inkml:trace contextRef="#ctx0" brushRef="#br0">33 180 4905,'-32'-113'4545,"46"113"-4001,-7-10-96,16 5-176,2 0-32,2-2-80,14 7-64,-4-5-72,7 0-32,-10-1-184,-17-6-136,-2 1 192</inkml:trace>
</inkml:ink>
</file>

<file path=ppt/ink/ink2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50.355"/>
    </inkml:context>
    <inkml:brush xml:id="br0">
      <inkml:brushProperty name="width" value="0.1" units="cm"/>
      <inkml:brushProperty name="height" value="0.1" units="cm"/>
      <inkml:brushProperty name="color" value="#E71224"/>
    </inkml:brush>
  </inkml:definitions>
  <inkml:trace contextRef="#ctx0" brushRef="#br0">13 0 4857,'0'0'108,"-1"0"0,1 0-1,-1 0 1,1 0 0,-1 0-1,1 0 1,-1 0 0,1 0 0,-1 1-1,1-1 1,-1 0 0,1 0 0,0 0-1,-1 1 1,1-1 0,-1 0 0,1 0-1,0 1 1,-1-1 0,1 0-1,0 1 1,-1-1 0,1 0 0,0 1-1,-1-1 1,1 1 0,0-1 0,0 1-1,0-1 1,-1 0 0,1 1 0,0-1-1,0 1 1,0 0 0,3 22 1109,16 19-831,-19-42-379,11 24 276,-1-1 0,-1 1 0,6 29 0,-9-29-154,1-1-1,1 0 1,18 35 0,6 4 81,-2 2 0,-3 2 0,34 124 0,-49-147-146,20 46-1,-25-73-51,1 0-1,0 0 1,1 0 0,1-1 0,20 24 0,-28-37-12,0 0 1,0 0-1,1 1 1,-1-2-1,0 1 1,1 0-1,0 0 0,-1-1 1,1 1-1,0-1 1,0 0-1,0 0 1,0 0-1,0 0 1,0 0-1,0-1 1,0 1-1,0-1 1,4 0-1,-6-2-9,-1 1 0,1-1 0,0 1 0,0-1-1,-1 1 1,1-1 0,-1 0 0,0 1 0,1-1 0,-1 0 0,0 1 0,0-1-1,0 0 1,0 0 0,0 1 0,-1-1 0,1 0 0,0 1 0,-1-1 0,1 0-1,-1 1 1,0-1 0,1 1 0,-1-1 0,0 1 0,-1-2 0,-4-15-228,-4-15-155,-2-5 162</inkml:trace>
</inkml:ink>
</file>

<file path=ppt/ink/ink2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50.692"/>
    </inkml:context>
    <inkml:brush xml:id="br0">
      <inkml:brushProperty name="width" value="0.1" units="cm"/>
      <inkml:brushProperty name="height" value="0.1" units="cm"/>
      <inkml:brushProperty name="color" value="#E71224"/>
    </inkml:brush>
  </inkml:definitions>
  <inkml:trace contextRef="#ctx0" brushRef="#br0">47 1 8490,'-46'5'2896,"52"-2"-2648,12 10-15,-1 10-17,1 12-24,5 9-80,-5 0-144,2 6-480,-7-16 384</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8:53.768"/>
    </inkml:context>
    <inkml:brush xml:id="br0">
      <inkml:brushProperty name="width" value="0.1" units="cm"/>
      <inkml:brushProperty name="height" value="0.1" units="cm"/>
      <inkml:brushProperty name="color" value="#FFC114"/>
    </inkml:brush>
  </inkml:definitions>
  <inkml:trace contextRef="#ctx0" brushRef="#br0">1 98 8778,'44'-66'2575,"-44"66"-2559,1 0 0,-1-1-1,0 1 1,0 0 0,0-1 0,1 1-1,-1 0 1,0 0 0,0-1 0,1 1-1,-1 0 1,0 0 0,1-1 0,-1 1-1,0 0 1,1 0 0,-1 0 0,0 0-1,1 0 1,-1 0 0,0-1-1,1 1 1,-1 0 0,1 0 0,-1 0-1,0 0 1,1 0 0,-1 0 0,0 0-1,1 0 1,-1 1 0,0-1 0,1 0-1,-1 0 1,1 0 0,-1 0 0,0 0-1,0 1 1,1-1 0,-1 0 0,0 0-1,1 0 1,-1 1 0,5 20 317,-8 26 253,-24 160 928,20-183-1539,6-22-51,0 0 0,0 1-1,0-1 1,0 1 0,0-1 0,0 1-1,1-1 1,-1 1 0,1-1-1,-1 1 1,1 0 0,0-1 0,0 1-1,0 0 1,1-1 0,-1 1-1,1-1 1,-1 1 0,1-1 0,0 1-1,1 2 1,-1-5-12,1 0 0,-1 0 0,0 0 0,0 0 0,0 0 0,0 0 1,0-1-1,0 1 0,0 0 0,1-1 0,-1 1 0,0-1 0,0 1 0,0-1 0,0 1 0,0-1 0,-1 0 0,1 1 0,0-1 0,0 0 0,0 0 0,-1 0 1,1 0-1,0 0 0,-1 0 0,1 0 0,-1 0 0,1 0 0,-1 0 0,1 0 0,-1-1 0,21-40-1752,-13 9 819,21-77-387,-23 93 2009,0 0 0,1 1 0,1 0 0,14-21 0,-6 4 728,-16 31-1265,1-1 0,0 1 0,-1 0 0,1 0 0,0 0 0,0-1 0,0 1 0,0 0 0,0 0 0,1 1 0,-1-1 0,1 0 0,-1 0 1,1 1-1,0-1 0,-1 1 0,1-1 0,0 1 0,0 0 0,0-1 0,0 1 0,0 0 0,1 1 0,-1-1 0,0 0 0,0 0 0,1 1 0,-1 0 0,3-1 0,1 1-9,0-1 0,1 1 0,-1 0 1,1 1-1,-1 0 0,1 0 0,-1 0 0,0 1 0,0 0 1,0 0-1,10 5 0,-14-5-54,1-1 1,-1 1-1,0 0 1,0-1-1,0 1 1,0 0-1,0 1 0,0-1 1,0 0-1,-1 1 1,1-1-1,-1 0 1,0 1-1,1 0 1,-1-1-1,0 1 1,-1 0-1,1 0 0,0-1 1,-1 1-1,0 0 1,0 0-1,1 0 1,-2 0-1,1-1 1,0 1-1,0 0 1,-2 5-1,0 0 1,-1 0 1,1 0-1,-1 0 1,-1 0-1,1-1 0,-1 0 1,0 0-1,-1 0 0,0 0 1,0-1-1,0 1 1,-1-1-1,0-1 0,0 1 1,-13 8-1,-2 4 0,-191 140 473,211-157-453,0-1 0,0 1 0,0-1 0,0 1 0,0-1 0,0 1 1,0-1-1,0 1 0,1 0 0,-1 0 0,0-1 0,0 1 0,1 0 0,-1 0 0,1 0 0,-1 0 1,0 0-1,1 0 0,0 0 0,-1 0 0,0 2 0,2-3-6,0 1-1,-1-1 1,1 1 0,0-1-1,-1 1 1,1-1 0,0 1-1,-1-1 1,1 0 0,0 0-1,0 1 1,0-1 0,-1 0-1,1 0 1,0 0 0,0 0-1,0 0 1,-1 0 0,1 0-1,1 0 1,51-7 233,28-21-89,-72 26-192,0-2-1,-1 1 0,0-1 1,0 0-1,0-1 1,0 0-1,0 0 1,-1-1-1,0 0 1,-1 0-1,1-1 0,-1 1 1,0-1-1,-1-1 1,0 1-1,6-12 1,-9 17-66,-1 0-1,0-1 1,1 1 0,-1 0 0,1 0 0,0 0 0,-1 1 0,1-1 0,0 0 0,0 1 0,0-1 0,5-2 0,2 4-318</inkml:trace>
</inkml:ink>
</file>

<file path=ppt/ink/ink2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51.058"/>
    </inkml:context>
    <inkml:brush xml:id="br0">
      <inkml:brushProperty name="width" value="0.1" units="cm"/>
      <inkml:brushProperty name="height" value="0.1" units="cm"/>
      <inkml:brushProperty name="color" value="#E71224"/>
    </inkml:brush>
  </inkml:definitions>
  <inkml:trace contextRef="#ctx0" brushRef="#br0">45 148 8490,'-44'-34'3096,"44"19"-2559,14 0-289,6 5-48,13-1-72,10 8-16,-9-6-72,7 1-24,-13 2-32,-3-4-64,-1-3-272,-10-1-136,7 14 272</inkml:trace>
</inkml:ink>
</file>

<file path=ppt/ink/ink2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51.391"/>
    </inkml:context>
    <inkml:brush xml:id="br0">
      <inkml:brushProperty name="width" value="0.1" units="cm"/>
      <inkml:brushProperty name="height" value="0.1" units="cm"/>
      <inkml:brushProperty name="color" value="#E71224"/>
    </inkml:brush>
  </inkml:definitions>
  <inkml:trace contextRef="#ctx0" brushRef="#br0">2 117 7090,'-2'5'2664,"7"-5"-1744,5-7-696,13 5-80,-1-7 48,9 2-16,0-3-48,13-6-48,12-1-24,-7-2-56,6 7-40,-27 2-280,-14-1-368,-15 9 424</inkml:trace>
</inkml:ink>
</file>

<file path=ppt/ink/ink2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51.719"/>
    </inkml:context>
    <inkml:brush xml:id="br0">
      <inkml:brushProperty name="width" value="0.1" units="cm"/>
      <inkml:brushProperty name="height" value="0.1" units="cm"/>
      <inkml:brushProperty name="color" value="#E71224"/>
    </inkml:brush>
  </inkml:definitions>
  <inkml:trace contextRef="#ctx0" brushRef="#br0">5 245 7338,'-3'-1'2952,"3"1"-2935,0 0-1,0 0 0,0 0 1,0 0-1,0 0 0,0 0 1,1 0-1,-1 0 0,0 0 1,0 0-1,0 0 0,0 0 1,0-1-1,0 1 0,0 0 1,0 0-1,0 0 0,0 0 1,0 0-1,0 0 1,0 0-1,0 0 0,0 0 1,0 0-1,0 0 0,0-1 1,0 1-1,0 0 0,0 0 1,0 0-1,0 0 0,0 0 1,0 0-1,0 0 0,0 0 1,0 0-1,0 0 0,0-1 1,0 1-1,0 0 0,0 0 1,0 0-1,0 0 0,-1 0 1,1 0-1,0 0 1,0 0-1,0 0 0,0 0 1,0 0-1,0 0 0,0 0 1,0 0-1,0 0 0,0 0 1,0 0-1,-1 0 0,1 0 1,0 0-1,0 0 0,0 0 1,22-2 79,0-1-1,-1-1 1,1-1 0,-1-1 0,39-15 0,101-60 221,-136 68-305,9-3-133,0 2 0,0 1 0,40-8 0,-37 10-258,-33 10 104,0 0-1,0 0 0,0 0 1,-1-1-1,1 1 1,0-1-1,0 0 1,-1-1-1,1 1 1,-1 0-1,0-1 1,4-3-1,-3 3-758</inkml:trace>
</inkml:ink>
</file>

<file path=ppt/ink/ink2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52.058"/>
    </inkml:context>
    <inkml:brush xml:id="br0">
      <inkml:brushProperty name="width" value="0.1" units="cm"/>
      <inkml:brushProperty name="height" value="0.1" units="cm"/>
      <inkml:brushProperty name="color" value="#E71224"/>
    </inkml:brush>
  </inkml:definitions>
  <inkml:trace contextRef="#ctx0" brushRef="#br0">135 0 6537,'-1'2'214,"-1"0"1,0-1-1,1 1 0,0 0 0,-1 0 0,1 0 0,0 0 0,0 0 0,0 0 0,1 0 0,-1 0 0,0 0 0,1 1 0,-1-1 0,1 0 0,0 0 1,0 1-1,0 1 0,-6 67-360,5-43 413,1 474 660,0 16-273,-1-492-645,-2-1 1,-1 0 0,-1 0-1,0-1 1,-2 1 0,-1-1-1,-22 44 1,25-58 40,5-9-72,-1 0 0,1 0 0,0 0 0,0 0 0,0-1 0,-1 1 1,1 0-1,0 0 0,-1 0 0,1-1 0,-1 1 0,1 0 0,-1 0 0,1-1 0,-1 1 0,1 0 1,-1-1-1,0 1 0,1-1 0,-1 1 0,0-1 0,1 1 0,-1-1 0,0 0 0,0 1 0,0-1 1,1 0-1,-1 1 0,0-1 0,0 0 0,0 0 0,0 0 0,0 0 0,1 0 0,-1 0 0,0 0 1,0 0-1,0 0 0,0 0 0,0 0 0,1-1 0,-1 1 0,0 0 0,0-1 0,0 1 0,-13-15-306</inkml:trace>
</inkml:ink>
</file>

<file path=ppt/ink/ink2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53.069"/>
    </inkml:context>
    <inkml:brush xml:id="br0">
      <inkml:brushProperty name="width" value="0.1" units="cm"/>
      <inkml:brushProperty name="height" value="0.1" units="cm"/>
      <inkml:brushProperty name="color" value="#E71224"/>
    </inkml:brush>
  </inkml:definitions>
  <inkml:trace contextRef="#ctx0" brushRef="#br0">1 10 7250,'5'-6'2736,"0"2"-2056,5 8-224,-2 9-56,3 0-63,4 2-97,6-1-32,-1 8-128,-2-3-16,-5 0-88,-1 12-144,-2-16-312,-2-1 279</inkml:trace>
</inkml:ink>
</file>

<file path=ppt/ink/ink2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53.419"/>
    </inkml:context>
    <inkml:brush xml:id="br0">
      <inkml:brushProperty name="width" value="0.1" units="cm"/>
      <inkml:brushProperty name="height" value="0.1" units="cm"/>
      <inkml:brushProperty name="color" value="#E71224"/>
    </inkml:brush>
  </inkml:definitions>
  <inkml:trace contextRef="#ctx0" brushRef="#br0">28 93 7522,'-21'5'2912,"14"3"-2016,7-6-624,8-1 73,22 1-89,11-5 48,5-9-32,20 1-88,4-4-48,-6-2-72,2 6-24,-20-4-8,-18 2-136,-12 3-88,-3 7-280,0 6-160,-9-1 399</inkml:trace>
</inkml:ink>
</file>

<file path=ppt/ink/ink2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53.775"/>
    </inkml:context>
    <inkml:brush xml:id="br0">
      <inkml:brushProperty name="width" value="0.1" units="cm"/>
      <inkml:brushProperty name="height" value="0.1" units="cm"/>
      <inkml:brushProperty name="color" value="#E71224"/>
    </inkml:brush>
  </inkml:definitions>
  <inkml:trace contextRef="#ctx0" brushRef="#br0">302 0 6185,'-106'93'2230,"102"-89"-2100,0 0 0,0 0-1,0 0 1,0 0 0,1 1 0,-1 0-1,1-1 1,0 1 0,1 0 0,-1 1-1,1-1 1,0 0 0,0 1 0,1-1 0,0 1-1,0-1 1,0 1 0,1 0 0,-1 9-1,-2 22 349,-115 577 854,93-508-1773,24-101 34,1-7 166</inkml:trace>
</inkml:ink>
</file>

<file path=ppt/ink/ink2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54.122"/>
    </inkml:context>
    <inkml:brush xml:id="br0">
      <inkml:brushProperty name="width" value="0.1" units="cm"/>
      <inkml:brushProperty name="height" value="0.1" units="cm"/>
      <inkml:brushProperty name="color" value="#E71224"/>
    </inkml:brush>
  </inkml:definitions>
  <inkml:trace contextRef="#ctx0" brushRef="#br0">0 98 7906,'115'1'2776,"-99"-9"-2456,17 2-96,-5 1 8,-10 0-40,-1-2-23,1 1-89,1-1 16,0-5-96,4 4-32,-7-2-257,-3-1-263,-11-2 352</inkml:trace>
</inkml:ink>
</file>

<file path=ppt/ink/ink2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54.457"/>
    </inkml:context>
    <inkml:brush xml:id="br0">
      <inkml:brushProperty name="width" value="0.1" units="cm"/>
      <inkml:brushProperty name="height" value="0.1" units="cm"/>
      <inkml:brushProperty name="color" value="#E71224"/>
    </inkml:brush>
  </inkml:definitions>
  <inkml:trace contextRef="#ctx0" brushRef="#br0">97 40 6801,'-77'-36'2134,"62"32"-461,10 9-852,11 14-559,-4-13-255,3 9 15,-1-1 0,0 1 0,-1-1 0,-1 1 0,-1 0 0,0 0-1,-2 29 1,0-38-213,0 0 0,1 1 0,-1-1 0,1 0-1,0 0 1,1 0 0,-1 0 0,1 1 0,1-1 0,-1 0 0,1 0-1,0-1 1,0 1 0,5 9 0,-1-12-1320,-5-13 657</inkml:trace>
  <inkml:trace contextRef="#ctx0" brushRef="#br0" timeOffset="1">77 119 3609,'37'-64'1481,"-37"64"-1459,0 0-1,0-1 0,0 1 0,0 0 0,1 0 1,-1 0-1,0 0 0,0 0 0,0-1 0,0 1 0,0 0 1,0 0-1,0 0 0,0 0 0,0 0 0,0 0 1,0 0-1,1 0 0,-1-1 0,0 1 0,0 0 1,0 0-1,0 0 0,0 0 0,0 0 0,1 0 0,-1 0 1,0 0-1,0 0 0,0 0 0,0 0 0,0 0 1,1 0-1,-1 0 0,0 0 0,0 0 0,0 0 0,0 0 1,0 0-1,0 0 0,1 0 0,-1 0 0,0 0 1,0 0-1,0 0 0,0 0 0,0 0 0,0 0 1,1 1-1,-1-1 0,0 0 0,0 0 0,0 0 0,0 0 1,0 0-1,0 0 0,0 0 0,0 0 0,0 1 1,1-1-1,-1 0 0,0 0 0,0 0 0,0 0 1,0 0-1,0 1 0,3 16 959,-3 19-130,-14 78 1390,13-110-1934,2 0 197,8-8-530,9-7-363,19-11-5,-21 10 172</inkml:trace>
</inkml:ink>
</file>

<file path=ppt/ink/ink2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54.825"/>
    </inkml:context>
    <inkml:brush xml:id="br0">
      <inkml:brushProperty name="width" value="0.1" units="cm"/>
      <inkml:brushProperty name="height" value="0.1" units="cm"/>
      <inkml:brushProperty name="color" value="#E71224"/>
    </inkml:brush>
  </inkml:definitions>
  <inkml:trace contextRef="#ctx0" brushRef="#br0">105 0 7106,'-76'111'2376,"74"-108"-2277,1-1-1,-1 1 1,0 0-1,1 0 1,0 0 0,0 0-1,0 0 1,0 0-1,0 0 1,1 0 0,-1 5-1,1-7-76,0 0-1,0-1 1,0 1 0,0 0-1,1 0 1,-1 0 0,0 0-1,1-1 1,-1 1-1,0 0 1,1 0 0,-1-1-1,1 1 1,-1 0 0,1-1-1,-1 1 1,1-1-1,0 1 1,-1-1 0,1 1-1,0-1 1,-1 1-1,1-1 1,0 1 0,1-1-1,2 1 18,0 0 0,1 0 0,-1-1 0,1 1 0,-1-1-1,0 0 1,1-1 0,7 0 0,-9 0 5,3 0-19,7-1-24,0 0 1,1 1-1,-1 1 1,24 2-1,-37-2-1,0 0 0,1 0-1,-1 0 1,1 0 0,-1 0-1,0 0 1,1 0 0,-1 0-1,0 1 1,1-1 0,-1 0-1,0 0 1,1 0 0,-1 1-1,0-1 1,1 0 0,-1 0-1,0 1 1,1-1 0,-1 0-1,0 1 1,0-1 0,0 0-1,1 1 1,-1-1 0,0 0-1,0 1 1,0-1 0,0 0 0,0 1-1,0-1 1,1 1 0,-1-1-1,0 0 1,0 2 0,-7 17 12,-22 22 37,24-34-40,-6 11 15,1 0 1,0 1-1,-10 33 1,14-36-16,0 1 1,-2-1-1,1 0 1,-2-1-1,-16 23 1,25-37-13,-1-1 1,1 0-1,0 1 1,0-1-1,0 0 1,0 1 0,0-1-1,-1 0 1,1 0-1,0 1 1,0-1 0,-1 0-1,1 0 1,0 0-1,0 1 1,-1-1-1,1 0 1,0 0 0,0 0-1,-1 0 1,1 1-1,0-1 1,-1 0 0,1 0-1,0 0 1,-1 0-1,1 0 1,0 0-1,-1 0 1,1 0 0,0 0-1,-1 0 1,1 0-1,0 0 1,-1 0 0,1 0-1,0 0 1,-1-1-1,1 1 1,0 0-1,0 0 1,-1 0 0,1 0-1,0-1 1,-1 1-1,1 0 1,0 0 0,0-1-1,0 1 1,-1 0-1,1 0 1,0-1-1,0 1 1,-1-1 0,-5-20-494,5 14 255,-7-19-26</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8:54.505"/>
    </inkml:context>
    <inkml:brush xml:id="br0">
      <inkml:brushProperty name="width" value="0.1" units="cm"/>
      <inkml:brushProperty name="height" value="0.1" units="cm"/>
      <inkml:brushProperty name="color" value="#FFC114"/>
    </inkml:brush>
  </inkml:definitions>
  <inkml:trace contextRef="#ctx0" brushRef="#br0">35 33 7666,'4'48'4707,"-3"-43"-4651,0 0 0,0-1 1,-1 1-1,1 0 0,-1 0 0,0-1 1,-1 1-1,1 0 0,-1 0 0,1-1 0,-2 1 1,1-1-1,-2 6 0,-6 7-47,5-11-5,1 0 1,-1 0 0,1 1 0,1-1 0,-1 1 0,1 0 0,-2 12 0,4-19-5,0 0 0,0 0 1,0 1-1,0-1 0,0 0 0,0 0 0,0 0 0,0 0 0,0 0 0,0 0 1,0 0-1,0 1 0,0-1 0,0 0 0,0 0 0,0 0 0,0 0 0,0 0 1,0 0-1,0 0 0,0 1 0,0-1 0,0 0 0,0 0 0,0 0 0,0 0 1,0 0-1,0 0 0,1 0 0,-1 0 0,0 0 0,0 0 0,0 0 1,0 1-1,0-1 0,0 0 0,0 0 0,0 0 0,1 0 0,-1 0 0,0 0 1,0 0-1,0 0 0,0 0 0,0 0 0,0 0 0,0 0 0,1 0 0,-1 0 1,0 0-1,0 0 0,0 0 0,0 0 0,0 0 0,0 0 0,0 0 0,1-1 1,-1 1-1,0 0 0,0 0 0,0 0 0,0 0 0,0 0 0,0 0 0,13-11 17,12-9-2,11-4-5,1 2-1,58-26 0,63-26 218,-131 60-112,-21 11-65,1-1 0,-1 1 0,1 0 1,-1 0-1,1 1 0,10-2 0,-16 3-44,0 1 0,0 0 1,0 0-1,0 0 0,0 0 0,0 1 0,0-1 0,0 0 0,0 0 0,0 1 0,0-1 0,0 0 1,0 1-1,0-1 0,0 1 0,0-1 0,-1 1 0,1 0 0,1 0 0,-1 1-5,1 0-1,-1-1 1,0 1-1,0 0 1,-1 0-1,1 0 1,0 0-1,-1 0 0,1 0 1,-1 0-1,0 0 1,1 0-1,-1 3 1,-9 31 12,0-8 3,8-18-36,0-1-1,0 0 1,-1 0-1,-1 1 1,0-1 0,0-1-1,0 1 1,-1 0-1,-1-1 1,1 0-1,-1 0 1,-7 8 0,-6 6-165,13-16 82,1-1 0,-1 1 0,0-1 0,0 1 1,0-1-1,-1-1 0,0 1 0,-10 5 0,10-8-8,1 0-1,-1 0 1,-1 0 0,1-1 0,0 0 0,0-1 0,0 1-1,0-1 1,-1 0 0,1 0 0,-10-3 0,12 3 25,1-1 0,-1 0 0,0-1 0,0 1 0,1-1 0,-1 1 0,1-1 0,0 0-1,-1 0 1,1-1 0,0 1 0,0-1 0,0 1 0,1-1 0,-1 0 0,1 0 0,-1 0 0,1-1 0,0 1 0,-2-5 0,3 7 63,1 0-1,-1 0 1,1 0-1,0 0 1,-1 0 0,1 0-1,0 0 1,0 0-1,0-1 1,0 1-1,0 0 1,0 0 0,0 0-1,0 0 1,0 0-1,1 0 1,-1 0 0,0 0-1,1 0 1,-1 0-1,0 0 1,1 0-1,-1 0 1,1 0 0,0 0-1,-1 1 1,1-1-1,1-1 1,28-17 74,-4 3 427,-25 16-452,0-1 1,-1 1-1,1-1 0,-1 0 0,1 1 1,-1-1-1,1 1 0,-1-1 0,1 0 1,-1 0-1,1 1 0,-1-1 0,0 0 1,0 0-1,1 1 0,-1-1 1,0 0-1,0 0 0,0 0 0,0 0 1,0 1-1,0-1 0,0 0 0,0 0 1,0 0-1,0 0 0,-1 0 1,9-12 1033,-4 11-685,-7 14 203,-13 10-4,14-21-540,1 0 0,-1 1-1,1-1 1,0 1-1,0-1 1,-1 1-1,1-1 1,0 1-1,0-1 1,0 1-1,1 0 1,-1 0-1,0 0 1,1-1-1,-1 1 1,1 3 0,-4 13 198,-1 0 1,0 0 0,-1 0 0,-1-1-1,0 0 1,-18 27 0,-8 22-5,-13 20-222,30-57-619,8-27-347,4-20-155,4-16 717</inkml:trace>
</inkml:ink>
</file>

<file path=ppt/ink/ink2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55.151"/>
    </inkml:context>
    <inkml:brush xml:id="br0">
      <inkml:brushProperty name="width" value="0.1" units="cm"/>
      <inkml:brushProperty name="height" value="0.1" units="cm"/>
      <inkml:brushProperty name="color" value="#E71224"/>
    </inkml:brush>
  </inkml:definitions>
  <inkml:trace contextRef="#ctx0" brushRef="#br0">0 21 6921,'0'-1'89,"0"0"0,0 0 0,0 0 0,1 0 0,-1 0 0,0 0 0,0 1 0,1-1 0,-1 0 0,1 0 0,-1 0 0,1 0 0,-1 1 0,1-1 0,-1 0 0,1 0 0,0 1 0,-1-1 0,1 1 0,0-1 0,-1 0 0,1 1 0,0-1 0,0 1 0,0 0 0,0-1 0,1 0 0,12 22 1441,5 11-702,12 5 79,45 42 0,-18-19-524,-41-43-363,0 0 1,0-2-1,2 0 0,0-1 0,0 0 0,2-2 0,-1 0 1,40 14-1,-59-25-53,-1-1 0,1 0 0,0 0 0,-1 0 0,1 0 0,0 0 0,-1 0 0,1 0 0,0 0 0,-1 0 0,1 0 0,0 0 0,-1 0 0,1-1 0,0 1 0,-1 0 0,1 0 1,0-1-1,-1 1 0,1 0 0,-1-1 0,1 1 0,-1-1 0,1 1 0,-1-1 0,1 1 0,-1-1 0,1 1 0,-1-1 0,0 1 0,1-1 0,-1 0 0,0 1 0,1-1 0,-1 0 0,4-5-238,9-5-162</inkml:trace>
</inkml:ink>
</file>

<file path=ppt/ink/ink2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55.669"/>
    </inkml:context>
    <inkml:brush xml:id="br0">
      <inkml:brushProperty name="width" value="0.1" units="cm"/>
      <inkml:brushProperty name="height" value="0.1" units="cm"/>
      <inkml:brushProperty name="color" value="#E71224"/>
    </inkml:brush>
  </inkml:definitions>
  <inkml:trace contextRef="#ctx0" brushRef="#br0">77 216 7682,'-70'-57'2220,"69"56"-2196,0 0 0,0 0 1,1 0-1,-1 0 0,1 0 0,-1 0 0,1 0 1,-1 0-1,1 0 0,0 0 0,0 0 0,-1 0 0,1 0 1,0-1-1,0 1 0,0 0 0,0 0 0,0 0 1,0 0-1,1 0 0,-1-1 0,0 1 0,0 0 0,1 0 1,-1 0-1,1 0 0,0-2 0,20-24 221,-14 19-3,3-1-100,0 0 0,1 0-1,-1 1 1,2 1-1,-1 0 1,1 1 0,0 0-1,14-5 1,-3 0-62,-21 10-74,1 0 0,-1 0 0,0 0 0,0 0 0,0 0 0,1 1-1,-1-1 1,0 1 0,1-1 0,-1 1 0,0 0 0,1 0 0,-1 0 0,1 0 0,-1 0-1,0 1 1,1-1 0,-1 1 0,0-1 0,1 1 0,-1 0 0,0 0 0,0 0-1,0 0 1,0 0 0,0 1 0,0-1 0,0 1 0,0-1 0,0 1 0,-1 0 0,1-1-1,-1 1 1,1 0 0,-1 0 0,0 0 0,0 0 0,1 0 0,-2 1 0,1-1 0,0 0-1,0 0 1,0 4 0,2 6 14,0-1-1,-1 1 1,0 0-1,-1 0 1,0 0-1,-1 0 1,-2 19-1,-1-4-105,-2-1 0,-1 1 1,-1-1-1,-1 0 0,-18 38 0,25-62 10,0 0 0,0-1 0,0 1 0,0-1 1,0 1-1,0-1 0,0 1 0,0-1 0,-1 0 0,1 0 0,-1 0 0,1 0 0,-1 0 0,1 0 0,-1 0 0,0 0 0,1 0 0,-1-1 0,0 1 0,0-1 0,1 1 0,-1-1 0,0 0 0,0 1 0,0-1 0,0 0 0,1 0 1,-1-1-1,0 1 0,0 0 0,0 0 0,0-1 0,1 1 0,-1-1 0,0 0 0,1 0 0,-1 1 0,0-1 0,1 0 0,-1 0 0,1-1 0,-1 1 0,-1-2 0,-13-12-605</inkml:trace>
</inkml:ink>
</file>

<file path=ppt/ink/ink2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56.001"/>
    </inkml:context>
    <inkml:brush xml:id="br0">
      <inkml:brushProperty name="width" value="0.1" units="cm"/>
      <inkml:brushProperty name="height" value="0.1" units="cm"/>
      <inkml:brushProperty name="color" value="#E71224"/>
    </inkml:brush>
  </inkml:definitions>
  <inkml:trace contextRef="#ctx0" brushRef="#br0">18 20 4897,'-3'-20'2241,"5"45"-873,-2 4-872,0 3-40,-2-6-224,-4-6-32,6 3-152,-5-5-144,1-8-352,6 3-1032,-2-10 1000</inkml:trace>
  <inkml:trace contextRef="#ctx0" brushRef="#br0" timeOffset="1">12 171 4681,'56'-56'2280,"-38"41"-767,-7 1-881,4 5-152,-7-4-280,0-5-72,7 3-216,2 1-240,-7 4 208</inkml:trace>
</inkml:ink>
</file>

<file path=ppt/ink/ink2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56.341"/>
    </inkml:context>
    <inkml:brush xml:id="br0">
      <inkml:brushProperty name="width" value="0.1" units="cm"/>
      <inkml:brushProperty name="height" value="0.1" units="cm"/>
      <inkml:brushProperty name="color" value="#E71224"/>
    </inkml:brush>
  </inkml:definitions>
  <inkml:trace contextRef="#ctx0" brushRef="#br0">178 1 5177,'-1'0'213,"1"0"-1,-1 0 1,0 0-1,0 1 1,1-1-1,-1 0 1,0 1 0,0-1-1,1 0 1,-1 1-1,0-1 1,1 1-1,-1-1 1,1 1-1,-1 0 1,1-1 0,-1 1-1,1-1 1,-1 1-1,1 0 1,-1-1-1,1 1 1,0 0-1,-1 0 1,1-1 0,0 1-1,0 0 1,0 0-1,-1 0 1,1-1-1,0 1 1,0 1-1,-1 41-418,0-3 614,0-28-326,-1 3-5,0 1 0,-1-1 0,0 1 0,-1-1 0,-1 0-1,-1 0 1,0-1 0,-12 21 0,11-22-62,1 0 0,0 0 0,1 0 0,-4 16 0,-2 4-6,4 3-130,7-32 80,0-1 0,0 0 0,-1 0 1,0 1-1,1-1 0,-1 0 0,0 0 1,-3 6-1,3-9 25,0 1 0,1 0 0,-1 0 0,0-1 0,0 1 1,0 0-1,0-1 0,0 1 0,0-1 0,-1 1 0,1-1 0,0 0 0,0 0 1,0 1-1,0-1 0,0 0 0,-1 0 0,1 0 0,0 0 0,0 0 0,0 0 1,0 0-1,-1-1 0,1 1 0,0 0 0,0-1 0,0 1 0,0-1 1,-2 0-1,-2-5-689,-6-17 317</inkml:trace>
</inkml:ink>
</file>

<file path=ppt/ink/ink2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56.669"/>
    </inkml:context>
    <inkml:brush xml:id="br0">
      <inkml:brushProperty name="width" value="0.1" units="cm"/>
      <inkml:brushProperty name="height" value="0.1" units="cm"/>
      <inkml:brushProperty name="color" value="#E71224"/>
    </inkml:brush>
  </inkml:definitions>
  <inkml:trace contextRef="#ctx0" brushRef="#br0">1 1 7786,'124'46'4546,"-87"-30"-4176,0-2 0,1-2-1,65 13 1,232 11-62,-405-60-2156,31 14 1412</inkml:trace>
</inkml:ink>
</file>

<file path=ppt/ink/ink2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57.030"/>
    </inkml:context>
    <inkml:brush xml:id="br0">
      <inkml:brushProperty name="width" value="0.1" units="cm"/>
      <inkml:brushProperty name="height" value="0.1" units="cm"/>
      <inkml:brushProperty name="color" value="#E71224"/>
    </inkml:brush>
  </inkml:definitions>
  <inkml:trace contextRef="#ctx0" brushRef="#br0">1 0 7938,'4'0'2992,"5"5"-2015,1-2-857,9 17-24,-16-3-48,-1-3-32,8 14 0,0 4-16,0-5-144,-9-13-104,6 5-321,-10-24-327,4 7 584</inkml:trace>
</inkml:ink>
</file>

<file path=ppt/ink/ink2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57.377"/>
    </inkml:context>
    <inkml:brush xml:id="br0">
      <inkml:brushProperty name="width" value="0.1" units="cm"/>
      <inkml:brushProperty name="height" value="0.1" units="cm"/>
      <inkml:brushProperty name="color" value="#E71224"/>
    </inkml:brush>
  </inkml:definitions>
  <inkml:trace contextRef="#ctx0" brushRef="#br0">0 163 5041,'9'-38'847,"-5"23"-128,0-1 0,1 1 0,12-28 1,-16 41-616,0 0 0,0-1 0,1 1 1,-1 0-1,1 0 0,-1 0 0,1 0 1,0 0-1,0 1 0,0-1 1,0 0-1,0 1 0,0 0 0,0-1 1,0 1-1,1 0 0,-1 0 1,0 0-1,1 0 0,-1 1 0,3-2 1,2 2-19,-1-1 0,0 1 1,0 0-1,0 1 1,0-1-1,0 1 0,0 0 1,11 4-1,-2 0-91,1 1 0,-1 1 0,0 0-1,-1 2 1,0-1 0,15 13 0,-28-20-13,1 0 0,-1 0-1,0 0 1,0 0 0,0 0 0,0 0 0,0 0 0,0 1 0,0-1-1,0 0 1,-1 1 0,1-1 0,0 1 0,0 2 0,-1-4 8,0 1 0,0 0 0,0 0 0,0-1 1,0 1-1,0 0 0,-1 0 0,1-1 0,0 1 0,0 0 1,-1-1-1,1 1 0,0 0 0,-1-1 0,1 1 1,-1 0-1,1-1 0,-1 1 0,1-1 0,-1 1 0,0 0 1,-5 3-35,1-1 0,-1 0 0,0 0 0,0 0 0,-12 2 0,-10 7-8,-18 21 20,36-25 159,0 0-1,-1 0 0,0-1 0,0-1 1,0 1-1,-1-2 0,-23 8 1,129-49 598,-89 34-822,1 0 0,-1 1-1,1 0 1,0 0 0,-1 0 0,1 1 0,10 0 0,-12 1-16,-4-1 93,1 1-1,-1-1 0,0 0 0,0 0 0,0 0 1,1 0-1,-1 1 0,0-1 0,0 0 0,1 0 1,-1 0-1,0 0 0,0 0 0,1 0 0,-1 0 0,0 0 1,1 0-1,-1 0 0,0 0 0,0 0 0,1 0 1,-1 0-1,0 0 0,0 0 0,1 0 0,-1 0 1,0 0-1,0 0 0,1 0 0,-1-1 0,0 1 0,0 0 1,1 0-1,-1 0 0,0 0 0,0-1 0,0 1 1,1 0-1,-1 0 0,0 0 0,0-1 0,0 1 1,0 0-1,1 0 0,-1-1 0,0 1 0,0 0 0,0 0 1,0-1-1,0 1 0,0 0 0,0 0 0,0-1 1,0 1-1,0 0 0,0-1 0,0 1 0,0 0 1,0 0-1,0-1 0,0-5-454</inkml:trace>
</inkml:ink>
</file>

<file path=ppt/ink/ink2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57.707"/>
    </inkml:context>
    <inkml:brush xml:id="br0">
      <inkml:brushProperty name="width" value="0.1" units="cm"/>
      <inkml:brushProperty name="height" value="0.1" units="cm"/>
      <inkml:brushProperty name="color" value="#E71224"/>
    </inkml:brush>
  </inkml:definitions>
  <inkml:trace contextRef="#ctx0" brushRef="#br0">94 42 6249,'-34'-42'2185,"29"42"-918,4 11-709,3 13-130,-2-23-387,18 228 1104,-18-195-1472,-1 0 1,-2 1 0,-2-1 0,-14 54 0,-1-51-663,20-37 1001,0 1 0,-1-1 1,1 1-1,0-1 1,0 1-1,-1-1 0,1 1 1,0-1-1,0 1 1,-1-1-1,1 0 0,-1 1 1,1-1-1,0 1 1,-1-1-1,1 0 0,-1 1 1,1-1-1,-1 0 1,1 0-1,-1 1 0,1-1 1,-1 0-1,1 0 1,-1 0-1,1 0 0,-1 0 1,0 0-1,1 1 1,-1-1-1,1-1 0,-1 1 1,1 0-1,-1 0 0,1 0 1,-1 0-1,1 0 1,-1 0-1,0-1 0,1 1 1,-1 0-1,1 0 1,-1-1-1,1 1 0,0 0 1,-1-1-1,1 1 1,-1 0-1,1-1 0,0 1 1,-1-1-1,1 1 1,0-1-1,-1 1 0,1 0 1,0-1-1,0 1 1,-1-1-1,1 0 0,0 1 1,0-1-1,0 1 1,0-1-1,0 1 0,0-1 1,0 1-1,0-2 0,0 1 6,0 0 0,0 0 0,0-1 0,0 1 0,0 0 0,0 0 0,0 0 0,1 0 0,-1 0-1,0 0 1,1-1 0,-1 1 0,1 0 0,-1 0 0,1 0 0,0 0 0,-1 1 0,1-1 0,0 0-1,0 0 1,0 0 0,0 0 0,0 1 0,-1-1 0,1 0 0,0 1 0,0-1 0,1 1-1,0-1 1,44-17 570,-14 5-366,48-29-586,-57 32 78,-1-2 0,0 0 0,33-26 0,-38 24-222</inkml:trace>
</inkml:ink>
</file>

<file path=ppt/ink/ink2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58.037"/>
    </inkml:context>
    <inkml:brush xml:id="br0">
      <inkml:brushProperty name="width" value="0.1" units="cm"/>
      <inkml:brushProperty name="height" value="0.1" units="cm"/>
      <inkml:brushProperty name="color" value="#E71224"/>
    </inkml:brush>
  </inkml:definitions>
  <inkml:trace contextRef="#ctx0" brushRef="#br0">0 106 6825,'34'-73'2393,"-33"70"-2218,1 1 0,-1-1 0,0 0 0,1 1 0,-1-1-1,1 1 1,0-1 0,-1 1 0,1 0 0,1-1 0,2-1 0,-4 4-139,0 0 1,0 0-1,0 0 0,0 0 1,0 0-1,0 0 0,0 0 1,0 1-1,0-1 0,0 0 1,0 1-1,0-1 0,0 1 1,0-1-1,0 1 1,0-1-1,0 1 0,0 0 1,-1 0-1,2 1 0,3 2 33,-2-2-29,-1 1-1,1 0 1,-1 0-1,0 1 1,0-1-1,-1 0 1,1 1-1,-1-1 1,1 1-1,-1-1 1,0 1-1,0-1 1,-1 1-1,1 6 1,4 14 98,10 24-3,-10-35-112,-1 0 0,1 0 1,-2 1-1,0 0 0,-1 0 0,0-1 0,-1 1 1,0 0-1,-1 0 0,-1 0 0,-5 27 1,-8 12-283,12-36-95,-8-10 156</inkml:trace>
</inkml:ink>
</file>

<file path=ppt/ink/ink2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58.479"/>
    </inkml:context>
    <inkml:brush xml:id="br0">
      <inkml:brushProperty name="width" value="0.1" units="cm"/>
      <inkml:brushProperty name="height" value="0.1" units="cm"/>
      <inkml:brushProperty name="color" value="#E71224"/>
    </inkml:brush>
  </inkml:definitions>
  <inkml:trace contextRef="#ctx0" brushRef="#br0">151 67 8954,'40'-64'2503,"-40"64"-2495,1 0 0,-1 0 0,0 0 0,0-1 0,0 1 0,0 0 0,0 0 0,0 0 1,0 0-1,0 0 0,1-1 0,-1 1 0,0 0 0,0 0 0,0 0 0,0 0 0,0 0 0,1 0 0,-1 0 0,0 0 0,0 0 0,0 0 0,0-1 0,1 1 0,-1 0 0,0 0 0,0 0 0,0 0 0,1 0 0,-1 0 0,0 0 1,0 0-1,0 0 0,0 1 0,1-1 0,-1 0 0,0 0 0,0 0 0,0 0 0,0 0 0,1 0 0,-1 0 0,0 0 0,0 0 0,0 0 0,0 1 0,0-1 0,1 0 0,-1 0 0,0 0 0,0 0 0,0 0 0,0 1 1,0-1-1,0 0 0,5 17 51,-2 20-133,-4-21 70,0 0-1,-2 0 0,0-1 1,-1 1-1,0-1 0,-2 1 1,-7 16-1,1-8 18,0 0-1,-2 0 1,-25 33 0,-4-20 10,38-34-16,-1 1 0,1 0 1,0 1-1,0-1 0,0 1 0,0 0 0,1 0 0,0 1 0,-4 5 0,8-11-5,0 0 0,0 1 0,0-1 0,0 0-1,0 0 1,0 0 0,0 1 0,0-1 0,0 0 0,0 0 0,0 0-1,0 0 1,0 1 0,0-1 0,1 0 0,-1 0 0,0 0-1,0 0 1,0 0 0,0 1 0,0-1 0,0 0 0,0 0 0,1 0-1,-1 0 1,0 0 0,0 0 0,0 0 0,0 1 0,0-1-1,1 0 1,-1 0 0,0 0 0,0 0 0,0 0 0,0 0 0,1 0-1,-1 0 1,0 0 0,0 0 0,0 0 0,1 0 0,-1 0-1,0 0 1,0 0 0,0 0 0,0 0 0,1 0 0,-1 0 0,0-1-1,0 1 1,0 0 0,0 0 0,0 0 0,1 0 0,-1 0-1,0 0 1,0 0 0,0-1 0,0 1 0,0 0 0,0 0 0,1 0-1,23-10 31,20-12-36,-43 22 10,7-5 7,-1 2-1,1-1 0,1 1 1,-1 1-1,11-3 1,-18 4-7,0 1 0,0 0 0,0 0 0,0 0 1,0-1-1,0 1 0,0 0 0,0 0 0,0 0 0,0 1 1,0-1-1,0 0 0,0 0 0,0 0 0,0 1 0,0-1 1,0 0-1,0 1 0,0-1 0,0 1 0,-1-1 1,1 1-1,0 0 0,0-1 0,0 1 0,-1 0 0,1 0 1,0-1-1,-1 1 0,1 0 0,-1 0 0,1 0 0,-1 0 1,1 0-1,-1 0 0,0 0 0,1 0 0,-1 0 0,0 0 1,0 0-1,1 0 0,-1 0 0,0 0 0,0 0 1,0 0-1,-1 0 0,1 1 0,-13 51 562,0-1-261,0 36-63,6-54-249,2-1 0,1 1 0,2 0-1,1 0 1,5 42 0,3-56-468,-7-21 454,0 1 0,0 0 1,0 0-1,0 0 0,0-1 1,0 1-1,0 0 0,1 0 1,-1-1-1,0 1 0,0 0 1,0 0-1,0 0 0,0 0 1,0-1-1,0 1 0,0 0 1,0 0-1,1 0 0,-1 0 1,0-1-1,0 1 0,0 0 1,0 0-1,0 0 0,1 0 1,-1 0-1,0-1 0,0 1 1,0 0-1,1 0 0,-1 0 1,0 0-1,0 0 0,0 0 1,1 0-1,-1 0 0,0 0 1,0 0-1,0 0 0,1 0 1,-1 0-1,0 0 0,0 0 1,0 0-1,1 0 0,-1 0 1,0 0-1,0 0 0,0 0 1,1 1-1,-1-1 0,0 0 1,0 0-1,0 0 0,0 0 1,0 0-1,1 0 0,-1 1 1,0-1-1,0 0 0,0 0 1,4-14-327</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8:54.867"/>
    </inkml:context>
    <inkml:brush xml:id="br0">
      <inkml:brushProperty name="width" value="0.1" units="cm"/>
      <inkml:brushProperty name="height" value="0.1" units="cm"/>
      <inkml:brushProperty name="color" value="#FFC114"/>
    </inkml:brush>
  </inkml:definitions>
  <inkml:trace contextRef="#ctx0" brushRef="#br0">1 63 6001,'144'-53'3124,"-140"52"-2965,-1-1 1,1 1-1,-1 0 0,1 0 1,-1 0-1,1 0 1,-1 0-1,1 1 1,0 0-1,-1 0 1,1 0-1,0 0 1,-1 0-1,1 1 1,-1 0-1,1 0 0,0 0 1,-1 0-1,0 0 1,4 2-1,7 4 83,1-2-41,1 1 1,-1 1-1,0 0 1,-1 1-1,0 0 0,0 2 1,-1-1-1,0 2 1,-1 0-1,0 0 1,-1 1-1,0 0 1,-1 1-1,0 1 0,-1-1 1,-1 1-1,10 21 1,30 39-113,-45-68-471,-1-10-135,-2-18-246,0-7 1524,3-10-295</inkml:trace>
</inkml:ink>
</file>

<file path=ppt/ink/ink2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58.857"/>
    </inkml:context>
    <inkml:brush xml:id="br0">
      <inkml:brushProperty name="width" value="0.1" units="cm"/>
      <inkml:brushProperty name="height" value="0.1" units="cm"/>
      <inkml:brushProperty name="color" value="#E71224"/>
    </inkml:brush>
  </inkml:definitions>
  <inkml:trace contextRef="#ctx0" brushRef="#br0">0 110 7746,'63'-75'2276,"-60"71"-2236,1 1 1,0 0-1,0 0 0,0 1 1,0-1-1,0 1 0,1-1 1,-1 1-1,1 1 0,-1-1 1,1 1-1,0-1 0,0 2 1,-1-1-1,1 0 0,0 1 1,0 0-1,0 0 0,0 0 1,6 2-1,9-1 49,14-2-25,-22-1-36,0 1 0,-1 1 1,1 0-1,0 1 1,0 0-1,-1 1 1,1 0-1,-1 0 1,0 2-1,12 4 0,-26 29 627,-26 11-129,26-44-497,-1 1 1,1-1 0,0 1-1,0 0 1,0 0-1,1 0 1,0 0-1,0 1 1,0-1 0,-2 11-1,2 4 20,1 1 0,1-1 0,0 0-1,5 27 1,-1 34 16,-3-33-59,-4 6 4,2-46-80,0 0 1,0 0-1,1 0 1,0 0-1,0 0 0,1 0 1,0 0-1,4 14 1,-5-15-381,-5-8 196</inkml:trace>
</inkml:ink>
</file>

<file path=ppt/ink/ink2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59.193"/>
    </inkml:context>
    <inkml:brush xml:id="br0">
      <inkml:brushProperty name="width" value="0.1" units="cm"/>
      <inkml:brushProperty name="height" value="0.1" units="cm"/>
      <inkml:brushProperty name="color" value="#E71224"/>
    </inkml:brush>
  </inkml:definitions>
  <inkml:trace contextRef="#ctx0" brushRef="#br0">7 47 7650,'-7'10'3168,"7"3"-1687,10-7-1177,8-1-32,2-8-144,0-4 32,13-7-24,-2 1-40,13 1-48,-8-11-40,-3 15-208,12 8-144,-37 1-320,26 21 352</inkml:trace>
</inkml:ink>
</file>

<file path=ppt/ink/ink2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59.539"/>
    </inkml:context>
    <inkml:brush xml:id="br0">
      <inkml:brushProperty name="width" value="0.1" units="cm"/>
      <inkml:brushProperty name="height" value="0.1" units="cm"/>
      <inkml:brushProperty name="color" value="#E71224"/>
    </inkml:brush>
  </inkml:definitions>
  <inkml:trace contextRef="#ctx0" brushRef="#br0">13 1 7514,'-10'21'3064,"7"-6"-1815,6 4-753,9-5-200,-1-6-128,4-8-96,5-3 8,19-7-80,7-5-136,2-6-352,9-6 296</inkml:trace>
</inkml:ink>
</file>

<file path=ppt/ink/ink2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0:59.874"/>
    </inkml:context>
    <inkml:brush xml:id="br0">
      <inkml:brushProperty name="width" value="0.1" units="cm"/>
      <inkml:brushProperty name="height" value="0.1" units="cm"/>
      <inkml:brushProperty name="color" value="#E71224"/>
    </inkml:brush>
  </inkml:definitions>
  <inkml:trace contextRef="#ctx0" brushRef="#br0">2 124 9450,'-2'-2'3201,"2"0"-3153,8-6 8,19-3-16,35-42-32,-41 43-40,1-3-48,-4 3-200,5 5-112,-12 2-433,-4-4 489</inkml:trace>
</inkml:ink>
</file>

<file path=ppt/ink/ink2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1:00.219"/>
    </inkml:context>
    <inkml:brush xml:id="br0">
      <inkml:brushProperty name="width" value="0.1" units="cm"/>
      <inkml:brushProperty name="height" value="0.1" units="cm"/>
      <inkml:brushProperty name="color" value="#E71224"/>
    </inkml:brush>
  </inkml:definitions>
  <inkml:trace contextRef="#ctx0" brushRef="#br0">163 0 7362,'3'116'4495,"3"39"-3912,-1 187 277,-3 215-760,-10-424-1308,5-166 939</inkml:trace>
  <inkml:trace contextRef="#ctx0" brushRef="#br0" timeOffset="1">138 591 7130,'-10'-6'2864,"4"11"-1712,2 0-824,-2 1 33,2 16-73,0-1 40,-5 17-16,-5-4-104,-5 14-72,0 1-48,4 13-72,2 2-16,1-14-144,9 1-112,3-27-320,2-1 296,8-19 120</inkml:trace>
</inkml:ink>
</file>

<file path=ppt/ink/ink2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1:00.555"/>
    </inkml:context>
    <inkml:brush xml:id="br0">
      <inkml:brushProperty name="width" value="0.1" units="cm"/>
      <inkml:brushProperty name="height" value="0.1" units="cm"/>
      <inkml:brushProperty name="color" value="#E71224"/>
    </inkml:brush>
  </inkml:definitions>
  <inkml:trace contextRef="#ctx0" brushRef="#br0">1 23 7314,'113'-23'3008,"-88"40"-1375,6 1-1497,4-2-40,-4 4-32,11 8-128,-19-18-72,2 5-345,10-9 289</inkml:trace>
</inkml:ink>
</file>

<file path=ppt/ink/ink2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1:00.925"/>
    </inkml:context>
    <inkml:brush xml:id="br0">
      <inkml:brushProperty name="width" value="0.1" units="cm"/>
      <inkml:brushProperty name="height" value="0.1" units="cm"/>
      <inkml:brushProperty name="color" value="#E71224"/>
    </inkml:brush>
  </inkml:definitions>
  <inkml:trace contextRef="#ctx0" brushRef="#br0">334 18 8610,'0'-8'3185,"0"-2"-2577,2 10-176,6 15-64,-5 8-48,-6 3 0,-5 17-48,-2 3-72,-13-2-64,13 27-32,-18-7-80,0 0-8,-19 2-184,-7-17-72,19 3-160,-14-15-184,31-11 32,-15-16 296</inkml:trace>
  <inkml:trace contextRef="#ctx0" brushRef="#br0" timeOffset="1">377 284 8242,'16'0'2896,"6"4"-2680,-1-1-8,-1 0-152,-5-3-48,-2 0-128,-3-5-200,-4 5 224</inkml:trace>
</inkml:ink>
</file>

<file path=ppt/ink/ink2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1:01.277"/>
    </inkml:context>
    <inkml:brush xml:id="br0">
      <inkml:brushProperty name="width" value="0.1" units="cm"/>
      <inkml:brushProperty name="height" value="0.1" units="cm"/>
      <inkml:brushProperty name="color" value="#E71224"/>
    </inkml:brush>
  </inkml:definitions>
  <inkml:trace contextRef="#ctx0" brushRef="#br0">0 92 8378,'18'-8'2920,"12"-3"-2704,-2-1 9,-10-6-41,3 6-48,4 4-8,-1 0-64,-5 0-152,2 6-56,-11-1-265,-5 1-343,-4 9 512</inkml:trace>
  <inkml:trace contextRef="#ctx0" brushRef="#br0" timeOffset="1">2 312 7017,'0'4'2841,"3"-6"-1513,-8-8-1000,7 13 1,9 11 31,-11-3-24,15 15-8,-2 2-152,-9-5-80,14 18-96,-10-10-32,-3-3-248,5 0-160,-12-20 272</inkml:trace>
</inkml:ink>
</file>

<file path=ppt/ink/ink2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1:01.608"/>
    </inkml:context>
    <inkml:brush xml:id="br0">
      <inkml:brushProperty name="width" value="0.1" units="cm"/>
      <inkml:brushProperty name="height" value="0.1" units="cm"/>
      <inkml:brushProperty name="color" value="#E71224"/>
    </inkml:brush>
  </inkml:definitions>
  <inkml:trace contextRef="#ctx0" brushRef="#br0">6 12 8058,'-5'-11'2880,"8"16"-2472,2 5-120,0-7-15,3 8-25,0 11 16,-1-1-72,0 14-128,-4-4-48,-3-5-280,0-5-168,-3-16 264</inkml:trace>
</inkml:ink>
</file>

<file path=ppt/ink/ink2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1:01.953"/>
    </inkml:context>
    <inkml:brush xml:id="br0">
      <inkml:brushProperty name="width" value="0.1" units="cm"/>
      <inkml:brushProperty name="height" value="0.1" units="cm"/>
      <inkml:brushProperty name="color" value="#E71224"/>
    </inkml:brush>
  </inkml:definitions>
  <inkml:trace contextRef="#ctx0" brushRef="#br0">191 102 6649,'59'-90'2689,"-62"78"-1617,1 19-536,-3 3-168,3 13-48,-1 11-63,2 9-57,-9-1-112,1-9-16,1 8-32,-5-14-40,3 4-216,-4-3-152,-5-2 215</inkml:trace>
  <inkml:trace contextRef="#ctx0" brushRef="#br0" timeOffset="1">55 368 9282,'-55'48'3321,"62"-50"-2785,21-3-232,6-3 8,7-15 40,10 6-32,0-1-56,-5 0-32,-1 18-128,-6 0-56,-8 7-48,10 8-40,-18-17-168,10 4-96,-17-9-280,-17-9-168,-2-2 480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8:55.203"/>
    </inkml:context>
    <inkml:brush xml:id="br0">
      <inkml:brushProperty name="width" value="0.1" units="cm"/>
      <inkml:brushProperty name="height" value="0.1" units="cm"/>
      <inkml:brushProperty name="color" value="#FFC114"/>
    </inkml:brush>
  </inkml:definitions>
  <inkml:trace contextRef="#ctx0" brushRef="#br0">1 37 10778,'3'-4'259,"-1"0"99,1 0 0,0 0 0,-1 0 0,2 1 0,-1-1 0,0 1 0,5-4 0,-8 7-336,1 0 1,-1 0-1,0 0 1,1 0 0,-1 0-1,0 0 1,0 0-1,1 0 1,-1 0 0,0 0-1,0 0 1,1 0-1,-1 0 1,0 0 0,0 0-1,1 1 1,-1-1 0,0 0-1,0 0 1,1 0-1,-1 0 1,0 0 0,0 1-1,1-1 1,-1 0-1,0 0 1,0 0 0,0 1-1,0-1 1,1 0-1,-1 0 1,0 1 0,0-1-1,0 0 1,0 0-1,0 1 1,0-1 0,0 0-1,0 0 1,0 1-1,3 28 104,-6 34-137,-3 0 1,-15 64 0,10-64-956,19-69 734,0 1 0,1-1 0,-1 1 0,1 1 0,16-7 0,-7 3 232,16-14 292,-25 15-221,1 0 1,1 1-1,-1 0 1,1 0-1,0 1 1,17-5-1,11-3-16,-29 9-114,1 0 1,-1 0 0,1 1 0,-1 1 0,1 0 0,0 0 0,14 0-1,-24 2 10,0 1 0,0-1 0,1 0-1,-1 1 1,0-1 0,0 1-1,0-1 1,0 1 0,0 0 0,0 0-1,0-1 1,0 1 0,0 0-1,0 0 1,0 0 0,-1 0 0,1 0-1,0 0 1,-1 0 0,1 0-1,0 0 1,-1 0 0,1 2 0,-2 13-312</inkml:trace>
</inkml:ink>
</file>

<file path=ppt/ink/ink2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1:02.289"/>
    </inkml:context>
    <inkml:brush xml:id="br0">
      <inkml:brushProperty name="width" value="0.1" units="cm"/>
      <inkml:brushProperty name="height" value="0.1" units="cm"/>
      <inkml:brushProperty name="color" value="#E71224"/>
    </inkml:brush>
  </inkml:definitions>
  <inkml:trace contextRef="#ctx0" brushRef="#br0">117 114 9434,'-117'-113'3369,"133"113"-2913,17 13-88,2 8-112,-14-1-88,-13-8-64,5 1-32,-9-2-200,20 6-80,-1 4-320,-23-11-216,5 8 480</inkml:trace>
</inkml:ink>
</file>

<file path=ppt/ink/ink2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1:02.643"/>
    </inkml:context>
    <inkml:brush xml:id="br0">
      <inkml:brushProperty name="width" value="0.1" units="cm"/>
      <inkml:brushProperty name="height" value="0.1" units="cm"/>
      <inkml:brushProperty name="color" value="#E71224"/>
    </inkml:brush>
  </inkml:definitions>
  <inkml:trace contextRef="#ctx0" brushRef="#br0">11 1 7514,'-10'0'2768,"20"1"-2104,19 6-424,-16-5-152,7 2-8,-4 3-104,-4-4-184,8-1 152</inkml:trace>
</inkml:ink>
</file>

<file path=ppt/ink/ink2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1:02.973"/>
    </inkml:context>
    <inkml:brush xml:id="br0">
      <inkml:brushProperty name="width" value="0.1" units="cm"/>
      <inkml:brushProperty name="height" value="0.1" units="cm"/>
      <inkml:brushProperty name="color" value="#E71224"/>
    </inkml:brush>
  </inkml:definitions>
  <inkml:trace contextRef="#ctx0" brushRef="#br0">26 461 7426,'-9'32'1098,"-7"48"1,16-77-1060,-1-1 0,1 1 0,0 0 0,1 0-1,-1-1 1,0 1 0,1 0 0,0-1 0,-1 1-1,1 0 1,0-1 0,0 1 0,1-1-1,-1 1 1,0-1 0,1 0 0,-1 1 0,4 2-1,6 11 142,11 51 658,-19-51-547,2 1 0,12 28 0,-4-21-109,-8-15-109,0 1 1,0-1-1,-1 1 0,0 0 1,-1 0-1,4 16 1,-3-14 29,4-14-6,-7 0-92,0 1-1,1-1 1,-1 0-1,0 1 1,0-1-1,0 0 1,-1 0-1,1 0 1,0 0-1,-1 0 1,2-4-1,55-293-752,-45 243 16,22-58-1,-27 90 449,11-27-66</inkml:trace>
  <inkml:trace contextRef="#ctx0" brushRef="#br0" timeOffset="1">318 91 4233,'0'-19'1271,"-1"15"-952,1-1 1,0 1-1,0-1 0,0 0 1,0 1-1,1-1 0,-1 1 1,1-1-1,0 1 0,1-1 1,-1 1-1,5-8 0,-6 11-277,0 1-1,0 0 1,1-1 0,-1 1-1,0 0 1,0-1-1,1 1 1,-1 0-1,0 0 1,1-1-1,-1 1 1,0 0-1,1 0 1,-1-1-1,0 1 1,1 0-1,-1 0 1,1 0 0,-1 0-1,0 0 1,1 0-1,-1 0 1,1 0-1,-1 0 1,0 0-1,1 0 1,-1 0-1,1 0 1,-1 0-1,0 0 1,1 0-1,-1 0 1,1 0 0,-1 0-1,0 1 1,1-1-1,-1 0 1,7 18 839,-5 27-229,-2-42-579,11 334-246,-10-324-139</inkml:trace>
</inkml:ink>
</file>

<file path=ppt/ink/ink2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1:03.304"/>
    </inkml:context>
    <inkml:brush xml:id="br0">
      <inkml:brushProperty name="width" value="0.1" units="cm"/>
      <inkml:brushProperty name="height" value="0.1" units="cm"/>
      <inkml:brushProperty name="color" value="#E71224"/>
    </inkml:brush>
  </inkml:definitions>
  <inkml:trace contextRef="#ctx0" brushRef="#br0">0 34 8378,'39'-22'3686,"-34"20"-3636,1 0 0,-1 0 0,0 0 1,1 1-1,-1 0 0,1 0 0,-1 1 0,1-1 1,-1 1-1,1 1 0,-1-1 0,1 1 1,-1 0-1,1 0 0,-1 0 0,10 4 0,-7-2-20,0 1 0,0 0 0,-1 0-1,0 0 1,1 1 0,8 8-1,-14-11-24,0 1 0,0-1 0,0 1 1,0-1-1,-1 1 0,1 0 0,-1 0 0,1 0 0,-1 0 0,0 0 0,0 0 0,-1 0 0,1 0 0,-1 0 0,1 0 0,-1 0 0,0 0 0,0 0 0,0 1 0,-1-1 0,1 0 0,-2 3 0,-21 184 254,20-144-465,-2 1 0,-2-1 0,-2 0 0,-19 60-1,17-88-586,1-7 311</inkml:trace>
</inkml:ink>
</file>

<file path=ppt/ink/ink2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1:03.639"/>
    </inkml:context>
    <inkml:brush xml:id="br0">
      <inkml:brushProperty name="width" value="0.1" units="cm"/>
      <inkml:brushProperty name="height" value="0.1" units="cm"/>
      <inkml:brushProperty name="color" value="#E71224"/>
    </inkml:brush>
  </inkml:definitions>
  <inkml:trace contextRef="#ctx0" brushRef="#br0">116 0 7274,'-21'149'5330,"-4"50"-4039,-18 153-644,42-336-736,-2 32-53,3-46 76,-1 1 0,1-1-1,0 0 1,-1 0-1,0 0 1,1 0 0,-1 1-1,0-1 1,0 0 0,0 0-1,0 0 1,0-1 0,-1 1-1,1 0 1,-3 2-1,-1-8-630,4-16 324</inkml:trace>
</inkml:ink>
</file>

<file path=ppt/ink/ink2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1:03.972"/>
    </inkml:context>
    <inkml:brush xml:id="br0">
      <inkml:brushProperty name="width" value="0.1" units="cm"/>
      <inkml:brushProperty name="height" value="0.1" units="cm"/>
      <inkml:brushProperty name="color" value="#E71224"/>
    </inkml:brush>
  </inkml:definitions>
  <inkml:trace contextRef="#ctx0" brushRef="#br0">0 387 8370,'79'-56'3088,"-51"79"-2503,-3-5-121,12 23-24,-14-8-80,7 18-56,9 8-48,-7-8-144,9 11-64,-27-26-232,-5-11-128,-4-23-432,4-6-64,13-20 495</inkml:trace>
  <inkml:trace contextRef="#ctx0" brushRef="#br0" timeOffset="1">468 19 8242,'0'-13'3088,"15"13"-2423,-18-5-185,9 8-48,-6 5-64,-1-8-24,1 17-64,-2 60-136,2-36-72,2 0-64,-1 0 24,6-6-136,1-1-72,-3-13-200,2-1-128,-2-20-168,-7-6-201,-3-21 585</inkml:trace>
</inkml:ink>
</file>

<file path=ppt/ink/ink2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1:04.318"/>
    </inkml:context>
    <inkml:brush xml:id="br0">
      <inkml:brushProperty name="width" value="0.1" units="cm"/>
      <inkml:brushProperty name="height" value="0.1" units="cm"/>
      <inkml:brushProperty name="color" value="#E71224"/>
    </inkml:brush>
  </inkml:definitions>
  <inkml:trace contextRef="#ctx0" brushRef="#br0">117 44 6193,'2'-8'1009,"-2"6"-891,-1 1 0,1-1 0,0 1-1,0 0 1,0-1 0,1 1 0,-1-1 0,0 1 0,1 0 0,-1-1-1,0 1 1,1 0 0,0 0 0,-1-1 0,1 1 0,0 0 0,-1 0-1,1 0 1,0 0 0,0 0 0,0 0 0,0 0 0,0 0 0,0 0-1,0 0 1,1 0 0,-1 1 0,0-1 0,0 0 0,2 0 0,-1 1 334,-1 10 459,37 500 1182,-23-271-1617,-11-182-370,4 48 593,-10 204 1,2-308-676,1 1 0,-1-1 0,0 0 0,0 1 0,-1-1 0,1 1 0,0-1 0,0 1 0,-1-1 0,1 1 0,-1-1 0,1 0 0,-1 1 0,1-1 1,-1 0-1,0 1 0,0-1 0,0 0 0,0 0 0,0 0 0,0 0 0,0 0 0,0 0 0,0 0 0,0 0 0,0 0 0,-1-1 0,-1 2 0,0-2-48,0 0-1,0-1 0,0 1 0,0-1 1,0 0-1,0 0 0,1 0 1,-1-1-1,0 1 0,1 0 0,-1-1 1,1 0-1,-1 0 0,-2-2 1,-90-69-5135,49 49 3508</inkml:trace>
</inkml:ink>
</file>

<file path=ppt/ink/ink2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1:05.161"/>
    </inkml:context>
    <inkml:brush xml:id="br0">
      <inkml:brushProperty name="width" value="0.1" units="cm"/>
      <inkml:brushProperty name="height" value="0.1" units="cm"/>
      <inkml:brushProperty name="color" value="#E71224"/>
    </inkml:brush>
  </inkml:definitions>
  <inkml:trace contextRef="#ctx0" brushRef="#br0">15 130 8074,'-15'-113'2960,"28"106"-2336,-3-3-255,8 10-65,-8 0 0,-2 0-96,4 12 0,-1 4-80,6 7-80,-4 2-136,-12 1-152,-6-3-304,-6 2 3432,4-4-2272</inkml:trace>
</inkml:ink>
</file>

<file path=ppt/ink/ink2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1:05.511"/>
    </inkml:context>
    <inkml:brush xml:id="br0">
      <inkml:brushProperty name="width" value="0.1" units="cm"/>
      <inkml:brushProperty name="height" value="0.1" units="cm"/>
      <inkml:brushProperty name="color" value="#E71224"/>
    </inkml:brush>
  </inkml:definitions>
  <inkml:trace contextRef="#ctx0" brushRef="#br0">75 59 8490,'-74'104'2575,"73"-98"-1868,11-9-359,25-15-177,-12 5 38,32-9 246,1 2 0,114-24 0,-92 26-260,-29 7-260,1 3-1,67-4 0,-101 16-773,-16-4 792,0 1 0,-1-1-1,1 1 1,0-1 0,0 1 0,0-1-1,0 1 1,0-1 0,0 0-1,-1 1 1,1-1 0,0 1 0,0-1-1,0 0 1,-1 1 0,1-1 0,0 0-1,-1 1 1,1-1 0,0 0-1,-1 1 1,1-1 0,0 0 0,-1 0-1,1 1 1,-1-1 0,1 0-1,-1 0 1,-14 6-292</inkml:trace>
</inkml:ink>
</file>

<file path=ppt/ink/ink2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1:05.840"/>
    </inkml:context>
    <inkml:brush xml:id="br0">
      <inkml:brushProperty name="width" value="0.1" units="cm"/>
      <inkml:brushProperty name="height" value="0.1" units="cm"/>
      <inkml:brushProperty name="color" value="#E71224"/>
    </inkml:brush>
  </inkml:definitions>
  <inkml:trace contextRef="#ctx0" brushRef="#br0">102 1 6905,'0'0'2449,"0"3"-2073,11 7-328,8 1-288,-3 2-392,0-1 408</inkml:trace>
  <inkml:trace contextRef="#ctx0" brushRef="#br0" timeOffset="1">0 281 6377,'3'5'2801,"9"-8"-905,11-3-1736,5 1-72,-3-18-48,7 0 16,11-5-56,0-8-72,8-5-240,-10-5-344,-10-7 424</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8:55.552"/>
    </inkml:context>
    <inkml:brush xml:id="br0">
      <inkml:brushProperty name="width" value="0.1" units="cm"/>
      <inkml:brushProperty name="height" value="0.1" units="cm"/>
      <inkml:brushProperty name="color" value="#FFC114"/>
    </inkml:brush>
  </inkml:definitions>
  <inkml:trace contextRef="#ctx0" brushRef="#br0">1 96 9834,'0'0'3417,"21"0"-3025,14-2-144,1-11 104,13 3 0,5-3 32,-8-4-88,5 6-160,-10 3-64,-1 4-88,6 4-112,-20-3-272,-2 0-112,-9-2-208,-13 0-96,16 3-2729</inkml:trace>
</inkml:ink>
</file>

<file path=ppt/ink/ink2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1:06.551"/>
    </inkml:context>
    <inkml:brush xml:id="br0">
      <inkml:brushProperty name="width" value="0.1" units="cm"/>
      <inkml:brushProperty name="height" value="0.1" units="cm"/>
      <inkml:brushProperty name="color" value="#E71224"/>
    </inkml:brush>
  </inkml:definitions>
  <inkml:trace contextRef="#ctx0" brushRef="#br0">93 43 4473,'56'-43'1998,"-62"53"-1665,-1-1 1,2 1-1,0 0 1,0 0-1,0 1 1,-4 19 0,-1-4-130,-76 130 1802,75-101-1692,74-88-204,-61 31-104,1-1-1,-1 1 1,0 0 0,0-1 0,-1 1 0,1-1-1,-1 0 1,1 1 0,-1-1 0,0 0 0,1-3-1,-1 4-3,-1 1 0,0-1 1,1 1-1,-1 0 0,1-1 0,0 1 0,-1 0 0,1-1 0,0 1 0,0 0 0,0 0 0,0-1 0,0 1 0,0 0 0,0 0 0,0 0 1,0 0-1,0 1 0,1-1 0,-1 0 0,0 0 0,1 1 0,-1-1 0,2 0 0,-3 1-4,1 0-1,-1 0 1,0 0-1,0 0 1,1 0 0,-1 0-1,0 0 1,0 0-1,1 0 1,-1 1-1,0-1 1,0 0 0,1 0-1,-1 0 1,0 0-1,0 0 1,0 1-1,1-1 1,-1 0 0,0 0-1,0 0 1,0 0-1,0 1 1,1-1-1,-1 0 1,0 0 0,0 1-1,0-1 1,0 0-1,0 0 1,0 1 0,0-1-1,0 0 1,0 0-1,0 1 1,0-1-1,0 0 1,0 0 0,0 1-1,0-1 1,0 0-1,0 0 1,0 1-1,0-1 1,-4 23-14,-9 20 39,13-42-26,-23 49 23,19-41-19,-1 0 1,2 0 0,-1 0 0,1 0 0,-2 12-1,2-7 24,-1-1-1,0 0 1,0 0-1,-13 23 1,11-23 14,5-12-38,1 0 0,-1 0 0,1 0 1,0 0-1,-1-1 0,1 1 0,0 0 1,-1 0-1,1 0 0,0 0 0,0 0 0,0 0 1,0 0-1,0 0 0,0 0 0,0 0 0,1 0 1,-1 0-1,0 0 0,0 0 0,1 0 1,-1 0-1,0-1 0,1 1 0,-1 0 0,1 0 1,-1 0-1,1 0 0,0-1 0,-1 1 1,1 0-1,0-1 0,-1 1 0,1 0 0,0-1 1,0 1-1,0-1 0,0 0 0,-1 1 0,1-1 1,0 1-1,0-1 0,0 0 0,0 0 1,0 0-1,0 1 0,0-1 0,2 0 0,0 0-4,0 0 0,0 1 0,1-1 0,-1 0 0,0-1 0,0 1 0,1 0-1,-1-1 1,0 0 0,0 0 0,0 0 0,0 0 0,6-3 0,-2-2 15,0-1 0,-1 1 0,1-1 0,-1 0 0,-1-1 0,1 0 0,-1 0-1,6-13 1,23-72 122,-12 31 70,-22 62-197,-1 0-1,1-1 0,0 1 0,0-1 1,1 1-1,-1 0 0,0-1 1,0 1-1,0 0 0,0-1 0,0 1 1,0 0-1,0-1 0,0 1 1,1 0-1,-1-1 0,0 1 0,0 0 1,1-1-1,-1 1 0,0 0 1,0 0-1,1-1 0,-1 1 0,0 0 1,0 0-1,1 0 0,-1-1 1,0 1-1,1 0 0,-1 0 1,0 0-1,1 0 0,-1 0 0,1 0 1,-1 0-1,0 0 0,1 0 1,-1 0-1,0 0 0,1 0 0,-1 0 1,1 0-1,-1 0 0,1 0 1,7 19 162,0 27 11,-2 71-1814,9-238-701,-6 66 1598</inkml:trace>
</inkml:ink>
</file>

<file path=ppt/ink/ink2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1:06.889"/>
    </inkml:context>
    <inkml:brush xml:id="br0">
      <inkml:brushProperty name="width" value="0.1" units="cm"/>
      <inkml:brushProperty name="height" value="0.1" units="cm"/>
      <inkml:brushProperty name="color" value="#E71224"/>
    </inkml:brush>
  </inkml:definitions>
  <inkml:trace contextRef="#ctx0" brushRef="#br0">138 39 4217,'6'-5'552,"0"0"0,1 0-1,0 1 1,0 0 0,0 0 0,9-2 0,-15 5-524,0 0 1,1 1 0,-1-1-1,0 1 1,0-1 0,0 1-1,0-1 1,1 1-1,-1 0 1,0-1 0,0 1-1,1 0 1,-1 0 0,0 0-1,0 0 1,1 0-1,-1 0 1,0 1 0,1-1-1,-1 0 1,0 1 0,0-1-1,0 1 1,1-1 0,-1 1-1,0-1 1,0 1-1,0 0 1,0 0 0,0-1-1,0 1 1,0 0 0,0 0-1,-1 0 1,1 0-1,0 0 1,0 0 0,-1 0-1,1 0 1,-1 1 0,1-1-1,-1 0 1,1 0-1,-1 0 1,0 1 0,0-1-1,1 2 1,-2-1-14,0-1 0,0 1 0,0-1 0,0 0 0,0 0 0,0 0 0,-1 0 0,1 0 0,0 0 0,-1 0 0,1 0 0,0 0 0,-1 0 0,1-1 0,-1 1 0,1-1 0,-1 1 0,0-1 0,1 1 0,-3-1 0,-5 3 51,-2 3 35,0 0 0,1 0 0,-1 1-1,1 0 1,1 1 0,0 0 0,0 1 0,0 0-1,1 0 1,-8 12 0,-1 5 376,1 0 1,-24 53-1,37-73-382,1 1 1,-1 0-1,1 0 0,1-1 1,-1 1-1,1 0 0,0 0 1,1 1-1,0 11 1,0-19-85,0 1 0,0-1 0,1 1 0,-1-1 0,0 0 1,0 1-1,0-1 0,0 1 0,1-1 0,-1 1 1,0-1-1,0 0 0,1 1 0,-1-1 0,0 0 0,1 1 1,-1-1-1,0 0 0,1 1 0,-1-1 0,0 0 1,1 0-1,-1 1 0,1-1 0,-1 0 0,0 0 0,1 0 1,-1 0-1,1 0 0,-1 0 0,1 1 0,24-1 186,32-11-44,-46 8-111,26-3-21,-26 5-250,0-1 1,0 0-1,0 0 0,0-1 0,0-1 0,17-8 1,-22 3-132</inkml:trace>
</inkml:ink>
</file>

<file path=ppt/ink/ink2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1:07.225"/>
    </inkml:context>
    <inkml:brush xml:id="br0">
      <inkml:brushProperty name="width" value="0.1" units="cm"/>
      <inkml:brushProperty name="height" value="0.1" units="cm"/>
      <inkml:brushProperty name="color" value="#E71224"/>
    </inkml:brush>
  </inkml:definitions>
  <inkml:trace contextRef="#ctx0" brushRef="#br0">51 39 8154,'-6'1'465,"1"1"0,-1 1 1,1-1-1,-1 1 1,1 0-1,-8 7 0,12-10-435,1 0 0,-1 1 0,1-1 0,0 0 0,0 1-1,-1-1 1,1 1 0,0-1 0,0 1 0,-1-1 0,1 1-1,0-1 1,0 0 0,0 1 0,0-1 0,0 1 0,0-1 0,0 1-1,0-1 1,0 1 0,0-1 0,0 1 0,0-1 0,0 1-1,0-1 1,0 1 0,1-1 0,-1 1 0,0-1 0,1 1-1,22 16 243,-13-12-165,1-2 0,-1 1-1,1-1 1,0-1 0,0 1 0,0-2-1,0 0 1,0 0 0,0-1-1,0 0 1,19-4 0,4-3 69,-1-1-1,46-18 1,31-8-109,-1 7-1569,-107 27 1385,-2 0 105,-1 0 0,1 0-1,0 0 1,0 0 0,0 0 0,0-1-1,0 1 1,0 0 0,0 0 0,0 0-1,0 0 1,0 0 0,0 0 0,0-1-1,0 1 1,0 0 0,0 0-1,0 0 1,0 0 0,0 0 0,0-1-1,0 1 1,0 0 0,0 0 0,0 0-1,0 0 1,0 0 0,0-1-1,0 1 1,0 0 0,0 0 0,0 0-1,0 0 1,0 0 0,1 0 0,-1 0-1,0 0 1,0-1 0,0 1 0,0 0-1,0 0 1,0 0 0,0 0-1,1 0 1,-1 0 0,0 0 0,0 0-1,0 0 1,0 0 0,1 0 0,-13-5-32</inkml:trace>
</inkml:ink>
</file>

<file path=ppt/ink/ink2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1:07.560"/>
    </inkml:context>
    <inkml:brush xml:id="br0">
      <inkml:brushProperty name="width" value="0.1" units="cm"/>
      <inkml:brushProperty name="height" value="0.1" units="cm"/>
      <inkml:brushProperty name="color" value="#E71224"/>
    </inkml:brush>
  </inkml:definitions>
  <inkml:trace contextRef="#ctx0" brushRef="#br0">72 13 7410,'-18'-5'520,"15"4"-370,0-1-1,0 1 1,0 0 0,0 1 0,0-1 0,0 1 0,-1-1 0,1 1 0,0 0 0,0 0-1,-1 0 1,-3 1 0,6 0-109,1-1 1,-1 1-1,0-1 0,1 1 1,-1-1-1,1 1 0,-1-1 0,1 1 1,-1 0-1,1-1 0,-1 1 0,1 0 1,0 0-1,-1-1 0,1 1 1,0 0-1,0 0 0,-1-1 0,1 1 1,0 1-1,2 33 682,26 342 2358,-14-106-2213,-13-248-860,-2-18-22,1 0 0,0 0 0,1 0 0,-1 0-1,1 0 1,0 0 0,0 0 0,3 8 0,-2-13-790,-1-6-1088,-1-17-878,0 22 2783,-1-54-1256</inkml:trace>
</inkml:ink>
</file>

<file path=ppt/ink/ink2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1:15.241"/>
    </inkml:context>
    <inkml:brush xml:id="br0">
      <inkml:brushProperty name="width" value="0.1" units="cm"/>
      <inkml:brushProperty name="height" value="0.1" units="cm"/>
      <inkml:brushProperty name="color" value="#E71224"/>
    </inkml:brush>
  </inkml:definitions>
  <inkml:trace contextRef="#ctx0" brushRef="#br0">38 71 7578,'-25'40'2664,"13"-33"-1339,17-9-279,-1 1-941,0 1-1,-1-1 1,1 0-1,-1 0 0,0 0 1,1 0-1,-1-1 1,6-2-1,17-7 165,12-1-137,-1-1 1,38-20 0,-30 12-118,-32 18-31,0 0 1,1 0-1,-1 1 1,1 1-1,-1 0 0,19 1 1,-7-1-1860,-49 16 286,5-10 1137</inkml:trace>
</inkml:ink>
</file>

<file path=ppt/ink/ink2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1:15.589"/>
    </inkml:context>
    <inkml:brush xml:id="br0">
      <inkml:brushProperty name="width" value="0.1" units="cm"/>
      <inkml:brushProperty name="height" value="0.1" units="cm"/>
      <inkml:brushProperty name="color" value="#E71224"/>
    </inkml:brush>
  </inkml:definitions>
  <inkml:trace contextRef="#ctx0" brushRef="#br0">104 0 5977,'-90'101'2209,"89"-100"-2151,0 0-1,0 0 1,0 0 0,0 0 0,0 1 0,0-1-1,0 0 1,0 0 0,1 1 0,-1-1 0,0 0-1,1 1 1,-1-1 0,1 1 0,0-1 0,-1 1-1,1-1 1,0 1 0,0-1 0,0 1 0,0-1 0,0 1-1,0-1 1,0 1 0,1-1 0,-1 1 0,0-1-1,1 0 1,0 1 0,-1-1 0,1 1 0,0-1-1,-1 0 1,1 0 0,0 1 0,0-1 0,0 0-1,0 0 1,1 1 0,4 5 208,-5-4-180,10 25 823,13 58-1,-23-75-883,1 1-1,-2 0 0,1-1 1,-2 1-1,0 0 1,0 0-1,-5 20 1,-8 18-56,-8 34-276,21-76 180,0 0-1,0-1 1,1 1 0,0 0 0,0 0-1,1-1 1,-1 1 0,4 9 0,-1-12-248,1-13 180</inkml:trace>
</inkml:ink>
</file>

<file path=ppt/ink/ink2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1:15.926"/>
    </inkml:context>
    <inkml:brush xml:id="br0">
      <inkml:brushProperty name="width" value="0.1" units="cm"/>
      <inkml:brushProperty name="height" value="0.1" units="cm"/>
      <inkml:brushProperty name="color" value="#E71224"/>
    </inkml:brush>
  </inkml:definitions>
  <inkml:trace contextRef="#ctx0" brushRef="#br0">358 0 6585,'-9'0'2553,"10"16"-1593,1-1-544,3 10 40,3 6-64,-11 0-31,-6 7-57,5 6-64,-3 2 16,7 4-128,5-4-40,-5-5-200,-12-12-216,-1-12-657,0 2 625</inkml:trace>
  <inkml:trace contextRef="#ctx0" brushRef="#br0" timeOffset="1">0 291 8418,'0'0'2928,"12"8"-2680,1 5-39,0 3-49,2 16-40,0-14-80,4 10-24,4 0-120,-5-23-88,5 14-361,-1-25 1642,1-12-897</inkml:trace>
</inkml:ink>
</file>

<file path=ppt/ink/ink2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1:16.311"/>
    </inkml:context>
    <inkml:brush xml:id="br0">
      <inkml:brushProperty name="width" value="0.1" units="cm"/>
      <inkml:brushProperty name="height" value="0.1" units="cm"/>
      <inkml:brushProperty name="color" value="#E71224"/>
    </inkml:brush>
  </inkml:definitions>
  <inkml:trace contextRef="#ctx0" brushRef="#br0">767 1 6889,'1'4'192,"0"1"0,0-1 0,0 1 0,-1 0 0,0-1 1,0 1-1,0-1 0,-1 1 0,1 0 0,-1-1 0,0 1 0,0-1 0,-1 0 0,0 1 0,1-1 0,-4 5 0,-38 64 91,29-54-103,-2 0-1,0 0 1,-1-1 0,-34 26 0,-86 52 181,14-10-134,41-18-20,44-36 259,-1 0 0,-1-3-1,-84 47 1,108-67 203,39-16-397,43-18 19,86-28 141,171-36 0,-173 51-384,-90 28-38,-47 9-7,-1 0-1,0-1 1,0-1-1,14-4 1,-24 6-1070,-13-3-352,9 2 939</inkml:trace>
</inkml:ink>
</file>

<file path=ppt/ink/ink2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1:17.230"/>
    </inkml:context>
    <inkml:brush xml:id="br0">
      <inkml:brushProperty name="width" value="0.1" units="cm"/>
      <inkml:brushProperty name="height" value="0.1" units="cm"/>
      <inkml:brushProperty name="color" value="#E71224"/>
    </inkml:brush>
  </inkml:definitions>
  <inkml:trace contextRef="#ctx0" brushRef="#br0">278 1 7882,'1'0'74,"1"1"0,-1-1 0,1 1 0,-1-1 0,1 1 1,-1 0-1,1-1 0,-1 1 0,1 0 0,-1 0 0,0 0 1,0 0-1,1 0 0,-1 1 0,0-1 0,0 0 0,0 0 0,0 1 1,-1-1-1,1 1 0,0-1 0,0 1 0,-1-1 0,1 1 1,-1-1-1,0 1 0,1 0 0,-1-1 0,0 1 0,0-1 0,0 1 1,0 0-1,0-1 0,0 1 0,0 0 0,-1-1 0,1 1 1,-1-1-1,1 1 0,-2 2 0,-2 19-134,2-10 68,-2 15 32,-1 0 1,-1 0-1,-18 50 1,16-62 4,3-3 34,-2 1 0,0-1 0,0 0 0,-2-1 0,1 1 0,-18 17 0,-76 78 360,71-64-344,30-43-90,0 0-1,1 1 1,-1-1 0,0 0-1,0 1 1,1-1 0,-1 1-1,1-1 1,-1 1 0,1-1 0,-1 1-1,1-1 1,0 1 0,0-1-1,0 1 1,0-1 0,0 1-1,0 0 1,0-1 0,1 1-1,-1-1 1,1 1 0,-1-1 0,1 1-1,-1-1 1,2 3 0,1-5 10,1 0 0,-1 0 0,0 0 0,0-1 0,0 1 0,0-1 0,-1 1 0,1-1 0,5-4 1,-2 2 14,10-4 2,0 0 0,1 2 0,-1 0 1,31-6-1,-30 8-16,-1 0 0,0-1 0,1-1 0,-2 0 0,27-15 0,-28 14 1,-12 7-15,1-1-1,-1 0 1,1 0-1,-1 0 1,0 0-1,1-1 1,-1 1-1,0-1 1,0 1 0,0-1-1,0 0 1,0 1-1,-1-1 1,1 0-1,1-3 1,-10 9 51,-20 52 26,21-43-50,0-1-1,0 0 1,-1 0-1,-15 19 0,9-14 72,-1 0-1,-1-2 0,0 1 0,-1-2 0,-35 24 0,34-25 56,1 0 0,0 1 0,0 1 0,-13 18 0,28-32-150,1-1 0,-1 1 1,0-1-1,1 1 0,-1-1 0,1 1 0,-1-1 0,1 1 1,-1 0-1,1-1 0,0 1 0,-1 0 0,1-1 0,0 1 0,-1 0 1,1-1-1,0 1 0,0 0 0,0 0 0,0-1 0,0 1 1,0 0-1,0 0 0,0-1 0,0 1 0,0 0 0,0 0 1,0-1-1,1 1 0,-1 0 0,0 0 0,1 0 0,0 0 1,0 0-1,1 0 0,-1 0 0,0 0 1,1-1-1,-1 1 0,1-1 0,-1 1 0,1-1 1,0 1-1,-1-1 0,1 0 0,-1 0 1,3 1-1,5-1 11,0 0 1,-1 0-1,1-1 0,13-2 1,4-4-89,0-1 1,-1-2-1,-1 0 1,1-1-1,43-29 0,-45 30-763,-22 10 781,-1 0 0,0-1 0,1 1 0,-1 0 0,0 0-1,1 0 1,-1 0 0,0-1 0,1 1 0,-1 0 0,0 0-1,1 0 1,-1 0 0,0 0 0,1 0 0,-1 0 0,0 0 0,1 0-1,-1 0 1,0 0 0,1 0 0,-1 0 0,0 0 0,1 0-1,-1 1 1,0-1 0,1 0 0,-1 0 0,0 0 0,1 0-1,-1 1 1,0-1 0,1 0 0,-1 0 0,0 1 0,0-1-1,1 0 1,-1 0 0,0 1 0,0-1 0,0 0 0,0 1 0,1-1-1,-1 0 1,0 1 0,0-1 0,0 0 0,0 1 0,0-1-1,0 0 1,0 1 0,0-1 0,0 0 0,0 1 0,0-1-1,0 1 1,0-1 0,0 0 0,0 1 0,0-1 0,-1 1-1,-7 15-5964,-4 6 5280,-41 71-337,38-70 1955,0-2 0,-1 0 0,-2-1 0,-34 31 0,-109 73 3930,159-123-4749,0 1-1,0-1 1,0 1 0,0 0-1,0 0 1,0 0 0,1 0-1,-1 0 1,1 0-1,-1 1 1,1-1 0,0 0-1,0 1 1,0-1 0,-1 5-1,2-5-28,0-1-1,0 0 0,0 0 1,1 0-1,-1 0 1,0 0-1,1 0 0,-1 0 1,1 0-1,-1 0 1,1 0-1,-1 0 0,1 0 1,0 0-1,-1 0 0,1-1 1,0 1-1,0 0 1,0 0-1,-1-1 0,1 1 1,0-1-1,0 1 1,2 0-1,4 2 36,-1-1 0,1 0-1,0 0 1,-1-1 0,1 0 0,0 0-1,0 0 1,13-1 0,-5-2-38,-1 0-1,1 0 1,-1-2 0,0 1 0,0-2-1,0 0 1,0-1 0,-1 0 0,0-1-1,0 0 1,-1-1 0,0-1 0,21-18-1,-12 6-266,-2-1 0,-1 0 0,0-1 0,-2-1 0,-1-1-1,14-28 1,-6 4-103</inkml:trace>
</inkml:ink>
</file>

<file path=ppt/ink/ink2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1:17.590"/>
    </inkml:context>
    <inkml:brush xml:id="br0">
      <inkml:brushProperty name="width" value="0.1" units="cm"/>
      <inkml:brushProperty name="height" value="0.1" units="cm"/>
      <inkml:brushProperty name="color" value="#E71224"/>
    </inkml:brush>
  </inkml:definitions>
  <inkml:trace contextRef="#ctx0" brushRef="#br0">13 9 7009,'7'-8'5218,"-9"8"-4794,2 18-40,2 56-8,-12-38-136,10 8-80,-8-8-88,6 4-48,2-11-208,0 1-136,3-6-400,4-9-313,-4-18 665</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8:55.925"/>
    </inkml:context>
    <inkml:brush xml:id="br0">
      <inkml:brushProperty name="width" value="0.1" units="cm"/>
      <inkml:brushProperty name="height" value="0.1" units="cm"/>
      <inkml:brushProperty name="color" value="#FFC114"/>
    </inkml:brush>
  </inkml:definitions>
  <inkml:trace contextRef="#ctx0" brushRef="#br0">323 38 8282,'-81'-36'2794,"81"36"-2759,-1-1 1,0 1-1,1 0 1,-1 0 0,0 0-1,1 0 1,-1-1-1,0 1 1,0 0 0,1 0-1,-1 0 1,0 1-1,1-1 1,-1 0-1,0 0 1,1 0 0,-1 0-1,0 1 1,1-1-1,-1 0 1,0 1 0,1-1-1,-1 0 1,1 1-1,-1-1 1,1 1-1,-1-1 1,1 1 0,-1-1-1,1 1 1,-1-1-1,1 1 1,-1 1 0,-4 22 337,5-16-224,-35 235 2161,31-219-2141,-2-1 1,-1 1-1,-16 36 1,12-32-36,-17 60-1,17-1-48,10-68-72,-1 0 0,-1 0 0,0 0 0,-1-1 0,-1 1 0,-1-1 0,-15 33-1,14-38 145,-10 11-914,11-28-3,0-14-27,1-6-132,1-14 425</inkml:trace>
</inkml:ink>
</file>

<file path=ppt/ink/ink2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1:17.929"/>
    </inkml:context>
    <inkml:brush xml:id="br0">
      <inkml:brushProperty name="width" value="0.1" units="cm"/>
      <inkml:brushProperty name="height" value="0.1" units="cm"/>
      <inkml:brushProperty name="color" value="#E71224"/>
    </inkml:brush>
  </inkml:definitions>
  <inkml:trace contextRef="#ctx0" brushRef="#br0">0 0 8778,'31'5'2535,"-1"1"-1821,1-1 1,0-2 0,0-1-1,40-3 1,-67 1-703,1 0-1,-1-1 1,1 2 0,-1-1-1,1 0 1,-1 1 0,1 0 0,-1 0-1,1 0 1,-1 1 0,0-1 0,0 1-1,0 0 1,0 0 0,4 3-1,-5-3-6,0 1-1,-1 0 0,0-1 1,0 1-1,0 0 0,0 0 0,0 0 1,0 0-1,-1 0 0,1 0 0,-1 1 1,0-1-1,0 0 0,0 1 0,-1-1 1,1 1-1,-1-1 0,0 1 0,0-1 1,0 1-1,0 3 0,-7 60-271,-2 0 0,-3 0 0,-28 88 0,38-150 85,0 0-1,0 1 1,0-1-1,0 0 1,-1 0 0,0-1-1,0 1 1,-5 5-1,-8 5-343</inkml:trace>
</inkml:ink>
</file>

<file path=ppt/ink/ink2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1:18.275"/>
    </inkml:context>
    <inkml:brush xml:id="br0">
      <inkml:brushProperty name="width" value="0.1" units="cm"/>
      <inkml:brushProperty name="height" value="0.1" units="cm"/>
      <inkml:brushProperty name="color" value="#E71224"/>
    </inkml:brush>
  </inkml:definitions>
  <inkml:trace contextRef="#ctx0" brushRef="#br0">0 135 8498,'4'-8'3112,"23"11"-2591,-2-6-177,3 3-160,-8-3-88,-12-9-40,10 12-40,3-6 0,-11-3-8,2-2-112,-9-4-96,0 2-384,19 3-1,-16-5 329</inkml:trace>
  <inkml:trace contextRef="#ctx0" brushRef="#br0" timeOffset="1">183 1 5945,'-1'0'65,"0"0"0,1 0 0,-1 0-1,1 0 1,-1 0 0,0 0 0,1 0-1,-1 0 1,1 0 0,-1 1 0,1-1-1,-1 0 1,1 0 0,-1 1 0,1-1-1,-1 0 1,1 1 0,-1-1 0,1 1 0,-1-1-1,1 1 1,0-1 0,-1 1 0,1-1-1,0 1 1,-1-1 0,1 1 0,0-1-1,0 1 1,-1-1 0,1 1 0,0-1-1,0 1 1,0 0 0,0-1 0,0 1-1,0-1 1,0 1 0,0 0 0,0 0 0,-10 21-25,-1-5 13,6-10-16,1 0-1,-1 0 1,1 0 0,1 0-1,-1 0 1,1 1 0,0 0-1,1 0 1,-2 11 0,-13 42 343,13-48-273,0 0 0,1 0 0,0 0 1,0 14-1,-4 31 561,6-54-563,1-1 0,-1 1 0,0 0-1,-1 0 1,1 0 0,-1-1-1,1 1 1,-1 0 0,-1-1-1,1 0 1,0 1 0,-4 2 0,6-6-87,0 0 0,-1 0 0,1 0 0,0 1 0,-1-1 0,1 0 0,0 0 0,0 0 0,-1 0 0,1 1 0,0-1 1,-1 0-1,1 0 0,0 1 0,0-1 0,-1 0 0,1 1 0,0-1 0,0 0 0,0 0 0,0 1 0,-1-1 0,1 0 1,0 1-1,0-1 0,0 1 0,0-1 0,0 0 0,0 1 0,0-1 0,0 0 0,0 1 0,0-1 0,0 0 0,0 1 0,0-1 1,0 0-1,0 1 0,1-1 0,-1 0 0,0 1 0,0-1 0,0 0 0,0 1 0,1-1 0,-1 0 0,0 1 0,0-1 1,1 0-1,-1 0 0,1 1 0,26 4 566,40-8-260,-62 2-342,1 0-1,0 0 1,-1-1 0,1 1-1,-1-1 1,0-1 0,0 1 0,1-1-1,-2 1 1,1-1 0,0-1-1,0 1 1,-1-1 0,0 0 0,0 0-1,0 0 1,0 0 0,-1-1-1,5-7 1,16-16-474,2-2-121,-11-18 272</inkml:trace>
</inkml:ink>
</file>

<file path=ppt/ink/ink2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1:18.608"/>
    </inkml:context>
    <inkml:brush xml:id="br0">
      <inkml:brushProperty name="width" value="0.1" units="cm"/>
      <inkml:brushProperty name="height" value="0.1" units="cm"/>
      <inkml:brushProperty name="color" value="#E71224"/>
    </inkml:brush>
  </inkml:definitions>
  <inkml:trace contextRef="#ctx0" brushRef="#br0">63 1 7650,'0'0'138,"-1"0"0,1 0 0,-1 0 0,1 0 0,0 0 0,-1 0 0,1 0 1,-1 0-1,1 0 0,0 0 0,-1 1 0,-2 1 1381,3-1-1381,-1-1 1,1 0-1,0 1 0,0-1 0,0 0 0,-1 1 0,1-1 0,0 0 0,0 1 0,0-1 1,0 1-1,0-1 0,0 0 0,0 1 0,-5 24 457,4-15-330,-9 86 796,4 124 0,0 19-1092,3-169-231,2-40-380,-7 48 0,8-78 629,0 0 1,0 0-1,0 0 0,-1 0 0,1 0 1,0 0-1,0 0 0,0 0 0,0 0 1,0 0-1,0-1 0,-1 1 0,1 0 1,0 0-1,0 0 0,0 0 0,0 0 1,0 0-1,-1 0 0,1 0 0,0 0 1,0 0-1,0 0 0,0 0 0,0 0 1,-1 0-1,1 0 0,0 0 0,0 0 1,0 1-1,0-1 0,0 0 1,0 0-1,-1 0 0,1 0 0,0 0 1,0 0-1,0 0 0,0 0 0,0 0 1,0 1-1,0-1 0,0 0 0,-1 0 1,1 0-1,0 0 0,0 0 0,0 0 1,0 1-1,0-1 0,0 0 0,0 0 1,0 0-1,0 0 0,0 0 0,0 1 1,0-1-1,0 0 0,0 0 0,0 0 1,0 0-1,0 1 0,-6-17-436</inkml:trace>
</inkml:ink>
</file>

<file path=ppt/ink/ink2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1:18.958"/>
    </inkml:context>
    <inkml:brush xml:id="br0">
      <inkml:brushProperty name="width" value="0.1" units="cm"/>
      <inkml:brushProperty name="height" value="0.1" units="cm"/>
      <inkml:brushProperty name="color" value="#E71224"/>
    </inkml:brush>
  </inkml:definitions>
  <inkml:trace contextRef="#ctx0" brushRef="#br0">1 99 7842,'68'-70'2791,"-65"68"-2716,-1 1 0,0-1 0,1 1 0,0-1 0,-1 1 1,1 0-1,0 0 0,-1 0 0,1 0 0,0 1 0,0-1 0,0 1 0,0 0 0,0-1 0,0 1 1,-1 1-1,1-1 0,0 0 0,0 1 0,0-1 0,5 3 0,7 0-45,22 3 4,-27-4 17,-1 0 0,0 0 0,1-1 0,-1 0 0,1-1 0,-1 0 0,1 0 1,-1-1-1,1 0 0,-1-1 0,1 0 0,-1-1 0,0 0 0,10-4 0,-15 5-22,0 1-1,0-1 1,0 1 0,1 0 0,-1 1 0,0-1 0,0 1 0,6 0-1,-7 0-12,0 0 0,0 0 0,1 0 0,-1-1 0,0 1 0,0-1 0,0 0 0,1 0 0,-1 0 0,5-3 0,-10 9 9,1 0 0,1-1 1,-1 1-1,0 0 1,1-1-1,0 1 0,0 0 1,1 0-1,-1-1 1,1 1-1,0 0 0,2 4 1,-1 7 44,10 197 427,-5-49-406,3 138-62,-5-82-732,-4-218 626,-1-1-1,0 1 0,0 0 1,0-1-1,-1 1 1,1-1-1,0 1 0,-1 0 1,1-1-1,-1 1 1,1-1-1,-1 1 0,0-1 1,-1 3-1,4-6-331</inkml:trace>
</inkml:ink>
</file>

<file path=ppt/ink/ink2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1:19.292"/>
    </inkml:context>
    <inkml:brush xml:id="br0">
      <inkml:brushProperty name="width" value="0.1" units="cm"/>
      <inkml:brushProperty name="height" value="0.1" units="cm"/>
      <inkml:brushProperty name="color" value="#E71224"/>
    </inkml:brush>
  </inkml:definitions>
  <inkml:trace contextRef="#ctx0" brushRef="#br0">1 90 8890,'47'-90'3233,"-30"92"-2529,-4 4-552,3 4-56,24 12-40,-6-8-48,-16-4-48,7-2-200,-13-6 2432,-4-2-1680</inkml:trace>
</inkml:ink>
</file>

<file path=ppt/ink/ink2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1:19.629"/>
    </inkml:context>
    <inkml:brush xml:id="br0">
      <inkml:brushProperty name="width" value="0.1" units="cm"/>
      <inkml:brushProperty name="height" value="0.1" units="cm"/>
      <inkml:brushProperty name="color" value="#E71224"/>
    </inkml:brush>
  </inkml:definitions>
  <inkml:trace contextRef="#ctx0" brushRef="#br0">1 825 9386,'16'5'3305,"-11"-8"-2849,30 4-360,2 4-48,-10-23-56,9 3-48,-7-19-152,-7-15-120,4 4-448,-5-9 471</inkml:trace>
  <inkml:trace contextRef="#ctx0" brushRef="#br0" timeOffset="1">531 1 8546,'5'13'3072,"-5"3"-2527,0 20-41,-10 1 24,-5 5 48,2 9-64,-6-5-64,-1 3-208,5 2-96,4 5-200,6-5-152,5-12-360,-7-12-208,5-9 464</inkml:trace>
</inkml:ink>
</file>

<file path=ppt/ink/ink2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1:19.954"/>
    </inkml:context>
    <inkml:brush xml:id="br0">
      <inkml:brushProperty name="width" value="0.1" units="cm"/>
      <inkml:brushProperty name="height" value="0.1" units="cm"/>
      <inkml:brushProperty name="color" value="#E71224"/>
    </inkml:brush>
  </inkml:definitions>
  <inkml:trace contextRef="#ctx0" brushRef="#br0">0 2 8778,'3'0'182,"0"-1"1,0 1-1,0 0 1,1 0-1,-1 0 1,0 0-1,0 1 1,0-1-1,0 1 1,0 0-1,0-1 1,0 1-1,0 1 1,0-1-1,0 0 0,-1 1 1,1 0-1,0-1 1,-1 1-1,4 4 1,-2-4-151,-1 1 0,1-1 0,-1 0 0,1 1 0,0-2 0,0 1 0,0 0 1,0-1-1,0 0 0,7 1 0,101-12 990,-16 0-644,47-3-181,-107 12-173,-30 0-18,0 1 1,0 0-1,0 0 1,0 0-1,0 1 1,0 0-1,9 2 1,-13-2-5,1 1 1,-1-1 0,1 1 0,-1-1 0,0 1 0,0 0-1,0 0 1,0 0 0,0 0 0,0 0 0,0 0 0,-1 1-1,1-1 1,-1 1 0,0-1 0,0 1 0,1-1 0,-2 1-1,1 0 1,1 4 0,0 2 12,-1 1 0,0-1-1,0 1 1,-1 0 0,0-1 0,0 1-1,-1-1 1,-1 1 0,0-1 0,0 1-1,0-1 1,-7 13 0,-6 12-43,-36 61 1,26-51-193,6-8-34,8-15-189,0 0 1,-2 0-1,-25 31 1,10-15 9</inkml:trace>
</inkml:ink>
</file>

<file path=ppt/ink/ink2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1:20.472"/>
    </inkml:context>
    <inkml:brush xml:id="br0">
      <inkml:brushProperty name="width" value="0.1" units="cm"/>
      <inkml:brushProperty name="height" value="0.1" units="cm"/>
      <inkml:brushProperty name="color" value="#E71224"/>
    </inkml:brush>
  </inkml:definitions>
  <inkml:trace contextRef="#ctx0" brushRef="#br0">121 1 6961,'35'6'3982,"-26"-3"-3715,-1 0 1,0 1 0,0 0 0,10 7 0,-2 1-345,-1 1 0,24 24 0,-35-33 90,-1 0 0,0 1 0,0-1-1,0 1 1,-1 0 0,1 0 0,-1 0 0,-1 0 0,1 0 0,-1 0 0,2 10 0,-2-12-12,-1 0-1,0 0 1,1 0-1,-1 1 1,-1-1-1,1 0 1,0 0 0,-1 0-1,1 0 1,-1 0-1,0 0 1,0 0-1,0 0 1,-1 0-1,1 0 1,-1 0-1,1-1 1,-1 1-1,0 0 1,-3 3-1,-13 10-68,-1-1-1,0-1 0,-36 20 1,49-31 50,0 0 0,0 0 0,-1-1 0,1 0 0,-1 0 0,1-1 0,-1 0 0,0 0 0,0 0 0,1-1 0,-1 0 0,0 0 1,0-1-1,0 1 0,1-2 0,-1 1 0,-10-4 0,15 3 15,-1 0 0,0 0 0,1 1 0,0-2 0,-1 1 0,1 0 0,0 0 1,0-1-1,0 1 0,1-1 0,-1 0 0,1 1 0,-1-1 0,1 0 0,0 0 0,0 0 0,0 0 1,-1-5-1,-7-55-136,6-4-85,3 61 211,1 1 1,-1 0-1,1 0 0,0 0 1,0 0-1,0 0 0,1 0 1,0 0-1,0 1 0,5-9 0,-5 18 105,-1 1-1,1 0 0,-1 0 0,0 0 1,0-1-1,-1 11 0,-9 166 661,-1-22 47,6-95-461,0 55 334,5-108-573,-1 0 1,2 0-1,-1 0 1,2 0-1,0-1 1,0 1-1,6 14 1,-6-22-72,0 0 1,0 0-1,0-1 1,0 1-1,0-1 1,1 1-1,-1-1 1,1 0-1,0-1 1,0 1 0,0-1-1,0 1 1,0-1-1,1 0 1,-1-1-1,1 1 1,-1-1-1,1 0 1,0 0-1,-1 0 1,1-1-1,0 0 1,0 0-1,-1 0 1,1 0-1,7-2 1,4 0 15,1-1 0,-1 0 1,0-1-1,-1-1 0,1-1 1,21-10-1,-7 1-16,-8 4-85,-1-1-1,23-16 1,-36 22-114,0 0 0,-1 0 0,0-1 0,-1-1 0,1 1 0,-2-1 0,1 0 0,8-15 0,3-10-729,5 13 372</inkml:trace>
</inkml:ink>
</file>

<file path=ppt/ink/ink2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1:21.006"/>
    </inkml:context>
    <inkml:brush xml:id="br0">
      <inkml:brushProperty name="width" value="0.1" units="cm"/>
      <inkml:brushProperty name="height" value="0.1" units="cm"/>
      <inkml:brushProperty name="color" value="#E71224"/>
    </inkml:brush>
  </inkml:definitions>
  <inkml:trace contextRef="#ctx0" brushRef="#br0">631 33 8946,'0'-2'289,"0"0"1,-1 0-1,1 0 1,-1 0-1,0 0 1,0 0-1,0 1 1,0-1-1,0 0 1,0 1-1,0-1 0,0 1 1,-1-1-1,1 1 1,0-1-1,-1 1 1,0 0-1,-1-2 1,1 4-273,1 1 1,-1-1 0,1 0 0,-1 1-1,1-1 1,0 1 0,-1-1 0,1 1-1,0-1 1,0 1 0,0 0 0,0 0-1,1-1 1,-1 1 0,0 0 0,1 0-1,-1 0 1,1 0 0,0 2-1,-5 11 48,0 0-1,-1-1 0,0 0 0,-1 0 1,0 0-1,-1-1 0,-1 0 0,0-1 0,-1 1 1,0-2-1,-1 0 0,-24 20 0,-55 32 72,22-18-241,3 4 0,-73 69 1,124-104-36,-63 71-1815,68-78 1444</inkml:trace>
</inkml:ink>
</file>

<file path=ppt/ink/ink2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1:21.359"/>
    </inkml:context>
    <inkml:brush xml:id="br0">
      <inkml:brushProperty name="width" value="0.1" units="cm"/>
      <inkml:brushProperty name="height" value="0.1" units="cm"/>
      <inkml:brushProperty name="color" value="#E71224"/>
    </inkml:brush>
  </inkml:definitions>
  <inkml:trace contextRef="#ctx0" brushRef="#br0">0 12 8506,'30'-7'3305,"1"2"-2033,5 5-1104,-5 0-8,-8 2-88,2 4-40,-12-2-16,0 2-40,-3 1-264,-3 3-128,-9-7-504,-3 4 543</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8:56.289"/>
    </inkml:context>
    <inkml:brush xml:id="br0">
      <inkml:brushProperty name="width" value="0.1" units="cm"/>
      <inkml:brushProperty name="height" value="0.1" units="cm"/>
      <inkml:brushProperty name="color" value="#FFC114"/>
    </inkml:brush>
  </inkml:definitions>
  <inkml:trace contextRef="#ctx0" brushRef="#br0">0 28 8410,'101'-25'2900,"-99"25"-2824,0-1 0,0 1-1,-1-1 1,1 1-1,0 0 1,0 0-1,0 0 1,0 0-1,0 0 1,0 0-1,0 0 1,0 1 0,-1-1-1,1 1 1,0-1-1,0 1 1,0 0-1,-1 0 1,1-1-1,0 1 1,-1 1 0,3 0-1,6 5 188,95 61 1751,-72-45-1387,0-2 0,1-1 0,53 22 0,-44-26-337,1-2 0,80 14-1,-108-25-305,1-1 0,-1-1 1,1 0-1,-1-2 0,0 1 0,1-2 0,-1 0 0,0-1 0,0-1 0,31-11 0,33-24-1498,-78 38 1439,-1 1 1,0-1-1,0 0 0,1 0 1,-1 0-1,0 0 0,0 0 1,0 0-1,0 0 0,0 0 0,0-1 1,0 1-1,-1 0 0,1 0 1,1-3-1,3-24-652</inkml:trace>
</inkml:ink>
</file>

<file path=ppt/ink/ink2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1:21.806"/>
    </inkml:context>
    <inkml:brush xml:id="br0">
      <inkml:brushProperty name="width" value="0.1" units="cm"/>
      <inkml:brushProperty name="height" value="0.1" units="cm"/>
      <inkml:brushProperty name="color" value="#E71224"/>
    </inkml:brush>
  </inkml:definitions>
  <inkml:trace contextRef="#ctx0" brushRef="#br0">1 0 6929,'0'1'111,"0"-1"-1,0 0 0,0 1 1,0-1-1,0 1 0,0-1 1,0 0-1,0 1 0,0-1 1,1 1-1,-1-1 0,0 0 1,0 1-1,0-1 0,1 1 1,-1-1-1,0 0 0,0 1 1,1-1-1,-1 0 0,0 1 1,1-1-1,-1 0 0,0 0 1,1 1-1,-1-1 0,0 0 1,1 0-1,-1 0 0,1 0 0,-1 1 1,0-1-1,1 0 0,-1 0 1,1 0-1,-1 0 0,0 0 1,1 0-1,-1 0 0,1 0 1,-1 0-1,1 0 0,-1 0 1,0 0-1,1-1 0,33 3 327,-27-1-282,19 0-85,88 3 582,177-16 0,-221 11-551,-66 2-94,1-1-1,-1 1 0,1 0 1,-1 0-1,1 0 0,-1 0 1,0 1-1,0 0 0,1 0 1,-1 0-1,-1 0 0,8 5 1,-10-5-6,0 0 1,0 0 0,0 0-1,0-1 1,-1 1-1,1 0 1,0 0 0,-1 0-1,0 1 1,1-1 0,-1 0-1,0 0 1,0 0-1,0 0 1,0 0 0,0 0-1,-1 0 1,1 0 0,-2 3-1,-14 46 18,12-40-13,-88 231 45,80-211-65,-2-1 1,-18 29 0,0 1-150,32-59 159,0-1 0,0 0 0,-1 1 0,1-1 1,0 0-1,0 1 0,0-1 0,0 1 0,0-1 0,0 0 0,0 1 0,-1-1 0,1 0 1,0 1-1,0-1 0,0 0 0,-1 0 0,1 1 0,0-1 0,0 0 0,-1 1 0,1-1 1,0 0-1,-1 0 0,1 0 0,0 1 0,-1-1 0,1 0 0,0 0 0,-1 0 0,1 0 1,-1 0-1,1 0 0,0 0 0,-1 0 0,1 0 0,0 0 0,-1 0 0,1 0 0,-1 0 0,1 0 1,0 0-1,-1 0 0,1 0 0,-1 0 0,-7-21-127,1-34-44,5 4 93,-1-113-47,4 141 147,1-1 0,1 1 0,1 0 0,13-41 1,-20 73 208,-1 6-139,-1 0 0,-1-1 0,0 1 0,-1-1-1,-1-1 1,0 1 0,-1-1 0,0 0 0,-1-1 0,0 0-1,-1-1 1,-21 18 0,22-22-55,0 1 0,1 0-1,0 1 1,-14 16 0,20-20-34,-1-1 0,1 1 1,-1 0-1,1 0 0,1 1 1,-1-1-1,1 0 1,0 1-1,0 0 0,0-1 1,-1 12-1,-7 20-1072,15-43 411,10-8 301</inkml:trace>
</inkml:ink>
</file>

<file path=ppt/ink/ink2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1:22.261"/>
    </inkml:context>
    <inkml:brush xml:id="br0">
      <inkml:brushProperty name="width" value="0.1" units="cm"/>
      <inkml:brushProperty name="height" value="0.1" units="cm"/>
      <inkml:brushProperty name="color" value="#E71224"/>
    </inkml:brush>
  </inkml:definitions>
  <inkml:trace contextRef="#ctx0" brushRef="#br0">87 1 9202,'-16'4'3345,"5"14"-2497,-1 5-768,4 4 0,3 15-24,-7-14-16,4 4-40,3 4-96,0-23-224,4 7-136,1 4 24,-4-6 192</inkml:trace>
</inkml:ink>
</file>

<file path=ppt/ink/ink2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1:22.608"/>
    </inkml:context>
    <inkml:brush xml:id="br0">
      <inkml:brushProperty name="width" value="0.1" units="cm"/>
      <inkml:brushProperty name="height" value="0.1" units="cm"/>
      <inkml:brushProperty name="color" value="#E71224"/>
    </inkml:brush>
  </inkml:definitions>
  <inkml:trace contextRef="#ctx0" brushRef="#br0">13 159 8258,'-13'-8'3400,"31"5"-1831,7-4-1081,28-1-264,11 0-72,-9-15-64,3-2-64,12 2 0,6 7-16,-4 1-152,5 10-144,-12 5-352,-26-10-184,-16 2 520</inkml:trace>
</inkml:ink>
</file>

<file path=ppt/ink/ink2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1:22.937"/>
    </inkml:context>
    <inkml:brush xml:id="br0">
      <inkml:brushProperty name="width" value="0.1" units="cm"/>
      <inkml:brushProperty name="height" value="0.1" units="cm"/>
      <inkml:brushProperty name="color" value="#E71224"/>
    </inkml:brush>
  </inkml:definitions>
  <inkml:trace contextRef="#ctx0" brushRef="#br0">253 1 8122,'-46'44'2952,"38"-37"-2400,3 6-71,-3 8-9,-7-3 0,2 5 8,-7-5-72,5 10-80,1 3-88,-8-4-144,7 7-64,-3-3-256,0-8-120,10 0-352,-7-8-136,2-15 528</inkml:trace>
  <inkml:trace contextRef="#ctx0" brushRef="#br0" timeOffset="1">35 267 8466,'72'-56'3040,"-31"66"-2623,-3-2-169,9 3-80,4 7-80,-13-4-48,-8-1 0,-19-7-96,-8-4-72,6 0-192,9 1-201,-22-6 329</inkml:trace>
</inkml:ink>
</file>

<file path=ppt/ink/ink2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1:23.436"/>
    </inkml:context>
    <inkml:brush xml:id="br0">
      <inkml:brushProperty name="width" value="0.1" units="cm"/>
      <inkml:brushProperty name="height" value="0.1" units="cm"/>
      <inkml:brushProperty name="color" value="#E71224"/>
    </inkml:brush>
  </inkml:definitions>
  <inkml:trace contextRef="#ctx0" brushRef="#br0">132 131 7178,'-27'-7'714,"-13"-1"219,39 7-908,1 1 1,-1 0-1,1 0 1,-1 0-1,1 0 1,-1 0-1,1 0 1,-1 0-1,1 0 1,-1 0-1,1 0 0,-1 0 1,0 0-1,1 0 1,-1 0-1,1 1 1,-1-1-1,1 0 1,-1 0-1,1 1 0,0-1 1,-1 0-1,1 1 1,-1-1-1,1 0 1,-1 1-1,1-1 1,0 1-1,-1-1 0,1 0 1,0 1-1,0-1 1,-1 1-1,1-1 1,0 1-1,0-1 1,0 1-1,0-1 1,-1 1-1,1 0 0,0-1 1,0 1-1,0 0 1,0 8 110,-1 0 0,0 0 0,-1-1 1,0 1-1,0 0 0,-1-1 0,0 0 1,-7 12-1,7-12-47,-1-1 0,1 0 0,0 1 0,0 0 0,1 0 0,0 0 0,1 0 0,0 0 0,0 0 0,0 0 0,1 0 0,1 11 0,1-16-57,-1 0 1,0 0-1,1 0 0,-1-1 1,1 1-1,0 0 1,0-1-1,0 0 0,0 1 1,0-1-1,1 0 1,-1 0-1,1 0 0,-1 0 1,1-1-1,0 1 0,0-1 1,0 0-1,-1 1 1,1-1-1,0 0 0,1-1 1,-1 1-1,0-1 0,0 1 1,4-1-1,4 1 20,0 0 0,0-1 0,0 0 0,1 0 0,-1-2 0,14-2 0,6-6-42,0 0 0,-1-2 0,0-1 0,40-25 0,102-82-623,-163 114 567,0 0-1,0-1 1,0 0 0,-1-1 0,-1 0 0,1 0 0,-1-1-1,0 0 1,-1 0 0,0-1 0,-1 0 0,8-18 0,-13 25 69,1-1 0,-1 1 1,1-1-1,0 1 0,0 0 1,0-1-1,1 1 0,-1 0 1,1 0-1,0 0 0,0 0 1,2-3-1,-3 6 2,0 0 1,-1 0-1,1 1 0,0-1 1,-1 0-1,1 1 1,0-1-1,-1 1 0,1-1 1,-1 1-1,1-1 1,-1 1-1,1-1 0,-1 1 1,1-1-1,-1 1 0,1 0 1,-1-1-1,0 1 1,1 0-1,-1-1 0,0 1 1,0 0-1,1-1 1,-1 1-1,0 0 0,0 0 1,0-1-1,0 1 0,0 0 1,0 0-1,0 0 1,2 13 76,0 0 1,-1-1-1,-1 1 1,0 0-1,-3 20 1,1-22-111,-1 0 1,-1-1-1,0 1 0,0-1 0,-1 0 1,0 0-1,-1 0 0,-13 17 1,-47 66-1079,45-62 554,16-29 476,0 1 1,0-1-1,0-1 1,0 1-1,-11 3 1</inkml:trace>
</inkml:ink>
</file>

<file path=ppt/ink/ink2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1:23.773"/>
    </inkml:context>
    <inkml:brush xml:id="br0">
      <inkml:brushProperty name="width" value="0.1" units="cm"/>
      <inkml:brushProperty name="height" value="0.1" units="cm"/>
      <inkml:brushProperty name="color" value="#E71224"/>
    </inkml:brush>
  </inkml:definitions>
  <inkml:trace contextRef="#ctx0" brushRef="#br0">0 1 8818,'3'19'3009,"4"9"-2825,8 18 24,-10-16 24,1 4 24,3-4-56,-1-4-72,3 5-176,1-1-136,-6-9-384,-2-14 1896,-3 1-1104</inkml:trace>
</inkml:ink>
</file>

<file path=ppt/ink/ink2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1:24.107"/>
    </inkml:context>
    <inkml:brush xml:id="br0">
      <inkml:brushProperty name="width" value="0.1" units="cm"/>
      <inkml:brushProperty name="height" value="0.1" units="cm"/>
      <inkml:brushProperty name="color" value="#E71224"/>
    </inkml:brush>
  </inkml:definitions>
  <inkml:trace contextRef="#ctx0" brushRef="#br0">1 330 5457,'85'-127'2798,"-81"121"-2637,0 1-1,1 0 1,-1 0-1,1 0 1,0 1-1,1 0 1,-1 0-1,1 0 1,0 0-1,0 1 1,0 0 0,0 0-1,0 1 1,1 0-1,-1 0 1,1 0-1,0 1 1,-1 0-1,1 0 1,12 0-1,8-1 82,14-4 18,-1-2 0,0-2 1,-1-2-1,0-1 0,52-26 1,-70 29-93,-11 5 117,1 0 0,-1-1 0,18-13 0,-34 41 516,4-6-746,-35 233-36,36-247-26,-1 11-198,0 1 0,-1-1 0,-1 0 0,0 0 0,-1 0 0,0 0 0,-1-1 0,-1 0 0,0 0 0,0 0 0,-1-1 0,-17 18 0,-6-9-149</inkml:trace>
</inkml:ink>
</file>

<file path=ppt/ink/ink2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1:24.459"/>
    </inkml:context>
    <inkml:brush xml:id="br0">
      <inkml:brushProperty name="width" value="0.1" units="cm"/>
      <inkml:brushProperty name="height" value="0.1" units="cm"/>
      <inkml:brushProperty name="color" value="#E71224"/>
    </inkml:brush>
  </inkml:definitions>
  <inkml:trace contextRef="#ctx0" brushRef="#br0">0 1 8498,'5'10'571,"-1"0"0,-1 0 1,0 1-1,0 0 0,-1-1 1,0 1-1,0 18 0,-7 83-567,3-86 275,2-16-276,-1 0 0,1 0 1,1 0-1,0 0 0,0-1 0,1 1 1,0 0-1,7 17 0,-7-25-6,0-1 1,1 1-1,-1-1 0,0 0 0,0 0 1,1 0-1,-1 0 0,1-1 0,-1 1 1,1-1-1,-1 1 0,1-1 0,-1 0 1,1 0-1,-1 0 0,5-1 0,-3 2 1,0-1 0,0-1-1,0 1 1,1-1 0,-1 1-1,-1-1 1,1 0 0,0 0-1,0-1 1,0 1 0,6-5 0,15-31-11,-23 32 15,0 1-1,0 1 1,0-1 0,0 0 0,0 0-1,1 1 1,0 0 0,0-1-1,0 1 1,0 0 0,0 0-1,1 1 1,-1-1 0,1 1-1,6-4 1,3 1 20,-9 4-7,1 0-1,-1-1 1,0 1 0,1-1 0,-1 0 0,0-1 0,0 1 0,0-1-1,-1 1 1,1-1 0,0 0 0,3-4 0,-7 6-11,0 1 0,0 0-1,0 0 1,0 0 0,0 0 0,0-1 0,0 1-1,0 0 1,0 0 0,1 0 0,-1 0 0,0-1 0,0 1-1,0 0 1,0 0 0,0 0 0,1 0 0,-1 0-1,0 0 1,0 0 0,0 0 0,1-1 0,-1 1-1,0 0 1,0 0 0,0 0 0,0 0 0,1 0 0,-1 0-1,0 0 1,0 0 0,0 0 0,1 0 0,-1 0-1,0 0 1,0 0 0,0 0 0,1 1 0,-1-1 0,0 0-1,0 0 1,0 0 0,0 0 0,1 0 0,-1 0-1,0 0 1,0 1 0,0-1 0,0 0 0,1 0 0,-1 0-1,0 1 1,3 14 355,-15 78 738,10-33-654,3-49-389,-1-1-1,0 1 0,0-1 0,-2 0 1,1 1-1,-1-1 0,0 0 0,-1 0 1,-5 12-1,5-17-195,0 0 0,1 0 0,0 0 0,0 0 0,0 1 0,0-1 0,1 1 0,0-1 0,0 1-1,0 0 1,1 8 0,1-10-751,-6-11 405</inkml:trace>
</inkml:ink>
</file>

<file path=ppt/ink/ink2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1:27.637"/>
    </inkml:context>
    <inkml:brush xml:id="br0">
      <inkml:brushProperty name="width" value="0.1" units="cm"/>
      <inkml:brushProperty name="height" value="0.1" units="cm"/>
      <inkml:brushProperty name="color" value="#E71224"/>
    </inkml:brush>
  </inkml:definitions>
  <inkml:trace contextRef="#ctx0" brushRef="#br0">56 46 5033,'58'-45'2191,"-89"135"179,1-1-2253,19-53 74,-18 39 0,27-70-111,0 0 0,0 0 0,0 0 0,1 0 0,0 1 1,0-1-1,-1 9 0,2-13-60,0 1 0,0-1 1,0 1-1,0-1 0,0 0 0,1 1 1,-1-1-1,0 1 0,1-1 0,-1 0 1,1 1-1,0-1 0,-1 0 1,1 1-1,0-1 0,0 0 0,0 0 1,0 0-1,0 0 0,0 0 0,0 0 1,0 0-1,0 0 0,0 0 0,0 0 1,1-1-1,-1 1 0,0-1 0,1 1 1,-1-1-1,0 1 0,3 0 0,0-2-5,0 0 0,0 1 0,0-1 0,0-1-1,0 1 1,0-1 0,0 1 0,0-1 0,-1 0-1,1-1 1,0 1 0,-1-1 0,0 1 0,4-5-1,18-10 26,-15 11-31,-6 4-6,0 0 0,0-1 0,1 2 0,-1-1 0,1 0 0,-1 1-1,6-1 1,-9 2-2,0 0-1,0 0 0,0 0 0,0 0 1,0 0-1,0 1 0,0-1 1,0 0-1,0 1 0,0-1 0,0 1 1,-1-1-1,1 1 0,0 0 0,0-1 1,0 1-1,-1 0 0,1-1 1,0 1-1,-1 0 0,1 0 0,0 0 1,-1-1-1,1 1 0,-1 0 1,0 0-1,1 0 0,-1 0 0,0 0 1,1 0-1,-1 0 0,0 0 1,0 0-1,0 0 0,0 0 0,0 0 1,0 0-1,0 0 0,0 0 1,-1 1-1,1 8 7,-1-1 1,0 1-1,0-1 1,-1 0-1,0 0 1,-1 0-1,0 0 1,-5 10 0,-41 73 101,18-35-17,15-27-36,9-18 64,0 0-1,1 1 1,0 0-1,-7 24 1,37-45 531,48-20-699,-37 13 1530,55-16 1,-82 31-78</inkml:trace>
</inkml:ink>
</file>

<file path=ppt/ink/ink2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1:27.974"/>
    </inkml:context>
    <inkml:brush xml:id="br0">
      <inkml:brushProperty name="width" value="0.1" units="cm"/>
      <inkml:brushProperty name="height" value="0.1" units="cm"/>
      <inkml:brushProperty name="color" value="#E71224"/>
    </inkml:brush>
  </inkml:definitions>
  <inkml:trace contextRef="#ctx0" brushRef="#br0">2 88 8154,'-2'3'2808,"19"-3"-2616,-6 0-96,14-7-16,3-4-40,-4-9-40,-1-3-48,5-6 32</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8:57.243"/>
    </inkml:context>
    <inkml:brush xml:id="br0">
      <inkml:brushProperty name="width" value="0.1" units="cm"/>
      <inkml:brushProperty name="height" value="0.1" units="cm"/>
      <inkml:brushProperty name="color" value="#FFC114"/>
    </inkml:brush>
  </inkml:definitions>
  <inkml:trace contextRef="#ctx0" brushRef="#br0">298 0 7754,'-13'17'710,"1"1"0,1 1 0,-14 32 0,-7 11-763,-128 174 676,140-209-301,17-25-245,1 1-1,0 0 1,-1-1 0,1 1 0,0 0 0,1 0-1,-1 0 1,0 0 0,1 0 0,0 1-1,-1-1 1,0 5 0,2-8-68,1 1 0,-1-1 0,0 0 0,0 1-1,0-1 1,0 0 0,0 0 0,1 1 0,-1-1 0,0 0 0,0 1 0,0-1-1,1 0 1,-1 0 0,0 0 0,0 1 0,1-1 0,-1 0 0,0 0 0,1 0 0,-1 0-1,0 0 1,1 1 0,-1-1 0,0 0 0,0 0 0,1 0 0,-1 0 0,0 0 0,1 0-1,-1 0 1,0 0 0,1 0 0,-1 0 0,0 0 0,1 0 0,-1-1 0,0 1-1,1 0 1,-1 0 0,0 0 0,1 0 0,-1 0 0,0-1 0,0 1 0,1 0 0,21-10 75,-16 6-17,207-67 196,-176 68-309,-33 3-29,0 0 0,0 0 0,0 0 0,0-1 0,1 1 0,-1-1 0,0 0 0,0 0 0,0 0 0,4-2 0,-6-3-175</inkml:trace>
</inkml:ink>
</file>

<file path=ppt/ink/ink2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1:28.312"/>
    </inkml:context>
    <inkml:brush xml:id="br0">
      <inkml:brushProperty name="width" value="0.1" units="cm"/>
      <inkml:brushProperty name="height" value="0.1" units="cm"/>
      <inkml:brushProperty name="color" value="#E71224"/>
    </inkml:brush>
  </inkml:definitions>
  <inkml:trace contextRef="#ctx0" brushRef="#br0">57 1 8418,'0'0'3401,"-5"3"-3153,3-3 72,1 0 16,-6 20 8,-8 60-96,15-42-48,0 6-112,-6-6-56,-1-4-64,7 6-96,-13-14-288,21 10-192,-6-8 368</inkml:trace>
</inkml:ink>
</file>

<file path=ppt/ink/ink2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1:28.658"/>
    </inkml:context>
    <inkml:brush xml:id="br0">
      <inkml:brushProperty name="width" value="0.1" units="cm"/>
      <inkml:brushProperty name="height" value="0.1" units="cm"/>
      <inkml:brushProperty name="color" value="#E71224"/>
    </inkml:brush>
  </inkml:definitions>
  <inkml:trace contextRef="#ctx0" brushRef="#br0">1 124 8018,'15'-79'2407,"-15"78"-2387,0 0-1,0 0 1,0 0 0,0 0 0,1 0-1,-1 0 1,0 0 0,1 1 0,-1-1-1,0 0 1,1 0 0,-1 0 0,1 0-1,-1 1 1,1-1 0,0 0-1,-1 0 1,1 1 0,0-1 0,-1 0-1,1 1 1,0-1 0,0 1 0,0-1-1,-1 1 1,1-1 0,0 1 0,0 0-1,0-1 1,0 1 0,0 0 0,0 0-1,0 0 1,0 0 0,0 0 0,0 0-1,0 0 1,0 0 0,-1 0 0,1 0-1,0 0 1,0 1 0,2-1 0,1 1 78,177-11 1283,-124 5-1241,-23 0-73,-28 4-53,1-1-1,0 2 0,-1-1 0,1 1 0,0 0 1,-1 0-1,1 0 0,7 2 0,-12-1-10,0 0 0,0 1 0,0-1 1,0 0-1,-1 0 0,1 1 0,0-1 0,-1 1 0,1 0 0,-1-1 0,1 1 0,-1 0 0,0 0 1,0 0-1,0 0 0,0 0 0,0 0 0,0 0 0,0 0 0,-1 0 0,1 1 0,-1-1 0,1 0 1,-1 0-1,0 1 0,0-1 0,0 0 0,0 0 0,-1 3 0,-2 60 13,-2 0 0,-4 0 0,-2-1 0,-3 0 0,-2-1 0,-27 63 0,17-70-756,18-44 475</inkml:trace>
</inkml:ink>
</file>

<file path=ppt/ink/ink2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1:28.989"/>
    </inkml:context>
    <inkml:brush xml:id="br0">
      <inkml:brushProperty name="width" value="0.1" units="cm"/>
      <inkml:brushProperty name="height" value="0.1" units="cm"/>
      <inkml:brushProperty name="color" value="#E71224"/>
    </inkml:brush>
  </inkml:definitions>
  <inkml:trace contextRef="#ctx0" brushRef="#br0">96 81 8674,'-96'-49'2944,"113"49"-2767,-4-5-137,8 7 24,-1-2-32,0 0 8,3-5-160,1-3-209,-9-7 225</inkml:trace>
</inkml:ink>
</file>

<file path=ppt/ink/ink2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1:29.327"/>
    </inkml:context>
    <inkml:brush xml:id="br0">
      <inkml:brushProperty name="width" value="0.1" units="cm"/>
      <inkml:brushProperty name="height" value="0.1" units="cm"/>
      <inkml:brushProperty name="color" value="#E71224"/>
    </inkml:brush>
  </inkml:definitions>
  <inkml:trace contextRef="#ctx0" brushRef="#br0">204 10 5193,'-30'-9'1177,"30"9"-1138,-1 0 1,0 0-1,0 0 0,1 0 0,-1 0 1,0 0-1,0 0 0,1 1 1,-1-1-1,0 0 0,1 0 0,-1 1 1,0-1-1,1 1 0,-1-1 0,0 0 1,1 1-1,-1-1 0,1 1 1,-1-1-1,0 2 0,-1 2 83,1 0 0,0 1 0,0-1 1,0 0-1,0 1 0,1-1 0,0 0 0,0 1 0,0 6 0,0 20 373,-1-9-299,-2-1 1,0 0-1,-1 0 1,-1 0-1,-1 0 1,-1-1-1,0 1 1,-2-2-1,0 1 1,-2-1-1,-14 20 1,-33 52 1076,58-90-1259,-1-1 0,1 0-1,0 1 1,-1-1-1,1 0 1,0 1 0,0-1-1,0 1 1,0-1-1,-1 0 1,1 1 0,0-1-1,0 1 1,0-1 0,0 1-1,0-1 1,0 0-1,0 1 1,0-1 0,0 1-1,0-1 1,0 1-1,0-1 1,0 0 0,1 1-1,-1-1 1,0 1-1,0-1 1,0 0 0,1 1-1,-1-1 1,0 0 0,0 1-1,1-1 1,-1 0-1,0 1 1,1-1 0,-1 0-1,0 1 1,1-1-1,-1 0 1,0 0 0,1 1-1,26 1 308,29-12-116,-24-2-262,-1-1 0,0-1-1,43-28 1,-7-3 2469,-40 27-1305</inkml:trace>
</inkml:ink>
</file>

<file path=ppt/ink/ink2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1:29.671"/>
    </inkml:context>
    <inkml:brush xml:id="br0">
      <inkml:brushProperty name="width" value="0.1" units="cm"/>
      <inkml:brushProperty name="height" value="0.1" units="cm"/>
      <inkml:brushProperty name="color" value="#E71224"/>
    </inkml:brush>
  </inkml:definitions>
  <inkml:trace contextRef="#ctx0" brushRef="#br0">52 78 9730,'69'-78'3329,"-65"95"-3097,-12 2 48,16 23 152,-17 2 8,0 12-40,14 19-72,-16 7-176,-1 0-40,4 6-64,-15-19-56,3-10-24,4-8-120,-4-27-448,19-9-256,2-20 480</inkml:trace>
</inkml:ink>
</file>

<file path=ppt/ink/ink2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1:30.005"/>
    </inkml:context>
    <inkml:brush xml:id="br0">
      <inkml:brushProperty name="width" value="0.1" units="cm"/>
      <inkml:brushProperty name="height" value="0.1" units="cm"/>
      <inkml:brushProperty name="color" value="#E71224"/>
    </inkml:brush>
  </inkml:definitions>
  <inkml:trace contextRef="#ctx0" brushRef="#br0">1 184 8770,'49'-64'2526,"-48"62"-2486,1 0-1,0 0 1,0 0 0,0 1 0,0-1 0,0 0-1,1 1 1,-1 0 0,0-1 0,1 1 0,-1 0-1,1 0 1,-1 0 0,1 1 0,-1-1 0,1 0-1,0 1 1,4 0 0,-5 0-34,0-1 0,1 1 0,-1 0 0,0-1 0,0 1 0,0-1 0,0 1 0,1-1-1,-1 0 1,0 0 0,0 0 0,2-2 0,39-42 179,-5 4-75,-39 111 147,-2 235 230,-5 151-184,-1-120 502,9-335-791,1 0 0,-1 1-1,0-1 1,0 0 0,0 0 0,0 1-1,-1-1 1,1 0 0,0 1-1,0-1 1,-1 0 0,1 0-1,-1 1 1,1-1 0,-1 0-1,1 0 1,-1 0 0,0 0 0,0 0-1,-1 2 1,1-3-12,0-1 0,0 0 0,0 1 0,0-1 0,1 0 0,-1 0 0,0 1 0,0-1 1,1 0-1,-1 0 0,0 0 0,1 0 0,-1 0 0,1 0 0,-1 0 0,1 0 0,-1-2 0,-20-62-481,20 63 432,-11-44-556,1-3 230</inkml:trace>
  <inkml:trace contextRef="#ctx0" brushRef="#br0" timeOffset="1">103 492 8010,'-4'-3'5145,"4"1"-5073,0 1-40,5-4-24,17-8-40,39-18-360,-40 29 2432,-3-10-1632</inkml:trace>
</inkml:ink>
</file>

<file path=ppt/ink/ink2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1:30.346"/>
    </inkml:context>
    <inkml:brush xml:id="br0">
      <inkml:brushProperty name="width" value="0.1" units="cm"/>
      <inkml:brushProperty name="height" value="0.1" units="cm"/>
      <inkml:brushProperty name="color" value="#E71224"/>
    </inkml:brush>
  </inkml:definitions>
  <inkml:trace contextRef="#ctx0" brushRef="#br0">0 14 8586,'5'3'3096,"3"-3"-2391,-1-1-641,-7-1-80,0 0-240,2 1-208,19-9 271</inkml:trace>
</inkml:ink>
</file>

<file path=ppt/ink/ink2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1:30.672"/>
    </inkml:context>
    <inkml:brush xml:id="br0">
      <inkml:brushProperty name="width" value="0.1" units="cm"/>
      <inkml:brushProperty name="height" value="0.1" units="cm"/>
      <inkml:brushProperty name="color" value="#E71224"/>
    </inkml:brush>
  </inkml:definitions>
  <inkml:trace contextRef="#ctx0" brushRef="#br0">153 0 7074,'-6'0'3192,"-4"5"-823,0 12-1777,0 6 80,2 20 96,-10-1-16,-2 9-312,9 13-152,-6 0-160,4 5-72,5 0-336,-2-15-344,5-6-488,-1-15 592</inkml:trace>
</inkml:ink>
</file>

<file path=ppt/ink/ink2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1:31.008"/>
    </inkml:context>
    <inkml:brush xml:id="br0">
      <inkml:brushProperty name="width" value="0.1" units="cm"/>
      <inkml:brushProperty name="height" value="0.1" units="cm"/>
      <inkml:brushProperty name="color" value="#E71224"/>
    </inkml:brush>
  </inkml:definitions>
  <inkml:trace contextRef="#ctx0" brushRef="#br0">0 92 8330,'59'-76'2534,"-57"74"-2491,0 1 1,1-1-1,-1 0 1,1 1 0,-1 0-1,1 0 1,-1 0 0,1 0-1,0 0 1,0 0-1,0 1 1,-1-1 0,1 1-1,0 0 1,0 0-1,0 0 1,0 0 0,-1 1-1,1-1 1,0 1-1,0-1 1,0 1 0,2 1-1,5 1 102,52 7 675,-23-3-259,66 3 1,31-3-349,-135-7-212,0 0 0,0 0 0,0 0-1,0 0 1,0 1 0,0-1 0,0 0 0,0 1 0,0-1-1,0 1 1,0-1 0,-1 1 0,1-1 0,0 1-1,0-1 1,0 1 0,-1 0 0,1-1 0,0 1 0,-1 0-1,1 0 1,-1 0 0,1 0 0,-1-1 0,1 1 0,-1 0-1,1 0 1,-1 0 0,0 0 0,0 0 0,1 0 0,-1 0-1,0 0 1,0 0 0,0 0 0,0 0 0,0 0 0,0 0-1,-1 2 1,-14 45 39,11-37-33,-9 28 21,-14 73 0,21-79-210,-1-1 0,-1 0 0,-2-1 0,-16 35 1,-1-18-102</inkml:trace>
</inkml:ink>
</file>

<file path=ppt/ink/ink2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1:31.350"/>
    </inkml:context>
    <inkml:brush xml:id="br0">
      <inkml:brushProperty name="width" value="0.1" units="cm"/>
      <inkml:brushProperty name="height" value="0.1" units="cm"/>
      <inkml:brushProperty name="color" value="#E71224"/>
    </inkml:brush>
  </inkml:definitions>
  <inkml:trace contextRef="#ctx0" brushRef="#br0">197 72 8082,'-9'-25'751,"-3"-18"849,12 43-1590,1 0 1,-1-1 0,0 1 0,0 0-1,0 0 1,0 0 0,0-1 0,1 1-1,-1 0 1,0 0 0,0 0-1,0 0 1,1-1 0,-1 1 0,0 0-1,0 0 1,0 0 0,1 0 0,-1 0-1,0 0 1,0 0 0,1 0-1,-1 0 1,0 0 0,0 0 0,1 0-1,-1 0 1,0 0 0,0 0 0,1 0-1,-1 0 1,0 0 0,0 0-1,0 0 1,1 0 0,-1 0 0,0 0-1,0 1 1,1-1 0,-1 0 0,0 0-1,0 0 1,0 0 0,0 1-1,1-1 1,26 21 109,-8-4-44,-2 0 0,0 1 0,-1 1 0,-1 0-1,20 33 1,-35-51-74,1 0-1,-1 0 1,0 1-1,1-1 1,-1 0-1,0 1 1,0-1 0,0 0-1,0 1 1,0-1-1,0 0 1,0 1-1,-1-1 1,1 0 0,0 1-1,-1-1 1,1 0-1,-1 0 1,1 1-1,-1-1 1,0 0-1,0 1 1,-24 27 3,9-12 5,-4 6-3,-1 0 1,-1-1 0,0-2-1,-2 0 1,0-1 0,-31 17-1,53-35-5,-1 1-1,1-1 1,-1 1 0,0-1-1,1 0 1,-1 0-1,0 0 1,0 0 0,0-1-1,0 1 1,0-1-1,0 0 1,0 0 0,0 0-1,0 0 1,0 0-1,0-1 1,0 1 0,-5-2-1,6 0-7,0 1 0,0 0 0,0 0 0,0-1 0,1 1 0,-1-1 1,0 0-1,1 0 0,-1 1 0,1-1 0,0 0 0,0 0 0,0 0 0,-1 0 0,2 0 0,-1-1 0,0 1 0,0 0 0,1 0 0,-1-1 0,1 1 0,0 0 0,0 0 0,0-1 0,0-2 0,0-11-89,2 0-1,-1 0 1,7-25-1,-7 37 76,0-1 0,0 0 0,1 0 0,0 0 0,0 1 0,0-1-1,0 1 1,1-1 0,0 1 0,0 0 0,0 0 0,0 0 0,1 1 0,-1-1-1,6-3 1,-8 7 24,-1 0-1,1 1 0,0-1 1,-1 0-1,1 1 0,-1-1 1,1 1-1,-1-1 0,1 0 0,-1 1 1,1-1-1,-1 1 0,0-1 1,1 1-1,-1 0 0,0-1 1,1 1-1,-1-1 0,0 1 1,0 0-1,1-1 0,-1 1 1,0 0-1,0-1 0,0 1 1,0 0-1,0-1 0,0 1 0,0 0 1,0-1-1,0 1 0,0 0 1,0-1-1,-1 2 0,1 26 209,-6 15 473,-24 86 0,21-101-516,1 1-1,1 1 0,2 0 1,1-1-1,1 1 1,2 52-1,3-69-94,0 0 1,1 0-1,0 0 0,1 0 1,0-1-1,1 1 1,10 18-1,-14-28-61,1 0 0,0 0 0,0 0 0,0 0 0,0-1 0,0 1 0,1 0 0,-1-1-1,1 0 1,0 1 0,0-1 0,-1 0 0,2 0 0,-1-1 0,0 1 0,0-1 0,0 1 0,1-1 0,-1 0 0,0 0 0,1-1 0,-1 1 0,1-1 0,-1 1 0,1-1 0,-1 0 0,1-1-1,-1 1 1,1 0 0,-1-1 0,1 0 0,-1 0 0,1 0 0,3-2 0,18-11 8,0-1-1,-1-1 1,-1-1-1,-1-1 1,40-40-1,-33 30-83,-11 10-233,0-2 0,17-24-1,0 0-1030,-1 12 599</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3:01.121"/>
    </inkml:context>
    <inkml:brush xml:id="br0">
      <inkml:brushProperty name="width" value="0.1" units="cm"/>
      <inkml:brushProperty name="height" value="0.1" units="cm"/>
      <inkml:brushProperty name="color" value="#FFC114"/>
    </inkml:brush>
  </inkml:definitions>
  <inkml:trace contextRef="#ctx0" brushRef="#br0">179 1 7258,'12'57'3478,"-8"-44"-3282,-1-1 0,0 1 0,-1-1 0,-1 1 0,0 0 0,0-1 0,-1 1 0,-1 0 0,0 0 0,-1 0 0,0-1 0,-5 16 0,-131 307 898,108-254-1069,21-76-12,9-5-12,0 0 0,0-1 0,-1 1 0,1 0 0,0 0 0,0 0 1,-1-1-1,1 1 0,0 0 0,0 0 0,0-1 0,0 1 0,-1 0 1,1-1-1,0 1 0,0 0 0,0-1 0,0 1 0,0 0 0,0-1 1,0 1-1,0 0 0,0-1 0,0 1 0,0 0 0,0-1 0,0 1 1,0 0-1,0-1 0,0 1 0,0 0 0,0 0 0,0-1 0,0 1 0,1 0 1,-1-1-1,0 1 0,0 0 0,0 0 0,1-1 0,-1 1 0,0 0 1,1-1-1,21-39 12,1 0-1,49-61 1,-52 73-9,-4 9-1,2 1 0,0 0 0,0 2 0,2 0 0,0 1-1,0 1 1,2 0 0,44-20 0,-57 31-1,-1-1 1,0 0-1,0-1 0,0 0 1,-1 0-1,1-1 0,-1 0 1,6-7-1,-12 11-2,0 1 1,0 0-1,0-1 0,0 1 0,1 0 1,-1 0-1,0 0 0,0 0 1,1 0-1,-1 0 0,1 0 0,-1 1 1,1-1-1,-1 0 0,1 1 1,-1-1-1,1 1 0,0-1 0,-1 1 1,1 0-1,-1 0 0,1 0 0,0 0 1,-1 0-1,1 0 0,2 1 1,-1 0 0,-1 0 0,0 1 0,1 0 0,-1-1 0,0 1 0,0 0 0,0 0 0,-1 0 1,1 0-1,0 0 0,-1 0 0,1 1 0,-1-1 0,2 5 0,1 2 2,0 0-1,-1 1 1,0 0 0,-1-1-1,0 1 1,0 0 0,-1 0-1,-1 13 1,-3 86 76,-2 22 140,4-119-193,-1 0 0,-1 1 1,0-1-1,0-1 0,-1 1 0,-1 0 0,0-1 0,-7 12 1,9-19 15,0 0 1,-1 1-1,0-2 1,1 1-1,-1 0 1,0-1-1,-1 1 1,1-1-1,-1-1 1,1 1 0,-1 0-1,0-1 1,0 0-1,0 0 1,0-1-1,0 1 1,-8 0-1,-22 9 131,-21 5-15,-1-1 0,-1-4 0,-66 6-1,59-1-548,65-15 374,-1-1 0,1 0 0,0 0 0,-1 0 0,1 0 0,0 0 0,-1 1 0,1-1 0,0 0-1,-1 0 1,1 0 0,0 0 0,-1 0 0,1 0 0,0 0 0,-1 0 0,1 0 0,0 0-1,-1 0 1,1-1 0,0 1 0,-1 0 0,1 0 0,0 0 0,-1 0 0,1 0 0,0-1-1,0 1 1,-1 0 0,1 0 0,0-1 0,0 1 0,-1 0 0,1-1 0,6-17-321</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8:57.609"/>
    </inkml:context>
    <inkml:brush xml:id="br0">
      <inkml:brushProperty name="width" value="0.1" units="cm"/>
      <inkml:brushProperty name="height" value="0.1" units="cm"/>
      <inkml:brushProperty name="color" value="#FFC114"/>
    </inkml:brush>
  </inkml:definitions>
  <inkml:trace contextRef="#ctx0" brushRef="#br0">79 55 5273,'-41'-51'2465,"41"50"-2419,0 1 0,0 0 1,0 0-1,0 0 0,0-1 1,0 1-1,-1 0 0,1 0 1,0 0-1,0-1 0,0 1 1,-1 0-1,1 0 0,0 0 1,0 0-1,0 0 0,-1 0 1,1-1-1,0 1 0,0 0 1,-1 0-1,1 0 0,0 0 1,0 0-1,-1 0 0,1 0 1,0 0-1,0 0 0,-1 0 1,1 0-1,0 0 1,0 0-1,-1 0 0,1 0 1,0 1-1,0-1 0,0 0 1,-1 0-1,1 0 0,0 0 1,0 0-1,0 0 0,-1 1 1,1-1-1,-4 14 550,3 16-317,7 73 907,0-31-769,-3 1 1,-8 78-1,-18 203-400,19-334-148,1-23-294,-1-31-440,9-69-1166,-2 39 1348</inkml:trace>
</inkml:ink>
</file>

<file path=ppt/ink/ink2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1:31.793"/>
    </inkml:context>
    <inkml:brush xml:id="br0">
      <inkml:brushProperty name="width" value="0.1" units="cm"/>
      <inkml:brushProperty name="height" value="0.1" units="cm"/>
      <inkml:brushProperty name="color" value="#E71224"/>
    </inkml:brush>
  </inkml:definitions>
  <inkml:trace contextRef="#ctx0" brushRef="#br0">165 65 9810,'-91'-64'3289,"90"87"-3241,7 6-16,-24 3-16,15 0-24,-23 0-72,21 2-72,-2-1-224,2-2-120,7-11-121,-17-10-1967,13-17 1872</inkml:trace>
</inkml:ink>
</file>

<file path=ppt/ink/ink2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1:32.141"/>
    </inkml:context>
    <inkml:brush xml:id="br0">
      <inkml:brushProperty name="width" value="0.1" units="cm"/>
      <inkml:brushProperty name="height" value="0.1" units="cm"/>
      <inkml:brushProperty name="color" value="#E71224"/>
    </inkml:brush>
  </inkml:definitions>
  <inkml:trace contextRef="#ctx0" brushRef="#br0">30 4 6577,'15'-2'530,"-1"1"0,0 1 0,0 0 0,0 1 0,27 5 0,-36-5-523,0 0 0,0 0 0,-1 0 0,1 1 0,-1 0 0,1 0 0,-1 0 0,0 1 0,0 0 0,0-1 0,0 1 0,0 1 0,-1-1 0,1 0 0,-1 1 1,0 0-1,0 0 0,0 0 0,-1 0 0,4 7 0,-6-9 4,0 1 1,0-1-1,0 1 1,0-1-1,0 1 1,-1-1-1,1 1 0,-1-1 1,0 1-1,0-1 1,0 1-1,0-1 1,0 0-1,0 0 1,-1 0-1,1 1 1,-1-1-1,1-1 1,-1 1-1,0 0 0,-2 2 1,-41 37 567,-18-5 82,53-32-523,-1 1 0,1 1-1,0 0 1,1 0 0,-16 14 0,24-19-99,-1 0 0,0 1 0,1-1 0,0 0-1,-1 1 1,1-1 0,0 1 0,0-1 0,0 1 0,0-1 0,0 1 0,0 0 0,0 0 0,0 0-1,1-1 1,-1 1 0,1 0 0,-1 0 0,1 0 0,0 0 0,0 3 0,0-5-24,0 1 1,1-1-1,-1 1 1,1-1-1,-1 1 1,1-1 0,-1 1-1,1-1 1,0 0-1,-1 1 1,1-1-1,-1 0 1,1 1-1,0-1 1,-1 0-1,1 0 1,0 0 0,-1 0-1,1 0 1,0 0-1,-1 0 1,2 0-1,31-5 40,-21 0-113,-1 0 0,0-1 0,0 0-1,-1-1 1,1 0 0,-1 0 0,-1-1 0,0 0-1,0-1 1,10-12 0,13-12-373,0 4 181</inkml:trace>
</inkml:ink>
</file>

<file path=ppt/ink/ink2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1:32.710"/>
    </inkml:context>
    <inkml:brush xml:id="br0">
      <inkml:brushProperty name="width" value="0.1" units="cm"/>
      <inkml:brushProperty name="height" value="0.1" units="cm"/>
      <inkml:brushProperty name="color" value="#E71224"/>
    </inkml:brush>
  </inkml:definitions>
  <inkml:trace contextRef="#ctx0" brushRef="#br0">86 0 7554,'-14'54'3246,"1"31"-2789,6-36-201,4-27-236,2-7-152,-1 0-1,-1-1 1,0 1 0,-1-1-1,-1 1 1,-9 20-1,14-35 114,0 1 0,-1-1 1,1 0-1,0 0 0,0 1 0,0-1 0,0 0 0,0 0 0,0 1 0,-1-1 0,1 0 0,0 0 1,0 1-1,0-1 0,0 0 0,-1 0 0,1 0 0,0 0 0,0 1 0,-1-1 0,1 0 0,0 0 0,0 0 1,-1 0-1,1 0 0,0 0 0,0 1 0,-1-1 0,1 0 0,0 0 0,-1 0 0,1 0 0,0 0 1,0 0-1,-1 0 0,1 0 0,0 0 0,-1-1 0,1 1 0,-5-12-306,3-18 215,3 19 177,1 0-1,0 1 1,1-1-1,0 1 1,0 0-1,1 0 1,1 0-1,0 0 1,7-9-1,-11 16-40,1 0 1,-1 0-1,1 1 1,0-1-1,0 0 0,1 1 1,-1-1-1,0 1 0,1 0 1,-1 0-1,1 0 1,0 0-1,0 1 0,0-1 1,-1 1-1,2-1 0,-1 1 1,0 0-1,0 0 1,0 0-1,0 1 0,1-1 1,-1 1-1,0 0 1,1 0-1,-1 0 0,0 0 1,0 1-1,1-1 0,-1 1 1,0 0-1,0 0 1,4 1-1,-4 0-29,0 0 1,0 0-1,0 1 0,0-1 0,0 0 1,-1 1-1,1 0 0,-1 0 1,0 0-1,0 0 0,0 0 0,0 0 1,0 0-1,-1 1 0,0-1 0,1 1 1,-1-1-1,0 1 0,-1-1 1,1 1-1,-1 0 0,1-1 0,-1 1 1,0 0-1,-1-1 0,1 1 1,-1 4-1,0 1 2,-1 0 1,0-1-1,0 1 1,0 0-1,-1 0 1,-1-1-1,0 0 1,0 0-1,-9 14 1,10-17 37,1-1 0,-1 0 0,0 0 0,0-1 0,0 1 0,-1-1 0,1 1 0,-1-1 0,0 0 1,0 0-1,0-1 0,0 1 0,0-1 0,-1 0 0,1 0 0,-1-1 0,0 1 0,1-1 0,-1 0 0,-7 1 0,23-2 45,-1 0 0,0 0 0,0-1 0,1-1 0,-1 0-1,0 0 1,0-1 0,-1 0 0,1-1 0,-1 0 0,1 0-1,-1-1 1,10-7 0,-9 4 283,-1 2-227</inkml:trace>
</inkml:ink>
</file>

<file path=ppt/ink/ink2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1:33.060"/>
    </inkml:context>
    <inkml:brush xml:id="br0">
      <inkml:brushProperty name="width" value="0.1" units="cm"/>
      <inkml:brushProperty name="height" value="0.1" units="cm"/>
      <inkml:brushProperty name="color" value="#E71224"/>
    </inkml:brush>
  </inkml:definitions>
  <inkml:trace contextRef="#ctx0" brushRef="#br0">1 96 9402,'15'2'3233,"11"-4"-3041,13 0-72,10 2 64,2-3 24,4-5 8,-9 0-24,-14-9-96,-2 6-88,0-2-216,-6 6-152,-6-1-408,-10-10-1449,-3 18 1553</inkml:trace>
</inkml:ink>
</file>

<file path=ppt/ink/ink2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1:33.387"/>
    </inkml:context>
    <inkml:brush xml:id="br0">
      <inkml:brushProperty name="width" value="0.1" units="cm"/>
      <inkml:brushProperty name="height" value="0.1" units="cm"/>
      <inkml:brushProperty name="color" value="#E71224"/>
    </inkml:brush>
  </inkml:definitions>
  <inkml:trace contextRef="#ctx0" brushRef="#br0">324 16 7770,'-46'-15'2832,"35"31"-2296,2 11-40,1-1-39,-3-3-41,-1 10-72,2-7-8,1 5-104,-21 0-40,0-4-88,-7 2-56,7 6-48,20-1-56,-11-4-224,4-9-184,3-14-432,-4-7 519</inkml:trace>
</inkml:ink>
</file>

<file path=ppt/ink/ink2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1:33.767"/>
    </inkml:context>
    <inkml:brush xml:id="br0">
      <inkml:brushProperty name="width" value="0.1" units="cm"/>
      <inkml:brushProperty name="height" value="0.1" units="cm"/>
      <inkml:brushProperty name="color" value="#E71224"/>
    </inkml:brush>
  </inkml:definitions>
  <inkml:trace contextRef="#ctx0" brushRef="#br0">1 288 8802,'13'7'3105,"7"-2"-2705,-2 1-24,0-2 32,-3-4 8,9 13-88,-2 2-56,-3 3-152,4 3-48,-1-3-64,-4-2-24,-5 2-240,-2-1-120,-9-14-392,-4-13-993</inkml:trace>
  <inkml:trace contextRef="#ctx0" brushRef="#br0" timeOffset="1">237 93 6761,'50'-91'3089,"-42"90"-760,3 14-2041,3 8 48,-13-6-48,-1 6-24,0 2-144,-1 4-40,-3 2-160,4 6-96,-10-11-400,-6-4-56,0 0 360</inkml:trace>
</inkml:ink>
</file>

<file path=ppt/ink/ink2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1:34.208"/>
    </inkml:context>
    <inkml:brush xml:id="br0">
      <inkml:brushProperty name="width" value="0.1" units="cm"/>
      <inkml:brushProperty name="height" value="0.1" units="cm"/>
      <inkml:brushProperty name="color" value="#E71224"/>
    </inkml:brush>
  </inkml:definitions>
  <inkml:trace contextRef="#ctx0" brushRef="#br0">5 0 8370,'-1'2'142,"1"0"0,-1 0 0,0 0 0,1 0 0,-1 0 0,1 0 0,0 0 0,-1 0 0,1 0 0,0 0 0,0 0 0,0 0 0,1 0 0,-1 0 0,0 0 0,1 0 0,-1 0 0,1 0 0,0 0 0,0-1 0,0 1 1,0 0-1,2 2 0,6 24 232,-6-14-248,1 0-1,0 0 1,7 15-1,-7-18-120,1 1 0,-2 0 0,5 25 0,-10-17-11,1-19 5,1-1 1,0 0-1,0 0 1,0 0-1,-1 0 1,1 1-1,0-1 1,-1 0-1,1 0 1,0 0-1,0 0 1,-1 0-1,1 0 1,0 0-1,-1 0 1,1 0-1,0 0 1,0 0-1,-1 0 1,1 0-1,0 0 1,-1 0-1,1 0 1,0 0-1,0 0 1,-1 0-1,1-1 1,0 1-1,0 0 1,-1 0-1,1 0 1,0 0-1,0-1 1,0 1 0,-1 0-1,1 0 1,0-1-1,-2 0 0,1-1-1,0 1 1,0-1 0,0 0-1,0 1 1,1-1-1,-1 0 1,0 0 0,1 0-1,-1 0 1,1 1 0,-1-1-1,1 0 1,0 0 0,0 0-1,0 0 1,0 0-1,0 0 1,0 0 0,2-3-1,1-6 38,1 0 0,0 0 0,1 1 0,0 0 0,0 0 0,1 0 0,9-10-1,-12 15-17,1 1 1,-1 0-1,1 0 0,0 0 0,0 0 0,1 1 0,-1 0 0,1-1 0,0 2 0,0-1 0,0 1 0,0-1 0,0 1 0,0 1 0,0-1 0,1 1 0,5-1 0,96 6 82,-75-1-87,-31-4-15,0 1 1,0 0 0,0 0-1,0 0 1,0 1 0,0-1 0,0 0-1,0 0 1,0 1 0,0-1-1,0 0 1,0 1 0,0-1 0,0 1-1,0-1 1,0 1 0,0 0-1,0-1 1,0 1 0,0 0 0,-1 0-1,1-1 1,0 1 0,-1 0 0,1 0-1,0 0 1,-1 0 0,1 1-1,-1 0-1,0 0-1,0 0 1,0 0-1,0 0 0,0 0 1,-1 0-1,1 0 0,-1-1 1,0 1-1,1 0 1,-1 0-1,0-1 0,0 1 1,0 0-1,0-1 0,-2 3 1,-20 25 10,-2 0 1,-34 29-1,13-12-2,35-37 14,-10 12-190,22-15-177,15-7-282,4-5 345</inkml:trace>
</inkml:ink>
</file>

<file path=ppt/ink/ink2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1:34.742"/>
    </inkml:context>
    <inkml:brush xml:id="br0">
      <inkml:brushProperty name="width" value="0.1" units="cm"/>
      <inkml:brushProperty name="height" value="0.1" units="cm"/>
      <inkml:brushProperty name="color" value="#E71224"/>
    </inkml:brush>
  </inkml:definitions>
  <inkml:trace contextRef="#ctx0" brushRef="#br0">73 23 5601,'1'2'355,"0"0"0,0 0 0,0 0-1,-1 1 1,1-1 0,-1 0 0,0 0 0,1 1-1,-1-1 1,0 0 0,0 0 0,-1 1 0,1-1-1,0 0 1,-1 0 0,1 0 0,-2 4-1,-17 43-492,13-36 702,-5 15-263,4-14-235,1 0 1,1 0-1,0 0 1,1 1-1,0 0 1,1-1-1,1 1 1,-1 22-1,7-22-563,2-26 45,5-29-132,-11 36 550,7-24 5,1 1 0,1-1 0,1 2 0,1-1-1,2 1 1,18-28 0,-28 50 96,1-1 0,0 1-1,0 0 1,0 0 0,1 1 0,0-1-1,-1 1 1,1 0 0,0 0 0,1 0-1,-1 1 1,6-3 0,-9 4-50,1 1 0,-1-1-1,0 0 1,0 0 0,1 1 0,-1 0 0,0-1 0,1 1 0,-1 0 0,1 0 0,-1 0-1,0 0 1,1 1 0,-1-1 0,0 1 0,1-1 0,-1 1 0,0 0 0,0 0-1,0 0 1,0 0 0,1 0 0,-1 0 0,-1 1 0,1-1 0,0 1 0,0-1-1,0 1 1,-1 0 0,3 2 0,2 7-8,0-1 0,0 1-1,-1-1 1,5 17 0,-9-23-30,0 0 0,0 1 0,-1-1 0,0 1 0,0-1-1,0 1 1,0-1 0,-1 0 0,1 1 0,-1-1 0,0 0 0,-1 1 0,1-1 0,-4 8 0,0 0-53,-1 0 0,0 0 0,0 0 0,-1-1 0,-1 0 0,0 0 0,0 0 0,-1-1 0,0-1 0,-11 9 1,1-5 346,2 2 1,0 0 0,0 0 0,-17 23 0,34-38-258,0 0-1,0 0 0,0 0 1,0 0-1,0 0 1,0 1-1,0-1 0,0 0 1,0 0-1,0 0 1,0 0-1,0 1 1,0-1-1,0 0 0,0 0 1,0 0-1,0 0 1,0 0-1,0 1 0,0-1 1,0 0-1,0 0 1,0 0-1,0 0 1,1 0-1,-1 1 0,0-1 1,0 0-1,0 0 1,0 0-1,0 0 0,0 0 1,0 0-1,1 0 1,-1 0-1,0 1 0,0-1 1,0 0-1,0 0 1,0 0-1,0 0 1,1 0-1,-1 0 0,0 0 1,0 0-1,0 0 1,0 0-1,1 0 0,-1 0 1,0 0-1,0 0 1,0 0-1,1 0 1,16 1 421,18-4-6,22-11-69,-32 7-773,0 1 0,53-5 0,-33 8-410,-10-9 319</inkml:trace>
</inkml:ink>
</file>

<file path=ppt/ink/ink2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2:58.420"/>
    </inkml:context>
    <inkml:brush xml:id="br0">
      <inkml:brushProperty name="width" value="0.1" units="cm"/>
      <inkml:brushProperty name="height" value="0.1" units="cm"/>
      <inkml:brushProperty name="color" value="#E71224"/>
    </inkml:brush>
  </inkml:definitions>
  <inkml:trace contextRef="#ctx0" brushRef="#br0">2 4 6921,'-2'-4'3441,"2"8"-3017,14 25 24,12 45-216,-15-41-56,1-7-55,-7-8-49,15-3-8,-7-2-16,-2-3-104,7 7-72,-23-11-1721,-6-3 1321</inkml:trace>
</inkml:ink>
</file>

<file path=ppt/ink/ink2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2:58.750"/>
    </inkml:context>
    <inkml:brush xml:id="br0">
      <inkml:brushProperty name="width" value="0.1" units="cm"/>
      <inkml:brushProperty name="height" value="0.1" units="cm"/>
      <inkml:brushProperty name="color" value="#E71224"/>
    </inkml:brush>
  </inkml:definitions>
  <inkml:trace contextRef="#ctx0" brushRef="#br0">1 0 8106,'1'12'2768,"-1"-9"-2504,30 23 48,-25-16 89,5 10 15,8 5-104,-16-9-88,6 15-96,3-8-40,-1 2-64,0-1 0,11-5-48,-1 0-96,-2-9-352,-3-8 1600,1-6-960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8:57.951"/>
    </inkml:context>
    <inkml:brush xml:id="br0">
      <inkml:brushProperty name="width" value="0.1" units="cm"/>
      <inkml:brushProperty name="height" value="0.1" units="cm"/>
      <inkml:brushProperty name="color" value="#FFC114"/>
    </inkml:brush>
  </inkml:definitions>
  <inkml:trace contextRef="#ctx0" brushRef="#br0">277 29 4681,'7'-22'3510,"-7"22"-3443,0 0 0,0-1 0,0 1 0,0 0 0,0 0 0,0-1 0,0 1 1,0 0-1,0 0 0,0-1 0,0 1 0,0 0 0,0 0 0,0 0 0,0-1 0,-1 1 1,1 0-1,0 0 0,0 0 0,0-1 0,0 1 0,-1 0 0,1 0 0,0 0 0,0 0 1,0-1-1,-1 1 0,1 0 0,0 0 0,0 0 0,0 0 0,-1 0 0,1 0 0,0 0 1,0 0-1,-1 0 0,1 0 0,0 0 0,0 0 0,-1 0 0,1 0 0,0 0 1,-5 1 72,2 1 0,-1 0 0,0 0 1,0 0-1,0 0 0,1 1 1,0 0-1,-1-1 0,1 1 1,-4 4-1,-12 15 26,0-1-1,1 2 1,2 1 0,-27 47-1,15-5 10,-24 83-1,14-36-480,39-124-1401,8-22 364,6-14 608</inkml:trace>
</inkml:ink>
</file>

<file path=ppt/ink/ink2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2:59.108"/>
    </inkml:context>
    <inkml:brush xml:id="br0">
      <inkml:brushProperty name="width" value="0.1" units="cm"/>
      <inkml:brushProperty name="height" value="0.1" units="cm"/>
      <inkml:brushProperty name="color" value="#E71224"/>
    </inkml:brush>
  </inkml:definitions>
  <inkml:trace contextRef="#ctx0" brushRef="#br0">0 119 7346,'2'-2'306,"1"-1"0,-1 1 0,0-1 0,1 1 0,-1 0 0,1-1 0,0 1 0,-1 1 0,1-1 0,0 0 0,0 1 0,4-2 0,44-17 463,-21 11-513,1 2 1,0 1-1,49-2 0,-5 0-36,224-23 338,-297 30-556,-1 1-1,1 0 1,0 0-1,-1 0 0,1-1 1,0 2-1,0-1 1,-1 0-1,1 0 1,0 0-1,-1 1 0,1-1 1,-1 1-1,1-1 1,-1 1-1,1 0 1,-1 0-1,1 0 0,-1-1 1,1 1-1,-1 0 1,0 1-1,0-1 1,1 0-1,-1 0 0,0 1 1,0-1-1,0 0 1,0 1-1,-1-1 1,1 1-1,0-1 1,-1 1-1,1-1 0,-1 1 1,1 0-1,-1-1 1,0 1-1,1 0 1,-1-1-1,0 1 0,0 0 1,0-1-1,-1 1 1,1 0-1,0-1 1,-1 3-1,-3 12 5,0 0 0,0-1 0,-2 0 0,-8 18 0,4-9 6,6-14-62,0 0 0,0 0 0,-1 0 0,-1-1 0,0 0 0,0 0 0,-1 0 0,0-1 0,0 0 0,-1 0 0,0-1 0,0 0 0,-1 0 0,0-1 0,0 0 0,0-1 0,-1 0 0,-16 6 0,-39 14 603,-8-2-296</inkml:trace>
</inkml:ink>
</file>

<file path=ppt/ink/ink2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2:59.471"/>
    </inkml:context>
    <inkml:brush xml:id="br0">
      <inkml:brushProperty name="width" value="0.1" units="cm"/>
      <inkml:brushProperty name="height" value="0.1" units="cm"/>
      <inkml:brushProperty name="color" value="#E71224"/>
    </inkml:brush>
  </inkml:definitions>
  <inkml:trace contextRef="#ctx0" brushRef="#br0">25 0 6409,'0'4'2329,"0"4"-1729,4 3-24,-3 2 112,-1 2-96,0 2-240,-3 2-71,0 3-145,-2-1-16,0 0-64,0-2-24,2-8-64,-1-1-144,3-7-385</inkml:trace>
</inkml:ink>
</file>

<file path=ppt/ink/ink2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2:59.827"/>
    </inkml:context>
    <inkml:brush xml:id="br0">
      <inkml:brushProperty name="width" value="0.1" units="cm"/>
      <inkml:brushProperty name="height" value="0.1" units="cm"/>
      <inkml:brushProperty name="color" value="#E71224"/>
    </inkml:brush>
  </inkml:definitions>
  <inkml:trace contextRef="#ctx0" brushRef="#br0">1 178 4097,'71'-88'1830,"-71"87"-1726,1-1 1,0 1 0,0 0 0,0 0 0,0 0 0,0 0 0,0 0 0,0 0 0,0 0 0,0 0-1,0 0 1,0 1 0,1-1 0,-1 0 0,0 1 0,0-1 0,1 1 0,-1-1 0,1 1-1,-1 0 1,0 0 0,1-1 0,-1 1 0,1 0 0,-1 0 0,0 0 0,1 0 0,-1 1-1,1-1 1,-1 0 0,0 1 0,1-1 0,-1 1 0,0-1 0,1 1 0,-1 0 0,0-1 0,0 1-1,0 0 1,1 0 0,-1 0 0,0 0 0,0 0 0,0 0 0,1 2 0,3 2 95,29 17 28,1-2 1,1-1-1,0-1 1,2-3 0,-1 0-1,2-3 1,0-1-1,0-2 1,75 7-1,-105-15-206,0-1-1,0 1 0,0-2 0,0 1 1,0-2-1,0 1 0,-1-1 0,1 0 0,0-1 1,-1 0-1,16-8 0,-21 10-38,0-1 1,-1 0-1,1 0 0,0 0 1,-1-1-1,1 1 0,-1-1 1,1 1-1,-1-1 0,0 0 1,0 0-1,-1 0 0,1 0 1,-1 0-1,1 0 0,-1 0 1,0-1-1,0 1 0,0 0 1,-1-1-1,1 1 0,-1-1 1,0 1-1,1 0 0,-2-1 1,1 1-1,0-1 0,-1 1 1,0-1-1,1 1 0,-1 0 1,-1-1-1,-1-3 0,-20-37 548,9 20-144</inkml:trace>
  <inkml:trace contextRef="#ctx0" brushRef="#br0" timeOffset="1">372 0 7346,'8'9'2544,"-5"-6"-2224,2 2 104,13 6 112,-3-1-32,-7 2-127,2-1-105,-6 2-104,9 2-24,3 3-96,-1 2-16,-4-5-176,-7-1-192,2-5-2473,-1-4 1985</inkml:trace>
</inkml:ink>
</file>

<file path=ppt/ink/ink2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3:00.153"/>
    </inkml:context>
    <inkml:brush xml:id="br0">
      <inkml:brushProperty name="width" value="0.1" units="cm"/>
      <inkml:brushProperty name="height" value="0.1" units="cm"/>
      <inkml:brushProperty name="color" value="#E71224"/>
    </inkml:brush>
  </inkml:definitions>
  <inkml:trace contextRef="#ctx0" brushRef="#br0">0 45 5577,'127'-45'2321,"-111"65"-865,2-2-1040,0 3 40,-1-2 8,-2 4-200,-4 1-56,2 2-128,0 4-16,-1-7-64,-2-5-144,-9-6-1256,-1-8 1000</inkml:trace>
</inkml:ink>
</file>

<file path=ppt/ink/ink2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3:00.506"/>
    </inkml:context>
    <inkml:brush xml:id="br0">
      <inkml:brushProperty name="width" value="0.1" units="cm"/>
      <inkml:brushProperty name="height" value="0.1" units="cm"/>
      <inkml:brushProperty name="color" value="#E71224"/>
    </inkml:brush>
  </inkml:definitions>
  <inkml:trace contextRef="#ctx0" brushRef="#br0">566 1 6921,'-18'72'4066,"12"-55"-3829,0 0 0,-1 0 0,-1 0 0,-11 15 0,-20 24-69,-3-1 0,-2-2-1,-54 50 1,-53 62-101,128-136-53,1 1 1,1 1-1,2 0 0,-16 38 0,28-51 33,6-9-163,6-9-449,-4-2 91,-1 1 219</inkml:trace>
</inkml:ink>
</file>

<file path=ppt/ink/ink2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3:00.841"/>
    </inkml:context>
    <inkml:brush xml:id="br0">
      <inkml:brushProperty name="width" value="0.1" units="cm"/>
      <inkml:brushProperty name="height" value="0.1" units="cm"/>
      <inkml:brushProperty name="color" value="#E71224"/>
    </inkml:brush>
  </inkml:definitions>
  <inkml:trace contextRef="#ctx0" brushRef="#br0">0 35 6953,'92'-34'2529,"-94"59"-1929,1 9-336,-4 4 16,-3 3 0,-4-8-24,1-7-120,-1-1-24,7-2-72,4 5-72,-9-10-464,0-4-1672,0-7 1512</inkml:trace>
</inkml:ink>
</file>

<file path=ppt/ink/ink2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3:01.192"/>
    </inkml:context>
    <inkml:brush xml:id="br0">
      <inkml:brushProperty name="width" value="0.1" units="cm"/>
      <inkml:brushProperty name="height" value="0.1" units="cm"/>
      <inkml:brushProperty name="color" value="#E71224"/>
    </inkml:brush>
  </inkml:definitions>
  <inkml:trace contextRef="#ctx0" brushRef="#br0">44 39 4449,'-11'-12'557,"-11"-7"481,15 23-7,7 17 752,-1 81 572,-2-8-1784,3-93-568,0 0 0,0 0-1,0 1 1,0-1 0,0 0 0,0 0 0,1 0 0,-1 1-1,0-1 1,1 0 0,-1 0 0,1 0 0,-1 0 0,1 0 0,-1 0-1,1 0 1,0 0 0,-1 0 0,1 0 0,0 0 0,0 0 0,0-1-1,0 1 1,0 0 0,0 0 0,0-1 0,0 1 0,0-1-1,0 1 1,0-1 0,0 1 0,0-1 0,0 0 0,0 0 0,1 1-1,-1-1 1,0 0 0,0 0 0,0 0 0,1 0 0,-1 0 0,0-1-1,0 1 1,0 0 0,0 0 0,1-1 0,-1 1 0,2-2-1,2 0 4,1 0 0,0-1 0,-1 0-1,0 0 1,0 0 0,0-1-1,0 1 1,6-7 0,13-22 10,10-9 5,-24 31-22,0-1 1,0 0-1,-2 0 0,13-20 1,20-26-9,-40 55 11,0 1 1,0 0-1,0-1 1,1 1-1,-1 0 1,0 0-1,1-1 1,-1 1-1,1 0 1,0 0-1,-1 1 1,1-1-1,0 0 1,-1 0-1,1 1 1,0-1-1,0 1 1,-1 0-1,1 0 1,3-1-1,-4 2-1,1-1 0,-1 1 0,1-1-1,-1 1 1,0 0 0,0-1 0,1 1 0,-1 0-1,0 0 1,0 0 0,0 0 0,0 0 0,0 0-1,0 0 1,0 0 0,-1 1 0,1-1 0,0 0 0,0 0-1,0 2 1,1 2 32,-1 0-1,1 0 1,-1 0 0,0 0-1,0 0 1,0 0 0,-1 0-1,0 0 1,0 0 0,0 0-1,-1 0 1,1 0-1,-1 0 1,-2 5 0,-5 16 90,1 0 0,2 1 0,0-1 0,2 1 0,0 31 1,6-38-280,-3-20 136,0 0 0,0 1 1,1-1-1,-1 0 0,0 0 0,0 0 0,1 0 0,-1 0 0,0 0 1,1 0-1,-1 0 0,0 0 0,0 0 0,1 0 0,-1 0 0,0 0 1,0 0-1,1 0 0,-1 0 0,0 0 0,1 0 0,-1 0 1,0 0-1,0 0 0,1 0 0,-1 0 0,0-1 0,0 1 0,0 0 1,1 0-1,-1 0 0,0 0 0,0-1 0,0 1 0,1 0 0,-1 0 1,0-1-1,0 1 0,0 0 0,0 0 0,0-1 0,1 1 1,-1 0-1,0 0 0,0-1 0,0 1 0,0-1 0,11-10-318</inkml:trace>
</inkml:ink>
</file>

<file path=ppt/ink/ink2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3:01.528"/>
    </inkml:context>
    <inkml:brush xml:id="br0">
      <inkml:brushProperty name="width" value="0.1" units="cm"/>
      <inkml:brushProperty name="height" value="0.1" units="cm"/>
      <inkml:brushProperty name="color" value="#E71224"/>
    </inkml:brush>
  </inkml:definitions>
  <inkml:trace contextRef="#ctx0" brushRef="#br0">66 1 8842,'-59'23'2961,"53"-13"-2873,6 8-48,0 3 56,0-3 40,3 0 0,-1-3 24,6 5-64,5-2-32,-5 11-48,0 2-80,-8-11-368,-5 0 984,0-15-520</inkml:trace>
</inkml:ink>
</file>

<file path=ppt/ink/ink2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3:01.858"/>
    </inkml:context>
    <inkml:brush xml:id="br0">
      <inkml:brushProperty name="width" value="0.1" units="cm"/>
      <inkml:brushProperty name="height" value="0.1" units="cm"/>
      <inkml:brushProperty name="color" value="#E71224"/>
    </inkml:brush>
  </inkml:definitions>
  <inkml:trace contextRef="#ctx0" brushRef="#br0">1 224 8234,'3'-7'2792,"7"-3"-2576,20 1 16,7 2 57,13-1 79,5-4-40,3-7-64,-7-6-72,0 2-104,-2-3-8,-3 8-64,-8-9 16,-5 6-136,-9 14-104,-6 2-216,-5 9-176</inkml:trace>
</inkml:ink>
</file>

<file path=ppt/ink/ink2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3:02.191"/>
    </inkml:context>
    <inkml:brush xml:id="br0">
      <inkml:brushProperty name="width" value="0.1" units="cm"/>
      <inkml:brushProperty name="height" value="0.1" units="cm"/>
      <inkml:brushProperty name="color" value="#E71224"/>
    </inkml:brush>
  </inkml:definitions>
  <inkml:trace contextRef="#ctx0" brushRef="#br0">315 1 6257,'-21'45'3114,"-43"70"0,38-73-2881,-38 88 0,27-20-91,4 1-1,-23 153 1,52-245-133,1-8-1,1 0-1,0 0 0,1 0 0,0 0 1,0 0-1,3 20 0,24-74-1156,-4 2 865</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8:58.282"/>
    </inkml:context>
    <inkml:brush xml:id="br0">
      <inkml:brushProperty name="width" value="0.1" units="cm"/>
      <inkml:brushProperty name="height" value="0.1" units="cm"/>
      <inkml:brushProperty name="color" value="#FFC114"/>
    </inkml:brush>
  </inkml:definitions>
  <inkml:trace contextRef="#ctx0" brushRef="#br0">1 0 7538,'10'2'2768,"3"11"-2000,-3-1-440,-9 12-56,-6 3-7,-3-1-113,0 4-8,6 1-72,7 2-24,-5-15-72,0-4-48,-3-12-184,1-4-105,7-3-431</inkml:trace>
</inkml:ink>
</file>

<file path=ppt/ink/ink2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3:02.520"/>
    </inkml:context>
    <inkml:brush xml:id="br0">
      <inkml:brushProperty name="width" value="0.1" units="cm"/>
      <inkml:brushProperty name="height" value="0.1" units="cm"/>
      <inkml:brushProperty name="color" value="#E71224"/>
    </inkml:brush>
  </inkml:definitions>
  <inkml:trace contextRef="#ctx0" brushRef="#br0">1 99 8322,'18'-18'2792,"10"7"-2728,4 4-32,-2 1 48,-4 4 16,1-1 40,-4-6 24,8 3-47,5 1-33,-8-2-40,10 4-8,-12 0-112,-3 0-80,-5 1-329,-10-3 1330,-8-3-729</inkml:trace>
</inkml:ink>
</file>

<file path=ppt/ink/ink2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3:02.897"/>
    </inkml:context>
    <inkml:brush xml:id="br0">
      <inkml:brushProperty name="width" value="0.1" units="cm"/>
      <inkml:brushProperty name="height" value="0.1" units="cm"/>
      <inkml:brushProperty name="color" value="#E71224"/>
    </inkml:brush>
  </inkml:definitions>
  <inkml:trace contextRef="#ctx0" brushRef="#br0">5 1 6401,'-3'8'4272,"3"4"-3377,0-11-1067,-2 259-1601,2-269 968</inkml:trace>
  <inkml:trace contextRef="#ctx0" brushRef="#br0" timeOffset="1">225 20 3953,'-4'6'418,"1"0"0,0 0 0,0 0 1,0 0-1,0 0 0,-1 8 0,2-7-177,0 0-1,-1-1 0,1 0 0,-2 1 0,1-1 1,-4 6-1,-3 1-29,0 1 0,1 1 0,1 0 0,0 0 0,2 0 0,-1 1 0,2 0 0,0 0 0,-4 29 0,9-44-207,0 0 0,1 1 0,-1-1 1,1 0-1,-1 0 0,1 0 1,0 1-1,-1-1 0,1 0 0,0 0 1,0 0-1,-1 0 0,1 0 1,0 0-1,0 0 0,0-1 1,0 1-1,0 0 0,1 0 0,-1-1 1,0 1-1,0-1 0,0 1 1,1-1-1,-1 1 0,0-1 0,0 0 1,1 0-1,-1 1 0,0-1 1,1 0-1,-1 0 0,0 0 0,3-1 1,48 0 69,-37-1-77,-1-1 0,0 0 0,0-1 1,0-1-1,-1 0 0,0-1 0,0 0 0,0-1 1,0-1-1,-1 0 0,20-17 0,0 4-25</inkml:trace>
</inkml:ink>
</file>

<file path=ppt/ink/ink2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3:03.271"/>
    </inkml:context>
    <inkml:brush xml:id="br0">
      <inkml:brushProperty name="width" value="0.1" units="cm"/>
      <inkml:brushProperty name="height" value="0.1" units="cm"/>
      <inkml:brushProperty name="color" value="#E71224"/>
    </inkml:brush>
  </inkml:definitions>
  <inkml:trace contextRef="#ctx0" brushRef="#br0">54 91 6833,'0'0'61,"0"1"0,-1 0 0,1 0 0,0 0 0,0 0 0,0-1 0,0 1-1,0 0 1,0 0 0,0 0 0,1 0 0,-1-1 0,0 1 0,0 0 0,1 0-1,-1 0 1,0-1 0,1 1 0,-1 0 0,1 0 0,-1-1 0,1 1 0,-1 0-1,1-1 1,-1 1 0,1-1 0,0 1 0,-1-1 0,1 1 0,0-1 0,-1 1 0,1-1-1,0 1 1,0-1 0,0 0 0,-1 0 0,1 1 0,0-1 0,0 0 0,0 0-1,0 0 1,-1 0 0,1 0 0,0 0 0,0 0 0,0 0 0,0 0 0,0 0-1,-1-1 1,1 1 0,1-1 0,7-3-1,0 0-1,0 0 1,0-1 0,8-6-1,7-4 189,141-48-81,-164 62-166,0 0 1,1 1 0,-1-1 0,0 0 0,0 1-1,1-1 1,-1 0 0,0 1 0,1 0 0,-1-1-1,0 1 1,1 0 0,-1-1 0,1 1-1,-1 0 1,0 0 0,1 0 0,-1 1 0,1-1-1,-1 0 1,0 0 0,1 1 0,-1-1 0,0 1-1,1-1 1,-1 1 0,0-1 0,1 1-1,-1 0 1,0 0 0,0 0 0,0 0 0,0 0-1,0 0 1,0 0 0,0 0 0,0 0 0,0 0-1,-1 0 1,1 1 0,0-1 0,-1 0 0,1 0-1,-1 1 1,1-1 0,0 3 0,-2-2 15,0 0 1,0 0-1,0 0 0,0 0 1,-1 0-1,1 0 1,-1 0-1,1 0 1,-1-1-1,1 1 0,-1-1 1,0 1-1,0-1 1,0 1-1,1-1 1,-1 0-1,-4 1 1,-15 14 133,-89 100 432,20-22-359,65-70-178,0 2 0,1 0 0,-21 33 0,40-47-764,9-25 490</inkml:trace>
</inkml:ink>
</file>

<file path=ppt/ink/ink2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3:03.627"/>
    </inkml:context>
    <inkml:brush xml:id="br0">
      <inkml:brushProperty name="width" value="0.1" units="cm"/>
      <inkml:brushProperty name="height" value="0.1" units="cm"/>
      <inkml:brushProperty name="color" value="#E71224"/>
    </inkml:brush>
  </inkml:definitions>
  <inkml:trace contextRef="#ctx0" brushRef="#br0">0 43 7546,'16'-42'2317,"-13"43"-2157,-1 1 0,1-1 0,-1 1-1,0 0 1,1 0 0,-1 0-1,0 0 1,0 0 0,0 1-1,0-1 1,2 6 0,3 0 101,8 8-10,1-1 0,1-1 0,1 0 0,0-1 0,22 12 0,103 46 186,11 6-167,-126-58-246,-16-11-28,0 0-1,1-1 1,-1 0 0,23 8-1,-34-14-36,1-1-1,-1 0 0,0 0 1,0 0-1,1 0 0,-1 1 1,0-2-1,1 1 0,-1 0 0,0 0 1,1 0-1,-1-1 0,0 1 1,0 0-1,1-1 0,-1 1 1,0-1-1,2-1 0,12-5-283</inkml:trace>
</inkml:ink>
</file>

<file path=ppt/ink/ink2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3:04.121"/>
    </inkml:context>
    <inkml:brush xml:id="br0">
      <inkml:brushProperty name="width" value="0.1" units="cm"/>
      <inkml:brushProperty name="height" value="0.1" units="cm"/>
      <inkml:brushProperty name="color" value="#E71224"/>
    </inkml:brush>
  </inkml:definitions>
  <inkml:trace contextRef="#ctx0" brushRef="#br0">24 55 9226,'-23'-8'3129,"23"4"-2993,10 4-96,14 4-40,-9-4 16,13 4-16,-2-4 0,1-3 24,20 3-16,-14-5 0,-8 0-8,1-4-192,-5 2-144,-4-3 2032,-2-1-1400</inkml:trace>
</inkml:ink>
</file>

<file path=ppt/ink/ink2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3:04.472"/>
    </inkml:context>
    <inkml:brush xml:id="br0">
      <inkml:brushProperty name="width" value="0.1" units="cm"/>
      <inkml:brushProperty name="height" value="0.1" units="cm"/>
      <inkml:brushProperty name="color" value="#E71224"/>
    </inkml:brush>
  </inkml:definitions>
  <inkml:trace contextRef="#ctx0" brushRef="#br0">197 39 5905,'-45'-34'2377,"45"34"-2342,-1 0 0,1-1 1,-1 1-1,1-1 0,0 1 1,-1 0-1,1-1 0,-1 1 1,1 0-1,-1 0 1,1-1-1,-1 1 0,1 0 1,-1 0-1,1 0 0,-1 0 1,1-1-1,-1 1 0,1 0 1,-1 0-1,0 0 0,1 0 1,-1 0-1,1 0 0,-1 1 1,1-1-1,-1 0 0,1 0 1,-1 0-1,1 0 0,-1 1 1,1-1-1,-1 0 0,1 0 1,-1 1-1,1-1 0,0 0 1,-1 1-1,1-1 0,-1 1 1,1-1-1,0 0 0,-1 1 1,1-1-1,0 1 0,0-1 1,-1 1-1,1-1 0,0 1 1,0-1-1,0 1 0,0-1 1,-1 1-1,1 0 0,0-1 1,0 1-1,3 32 89,-2-28 17,0 11 43,0 0 1,-2 0-1,0 0 1,-1 0-1,0 0 1,-9 28-1,-7 49 421,-24 175 38,-3 37-449,41-255-208,-5 131 109,9-161-141,1-1 0,1 1 0,1-1 0,0 0-1,2 0 1,9 28 0,-15-55-290,0 0 0,0 0 0,1 0 0,0 0 0,0 0 0,3-14 1,-2 10-214,6-38-425</inkml:trace>
</inkml:ink>
</file>

<file path=ppt/ink/ink2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3:04.809"/>
    </inkml:context>
    <inkml:brush xml:id="br0">
      <inkml:brushProperty name="width" value="0.1" units="cm"/>
      <inkml:brushProperty name="height" value="0.1" units="cm"/>
      <inkml:brushProperty name="color" value="#E71224"/>
    </inkml:brush>
  </inkml:definitions>
  <inkml:trace contextRef="#ctx0" brushRef="#br0">372 10 5841,'-1'-1'245,"0"0"1,0 0-1,-1 0 0,1 0 0,0 0 0,-1 1 0,1-1 0,-1 0 1,1 1-1,-1-1 0,1 1 0,-1 0 0,1-1 0,-1 1 0,0 0 1,1 0-1,-1 0 0,-2 1 0,-34 10 958,23-3-1084,-1 1 1,-22 17-1,27-15-37,0 0-1,1 1 1,0 0 0,1 0-1,0 1 1,1 0-1,0 1 1,1 0 0,1 0-1,-6 18 1,-17 35 32,-3-9-62,16-32-39,2 1 1,-12 33-1,26-59-27,-1-1 0,1 1 0,0 0 1,0-1-1,0 1 0,0 0 0,0-1 0,-1 1 0,1 0 0,0-1 0,0 1 0,-1-1 0,1 1 1,-1 0-1,1-1 0,0 1 0,-1-1 0,1 1 0,-1-1 0,1 0 0,-1 1 0,0-1 1,1 1-1,-1-1 0,1 0 0,-1 0 0,0 1 0,1-1 0,-2 0 0,2 0-28,0-1 0,-1 1 0,1-1 0,0 1 0,-1-1-1,1 0 1,0 1 0,0-1 0,-1 1 0,1-1 0,0 0 0,0 1 0,0-1-1,0 0 1,0 1 0,0-1 0,0 0 0,0 1 0,0-1 0,0 0-1,0 1 1,1-1 0,-1 1 0,0-1 0,1-1 0,7-15-352</inkml:trace>
</inkml:ink>
</file>

<file path=ppt/ink/ink2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3:05.135"/>
    </inkml:context>
    <inkml:brush xml:id="br0">
      <inkml:brushProperty name="width" value="0.1" units="cm"/>
      <inkml:brushProperty name="height" value="0.1" units="cm"/>
      <inkml:brushProperty name="color" value="#E71224"/>
    </inkml:brush>
  </inkml:definitions>
  <inkml:trace contextRef="#ctx0" brushRef="#br0">0 28 7698,'131'-28'2832,"-117"45"-2152,4 6-400,0 3 17,-7 7-65,2-5-24,-4-5-104,5 8-40,-4-18-8,-2 0-24,-1-6-16,-7-9-8,5-1-224,-5 1-240,0 1 287</inkml:trace>
</inkml:ink>
</file>

<file path=ppt/ink/ink2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3:05.476"/>
    </inkml:context>
    <inkml:brush xml:id="br0">
      <inkml:brushProperty name="width" value="0.1" units="cm"/>
      <inkml:brushProperty name="height" value="0.1" units="cm"/>
      <inkml:brushProperty name="color" value="#E71224"/>
    </inkml:brush>
  </inkml:definitions>
  <inkml:trace contextRef="#ctx0" brushRef="#br0">0 37 8730,'120'-37'2977,"-115"51"-2745,-5 5-184,3 4-8,-8-3 24,2-5-64,0-5-40,-5-2-112,3-11-297,6 7-327,13 0 488</inkml:trace>
</inkml:ink>
</file>

<file path=ppt/ink/ink2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3:05.842"/>
    </inkml:context>
    <inkml:brush xml:id="br0">
      <inkml:brushProperty name="width" value="0.1" units="cm"/>
      <inkml:brushProperty name="height" value="0.1" units="cm"/>
      <inkml:brushProperty name="color" value="#E71224"/>
    </inkml:brush>
  </inkml:definitions>
  <inkml:trace contextRef="#ctx0" brushRef="#br0">243 24 7506,'77'-24'2184,"-76"24"-2161,0 0 0,0 0-1,0 1 1,0-1 0,0 0-1,0 1 1,0-1 0,0 0 0,-1 1-1,1-1 1,0 1 0,0 0 0,0-1-1,-1 1 1,1-1 0,0 1 0,0 0-1,-1 0 1,1-1 0,-1 1-1,1 0 1,-1 0 0,1 0 0,-1 0-1,1 0 1,-1 0 0,0 0 0,0-1-1,1 1 1,-1 0 0,0 0 0,0 2-1,4 38 131,-4-33-69,-1 8-29,0 1 0,-1 0 0,-1 0-1,-1-1 1,0 1 0,-1-1 0,-1 0 0,-12 24 0,13-28-53,3-7-11,-1 1 0,0-1-1,-1 0 1,1 0 0,-1 0 0,0 0-1,0-1 1,-1 0 0,1 0 0,-1 0-1,0 0 1,0-1 0,-7 4 0,-9 4-81,-1-1 0,-27 8 0,-6 2 60,47-17 71,0 0 1,0-1 0,-1 0 0,1 0 0,-1-1-1,1 0 1,-1-1 0,-9 0 0,159 13 1293,-55-5-1287,-77-7-157,1 0 0,-1 1 1,0 1-1,0-1 1,0 1-1,17 9 1,-26-12 75,1 1 0,-1-1 1,1 0-1,0 1 1,-1-1-1,1 1 0,-1-1 1,1 1-1,-1-1 1,1 1-1,-1 0 0,1-1 1,-1 1-1,0 0 1,1-1-1,-1 1 0,0 0 1,0-1-1,1 1 1,-1 0-1,0-1 0,0 1 1,0 0-1,0 0 1,0-1-1,0 1 1,0 0-1,0 0 0,0-1 1,0 1-1,-1 0 1,1-1-1,-1 2 0,-20 24-797,-37 12 31,-16 2 606,-55 32 1877,128-72-1667,0 0 0,0 1-1,0-1 1,0 1 0,1-1 0,-1 1 0,0-1 0,0 1 0,1 0 0,-1-1 0,0 1 0,1 0 0,-1 0 0,1-1 0,-1 1 0,1 0 0,-1 0 0,1 0 0,0 0 0,-1-1 0,1 3 0,14 2 324,31-8 119,-15-2-327,0-2 0,0 0-1,-1-2 1,45-20-1,-68 25-141,0 0 0,0-1 0,0 1-1,-1-2 1,8-8 0,8-7-879,-14 16-4,-3-2 388</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8:58.632"/>
    </inkml:context>
    <inkml:brush xml:id="br0">
      <inkml:brushProperty name="width" value="0.1" units="cm"/>
      <inkml:brushProperty name="height" value="0.1" units="cm"/>
      <inkml:brushProperty name="color" value="#FFC114"/>
    </inkml:brush>
  </inkml:definitions>
  <inkml:trace contextRef="#ctx0" brushRef="#br0">0 26 6345,'0'0'115,"0"-1"-1,1 0 0,-1 0 0,0 0 0,1 1 1,-1-1-1,0 0 0,1 0 0,-1 1 0,1-1 1,-1 0-1,1 1 0,-1-1 0,1 0 1,-1 1-1,1-1 0,0 1 0,-1-1 0,1 1 1,0 0-1,0-1 0,-1 1 0,1-1 0,0 1 1,0 0-1,0 0 0,-1 0 0,1-1 1,0 1-1,0 0 0,0 0 0,0 0 0,-1 0 1,1 0-1,0 0 0,0 1 0,0-1 0,1 0 1,-1 0-93,1 0 1,-1 1 0,1-1 0,-1 0-1,1 0 1,-1 1 0,1-1 0,-1 1-1,1 0 1,-1-1 0,1 1-1,-1 0 1,0 0 0,1 0 0,-1 0-1,0 0 1,0 0 0,0 0 0,2 2-1,-9 38 228,6-40-247,0 0-1,0 0 1,0 0 0,1 0 0,-1 0-1,0 0 1,0 0 0,-1 0 0,1 0-1,0 0 1,0 1 0,0-1 0,-1 0 0,1 0-1,0 0 1,-1 0 0,1 0 0,-1 0-1,0-1 1,1 1 0,-1 0 0,1 0-1,-1 0 1,0 0 0,0-1 0,0 1-1,1 0 1,-1-1 0,0 1 0,0-1 0,0 1-1,0-1 1,0 1 0,0-1 0,0 1-1,0-1 1,0 0 0,0 0 0,0 0-1,0 1 1,-3-1 0,-12 3 39,13-4 76,10-8-90,24-18-27,-16 13 1,-10 10-1,-1-1 0,1 1 1,0 0-1,0 0 1,1 1-1,-1 0 1,1-1-1,-1 2 0,1-1 1,0 1-1,0 0 1,0 0-1,8-1 1,7 0 3,1 1 1,33 2 0,-48 0-8,1 1-1,-1-1 0,1 2 1,0-1-1,-1 1 0,0 0 0,1 1 1,-1-1-1,0 2 0,10 5 1,-15-8 0,0 1 1,0-1-1,-1 0 1,1 1-1,0-1 1,-1 1-1,0-1 1,1 1 0,-1 0-1,0-1 1,0 1-1,0 0 1,0 0-1,0 0 1,0 0-1,0 3 1,-1-4 2,0 1 1,0-1 0,0 0-1,0 1 1,0-1-1,0 1 1,-1-1-1,1 0 1,-1 1 0,1-1-1,-1 0 1,1 1-1,-1-1 1,0 0-1,0 0 1,1 0-1,-1 0 1,-2 2 0,-4 3 38,0 0 1,-1-1 0,0 1-1,0-2 1,-15 8 0,11-6 47,-29 12 75,30-13-115,-1 0 0,1 0 0,0 1 0,-20 15 0,11-3-1,14-12-54,1-1-1,-1 1 0,0-1 1,-1 0-1,1-1 1,-1 0-1,0 0 0,0 0 1,0 0-1,0-1 0,-15 3 1,22-10-264,3-13 102</inkml:trace>
</inkml:ink>
</file>

<file path=ppt/ink/ink2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3:06.642"/>
    </inkml:context>
    <inkml:brush xml:id="br0">
      <inkml:brushProperty name="width" value="0.1" units="cm"/>
      <inkml:brushProperty name="height" value="0.1" units="cm"/>
      <inkml:brushProperty name="color" value="#E71224"/>
    </inkml:brush>
  </inkml:definitions>
  <inkml:trace contextRef="#ctx0" brushRef="#br0">27 222 4193,'-13'39'4350,"7"25"-2122,1-5-1643,4-59-581,1 1 0,0-1 1,0 0-1,0 1 0,0-1 0,-1 0 1,1 0-1,0 1 0,0-1 0,0 0 1,0 1-1,0-1 0,0 0 0,0 1 1,0-1-1,0 0 0,0 1 0,0-1 1,0 0-1,0 1 0,0-1 0,0 0 1,0 0-1,0 1 0,0-1 0,1 0 1,-1 1-1,0-1 0,0 0 0,0 0 1,1 1-1,-1-1 0,0 0 0,0 0 1,0 1-1,1-1 0,-1 0 0,0 0 1,0 0-1,1 1 0,-1-1 0,0 0 1,1 0-1,-1 0 0,18-8 266,4-3-264,67-25 95,78-34 38,-148 62-136,0 0 0,0 1 0,1 1 1,-1 0-1,1 2 0,32-3 0,-50 7-1,0 0 0,0 1-1,0-1 1,0 1 0,0 0 0,0 0-1,0-1 1,0 1 0,0 0 0,0 1-1,0-1 1,-1 0 0,1 0 0,0 1-1,-1-1 1,1 1 0,-1 0 0,0-1-1,1 1 1,-1 0 0,0 0-1,0 0 1,0 0 0,0 0 0,0 0-1,-1 0 1,1 0 0,-1 0 0,1 0-1,-1 3 1,4 13 12,-1 0-1,2 30 1,-4-27 3,1 7-10,-2 0-1,-2 0 0,0 0 1,-2 0-1,-1 0 1,-1 0-1,-1-1 0,-11 27 1,17-51-6,0 0-1,-1 0 1,1 0 0,0 0 0,-1 0 0,0 0 0,1-1 0,-1 1 0,0-1 0,0 1 0,-1-1 0,-2 3 0,4-5-7,0 1 0,0 0 0,0-1 0,0 1 1,0-1-1,0 1 0,-1-1 0,1 0 0,0 0 1,0 1-1,-1-1 0,1 0 0,0 0 0,0 0 1,-1 0-1,1 0 0,0-1 0,0 1 1,-1 0-1,1 0 0,-2-2 0,-1 0-28,0-1 0,0 0 0,0 0 0,0-1 0,1 1 0,-1-1 0,1 1-1,0-1 1,0 0 0,0-1 0,1 1 0,-1 0 0,1-1 0,-2-6 0,-13-29-241,3 0 1,1-1-1,2 0 1,1-1-1,3 0 0,1-1 1,1-84-1,8-28 565,11 95 557,-17 61 80,1 13-585,5 9-260,-1 0 1,-1 0-1,-1 0 0,-1 0 0,-7 37 1,-12 142 64,2-18-80,-4 4-320,22-188 241,0 0 1,0 0 0,-1 1-1,1-1 1,0 0-1,0 0 1,0 0-1,0 1 1,0-1-1,0 0 1,0 0-1,0 0 1,0 1-1,-1-1 1,1 0-1,0 0 1,0 0-1,0 0 1,0 0-1,0 1 1,-1-1-1,1 0 1,0 0-1,0 0 1,0 0-1,-1 0 1,1 0-1,0 0 1,0 0-1,0 0 1,-1 0-1,1 0 1,0 0-1,0 0 1,0 0-1,-1 0 1,1 0-1,0 0 1,0 0-1,0 0 1,-1 0 0,1 0-1,0 0 1,0 0-1,0 0 1,-1 0-1,1 0 1,0-1-1,0 1 1,0 0-1,0 0 1,-1 0-1,1 0 1,-9-6-259,1-12-10</inkml:trace>
</inkml:ink>
</file>

<file path=ppt/ink/ink2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3:06.987"/>
    </inkml:context>
    <inkml:brush xml:id="br0">
      <inkml:brushProperty name="width" value="0.1" units="cm"/>
      <inkml:brushProperty name="height" value="0.1" units="cm"/>
      <inkml:brushProperty name="color" value="#E71224"/>
    </inkml:brush>
  </inkml:definitions>
  <inkml:trace contextRef="#ctx0" brushRef="#br0">430 17 6073,'1'-10'1682,"-2"4"527,-12 6-1557,11 2-577,-1-1 0,0 1 0,0 0 1,0 0-1,1 0 0,-1 0 1,1 1-1,0-1 0,0 0 0,0 1 1,0 0-1,0 0 0,0-1 1,1 1-1,-1 0 0,-1 5 1,-14 21 340,-43 21 172,-67 89 196,-8 10-236,132-145-557,0 0 0,-1 0 0,0-1 0,0 0-1,0 0 1,-13 4 4628</inkml:trace>
</inkml:ink>
</file>

<file path=ppt/ink/ink2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3:07.640"/>
    </inkml:context>
    <inkml:brush xml:id="br0">
      <inkml:brushProperty name="width" value="0.1" units="cm"/>
      <inkml:brushProperty name="height" value="0.1" units="cm"/>
      <inkml:brushProperty name="color" value="#E71224"/>
    </inkml:brush>
  </inkml:definitions>
  <inkml:trace contextRef="#ctx0" brushRef="#br0">40 48 8050,'-39'-48'2880,"42"61"-2240,2 2-560,5 5 17,2 9-17,-3 1 16,1 4-40,-3-1-72,-7-13-232,1 1-313,-9-14 345</inkml:trace>
</inkml:ink>
</file>

<file path=ppt/ink/ink2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3:07.967"/>
    </inkml:context>
    <inkml:brush xml:id="br0">
      <inkml:brushProperty name="width" value="0.1" units="cm"/>
      <inkml:brushProperty name="height" value="0.1" units="cm"/>
      <inkml:brushProperty name="color" value="#E71224"/>
    </inkml:brush>
  </inkml:definitions>
  <inkml:trace contextRef="#ctx0" brushRef="#br0">1 250 8474,'0'-1'108,"0"1"0,0-1 1,0 0-1,0 1 0,0-1 0,0 1 1,0-1-1,0 0 0,0 1 1,1-1-1,-1 1 0,0-1 0,0 1 1,1-1-1,-1 1 0,0-1 0,1 1 1,-1-1-1,0 1 0,1-1 1,-1 1-1,1 0 0,-1-1 0,1 1 1,-1 0-1,1-1 0,-1 1 0,1 0 1,-1-1-1,1 1 0,-1 0 0,1 0 1,0 0-1,0 0 0,30-13-79,36-6 368,2-1 81,100-41 1,-98 33-324,-47 19-240,0-1 1,38-20-1,-60 28-27,0 1-1,-1-1 1,1 0 0,0 1-1,0-1 1,-1 0 0,1 0 0,-1 0-1,1 0 1,-1 0 0,0-1-1,0 1 1,0 0 0,1-4 0,-6-6-245</inkml:trace>
</inkml:ink>
</file>

<file path=ppt/ink/ink2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3:08.322"/>
    </inkml:context>
    <inkml:brush xml:id="br0">
      <inkml:brushProperty name="width" value="0.1" units="cm"/>
      <inkml:brushProperty name="height" value="0.1" units="cm"/>
      <inkml:brushProperty name="color" value="#E71224"/>
    </inkml:brush>
  </inkml:definitions>
  <inkml:trace contextRef="#ctx0" brushRef="#br0">154 1 6985,'0'17'2179,"1"-10"-1955,-1-1 0,0 1 1,0 0-1,0-1 0,-1 1 0,0-1 0,0 1 0,-1-1 0,1 1 0,-5 8 0,3-9-116,-1 0-1,1 0 1,1 1-1,-1-1 1,1 1-1,0 0 1,1 0-1,-1-1 1,1 12-1,1 71 333,2-67-334,-2 1-1,-2 29 0,-15 46 35,-38 122-1,41-156-194,12-47-27,-2 0 1,-10 31-1,14-48 100,0 0 0,0 0 1,0 1-1,0-1 0,0 0 1,0 0-1,0 0 0,0 0 1,0 0-1,-1 0 0,1 1 1,0-1-1,0 0 0,0 0 0,0 0 1,0 0-1,0 0 0,0 0 1,-1 0-1,1 0 0,0 0 1,0 0-1,0 1 0,0-1 1,0 0-1,-1 0 0,1 0 0,0 0 1,0 0-1,0 0 0,0 0 1,-1 0-1,1 0 0,0 0 1,0 0-1,0 0 0,0-1 1,0 1-1,-1 0 0,1 0 0,0 0 1,0 0-1,0 0 0,0 0 1,0 0-1,0 0 0,-1 0 1,1 0-1,0-1 0,0 1 1,0 0-1,0 0 0,0 0 1,0 0-1,0 0 0,0 0 0,0-1 1,-1 1-1,1 0 0,0 0 1,0 0-1,0 0 0,0 0 1,0-1-1,0 1 0,0 0 1,0 0-1,-5-14 1798,4-12-448</inkml:trace>
</inkml:ink>
</file>

<file path=ppt/ink/ink2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3:08.656"/>
    </inkml:context>
    <inkml:brush xml:id="br0">
      <inkml:brushProperty name="width" value="0.1" units="cm"/>
      <inkml:brushProperty name="height" value="0.1" units="cm"/>
      <inkml:brushProperty name="color" value="#E71224"/>
    </inkml:brush>
  </inkml:definitions>
  <inkml:trace contextRef="#ctx0" brushRef="#br0">0 79 8314,'28'-15'2856,"8"2"-2632,5 7-112,10 6-64,-7-2 8,-14-1 24,-4 3-23,-6-4 7,3 4 8,-3 0-48,-1-8 8,0 5-128,-6-5-145,-2-2 1218,-6 3-833</inkml:trace>
</inkml:ink>
</file>

<file path=ppt/ink/ink2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3:09"/>
    </inkml:context>
    <inkml:brush xml:id="br0">
      <inkml:brushProperty name="width" value="0.1" units="cm"/>
      <inkml:brushProperty name="height" value="0.1" units="cm"/>
      <inkml:brushProperty name="color" value="#E71224"/>
    </inkml:brush>
  </inkml:definitions>
  <inkml:trace contextRef="#ctx0" brushRef="#br0">147 93 7274,'-39'-13'874,"-34"-17"1004,69 32-671,7 9-176,1 3-1063,-3-5 58,0-5-18,0-1 1,0 1 0,0 0 0,-1 0 0,0 0-1,0 0 1,0 0 0,0 0 0,-1 0 0,1 0 0,-1 0-1,0 0 1,0 0 0,0 0 0,-3 4 0,1 0 5,0 1 1,0 0-1,1 0 1,-2 16-1,3-17-18,0-1 0,0 1 1,-1 0-1,0-1 0,-1 1 0,-3 8 0,4-13-381,3-5-41,7-12-534,14-23-1281,-1 2 1147</inkml:trace>
  <inkml:trace contextRef="#ctx0" brushRef="#br0" timeOffset="1">106 121 3129,'71'-97'1517,"-51"76"47,-8 19-551,-12 2-889,1 1 0,-1-1 0,1 1 0,-1 0 0,1-1 0,-1 1 0,0 0 0,1-1 0,-1 1 0,0 0 0,0-1 0,1 1 0,-1 0 0,0 0 0,0-1 0,0 1 0,0 0 0,0 0 0,0-1 0,0 1 0,0 1 0,-16 62 387,-34 91-1,49-154-505,1 0-2,-1 1 22,0-1 0,0 1-1,0 0 1,0 1 0,0-1-1,1 0 1,-1 0-1,0 0 1,1 0 0,0 0-1,0 1 1,0-1-1,0 0 1,0 0 0,0 1-1,0-1 1,1 0 0,-1 0-1,1 0 1,-1 0-1,1 0 1,0 0 0,0 0-1,2 4 1,-2-5-4,11-8 19,14-7-143,-19 11 58,1-1 1,-1 0-1,1 0 0,-1-1 0,-1 0 0,1 0 1,-1-1-1,0 0 0,6-7 0,3-8-107</inkml:trace>
</inkml:ink>
</file>

<file path=ppt/ink/ink2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3:09.403"/>
    </inkml:context>
    <inkml:brush xml:id="br0">
      <inkml:brushProperty name="width" value="0.1" units="cm"/>
      <inkml:brushProperty name="height" value="0.1" units="cm"/>
      <inkml:brushProperty name="color" value="#E71224"/>
    </inkml:brush>
  </inkml:definitions>
  <inkml:trace contextRef="#ctx0" brushRef="#br0">96 1 5705,'-3'11'1376,"2"-8"-1015,1 0 0,-1 0 0,0 0 0,0-1 0,0 1 0,0 0 0,0-1 0,-1 1 0,1-1 0,-4 4 0,45 4 339,-32-9-682,1 1 1,-1-1-1,0-1 1,0 0-1,1 0 0,-1 0 1,0-1-1,0-1 1,1 1-1,-1-1 1,0 0-1,0-1 1,-1 0-1,1 0 0,-1-1 1,10-6-1,-16 9-17,-1 1 0,1-1-1,-1 0 1,1 1 0,-1-1 0,1 1-1,-1-1 1,1 1 0,0 0-1,-1-1 1,1 1 0,-1 0 0,1-1-1,0 1 1,-1 0 0,1 0-1,0-1 1,0 1 0,-1 0 0,1 0-1,0 0 1,-1 0 0,1 0 0,0 0-1,0 0 1,-1 0 0,1 0-1,0 0 1,-1 1 0,1-1 0,0 0-1,-1 0 1,1 1 0,0-1-1,-1 0 1,1 1 0,0-1 0,-1 1-1,1-1 1,-1 1 0,1-1-1,-1 1 1,1-1 0,-1 1 0,1 0-1,-1 1 6,1 0 0,-1 0 1,1 0-1,-1-1 0,0 1 0,0 0 0,0 0 0,0 0 0,0 0 0,-1 0 0,1 0 0,0 0 0,-1-1 0,1 1 0,-1 0 0,-2 3 0,-30 62 174,16-30-40,-2-1 0,-1 0-1,-2-1 1,-49 59 0,57-78-130,10-11-6,0 0 1,-1 0 0,1 0 0,-1-1 0,0 0-1,-9 6 1,13-9-31,0-1 1,-1 1-1,1-1 0,0 0 1,0 1-1,-1-1 0,1 0 1,-1 0-1,1 0 0,0 0 1,-1 0-1,1 0 0,0 0 1,-1-1-1,1 1 0,0 0 1,-1-1-1,1 1 0,0-1 1,0 1-1,-1-1 0,1 0 1,0 1-1,0-1 0,0 0 1,0 0-1,0 0 0,0 0 1,0 0-1,0 0 0,0 0 1,1 0-1,-1 0 0,0-1 1,1 1-1,-2-2 0,-6-15-551,8-7 255</inkml:trace>
</inkml:ink>
</file>

<file path=ppt/ink/ink2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3:09.745"/>
    </inkml:context>
    <inkml:brush xml:id="br0">
      <inkml:brushProperty name="width" value="0.1" units="cm"/>
      <inkml:brushProperty name="height" value="0.1" units="cm"/>
      <inkml:brushProperty name="color" value="#E71224"/>
    </inkml:brush>
  </inkml:definitions>
  <inkml:trace contextRef="#ctx0" brushRef="#br0">1 59 7554,'43'-55'2277,"-42"54"-2248,0 1 0,-1 0-1,1-1 1,0 1-1,-1 0 1,1-1 0,0 1-1,0 0 1,-1 0-1,1 0 1,0-1 0,0 1-1,0 0 1,-1 0-1,1 0 1,0 1-1,0-1 1,0 0 0,-1 0-1,1 0 1,0 0-1,0 1 1,-1-1 0,1 0-1,0 1 1,0-1-1,-1 1 1,1-1 0,0 1-1,-1-1 1,1 1-1,-1-1 1,1 1 0,0 1-1,21 25 321,-18-21-180,13 13 129,0-1-1,2 0 1,0-1-1,1-1 1,39 24 0,120 56 234,-96-54-406,-33-14-99,-31-16-35,2 0 0,-1-2 0,1 0 0,40 12 1,-60-22-6,1 1-30,0-1 1,-1 0 0,1 1 0,0-1 0,0 0-1,-1 0 1,1 1 0,0-1 0,0-1 0,-1 1-1,1 0 1,0 0 0,0-1 0,-1 1 0,4-2-1,2-10-223</inkml:trace>
</inkml:ink>
</file>

<file path=ppt/ink/ink2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3:10.101"/>
    </inkml:context>
    <inkml:brush xml:id="br0">
      <inkml:brushProperty name="width" value="0.1" units="cm"/>
      <inkml:brushProperty name="height" value="0.1" units="cm"/>
      <inkml:brushProperty name="color" value="#E71224"/>
    </inkml:brush>
  </inkml:definitions>
  <inkml:trace contextRef="#ctx0" brushRef="#br0">32 60 8722,'2'-60'3185,"-2"64"-2329,16 20-824,-3 3-8,4 14 8,-9-8-32,-13-10-96,-3 4-80,-27-23-312,12 14-241,7 2 457</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8:58.987"/>
    </inkml:context>
    <inkml:brush xml:id="br0">
      <inkml:brushProperty name="width" value="0.1" units="cm"/>
      <inkml:brushProperty name="height" value="0.1" units="cm"/>
      <inkml:brushProperty name="color" value="#FFC114"/>
    </inkml:brush>
  </inkml:definitions>
  <inkml:trace contextRef="#ctx0" brushRef="#br0">281 1 8802,'-5'16'3142,"0"12"-2983,2-10-29,-7 45-81,5-30-14,-17 64 0,18-85-28,-1-1-1,1 0 0,-2 0 1,0 0-1,0 0 1,-1-1-1,0 0 0,0-1 1,-12 11-1,-129 141 258,136-154-164,15-16-34,24-31-32,-14 27-31,1 1-1,1 0 1,0 0 0,1 2-1,0 0 1,1 0 0,23-9-1,-33 16 5,30-9 10,-36 12-14,0 0 1,0 0-1,0 1 0,-1-1 0,1 0 0,0 0 0,0 0 0,0 1 1,0-1-1,-1 0 0,1 1 0,0-1 0,0 0 0,-1 1 1,1-1-1,0 1 0,0-1 0,-1 1 0,1 0 0,-1-1 1,1 1-1,-1 0 0,1-1 0,-1 1 0,1 0 0,-1 0 0,1-1 1,-1 1-1,0 0 0,0 0 0,1 0 0,-1 0 0,0-1 1,0 1-1,0 0 0,0 0 0,0 0 0,0 0 0,0 0 0,0 0 1,0-1-1,0 1 0,-1 1 0,-1 12 90,-1 1 0,0-1 0,-1 0 1,-10 22-1,0 5 49,-3 24-16,-12 100-1,1-5-162,23-119-83,7-31-66,3-23-447,15-74-497,-8 24 803</inkml:trace>
</inkml:ink>
</file>

<file path=ppt/ink/ink2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3:10.434"/>
    </inkml:context>
    <inkml:brush xml:id="br0">
      <inkml:brushProperty name="width" value="0.1" units="cm"/>
      <inkml:brushProperty name="height" value="0.1" units="cm"/>
      <inkml:brushProperty name="color" value="#E71224"/>
    </inkml:brush>
  </inkml:definitions>
  <inkml:trace contextRef="#ctx0" brushRef="#br0">9 261 7402,'-8'-5'3344,"21"-6"-975,7-4-2097,12 4-256,6 1-8,8-3-8,2-5 0,1-9 0,20 9 24,-10-10-32,9 5-64,-11 2-232,-19-7-176,-14 12-449,-6 4-1263,-6 7 1512</inkml:trace>
</inkml:ink>
</file>

<file path=ppt/ink/ink2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3:10.772"/>
    </inkml:context>
    <inkml:brush xml:id="br0">
      <inkml:brushProperty name="width" value="0.1" units="cm"/>
      <inkml:brushProperty name="height" value="0.1" units="cm"/>
      <inkml:brushProperty name="color" value="#E71224"/>
    </inkml:brush>
  </inkml:definitions>
  <inkml:trace contextRef="#ctx0" brushRef="#br0">342 0 5385,'-23'18'851,"18"-15"-576,0 0 0,1 1 0,-1-1 0,1 1 0,-1 0 0,1 1 0,1-1 0,-1 1 0,1-1 0,-4 8 0,5-9-83,-1 2-3,0 1 0,0-1 0,0-1 0,0 1 0,-1 0 1,0-1-1,0 0 0,0 1 0,-5 2 0,7-5-141,-28 24 679,-32 35 0,53-50-665,0 0-1,1 1 1,0 0-1,1 0 0,1 1 1,-10 23-1,12-25-134,-1 0-1,0 0 1,-1-1-1,0 1 0,-1-1 1,-12 13-1,10-15-410,0-9 202</inkml:trace>
</inkml:ink>
</file>

<file path=ppt/ink/ink2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3:11.123"/>
    </inkml:context>
    <inkml:brush xml:id="br0">
      <inkml:brushProperty name="width" value="0.1" units="cm"/>
      <inkml:brushProperty name="height" value="0.1" units="cm"/>
      <inkml:brushProperty name="color" value="#E71224"/>
    </inkml:brush>
  </inkml:definitions>
  <inkml:trace contextRef="#ctx0" brushRef="#br0">0 76 6561,'38'-75'3009,"-9"78"-800,12 5-1993,7-1-128,0-1-40,-14-3 16,-11-1-8,-10 0-32,-4 1 24,9-1-56,-13 1 16,14 4-96,-19-4-136,-8-3-385,-3 1-1583,-16-5 1520</inkml:trace>
</inkml:ink>
</file>

<file path=ppt/ink/ink2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3:11.460"/>
    </inkml:context>
    <inkml:brush xml:id="br0">
      <inkml:brushProperty name="width" value="0.1" units="cm"/>
      <inkml:brushProperty name="height" value="0.1" units="cm"/>
      <inkml:brushProperty name="color" value="#E71224"/>
    </inkml:brush>
  </inkml:definitions>
  <inkml:trace contextRef="#ctx0" brushRef="#br0">2 148 6641,'-2'8'3334,"7"14"-2779,0-2-353,16 114 647,-20-133-825,-1 0 1,1-1-1,-1 1 0,0 0 0,1-1 1,-1 1-1,1 0 0,0-1 0,-1 1 1,1 0-1,0-1 0,-1 1 0,1-1 1,0 1-1,-1-1 0,1 0 0,0 1 1,0-1-1,0 0 0,-1 1 0,1-1 1,0 0-1,0 0 0,0 0 0,0 0 1,0 0-1,-1 0 0,1 0 0,0 0 1,0 0-1,0 0 0,0 0 0,-1 0 1,1-1-1,0 1 0,1-1 0,10 1 58,6-2-48,-1 0 0,1-1-1,-1 0 1,1-2 0,-1 0-1,-1-1 1,1 0 0,-1-2 0,23-13-1,-25 12-27,16-10 8,-2-1 0,33-31 0,-41 35-25,1 0-1,0 2 0,35-19 1,-32 21-37,-1-2 0,-1-1 1,27-22-1,-31 25 22,-7 3 3,-11 9 32,0 0 0,0 0 0,0 0 0,0 0 0,0 0 0,0 0 0,0 0 0,-1 0 0,1 0 0,0 0 0,0 0 0,0 0 0,0 0 0,0 0 0,0 0-1,0 0 1,-1 0 0,1 0 0,0 0 0,0 0 0,0 0 0,0 0 0,0 0 0,0 0 0,0 0 0,0 0 0,0 0 0,-1 0 0,1 0 0,0 0 0,0 0 0,0 0 0,0 0 0,0-1 0,0 1 0,0 0-1,0 0 1,0 0 0,0 0 0,0 0 0,0 0 0,0 0 0,0 0 0,0-1 0,0 1 0,0 0 0,0 0 0,0 0 0,0 0 0,0 0 0,0 0 0,0 0 0,0 0 0,0-1 0,0 1 0,0 0 0,0 0-1,0 0 1,0 0 0,0 0 0,0 0 0,0 0 0,0 0 0,-2 1 21,1 0 0,-1 0 0,0 1 0,1-1 0,-1 1-1,1 0 1,-1-1 0,1 1 0,0 0 0,0 0 0,0 0 0,0 0 0,-1 2 0,-5 8 22,-2 1-21,6-8-22,0-1 0,0 1 0,0-1-1,1 1 1,0 0 0,0 0 0,0 0 0,0 1 0,1-1 0,0 0-1,-1 7 1,0-2-5,-1 0-1,0 0 1,0 0 0,-8 14-1,-8 25-347,18-46 275,0 0 0,0 0 1,-1-1-1,1 1 0,-1 0 1,0-1-1,1 1 1,-1-1-1,-1 0 0,1 0 1,0 1-1,0-2 1,-1 1-1,1 0 0,-1 0 1,0-1-1,1 1 0,-1-1 1,0 0-1,-5 2 1,3-1-34,-14 8-259</inkml:trace>
</inkml:ink>
</file>

<file path=ppt/ink/ink2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3:11.805"/>
    </inkml:context>
    <inkml:brush xml:id="br0">
      <inkml:brushProperty name="width" value="0.1" units="cm"/>
      <inkml:brushProperty name="height" value="0.1" units="cm"/>
      <inkml:brushProperty name="color" value="#E71224"/>
    </inkml:brush>
  </inkml:definitions>
  <inkml:trace contextRef="#ctx0" brushRef="#br0">3 2 8346,'-2'-2'2180,"5"8"-1091,14 16-719,7 9 742,-19-23-1009,-2-1-1,1 2 0,-1-1 0,0 0 0,-1 1 0,0-1 0,0 1 0,-1-1 0,0 1 0,0 13 0,-8 93-36,4-91-34,2-7-77,2-13-16,-2 1 0,1-1-1,0 0 1,-1 1 0,0-1 0,0 0-1,0 0 1,0 0 0,-3 6-1,6-44-2316,7 3 438,2-8 912</inkml:trace>
</inkml:ink>
</file>

<file path=ppt/ink/ink2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3:12.138"/>
    </inkml:context>
    <inkml:brush xml:id="br0">
      <inkml:brushProperty name="width" value="0.1" units="cm"/>
      <inkml:brushProperty name="height" value="0.1" units="cm"/>
      <inkml:brushProperty name="color" value="#E71224"/>
    </inkml:brush>
  </inkml:definitions>
  <inkml:trace contextRef="#ctx0" brushRef="#br0">0 157 5529,'56'-47'3891,"-48"38"-3649,1 1 0,0-1 0,1 2 0,0-1 0,0 2 0,18-10 0,-9 7-132,1 2-1,0 0 0,0 1 0,1 0 0,-1 2 0,1 1 0,0 0 1,0 2-1,0 0 0,1 1 0,-1 2 0,29 4 0,60 3 46,-108-8-147,-1-1 1,1 1-1,0 0 1,0 0-1,-1 0 0,1 1 1,-1-1-1,1 0 1,-1 0-1,1 1 0,-1-1 1,0 1-1,0-1 1,0 1-1,0 0 0,0 0 1,0-1-1,0 1 1,0 0-1,-1 0 1,1 0-1,-1 0 0,1 0 1,-1-1-1,0 1 1,0 0-1,0 0 0,0 0 1,0 0-1,0 0 1,0 0-1,-1 3 0,-1 10 120,0 1-1,-8 26 1,9-38-108,-66 244 416,64-237-445,0 1 0,-1-1 0,0 0-1,-1 0 1,0 0 0,0-1 0,-1 0 0,-10 13-1,13-20-59,1-1 0,0 0 1,-1 1-1,0-1 0,1 0 0,-1-1 0,0 1 0,0-1 0,0 1 0,0-1 0,0 0 0,-1 0 0,1 0 1,0 0-1,0-1 0,-1 1 0,1-1 0,0 0 0,-1 0 0,1 0 0,0 0 0,-1-1 0,1 1 1,0-1-1,0 0 0,-1 0 0,1 0 0,0 0 0,0-1 0,0 1 0,0-1 0,1 0 0,-4-2 0,-3-1-509,1-1 0,0 0-1,1-1 1,-1 0 0,-8-10-1,-12-19-576</inkml:trace>
</inkml:ink>
</file>

<file path=ppt/ink/ink2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3:12.505"/>
    </inkml:context>
    <inkml:brush xml:id="br0">
      <inkml:brushProperty name="width" value="0.1" units="cm"/>
      <inkml:brushProperty name="height" value="0.1" units="cm"/>
      <inkml:brushProperty name="color" value="#E71224"/>
    </inkml:brush>
  </inkml:definitions>
  <inkml:trace contextRef="#ctx0" brushRef="#br0">40 18 6929,'0'-1'56,"0"1"0,-1-1 0,1 0-1,0 1 1,0-1 0,0 1 0,0-1-1,0 1 1,0-1 0,0 0-1,1 1 1,-1-1 0,0 1 0,0-1-1,0 1 1,1-1 0,-1 1-1,0-1 1,0 1 0,1-1 0,-1 1-1,0-1 1,1 1 0,-1 0-1,1-1 1,-1 1 0,0-1 0,1 1-1,-1 0 1,1-1 0,-1 1-1,1 0 1,-1 0 0,1 0 0,-1-1-1,1 1 1,0 0 0,-1 0-1,1 0 1,-1 0 0,1 0 0,-1 0-1,1 0 1,-1 0 0,1 0-1,0 0 1,-1 0 0,1 0 0,-1 0-1,1 1 1,-1-1 0,1 0-1,-1 0 1,1 1 0,-1-1 0,1 0-1,-1 0 1,1 1 0,-1-1 0,1 1-1,-1-1 1,0 0 0,1 1-1,-1-1 1,1 2 0,24 32 482,-21-26-455,-1 1 1,0-1-1,0 1 0,-1 0 1,0 0-1,-1 0 0,0 0 1,-1 0-1,0 1 0,0 8 1,-4 8 76,0 0 0,-10 28 1,-6-11-46,2-12-33,12-12-36,-1-1 74,0 1 0,-20 32 1,27-51-120,0 1 0,0-1 0,0 0 1,0 0-1,0 0 0,0 0 0,0 0 0,0 0 0,0 0 1,0 1-1,0-1 0,0 0 0,0 0 0,0 0 0,0 0 1,0 0-1,0 0 0,0 0 0,0 1 0,0-1 1,0 0-1,0 0 0,0 0 0,0 0 0,0 0 0,0 0 1,0 1-1,0-1 0,0 0 0,0 0 0,0 0 0,0 0 1,0 0-1,0 0 0,1 0 0,-1 0 0,0 0 1,0 0-1,0 1 0,0-1 0,0 0 0,0 0 0,0 0 1,1 0-1,-1 0 0,0 0 0,0 0 0,0 0 1,0 0-1,0 0 0,0 0 0,0 0 0,1 0 0,-1 0 1,0 0-1,0 0 0,0 0 0,0 0 0,0 0 0,0 0 1,0 0-1,1 0 0,-1-1 0,16-2 37,22-10-23,-20 3-10,0-1 0,-1-1 0,0 0 0,-1-2-1,14-14 1,-4 4-2,-21 20 2,0 0 1,0 0-1,1 0 1,-1 1-1,1 0 1,0 0-1,0 0 1,0 1-1,11-4 1,-16 6-4,0 0 1,1 0 0,-1 0-1,0 0 1,1 0 0,-1 0-1,1 0 1,-1 0 0,0 0-1,1 0 1,-1 1-1,0-1 1,0 1 0,1-1-1,-1 1 1,0-1 0,0 1-1,0 0 1,1 0-1,0 1 1,-1-1 1,0 1-1,1 0 1,-1 0 0,0 0-1,0 0 1,0 0 0,-1 0-1,1 1 1,-1-1-1,1 0 1,-1 0 0,0 1-1,1-1 1,-1 0 0,0 0-1,-1 4 1,1-2 22,-1-1 1,0 1-1,1-1 1,-1 1-1,-1-1 1,1 1-1,-1-1 0,1 1 1,-1-1-1,-3 5 1,-10 23 154,8 13 5,7-35-167,-1-1 0,0 0 0,-1 0 0,0 0 0,0 0 0,-4 10 0,-2 4-435,21-37-873,1-5 879</inkml:trace>
</inkml:ink>
</file>

<file path=ppt/ink/ink2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3:12.823"/>
    </inkml:context>
    <inkml:brush xml:id="br0">
      <inkml:brushProperty name="width" value="0.1" units="cm"/>
      <inkml:brushProperty name="height" value="0.1" units="cm"/>
      <inkml:brushProperty name="color" value="#E71224"/>
    </inkml:brush>
  </inkml:definitions>
  <inkml:trace contextRef="#ctx0" brushRef="#br0">110 1 8674,'7'3'3121,"-7"17"-2625,-3 1-248,-4 14-48,2 7 32,-10 1 8,-4-8-8,-4-3-128,0 1-48,13 5-40,0-2-88,10 2-224,-2-20-200,7-20-865</inkml:trace>
</inkml:ink>
</file>

<file path=ppt/ink/ink2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3:13.152"/>
    </inkml:context>
    <inkml:brush xml:id="br0">
      <inkml:brushProperty name="width" value="0.1" units="cm"/>
      <inkml:brushProperty name="height" value="0.1" units="cm"/>
      <inkml:brushProperty name="color" value="#E71224"/>
    </inkml:brush>
  </inkml:definitions>
  <inkml:trace contextRef="#ctx0" brushRef="#br0">0 1 7338,'6'2'277,"0"0"0,-1 0 0,1 0 0,-1 1 0,1 0 0,-1 0 0,0 1 0,0-1 0,0 1 0,-1 0 0,0 0 0,1 1 0,-1-1 0,-1 1 1,5 6-1,7 13-31,25 52 0,-15-27 279,-16-33-421,1 2-2,0-1-1,1 0 1,1 0 0,16 16 0,-25-30-100,0 0 0,0 0 1,0 0-1,0 0 0,1-1 1,-1 1-1,1-1 0,0 0 0,0 0 1,-1-1-1,1 1 0,1-1 1,-1 1-1,0-1 0,0-1 0,0 1 1,0 0-1,1-1 0,-1 0 1,0 0-1,1 0 0,-1-1 0,0 1 1,0-1-1,7-2 0,-8 1-38,-1 1 0,1 0 0,-1-1 0,0 1 0,1-1 0,-1 0 0,0 0 0,0 0 0,0 0 0,0 0 0,-1 0 0,1 0 0,0 0 0,-1-1 0,0 1 0,0-1 0,1 1 0,-1-1 0,-1 0 0,2-3 0,6-56-879,-7 12 568</inkml:trace>
</inkml:ink>
</file>

<file path=ppt/ink/ink2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3:13.484"/>
    </inkml:context>
    <inkml:brush xml:id="br0">
      <inkml:brushProperty name="width" value="0.1" units="cm"/>
      <inkml:brushProperty name="height" value="0.1" units="cm"/>
      <inkml:brushProperty name="color" value="#E71224"/>
    </inkml:brush>
  </inkml:definitions>
  <inkml:trace contextRef="#ctx0" brushRef="#br0">35 78 8650,'-35'-77'3016,"42"85"-2671,-4 4-41,4 6 80,-2 10-32,-2 0-72,0 1-96,-3 2-112,-1-11-16,-3-2-80,1-3-64,2-5-216,-3-7-208</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8:59.337"/>
    </inkml:context>
    <inkml:brush xml:id="br0">
      <inkml:brushProperty name="width" value="0.1" units="cm"/>
      <inkml:brushProperty name="height" value="0.1" units="cm"/>
      <inkml:brushProperty name="color" value="#FFC114"/>
    </inkml:brush>
  </inkml:definitions>
  <inkml:trace contextRef="#ctx0" brushRef="#br0">11 1 6449,'19'2'2825,"-1"4"-1161,-11-4-1136,4 11-247,-15-10-57,0 10-56,6 4-24,-10-4-72,11 10-8,-5-3-64,-8-7-32,-11-5-128,1-3-120,19 2-305,1-6-95,10-9 400</inkml:trace>
</inkml:ink>
</file>

<file path=ppt/ink/ink2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3:13.854"/>
    </inkml:context>
    <inkml:brush xml:id="br0">
      <inkml:brushProperty name="width" value="0.1" units="cm"/>
      <inkml:brushProperty name="height" value="0.1" units="cm"/>
      <inkml:brushProperty name="color" value="#E71224"/>
    </inkml:brush>
  </inkml:definitions>
  <inkml:trace contextRef="#ctx0" brushRef="#br0">48 0 8738,'25'31'3129,"-15"15"-2521,-13 2-168,1 9 40,-8 1-32,-10-10-160,7 1-152,7-13-304,-16-15-144,17-13-312,4-3 352</inkml:trace>
</inkml:ink>
</file>

<file path=ppt/ink/ink2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3:50.890"/>
    </inkml:context>
    <inkml:brush xml:id="br0">
      <inkml:brushProperty name="width" value="0.1" units="cm"/>
      <inkml:brushProperty name="height" value="0.1" units="cm"/>
      <inkml:brushProperty name="color" value="#E71224"/>
    </inkml:brush>
  </inkml:definitions>
  <inkml:trace contextRef="#ctx0" brushRef="#br0">314 28 7074,'-1'-10'1263,"1"9"-1116,0 1-1,0-1 1,0 0-1,0 0 1,0 0-1,0 0 1,0 1-1,0-1 1,0 0-1,0 0 1,-1 1-1,1-1 1,0 0-1,-1 0 1,1 1-1,0-1 1,-1 0-1,1 0 1,-1 1-1,1-1 1,-2 0-1,-18 28 806,-3 7-937,-50 86 45,64-103-62,-1-1 0,-1 0 1,0 0-1,0-1 0,-2-1 0,-25 24 1,34-33 7,-1 1 1,1-1-1,0 1 1,1-1-1,-5 10 1,-16 24 18,22-38-27,1 1 1,0-1 0,-1 0-1,1 1 1,-1-1-1,1 0 1,-1 0-1,0 0 1,1 0-1,-1 0 1,0 0-1,0 0 1,0-1-1,0 1 1,0-1-1,1 1 1,-1-1-1,-3 0 1,16-10-6,27 2 20,10-6 11,-48 14-23,1 0-1,0 0 1,-1 0-1,1 0 0,0 1 1,-1-1-1,1 0 1,0 0-1,-1 0 1,1 1-1,-1-1 0,1 0 1,0 1-1,-1-1 1,1 0-1,-1 1 0,1-1 1,-1 0-1,1 1 1,-1-1-1,0 1 1,1-1-1,-1 1 0,1 0 1,-1-1-1,0 1 1,0-1-1,1 1 0,-1 0 1,0-1-1,0 1 1,0-1-1,1 1 0,-1 0 1,0-1-1,0 1 1,0 0-1,0-1 1,0 1-1,-1 0 0,1 0 1,3 9-1,3 8 0,-2 1 0,0 0 0,0 0 0,0 34 0,-12 269 8,11-237-7,-5-82 15,-1-9-944,3 5 614</inkml:trace>
</inkml:ink>
</file>

<file path=ppt/ink/ink2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3:51.357"/>
    </inkml:context>
    <inkml:brush xml:id="br0">
      <inkml:brushProperty name="width" value="0.1" units="cm"/>
      <inkml:brushProperty name="height" value="0.1" units="cm"/>
      <inkml:brushProperty name="color" value="#E71224"/>
    </inkml:brush>
  </inkml:definitions>
  <inkml:trace contextRef="#ctx0" brushRef="#br0">1 124 6017,'4'-1'3569,"10"-8"-2818,-11 7 146,26-19-671,1 2-1,58-27 0,-77 41-200,0 1 0,1 0-1,-1 1 1,1 0 0,0 0 0,0 1-1,0 1 1,1 0 0,-1 1 0,0 0-1,0 1 1,16 3 0,-25-3-18,0 0-1,0 0 1,-1 1-1,1-1 1,-1 1-1,1 0 1,-1-1 0,0 1-1,1 0 1,-1 1-1,0-1 1,0 0-1,-1 0 1,1 1 0,0-1-1,-1 1 1,1 0-1,-1-1 1,0 1 0,0 0-1,0 0 1,0-1-1,0 5 1,3 11 49,-1 0 1,1 31 0,-2-24-24,14 94 85,-7-66-55,3 94-1,12 279-17,-12-380-28,2 9-15,-13-53-5,-1 0 0,0 0 0,0 0 0,0 0 0,0-1 0,0 1 0,0 0 0,0 0 0,-1 0 0,1 0 0,-1 0 0,1 0 0,-1 0 0,0 0-1,1 0 1,-1-1 0,0 1 0,-1 0 0,1-1 0,-2 3 0,2-3 54,0 0 1,0-1-1,0 1 1,0-1-1,0 0 1,0 1-1,0-1 0,0 0 1,0 0-1,0 1 1,0-1-1,0 0 0,0 0 1,0 0-1,0 0 1,0 0-1,0-1 1,0 1-1,0 0 0,0 0 1,0-1-1,0 1 1,0-1-1,0 1 0,0-1 1,0 1-1,0-1 1,0 1-1,1-1 1,-1 0-1,0 1 0,0-1 1,1 0-1,-1 0 1,0-1-1,-1 0 352,-22-14 686</inkml:trace>
</inkml:ink>
</file>

<file path=ppt/ink/ink2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3:51.702"/>
    </inkml:context>
    <inkml:brush xml:id="br0">
      <inkml:brushProperty name="width" value="0.1" units="cm"/>
      <inkml:brushProperty name="height" value="0.1" units="cm"/>
      <inkml:brushProperty name="color" value="#E71224"/>
    </inkml:brush>
  </inkml:definitions>
  <inkml:trace contextRef="#ctx0" brushRef="#br0">0 1 7818,'7'3'2664,"3"2"-2440,3-2-24,-2 0 32,4 6 32,1-1-40,9-2-95,-2-6-25,8 4-72,-1-3-32,1 8-209,7 2-127,-22-4-624,-1 1 600</inkml:trace>
</inkml:ink>
</file>

<file path=ppt/ink/ink2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3:52.050"/>
    </inkml:context>
    <inkml:brush xml:id="br0">
      <inkml:brushProperty name="width" value="0.1" units="cm"/>
      <inkml:brushProperty name="height" value="0.1" units="cm"/>
      <inkml:brushProperty name="color" value="#E71224"/>
    </inkml:brush>
  </inkml:definitions>
  <inkml:trace contextRef="#ctx0" brushRef="#br0">2 40 6569,'7'-1'2345,"4"-7"-1849,1 9-120,4-7 80,4 6-24,3 0-168,8-10-56,5 5-128,-3-2 0,8 4-184,-5 3-152,-3 3-312,-5 9-1744,-28-4 1632</inkml:trace>
  <inkml:trace contextRef="#ctx0" brushRef="#br0" timeOffset="1">19 382 5745,'-14'10'2537,"9"3"-1009,5-10-1120,4 1-32,7-4-40,2 0-24,4-5-64,3-4-31,6 3-129,8 1-48,2-7-32,7-1-72,1-6-225,1-8-159,4-2 264</inkml:trace>
</inkml:ink>
</file>

<file path=ppt/ink/ink2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3:52.403"/>
    </inkml:context>
    <inkml:brush xml:id="br0">
      <inkml:brushProperty name="width" value="0.1" units="cm"/>
      <inkml:brushProperty name="height" value="0.1" units="cm"/>
      <inkml:brushProperty name="color" value="#E71224"/>
    </inkml:brush>
  </inkml:definitions>
  <inkml:trace contextRef="#ctx0" brushRef="#br0">0 2 7578,'0'-2'4425,"0"7"-4049,4 16-32,7 47-96,-6-39-48,-2 9-88,1 5-32,-1 3-72,0 3 0,-3-1-72,5 1-128,-3-3-280,-1-18-232,1-12 439</inkml:trace>
</inkml:ink>
</file>

<file path=ppt/ink/ink2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3:52.736"/>
    </inkml:context>
    <inkml:brush xml:id="br0">
      <inkml:brushProperty name="width" value="0.1" units="cm"/>
      <inkml:brushProperty name="height" value="0.1" units="cm"/>
      <inkml:brushProperty name="color" value="#E71224"/>
    </inkml:brush>
  </inkml:definitions>
  <inkml:trace contextRef="#ctx0" brushRef="#br0">1 35 6457,'14'-12'4572,"8"8"-3970,-11 3-270,41-7 180,-36 5-424,-1 0 0,0 1 1,24 1-1,-7 2-66,-1 3-1,0 0 1,0 2-1,0 1 1,-1 2-1,52 22 1,-80-29-23,0 0 0,0 1 1,0-1-1,-1 1 0,1-1 1,0 1-1,-1 0 0,0 0 1,0 0-1,0-1 0,0 1 1,0 0-1,0 4 0,0-3 1,3 7 7,0 1-1,-1-1 0,0 1 0,-1 0 0,0 0 0,-1 0 0,0 0 0,-1 0 0,0 0 0,-4 21 0,-8 22 35,7-33-36,0 0 0,2 1 0,-2 40 0,7-6-37,-3 1-1,-3 0 0,-12 62 1,14-107-7,2-9-4,-1-1 0,0 1 0,1 0 0,-1 0 0,0-1 0,-1 1 0,1-1 0,-1 1 1,1-1-1,-1 0 0,0 1 0,0-1 0,-1 0 0,1 0 0,-5 4 0,-19 11-259</inkml:trace>
</inkml:ink>
</file>

<file path=ppt/ink/ink2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3:53.073"/>
    </inkml:context>
    <inkml:brush xml:id="br0">
      <inkml:brushProperty name="width" value="0.1" units="cm"/>
      <inkml:brushProperty name="height" value="0.1" units="cm"/>
      <inkml:brushProperty name="color" value="#E71224"/>
    </inkml:brush>
  </inkml:definitions>
  <inkml:trace contextRef="#ctx0" brushRef="#br0">1 25 8506,'8'-11'2936,"5"-1"-2712,12 11-63,6 2-17,-3 7-8,5 7 8,-5 0-80,0-4 16,3 6-64,-10-7-56,4 1-216,4 1-209,-20-12 281</inkml:trace>
</inkml:ink>
</file>

<file path=ppt/ink/ink2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3:53.408"/>
    </inkml:context>
    <inkml:brush xml:id="br0">
      <inkml:brushProperty name="width" value="0.1" units="cm"/>
      <inkml:brushProperty name="height" value="0.1" units="cm"/>
      <inkml:brushProperty name="color" value="#E71224"/>
    </inkml:brush>
  </inkml:definitions>
  <inkml:trace contextRef="#ctx0" brushRef="#br0">99 0 6217,'5'8'380,"0"1"0,-1-1-1,0 0 1,0 1 0,-1 0-1,0 0 1,-1 0-1,0 1 1,1 15 0,0 10-52,-4 45 1,-1-36 34,-3 20-183,-3 1 0,-2-1 0,-25 78 0,13-52-59,-28 101 801,49-189-905,0 0 0,1 0 0,0 0 0,-1 0 0,1 0 0,0 0 0,0 0 0,0 0 0,0 0 0,0 0 0,1 0 0,-1 0 0,1 0 0,-1 0 0,1 0-1,0 0 1,-1 0 0,1 0 0,0 0 0,0-1 0,0 1 0,1 0 0,-1-1 0,0 1 0,1-1 0,-1 1 0,1-1 0,-1 0 0,1 1 0,0-1 0,0 0 0,-1 0-1,1 0 1,0 0 0,0-1 0,0 1 0,0 0 0,0-1 0,0 0 0,0 1 0,3-1 0,8 1 37,1-1-1,-1 0 1,0-1 0,0 0-1,13-3 1,-20 3-47,29-7-13,1-2 0,-2 0 1,50-24-1,-82 34-31,0-1 1,0 0-1,0 0 0,0 0 1,-1 0-1,1 0 1,0-1-1,0 1 0,-1 0 1,1-1-1,-1 1 0,1-1 1,-1 0-1,0 1 0,1-1 1,0-3-1,5-9-176</inkml:trace>
</inkml:ink>
</file>

<file path=ppt/ink/ink2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3:53.772"/>
    </inkml:context>
    <inkml:brush xml:id="br0">
      <inkml:brushProperty name="width" value="0.1" units="cm"/>
      <inkml:brushProperty name="height" value="0.1" units="cm"/>
      <inkml:brushProperty name="color" value="#E71224"/>
    </inkml:brush>
  </inkml:definitions>
  <inkml:trace contextRef="#ctx0" brushRef="#br0">43 40 8514,'-42'-39'3080,"47"42"-2471,-4-6-473,9 11-48,-2 2-24,0 3 0,2 0-24,0 3-40,-3-3-32,-1-1-232,-6-1-168,0-2 263</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8:59.668"/>
    </inkml:context>
    <inkml:brush xml:id="br0">
      <inkml:brushProperty name="width" value="0.1" units="cm"/>
      <inkml:brushProperty name="height" value="0.1" units="cm"/>
      <inkml:brushProperty name="color" value="#FFC114"/>
    </inkml:brush>
  </inkml:definitions>
  <inkml:trace contextRef="#ctx0" brushRef="#br0">109 1 6409,'0'11'575,"0"1"-1,-1-1 1,-1 1 0,0-1-1,0 0 1,-8 21-1,-2 10-215,3-7-188,-6 28 66,2 1-4,9-49-98,1-1-1,0 2 1,-1 18-1,5-34-130,0 0 0,0 0 1,0 0-1,0 0 0,0 0 0,0 0 0,0-1 0,0 1 0,0 0 0,0-1 1,0 1-1,0-1 0,0 1 0,0-1 0,-1 1 0,1-1 0,0 0 0,0 1 1,0-1-1,-1 0 0,2-1 0,4-4 11,0-2 0,0 1 0,-1-1 0,7-11-1,-9 12-8,1 0 0,1 1-1,-1-1 1,1 1-1,0 0 1,1 0-1,10-9 1,-10 11-6,-1-1 0,0 0 0,0 0 0,0 0 0,-1-1 0,1 0 0,-2 0 0,1 0 0,3-8 0,15-22 24,-13 29 24,-5 12 55,-4 23 35,-4 4-10,-2-2 0,0 1 0,-3-1 0,0 0 0,-21 45 0,7-26-94,-3-1 0,-48 69 0,47-86-755,25-29 467</inkml:trace>
</inkml:ink>
</file>

<file path=ppt/ink/ink2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3:54.099"/>
    </inkml:context>
    <inkml:brush xml:id="br0">
      <inkml:brushProperty name="width" value="0.1" units="cm"/>
      <inkml:brushProperty name="height" value="0.1" units="cm"/>
      <inkml:brushProperty name="color" value="#E71224"/>
    </inkml:brush>
  </inkml:definitions>
  <inkml:trace contextRef="#ctx0" brushRef="#br0">43 1 7882,'-43'98'2728,"45"-94"-2416,6 6-248,7 3 0,-5 3 0,-3-6 0,1 6-80,-2 1-144,-4-2-1656,1 4 1296</inkml:trace>
</inkml:ink>
</file>

<file path=ppt/ink/ink2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3:54.438"/>
    </inkml:context>
    <inkml:brush xml:id="br0">
      <inkml:brushProperty name="width" value="0.1" units="cm"/>
      <inkml:brushProperty name="height" value="0.1" units="cm"/>
      <inkml:brushProperty name="color" value="#E71224"/>
    </inkml:brush>
  </inkml:definitions>
  <inkml:trace contextRef="#ctx0" brushRef="#br0">12 1178 8498,'-8'-2'3008,"5"1"-2599,7-8-329,3-4 16,8 2-80,3-14 56,2-16-24,-1-3-48,8-14-152,-1-14-208,13-2 231</inkml:trace>
  <inkml:trace contextRef="#ctx0" brushRef="#br0" timeOffset="1">625 4 6985,'3'-4'3945,"5"6"-3209,0 16-615,14 38-57,-19-31-281,-3 3 818,5-4-521</inkml:trace>
</inkml:ink>
</file>

<file path=ppt/ink/ink2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3:54.770"/>
    </inkml:context>
    <inkml:brush xml:id="br0">
      <inkml:brushProperty name="width" value="0.1" units="cm"/>
      <inkml:brushProperty name="height" value="0.1" units="cm"/>
      <inkml:brushProperty name="color" value="#E71224"/>
    </inkml:brush>
  </inkml:definitions>
  <inkml:trace contextRef="#ctx0" brushRef="#br0">0 220 9106,'2'-1'3129,"14"-8"-2873,29 0-128,7-8 8,26 1 72,-8-11 56,-6-4-40,-11 3-16,-19 2-104,2 10-64,-9 1-40,-3 2-24,-6 1-200,0 14-128,-8-2-344,-2 0-273,-4 5 633</inkml:trace>
</inkml:ink>
</file>

<file path=ppt/ink/ink2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3:55.102"/>
    </inkml:context>
    <inkml:brush xml:id="br0">
      <inkml:brushProperty name="width" value="0.1" units="cm"/>
      <inkml:brushProperty name="height" value="0.1" units="cm"/>
      <inkml:brushProperty name="color" value="#E71224"/>
    </inkml:brush>
  </inkml:definitions>
  <inkml:trace contextRef="#ctx0" brushRef="#br0">29 61 4969,'15'23'3990,"-2"-6"-2785,-13-13-1109,1 1 1,-1-1 0,0 0 0,0 0 0,0 1 0,-1-1 0,1 0 0,-1 0 0,0 0 0,-1 0 0,1 0 0,-4 7 0,-29 45 172,24-41-174,10-15-92,0 0 1,0 0-1,0 0 1,0 0-1,-1 0 1,1 0-1,0 1 1,0-1-1,0 0 1,0 0-1,0 0 1,0 0-1,-1 1 1,1-1-1,0 0 1,0 0-1,0 0 1,0 0-1,0 1 1,0-1-1,0 0 1,0 0-1,0 0 1,0 1-1,0-1 1,0 0-1,0 0 1,0 0-1,0 1 1,0-1-1,0 0 1,0 0-1,0 0 1,0 1-1,0-1 1,1 0-1,-1 0 1,0 0-1,0 0 1,0 1-1,0-1 1,0 0-1,0 0 1,1 0-1,-1 0 1,0 0-1,0 1 1,0-1-1,0 0 1,1 0-1,14-2 99,15-10 14,-2-12-48,-1 0 0,30-36 1,-6 6 171,-4-9 247,-46 63-483,-1-1-1,1 1 1,-1 0-1,1 0 1,-1 0-1,1 0 1,-1-1-1,1 1 1,-1 0-1,1 0 1,-1 0-1,1 0 1,-1 0-1,1 0 1,0 0-1,-1 1 1,1-1-1,-1 0 1,1 0-1,-1 0 0,1 0 1,-1 1-1,1-1 1,-1 0-1,1 1 1,-1-1-1,0 0 1,1 1-1,-1-1 1,1 0-1,-1 1 1,0-1-1,1 1 1,-1-1-1,0 1 1,0-1-1,1 1 1,-1-1-1,0 1 1,0-1-1,0 1 1,1-1-1,-1 1 1,0-1-1,0 1 1,0-1-1,0 1 1,0-1-1,0 2 1,4 29 83,-7-11-75,-1-1 0,-1 0 1,-1-1-1,0 0 0,-1 1 1,-18 30-1,3-14-1025,-1-1 0,-31 36 0,41-57 254</inkml:trace>
</inkml:ink>
</file>

<file path=ppt/ink/ink2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3:55.443"/>
    </inkml:context>
    <inkml:brush xml:id="br0">
      <inkml:brushProperty name="width" value="0.1" units="cm"/>
      <inkml:brushProperty name="height" value="0.1" units="cm"/>
      <inkml:brushProperty name="color" value="#E71224"/>
    </inkml:brush>
  </inkml:definitions>
  <inkml:trace contextRef="#ctx0" brushRef="#br0">86 1 7001,'-8'8'4704,"-2"19"-4703,9-24 296,-12 85 510,11-62-465,-3 1-217,-1 0 0,-1-1 0,-12 32 0,16-48-149,-9 25-1613,25-43 1075,13 1 207</inkml:trace>
</inkml:ink>
</file>

<file path=ppt/ink/ink2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3:55.784"/>
    </inkml:context>
    <inkml:brush xml:id="br0">
      <inkml:brushProperty name="width" value="0.1" units="cm"/>
      <inkml:brushProperty name="height" value="0.1" units="cm"/>
      <inkml:brushProperty name="color" value="#E71224"/>
    </inkml:brush>
  </inkml:definitions>
  <inkml:trace contextRef="#ctx0" brushRef="#br0">28 13 6329,'4'-13'3384,"-1"21"-1745,-3 30-1119,-12 36-198,3-27-203,3-1 0,-2 68 0,12-96-325,3-31-525,3-33-1466,-3 6 1222</inkml:trace>
  <inkml:trace contextRef="#ctx0" brushRef="#br0" timeOffset="1">99 28 4297,'1'1'387,"0"1"0,0 0 0,0-1 0,0 1 1,0 0-1,0 0 0,-1 0 0,1 0 0,0 0 0,-1 0 0,1 3 0,1 49 1341,-2-28-1272,2 27 167,5 54 258,-6-95-815,1-1 0,0 0 0,1 0 0,1 0 0,0 0 1,0-1-1,6 11 0,-9-20-60,0 1 0,0-1-1,0 0 1,0 1 0,0-1 0,0 0 0,0 0 0,1 0 0,-1 1-1,0-1 1,1-1 0,-1 1 0,1 0 0,0 0 0,-1 0 0,1-1-1,-1 1 1,1-1 0,0 1 0,-1-1 0,1 0 0,0 0 0,0 0-1,-1 0 1,1 0 0,0 0 0,0 0 0,-1 0 0,1-1-1,0 1 1,-1-1 0,1 1 0,-1-1 0,1 0 0,0 1 0,-1-1-1,1 0 1,-1 0 0,0 0 0,1 0 0,0-2 0,4-1-6,-1 0 1,0-1 0,0 0-1,0 1 1,-1-2 0,0 1 0,0 0-1,7-13 1,-2-5-222,-1 0 0,9-38 0,-7 22 36</inkml:trace>
</inkml:ink>
</file>

<file path=ppt/ink/ink2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3:56.137"/>
    </inkml:context>
    <inkml:brush xml:id="br0">
      <inkml:brushProperty name="width" value="0.1" units="cm"/>
      <inkml:brushProperty name="height" value="0.1" units="cm"/>
      <inkml:brushProperty name="color" value="#E71224"/>
    </inkml:brush>
  </inkml:definitions>
  <inkml:trace contextRef="#ctx0" brushRef="#br0">0 153 9210,'92'-126'3353,"-75"109"-2553,9 14-752,-2 1-16,-9-3-24,8 9 16,-15-8-128,7 4-136,3 10-320,-3-3-304,3 11 543</inkml:trace>
</inkml:ink>
</file>

<file path=ppt/ink/ink2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3:56.481"/>
    </inkml:context>
    <inkml:brush xml:id="br0">
      <inkml:brushProperty name="width" value="0.1" units="cm"/>
      <inkml:brushProperty name="height" value="0.1" units="cm"/>
      <inkml:brushProperty name="color" value="#E71224"/>
    </inkml:brush>
  </inkml:definitions>
  <inkml:trace contextRef="#ctx0" brushRef="#br0">0 83 9186,'12'-10'3225,"9"0"-2785,12 5-376,-2-3-8,15 1-48,13 1 24,1-4-16,5 5 0,-29-3-32,2 4-64,-20 1-216,-1 1-176,7 2-1497,-20-4 1337</inkml:trace>
</inkml:ink>
</file>

<file path=ppt/ink/ink2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3:56.887"/>
    </inkml:context>
    <inkml:brush xml:id="br0">
      <inkml:brushProperty name="width" value="0.1" units="cm"/>
      <inkml:brushProperty name="height" value="0.1" units="cm"/>
      <inkml:brushProperty name="color" value="#E71224"/>
    </inkml:brush>
  </inkml:definitions>
  <inkml:trace contextRef="#ctx0" brushRef="#br0">219 1 6673,'-93'54'1982,"88"-51"-1889,0 1-1,0-1 0,0 1 1,1 0-1,-1 0 1,1 1-1,0-1 0,0 1 1,0 0-1,1 0 1,0 1-1,0-1 0,0 0 1,1 1-1,0 0 1,0 0-1,0-1 0,0 1 1,1 0-1,0 1 1,1-1-1,-1 8 1,1-7 41,-1 1 0,0 0 0,-1-1 1,0 1-1,0-1 0,0 0 0,-6 11 1,-1-2 91,-19 25 264,28-41-483,1 0 0,-1 0 0,1-1 0,-1 1 0,1 0 0,-1 0 0,1 0 0,0 0 0,-1 0 0,1 0 0,-1 0 0,1 0 0,-1 0 0,1 0 0,-1 0 0,1 0 0,0 0 0,-1 0 0,1 1 0,-1-1 0,1 0 1,-1 0-1,1 1 0,-1-1 0,1 0 0,-1 0 0,0 1 0,1-1 0,-1 1 0,1-1 0,-1 0 0,0 1 0,1-1 0,-1 1 0,0-1 0,1 1 0,-1-1 0,0 1 0,0-1 0,0 1 0,1-1 0,-1 1 0,0-1 0,0 1 0,0 0 0,0-1 0,0 1 1,0-1-1,0 1 0,0-1 0,0 1 0,0-1 0,0 1 0,-1 0 0,1-1 0,0 1 0,0-1 0,-1 1 0,1-1 0,0 1 0,0-1 0,-1 0 0,1 1 0,-1 0 0,23-21 43,-20 18-49,0-1 0,0 1 1,1 0-1,-1-1 1,1 1-1,-1 0 1,1 0-1,0 1 1,0-1-1,5-2 0,8-1 7,0-2-1,-1 1 1,0-2-1,28-18 0,-39 23-4,0 0-1,1-1 1,-1 1 0,-1-1-1,1 0 1,0-1-1,-1 1 1,0 0-1,0-1 1,0 0-1,-1 0 1,1 0 0,-1 0-1,0 0 1,-1 0-1,1 0 1,-1-1-1,1-8 1,0 1 7,2 16-8,-2 26 53,-7 10 108,-2-1 1,-23 72-1,9-82-91,20-26-77,-1-1-1,1 1 1,-1-1-1,1 1 1,0 0-1,-1-1 1,1 1-1,0 0 0,0 0 1,0 0-1,0 0 1,0 3-1,1-4-22,0-1-1,1 1 1,-1-1 0,1 1-1,-1 0 1,1-1-1,-1 1 1,1-1 0,-1 1-1,1-1 1,-1 1-1,1-1 1,-1 0 0,1 1-1,0-1 1,-1 0-1,1 1 1,0-1 0,-1 0-1,1 0 1,0 1-1,-1-1 1,1 0 0,0 0-1,0 0 1,1 0-1,22-3-249</inkml:trace>
</inkml:ink>
</file>

<file path=ppt/ink/ink2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3:57.523"/>
    </inkml:context>
    <inkml:brush xml:id="br0">
      <inkml:brushProperty name="width" value="0.1" units="cm"/>
      <inkml:brushProperty name="height" value="0.1" units="cm"/>
      <inkml:brushProperty name="color" value="#E71224"/>
    </inkml:brush>
  </inkml:definitions>
  <inkml:trace contextRef="#ctx0" brushRef="#br0">90 411 9354,'-66'34'2758,"43"-28"-1777,36-11-818,2 3-114,0 0 0,-1-1-1,1-1 1,-1-1 0,27-12-1,-10 5-14,2-1-18,115-38-3,-132 47-11,1 0 0,-1 1 0,1 1 1,-1 1-1,1 0 0,0 1 0,19 3 0,10 11 23,-45-14-24,0 1-1,0-1 1,0 1 0,0-1 0,0 1 0,0 0-1,0-1 1,0 1 0,0 0 0,0 0 0,0 0 0,0 0-1,-1 0 1,1 0 0,0 0 0,-1 0 0,1 0 0,0 0-1,-1 0 1,0 0 0,1 1 0,-1-1 0,0 0 0,1 0-1,-1 0 1,0 1 0,0-1 0,0 0 0,0 0-1,0 1 1,0-1 0,0 0 0,-1 0 0,0 3 0,-11 31 4,-11 47 0,-1 5 5,15-62 21,2-1 0,1 1 0,1 1 0,-4 49 1,8-51 13,0 0-1,-2-1 1,0 0 0,-9 28 0,8-38-25,0-1 0,-1 0 0,-1-1 0,0 1 1,0-1-1,-1 0 0,-1-1 0,0 1 0,-13 12 0,20-21-18,-1 0 1,0-1-1,1 1 1,-1-1-1,0 1 0,0-1 1,0 0-1,0 1 1,0-1-1,0 0 0,-1-1 1,1 1-1,0 0 1,-1 0-1,1-1 0,0 0 1,-1 1-1,1-1 0,0 0 1,-1 0-1,1 0 1,-1 0-1,1-1 0,-4 0 1,3-1-10,0 1 0,1-1 0,-1 1 0,1-1 0,0 0 0,-1 0 0,1 0 1,0 0-1,0 0 0,0-1 0,1 1 0,-1 0 0,0-1 0,1 0 0,-1 1 0,1-1 0,0 0 0,0 0 1,0 1-1,0-7 0,-6-37-206,2-1-1,2 0 1,5-76 0,0 73 84,6-92-189,1-42 108,-5-94 121,-4 273 91,0 0 1,0-1 0,0 1-1,1 0 1,0-1 0,0 1-1,1 0 1,-1 0 0,1 0-1,5-9 1,-3 6 229,-12 21-75,-39 84 149,5 2 0,4 2-1,4 1 1,5 2 0,-21 140-1,41-193-318,5-30-24,1 1 0,0-1 0,2 36 0,1-56 17,-1 0 0,1-1 1,0 1-1,0-1 0,0 1 0,0 0 1,0-1-1,0 1 0,0 0 0,0-1 1,0 1-1,1-1 0,-1 1 0,0 0 1,0-1-1,0 1 0,1-1 0,-1 1 1,0-1-1,1 1 0,-1-1 0,0 1 1,1-1-1,-1 1 0,1-1 1,-1 1-1,1-1 0,-1 0 0,1 1 1,-1-1-1,1 0 0,-1 1 0,1-1 1,-1 0-1,1 0 0,0 1 0,-1-1 1,1 0-1,-1 0 0,1 0 0,0 0 1,-1 0-1,1 0 0,1 0 0,-1-1-55,1 0 0,0 0 0,-1 0 0,1 0 0,0 0-1,-1-1 1,0 1 0,1-1 0,-1 1 0,0-1 0,1 1-1,-1-1 1,0 1 0,0-1 0,1-2 0,12-33-361</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00.002"/>
    </inkml:context>
    <inkml:brush xml:id="br0">
      <inkml:brushProperty name="width" value="0.1" units="cm"/>
      <inkml:brushProperty name="height" value="0.1" units="cm"/>
      <inkml:brushProperty name="color" value="#FFC114"/>
    </inkml:brush>
  </inkml:definitions>
  <inkml:trace contextRef="#ctx0" brushRef="#br0">0 51 7298,'53'-51'2936,"-34"68"-1568,3 1-1143,-1-4-97,-1 1 40,3-2 64,1 2 32,8 3-56,-3-6-32,-4-11-80,-1-1-40,-7-5-120,-2-1-104,-7 3-288,-8-11-216,-5 8 407</inkml:trace>
</inkml:ink>
</file>

<file path=ppt/ink/ink2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3:57.855"/>
    </inkml:context>
    <inkml:brush xml:id="br0">
      <inkml:brushProperty name="width" value="0.1" units="cm"/>
      <inkml:brushProperty name="height" value="0.1" units="cm"/>
      <inkml:brushProperty name="color" value="#E71224"/>
    </inkml:brush>
  </inkml:definitions>
  <inkml:trace contextRef="#ctx0" brushRef="#br0">12 0 9442,'5'9'3209,"3"28"-3057,-6-7 0,-2 14-24,-5 1-24,-2-9-24,4 6-72,0-12-48,-1-7-96,3-13-456,-3-10 400</inkml:trace>
</inkml:ink>
</file>

<file path=ppt/ink/ink2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3:58.197"/>
    </inkml:context>
    <inkml:brush xml:id="br0">
      <inkml:brushProperty name="width" value="0.1" units="cm"/>
      <inkml:brushProperty name="height" value="0.1" units="cm"/>
      <inkml:brushProperty name="color" value="#E71224"/>
    </inkml:brush>
  </inkml:definitions>
  <inkml:trace contextRef="#ctx0" brushRef="#br0">0 137 8586,'5'-5'168,"0"0"1,0 1-1,1-1 1,-1 2 0,1-1-1,0 0 1,0 1-1,1 0 1,-1 1-1,0 0 1,1-1-1,-1 2 1,1-1-1,0 1 1,0 0 0,0 1-1,-1-1 1,1 1-1,0 1 1,8 1-1,2-2-49,-1 0 0,1-1 1,-1-1-1,1-1 0,-1 0 0,0-1 0,0 0 0,-1-1 0,1-1 0,20-11 0,-18 8 13,0 2 0,1 0-1,0 1 1,0 1 0,38-6 0,-55 11-123,7-1 48,0 1 1,-1 0-1,1 1 0,0-1 0,16 5 0,-24-5-50,0 0 0,0 1-1,0-1 1,0 1-1,0-1 1,0 1 0,0-1-1,0 1 1,-1 0-1,1 0 1,0-1 0,0 1-1,0 0 1,-1 0 0,1 0-1,0 0 1,-1 0-1,1 0 1,-1 0 0,1 1-1,0 1 1,-1-1-1,0 0 1,0 0-1,0 0 1,0 0-1,-1 0 1,1 0 0,-1 0-1,1 0 1,-1 0-1,0 0 1,1 0-1,-1 0 1,0 0-1,-2 2 1,-19 32 94,-2 0 0,-1-2 0,-46 49 1,-103 80-1633,146-142 707,9-7 379</inkml:trace>
</inkml:ink>
</file>

<file path=ppt/ink/ink2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3:58.558"/>
    </inkml:context>
    <inkml:brush xml:id="br0">
      <inkml:brushProperty name="width" value="0.1" units="cm"/>
      <inkml:brushProperty name="height" value="0.1" units="cm"/>
      <inkml:brushProperty name="color" value="#E71224"/>
    </inkml:brush>
  </inkml:definitions>
  <inkml:trace contextRef="#ctx0" brushRef="#br0">33 116 9602,'-33'-115'3353,"53"115"-2945,1 0-216,5 6-16,-3-2-40,7 2-48,-4-2-24,4-3-48,6 7 0,-5-6-56,9 10-104,-19-4-200,-13-2-200,0 9 2160,-13-3-1352</inkml:trace>
  <inkml:trace contextRef="#ctx0" brushRef="#br0" timeOffset="1">31 264 7082,'-13'14'3088,"3"-2"-1487,12-4-1089,8-3-104,5-5-256,6 2-16,10-12-40,5 5-8,0-2-48,12-1-24,-2 7-48,-12-14-96,9 3-192,-18-4-152,-7-6-353,-5-2 481</inkml:trace>
</inkml:ink>
</file>

<file path=ppt/ink/ink2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3:58.890"/>
    </inkml:context>
    <inkml:brush xml:id="br0">
      <inkml:brushProperty name="width" value="0.1" units="cm"/>
      <inkml:brushProperty name="height" value="0.1" units="cm"/>
      <inkml:brushProperty name="color" value="#E71224"/>
    </inkml:brush>
  </inkml:definitions>
  <inkml:trace contextRef="#ctx0" brushRef="#br0">92 60 7602,'-9'-17'427,"7"13"-221,0-1 0,0 1-1,0 0 1,-1 0 0,1 0 0,-1 0 0,0 0 0,-6-5 0,8 9-187,1 0 0,0 0 0,-1 0 0,1 1 0,-1-1 0,1 0 0,0 0 0,-1 0 0,1 1 0,0-1 0,-1 0 0,1 1 0,0-1 0,0 0 0,-1 1 0,1-1 0,0 0 0,0 1 0,-1-1 0,1 0 0,0 1 0,0-1 0,0 0 0,0 1 0,0-1 0,0 1 0,-1-1 0,1 0 0,0 1 0,0-1 0,0 1 0,1 0 0,-5 39 230,-17 252 1759,0 38-950,20-260-893,3 0 1,18 115-1,-18-176-130,0-1 0,0 1 0,1 0 0,0-1 0,0 0-1,1 0 1,0 0 0,0 0 0,10 12 0,-11-17-22,0 0 0,0 0 0,0 0 0,1 0 0,-1-1 0,0 1 0,1-1 0,0 0 0,0 0 0,0 0-1,-1-1 1,2 1 0,-1-1 0,0 0 0,0 0 0,0 0 0,0-1 0,1 1 0,-1-1 0,0 0 0,0-1 0,5 0 0,2-1-9,0-1 0,0 0 0,-1-1-1,1 0 1,-1-1 0,0 0 0,0 0 0,-1-1-1,0 0 1,0-1 0,0 0 0,-1-1 0,0 0-1,0 0 1,-1 0 0,0-1 0,0 0 0,-1-1-1,7-14 1,31-90-518,-33 82 43,1 0 0,1 1-1,25-43 1,2 26 22</inkml:trace>
</inkml:ink>
</file>

<file path=ppt/ink/ink2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3:59.243"/>
    </inkml:context>
    <inkml:brush xml:id="br0">
      <inkml:brushProperty name="width" value="0.1" units="cm"/>
      <inkml:brushProperty name="height" value="0.1" units="cm"/>
      <inkml:brushProperty name="color" value="#E71224"/>
    </inkml:brush>
  </inkml:definitions>
  <inkml:trace contextRef="#ctx0" brushRef="#br0">37 45 8906,'-36'-43'3169,"49"42"-2633,8 19-424,-6-2-8,3-3-40,-5-1 24,-6 1-96,1-3-144,-8-2-368,0 4-121,-10 2 353</inkml:trace>
</inkml:ink>
</file>

<file path=ppt/ink/ink2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3:59.576"/>
    </inkml:context>
    <inkml:brush xml:id="br0">
      <inkml:brushProperty name="width" value="0.1" units="cm"/>
      <inkml:brushProperty name="height" value="0.1" units="cm"/>
      <inkml:brushProperty name="color" value="#E71224"/>
    </inkml:brush>
  </inkml:definitions>
  <inkml:trace contextRef="#ctx0" brushRef="#br0">1 0 8994,'5'5'3097,"9"5"-2817,1 1-264,-2 4 0,-5 2-16,2-1-80,-3-5-176,-1 1-177,-4-4-1519,-2 0 1344</inkml:trace>
</inkml:ink>
</file>

<file path=ppt/ink/ink2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3:59.925"/>
    </inkml:context>
    <inkml:brush xml:id="br0">
      <inkml:brushProperty name="width" value="0.1" units="cm"/>
      <inkml:brushProperty name="height" value="0.1" units="cm"/>
      <inkml:brushProperty name="color" value="#E71224"/>
    </inkml:brush>
  </inkml:definitions>
  <inkml:trace contextRef="#ctx0" brushRef="#br0">16 1081 8298,'-12'18'3064,"9"-4"-2479,3 2-201,5-5-176,1-7-80,1-19-48,-1-24-24,11-21-152,2-7-112,14-8-288,0-1-329,5-4 545</inkml:trace>
  <inkml:trace contextRef="#ctx0" brushRef="#br0" timeOffset="1">605 29 7730,'2'-17'2944,"-2"6"-2224,3 11-231,-5 1-33,-7 3 224,7-4-488,0 0-40,4 23-152,11 42-152,-5-35-464,-13-9 384</inkml:trace>
</inkml:ink>
</file>

<file path=ppt/ink/ink2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4:00.257"/>
    </inkml:context>
    <inkml:brush xml:id="br0">
      <inkml:brushProperty name="width" value="0.1" units="cm"/>
      <inkml:brushProperty name="height" value="0.1" units="cm"/>
      <inkml:brushProperty name="color" value="#E71224"/>
    </inkml:brush>
  </inkml:definitions>
  <inkml:trace contextRef="#ctx0" brushRef="#br0">1 126 8826,'17'0'2378,"-4"1"-2190,1 0 0,-1-1 0,0-1 0,0 0 0,0-1 0,0 0 0,0-1 0,0-1 0,-1 0 0,24-11 0,-3-3-34,-29 16-139,1 0 1,-1 0 0,1-1-1,-1 1 1,0-1 0,0 0-1,0-1 1,0 1 0,-1 0 0,1-1-1,-1 0 1,4-6 0,-6 7-10,1 1 0,-1-1 1,1 1-1,-1-1 0,1 1 1,0 0-1,0 0 1,0 0-1,0 0 0,0 0 1,0 0-1,4-2 1,-5 4-6,0 0 1,-1-1 0,1 1-1,0 0 1,0 0 0,-1 0-1,1 0 1,0 0 0,0 0 0,0 0-1,-1 0 1,1 0 0,0 0-1,0 0 1,-1 1 0,1-1-1,0 0 1,0 0 0,-1 1 0,1-1-1,0 1 1,-1-1 0,1 0-1,0 1 1,-1-1 0,1 1-1,-1 0 1,1 0 0,2 3 0,0 0 0,-1 0 0,0 1 0,0-1 1,0 1-1,-1-1 0,1 1 0,-1 0 0,0 0 0,0-1 0,-1 1 0,0 7 1,2 59 32,-13 112 0,-9 77 35,10-99 150,10-153-215,-1 8 93,-1 0 0,0 0 0,-1 0 0,-7 19 0,10-33-94,0 0 1,-1 0-1,1 0 0,-1-1 0,0 1 1,1 0-1,-1 0 0,0-1 0,0 1 1,0-1-1,-1 1 0,1-1 1,0 1-1,0-1 0,-1 0 0,1 1 1,-1-1-1,1 0 0,-1 0 0,1 0 1,-1 0-1,0 0 0,0-1 1,1 1-1,-1 0 0,0-1 0,0 0 1,0 1-1,0-1 0,0 0 0,1 0 1,-1 0-1,0 0 0,0 0 1,0 0-1,0 0 0,0-1 0,0 1 1,1-1-1,-1 0 0,0 1 0,0-1 1,1 0-1,-1 0 0,0 0 1,-1-2-1,-8-4-204,1-1-1,0 0 1,1 0 0,0-1-1,0 0 1,1-1 0,-14-20-1,-42-85-2356,46 80 1133,-16-30 316</inkml:trace>
</inkml:ink>
</file>

<file path=ppt/ink/ink2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4:00.607"/>
    </inkml:context>
    <inkml:brush xml:id="br0">
      <inkml:brushProperty name="width" value="0.1" units="cm"/>
      <inkml:brushProperty name="height" value="0.1" units="cm"/>
      <inkml:brushProperty name="color" value="#E71224"/>
    </inkml:brush>
  </inkml:definitions>
  <inkml:trace contextRef="#ctx0" brushRef="#br0">167 192 4561,'-38'-132'2617,"38"131"-2450,-1-1 0,0 0 1,1 0-1,-1 0 1,1 0-1,0 0 1,-1 0-1,1 0 0,0 0 1,0 0-1,1 0 1,-1 0-1,0 0 1,1 1-1,-1-1 1,1 0-1,-1 0 0,2-3 1,-1 5-128,0-1-1,0 0 1,-1 1 0,1-1 0,0 1-1,0-1 1,0 1 0,0 0 0,0-1-1,0 1 1,0 0 0,0 0 0,0 0-1,0-1 1,0 1 0,0 0 0,2 1-1,3-2 344,11-3-139,1 0 0,0 1 0,-1 1 0,1 1 0,0 0-1,0 1 1,33 5 0,-34-3-160,-4-1-28,0 0-1,0 1 1,-1 0 0,1 1 0,-1 0-1,1 1 1,-1 0 0,19 10 0,-31-13-46,1 1 1,0-1-1,-1 1 1,1 0-1,-1-1 1,0 1-1,1-1 1,-1 1-1,0 0 1,0-1-1,0 1 1,0-1-1,0 1 1,-1 0-1,1-1 1,0 1-1,-1-1 1,1 1-1,-1-1 1,1 1-1,-1-1 1,0 1 0,0-1-1,0 1 1,-1 0-1,-8 10 168,-1 0 0,-24 20 1,-14 14 52,48-46-229,-51 60 258,-114 99 0,40-61-90,121-93-165,4-5-7,-1 1 1,1 0 0,0 0 0,-1 0 0,1 0 0,0 0-1,0 0 1,0 0 0,0 1 0,0-1 0,0 0 0,0 1 0,0-1-1,1 0 1,-1 1 0,0-1 0,0 4 0,5-7-76,-1 1 0,1-1 0,-1 0 1,0 0-1,1 0 0,-1 0 0,0-1 1,0 1-1,-1-1 0,5-5 1,20-23-398,-15 16 147,1 0 1,29-24 0,39-20-517,7-13 421</inkml:trace>
</inkml:ink>
</file>

<file path=ppt/ink/ink2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4:00.939"/>
    </inkml:context>
    <inkml:brush xml:id="br0">
      <inkml:brushProperty name="width" value="0.1" units="cm"/>
      <inkml:brushProperty name="height" value="0.1" units="cm"/>
      <inkml:brushProperty name="color" value="#E71224"/>
    </inkml:brush>
  </inkml:definitions>
  <inkml:trace contextRef="#ctx0" brushRef="#br0">136 3 7346,'0'0'81,"1"0"1,-1-1 0,0 1 0,1 0 0,-1 0 0,0 0-1,1-1 1,-1 1 0,0 0 0,1 0 0,-1 0 0,0 0-1,1 0 1,-1 0 0,1 0 0,-1 0 0,0 0 0,1 0 0,-1 0-1,1 0 1,-1 0 0,0 0 0,1 0 0,-1 0 0,0 0-1,1 0 1,-1 0 0,0 1 0,1-1 0,-1 0 0,0 0-1,1 0 1,-1 1 0,0-1 0,1 0 0,-1 0 0,0 1-1,0-1 1,1 0 0,-1 1 0,0 0 0,0 20 815,-14 25-438,-58 125 1630,46-111-1539,20-49-417,1 0-1,0 1 1,0-1-1,1 1 1,1 0 0,0 0-1,1 1 1,-2 23-1,5-31-86,0 0 0,1-1 0,0 0 0,0 1 0,0-1 0,1 0 0,-1 0 0,1 0 0,0 0 0,0 0 0,0-1 0,1 0 0,-1 1 0,5 2-1,53 38 304,-45-37-292,0-1 0,0 0 0,1-2 1,0 1-1,22 1 0,26 8 41,-26-6-37,1-2 0,0-2 0,1-2 0,56-3-1,-82-4-79,-21-4-288,-18-4-707,-2 31-1366,-4-6 1741</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00.690"/>
    </inkml:context>
    <inkml:brush xml:id="br0">
      <inkml:brushProperty name="width" value="0.1" units="cm"/>
      <inkml:brushProperty name="height" value="0.1" units="cm"/>
      <inkml:brushProperty name="color" value="#FFC114"/>
    </inkml:brush>
  </inkml:definitions>
  <inkml:trace contextRef="#ctx0" brushRef="#br0">205 1 8290,'-60'42'2376,"58"-41"-2336,1 0 0,0 0 1,0 0-1,-1 0 0,1 0 0,0 0 0,0 0 0,0 1 0,0-1 0,1 0 0,-1 1 0,0-1 0,0 0 1,1 1-1,-1-1 0,1 1 0,-1 0 0,1-1 0,0 1 0,0-1 0,-1 1 0,1-1 0,0 1 1,0 0-1,1 2 0,-1-3-32,0-1 0,1 1 0,-1 0 0,0 0 0,0 0 0,0-1 0,0 1 0,0 0 0,0 0 0,0 0 0,0-1 0,-1 1 0,1 0 0,0 0 0,0-1 0,-1 1 0,1 0 0,0-1 0,-1 1 0,1 0 0,-1-1 0,1 1 0,-1 0 0,1-1 0,-1 1 0,1-1 0,-1 1 0,1-1 0,-1 1 0,0-1 0,1 1 0,-1-1 0,0 0 0,0 1 0,1-1 0,-1 0 0,0 0 0,-1 1 0,-12 2 39,13-3-44,-1 1 0,0-1 0,1 0-1,-1 1 1,0-1 0,1 1 0,-1 0 0,1-1-1,-1 1 1,1 0 0,-1 0 0,1 0 0,-1 0 0,1 0-1,0 0 1,0 1 0,0-1 0,-1 0 0,1 1-1,0-1 1,1 0 0,-1 1 0,0-1 0,-1 3 0,0 2 21,-1-1 1,0 0 0,-1 0 0,1 0 0,-1-1-1,0 1 1,0-1 0,0 0 0,-1 0-1,1 0 1,-11 5 0,5 2 237,10-11-244,0 0 0,0 0 0,0 0 1,1 0-1,-1 0 0,0 0 0,0 0 1,0 0-1,0 0 0,0 0 1,0 0-1,0 0 0,0 0 0,1 0 1,-1 1-1,0-1 0,0 0 1,0 0-1,0 0 0,0 0 0,2-1-17,0 0 0,0 1-1,0-1 1,1 0-1,-1 1 1,0 0 0,0-1-1,0 1 1,1 0 0,-1 0-1,0 0 1,0 1-1,3-1 1,6 1-4,-8-1-3,6 0-11,1 0 1,-1 0 0,0 1 0,1 0-1,-1 1 1,0 0 0,0 0-1,0 1 1,-1 1 0,10 4-1,-42 16-261,1 3 286,-28 36-25,47-57 20,0-1 0,1 0 1,0 1-1,0 0 0,0-1 0,1 1 0,-1 0 0,2 0 0,-3 12 0,20-27 44,-14 9-44,35-2 13,-33 2-13,0 0 0,0 0 0,0 0 0,0 0 0,0 1 0,0-1 0,0 1 0,0 0 0,-1 1 0,1-1 0,0 1 0,0-1 0,-1 1 0,1 0 0,-1 0 0,0 1 0,0-1 0,4 4 0,-6-5-5,4 4 16,0 0 1,0 0-1,-1 1 1,1-1-1,6 13 1,-11-17-2,1 1 0,0-1 0,-1 1 0,0-1 0,1 1 0,-1-1 0,0 1 0,1 0 0,-1-1 0,0 1-1,0-1 1,0 1 0,-1 0 0,1-1 0,0 1 0,-1-1 0,1 1 0,-1-1 0,1 1 0,-1-1 0,1 1 0,-1-1 0,0 0 0,0 1 0,0-1 0,0 0 0,0 0 0,0 1 0,0-1 0,0 0 0,-1 0 0,1 0 0,-3 1-1,-6 8 46,1 1-1,0-1 0,0 2 1,1-1-1,0 1 0,1 1 1,1-1-1,-6 15 0,-9 15-10,-12 7-404,33-48-97,7 1 180</inkml:trace>
</inkml:ink>
</file>

<file path=ppt/ink/ink2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4:10.525"/>
    </inkml:context>
    <inkml:brush xml:id="br0">
      <inkml:brushProperty name="width" value="0.1" units="cm"/>
      <inkml:brushProperty name="height" value="0.1" units="cm"/>
      <inkml:brushProperty name="color" value="#E71224"/>
    </inkml:brush>
  </inkml:definitions>
  <inkml:trace contextRef="#ctx0" brushRef="#br0">605 52 6785,'32'-40'2410,"-32"40"-2375,1-1-1,-1 1 1,0 0-1,0 0 1,1-1-1,-1 1 1,0 0-1,0 0 0,0-1 1,1 1-1,-1 0 1,0 0-1,0-1 1,0 1-1,0 0 1,0-1-1,0 1 1,0 0-1,0-1 0,1 1 1,-1 0-1,0-1 1,0 1-1,0 0 1,0 0-1,-1-1 1,1 1-1,0 0 1,0-1-1,0 1 1,0 0-1,0-1 0,0 1 1,0 0-1,-1 0 1,1-1-1,0 1 1,-13 0 342,-14 10-194,-61 35 217,54-29-281,0 1-1,-40 28 0,24-4-85,2 2-1,-82 95 1,93-97-134,32-34-3,-2 0-1,1-1 1,-1 1 0,0-1-1,0-1 1,-1 1-1,0-1 1,0 0 0,0-1-1,-10 4 1,3-1-155</inkml:trace>
</inkml:ink>
</file>

<file path=ppt/ink/ink2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4:10.892"/>
    </inkml:context>
    <inkml:brush xml:id="br0">
      <inkml:brushProperty name="width" value="0.1" units="cm"/>
      <inkml:brushProperty name="height" value="0.1" units="cm"/>
      <inkml:brushProperty name="color" value="#E71224"/>
    </inkml:brush>
  </inkml:definitions>
  <inkml:trace contextRef="#ctx0" brushRef="#br0">167 1 4009,'0'29'1576,"-4"17"-912,-7 0 64,-2 13 185,-5-8-105,4 8-176,0-3-80,-3 0-144,-1 1-56,0 4-160,3 5-72,1-2-56,9 5-16,0-10-104,5-2-40,8-17-400,0-14-1168,-1-9 1152</inkml:trace>
</inkml:ink>
</file>

<file path=ppt/ink/ink2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4:11.221"/>
    </inkml:context>
    <inkml:brush xml:id="br0">
      <inkml:brushProperty name="width" value="0.1" units="cm"/>
      <inkml:brushProperty name="height" value="0.1" units="cm"/>
      <inkml:brushProperty name="color" value="#E71224"/>
    </inkml:brush>
  </inkml:definitions>
  <inkml:trace contextRef="#ctx0" brushRef="#br0">307 22 7554,'1'-1'96,"-1"0"-1,0-1 1,1 1 0,-1 0 0,0 0 0,1 0 0,0 0 0,-1 0 0,1 0 0,-1 1 0,1-1-1,0 0 1,0 0 0,0 0 0,-1 1 0,1-1 0,0 0 0,0 1 0,0-1 0,0 1 0,0-1 0,0 1-1,0-1 1,0 1 0,0 0 0,1-1 0,-1 1 0,1 0 0,1 0-32,0 0 0,0 1 1,0-1-1,-1 1 0,1 0 1,0 0-1,0 0 0,-1 0 0,1 1 1,4 2-1,7 6-37,-1 0 0,0 0 0,11 14 0,-1 1 33,-2 1 0,34 56 0,4 5 30,-57-84-87,1 1 0,-1-1 0,0 1 0,-1-1 0,1 1 0,-1 0 0,1 0 0,-1-1 0,0 1 0,0 0 0,-1 0 0,1 0 0,-1 0 0,0 0 0,0 1 0,0-1 0,-1 0 0,1 0 0,-1 0 0,0 0 0,0-1 0,-1 1 0,1 0 0,-1 0 0,0-1 0,1 1 0,-5 4 0,-5 8 16,-1 0 0,0-1 0,-1-1 0,-21 17 0,24-22 12,-186 153 502,15-14-308,96-81-228,82-65-35,0 1 0,0-1 0,1 1-1,-1-1 1,1 1 0,-1 0 0,1 0-1,0 0 1,0 0 0,1 0-1,-1 0 1,1 1 0,-1-1 0,1 0-1,-1 7 1,5-8-447,3-15 207</inkml:trace>
</inkml:ink>
</file>

<file path=ppt/ink/ink2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4:11.554"/>
    </inkml:context>
    <inkml:brush xml:id="br0">
      <inkml:brushProperty name="width" value="0.1" units="cm"/>
      <inkml:brushProperty name="height" value="0.1" units="cm"/>
      <inkml:brushProperty name="color" value="#E71224"/>
    </inkml:brush>
  </inkml:definitions>
  <inkml:trace contextRef="#ctx0" brushRef="#br0">0 0 7114,'12'12'3782,"11"12"-3580,-8-9-31,-1 0 0,0 0 0,-2 1-1,1 1 1,14 26 0,43 101 595,-41-82-588,13 26-73,3-2 0,92 131 0,-105-181-122,-31-35-14,0 0 1,0 0-1,0 0 0,0 0 0,0 0 0,0 0 0,0 0 0,0 0 1,1 0-1,-1-1 0,0 1 0,1 0 0,-1-1 0,0 1 0,1-1 1,-1 1-1,1-1 0,-1 0 0,1 1 0,-1-1 0,0 0 0,1 0 0,-1 0 1,1 0-1,-1-1 0,3 1 0,-3-7-210</inkml:trace>
</inkml:ink>
</file>

<file path=ppt/ink/ink2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4:12.091"/>
    </inkml:context>
    <inkml:brush xml:id="br0">
      <inkml:brushProperty name="width" value="0.1" units="cm"/>
      <inkml:brushProperty name="height" value="0.1" units="cm"/>
      <inkml:brushProperty name="color" value="#E71224"/>
    </inkml:brush>
  </inkml:definitions>
  <inkml:trace contextRef="#ctx0" brushRef="#br0">1 63 7602,'103'-63'2688,"-108"68"-2336,2 8-80,-2 7-72,6 10-48,4 6-88,-19-13 0,10 8-64,-4-5-24,2-4-184,9 1-240,-5-2 288</inkml:trace>
</inkml:ink>
</file>

<file path=ppt/ink/ink2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4:12.423"/>
    </inkml:context>
    <inkml:brush xml:id="br0">
      <inkml:brushProperty name="width" value="0.1" units="cm"/>
      <inkml:brushProperty name="height" value="0.1" units="cm"/>
      <inkml:brushProperty name="color" value="#E71224"/>
    </inkml:brush>
  </inkml:definitions>
  <inkml:trace contextRef="#ctx0" brushRef="#br0">12 142 7418,'-11'0'2752,"14"0"-2008,12 2-592,9 2-32,6 1 8,4-5 8,6-1 16,14-3-56,18 1-7,1-12-49,2-1-8,-4-9-40,-15-3-145,1 12-295,-13-7-608,-12 2 680</inkml:trace>
</inkml:ink>
</file>

<file path=ppt/ink/ink2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4:12.763"/>
    </inkml:context>
    <inkml:brush xml:id="br0">
      <inkml:brushProperty name="width" value="0.1" units="cm"/>
      <inkml:brushProperty name="height" value="0.1" units="cm"/>
      <inkml:brushProperty name="color" value="#E71224"/>
    </inkml:brush>
  </inkml:definitions>
  <inkml:trace contextRef="#ctx0" brushRef="#br0">460 0 5817,'-73'120'2069,"56"-81"-920,20-24-1000,2-6 4,-1 12 26,0 0 1,-2 0 0,0 0-1,-2 1 1,0-1 0,-1 0 0,-1 0-1,-1 1 1,-1-1 0,-8 23-1,-10 21 81,-55 113-1,-11 29 9,-50 243 3,136-443-289,-11 30 37,13-36-33,0 0-1,-1 0 1,1 1 0,0-1 0,-1 0 0,1 0 0,-1 0 0,0 0-1,1 0 1,-1 0 0,0 0 0,1-1 0,-1 1 0,0 0-1,0 0 1,0 0 0,0-1 0,0 1 0,0-1 0,0 1-1,0 0 1,0-1 0,-2 1 0,-5-9-353,8-10 152</inkml:trace>
</inkml:ink>
</file>

<file path=ppt/ink/ink2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4:13.104"/>
    </inkml:context>
    <inkml:brush xml:id="br0">
      <inkml:brushProperty name="width" value="0.1" units="cm"/>
      <inkml:brushProperty name="height" value="0.1" units="cm"/>
      <inkml:brushProperty name="color" value="#E71224"/>
    </inkml:brush>
  </inkml:definitions>
  <inkml:trace contextRef="#ctx0" brushRef="#br0">249 0 8266,'-10'4'2824,"2"7"-2696,14 7-24,-4-3-48,6 1-24,0-1-56,-1-2-88,8-4-256,-7-4-480,3 3 552</inkml:trace>
  <inkml:trace contextRef="#ctx0" brushRef="#br0" timeOffset="1">43 373 5497,'-18'3'2841,"-6"-1"-257,27 1-2224,4-1-96,9-2-160,12 2-39,6-7-1,6-8-56,21 1-121,4-9-63,-2-7-776,-3 0 648</inkml:trace>
</inkml:ink>
</file>

<file path=ppt/ink/ink2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4:18.027"/>
    </inkml:context>
    <inkml:brush xml:id="br0">
      <inkml:brushProperty name="width" value="0.1" units="cm"/>
      <inkml:brushProperty name="height" value="0.1" units="cm"/>
      <inkml:brushProperty name="color" value="#E71224"/>
    </inkml:brush>
  </inkml:definitions>
  <inkml:trace contextRef="#ctx0" brushRef="#br0">86 43 4593,'-18'-33'939,"13"24"278,6 22 22,2 13-532,-2-13-459,-1 0-1,0 0 0,-1 0 1,-1 1-1,-5 19 0,-1 9 76,5-22-197,-2-1 0,-12 33 0,10-35-146,1 1-1,-6 33 0,12-50-54,0 0-1,1 1 1,-1-1-1,0 0 0,1 0 1,-1 1-1,1-1 1,-1 0-1,1 0 0,-1 1 1,1-1-1,0 0 1,0 0-1,0 0 0,1 1 1,0-2-372</inkml:trace>
</inkml:ink>
</file>

<file path=ppt/ink/ink2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4:18.450"/>
    </inkml:context>
    <inkml:brush xml:id="br0">
      <inkml:brushProperty name="width" value="0.1" units="cm"/>
      <inkml:brushProperty name="height" value="0.1" units="cm"/>
      <inkml:brushProperty name="color" value="#E71224"/>
    </inkml:brush>
  </inkml:definitions>
  <inkml:trace contextRef="#ctx0" brushRef="#br0">1 123 5529,'24'-95'2386,"-24"94"-2293,0-1 0,1 1 0,-1 0 0,0-1 0,0 1 0,0 0 0,1-1 0,-1 1 0,1 0 0,-1-1 0,1 1 0,-1 0 0,1 0 0,0-1 0,0 1 0,-1 0 0,1 0 0,0 0 0,0 0 0,0 0 0,2-1 0,10 17 403,-7-5-489,38 40 137,-30-36-119,0 1-1,16 25 1,-27-36-28,-1-1-1,0 1 1,1 0 0,-2 1-1,1-1 1,0 0 0,-1 0-1,0 1 1,0-1 0,0 1-1,0-1 1,-1 1-1,0-1 1,0 1 0,0-1-1,-1 6 1,-2-4 0,0 1 0,-1-1 0,1 0 0,-1 0 1,-1-1-1,1 1 0,-1-1 0,0 0 0,-10 9 0,-7 8-5,8-7 15,-30 39 137,42-52-110,0 0 0,1 1 1,-1-1-1,1 0 0,0 1 1,0-1-1,0 1 0,0-1 1,0 1-1,1-1 0,-1 1 1,1 0-1,-1-1 0,1 1 1,0 0-1,0-1 0,0 1 1,1 0-1,-1-1 0,2 5 1,-1-6-13,0 0 0,0 0 0,0 0 0,0 0 0,0-1 0,0 1 0,1 0 0,-1 0 0,0-1 0,1 1 0,-1-1 0,0 1 0,1-1 0,-1 0 0,1 1 0,-1-1 0,1 0 0,-1 0 0,2 0 0,37 0 66,-29-1-56,24 2-27,39-1 44,-68 0-168,-1 0 0,1-1 1,-1 0-1,0-1 0,1 1 0,-1-1 1,0 0-1,0 0 0,0 0 0,6-5 1,-3 0-152</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01.086"/>
    </inkml:context>
    <inkml:brush xml:id="br0">
      <inkml:brushProperty name="width" value="0.1" units="cm"/>
      <inkml:brushProperty name="height" value="0.1" units="cm"/>
      <inkml:brushProperty name="color" value="#FFC114"/>
    </inkml:brush>
  </inkml:definitions>
  <inkml:trace contextRef="#ctx0" brushRef="#br0">280 82 8354,'30'-70'2795,"-30"69"-2769,0 1 0,0-1 0,0 1 1,0-1-1,0 1 0,1-1 0,-1 1 0,0-1 0,0 1 0,1-1 0,-1 1 1,0 0-1,1-1 0,-1 1 0,0-1 0,1 1 0,-1 0 0,0-1 0,1 1 0,-1 0 1,1-1-1,-1 1 0,1 0 0,-1 0 0,1 0 0,-1-1 0,1 1 0,-1 0 1,1 0-1,-1 0 0,1 0 0,-1 0 0,1 0 0,-1 0 0,1 0 0,-1 0 1,1 0-1,0 0 0,-1 0 0,1 0 0,-1 1 0,1-1 0,-1 0 0,1 0 1,-1 0-1,0 1 0,1-1 0,-1 0 0,1 1 0,-1-1 0,0 0 0,1 1 1,-1-1-1,1 1 0,-1 0 0,11 25 191,-11-23-191,0 1-1,0-1 1,0 0-1,-1 0 1,1 0-1,-1 1 1,1-1-1,-1 0 1,0 0-1,-1 0 1,1 0-1,0 0 1,-1 0-1,-2 3 1,-33 35 309,2-4-155,12-4-75,1 1 0,-34 68 0,51-92-106,0 0 1,-1 0-1,-1 0 1,1-1-1,-2 0 1,1-1 0,-1 1-1,-14 10 1,10-7-231,0 0-1,0 1 1,2 1 0,-1-1 0,-10 21 0,18-35-417,3-16 295</inkml:trace>
</inkml:ink>
</file>

<file path=ppt/ink/ink2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4:18.828"/>
    </inkml:context>
    <inkml:brush xml:id="br0">
      <inkml:brushProperty name="width" value="0.1" units="cm"/>
      <inkml:brushProperty name="height" value="0.1" units="cm"/>
      <inkml:brushProperty name="color" value="#E71224"/>
    </inkml:brush>
  </inkml:definitions>
  <inkml:trace contextRef="#ctx0" brushRef="#br0">160 1 5441,'-5'7'1001,"1"1"1,1-1-1,0 1 0,-4 13 0,6-20-976,1 0 0,-1 1-1,1-1 1,0 0 0,-1 0 0,1 0-1,0 0 1,0 1 0,0-1 0,0 0-1,0 0 1,0 0 0,0 1 0,0-1-1,1 0 1,-1 0 0,0 0 0,1 0-1,-1 0 1,1 0 0,-1 1 0,1-1-1,-1 0 1,1 0 0,0 0 0,0-1-1,-1 1 1,1 0 0,0 0 0,0 0 0,0-1-1,0 1 1,0 0 0,0-1 0,0 1-1,0-1 1,0 1 0,0-1 0,1 1-1,-1-1 1,0 0 0,0 0 0,0 1-1,2-1 1,6 2 9,-1 0-1,0 0 1,0 1-1,15 7 1,-20-7-50,1-1 0,1 0 0,-1 0-1,0 0 1,0-1 0,1 1 0,-1-1 0,1 0 0,-1 0 0,1-1 0,0 1 0,-1-1 0,1 0 0,4-1 0,-21 15 10,6-3 6,-131 176 70,121-167-55,0-1 0,-2 0 0,0-2 0,-40 31-1,51-76-578,14-2 368</inkml:trace>
</inkml:ink>
</file>

<file path=ppt/ink/ink2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4:19.175"/>
    </inkml:context>
    <inkml:brush xml:id="br0">
      <inkml:brushProperty name="width" value="0.1" units="cm"/>
      <inkml:brushProperty name="height" value="0.1" units="cm"/>
      <inkml:brushProperty name="color" value="#E71224"/>
    </inkml:brush>
  </inkml:definitions>
  <inkml:trace contextRef="#ctx0" brushRef="#br0">1 11 7074,'11'-11'1813,"-6"15"-706,-4 31-190,1 13-198,5-25-478,2-1-1,1 0 1,0-1-1,18 26 0,-9-13-41,-7-14-179,0-2 1,2 0 0,0 0-1,0-1 1,2-1-1,0 0 1,1-1-1,0-1 1,2-1 0,-1-1-1,1 0 1,1-1-1,0-1 1,1-1-1,0-1 1,0-1 0,0 0-1,1-2 1,0 0-1,40 2 1,-11-9-241</inkml:trace>
</inkml:ink>
</file>

<file path=ppt/ink/ink2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4:20.287"/>
    </inkml:context>
    <inkml:brush xml:id="br0">
      <inkml:brushProperty name="width" value="0.1" units="cm"/>
      <inkml:brushProperty name="height" value="0.1" units="cm"/>
      <inkml:brushProperty name="color" value="#E71224"/>
    </inkml:brush>
  </inkml:definitions>
  <inkml:trace contextRef="#ctx0" brushRef="#br0">653 39 7426,'0'-3'656,"-1"-24"1046,-4 19 781,-21 69-2235,12-27-144,-1 0 1,-2-1-1,-36 54 0,16-41-52,-1-3-1,-2-1 1,-2-2-1,-2-2 1,-2-2-1,-1-2 1,-1-2 0,-61 30-1,107-61-53,-5 3-4,0-1-1,0 1 0,0 0 0,1 1 0,0-1 0,0 2 0,0-1 0,-8 10 0,14-15-8,-1 0-1,1 0 1,0 1-1,0-1 0,0 0 1,-1 0-1,1 1 1,0-1-1,0 0 1,0 1-1,0-1 1,0 0-1,0 0 1,0 1-1,0-1 0,0 0 1,0 1-1,0-1 1,0 0-1,0 1 1,0-1-1,0 0 1,0 0-1,0 1 0,0-1 1,0 0-1,0 1 1,0-1-1,0 0 1,0 0-1,1 1 1,-1-1-1,0 0 1,0 0-1,0 1 0,1-1 1,-1 0-1,0 0 1,0 0-1,1 1 1,-1-1-1,0 0 1,1 0-1,6-6-221</inkml:trace>
</inkml:ink>
</file>

<file path=ppt/ink/ink2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4:20.610"/>
    </inkml:context>
    <inkml:brush xml:id="br0">
      <inkml:brushProperty name="width" value="0.1" units="cm"/>
      <inkml:brushProperty name="height" value="0.1" units="cm"/>
      <inkml:brushProperty name="color" value="#E71224"/>
    </inkml:brush>
  </inkml:definitions>
  <inkml:trace contextRef="#ctx0" brushRef="#br0">1 22 8194,'18'0'2760,"3"3"-2656,0 2-8,1-7 0,1 2 0,-5-8-48,2-4-32,-4 9-160,-3-2-272,-3 5 280</inkml:trace>
</inkml:ink>
</file>

<file path=ppt/ink/ink2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4:21.165"/>
    </inkml:context>
    <inkml:brush xml:id="br0">
      <inkml:brushProperty name="width" value="0.1" units="cm"/>
      <inkml:brushProperty name="height" value="0.1" units="cm"/>
      <inkml:brushProperty name="color" value="#E71224"/>
    </inkml:brush>
  </inkml:definitions>
  <inkml:trace contextRef="#ctx0" brushRef="#br0">144 8 8170,'35'-3'2486,"-8"1"-2104,0 0 0,0 2 0,39 4 0,-59-3-383,0 0 1,-1 0-1,1 0 1,-1 1-1,1 0 0,-1 0 1,1 1-1,-1 0 1,0 0-1,0 0 1,0 1-1,-1 0 0,1 0 1,-1 0-1,0 1 1,0 0-1,-1 0 1,1 0-1,-1 0 1,6 11-1,-5-2 5,0 0 1,-1 0-1,-1 0 0,0 1 1,0-1-1,-2 1 1,0 0-1,-1 0 0,0-1 1,-1 1-1,-1 0 0,0-1 1,-1 1-1,-9 25 1,-2 1 0,-1-1 1,-3 0 0,-39 64 0,57-102-6,-1 0 0,0 0 0,0-1 0,0 1 0,-1-1 0,1 1 0,0-1 0,0 1 0,-1-1 0,1 0 0,-1 1 0,1-1 0,-1 0 0,0 0 0,0 0 0,1 0 0,-4 0 0,4-1-1,0 0 1,0 0 0,0 0-1,0 0 1,0 0 0,0 0 0,0-1-1,0 1 1,0 0 0,0-1-1,0 1 1,0-1 0,0 1 0,0-1-1,0 0 1,0 1 0,0-1-1,0 0 1,1 1 0,-1-1 0,0 0-1,0-1 1,-3-4-1,1 1 0,0-1 0,0 0-1,1 0 1,0 0 0,0 0 0,0 0 0,1-1 0,-2-6 0,-4-63-1,3-1 1,7-91 0,-3 164 2,5-37 3,-5 40-2,0-1-1,0 1 1,0-1-1,1 1 1,-1-1-1,0 1 1,1-1-1,-1 1 1,1 0-1,0-1 1,0 1-1,-1 0 1,1-1-1,0 1 1,0 0-1,0 0 1,0 0-1,0 0 1,0 0-1,2-1 1,-1 1 7,-2 37 29,-3-10 19,0 0 0,-2 0 0,-1-1 0,-16 47 0,16-58-24,1 0-1,-2 0 0,0-1 0,-1 1 1,0-1-1,0-1 0,-2 0 0,0 0 0,0-1 1,-15 13-1,1-7-1,-29 25 22,21-16-35,30-25-21,-1 1-1,0 0 1,0-1 0,1 1 0,-1 1 0,1-1 0,0 0 0,-1 0 0,1 1 0,0 0 0,0-1 0,1 1 0,-1 0 0,-1 4 0,-3-1-160,13-7-245,19-4 83,14-14 117</inkml:trace>
</inkml:ink>
</file>

<file path=ppt/ink/ink2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4:21.517"/>
    </inkml:context>
    <inkml:brush xml:id="br0">
      <inkml:brushProperty name="width" value="0.1" units="cm"/>
      <inkml:brushProperty name="height" value="0.1" units="cm"/>
      <inkml:brushProperty name="color" value="#E71224"/>
    </inkml:brush>
  </inkml:definitions>
  <inkml:trace contextRef="#ctx0" brushRef="#br0">74 0 7658,'10'2'3040,"-6"1"-1703,-3 2-1073,-1 12-208,-3 50-32,-18-54-80,6 7-112,-5 1-1353,-9-4 1089</inkml:trace>
</inkml:ink>
</file>

<file path=ppt/ink/ink2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4:21.854"/>
    </inkml:context>
    <inkml:brush xml:id="br0">
      <inkml:brushProperty name="width" value="0.1" units="cm"/>
      <inkml:brushProperty name="height" value="0.1" units="cm"/>
      <inkml:brushProperty name="color" value="#E71224"/>
    </inkml:brush>
  </inkml:definitions>
  <inkml:trace contextRef="#ctx0" brushRef="#br0">2 25 8986,'-2'-1'3065,"20"9"-2937,0-8-48,9 0-48,9 6 0,-2-11 8,7 7 0,9-5-32,4-7-8,-5 0-48,-1 2-96,-6 8-240,-19-3-185,4 4-1927,-4 1 1712</inkml:trace>
</inkml:ink>
</file>

<file path=ppt/ink/ink2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4:22.186"/>
    </inkml:context>
    <inkml:brush xml:id="br0">
      <inkml:brushProperty name="width" value="0.1" units="cm"/>
      <inkml:brushProperty name="height" value="0.1" units="cm"/>
      <inkml:brushProperty name="color" value="#E71224"/>
    </inkml:brush>
  </inkml:definitions>
  <inkml:trace contextRef="#ctx0" brushRef="#br0">415 1 6465,'-2'5'2497,"-6"3"-1785,-19 5-184,-48 49-144,47-22-40,-3-6-48,-2-1-32,3-2-96,-6-4-47,7 5-57,1 3-8,-2-1-48,2-4-128,-1-7 96</inkml:trace>
  <inkml:trace contextRef="#ctx0" brushRef="#br0" timeOffset="0.65">4 334 8122,'61'-59'2728,"-35"65"-2640,0 3-40,-3-4-24,-1-2 8,1 10 0,5-3-8,6 13-136,-14-10-296,-9-8 272</inkml:trace>
</inkml:ink>
</file>

<file path=ppt/ink/ink2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4:22.558"/>
    </inkml:context>
    <inkml:brush xml:id="br0">
      <inkml:brushProperty name="width" value="0.1" units="cm"/>
      <inkml:brushProperty name="height" value="0.1" units="cm"/>
      <inkml:brushProperty name="color" value="#E71224"/>
    </inkml:brush>
  </inkml:definitions>
  <inkml:trace contextRef="#ctx0" brushRef="#br0">17 9 3537,'7'15'1425,"-5"-12"-1230,0 1 0,0 0 0,0-1 0,0 1-1,-1 0 1,0-1 0,0 1 0,0 0 0,0 0 0,0 0 0,-1 0 0,0 0 0,0 0 0,0 0-1,0 0 1,-1 0 0,1 0 0,-1 0 0,0 0 0,0 0 0,-1 0 0,-1 4 0,-4 4-13,3-6-60,1 1-1,-1 0 1,1-1-1,1 2 1,-1-1-1,-1 10 1,3-16-107,1 1-1,0-1 1,1 0 0,-1 1 0,0-1-1,0 1 1,0-1 0,1 0 0,-1 1-1,1-1 1,-1 0 0,1 0 0,0 1-1,-1-1 1,1 0 0,0 0-1,0 0 1,0 0 0,0 0 0,0 0-1,0 0 1,0 0 0,0 0 0,0 0-1,0-1 1,0 1 0,1 0 0,-1-1-1,0 1 1,1-1 0,-1 0 0,0 1-1,1-1 1,-1 0 0,0 0 0,1 1-1,-1-1 1,0 0 0,1-1 0,-1 1-1,2 0 1,29-1 50,-1-2-1,0-1 1,0-1 0,0-1 0,-1-2-1,34-13 1,-24 8-43,21-5 223,1-3 0,-2-2-1,-1-4 1,62-37 0,-101 58-28,-13 15-35,-7-6-172,0 0 0,0-1 0,0 1 0,-1-1 1,1 1-1,-1-1 0,1 1 0,-1-1 0,0 1 0,0-1 0,-2 5 0,-6 7-89,-1 0 1,0 0-1,-1-1 0,0 0 1,-1-1-1,0 0 0,-1-1 1,-1 0-1,0-1 0,-28 15 1,-29 8-202</inkml:trace>
</inkml:ink>
</file>

<file path=ppt/ink/ink2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4:22.992"/>
    </inkml:context>
    <inkml:brush xml:id="br0">
      <inkml:brushProperty name="width" value="0.1" units="cm"/>
      <inkml:brushProperty name="height" value="0.1" units="cm"/>
      <inkml:brushProperty name="color" value="#E71224"/>
    </inkml:brush>
  </inkml:definitions>
  <inkml:trace contextRef="#ctx0" brushRef="#br0">40 0 6193,'0'15'2609,"-3"1"-1017,0 9-1432,3 14 8,0 3 80,-4-8 40,1 14-64,-2-6-8,-1-2-103,1 4-33,3-9-200,0-4-241,-4-10 241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3:01.578"/>
    </inkml:context>
    <inkml:brush xml:id="br0">
      <inkml:brushProperty name="width" value="0.1" units="cm"/>
      <inkml:brushProperty name="height" value="0.1" units="cm"/>
      <inkml:brushProperty name="color" value="#FFC114"/>
    </inkml:brush>
  </inkml:definitions>
  <inkml:trace contextRef="#ctx0" brushRef="#br0">59 15 8650,'-52'-15'3297,"45"20"-2169,12 10-872,-8-9-80,1 7-8,14 15-64,-12-8 16,13 13-104,0 3 8,-13-3-192,-2-2-160,-9 2-440,4 6 448</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01.621"/>
    </inkml:context>
    <inkml:brush xml:id="br0">
      <inkml:brushProperty name="width" value="0.1" units="cm"/>
      <inkml:brushProperty name="height" value="0.1" units="cm"/>
      <inkml:brushProperty name="color" value="#FFC114"/>
    </inkml:brush>
  </inkml:definitions>
  <inkml:trace contextRef="#ctx0" brushRef="#br0">1 152 5545,'146'-100'2462,"-93"69"-574,-30 28-1524,-21 4-339,1-1-1,-1 0 1,1 0 0,-1-1-1,1 1 1,-1 0 0,0-1 0,1 1-1,-1-1 1,0 0 0,4-1 0,-4 1-13,0 0 26,0-1-1,0 1 1,0 0 0,1 0-1,-1 0 1,0 0 0,1 0-1,-1 0 1,1 1 0,-1-1-1,1 1 1,-1 0 0,1 0-1,-1 0 1,1 0 0,-1 0-1,1 0 1,-1 1 0,1-1-1,-1 1 1,1 0 0,-1-1-1,0 1 1,1 0 0,-1 1-1,3 1 1,-4-2-22,-1-1 1,0 1-1,0 0 1,0 0-1,0 0 0,1-1 1,-1 1-1,0 0 0,0 0 1,-1 0-1,1 0 0,0-1 1,0 1-1,0 0 0,0 0 1,-1 0-1,1-1 0,0 1 1,-1 0-1,1 0 1,-1-1-1,1 1 0,-1 0 1,0 0-1,-15 22 84,11-17-43,-10 15 24,-1 0-1,-35 37 1,39-44-74,1 0 1,1 1-1,0 1 0,2-1 0,-11 25 0,5-10-27,13-28 5,-1 0 0,1 0 0,0 0 1,-1 0-1,1 0 0,-1 0 0,0-1 0,1 1 0,-1 0 0,0-1 0,0 0 1,0 1-1,0-1 0,0 0 0,-1 0 0,1 0 0,0 0 0,0 0 1,-1-1-1,1 1 0,0-1 0,-1 0 0,1 1 0,-1-1 0,1 0 0,-5-1 1,6 0-28,0-1 0,0 0 0,0 0 0,0 0 0,0 0 0,1 0 0,-1 0 0,0 0 0,1 0 0,0 0 0,-1 0 0,1-1 0,0 1 0,0 0 0,0 0 0,1-4 0,4-40-510,-4 42 518,0-1-1,0 1 1,0 0 0,1-1-1,0 1 1,0 0 0,0 0-1,0 0 1,0 1 0,1-1 0,0 0-1,0 1 1,0 0 0,0-1-1,0 1 1,1 1 0,-1-1-1,1 0 1,0 1 0,-1 0-1,9-4 1,-12 6 53,0 0-1,1 0 0,-1 0 1,0 0-1,1 0 1,-1-1-1,0 1 1,1 0-1,-1 0 1,0-1-1,1 1 0,-1 0 1,0 0-1,0-1 1,1 1-1,-1 0 1,0-1-1,0 1 0,1 0 1,-1-1-1,0 1 1,0 0-1,0-1 1,0 1-1,0 0 1,0-1-1,0 1 0,0-1 1,0 1-1,0 0 1,0-1-1,0 1 1,0-1-1,-5 15 1013,5-4-956,0 0 1,1 0 0,0 0 0,3 16-1,-2-18-40,0 1 0,-1-1 0,0 0 0,-1 1 0,0-1-1,0 1 1,-1-1 0,-2 10 0,-5 31 135,2-21-64,1 1 0,2 0 1,0 58-1,5-62-8,-1 0 1,-1 0 0,-1 0 0,-8 40-1,8-60-65,0 0 0,0 0 0,1 1 1,0-1-1,-1 0 0,2 0 0,-1 1 0,2 8 0,-2-14-29,1 1 0,-1-1-1,0 1 1,0-1 0,0 1 0,1-1 0,-1 0 0,0 1-1,0-1 1,1 1 0,-1-1 0,0 0 0,1 1 0,-1-1-1,1 0 1,-1 1 0,0-1 0,1 0 0,-1 0-1,1 1 1,-1-1 0,1 0 0,-1 0 0,1 0 0,-1 0-1,1 1 1,-1-1 0,1 0 0,-1 0 0,1 0 0,-1 0-1,1 0 1,1-1-2,0 0-1,1 0 1,-1 0-1,0 0 1,0 0 0,0 0-1,-1-1 1,1 1-1,0-1 1,0 1-1,2-4 1,6-5-23,-1 0 0,0-1 0,0 1 0,-1-2-1,-1 1 1,1-1 0,-2-1 0,0 1 0,-1-1 0,6-16 0,16-58-288,-10 27-206,3 1 0,35-69 0,-15 54 192</inkml:trace>
</inkml:ink>
</file>

<file path=ppt/ink/ink2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4:23.340"/>
    </inkml:context>
    <inkml:brush xml:id="br0">
      <inkml:brushProperty name="width" value="0.1" units="cm"/>
      <inkml:brushProperty name="height" value="0.1" units="cm"/>
      <inkml:brushProperty name="color" value="#E71224"/>
    </inkml:brush>
  </inkml:definitions>
  <inkml:trace contextRef="#ctx0" brushRef="#br0">1 273 6801,'52'-81'2420,"-51"79"-2335,1 0 0,0 0 0,0-1 0,1 1 0,-1 1 0,0-1 0,1 0 0,-1 1 0,1-1 0,-1 1 0,1-1 0,0 1 0,-1 0 0,1 0 0,0 1 0,4-2 0,5-1-13,236-66 701,-106 34-451,-82 18-70,0 3-1,95-10 1,-154 23-248,1 1 0,-1 0 0,1-1 0,-1 1 0,1 0 0,-1 0 0,1 0 0,-1 0 0,1 0 0,-1 0 0,1 0 0,-1 1 0,1-1 0,-1 0 0,0 1 0,1 0 0,-1-1 0,1 1 0,-1 0-1,0-1 1,0 1 0,1 0 0,-1 0 0,0 0 0,0 0 0,0 0 0,0 0 0,0 0 0,0 1 0,0-1 0,-1 0 0,1 0 0,0 3 0,0 1 15,-1 0-1,0 0 1,-1 0 0,1 0-1,-1 0 1,0 0-1,0 0 1,-3 6 0,-3 18 39,-8 38 7,-3 0-1,-3-2 0,-51 112 1,69-172-119,1 0 1,-1 0 0,0 0-1,0 0 1,0-1-1,0 1 1,-1-1-1,0 0 1,0 0 0,0 0-1,0 0 1,-1-1-1,0 1 1,1-1-1,-1-1 1,0 1 0,0-1-1,-1 1 1,1-1-1,-1-1 1,1 1-1,-1-1 1,1 0 0,-1 0-1,1-1 1,-1 0-1,0 0 1,1 0-1,-1 0 1,0-1 0,-6-2-1,-25-8-297</inkml:trace>
</inkml:ink>
</file>

<file path=ppt/ink/ink2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4:23.676"/>
    </inkml:context>
    <inkml:brush xml:id="br0">
      <inkml:brushProperty name="width" value="0.1" units="cm"/>
      <inkml:brushProperty name="height" value="0.1" units="cm"/>
      <inkml:brushProperty name="color" value="#E71224"/>
    </inkml:brush>
  </inkml:definitions>
  <inkml:trace contextRef="#ctx0" brushRef="#br0">37 0 7842,'1'14'2715,"8"18"-2743,-5-17 237,1 6-123,-2 0 0,0 0 1,-1 1-1,-2-1 0,0 1 0,-5 39 0,-6 0-9,-20 61-1,16-67-45,15-55-29,0 0 0,0 0-1,0 0 1,0 0 0,0 1 0,0-1-1,-1 0 1,1 0 0,0 0 0,0 0-1,0 1 1,0-1 0,0 0-1,0 0 1,0 0 0,0 1 0,0-1-1,0 0 1,0 0 0,0 0 0,0 1-1,0-1 1,0 0 0,0 0 0,0 0-1,0 1 1,0-1 0,0 0 0,1 0-1,-1 0 1,0 0 0,0 1 0,0-1-1,0 0 1,0 0 0,0 0 0,1 0-1,-1 1 1,0-1 0,0 0-1,0 0 1,0 0 0,1 0 0,-1 0-1,0 0 1,0 0 0,0 0 0,0 0-1,1 0 1,-1 0 0,0 1 0,14-9 85,24-24 56,-29 24-105,5-3 12,0 1 0,0 1 0,27-12 0,19-12 69,-28 14 2,2 1 0,68-25 0,-89 38-76,-12 5-39,-1 0 0,1 0 0,-1 0 0,1 0 0,-1 0 0,1 0 0,-1 0 0,1 0 0,-1 0 0,1 0 0,-1 0 0,1 0 0,-1 0 0,1 0 0,-1 0 0,1 1 0,-1-1 0,1 0 0,-1 0 0,1 1 0,-1-1 0,1 0 0,-1 1 0,0-1 0,1 0 0,-1 1 0,1-1 0,-1 1 0,0-1 0,0 1 1,1-1-1,-1 1 0,0 0 0,9 27 136,-7-20-113,-1 1 1,-1-1 0,1 1 0,-1 0-1,-2 9 1,-5 28 20,6-31-230,-1-1 0,-8 29 1,2-17-365,8-2 204</inkml:trace>
</inkml:ink>
</file>

<file path=ppt/ink/ink2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4:24.007"/>
    </inkml:context>
    <inkml:brush xml:id="br0">
      <inkml:brushProperty name="width" value="0.1" units="cm"/>
      <inkml:brushProperty name="height" value="0.1" units="cm"/>
      <inkml:brushProperty name="color" value="#E71224"/>
    </inkml:brush>
  </inkml:definitions>
  <inkml:trace contextRef="#ctx0" brushRef="#br0">137 0 8978,'-8'7'3105,"-2"3"-2841,-5 13-200,0 5 0,-3 16-40,0 7-8,3 0-80,2 8-160,2-5 1920,-2-4-1360</inkml:trace>
</inkml:ink>
</file>

<file path=ppt/ink/ink2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4:24.341"/>
    </inkml:context>
    <inkml:brush xml:id="br0">
      <inkml:brushProperty name="width" value="0.1" units="cm"/>
      <inkml:brushProperty name="height" value="0.1" units="cm"/>
      <inkml:brushProperty name="color" value="#E71224"/>
    </inkml:brush>
  </inkml:definitions>
  <inkml:trace contextRef="#ctx0" brushRef="#br0">1 101 8506,'6'-3'3056,"-8"-6"-2663,34 11-177,-1-7 48,13-3-56,17-4 48,-2-6-48,13 9-80,-9 4-64,-11-10-56,-11 12-40,-6-2-32,-14-5-256,4 20-144,-12-14-289,-6 1 417</inkml:trace>
</inkml:ink>
</file>

<file path=ppt/ink/ink2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4:24.755"/>
    </inkml:context>
    <inkml:brush xml:id="br0">
      <inkml:brushProperty name="width" value="0.1" units="cm"/>
      <inkml:brushProperty name="height" value="0.1" units="cm"/>
      <inkml:brushProperty name="color" value="#E71224"/>
    </inkml:brush>
  </inkml:definitions>
  <inkml:trace contextRef="#ctx0" brushRef="#br0">397 0 7314,'-100'77'2453,"96"-73"-2311,-1 0 0,0 0 0,1 1 0,0-1 0,0 1 0,0 0 0,1 0 0,0 0 0,0 0 0,-4 10 0,-11 15 151,6-17-220,2 0 0,-1 1 0,2 0-1,0 0 1,0 1 0,2 0-1,0 0 1,0 1 0,2 0-1,0 0 1,-5 30 0,5-18-67,0 0 0,-2 0 0,0-1 0,-2 0 0,-2 0 0,-24 47 0,24-59-5,5-8-9,1 1-1,0 0 1,0 0-1,-6 18 1,1-6-102,15-27-99,-1 1 192,0-1-1,-1 1 1,0-1 0,0 1-1,0-1 1,1-7 0,14-32 5,-1 18 29,1 1 1,1 1-1,1 0 1,1 2-1,2 0 1,0 2-1,1 0 1,2 2-1,36-23 1,-57 39-12,0 1 1,0 0 0,0 1 0,0-1 0,0 1 0,1 0-1,-1 0 1,1 1 0,0 0 0,-1 0 0,1 0 0,0 0-1,-1 1 1,1 0 0,0 0 0,0 1 0,-1 0-1,1 0 1,0 0 0,-1 0 0,9 4 0,-9-2-4,1 1 0,-1-1 0,0 1 0,0 0 0,-1 0 0,1 1 0,-1-1 1,0 1-1,0 0 0,0 0 0,-1 0 0,1 1 0,-2 0 0,1-1 0,0 1 0,-1 0 0,0 0 0,0 0 1,1 9-1,-1-1 8,-1-1 0,0 1 0,0 0 0,-1-1 0,-1 1 0,0 0 0,-1-1 0,-1 1 0,0-1 0,-1 0 0,0 0 0,-1 0 0,0-1 0,-1 1 0,-1-1 0,1-1 0,-11 13 0,10-16 17,0 0-1,-1 0 1,0-1-1,0-1 0,0 0 1,-1 0-1,0 0 1,-15 6-1,-14 10 14,37-20-42,-1-1 0,1-1 0,0 1 0,-1 0 0,1 0 0,-1 0 0,1-1 0,-1 1 0,1-1 0,-1 1 0,1-1 0,-1 1 0,0-1 0,1 0 0,-1 0 0,1 0 0,-1 0 0,0 0 0,1 0 0,-1 0 0,0-1 0,1 1 0,-1-1 0,-2 0 0,4 0-32,-1 0 1,0 0-1,0 0 1,1 0-1,-1 0 1,1 0-1,-1-1 1,1 1-1,-1 0 1,1 0 0,0 0-1,-1-1 1,1 1-1,0 0 1,0 0-1,0-1 1,0 1-1,0 0 1,0 0-1,1-1 1,-1 1-1,0 0 1,1 0-1,-1 0 1,0-1 0,1 1-1,0 0 1,-1 0-1,1 0 1,1-2-1,11-19-338</inkml:trace>
</inkml:ink>
</file>

<file path=ppt/ink/ink2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4:25.085"/>
    </inkml:context>
    <inkml:brush xml:id="br0">
      <inkml:brushProperty name="width" value="0.1" units="cm"/>
      <inkml:brushProperty name="height" value="0.1" units="cm"/>
      <inkml:brushProperty name="color" value="#E71224"/>
    </inkml:brush>
  </inkml:definitions>
  <inkml:trace contextRef="#ctx0" brushRef="#br0">0 40 9034,'25'-39'3081,"-13"54"-2857,-3-6-144,6 13-40,-3-3 32,-6-2-56,4-1 16,-7-3-248,1 1-256,-4-3 312</inkml:trace>
</inkml:ink>
</file>

<file path=ppt/ink/ink2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4:25.424"/>
    </inkml:context>
    <inkml:brush xml:id="br0">
      <inkml:brushProperty name="width" value="0.1" units="cm"/>
      <inkml:brushProperty name="height" value="0.1" units="cm"/>
      <inkml:brushProperty name="color" value="#E71224"/>
    </inkml:brush>
  </inkml:definitions>
  <inkml:trace contextRef="#ctx0" brushRef="#br0">66 1 8202,'-66'54'2864,"71"-47"-2584,0-1-168,7 6-56,-9-4-24,-3 2 0,3 1-88,-6 1-264,0 1-144,3-3 256</inkml:trace>
</inkml:ink>
</file>

<file path=ppt/ink/ink2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4:25.779"/>
    </inkml:context>
    <inkml:brush xml:id="br0">
      <inkml:brushProperty name="width" value="0.1" units="cm"/>
      <inkml:brushProperty name="height" value="0.1" units="cm"/>
      <inkml:brushProperty name="color" value="#E71224"/>
    </inkml:brush>
  </inkml:definitions>
  <inkml:trace contextRef="#ctx0" brushRef="#br0">67 130 7218,'-33'116'2052,"20"-57"-1432,1-18-136,10-34-370,0 0 0,1 0 1,-1 0-1,1 0 0,1 0 0,-1 0 0,1 0 0,1 0 0,-1 0 1,1 0-1,0 0 0,1 0 0,-1 0 0,2 0 0,-1 0 0,1-1 0,-1 1 1,8 9-1,-9-22 65,1 1 0,1 0 0,-1 0 0,1 0 0,0 0 0,6-7 0,13-23 28,13-58-139,-8 17-268,57-105-1723,-52 122 1449</inkml:trace>
</inkml:ink>
</file>

<file path=ppt/ink/ink2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4:26.117"/>
    </inkml:context>
    <inkml:brush xml:id="br0">
      <inkml:brushProperty name="width" value="0.1" units="cm"/>
      <inkml:brushProperty name="height" value="0.1" units="cm"/>
      <inkml:brushProperty name="color" value="#E71224"/>
    </inkml:brush>
  </inkml:definitions>
  <inkml:trace contextRef="#ctx0" brushRef="#br0">1 403 8202,'92'-116'2936,"-84"117"-2400,5-1-351,4 2-9,1 1 32,15 4-24,-6-7 16,8 1-120,-1-1 8,-7-1-64,-3-4-48,3-3-248,1 4-184,-17-12 280</inkml:trace>
  <inkml:trace contextRef="#ctx0" brushRef="#br0" timeOffset="1">400 22 7690,'-97'-21'2720,"76"57"-2336,8 3-16,-7-1 32,12 7-15,-7-6-121,0-3-56,23 12-144,-6-11-40,-14-7-40,6 5-112,-14-8-408,-8 5-273,13 4 473</inkml:trace>
</inkml:ink>
</file>

<file path=ppt/ink/ink2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4:26.468"/>
    </inkml:context>
    <inkml:brush xml:id="br0">
      <inkml:brushProperty name="width" value="0.1" units="cm"/>
      <inkml:brushProperty name="height" value="0.1" units="cm"/>
      <inkml:brushProperty name="color" value="#E71224"/>
    </inkml:brush>
  </inkml:definitions>
  <inkml:trace contextRef="#ctx0" brushRef="#br0">107 0 8626,'-106'41'3048,"111"-39"-2559,14 1-313,6-1 64,1-2 72,9 0 32,-1-3-48,-3-2-96,17 1-96,-5-1-32,6 5-64,17 9-24,-20-6-224,-4 2-152,-15-2-320,-9-1-313,-2-1 673</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01.953"/>
    </inkml:context>
    <inkml:brush xml:id="br0">
      <inkml:brushProperty name="width" value="0.1" units="cm"/>
      <inkml:brushProperty name="height" value="0.1" units="cm"/>
      <inkml:brushProperty name="color" value="#FFC114"/>
    </inkml:brush>
  </inkml:definitions>
  <inkml:trace contextRef="#ctx0" brushRef="#br0">95 21 6137,'0'-2'211,"1"1"0,0-1 0,-1 1 0,1 0 0,0-1 0,0 1 0,0 0-1,0 0 1,0-1 0,0 1 0,1 0 0,-1 0 0,0 0 0,1 1 0,1-2 0,-3 2-146,1 1 0,-1-1 1,0 1-1,1 0 0,-1-1 1,0 1-1,1-1 0,-1 1 1,0 0-1,0-1 0,0 1 1,0 0-1,1-1 1,-1 1-1,0 0 0,0-1 1,0 1-1,0 0 0,-1-1 1,1 1-1,0 0 0,0-1 1,-1 2-1,-12 55 939,-24 49-499,-26 123 1,63-229-506,0 1 0,-1-1 0,1 0 0,0 1 0,0-1 0,0 1 0,0-1 0,0 1 0,0-1 0,-1 1 0,1-1-1,0 1 1,0-1 0,0 0 0,1 1 0,-1-1 0,0 1 0,0-1 0,0 1 0,0-1 0,0 1 0,0-1 0,1 0 0,-1 1 0,0-1 0,0 1 0,1-1 0,-1 0 0,0 1 0,1-1 0,-1 0 0,0 1 0,1-1 0,0 1 0,16-6-9,22-24 3,-38 27 8,17-14 7,-2-1 0,22-28 0,-25 28 12,1 1 0,0 0-1,29-23 1,11 4 27,-40 27-51,0 0 0,-1-1 0,0-1 0,0 0 1,-1 0-1,13-15 0,-24 22-19,0 1 0,1 0 1,-1 0-1,1-1 0,0 1 1,0 0-1,0 0 0,0 0 1,0 1-1,0-1 0,0 0 1,1 1-1,-1 0 0,0-1 0,1 1 1,0 0-1,-1 0 0,1 0 1,-1 1-1,1-1 0,0 1 1,0-1-1,3 1 0,1-1-93,5 2-333,-3 10 180</inkml:trace>
</inkml:ink>
</file>

<file path=ppt/ink/ink2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4:26.805"/>
    </inkml:context>
    <inkml:brush xml:id="br0">
      <inkml:brushProperty name="width" value="0.1" units="cm"/>
      <inkml:brushProperty name="height" value="0.1" units="cm"/>
      <inkml:brushProperty name="color" value="#E71224"/>
    </inkml:brush>
  </inkml:definitions>
  <inkml:trace contextRef="#ctx0" brushRef="#br0">313 1 6113,'-95'56'1747,"92"-55"-1721,0 0 0,1 1-1,-1-1 1,1 1-1,0 0 1,0 0-1,-1 0 1,1 0 0,0 0-1,1 1 1,-1-1-1,0 0 1,1 1 0,-1-1-1,1 1 1,0 0-1,0-1 1,0 1-1,-1 4 1,2-5-19,-1-1 0,1 1 1,-1 0-1,1-1 0,-1 1 0,1 0 0,-1-1 1,0 1-1,0-1 0,0 0 0,0 1 0,0-1 1,0 1-1,0-1 0,-3 2 0,-31 30 410,28-24-214,-1-1-1,0-1 1,0 0 0,-1 0 0,-14 9 0,13-11-5,6-4-135,1 1-1,-1-1 1,1 1 0,-1 0-1,1 0 1,0 0-1,0 0 1,0 0-1,0 1 1,1 0-1,-1-1 1,1 1 0,-1 0-1,1 0 1,0 0-1,0 1 1,0-1-1,1 0 1,-1 1 0,-1 4-1,3-7-54,0-1 0,0 1-1,0 0 1,0 0 0,0-1-1,0 1 1,0 0 0,1 0-1,-1 0 1,0-1 0,0 1-1,1 0 1,-1 0 0,0-1-1,1 1 1,-1 0 0,1-1-1,-1 1 1,1-1 0,-1 1-1,1 0 1,-1-1 0,1 1-1,0-1 1,-1 0 0,1 1-1,0-1 1,-1 1 0,1-1-1,0 0 1,0 1 0,-1-1-1,1 0 1,0 0 0,0 0 0,-1 0-1,1 0 1,0 0 0,0 0-1,0 0 1,-1 0 0,1 0-1,0 0 1,0 0 0,1-1-1,44-4 10,-41 4 0,29-8 9,-25 6-34,-1 1 1,1 0-1,-1 0 0,1 1 1,17 0-1,0 0-701,0 0 1,39-8-1,-34 0-19</inkml:trace>
</inkml:ink>
</file>

<file path=ppt/ink/ink2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4:27.176"/>
    </inkml:context>
    <inkml:brush xml:id="br0">
      <inkml:brushProperty name="width" value="0.1" units="cm"/>
      <inkml:brushProperty name="height" value="0.1" units="cm"/>
      <inkml:brushProperty name="color" value="#E71224"/>
    </inkml:brush>
  </inkml:definitions>
  <inkml:trace contextRef="#ctx0" brushRef="#br0">34 42 7626,'62'-41'2856,"-65"44"-2216,-4 3-240,4 4-7,-2 7-25,2 4 8,1 13-80,1 6-40,1 3-112,-17-7-56,4 2-88,5-7-104,-14-2-296,18-2-184,-3-8 352</inkml:trace>
</inkml:ink>
</file>

<file path=ppt/ink/ink2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5:07.625"/>
    </inkml:context>
    <inkml:brush xml:id="br0">
      <inkml:brushProperty name="width" value="0.1" units="cm"/>
      <inkml:brushProperty name="height" value="0.1" units="cm"/>
      <inkml:brushProperty name="color" value="#E71224"/>
    </inkml:brush>
  </inkml:definitions>
  <inkml:trace contextRef="#ctx0" brushRef="#br0">0 6 8266,'0'-5'4393,"5"7"-4329,8 4-40,-3-1-40,54 28-64,-51-27-184,-1-2-280,6 6 343</inkml:trace>
</inkml:ink>
</file>

<file path=ppt/ink/ink2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5:07.958"/>
    </inkml:context>
    <inkml:brush xml:id="br0">
      <inkml:brushProperty name="width" value="0.1" units="cm"/>
      <inkml:brushProperty name="height" value="0.1" units="cm"/>
      <inkml:brushProperty name="color" value="#E71224"/>
    </inkml:brush>
  </inkml:definitions>
  <inkml:trace contextRef="#ctx0" brushRef="#br0">6 0 7234,'-5'15'2768,"11"10"-1792,-4-2-736,1 0 8,7 1 9,-8-7-17,1 2-72,-1-9-120,4 3-48,9 2-168,3-2-136,0 1-681,-11-6 649</inkml:trace>
</inkml:ink>
</file>

<file path=ppt/ink/ink2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5:08.309"/>
    </inkml:context>
    <inkml:brush xml:id="br0">
      <inkml:brushProperty name="width" value="0.1" units="cm"/>
      <inkml:brushProperty name="height" value="0.1" units="cm"/>
      <inkml:brushProperty name="color" value="#E71224"/>
    </inkml:brush>
  </inkml:definitions>
  <inkml:trace contextRef="#ctx0" brushRef="#br0">16 1046 4929,'-9'21'2537,"9"6"-241,-5-17-1488,4-14-256,7 21-56,3-16-175,-1 3-81,5-4-144,-5-28-40,13-10-24,12 3-32,10-12-128,3 4-120,2-9-441,-2-6 417</inkml:trace>
  <inkml:trace contextRef="#ctx0" brushRef="#br0" timeOffset="1">666 3 7154,'10'-3'2640,"-4"3"-1912,-1 3-432,2 10-8,-2 2 32,-2 2-56,0 1-31,1 1-129,2 6-32,-1 0-136,5 3-200,-13-4 191</inkml:trace>
</inkml:ink>
</file>

<file path=ppt/ink/ink2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5:08.638"/>
    </inkml:context>
    <inkml:brush xml:id="br0">
      <inkml:brushProperty name="width" value="0.1" units="cm"/>
      <inkml:brushProperty name="height" value="0.1" units="cm"/>
      <inkml:brushProperty name="color" value="#E71224"/>
    </inkml:brush>
  </inkml:definitions>
  <inkml:trace contextRef="#ctx0" brushRef="#br0">0 270 8706,'2'-8'2952,"10"-6"-2791,24 5-33,-8-10 80,16 18 48,5-12 32,-3 1-8,7-4-104,-4-12-48,-6-15-64,8 10-48,-5-1-88,5 11-112,-7 21-208,-18-8-152,-4 14-81,-24-13 345</inkml:trace>
</inkml:ink>
</file>

<file path=ppt/ink/ink2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5:08.975"/>
    </inkml:context>
    <inkml:brush xml:id="br0">
      <inkml:brushProperty name="width" value="0.1" units="cm"/>
      <inkml:brushProperty name="height" value="0.1" units="cm"/>
      <inkml:brushProperty name="color" value="#E71224"/>
    </inkml:brush>
  </inkml:definitions>
  <inkml:trace contextRef="#ctx0" brushRef="#br0">105 9 5585,'1'1'144,"0"0"0,0-1 1,0 1-1,0 0 0,-1 0 0,1 0 0,0 0 0,0 0 0,0 0 0,-1 0 0,1 0 0,-1 0 1,1 0-1,-1 0 0,1 0 0,-1 0 0,1 0 0,-1 1 0,0-1 0,0 0 0,0 0 0,0 1 1,0-1-1,0 2 0,1 31 877,-10-12-583,-1 1 0,-1-1-1,-19 31 1,16-31-398,2 0-1,-17 39 1,29-61-37,0 1 1,-1-1-1,1 0 0,0 1 1,0-1-1,-1 1 1,1-1-1,0 1 1,0-1-1,-1 1 1,1-1-1,0 1 1,0-1-1,0 1 1,0-1-1,0 1 0,0-1 1,0 1-1,0-1 1,0 1-1,0-1 1,0 1-1,0-1 1,0 1-1,0-1 1,1 1-1,-1-1 1,0 1-1,0-1 0,1 1 1,-1-1-1,0 1 1,0-1-1,1 0 1,-1 1-1,1-1 1,-1 1-1,0-1 1,1 0-1,0 1 1,23-9 67,23-26 1,62-64 153,-91 83-180,0 0-1,1 2 1,0 0-1,1 1 1,24-11-1,-20 11 15,1-1 0,-2-2 0,23-18 0,-45 32-54,0 0 0,0 0-1,0 0 1,0 1 0,0-1-1,0 0 1,0 0 0,0 1-1,1-1 1,-1 1 0,0-1 0,0 1-1,0-1 1,1 1 0,-1 0-1,0-1 1,1 1 0,1 0 0,-2 1-2,0-1 1,-1 0 0,1 1 0,-1-1 0,1 1 0,-1-1 0,1 1-1,-1-1 1,0 1 0,1-1 0,-1 1 0,1 0 0,-1-1 0,0 1-1,0 0 1,1-1 0,-1 1 0,0 0 0,0-1 0,0 1 0,0 0 0,0-1-1,0 1 1,0 1 0,-7 54 119,5-46-124,0-1 9,-1 0 0,0 0 0,0 0 1,-8 13-1,-8 22-17,16-37-26,0 0 0,-1-1 0,1 1 0,-2-1 0,1 1 0,-1-1-1,0-1 1,0 1 0,0-1 0,-10 8 0,2-3-137,0-1 1,0 0-1,-1 0 1,-15 6-1,-24 7-117</inkml:trace>
</inkml:ink>
</file>

<file path=ppt/ink/ink2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5:09.344"/>
    </inkml:context>
    <inkml:brush xml:id="br0">
      <inkml:brushProperty name="width" value="0.1" units="cm"/>
      <inkml:brushProperty name="height" value="0.1" units="cm"/>
      <inkml:brushProperty name="color" value="#E71224"/>
    </inkml:brush>
  </inkml:definitions>
  <inkml:trace contextRef="#ctx0" brushRef="#br0">121 1 7074,'-27'6'1674,"19"10"129,3 2-1029,-61 176 186,62-184-1252,-4 17 307,6-11-2898,2-27 1880</inkml:trace>
</inkml:ink>
</file>

<file path=ppt/ink/ink2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5:09.691"/>
    </inkml:context>
    <inkml:brush xml:id="br0">
      <inkml:brushProperty name="width" value="0.1" units="cm"/>
      <inkml:brushProperty name="height" value="0.1" units="cm"/>
      <inkml:brushProperty name="color" value="#E71224"/>
    </inkml:brush>
  </inkml:definitions>
  <inkml:trace contextRef="#ctx0" brushRef="#br0">0 7 5225,'22'-1'2409,"-2"-2"-825,-7 3-1000,-8 0-88,-14-2-72,0 5-32,7 10-56,-1 0-31,3 9-73,6 2-56,-7-1-104,-8-5-8,-1-1-104,2-9-88,5-1-208,3-1-209,13 2 337</inkml:trace>
</inkml:ink>
</file>

<file path=ppt/ink/ink2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5:10.029"/>
    </inkml:context>
    <inkml:brush xml:id="br0">
      <inkml:brushProperty name="width" value="0.1" units="cm"/>
      <inkml:brushProperty name="height" value="0.1" units="cm"/>
      <inkml:brushProperty name="color" value="#E71224"/>
    </inkml:brush>
  </inkml:definitions>
  <inkml:trace contextRef="#ctx0" brushRef="#br0">0 45 1800,'90'-44'1478,"-77"70"3434,-9-17-4508,-1 1-1,0 0 1,-1-1-1,3 21 1,-6-22-237,-4 93 1213,5-90-1271,1-1 0,0 0 0,1 0 1,0 0-1,0 0 0,1 0 0,7 17 0,-8-24-87,0 0 1,0-1-1,0 1 0,0 0 0,1-1 1,-1 1-1,1-1 0,0 0 0,-1 1 1,1-1-1,0-1 0,0 1 0,0 0 1,1-1-1,-1 1 0,0-1 1,5 1-1,-6-2-15,0 1 1,1-1-1,-1 1 1,0-1-1,0 0 1,0 0-1,0 0 1,0 0-1,1-1 1,-1 1-1,0 0 1,0-1-1,0 0 1,0 1-1,0-1 1,0 0-1,0 0 1,0 0-1,-1 0 1,1 0-1,0-1 1,0 1-1,-1 0 1,1-1-1,-1 0 1,1 1-1,-1-1 1,0 0-1,2-2 0,26-73-11,-23 57-235,1 1 1,12-26-1,-2 14-27</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02.753"/>
    </inkml:context>
    <inkml:brush xml:id="br0">
      <inkml:brushProperty name="width" value="0.1" units="cm"/>
      <inkml:brushProperty name="height" value="0.1" units="cm"/>
      <inkml:brushProperty name="color" value="#FFC114"/>
    </inkml:brush>
  </inkml:definitions>
  <inkml:trace contextRef="#ctx0" brushRef="#br0">45 101 8378,'-3'10'513,"1"0"1,0 1 0,0 0-1,1-1 1,1 1 0,0 0-1,3 20 1,-1 22 310,-2-21-595,0-22-214,1 0 0,-1 0 0,-1 0 0,0 0 0,0 0 0,-1 0 0,-1-1 0,1 1 1,-1 0-1,-8 15 0,-5 18-6,19-42-40,3-13-3,0-5 30,0 1 1,2 0 0,-1 1 0,2 0-1,0 0 1,1 0 0,1 1-1,14-15 1,-16 20 9,1 0-1,1 0 1,0 1 0,0 1-1,0 0 1,1 0-1,0 1 1,24-9 0,-7 6 32,0 1-1,58-9 1,-72 17-34,0 0 0,1 0-1,-1 2 1,0 0-1,1 1 1,18 6 0,-33-9-4,1 1 0,-1-1 0,1 1 0,-1-1 1,1 1-1,-1 0 0,0 0 0,1 0 0,-1 0 0,0 0 1,0 0-1,0 0 0,0 0 0,0 0 0,0 1 0,0-1 1,0 0-1,0 1 0,0-1 0,-1 1 0,1-1 1,0 3-1,0 1 0,0-1-1,0 0 1,-1 1 0,0-1 0,0 1 0,0-1 0,0 1-1,-2 5 1,0 1 0,-1 0 0,0 0 0,-1 0 0,0 0 0,-11 19 0,11-25 2,0 0 0,-1-1-1,1 1 1,-1-1 0,0 0 0,0 0-1,0-1 1,-1 0 0,1 1-1,-1-2 1,0 1 0,0-1 0,0 0-1,0 0 1,0 0 0,0-1-1,0 0 1,-13 0 0,16 0-8,-1-1-1,0 0 1,0 0-1,1 0 1,-1-1 0,0 1-1,0-1 1,1 0 0,-1 0-1,0 0 1,1 0 0,-1-1-1,1 1 1,0-1-1,-1 0 1,1 0 0,0-1-1,0 1 1,0 0 0,1-1-1,-1 0 1,1 1 0,-1-1-1,1 0 1,0-1-1,0 1 1,0 0 0,0-1-1,1 1 1,-1 0 0,1-1-1,-1-5 1,-1-15-45,1 0 0,2 0 0,0 0 0,6-35 0,-1 3-11,-5 50 60,0 0 1,0 0-1,1 0 1,0 1-1,1-1 1,-1 0-1,1 0 1,0 1-1,0-1 1,1 1 0,-1 0-1,1 0 1,0 0-1,1 0 1,-1 0-1,1 1 1,0-1-1,0 1 1,1 0 0,-1 0-1,1 1 1,6-5-1,-11 8 8,1 0 0,0 0 0,-1 0 0,1 0-1,0 0 1,-1-1 0,1 1 0,-1 0 0,1 0 0,-1-1 0,1 1-1,0-1 1,-1 1 0,1 0 0,-1-1 0,0 1 0,1-1-1,-1 1 1,1-1 0,-1 1 0,0-1 0,1 0 0,-1 1 0,0-1-1,0 1 1,1-1 0,-1 0 0,0 1 0,0-1 0,0 0-1,0 1 1,0-2 0,-1 2 9,1 0 0,-1 1 0,0-1 0,0 0 1,0 0-1,0 1 0,1-1 0,-1 1 0,0-1 0,0 1 0,0-1 0,1 1 0,-1-1 0,0 1 0,1 0 0,-1-1 0,1 1 1,-1 0-1,1 0 0,-1-1 0,1 1 0,-1 0 0,0 1 0,-8 18 256,1 0 1,1 1-1,1 0 1,1 0-1,0 0 1,-2 33-1,-1 2 157,-23 166 451,-22 109-504,45-290-349,-5 49 0,6-26-13,8-26 45,-2-23-1411,-14-46-1052,-10-26 1942</inkml:trace>
</inkml:ink>
</file>

<file path=ppt/ink/ink2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5:10.378"/>
    </inkml:context>
    <inkml:brush xml:id="br0">
      <inkml:brushProperty name="width" value="0.1" units="cm"/>
      <inkml:brushProperty name="height" value="0.1" units="cm"/>
      <inkml:brushProperty name="color" value="#E71224"/>
    </inkml:brush>
  </inkml:definitions>
  <inkml:trace contextRef="#ctx0" brushRef="#br0">0 102 10754,'0'-2'3625,"0"1"-3513,27-2-48,47-43-24,-45 32-8,10 8-16,6 4 8,-4 2-8,-5 0-88,-20-8-240,-2-3-136,-3 4-440,-3 5-176,19 20 687</inkml:trace>
</inkml:ink>
</file>

<file path=ppt/ink/ink2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5:10.706"/>
    </inkml:context>
    <inkml:brush xml:id="br0">
      <inkml:brushProperty name="width" value="0.1" units="cm"/>
      <inkml:brushProperty name="height" value="0.1" units="cm"/>
      <inkml:brushProperty name="color" value="#E71224"/>
    </inkml:brush>
  </inkml:definitions>
  <inkml:trace contextRef="#ctx0" brushRef="#br0">14 27 8850,'-4'3'806,"4"-3"-748,-1 0 0,1 0 0,-1 0 0,1 0-1,-1 1 1,1-1 0,-1 0 0,1 0 0,-1 1 0,1-1-1,0 0 1,-1 1 0,1-1 0,-1 0 0,1 1-1,0-1 1,-1 1 0,1-1 0,0 1 0,0-1 0,-1 0-1,1 1 1,0-1 0,0 1 0,0 0 0,0-1-1,-1 1 1,1-1 0,0 1 0,0-1 0,0 1 0,0-1-1,0 1 1,0-1 0,0 1 0,1-1 0,-1 1-1,0-1 1,0 1 0,0-1 0,0 1 0,1-1 0,-1 1-1,0-1 1,1 1 0,0 0-6,7-1 51,9 1-81,1 1-1,-1 0 1,0 2 0,0 0 0,0 1 0,18 7 0,-33-11-19,0 0-1,0-1 1,0 1-1,-1 0 1,1 0-1,0 0 1,-1 0-1,1 1 1,0-1-1,-1 0 1,0 1-1,1-1 1,-1 1-1,0-1 1,0 1-1,0 0 1,0-1-1,0 1 1,0 0 0,0 0-1,-1 0 1,1 0-1,-1-1 1,1 1-1,-1 0 1,0 0-1,0 0 1,0 0-1,0 3 1,-1 4 9,-1 0 0,0 1 0,-1-1 0,0 0 0,-6 11 0,-8 34 200,14-22 200,4 59 0,1-34 55,-2-57-461,0 0 0,0 0 1,0 1-1,0-1 0,0 0 0,-1 1 0,1-1 1,0 0-1,0 0 0,0 1 0,1-1 1,-1 0-1,0 0 0,0 1 0,0-1 0,0 0 1,0 1-1,0-1 0,0 0 0,0 0 0,0 1 1,1-1-1,-1 0 0,0 0 0,0 0 0,0 1 1,1-1-1,-1 0 0,0 0 0,0 0 0,0 1 1,1-1-1,-1 0 0,0 0 0,0 0 0,1 0 1,-1 0-1,0 0 0,1 0 0,-1 1 0,0-1 1,0 0-1,1 0 0,-1 0 0,0 0 1,0 0-1,1 0 0,-1 0 0,0-1 0,1 1 1,-1 0-1,0 0 0,0 0 0,1 0 0,-1 0 1,0 0-1,23-18 113,21-36-79,-31 36-49,-2 4-50,-1 0 0,-1 0-1,0-1 1,-2 0 0,1-1 0,-2 0-1,0 0 1,8-31 0,-10 1-755,-2-49 1,0 58 453</inkml:trace>
</inkml:ink>
</file>

<file path=ppt/ink/ink2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5:11.036"/>
    </inkml:context>
    <inkml:brush xml:id="br0">
      <inkml:brushProperty name="width" value="0.1" units="cm"/>
      <inkml:brushProperty name="height" value="0.1" units="cm"/>
      <inkml:brushProperty name="color" value="#E71224"/>
    </inkml:brush>
  </inkml:definitions>
  <inkml:trace contextRef="#ctx0" brushRef="#br0">20 38 8330,'-5'-38'2360,"-1"66"-1214,4-17-977,-1 1 0,2-1 0,-1 1 1,1 0-1,1-1 0,0 1 0,1 0 0,1 0 1,2 13-1,3 1-1,1-1-1,1 0 1,12 25 0,55 157 310,-10-22-312,35 59-22,-97-233-123,-3-7 2,-1 0 1,1-1-1,1 1 0,-1 0 0,0-1 1,1 1-1,0-1 0,0 1 1,0-1-1,0 0 0,0 1 0,1-1 1,0-1-1,-1 1 0,7 5 1,-9-8-22,1 0 0,-1-1 1,0 1-1,0 0 0,1 0 1,-1 0-1,0 0 1,1 0-1,-1 0 0,0 0 1,0-1-1,1 1 0,-1 0 1,0 0-1,0 0 1,0 0-1,1-1 0,-1 1 1,0 0-1,0 0 0,0-1 1,0 1-1,1 0 1,-1 0-1,0-1 0,0 1 1,0 0-1,0 0 0,0-1 1,0 1-1,0 0 0,0-1 1,0 1-1,0 0 1,0 0-1,0-1 0,0 1 1,0-23-96,-7-32-368,6 45 316,-26-175-2411,16 114 1998</inkml:trace>
</inkml:ink>
</file>

<file path=ppt/ink/ink2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5:11.357"/>
    </inkml:context>
    <inkml:brush xml:id="br0">
      <inkml:brushProperty name="width" value="0.1" units="cm"/>
      <inkml:brushProperty name="height" value="0.1" units="cm"/>
      <inkml:brushProperty name="color" value="#E71224"/>
    </inkml:brush>
  </inkml:definitions>
  <inkml:trace contextRef="#ctx0" brushRef="#br0">2 1 9114,'-2'3'3441,"2"7"-2369,5 8-760,-5-2 80,3 21-8,-3-6 8,0 3-256,0 1-120,-3-4-496,1 7-264,6-2 448</inkml:trace>
</inkml:ink>
</file>

<file path=ppt/ink/ink2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5:12.083"/>
    </inkml:context>
    <inkml:brush xml:id="br0">
      <inkml:brushProperty name="width" value="0.1" units="cm"/>
      <inkml:brushProperty name="height" value="0.1" units="cm"/>
      <inkml:brushProperty name="color" value="#E71224"/>
    </inkml:brush>
  </inkml:definitions>
  <inkml:trace contextRef="#ctx0" brushRef="#br0">287 6 8898,'39'-5'2532,"-38"5"-2518,0 0-1,0 1 0,0-1 0,0 0 0,-1 1 0,1-1 0,0 1 0,0-1 0,0 1 0,-1-1 1,1 1-1,0 0 0,0-1 0,-1 1 0,1 0 0,-1 0 0,1-1 0,-1 1 0,1 0 1,-1 0-1,1 0 0,-1 0 0,0 0 0,1 0 0,-1 0 0,0 0 0,0-1 0,0 1 0,0 0 1,0 0-1,0 0 0,0 0 0,0 0 0,0 0 0,0 0 0,0 0 0,-1 0 0,1 0 1,-1 1-1,1 1 31,-1 13 10,-1 1 0,-1-1 0,-1 0 1,0 0-1,-1 0 0,0 0 1,-14 26-1,-7 4 383,-33 46 1,30-49-199,14-24-158,0 0 0,-1-1 0,-2-1 0,1-1 0,-22 16 0,35-29-71,3-3-8,1 0 0,-1 0-1,1 1 1,-1-1 0,0 0 0,1 1 0,-1-1-1,1 1 1,-1-1 0,1 1 0,-1-1 0,1 1-1,0-1 1,-1 1 0,1-1 0,0 1 0,-1-1-1,1 1 1,0 0 0,0-1 0,-1 1-1,1-1 1,0 1 0,0 0 0,0-1 0,0 1-1,0 0 1,0-1 0,0 1 0,0 0 0,0-1-1,0 1 1,0 0 0,0-1 0,1 2 0,0-1-1,1 0 0,-1 0 1,0 0-1,1-1 0,-1 1 1,1 0-1,-1 0 0,1-1 1,-1 1-1,1-1 0,0 1 1,-1-1-1,3 0 0,51 3 27,-45-5-19,0-1 1,0 0-1,0 0 1,17-9-1,23-8 6,-40 16-8,0 2 0,-1-1 1,1 1-1,1 1 0,-1 0 0,20 0 0,-30 1-7,0 0 0,1 0 1,-1 0-1,0 1 0,1-1 0,-1 0 1,0 0-1,1 0 0,-1 1 0,0-1 1,0 0-1,1 0 0,-1 1 1,0-1-1,0 0 0,0 0 0,1 1 1,-1-1-1,0 0 0,0 1 0,0-1 1,0 0-1,0 1 0,0-1 1,0 0-1,1 1 0,-1-1 0,0 0 1,0 1-1,0-1 0,0 0 0,0 1 1,-1 0-1,-5 16 11,2-7-13,-1 1 6,0 1-1,-1-1 0,-1 0 0,0 0 1,0 0-1,-1-1 0,0 0 0,-18 16 1,12-14 46,1 1 0,0 1 0,1 0 0,1 1 0,-18 29 0,23-34 49,5-9-79,1 0 0,-1-1 0,0 1 0,1 0 0,-1 0 0,1 0 1,-1 0-1,1 0 0,-1 0 0,1 0 0,0 0 0,0 0 0,-1 0 1,1 0-1,0 0 0,0 0 0,0 2 0,1-2-7,1 0 0,-1-1 0,1 1 0,-1 0 0,1-1-1,-1 1 1,1-1 0,0 1 0,-1-1 0,1 0 0,0 0 0,-1 0-1,1 0 1,0 0 0,-1 0 0,3-1 0,9 0 56,1 0 0,-1-2 0,0 1 0,1-2 0,23-9 0,-21 7-273,0 1-1,27-5 1,-61 35-1712,8-13 1867,-9 12-27,-1 0 1,-1-2-1,-35 29 0,6-17 230,-58 27 1,103-58-102,-1 0 1,1 0-1,0 0 0,0 1 0,0 0 0,-7 8 0,10-11-33,2 0 0,-1 0 0,0 0 0,0 1 0,0-1 0,0 0 0,1 1 0,-1-1 0,1 0 0,-1 1 0,1-1 0,0 1-1,-1-1 1,1 1 0,0-1 0,0 1 0,0-1 0,0 1 0,0-1 0,0 1 0,1-1 0,-1 1 0,0-1 0,1 1 0,-1-1-1,1 1 1,0-1 0,-1 0 0,1 1 0,0-1 0,0 0 0,0 0 0,0 1 0,0-1 0,1 1 0,1 1-2,0-1 1,0 1-1,0-1 1,0 0 0,1 1-1,-1-1 1,0-1-1,1 1 1,0-1 0,-1 1-1,1-1 1,0 0-1,0 0 1,0-1 0,-1 1-1,1-1 1,0 0-1,0 0 1,0 0 0,0 0-1,0-1 1,0 1-1,0-1 1,-1 0 0,1 0-1,0-1 1,5-2-1,10-5 103,-1 0 0,0-1 0,32-25-1,-37 26-106,35-16-223,-42 23 134,0 0 0,0-1 0,0 0 0,0 0 0,-1 0 0,1-1 0,8-7 0,-9 6-62,0 0-108,1 0 1,-1-1-1,0 1 1,-1-1-1,6-8 0,4-15-261</inkml:trace>
</inkml:ink>
</file>

<file path=ppt/ink/ink2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5:12.419"/>
    </inkml:context>
    <inkml:brush xml:id="br0">
      <inkml:brushProperty name="width" value="0.1" units="cm"/>
      <inkml:brushProperty name="height" value="0.1" units="cm"/>
      <inkml:brushProperty name="color" value="#E71224"/>
    </inkml:brush>
  </inkml:definitions>
  <inkml:trace contextRef="#ctx0" brushRef="#br0">22 35 9178,'0'-25'3209,"2"15"-2753,3 13-80,-2 4 104,4 8 64,-7-7-40,0 10-16,0 10-136,0 5-72,0 14-96,-4-11-104,-1 6-32,-3-1-88,0-9-240,3 0-200,-2-14-384,7 0-176,-1-17 632</inkml:trace>
</inkml:ink>
</file>

<file path=ppt/ink/ink2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5:12.753"/>
    </inkml:context>
    <inkml:brush xml:id="br0">
      <inkml:brushProperty name="width" value="0.1" units="cm"/>
      <inkml:brushProperty name="height" value="0.1" units="cm"/>
      <inkml:brushProperty name="color" value="#E71224"/>
    </inkml:brush>
  </inkml:definitions>
  <inkml:trace contextRef="#ctx0" brushRef="#br0">1 104 9050,'1'-4'228,"0"0"0,0 1 0,1-1-1,-1 1 1,1-1 0,0 1 0,0-1 0,0 1 0,0 0 0,1 0 0,-1 0 0,1 0-1,0 1 1,0-1 0,0 1 0,0 0 0,0-1 0,0 1 0,1 1 0,-1-1-1,1 0 1,6-1 0,8-2-34,0 1 0,0 1 0,34-1 0,-35 3-83,-1-1 0,32-7 1,-35 6-85,-1 1 1,0 0-1,1 1 1,0 0 0,14 1-1,-23 0-22,-1-1 0,1 1 0,-1 1 0,1-1 0,-1 0 0,1 1 0,-1 0 0,0-1 0,1 2 0,-1-1 0,0 0 0,0 0 0,1 1 0,-1 0 0,0 0 0,0 0 0,-1 0 0,1 0-1,0 0 1,-1 1 0,5 4 0,-6-1 16,1 0 0,-1 0-1,0-1 1,0 1-1,-1 0 1,0 0-1,0 0 1,0 0 0,-3 10-1,-13 52 94,14-62-110,-4 12 19,-2 0-1,-14 26 0,15-30-22,-1 0 0,2 1 0,0 0 0,-6 22 0,9-22-127,-1 1 0,-1-1 0,-1 0-1,0 0 1,-9 16 0,14-28 26,0 0-1,-1 0 1,0 0-1,0 0 1,0 0-1,0 0 1,0-1 0,-1 1-1,1-1 1,-1 1-1,1-1 1,-1 0-1,0 0 1,0 0-1,0 0 1,0-1 0,0 1-1,-1-1 1,1 0-1,0 0 1,-1 0-1,1 0 1,-1-1-1,1 0 1,0 1 0,-1-1-1,1 0 1,-7-1-1,-7-9-384</inkml:trace>
</inkml:ink>
</file>

<file path=ppt/ink/ink2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5:13.110"/>
    </inkml:context>
    <inkml:brush xml:id="br0">
      <inkml:brushProperty name="width" value="0.1" units="cm"/>
      <inkml:brushProperty name="height" value="0.1" units="cm"/>
      <inkml:brushProperty name="color" value="#E71224"/>
    </inkml:brush>
  </inkml:definitions>
  <inkml:trace contextRef="#ctx0" brushRef="#br0">50 148 8618,'-50'-89'2960,"59"83"-2727,2 1-73,9 5-24,9 5-16,-6-5-40,-8-5-56,11-5-152,-4-3-176,-11 1 168,9-1-1</inkml:trace>
</inkml:ink>
</file>

<file path=ppt/ink/ink2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5:13.438"/>
    </inkml:context>
    <inkml:brush xml:id="br0">
      <inkml:brushProperty name="width" value="0.1" units="cm"/>
      <inkml:brushProperty name="height" value="0.1" units="cm"/>
      <inkml:brushProperty name="color" value="#E71224"/>
    </inkml:brush>
  </inkml:definitions>
  <inkml:trace contextRef="#ctx0" brushRef="#br0">121 25 7194,'-8'-5'494,"-20"-12"741,27 17-1213,1 0 0,0-1 0,0 1 0,0 0 0,-1 0 1,1 0-1,0-1 0,-1 1 0,1 0 0,0 0 0,0 0 0,-1 0 1,1 0-1,0-1 0,-1 1 0,1 0 0,0 0 0,-1 0 0,1 0 1,0 0-1,-1 0 0,1 0 0,0 0 0,-1 0 0,1 0 1,0 0-1,-1 1 0,1-1 0,0 0 0,-1 0 0,1 0 0,0 0 1,-1 0-1,1 1 0,0-1 0,0 0 0,-1 0 0,1 1 0,0-1 1,0 0-1,0 0 0,-1 1 0,1-1 0,0 0 0,0 0 0,0 1 1,0-1-1,-1 0 0,1 1 0,0-1 0,0 0 0,0 1 0,0-1 1,0 0-1,0 1 0,0-1 0,0 0 0,0 1 0,0-1 1,4 31 580,-2-23-531,-1-1 0,0 1-1,0 0 1,0 0 0,-1 0-1,0 0 1,-1 0 0,0 0-1,0 0 1,-1 0 0,0 0-1,0 0 1,-5 9 0,-5 8 199,1 0 1,0 1-1,2 0 1,-11 52-1,20-77-237,0 0 0,-1-1 0,1 1 1,0 0-1,0-1 0,-1 1 0,1 0 0,0 0 0,0-1 0,0 1 0,0 0 0,0 0 0,0-1 0,0 1 1,1 0-1,-1-1 0,0 1 0,0 0 0,0 0 0,1-1 0,-1 1 0,0 0 0,1-1 0,-1 1 1,1-1-1,-1 1 0,1 0 0,-1-1 0,1 1 0,0 0 0,1-1 9,-1 0 1,1 0-1,-1 1 1,1-1-1,-1-1 0,0 1 1,1 0-1,-1 0 1,1 0-1,-1-1 0,1 1 1,-1-1-1,1 1 1,1-2-1,59-36 490,-47 28-445,8-2-168,42-15 1,-43 19-736,-2-1-1,33-18 1,-29 9 366</inkml:trace>
</inkml:ink>
</file>

<file path=ppt/ink/ink2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5:13.770"/>
    </inkml:context>
    <inkml:brush xml:id="br0">
      <inkml:brushProperty name="width" value="0.1" units="cm"/>
      <inkml:brushProperty name="height" value="0.1" units="cm"/>
      <inkml:brushProperty name="color" value="#E71224"/>
    </inkml:brush>
  </inkml:definitions>
  <inkml:trace contextRef="#ctx0" brushRef="#br0">38 3 8978,'2'-2'3772,"-2"15"-2644,-1 4-1038,-22 386 1945,8-116-2304,16-252-203,0-26-115,1-11 171,0-17-179,-1-35 118</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28.319"/>
    </inkml:context>
    <inkml:brush xml:id="br0">
      <inkml:brushProperty name="width" value="0.1" units="cm"/>
      <inkml:brushProperty name="height" value="0.1" units="cm"/>
      <inkml:brushProperty name="color" value="#FFC114"/>
    </inkml:brush>
  </inkml:definitions>
  <inkml:trace contextRef="#ctx0" brushRef="#br0">1 46 6945,'0'-5'4898,"10"3"-3890,5 2-880,1 0-16,43 0-48,-39-3-24,-9 3-24,-4-15-72,1 11-304,7-1-144,-4-7 256</inkml:trace>
</inkml:ink>
</file>

<file path=ppt/ink/ink2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5:14.106"/>
    </inkml:context>
    <inkml:brush xml:id="br0">
      <inkml:brushProperty name="width" value="0.1" units="cm"/>
      <inkml:brushProperty name="height" value="0.1" units="cm"/>
      <inkml:brushProperty name="color" value="#E71224"/>
    </inkml:brush>
  </inkml:definitions>
  <inkml:trace contextRef="#ctx0" brushRef="#br0">0 109 9378,'12'26'3501,"-8"-22"-3486,0 1 0,0-1-1,1 0 1,-1 0 0,1 0 0,10 6 0,-12-9-11,-1 0 0,1 1 1,0-1-1,-1 0 1,1 0-1,0 0 0,0-1 1,0 1-1,0-1 0,0 1 1,0-1-1,0 0 0,-1 0 1,1 0-1,0-1 1,0 1-1,0-1 0,0 0 1,0 1-1,0-1 0,-1 0 1,1-1-1,0 1 0,-1 0 1,1-1-1,-1 0 0,3-1 1,5-6 3,0-1 0,0 0 1,-1 0-1,13-18 0,-1 1 1,-11 18 8,1-1 0,0 1 1,1 1-1,0 0 0,0 0 1,24-10-1,-35 18-15,0 0 0,0 0 0,0 0-1,0 0 1,0 0 0,0 0 0,0 1 0,0-1 0,0 0-1,0 1 1,0-1 0,0 1 0,0-1 0,0 1-1,0-1 1,-1 1 0,1-1 0,0 1 0,0 0 0,-1-1-1,1 1 1,0 0 0,-1 0 0,1 0 0,0 0-1,-1-1 1,1 1 0,-1 0 0,0 0 0,1 0 0,-1 0-1,0 0 1,1 0 0,-1 1 0,2 3 5,-1 0 0,1 0 0,-1-1-1,0 1 1,0 0 0,0 10 0,-11 63 83,6-52-40,-2 54 0,22 266 140,-12-280-160,16 78 1,-11-94 13,-2 0 1,-2 1-1,-2 65 1,-4-89 34,1-15 9,-1 0-1,0 0 1,-5 21-1,3-21 29,1-1 0,0 0 0,0 1 0,1 0 0,1-1-1,1 14 1,-1-24-111,0-1 0,0 1 1,0-1-1,0 1 0,0 0 0,0-1 0,0 1 0,0 0 0,0-1 0,0 1 0,0 0 0,0-1 0,0 1 1,0-1-1,-1 1 0,1 0 0,0-1 0,-1 1 0,1-1 0,0 1 0,-1-1 0,1 1 0,0-1 0,-1 1 1,1-1-1,-1 1 0,1-1 0,-1 0 0,1 1 0,-1-1 0,0 0 0,1 1 0,-2-1 0,-24-4 78,-29-26-199,33 13-236,0-2 0,2 0-1,0-1 1,-24-33 0,2-7-135</inkml:trace>
</inkml:ink>
</file>

<file path=ppt/ink/ink2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5:14.438"/>
    </inkml:context>
    <inkml:brush xml:id="br0">
      <inkml:brushProperty name="width" value="0.1" units="cm"/>
      <inkml:brushProperty name="height" value="0.1" units="cm"/>
      <inkml:brushProperty name="color" value="#E71224"/>
    </inkml:brush>
  </inkml:definitions>
  <inkml:trace contextRef="#ctx0" brushRef="#br0">0 108 9858,'63'-92'3417,"-32"92"-3081,0-4-304,-4-3 24,0 9-72,-4-9-40,7 10-168,1 6-160,-14-9-360,-4 4 1368,-15 8-600</inkml:trace>
</inkml:ink>
</file>

<file path=ppt/ink/ink2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5:14.776"/>
    </inkml:context>
    <inkml:brush xml:id="br0">
      <inkml:brushProperty name="width" value="0.1" units="cm"/>
      <inkml:brushProperty name="height" value="0.1" units="cm"/>
      <inkml:brushProperty name="color" value="#E71224"/>
    </inkml:brush>
  </inkml:definitions>
  <inkml:trace contextRef="#ctx0" brushRef="#br0">1 45 9954,'3'11'3393,"5"-1"-3233,-1-2-104,6-3-24,2-5-16,9-5-112,4-3-96,8-10-352,4-2-344,1-8 551</inkml:trace>
</inkml:ink>
</file>

<file path=ppt/ink/ink2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5:15.113"/>
    </inkml:context>
    <inkml:brush xml:id="br0">
      <inkml:brushProperty name="width" value="0.1" units="cm"/>
      <inkml:brushProperty name="height" value="0.1" units="cm"/>
      <inkml:brushProperty name="color" value="#E71224"/>
    </inkml:brush>
  </inkml:definitions>
  <inkml:trace contextRef="#ctx0" brushRef="#br0">71 7 7890,'0'-3'4345,"0"-1"-2961,4 14-792,5 33-112,5 51-176,-19-42-88,-9 1-152,10-2-48,-3-4-192,-8-4-160,-4-10-384,5-4-208,-5-12 560</inkml:trace>
</inkml:ink>
</file>

<file path=ppt/ink/ink2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5:15.441"/>
    </inkml:context>
    <inkml:brush xml:id="br0">
      <inkml:brushProperty name="width" value="0.1" units="cm"/>
      <inkml:brushProperty name="height" value="0.1" units="cm"/>
      <inkml:brushProperty name="color" value="#E71224"/>
    </inkml:brush>
  </inkml:definitions>
  <inkml:trace contextRef="#ctx0" brushRef="#br0">0 146 8074,'21'-17'1309,"-12"9"-1074,1 0-1,-1 0 0,1 1 0,0 1 1,1-1-1,-1 2 0,1-1 1,23-6-1,-27 10-96,-1 0 0,0-1 0,0 1-1,0-1 1,0 0 0,0-1 0,9-7 0,-9 7 16,1 0 0,-1 0-1,1 0 1,0 0 0,9-2 0,-6 2-99,-1 3 363,-5 25-153,1 167 54,-7-152-309,0-1 0,-3 0-1,-11 47 1,-12-5-698,26-74 491,-2 1-1,1 0 1,-1-1-1,0 0 1,0 0 0,-1 0-1,1-1 1,-11 10-1,1-10-180</inkml:trace>
</inkml:ink>
</file>

<file path=ppt/ink/ink2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5:15.872"/>
    </inkml:context>
    <inkml:brush xml:id="br0">
      <inkml:brushProperty name="width" value="0.1" units="cm"/>
      <inkml:brushProperty name="height" value="0.1" units="cm"/>
      <inkml:brushProperty name="color" value="#E71224"/>
    </inkml:brush>
  </inkml:definitions>
  <inkml:trace contextRef="#ctx0" brushRef="#br0">62 0 8402,'2'4'3223,"9"14"-2772,59 78-272,-69-92-178,1 0 0,-1-1-1,0 1 1,0 0 0,0-1 0,-1 1 0,1 0 0,-1 0 0,0 0 0,0-1 0,0 1 0,-1 0 0,0 0 0,1 0 0,-1-1 0,0 1 0,-1 0 0,1-1 0,-3 5 0,-2 8-14,-1-1 1,0-1-1,-11 17 1,17-29-2,-1 0 0,1 0 0,0-1 0,0 1 0,-1 0 0,1 0 0,-1-1 1,0 1-1,1 0 0,-1-1 0,0 0 0,0 1 0,0-1 0,0 0 0,0 0 0,0 0 0,0 0 0,-1-1 0,1 1 1,0 0-1,-3-1 0,3 0-11,0-1 1,1 1-1,-1-1 1,1 0-1,-1 0 0,1 0 1,-1 0-1,1 0 1,-1 0-1,1 0 1,0 0-1,0-1 1,0 1-1,0 0 0,0-1 1,0 1-1,0-1 1,0 1-1,0-1 1,1 1-1,-1-1 1,1 0-1,-1 1 1,1-1-1,-1 0 0,1 1 1,0-3-1,-3-13-76,1 0 0,1 0 0,1 1 0,0-1 0,1 0 0,4-21-1,0-8 125,-4 33 107,0 20 122,1 19-17,-1-12-136,-1 0 0,0 0 0,-2 0-1,1 0 1,-2 0 0,0 0 0,-5 15-1,3-11 31,1 0 0,0-1-1,-1 34 1,-2 165 934,7-207-987,0 0 1,0 0 0,1 0-1,0-1 1,1 1 0,0 0-1,4 9 1,-5-15-45,-1 0 1,1 0-1,0-1 0,1 1 1,-1-1-1,0 1 0,1-1 1,0 1-1,-1-1 0,1 0 0,0 0 1,0 0-1,0 0 0,0 0 1,1 0-1,-1 0 0,0-1 1,1 1-1,-1-1 0,1 0 1,0 0-1,-1 0 0,1 0 1,0 0-1,4 0 0,-3-1-6,0-1 1,0 1-1,-1-1 0,1 0 1,0 0-1,-1-1 0,1 1 0,-1-1 1,1 0-1,-1 1 0,0-2 1,0 1-1,0 0 0,0-1 0,4-3 1,40-47 195,-41 46-194,13-16-32,26-33-455,42-68-1,-79 109-345,-8-4 322</inkml:trace>
</inkml:ink>
</file>

<file path=ppt/ink/ink2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5:16.261"/>
    </inkml:context>
    <inkml:brush xml:id="br0">
      <inkml:brushProperty name="width" value="0.1" units="cm"/>
      <inkml:brushProperty name="height" value="0.1" units="cm"/>
      <inkml:brushProperty name="color" value="#E71224"/>
    </inkml:brush>
  </inkml:definitions>
  <inkml:trace contextRef="#ctx0" brushRef="#br0">86 49 9570,'-85'45'3481,"116"-58"-2617,7-2-832,22 11-48,-6-12 8,1 6-32,-6 2-32,-11 1-200,0 7-128,-17 2-264,-15-12-225,-12-3 577</inkml:trace>
</inkml:ink>
</file>

<file path=ppt/ink/ink2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5:16.604"/>
    </inkml:context>
    <inkml:brush xml:id="br0">
      <inkml:brushProperty name="width" value="0.1" units="cm"/>
      <inkml:brushProperty name="height" value="0.1" units="cm"/>
      <inkml:brushProperty name="color" value="#E71224"/>
    </inkml:brush>
  </inkml:definitions>
  <inkml:trace contextRef="#ctx0" brushRef="#br0">6 0 7274,'-5'16'3961,"5"22"-4027,0-30 373,6 64 156,3 0 1,3 0-1,26 85 0,-3-17-322,-22-54-232,-3 0 0,-1 135 0,-9-214 66,0-1-15,-2 36-189,2-42 217,0 1 1,0-1-1,0 1 0,0-1 0,0 1 0,0-1 1,0 1-1,0-1 0,0 0 0,-1 1 1,1-1-1,0 1 0,0-1 0,0 1 0,-1-1 1,1 0-1,0 1 0,0-1 0,-1 1 0,1-1 1,0 0-1,-1 0 0,1 1 0,0-1 0,-1 0 1,1 1-1,-1-1 0,1 0 0,-1 0 0,1 0 1,0 0-1,-1 1 0,1-1 0,-1 0 0,1 0 1,-1 0-1,1 0 0,-1 0 0,1 0 0,-1 0 1,1 0-1,-1 0 0,1 0 0,-1 0 1,1-1-1,0 1 0,-1 0 0,1 0 0,-1 0 1,1-1-1,-1 1 0,1 0 0,0 0 0,-1-1 1,1 1-1,0 0 0,-1-1 0,1 1 0,0 0 1,-1-1-1,1 1 0,0 0 0,0-1 0,0 1 1,-1-1-1,1 1 0,0-1 0,-22-31-656,-2-18 293</inkml:trace>
</inkml:ink>
</file>

<file path=ppt/ink/ink2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5:16.944"/>
    </inkml:context>
    <inkml:brush xml:id="br0">
      <inkml:brushProperty name="width" value="0.1" units="cm"/>
      <inkml:brushProperty name="height" value="0.1" units="cm"/>
      <inkml:brushProperty name="color" value="#E71224"/>
    </inkml:brush>
  </inkml:definitions>
  <inkml:trace contextRef="#ctx0" brushRef="#br0">427 19 4601,'0'0'104,"0"-1"-1,1 1 1,-1-1-1,0 0 1,0 1 0,0-1-1,0 1 1,0-1-1,0 1 1,0-1 0,0 0-1,0 1 1,0-1-1,0 1 1,0-1 0,0 1-1,0-1 1,-1 1-1,1-1 1,0 1 0,0-1-1,-1 0 1,1 1-1,0 0 1,-1-1 0,1 1-1,0-1 1,-1 1 0,1-1-1,-1 1 1,1 0-1,-1-1 1,1 1 0,-1 0-1,1 0 1,-1-1-1,1 1 1,-1 0 0,1 0-1,-1 0 1,1-1-1,-1 1 1,0 0 0,1 0-1,-1 0 1,1 0-1,-1 0 1,1 0 0,-1 0-1,0 0 1,1 1-1,-1-1 1,1 0 0,-1 0-1,1 0 1,-1 1-1,1-1 1,-1 0 0,1 0-1,-1 1 1,1-1-1,-1 0 1,1 1 0,0-1-1,-1 1 1,1-1-1,-1 1 1,1 0 0,-38 36 161,31-29 228,-49 49 179,-100 108 484,130-131-1117,2 1-1,2 1 0,1 1 0,-17 40 1,32-63-76,-2 3-296,6-13-67,3-9-6,1-7 123,5-13-127</inkml:trace>
</inkml:ink>
</file>

<file path=ppt/ink/ink2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5:17.287"/>
    </inkml:context>
    <inkml:brush xml:id="br0">
      <inkml:brushProperty name="width" value="0.1" units="cm"/>
      <inkml:brushProperty name="height" value="0.1" units="cm"/>
      <inkml:brushProperty name="color" value="#E71224"/>
    </inkml:brush>
  </inkml:definitions>
  <inkml:trace contextRef="#ctx0" brushRef="#br0">1 741 8250,'102'41'4920,"-61"-27"-4540,0 3-1,-2 0 0,0 3 1,42 29-1,-69-41-338,0 2 0,-1 0 0,0 0 0,-1 1 0,0 0 0,0 0 0,12 23 0,-22-34-65,1-1 1,-1 1-1,0 0 0,0 0 0,0 0 0,0 0 0,0 0 1,0-1-1,0 1 0,0 0 0,0 0 0,1 0 0,-1 0 0,0 0 1,0 0-1,0-1 0,0 1 0,0 0 0,1 0 0,-1 0 1,0 0-1,0 0 0,0 0 0,0 0 0,1 0 0,-1 0 1,0 0-1,0 0 0,0 0 0,0 0 0,1 0 0,-1 0 0,0 0 1,0 0-1,0 0 0,0 0 0,1 0 0,-1 0 0,0 0 1,-4-35-1644,-1-5-451,5-10 935</inkml:trace>
  <inkml:trace contextRef="#ctx0" brushRef="#br0" timeOffset="1">393 53 9554,'27'-52'3473,"-16"73"-2649,1 12-528,4 18-64,-4 0 8,-4-10-128,0-3-264,-11-22-456,-7-8-224,3-14 456</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28.820"/>
    </inkml:context>
    <inkml:brush xml:id="br0">
      <inkml:brushProperty name="width" value="0.1" units="cm"/>
      <inkml:brushProperty name="height" value="0.1" units="cm"/>
      <inkml:brushProperty name="color" value="#FFC114"/>
    </inkml:brush>
  </inkml:definitions>
  <inkml:trace contextRef="#ctx0" brushRef="#br0">138 0 7306,'-2'16'4596,"0"87"-3550,3-61-769,-1 25 79,3-1 0,17 94 1,0-26-131,8 227 1,-22-231-190,-5-116-31,-1 62 3,0-74-7,0 1 0,0-1-1,0 0 1,0 1 0,-1-1-1,1 1 1,-1-1 0,0 0-1,1 0 1,-1 1 0,0-1-1,-1 0 1,1 0 0,0 0-1,0 0 1,-1 0 0,0 0-1,1 0 1,-1-1 0,0 1-1,0 0 1,-3 2 0,4-4-4,0 0 1,0-1-1,0 1 0,0 0 1,0 0-1,0 0 0,0 0 1,0-1-1,0 1 1,0-1-1,1 1 0,-1 0 1,0-1-1,0 0 0,0 1 1,1-1-1,-1 1 0,0-1 1,1 0-1,-1 1 1,0-1-1,1 0 0,-1 0 1,0-1-1,-18-28-99,14 22 59,-17-29 102,2-1-1,1 0 1,2-1 0,2-1 0,2-1 0,1 0 0,-11-77 0,23 116-33,0 0 0,0 0 0,0 1 0,0-1 0,0 0 1,0 0-1,0 0 0,1 0 0,-1 0 0,1 1 0,-1-1 1,1 0-1,0 0 0,-1 1 0,1-1 0,0 0 0,0 1 1,1-1-1,-1 1 0,0-1 0,0 1 0,1 0 1,-1-1-1,3-1 0,2 1 33,-1-1 0,1 1 0,-1 0-1,1 0 1,0 1 0,7-1 0,22-8 72,-17 0-82,-16 8-48,0 0 1,1 1-1,-1-1 0,1 1 0,-1 0 0,1 0 1,-1 0-1,1 0 0,0 0 0,-1 0 0,6 0 1,-4 1-9,0-1 0,0 0 0,0 0 0,0 0 1,-1 0-1,1-1 0,0 1 0,-1-1 0,1 0 1,-1 0-1,6-4 0,12-8-118,16-1-221,-28 12 146,0-1 0,0 1 0,0-2 0,11-7 0,22-19-827,-3 3 421</inkml:trace>
</inkml:ink>
</file>

<file path=ppt/ink/ink2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6:31.755"/>
    </inkml:context>
    <inkml:brush xml:id="br0">
      <inkml:brushProperty name="width" value="0.1" units="cm"/>
      <inkml:brushProperty name="height" value="0.1" units="cm"/>
      <inkml:brushProperty name="color" value="#E71224"/>
    </inkml:brush>
  </inkml:definitions>
  <inkml:trace contextRef="#ctx0" brushRef="#br0">345 14 7042,'6'-13'4319,"-5"13"-4275,-1 0-1,0 0 0,0 0 0,1 0 0,-1 0 0,0 0 0,1 0 0,-1 1 0,0-1 0,0 0 0,1 0 0,-1 0 0,0 0 0,0 0 1,0 1-1,1-1 0,-1 0 0,0 0 0,0 1 0,0-1 0,1 0 0,-1 0 0,0 1 0,0-1 0,0 0 0,0 0 0,0 1 0,0-1 0,1 0 1,-1 1-1,0-1 0,0 0 0,0 0 0,0 1 0,0-1 0,0 0 0,0 1 0,0-1 0,-1 0 0,1 0 0,0 1 0,0-1 0,0 0 0,0 1 1,0-1-1,0 0 0,0 0 0,-1 1 0,1-1 0,-18 89 240,0-12-145,14-52-123,-2 0 0,-1-1 0,-1 0 1,-1 0-1,-1-1 0,-1 0 0,-1 0 0,-1-2 0,-1 1 0,-1-2 0,-1 0 0,0-1 0,-1 0 0,-2-1 0,0-2 0,-21 16 0,27-23-43,1 0-1,0 1 1,1 0-1,-13 16 1,13-19-835,12-19 567</inkml:trace>
</inkml:ink>
</file>

<file path=ppt/ink/ink2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6:32.070"/>
    </inkml:context>
    <inkml:brush xml:id="br0">
      <inkml:brushProperty name="width" value="0.1" units="cm"/>
      <inkml:brushProperty name="height" value="0.1" units="cm"/>
      <inkml:brushProperty name="color" value="#E71224"/>
    </inkml:brush>
  </inkml:definitions>
  <inkml:trace contextRef="#ctx0" brushRef="#br0">1 71 7546,'116'-69'2848,"-109"67"-2232,3 11-96,-4-4 25,7 6-169,5 4-64,1-9-136,3 4-56,-3-10-88,0-6-24,4-1-88,2-1-112,1 1-240,-9-3-256,-11 4 439</inkml:trace>
</inkml:ink>
</file>

<file path=ppt/ink/ink2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6:32.408"/>
    </inkml:context>
    <inkml:brush xml:id="br0">
      <inkml:brushProperty name="width" value="0.1" units="cm"/>
      <inkml:brushProperty name="height" value="0.1" units="cm"/>
      <inkml:brushProperty name="color" value="#E71224"/>
    </inkml:brush>
  </inkml:definitions>
  <inkml:trace contextRef="#ctx0" brushRef="#br0">22 0 7250,'-11'10'2720,"9"21"-2000,-6-27-128,8-1-87,0 3 647,3-4-904,15 10-40,46 20-112,-42-38-8,2 3-48,-2-1-8,-6-9-128,2 5-112,-1-2-256,1-10-240,-9-4 448</inkml:trace>
</inkml:ink>
</file>

<file path=ppt/ink/ink2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6:32.776"/>
    </inkml:context>
    <inkml:brush xml:id="br0">
      <inkml:brushProperty name="width" value="0.1" units="cm"/>
      <inkml:brushProperty name="height" value="0.1" units="cm"/>
      <inkml:brushProperty name="color" value="#E71224"/>
    </inkml:brush>
  </inkml:definitions>
  <inkml:trace contextRef="#ctx0" brushRef="#br0">139 1 7098,'-3'31'4549,"-2"2"-3330,-2 26-693,9 113 408,-4 90-641,0-234-290,-2 1 0,-1-2 0,-1 1 0,-2 0 0,0-1 0,-2-1 0,-15 28 0,24-50-117,-1 0 0,1-1 0,-1 1 0,0-1 0,0 0 0,-1 0 0,1 0 0,-1 0 0,0 0 0,1 0 0,-1-1 0,0 1 0,0-1 0,-1 0 0,1 0 0,-7 3 0,4-4-332</inkml:trace>
</inkml:ink>
</file>

<file path=ppt/ink/ink2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6:33.125"/>
    </inkml:context>
    <inkml:brush xml:id="br0">
      <inkml:brushProperty name="width" value="0.1" units="cm"/>
      <inkml:brushProperty name="height" value="0.1" units="cm"/>
      <inkml:brushProperty name="color" value="#E71224"/>
    </inkml:brush>
  </inkml:definitions>
  <inkml:trace contextRef="#ctx0" brushRef="#br0">0 1023 8474,'26'-3'3771,"-8"1"-3560,48-14 1173,87-34-1,10-4-472,-48 19-602,-60 16-278,1 3 0,75-11 0,-117 25 111,-9 2-395,-9-1-221,-22-5-624,-31-16-776,27 8 1426</inkml:trace>
  <inkml:trace contextRef="#ctx0" brushRef="#br0" timeOffset="1">880 69 9594,'48'-69'3297,"-46"86"-2945,-7-1 64,5 15 104,-15 1 48,2 9-120,-8 3-88,6 18-128,-12-4-96,11 17-72,9 4-16,-22-21-232,27 7-176,-6-28-504,16-8-216,-3-24 648</inkml:trace>
</inkml:ink>
</file>

<file path=ppt/ink/ink2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6:33.455"/>
    </inkml:context>
    <inkml:brush xml:id="br0">
      <inkml:brushProperty name="width" value="0.1" units="cm"/>
      <inkml:brushProperty name="height" value="0.1" units="cm"/>
      <inkml:brushProperty name="color" value="#E71224"/>
    </inkml:brush>
  </inkml:definitions>
  <inkml:trace contextRef="#ctx0" brushRef="#br0">1 134 8610,'55'-120'3137,"-43"107"-2465,19 13-312,-9 0 56,0 3-32,3-1-48,-2 1-120,2-3-56,-1 3-96,-2-3-24,-4-3-224,-5 2-160,0 2-376,0 19-432,-8-9 759</inkml:trace>
</inkml:ink>
</file>

<file path=ppt/ink/ink2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6:33.843"/>
    </inkml:context>
    <inkml:brush xml:id="br0">
      <inkml:brushProperty name="width" value="0.1" units="cm"/>
      <inkml:brushProperty name="height" value="0.1" units="cm"/>
      <inkml:brushProperty name="color" value="#E71224"/>
    </inkml:brush>
  </inkml:definitions>
  <inkml:trace contextRef="#ctx0" brushRef="#br0">7 95 8354,'-6'7'3112,"16"-4"-2247,16 2-665,17 2-32,-4-6-8,-4-9 8,-8-2 0,5 1-72,-4-6-24,0 0-64,-5 2-40,-7 0-208,0-2-72,1 12-400,-6-14 416</inkml:trace>
</inkml:ink>
</file>

<file path=ppt/ink/ink2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6:34.171"/>
    </inkml:context>
    <inkml:brush xml:id="br0">
      <inkml:brushProperty name="width" value="0.1" units="cm"/>
      <inkml:brushProperty name="height" value="0.1" units="cm"/>
      <inkml:brushProperty name="color" value="#E71224"/>
    </inkml:brush>
  </inkml:definitions>
  <inkml:trace contextRef="#ctx0" brushRef="#br0">140 0 8338,'-2'46'3670,"-14"28"-2700,6-32-380,-34 177 193,-16 244 0,52-408-2781,11-69 2417,12-7-187</inkml:trace>
  <inkml:trace contextRef="#ctx0" brushRef="#br0" timeOffset="1">255 86 8602,'6'5'3024,"1"11"-2599,-7 7-33,-2 15 104,-4-2 8,-6 3-144,7 2-88,-1 7-160,-1-4-72,0-6-184,1-3-152,6-11-352,3-9-304,0-12 608</inkml:trace>
</inkml:ink>
</file>

<file path=ppt/ink/ink2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6:34.504"/>
    </inkml:context>
    <inkml:brush xml:id="br0">
      <inkml:brushProperty name="width" value="0.1" units="cm"/>
      <inkml:brushProperty name="height" value="0.1" units="cm"/>
      <inkml:brushProperty name="color" value="#E71224"/>
    </inkml:brush>
  </inkml:definitions>
  <inkml:trace contextRef="#ctx0" brushRef="#br0">0 235 5753,'63'-90'2685,"-61"86"-2523,1 1 0,0-1 0,0 0 0,0 1 0,0 0 0,1 0 0,-1 0 0,1 0 0,0 0 0,-1 1 0,1-1 0,1 1 0,-1 0 0,0 1 0,0-1 0,1 1 0,-1-1 0,1 1-1,-1 1 1,8-2 0,26-7 259,-4-7-102,1 2 0,0 2 0,47-11 0,-23 8-61,-57 14-245,1 0 0,0 0 0,-1 0 1,1 1-1,0-1 0,0 1 0,-1 0 0,1 0 1,0 0-1,0 0 0,0 1 0,-1-1 1,1 1-1,0 0 0,-1-1 0,1 1 0,0 0 1,-1 1-1,1-1 0,-1 0 0,0 1 1,1-1-1,-1 1 0,0 0 0,0 0 1,0 0-1,0 0 0,0 0 0,-1 0 0,1 0 1,0 1-1,-1-1 0,0 0 0,0 1 1,1-1-1,-1 1 0,-1 0 0,1-1 0,0 6 1,3 11 61,0 1 0,-2 0 0,-1 0 0,-1 30 0,0-30-33,4 187 221,1-84-192,-22 234 0,15-337-118,-12 54 122,13-70-143,-1 0-1,1 1 0,-1-1 1,0-1-1,0 1 0,0 0 1,-1 0-1,1-1 1,-1 1-1,0-1 0,0 0 1,0 0-1,-7 5 0,8-7 14,1-1 0,0 1 0,0-1 0,0 0 0,-1 1 0,1-1 0,0 0 0,0 0 0,-1 0 0,1 0 0,0 0-1,0 0 1,-1 0 0,1 0 0,0-1 0,0 1 0,-1 0 0,1-1 0,0 1 0,0-1 0,0 1 0,0-1 0,0 0 0,-1 1 0,1-1-1,-1-1 1,-16-20-339</inkml:trace>
</inkml:ink>
</file>

<file path=ppt/ink/ink2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6:34.824"/>
    </inkml:context>
    <inkml:brush xml:id="br0">
      <inkml:brushProperty name="width" value="0.1" units="cm"/>
      <inkml:brushProperty name="height" value="0.1" units="cm"/>
      <inkml:brushProperty name="color" value="#E71224"/>
    </inkml:brush>
  </inkml:definitions>
  <inkml:trace contextRef="#ctx0" brushRef="#br0">149 55 8034,'21'-55'2912,"-16"65"-2248,8 10-367,-13 3 47,-7-3 8,7 6-40,-1 5-104,-9-1-64,5 4-64,-11-4-16,-9-4-56,4 7-40,-7-2-208,0-3-128,10 2-296,0-16-369,8-5 697</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29.172"/>
    </inkml:context>
    <inkml:brush xml:id="br0">
      <inkml:brushProperty name="width" value="0.1" units="cm"/>
      <inkml:brushProperty name="height" value="0.1" units="cm"/>
      <inkml:brushProperty name="color" value="#FFC114"/>
    </inkml:brush>
  </inkml:definitions>
  <inkml:trace contextRef="#ctx0" brushRef="#br0">0 204 8522,'22'-126'3305,"-8"123"-2233,8-2-592,12 2-56,-6-7 16,-5 0-8,13 3-64,-6-1-160,9 1-104,-13-9-56,-1 8-32,0 8-224,1 6-216,-8 6-360,-5-2-224,-8-9 616</inkml:trace>
</inkml:ink>
</file>

<file path=ppt/ink/ink2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6:35.158"/>
    </inkml:context>
    <inkml:brush xml:id="br0">
      <inkml:brushProperty name="width" value="0.1" units="cm"/>
      <inkml:brushProperty name="height" value="0.1" units="cm"/>
      <inkml:brushProperty name="color" value="#E71224"/>
    </inkml:brush>
  </inkml:definitions>
  <inkml:trace contextRef="#ctx0" brushRef="#br0">155 1 6561,'4'6'4021,"3"46"-3305,-8-31-442,-1 1 0,-2-1 0,1 1 0,-2-1 1,-8 20-1,-10 53 369,14-55-535,-1-1 1,-2-1-1,-19 41 1,19-49-150,10-23 191,0-1-1,0 0 1,0 1 0,-1-1 0,0 0-1,0 0 1,-1 0 0,0-1 0,1 1-1,-7 5 1,7-16 756</inkml:trace>
</inkml:ink>
</file>

<file path=ppt/ink/ink2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6:35.653"/>
    </inkml:context>
    <inkml:brush xml:id="br0">
      <inkml:brushProperty name="width" value="0.1" units="cm"/>
      <inkml:brushProperty name="height" value="0.1" units="cm"/>
      <inkml:brushProperty name="color" value="#E71224"/>
    </inkml:brush>
  </inkml:definitions>
  <inkml:trace contextRef="#ctx0" brushRef="#br0">1 4 8242,'0'-4'3817,"1"8"-3577,11 14-72,19 38-64,-31-38-96,8 1 16,4-1-88,3 5-112,-9-11-168,-7-4-273,10 7 401</inkml:trace>
</inkml:ink>
</file>

<file path=ppt/ink/ink2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6:35.987"/>
    </inkml:context>
    <inkml:brush xml:id="br0">
      <inkml:brushProperty name="width" value="0.1" units="cm"/>
      <inkml:brushProperty name="height" value="0.1" units="cm"/>
      <inkml:brushProperty name="color" value="#E71224"/>
    </inkml:brush>
  </inkml:definitions>
  <inkml:trace contextRef="#ctx0" brushRef="#br0">61 1 5433,'-61'154'5401,"66"-139"-5225,2-9-24,-1 6 0,16 14-16,-16-8-88,2 0-32,-1-1-96,-10-8-104,1 5-504,-3-1 440</inkml:trace>
</inkml:ink>
</file>

<file path=ppt/ink/ink2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6:36.324"/>
    </inkml:context>
    <inkml:brush xml:id="br0">
      <inkml:brushProperty name="width" value="0.1" units="cm"/>
      <inkml:brushProperty name="height" value="0.1" units="cm"/>
      <inkml:brushProperty name="color" value="#E71224"/>
    </inkml:brush>
  </inkml:definitions>
  <inkml:trace contextRef="#ctx0" brushRef="#br0">16 410 7906,'-2'3'182,"0"0"0,0 0 0,0 1 1,1-1-1,-1 1 0,1 0 0,0-1 1,0 1-1,0 0 0,1 0 0,-1 0 1,1-1-1,0 1 0,0 0 0,0 0 1,1 0-1,-1 0 0,1-1 0,2 6 0,25-44 816,43-73-391,-51 74-681,47-58 1,-52 72-158,-1 0 0,-1-1 0,-1-1-1,-1 0 1,9-24 0,1-21-116</inkml:trace>
</inkml:ink>
</file>

<file path=ppt/ink/ink2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6:36.656"/>
    </inkml:context>
    <inkml:brush xml:id="br0">
      <inkml:brushProperty name="width" value="0.1" units="cm"/>
      <inkml:brushProperty name="height" value="0.1" units="cm"/>
      <inkml:brushProperty name="color" value="#E71224"/>
    </inkml:brush>
  </inkml:definitions>
  <inkml:trace contextRef="#ctx0" brushRef="#br0">195 1 7450,'3'0'2536,"4"8"-2400,-3 4-80,1-1-40,-5 2-80,2-1-880,-2-7 664</inkml:trace>
  <inkml:trace contextRef="#ctx0" brushRef="#br0" timeOffset="1">1 237 8578,'2'7'2944,"9"-7"-2703,4-2-97,13 1 16,-2-8-40,17 5-24,-9-11-40,1-5-24,6 4-8,-10-6-48,5 9-56,0 5-256,-1-2-225,-9 4 361</inkml:trace>
</inkml:ink>
</file>

<file path=ppt/ink/ink2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6:37.035"/>
    </inkml:context>
    <inkml:brush xml:id="br0">
      <inkml:brushProperty name="width" value="0.1" units="cm"/>
      <inkml:brushProperty name="height" value="0.1" units="cm"/>
      <inkml:brushProperty name="color" value="#E71224"/>
    </inkml:brush>
  </inkml:definitions>
  <inkml:trace contextRef="#ctx0" brushRef="#br0">192 1 7258,'-26'41'878,"10"-15"-115,0 0 0,-21 52 0,-25 115 707,48-147-1386,12-38-70,0 1 1,-1-1-1,0 0 0,-7 14 1,10-21-16,0-1 1,0 1 0,0-1 0,0 0-1,0 1 1,0-1 0,0 1-1,0-1 1,0 1 0,0-1 0,0 1-1,0-1 1,0 0 0,0 1 0,0-1-1,0 1 1,1-1 0,-1 0 0,0 1-1,0-1 1,0 1 0,1-1-1,-1 0 1,0 1 0,1-1 0,-1 0-1,0 1 1,1-1 0,-1 0 0,0 0-1,1 1 1,-1-1 0,1 0 0,-1 0-1,0 0 1,1 0 0,-1 1 0,1-1-1,17 4-11,-15-5 12,0 0 0,0 0 0,0 0 0,-1-1 0,1 1 0,0-1 0,-1 1 0,1-1 0,-1 0 0,1 0 0,-1 0 0,0-1 0,4-4 0,30-43 6,-19 25-4,12-13 10,-5 6 48,1 1-1,1 0 1,48-42 0,5 2 366,-79 70-416,1 0-1,0 0 0,0 0 0,0 0 0,0 1 1,0-1-1,0 0 0,0 1 0,0-1 0,0 0 1,0 1-1,0-1 0,0 1 0,0 0 0,0-1 0,1 1 1,1 0-1,-2 0-5,-1 0 1,1 0-1,-1 0 0,1 1 1,-1-1-1,1 0 0,-1 1 1,1-1-1,-1 0 0,1 1 1,-1-1-1,1 1 0,-1-1 1,0 0-1,1 1 0,-1-1 1,0 1-1,1-1 0,-1 1 1,0 0-1,0-1 0,1 1 1,-1-1-1,0 1 0,0 0 1,1 3 2,-1-1 0,0 1 0,0-1 0,0 1 0,0-1 0,0 1 1,-1-1-1,1 1 0,-1-1 0,0 0 0,0 1 0,-2 3 0,-131 284-248,99-233-406,23-42 419,-9 16-42</inkml:trace>
</inkml:ink>
</file>

<file path=ppt/ink/ink2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6:37.393"/>
    </inkml:context>
    <inkml:brush xml:id="br0">
      <inkml:brushProperty name="width" value="0.1" units="cm"/>
      <inkml:brushProperty name="height" value="0.1" units="cm"/>
      <inkml:brushProperty name="color" value="#E71224"/>
    </inkml:brush>
  </inkml:definitions>
  <inkml:trace contextRef="#ctx0" brushRef="#br0">190 1 6705,'-2'0'169,"-1"1"0,1 0 0,-1-1 0,1 1-1,-1 1 1,1-1 0,-1 0 0,1 1-1,0-1 1,0 1 0,0-1 0,0 1-1,0 0 1,0 0 0,0 0 0,1 0 0,-1 0-1,1 0 1,-1 1 0,1-1 0,0 1-1,-1 2 1,-18 27 190,5-10-207,1 1 0,0 1 0,-18 48 0,10-33-110,19-35-70,0 0 0,0 1 0,0 0 0,1-1 1,-1 1-1,1 0 0,1 1 0,-1-1 0,-1 11 0,3-14-22,-1-2 11,1 0 0,0 1 0,0-1 0,0 0 0,0 0 0,0 1 1,0-1-1,0 0 0,0 1 0,0-1 0,-1 0 0,1 0 0,0 1 1,1-1-1,-1 0 0,0 0 0,0 1 0,0-1 0,0 0 0,0 0 0,0 1 1,0-1-1,0 0 0,0 0 0,0 1 0,1-1 0,-1 0 0,0 0 1,0 1-1,0-1 0,0 0 0,1 0 0,-1 0 0,0 0 0,0 1 0,1-1 1,-1 0-1,0 0 0,0 0 0,0 0 0,1 0 0,-1 0 0,0 0 1,1 0-1,-1 1 0,0-1 0,0 0 0,1 0 0,-1 0 0,0 0 0,0 0 1,1 0-1,-1-1 0,0 1 0,0 0 0,1 0 0,11-5-866</inkml:trace>
</inkml:ink>
</file>

<file path=ppt/ink/ink2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6:37.808"/>
    </inkml:context>
    <inkml:brush xml:id="br0">
      <inkml:brushProperty name="width" value="0.1" units="cm"/>
      <inkml:brushProperty name="height" value="0.1" units="cm"/>
      <inkml:brushProperty name="color" value="#E71224"/>
    </inkml:brush>
  </inkml:definitions>
  <inkml:trace contextRef="#ctx0" brushRef="#br0">30 14 6153,'1'-1'151,"-1"0"-1,1 0 1,0 0 0,0 0-1,0 0 1,0 1-1,0-1 1,0 0 0,0 0-1,0 1 1,0-1-1,0 0 1,0 1 0,1-1-1,-1 1 1,0 0-1,0-1 1,0 1 0,1 0-1,-1 0 1,0 0-1,1 0 1,-1 0-1,2 0 1,-2 1-80,1 0 0,-1 0 0,0 0 0,0 0 0,0 0 0,0 0 0,0 0 0,-1 0 0,1 0 0,0 0 0,0 0 0,-1 1 0,1-1 0,-1 0 0,1 1 0,-1-1 0,0 0 0,1 3 0,0 4 34,1 1 0,-2 0 0,1 0 0,-1 0 1,-1 0-1,-1 10 0,-16 74 243,-33 95 1,45-153-437,7-30-67,3-22-27,0-3-9,1 0 1,1 0 0,1 0-1,0 1 1,2-1 0,0 2 0,1 0-1,1 0 1,0 0 0,2 2-1,0-1 1,1 2 0,0 0 0,1 0-1,20-14 1,67-54 565,-102 83-355,1-1 1,-1 1 0,1-1-1,-1 1 1,1-1-1,-1 1 1,1-1 0,-1 1-1,1-1 1,-1 1-1,1 0 1,0 0 0,-1-1-1,1 1 1,-1 0-1,1 0 1,0-1 0,-1 1-1,1 0 1,0 0 0,-1 0-1,1 0 1,0 0-1,0 0 1,-1 0 0,1 0-1,0 1 1,-1-1-1,1 0 1,0 0 0,-1 0-1,1 1 1,0-1-1,7 23 682,-9 33 239,-2-38-751,1 1 0,1 0 1,0 0-1,2 0 0,0 0 0,1 0 1,1 0-1,1 0 0,0-1 0,2 0 0,0 0 1,1 0-1,15 27 0,-22-43-186,1-1 1,0 0-1,0 1 0,0-1 0,0 0 1,0 0-1,0 0 0,0 0 0,0 0 1,0 0-1,0 0 0,1-1 0,-1 1 0,0 0 1,1-1-1,-1 1 0,1-1 0,-1 1 1,0-1-1,1 0 0,-1 1 0,1-1 1,-1 0-1,1 0 0,-1 0 0,1 0 1,-1 0-1,1-1 0,-1 1 0,1 0 1,-1-1-1,0 1 0,1-1 0,-1 1 1,1-1-1,-1 0 0,0 1 0,0-1 0,1 0 1,-1 0-1,0 0 0,0 0 0,0 0 1,0 0-1,1-2 0,4-4-35,0 1-1,0-1 1,-1-1-1,0 1 1,0-1-1,3-9 1,1-3-110,51-130-1435,-36 70 1190</inkml:trace>
</inkml:ink>
</file>

<file path=ppt/ink/ink2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6:38.159"/>
    </inkml:context>
    <inkml:brush xml:id="br0">
      <inkml:brushProperty name="width" value="0.1" units="cm"/>
      <inkml:brushProperty name="height" value="0.1" units="cm"/>
      <inkml:brushProperty name="color" value="#E71224"/>
    </inkml:brush>
  </inkml:definitions>
  <inkml:trace contextRef="#ctx0" brushRef="#br0">398 20 7538,'-94'-19'2388,"93"19"-2361,0 0 1,0 0-1,0 0 0,0 0 0,0 0 1,0 0-1,0 0 0,0 0 0,-1 0 1,1 1-1,0-1 0,0 0 0,0 1 1,0-1-1,1 0 0,-1 1 0,0-1 1,0 1-1,0 0 0,0-1 0,0 1 0,1 0 1,-1-1-1,0 1 0,1 0 0,-1 0 1,0 0-1,1 0 0,-1 0 0,1 0 1,-1-1-1,1 1 0,0 0 0,-1 0 1,1 0-1,0 0 0,0 1 0,0-1 1,-1 0-1,1 0 0,0 0 0,1 1 1,-3 7 158,-3 1 43,-1 1 0,0-1 0,-1-1 0,-11 13 0,10-13-115,1 1 1,0 0-1,0 0 0,1 0 1,-7 16-1,-51 165 337,26-73-402,15-37-51,15-49-79,-21 50 0,8-48-593,30-54-1701,6-8 646,3-13 770</inkml:trace>
</inkml:ink>
</file>

<file path=ppt/ink/ink2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6:38.492"/>
    </inkml:context>
    <inkml:brush xml:id="br0">
      <inkml:brushProperty name="width" value="0.1" units="cm"/>
      <inkml:brushProperty name="height" value="0.1" units="cm"/>
      <inkml:brushProperty name="color" value="#E71224"/>
    </inkml:brush>
  </inkml:definitions>
  <inkml:trace contextRef="#ctx0" brushRef="#br0">55 52 5425,'5'-8'956,"-1"0"0,2 0 0,-1 0 0,10-10 0,-14 17-931,-1 1-1,0 0 1,0 0 0,1 0 0,-1 0 0,0 0 0,1 0-1,-1 0 1,0 0 0,1 0 0,-1 0 0,0 0-1,1 0 1,-1 0 0,0 0 0,1 0 0,-1 0-1,0 0 1,1 0 0,-1 1 0,0-1 0,1 0-1,-1 0 1,0 0 0,0 0 0,1 1 0,-1-1 0,0 0-1,0 0 1,1 1 0,-1-1 0,0 0 0,0 0-1,0 1 1,0-1 0,1 0 0,-1 1 0,0-1-1,0 0 1,0 1 0,0-1 0,0 0 0,0 1-1,0-1 1,0 0 0,0 1 0,0-1 0,0 0 0,0 1-1,0-1 1,0 1 0,3 18 287,-9 55 342,-4 0 0,-26 98 0,20-107-571,3 1 0,3 1 1,-2 72-1,13-121-351,2-15-318,5-29-341,-2-22 561</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29.503"/>
    </inkml:context>
    <inkml:brush xml:id="br0">
      <inkml:brushProperty name="width" value="0.1" units="cm"/>
      <inkml:brushProperty name="height" value="0.1" units="cm"/>
      <inkml:brushProperty name="color" value="#FFC114"/>
    </inkml:brush>
  </inkml:definitions>
  <inkml:trace contextRef="#ctx0" brushRef="#br0">515 0 7210,'-40'52'2553,"37"-47"-2424,1-1-1,0 0 1,0 1-1,0 0 1,1-1-1,0 1 1,0 0-1,0-1 0,0 1 1,1 0-1,-1 0 1,1 0-1,1 0 1,-1 0-1,2 4 1,-1 9 177,39 644 2603,-40-658-2821,1 0 0,-1 1 0,0-1 0,0 0 0,0 1 0,-1-1 0,0 0 0,0 0 0,0 1-1,0-1 1,0 0 0,-1 0 0,-2 5 0,2-7-25,0 0-1,-1 1 0,1-1 0,0 0 0,-1 0 0,0 0 1,1-1-1,-1 1 0,0-1 0,0 1 0,0-1 1,0 0-1,0 0 0,0 0 0,0-1 0,0 1 1,0-1-1,0 1 0,-5-1 0,-42 2-290,0-1-1,0-3 1,0-2-1,0-2 1,-58-15-1,66 5-836,12-8 427</inkml:trace>
</inkml:ink>
</file>

<file path=ppt/ink/ink2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6:38.844"/>
    </inkml:context>
    <inkml:brush xml:id="br0">
      <inkml:brushProperty name="width" value="0.1" units="cm"/>
      <inkml:brushProperty name="height" value="0.1" units="cm"/>
      <inkml:brushProperty name="color" value="#E71224"/>
    </inkml:brush>
  </inkml:definitions>
  <inkml:trace contextRef="#ctx0" brushRef="#br0">0 155 8346,'13'-16'3032,"14"8"-2495,6 3-137,-4 5-96,-1 1 0,-2 1 8,12 6-64,-3-6-56,-1-2-56,1 0-96,-9-13-8,2 1-120,-5-6-96,-8-2-168,-6-3-136,-4-3-464,-1 0 615</inkml:trace>
</inkml:ink>
</file>

<file path=ppt/ink/ink2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6:39.193"/>
    </inkml:context>
    <inkml:brush xml:id="br0">
      <inkml:brushProperty name="width" value="0.1" units="cm"/>
      <inkml:brushProperty name="height" value="0.1" units="cm"/>
      <inkml:brushProperty name="color" value="#E71224"/>
    </inkml:brush>
  </inkml:definitions>
  <inkml:trace contextRef="#ctx0" brushRef="#br0">533 24 8210,'-13'-7'563,"10"5"-371,0 0-1,-1 0 1,1 0-1,-1 0 1,1 0-1,-1 1 1,0 0-1,-4-1 1,-4 8 444,7 18-257,4 61 298,-14 371 1450,6-341-2053,-49 221-1,51-293-272,6-34 69,0-1 1,0 1-1,-1 0 1,0-1-1,-1 1 1,0-1 0,-4 8-1,7-16 114,0 1-1,-1-1 1,1 0 0,0 0-1,0 0 1,0 0 0,0 1-1,-1-1 1,1 0 0,0 0-1,0 0 1,0 0 0,-1 0-1,1 0 1,0 1 0,0-1-1,0 0 1,-1 0 0,1 0-1,0 0 1,0 0 0,-1 0-1,1 0 1,0 0 0,0 0-1,0 0 1,-1 0 0,1 0-1,0 0 1,0-1 0,-1 1-1,1 0 1,0 0 0,0 0-1,0 0 1,-1 0 0,1 0-1,0 0 1,0-1 0,0 1-1,0 0 1,-1 0-1,1 0 1,0 0 0,0-1-1,0 1 1,0 0 0,0-1-1,-8-9-234,-4-23 6</inkml:trace>
  <inkml:trace contextRef="#ctx0" brushRef="#br0" timeOffset="1">462 460 7578,'0'-1'177,"1"0"-1,-1 0 1,0 0 0,0-1 0,0 1 0,0 0 0,0 0 0,-1 0 0,1 0 0,0 0 0,0 0 0,-1 0 0,1 0 0,-1 0-1,1 0 1,-1 1 0,1-1 0,-1 0 0,0-1 0,0 2-117,1 0-1,-1 0 1,0 0 0,1 0-1,-1 0 1,1 0-1,-1 0 1,1 0 0,-1 0-1,0 0 1,1 1 0,-1-1-1,1 0 1,-1 0-1,1 1 1,-1-1 0,1 0-1,-1 1 1,1-1 0,-1 1-1,1-1 1,0 0 0,-1 1-1,0 0 1,-32 46 311,23-32 87,-91 136 799,52-75-1074,-2-3 1,-91 99-1,140-170-206,-3 3-131,-1 1 1,0 0 0,1 0 0,0 0-1,1 0 1,-1 1 0,1 0-1,0 0 1,-3 10 0,4-15-749,3-15 408</inkml:trace>
</inkml:ink>
</file>

<file path=ppt/ink/ink2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6:39.519"/>
    </inkml:context>
    <inkml:brush xml:id="br0">
      <inkml:brushProperty name="width" value="0.1" units="cm"/>
      <inkml:brushProperty name="height" value="0.1" units="cm"/>
      <inkml:brushProperty name="color" value="#E71224"/>
    </inkml:brush>
  </inkml:definitions>
  <inkml:trace contextRef="#ctx0" brushRef="#br0">107 9 8818,'25'-8'3185,"1"17"-2633,0 9-56,-1 7-24,-9-9-16,4-1-72,-4-10-56,4 12-136,5 6-88,-6-9-88,-2 0-128,-6-8-280,-3-3-112,2 12-416,-5-5 536</inkml:trace>
  <inkml:trace contextRef="#ctx0" brushRef="#br0" timeOffset="1">3 262 9514,'-3'-2'3793,"29"-3"-2161,6-8-1112,17 6-120,12 1-64,-7 4-79,-6-1-89,-4 8-160,-10 3 24,-9 0-216,-10-4-241,-7-4-583,-1 3 592</inkml:trace>
</inkml:ink>
</file>

<file path=ppt/ink/ink2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6:52.143"/>
    </inkml:context>
    <inkml:brush xml:id="br0">
      <inkml:brushProperty name="width" value="0.1" units="cm"/>
      <inkml:brushProperty name="height" value="0.1" units="cm"/>
      <inkml:brushProperty name="color" value="#E71224"/>
    </inkml:brush>
  </inkml:definitions>
  <inkml:trace contextRef="#ctx0" brushRef="#br0">577 331 7066,'-152'56'2858,"70"-33"-2787,0-3 0,-122 13 0,167-25 337,36-7-367,0-1 0,0 0 0,0 1 1,0-1-1,0 1 0,0-1 0,0 1 0,0-1 0,0 1 0,0 0 0,0-1 0,1 1 0,-1 0 0,0 0 0,0-1 0,1 1 1,-1 0-1,1 0 0,-1 0 0,1 0 0,-1 0 0,1 0 0,-1 0 0,1 0 0,-1 2 0,36 6 138,4-4-110,0-1 0,1-2 0,0-2 0,-1-1 0,78-13 1,879-191 764,-809 167-758,181-44-5,-174 33 63,3 9 0,0 8 0,349-10 0,-392 40 30,278 6 236,-184 14-289,250 5 60,-311-26-70,990-6 217,-774-3-248,11 1-18,-198 15-68,231 0-1595,-399-9 1166,-9-14 217</inkml:trace>
</inkml:ink>
</file>

<file path=ppt/ink/ink2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6:53.075"/>
    </inkml:context>
    <inkml:brush xml:id="br0">
      <inkml:brushProperty name="width" value="0.1" units="cm"/>
      <inkml:brushProperty name="height" value="0.1" units="cm"/>
      <inkml:brushProperty name="color" value="#E71224"/>
    </inkml:brush>
  </inkml:definitions>
  <inkml:trace contextRef="#ctx0" brushRef="#br0">59 57 7026,'-49'3'1843,"49"-3"-1825,-1 0 0,1 0 0,0 0 0,-1 0 0,1 0 1,0 0-1,-1 0 0,1 0 0,0 0 0,0 0 0,-1 0 1,1 0-1,0 0 0,-1 0 0,1 0 0,0 0 0,0 0 1,-1-1-1,1 1 0,0 0 0,0 0 0,-1 0 0,1-1 1,0 1-1,0 0 0,-1 0 0,1-1 0,0 1 0,0 0 1,0 0-1,0-1 0,-1 1 0,1 0 0,0 0 0,0-1 1,0 1-1,0-1 0,18-14 374,-5 9-317,1 1-1,0 0 1,0 1-1,1 0 1,-1 2-1,1-1 1,0 2-1,-1 0 1,28 2-1,18-3 55,93-4 251,154 13 1,153 33 258,-188-13-444,870 54 33,-29-3-152,-327-17-1,2-35-39,-584-30-30,0-8-1,235-45 1,-376 40-150,-49 13 541,-1 0 0,1 0 0,0 2 0,15-2-1,-10 7 459</inkml:trace>
</inkml:ink>
</file>

<file path=ppt/ink/ink2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6:57.074"/>
    </inkml:context>
    <inkml:brush xml:id="br0">
      <inkml:brushProperty name="width" value="0.1" units="cm"/>
      <inkml:brushProperty name="height" value="0.1" units="cm"/>
      <inkml:brushProperty name="color" value="#E71224"/>
    </inkml:brush>
  </inkml:definitions>
  <inkml:trace contextRef="#ctx0" brushRef="#br0">2 236 4361,'0'0'48,"-1"-1"0,1 1 1,0-1-1,0 1 0,0-1 0,0 1 1,0-1-1,0 1 0,0-1 0,0 1 1,0-1-1,0 1 0,0-1 0,0 1 1,0-1-1,0 1 0,1-1 1,-1 1-1,0-1 0,0 1 0,1-1 1,-1 1-1,0 0 0,0-1 0,1 1 1,-1-1-1,0 1 0,1 0 0,-1-1 1,1 1-1,-1 0 0,1-1 0,-1 1 1,0 0-1,1 0 0,-1 0 0,1-1 1,-1 1-1,1 0 0,-1 0 0,1 0 1,0 0-1,33-2-303,-16 1 431,300-17 529,-248 15-658,0 4 1,92 13 0,-109-7-32,1-2 0,-1-3 0,1-1 0,0-4-1,63-10 1,19-8 10,265-8 0,-239 28-14,194 24 0,27-5 113,-257-15-78,447-2 655,-494-2-514,656-38 917,-461 21-942,31-4-112,-248 16-45,0 3-1,0 2 1,59 6 0,166 33 19,-138-16-20,10-5 141,1-7-1,234-15 1,-185-12 82,281-61 1,-421 64-209,180-31 50,170 1 12,-339 42-55,0 2 0,143 21 0,26 1 29,292 11 17,-106-26-42,2-36-8,-284 18 14,-102 10-26,0 3 0,-1 1 0,1 3 0,56 13-1,82 10 31,515-8 163,-611-21-172,436-23 98,133 4 89,-508 28-196,-38-1-7,154-8 0,-117-19 30,-86 10-34,87-2-1,-72 11 3,44-1-17,192 22 0,-296-15 3,-17 4-234,-29 10-496,-10 0 363</inkml:trace>
</inkml:ink>
</file>

<file path=ppt/ink/ink2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7:03.060"/>
    </inkml:context>
    <inkml:brush xml:id="br0">
      <inkml:brushProperty name="width" value="0.1" units="cm"/>
      <inkml:brushProperty name="height" value="0.1" units="cm"/>
      <inkml:brushProperty name="color" value="#E71224"/>
    </inkml:brush>
  </inkml:definitions>
  <inkml:trace contextRef="#ctx0" brushRef="#br0">70 204 5657,'104'-132'2659,"-71"80"-263,-32 51-2370,-1 0 0,0 0 0,1-1-1,-1 1 1,1 1 0,-1-1 0,1 0-1,-1 0 1,1 0 0,0 0 0,0 0-1,-1 0 1,1 1 0,0-1 0,0 0-1,0 1 1,0-1 0,0 0 0,0 1-1,0-1 1,0 1 0,0 0 0,0-1-1,0 1 1,0 0 0,0 0-1,0-1 1,0 1 0,0 0 0,2 0-1,-2 1 8,0-1-1,0 1 1,0-1-1,0 1 1,0-1-1,0 1 0,-1 0 1,1-1-1,0 1 1,0 0-1,-1 0 0,1 0 1,0-1-1,-1 1 1,1 0-1,-1 0 1,1 0-1,-1 0 0,0 0 1,1 0-1,-1 0 1,0 0-1,0 0 0,1 0 1,-1 0-1,0 0 1,0 0-1,0 0 1,0 1-1,-1 0 0,2 40 201,-1-39-193,-4 38 77,-2-1-1,-2 0 1,-1 0 0,-2-1-1,-27 64 1,18-51-42,-23 97 0,37-124-56,4-21-17,1 1 0,-1-1 1,1 1-1,0 0 1,0-1-1,1 1 1,0 0-1,-1-1 1,2 1-1,-1 0 1,0 0-1,1-1 0,1 7 1,-1-11-3,-1 1 1,0-1-1,0 0 0,0 0 1,0 1-1,0-1 0,1 0 0,-1 0 1,0 1-1,0-1 0,0 0 1,1 0-1,-1 0 0,0 0 1,0 1-1,1-1 0,-1 0 1,0 0-1,0 0 0,1 0 1,-1 0-1,0 0 0,0 0 1,1 0-1,-1 0 0,0 0 1,1 0-1,-1 0 0,0 0 1,0 0-1,1 0 0,-1 0 0,0 0 1,0 0-1,1 0 0,-1 0 1,0 0-1,1 0 0,10-12 24,7-25 25,-14 29-38,17-28 19,3 0 1,0 2-1,41-42 0,-64 75-29,-1 0 1,1 0-1,0 0 0,-1 0 0,1 0 0,0 1 0,0-1 0,0 0 0,0 1 0,-1-1 0,1 0 1,0 1-1,0-1 0,0 1 0,0-1 0,0 1 0,0 0 0,2-1 0,-9 29 50,-5 5-39,-1 2 24,0 0 1,-3-1-1,0 0 1,-3-1 0,-22 33-1,35-58-24,0-1-1,0 1 1,1 1 0,0-1 0,1 0-1,0 1 1,0 0 0,0 0 0,1 0-1,1 0 1,0 0 0,0 0-1,1 0 1,0 1 0,0-1 0,1 0-1,0 0 1,4 12 0,-4-20-10,0 0 1,0 0-1,0 0 0,0 0 1,0 0-1,0 0 0,0 0 1,0-1-1,1 1 1,-1-1-1,0 1 0,1-1 1,-1 1-1,0-1 0,1 1 1,-1-1-1,0 0 1,1 0-1,-1 0 0,1 0 1,-1 0-1,0 0 1,1 0-1,1-1 0,34-5 60,-21 0-38,-8 3-24,0 1-1,0-1 1,0 1 0,0 1 0,11-2 0,-15 9-334,-9 7 98,-16 21-42,14-23 182,-7 17 52,-2-1 0,0-1 0,-2-1 0,-1-1 0,-34 36 0,19-25 44,25-25 30,0 0-1,-1-1 1,0 0-1,-13 8 1,22-16-19,0 0 0,0 0 0,-1-1 0,1 1 0,0 0 0,0 1 0,0-1 0,0 0 0,0 0 0,0 0 0,0 0 0,1 1 0,-1-1 0,0 0 0,1 1 0,-1-1 1,1 1-1,-1-1 0,1 1 0,0-1 0,0 1 0,0-1 0,-1 1 0,1-1 0,1 1 0,-1-1 0,0 1 0,0-1 0,0 1 0,1-1 0,-1 0 0,1 1 0,0 1 1,1 0 7,-1-1 1,0 1 0,1-1 0,0 1 0,0-1 0,-1 0 0,1 0 0,0 0 0,1 0 0,-1 0 0,0 0 0,1 0 0,-1-1 0,1 1 0,-1-1 0,1 0-1,5 2 1,-6-3-12,0 0 0,0 0 0,0-1 0,0 1 0,1-1 0,-1 1 0,0-1-1,0 0 1,0 0 0,0 1 0,0-2 0,0 1 0,0 0 0,-1 0 0,1-1-1,0 1 1,-1 0 0,3-4 0,10-5 21,20-17-164,0-2 0,-2 0 0,-1-3 0,-1 0-1,33-48 1,-48 59-379,-1 0 0,18-33-1,-14 10 104</inkml:trace>
</inkml:ink>
</file>

<file path=ppt/ink/ink2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7:03.390"/>
    </inkml:context>
    <inkml:brush xml:id="br0">
      <inkml:brushProperty name="width" value="0.1" units="cm"/>
      <inkml:brushProperty name="height" value="0.1" units="cm"/>
      <inkml:brushProperty name="color" value="#E71224"/>
    </inkml:brush>
  </inkml:definitions>
  <inkml:trace contextRef="#ctx0" brushRef="#br0">34 55 6817,'14'-15'1971,"-11"12"-1765,0-1 0,0 1 1,0 0-1,0 0 1,0 0-1,1 0 1,-1 1-1,1-1 0,0 1 1,0 0-1,-1 0 1,2 0-1,-1 0 0,5-1 1,-8 5-123,-1-1 0,1 1-1,-1 0 1,1-1 0,-1 1 0,1-1 0,-1 1 0,0 0 0,0-1-1,0 1 1,0 0 0,0-1 0,0 1 0,-1 0 0,1-1 0,0 1-1,-1 0 1,1-1 0,-2 3 0,1 2 89,-18 87 672,13-69-748,0 1 1,2 0-1,-2 46 1,9-1-1,-1-38-53,-1 0 1,-7 58-1,-9-14-21,8-42-27,-6 58 0,13-88-25,0 0-30,0-1 0,0 1 0,0 0 0,0 0 0,-1-1 1,0 1-1,1 0 0,-1-1 0,-1 1 0,1-1 0,-1 1 0,1-1 0,-1 0 1,-4 6-1,5-10 133,0 0 1,1 0 0,-1 1-1,0-1 1,0 0 0,0 0 0,1 0-1,-1 0 1,0 0 0,1 0-1,-1 0 1,1 0 0,-1 0-1,1-1 1,0 1 0,-1 0-1,1 0 1,0 0 0,0-3-1,9-23 727</inkml:trace>
</inkml:ink>
</file>

<file path=ppt/ink/ink2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7:03.770"/>
    </inkml:context>
    <inkml:brush xml:id="br0">
      <inkml:brushProperty name="width" value="0.1" units="cm"/>
      <inkml:brushProperty name="height" value="0.1" units="cm"/>
      <inkml:brushProperty name="color" value="#E71224"/>
    </inkml:brush>
  </inkml:definitions>
  <inkml:trace contextRef="#ctx0" brushRef="#br0">0 45 11458,'50'-8'315,"-40"7"-257,-1-1-1,0 0 1,0 0 0,0-1-1,0 0 1,15-8-1,0 0 75,-23 11-125,-1-1 0,1 1-1,0 0 1,-1 0 0,1 0 0,0 0 0,0-1 0,-1 1-1,1 0 1,0 0 0,0 0 0,-1 0 0,1 1 0,0-1-1,-1 0 1,1 0 0,0 0 0,0 1 0,-1-1 0,1 0-1,0 0 1,-1 1 0,1-1 0,-1 1 0,1-1 0,0 1-1,-1-1 1,1 1 0,-1-1 0,1 1 0,11 27 125,-5 32 48,-7-58-168,3 290 423,-6-169-252,26 231-1,-7-218-198,-17-131-295,-2-16 420,-4-22 488,0-15-289</inkml:trace>
</inkml:ink>
</file>

<file path=ppt/ink/ink2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7:04.112"/>
    </inkml:context>
    <inkml:brush xml:id="br0">
      <inkml:brushProperty name="width" value="0.1" units="cm"/>
      <inkml:brushProperty name="height" value="0.1" units="cm"/>
      <inkml:brushProperty name="color" value="#E71224"/>
    </inkml:brush>
  </inkml:definitions>
  <inkml:trace contextRef="#ctx0" brushRef="#br0">86 0 8258,'-86'32'2936,"93"-18"-2448,9-2-399,1 3-25,-4-2-24,-2-13-24,11 10 8,-4-7-24,-7-5-16,7 7-281,-10-5 626,-1 2-321</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29.832"/>
    </inkml:context>
    <inkml:brush xml:id="br0">
      <inkml:brushProperty name="width" value="0.1" units="cm"/>
      <inkml:brushProperty name="height" value="0.1" units="cm"/>
      <inkml:brushProperty name="color" value="#FFC114"/>
    </inkml:brush>
  </inkml:definitions>
  <inkml:trace contextRef="#ctx0" brushRef="#br0">0 73 7578,'72'-22'3200,"-65"17"-1279,-1-13-1609,9 13 48,0 5 0,1-13 16,7 21 32,4-14-144,6 1-56,4 5-112,-5-7-64,15 16 0,-6 2-56,-10 1-368,1 4-240,-24-5-504,0 3 632</inkml:trace>
</inkml:ink>
</file>

<file path=ppt/ink/ink2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7:04.457"/>
    </inkml:context>
    <inkml:brush xml:id="br0">
      <inkml:brushProperty name="width" value="0.1" units="cm"/>
      <inkml:brushProperty name="height" value="0.1" units="cm"/>
      <inkml:brushProperty name="color" value="#E71224"/>
    </inkml:brush>
  </inkml:definitions>
  <inkml:trace contextRef="#ctx0" brushRef="#br0">469 0 8146,'-77'96'2768,"87"-96"-2664,9 3 24,12 2-16,-8-3-16,5 1-24,-6-2-40,-6-1-8,2 5-64,-3 0 401,-2-1-289</inkml:trace>
  <inkml:trace contextRef="#ctx0" brushRef="#br0" timeOffset="1">19 477 9202,'-18'21'3145,"23"-14"-2969,8 1-32,26 0 64,15-8 48,38-11 40,17-3-16,-1 3-80,-4 3-56,-32 4-96,-8 9-8,-11 8-24,-7-11-96,-9 11-200,-15-19-144,-17-14 2240,-2 8-1480</inkml:trace>
</inkml:ink>
</file>

<file path=ppt/ink/ink2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7:05.778"/>
    </inkml:context>
    <inkml:brush xml:id="br0">
      <inkml:brushProperty name="width" value="0.1" units="cm"/>
      <inkml:brushProperty name="height" value="0.1" units="cm"/>
      <inkml:brushProperty name="color" value="#E71224"/>
    </inkml:brush>
  </inkml:definitions>
  <inkml:trace contextRef="#ctx0" brushRef="#br0">293 115 3321,'-65'-68'1696,"64"67"-1547,0 0 0,0-1-1,1 1 1,-1-1 0,1 1 0,-1-1 0,1 1-1,0-1 1,-1 1 0,1-1 0,0 0-1,0 1 1,0-1 0,0 1 0,0-1 0,0 1-1,1-1 1,-1 0 0,1 1 0,-1-1-1,1 1 1,-1-1 0,1 1 0,1-2 0,7-4 1050,-5 22-707,-9 17-470,0 0 1,-2 0-1,-2-1 1,-1 0 0,-17 38-1,-17 57 48,30-70-40,9-33-2,-1 0 0,0-1-1,-19 41 1,22-58-9,1-4-13,1 1 0,0-1 0,0 0 0,0 1 0,0-1-1,0 1 1,0-1 0,1 1 0,-1-1 0,0 1 0,1 0 0,-1-1 0,1 1 0,0 0-1,0-1 1,-1 1 0,1 0 0,0 0 0,0-1 0,1 1 0,-1 0 0,0 0 0,0-1-1,1 1 1,-1 0 0,1-1 0,0 1 0,-1-1 0,1 1 0,1 1 0,-1-2-4,-1-1 1,1 0 0,0 0 0,-1 0-1,1 0 1,-1 0 0,1 0 0,-1 0 0,1 0-1,-1 0 1,1 0 0,0 0 0,-1-1-1,1 1 1,-1 0 0,1 0 0,-1-1-1,1 1 1,-1 0 0,1 0 0,-1-1-1,0 1 1,1-1 0,-1 1 0,1 0-1,-1-1 1,0 1 0,1-1 0,-1 1-1,0-1 1,1 1 0,-1-1 0,0 1-1,0-1 1,0 1 0,1-1 0,-1 1-1,0-1 1,0 0 0,15-37 63,-5 14-36,0 6-18,2 0-1,0 1 1,0 1-1,18-17 1,-30 33-12,0-1 1,1 1-1,-1-1 1,0 1-1,1 0 1,-1-1-1,0 1 1,1 0-1,-1-1 1,1 1-1,-1 0 1,0-1-1,1 1 0,-1 0 1,1 0-1,-1 0 1,1 0-1,-1-1 1,1 1-1,-1 0 1,1 0-1,-1 0 1,1 0-1,-1 0 1,1 0-1,-1 0 1,1 0-1,-1 0 1,1 1-1,-1-1 1,1 0-1,-1 0 1,1 0-1,-1 0 1,1 1-1,4 18 8,-9 26 1,-2-13-5,-1 0-1,-1-1 0,-2-1 0,-1 1 0,-2-2 0,-1 1 1,-32 50-1,-28 8 38,73-87-37,0 0-1,0-1 0,0 1 1,0 0-1,0 0 1,0 0-1,1 0 1,-1 0-1,0 0 1,0 0-1,1 0 1,-1 0-1,0 0 0,1 0 1,-1 0-1,1 1 1,0-1-1,-1 0 1,1 0-1,0 0 1,0 1-1,-1-1 1,1 0-1,0 1 0,0-1 1,1 0-1,-1 0 1,0 1-1,0-1 1,1 0-1,-1 0 1,0 0-1,1 1 1,0 1-1,1-2 2,0 0 1,-1 0-1,1 0 1,-1-1-1,1 1 1,0 0-1,0-1 0,0 1 1,-1-1-1,1 1 1,0-1-1,0 0 0,0 0 1,0 0-1,0 0 1,0 0-1,-1 0 0,1-1 1,0 1-1,0-1 1,0 1-1,3-2 0,12-6 7,-1 0-1,1-1 0,-1-1 0,-1 0 0,0-1 0,18-17 0,11-8 26,-43 35-39,0 0 0,1 1-1,-1-1 1,0 0 0,0 0-1,1 0 1,-1 1 0,0-1-1,1 1 1,-1-1 0,0 1-1,1-1 1,-1 1 0,1 0 0,-1 0-1,1 0 1,1 0 0,-2 0-6,0 0 1,-1 1-1,1-1 1,0 0 0,-1 1-1,1-1 1,-1 1-1,1-1 1,-1 1 0,1-1-1,-1 1 1,1-1 0,-1 1-1,1 0 1,-1-1-1,1 1 1,-1-1 0,0 1-1,0 0 1,1 0-1,-1-1 1,0 1 0,0 0-1,1 0 1,-1 3-35,0 0-1,0 0 1,0 0 0,0 1 0,0-1-1,-1 0 1,1 0 0,-1 0-1,0-1 1,-1 1 0,-1 5 0,-9 11-209,0 0 1,-1 0 0,-24 26 0,-22 33-124,48-61 463,0-1-1,-1 0 1,-1 0 0,-27 26 0,41-44-71,-1 1 0,1 0 1,0-1-1,0 1 0,0 0 1,0 0-1,0 0 0,0 0 1,0 0-1,0 0 0,-1 0 0,1 0 1,0 0-1,0 0 0,0 0 1,0 0-1,0 1 0,0-1 1,0 0-1,-1 1 0,1-1 1,0 0-1,0 1 0,0-1 0,-1 1 1,1 0-1,0-1 0,-1 1 1,1 0-1,-1-1 0,1 1 1,0 0-1,-1-1 0,1 1 0,-1 0 1,0 0-1,1 0 0,-1 0 1,0-1-1,1 1 0,-1 0 1,0 0-1,0 0 0,0 0 1,0 0-1,0 0 0,0 0 0,0 0 1,0-1-1,0 1 0,0 0 1,-1 0-1,1 0 0,0 0 1,0 0-1,-1 0 0,1-1 1,-1 1-1,1 0 0,-1 0 0,0 0 1,18-13 45,-1-2 1,0 0-1,-1 0 1,-1-2-1,18-23 1,16-18-47,47-30-473,-69 60 271</inkml:trace>
</inkml:ink>
</file>

<file path=ppt/ink/ink2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7:06.106"/>
    </inkml:context>
    <inkml:brush xml:id="br0">
      <inkml:brushProperty name="width" value="0.1" units="cm"/>
      <inkml:brushProperty name="height" value="0.1" units="cm"/>
      <inkml:brushProperty name="color" value="#E71224"/>
    </inkml:brush>
  </inkml:definitions>
  <inkml:trace contextRef="#ctx0" brushRef="#br0">7 105 7306,'39'-105'2600,"-39"107"-2288,2 6-80,5 10-64,4 18-40,-8 9-16,-1 9 0,-4 10 24,-7-2-32,0 2-32,-5-14-8,7 4-64,-5-18-64,4-13-424,3 0-1640,0-20 1480</inkml:trace>
</inkml:ink>
</file>

<file path=ppt/ink/ink2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7:06.437"/>
    </inkml:context>
    <inkml:brush xml:id="br0">
      <inkml:brushProperty name="width" value="0.1" units="cm"/>
      <inkml:brushProperty name="height" value="0.1" units="cm"/>
      <inkml:brushProperty name="color" value="#E71224"/>
    </inkml:brush>
  </inkml:definitions>
  <inkml:trace contextRef="#ctx0" brushRef="#br0">0 86 7410,'6'-5'231,"0"1"1,-1-1 0,1 1 0,1 0 0,-1 1 0,1 0 0,-1 0-1,1 0 1,0 0 0,0 1 0,0 0 0,10-1 0,28-10-62,-32 8-99,1 0 0,0 0 0,0 1-1,0 1 1,0 1 0,1 0 0,15 0 0,-27 1-56,0 1 1,1 1 0,-1-1-1,1 0 1,-1 1-1,0 0 1,1 0 0,-1 0-1,0 0 1,0 0 0,1 0-1,-1 1 1,0 0-1,-1 0 1,1 0 0,0 0-1,0 0 1,-1 0 0,1 1-1,-1-1 1,0 1 0,0 0-1,0-1 1,0 1-1,0 0 1,-1 0 0,1 0-1,-1 1 1,0-1 0,0 0-1,0 0 1,0 1 0,0-1-1,-1 5 1,4 48 44,-3 1-1,-3-1 1,-2 1 0,-14 70 0,-3 88-12,9-167-213,11-46 154,1-1-1,-1 1 1,0-1-1,1 1 0,-1-1 1,0 0-1,0 1 1,0-1-1,0 0 1,0 0-1,0 0 1,0 0-1,-1 0 0,1 0 1,0 0-1,0 0 1,-1 0-1,1-1 1,-1 1-1,1 0 0,-1-1 1,1 1-1,-1-1 1,1 0-1,-1 1 1,1-1-1,-3 0 0,-14-5-56</inkml:trace>
</inkml:ink>
</file>

<file path=ppt/ink/ink2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7:06.835"/>
    </inkml:context>
    <inkml:brush xml:id="br0">
      <inkml:brushProperty name="width" value="0.1" units="cm"/>
      <inkml:brushProperty name="height" value="0.1" units="cm"/>
      <inkml:brushProperty name="color" value="#E71224"/>
    </inkml:brush>
  </inkml:definitions>
  <inkml:trace contextRef="#ctx0" brushRef="#br0">1 230 7234,'0'1'93,"1"0"1,0 0 0,-1 0-1,1 0 1,0-1 0,-1 1-1,1 0 1,0 0 0,0-1-1,0 1 1,0-1 0,0 1 0,0 0-1,0-1 1,0 0 0,0 1-1,0-1 1,0 0 0,0 1-1,0-1 1,0 0 0,0 0-1,0 0 1,0 0 0,0 0-1,0 0 1,0 0 0,0 0 0,0-1-1,0 1 1,0 0 0,0 0-1,2-2 1,31-22-337,-21 13 472,-2 3-214,1 0-1,0 0 1,0 2 0,1-1-1,0 1 1,24-7 0,-35 13-14,0-1 1,1 1 0,-1-1 0,0 0 0,1 0 0,-1 0 0,0 0-1,0 0 1,0-1 0,0 1 0,0-1 0,0 1 0,0-1 0,0 1-1,-1-1 1,1 0 0,-1 0 0,1 0 0,-1 0 0,0 0 0,0 0-1,0-1 1,0 1 0,0 0 0,0-1 0,0 1 0,-1 0 0,0-1-1,1-3 1,-1-2 2,0 0 0,-1 1-1,1-1 1,-2 0 0,1 0 0,-1 1-1,-6-15 1,8 21-3,-1-1 1,0 1-1,1-1 0,-1 1 1,0 0-1,0-1 1,0 1-1,0 0 0,0 0 1,0 0-1,0 0 0,0 0 1,-3-2-1,4 3-1,0 0 1,-1 0-1,1 0 0,0 0 1,-1 0-1,1 0 0,0 0 0,-1 0 1,1 0-1,-1 0 0,1 0 1,0 0-1,-1 0 0,1 0 0,0 0 1,0 0-1,-1 0 0,1 1 1,0-1-1,-1 0 0,1 0 0,0 0 1,-1 1-1,1-1 0,0 0 1,0 0-1,0 1 0,-1-1 0,1 0 1,0 0-1,0 1 0,0-1 1,-1 0-1,1 1 0,0-1 0,0 0 1,0 1-1,0-1 0,0 0 1,0 1-1,0-1 0,0 0 0,0 1 1,0-1-1,0 0 0,0 1 1,0-1-1,0 0 0,0 1 0,0-1 1,0 0-1,0 1 0,1-1 1,-1 0-1,0 1 0,0-1 0,0 0 1,1 1-1,-1 5 4,-1 0 1,1 0-1,-1 0 0,-1 1 0,1-1 1,-1 0-1,0-1 0,0 1 0,0 0 1,-1-1-1,0 1 0,-6 7 1,-16 40 18,13-18 10,-2 0 0,-34 60 0,22-46 68,23-42-58,0 0 1,1 0 0,0 0-1,0 0 1,0 0-1,1 0 1,0 13 0,0-17-6,1 0 1,0 1-1,0-1 1,0 0-1,1 1 1,-1-1-1,1 0 1,0 0-1,0 1 1,0-1-1,0 0 0,1 0 1,-1 0-1,1 0 1,0-1-1,-1 1 1,1 0-1,3 2 1,-3-5-29,-1 0-1,1 0 1,0 0 0,0-1 0,-1 1-1,1 0 1,0-1 0,-1 1 0,1-1-1,-1 0 1,1 1 0,0-1 0,-1 0-1,1 0 1,-1 0 0,0 0 0,1 0-1,-1 0 1,0-1 0,2-1 0,3-2 14,29-19-1,-9 7-65,-1-1-1,0-1 1,-1 0 0,-1-2-1,-1-1 1,-1-1 0,31-44-1,-25 18-394,-4-4 167</inkml:trace>
</inkml:ink>
</file>

<file path=ppt/ink/ink2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7:07.172"/>
    </inkml:context>
    <inkml:brush xml:id="br0">
      <inkml:brushProperty name="width" value="0.1" units="cm"/>
      <inkml:brushProperty name="height" value="0.1" units="cm"/>
      <inkml:brushProperty name="color" value="#E71224"/>
    </inkml:brush>
  </inkml:definitions>
  <inkml:trace contextRef="#ctx0" brushRef="#br0">12 91 7394,'74'-84'2279,"-74"84"-2265,1 0 0,-1-1 0,0 1 1,0 0-1,0-1 0,0 1 0,0 0 0,1-1 1,-1 1-1,0 0 0,0-1 0,1 1 0,-1 0 1,0 0-1,0-1 0,1 1 0,-1 0 0,0 0 1,1-1-1,-1 1 0,0 0 0,1 0 0,-1 0 1,0 0-1,1 0 0,-1-1 0,1 1 0,-1 0 1,0 0-1,1 0 0,-1 0 0,0 0 0,1 0 1,-1 0-1,1 0 0,-1 1 0,0-1 0,1 0 1,-1 0-1,0 0 0,1 0 0,-1 0 0,0 1 1,1-1-1,-1 0 0,0 0 0,1 0 0,-1 1 1,0-1-1,1 0 0,-1 1 0,0-1 0,0 0 1,0 0-1,1 1 0,-1-1 0,0 0 0,0 1 1,0-1-1,0 1 0,0-1 0,1 0 0,-1 1 1,0-1-1,0 0 0,0 1 0,0-1 0,0 1 1,0-1-1,-2 30 240,2-26-167,-24 163 995,8-75-776,-41 426-387,55-500-405,-1-15 195</inkml:trace>
</inkml:ink>
</file>

<file path=ppt/ink/ink2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7:07.522"/>
    </inkml:context>
    <inkml:brush xml:id="br0">
      <inkml:brushProperty name="width" value="0.1" units="cm"/>
      <inkml:brushProperty name="height" value="0.1" units="cm"/>
      <inkml:brushProperty name="color" value="#E71224"/>
    </inkml:brush>
  </inkml:definitions>
  <inkml:trace contextRef="#ctx0" brushRef="#br0">0 11 7578,'0'0'84,"0"-1"1,0 1-1,0-1 0,0 1 1,1-1-1,-1 1 1,0-1-1,0 1 1,0 0-1,0-1 1,1 1-1,-1-1 1,0 1-1,1 0 1,-1-1-1,0 1 0,1 0 1,-1-1-1,0 1 1,1 0-1,-1 0 1,0-1-1,1 1 1,-1 0-1,1 0 1,-1 0-1,1-1 0,-1 1 1,0 0-1,1 0 1,-1 0-1,1 0 1,23 0 404,19 12-657,-34-8 231,0 1 0,-1 1 1,0 0-1,0 0 0,0 0 0,-1 1 0,0 0 0,8 11 0,-11-14-41,0 1 0,0-1-1,-1 1 1,0 0 0,0 0-1,0 1 1,-1-1 0,0 0-1,0 1 1,0-1 0,-1 1-1,1 0 1,-1-1 0,-1 1-1,1 6 1,-6 31 63,2 1 0,2-1-1,5 44 1,7 359 165,-11-376-247,0-38 1,-2 0 1,-1 0-1,-1 0 0,-2 0 0,-13 41 1,16-61 8,0 0 0,1 1 0,0-1 0,1 0 0,1 20 0,0-23 30,0-28 1476,0-16-751</inkml:trace>
</inkml:ink>
</file>

<file path=ppt/ink/ink2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7:07.860"/>
    </inkml:context>
    <inkml:brush xml:id="br0">
      <inkml:brushProperty name="width" value="0.1" units="cm"/>
      <inkml:brushProperty name="height" value="0.1" units="cm"/>
      <inkml:brushProperty name="color" value="#E71224"/>
    </inkml:brush>
  </inkml:definitions>
  <inkml:trace contextRef="#ctx0" brushRef="#br0">1 2 7666,'3'-1'2656,"4"1"-2440,19 15-112,0-9-24,-1-4-48,8 9 24,-4-9-56,2 8-72,-1-9-392,-14-4-1688,-7 5 1504</inkml:trace>
</inkml:ink>
</file>

<file path=ppt/ink/ink2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7:08.209"/>
    </inkml:context>
    <inkml:brush xml:id="br0">
      <inkml:brushProperty name="width" value="0.1" units="cm"/>
      <inkml:brushProperty name="height" value="0.1" units="cm"/>
      <inkml:brushProperty name="color" value="#E71224"/>
    </inkml:brush>
  </inkml:definitions>
  <inkml:trace contextRef="#ctx0" brushRef="#br0">178 624 5873,'-161'138'2553,"150"-131"-1329,6 1-464,6 0-392,4 2-144,5-10-136,0 0-32,6-7-32,12-7-8,8-11-152,19-8-256,2-13 256</inkml:trace>
  <inkml:trace contextRef="#ctx0" brushRef="#br0" timeOffset="1">526 2 6713,'-8'-2'2545,"6"5"-1953,-1 11-192,5 9-104,-2 14-80,-8-2-24,-4 14-88,1 10-16,-6 0-56,6 5-24,9-3-384,-13-15-1480,14-8 1296</inkml:trace>
</inkml:ink>
</file>

<file path=ppt/ink/ink2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7:08.526"/>
    </inkml:context>
    <inkml:brush xml:id="br0">
      <inkml:brushProperty name="width" value="0.1" units="cm"/>
      <inkml:brushProperty name="height" value="0.1" units="cm"/>
      <inkml:brushProperty name="color" value="#E71224"/>
    </inkml:brush>
  </inkml:definitions>
  <inkml:trace contextRef="#ctx0" brushRef="#br0">1 15 6969,'40'-14'3349,"-36"14"-3306,1-1 0,0 1 1,0 0-1,-1 0 1,1 1-1,0-1 1,-1 1-1,1 0 0,-1 1 1,1-1-1,-1 1 1,1 0-1,-1 0 0,0 0 1,0 0-1,0 1 1,0 0-1,4 4 0,-3-3-35,0 0 0,-1 1 0,1 0 0,-1 0 0,0 0 0,0 1 0,-1-1 0,1 1 0,-1 0 0,-1 0 0,1 0 0,-1 0 0,0 1 0,0-1-1,-1 0 1,0 1 0,0-1 0,-1 1 0,1 0 0,-2 6 0,-1 16 0,-1-1 1,-2 0-1,-11 39 0,7-27 7,1-7-14,0 6-1,-1 1 0,-2-1 0,-32 71 0,42-108-54,1-1 0,-1 1 0,0 0 0,1-1 0,-1 1 0,0 0 0,0-1 0,0 1 0,0-1 0,-1 0 0,1 1 0,0-1 0,-1 0 0,1 0-1,0 0 1,-1 0 0,0 0 0,1 0 0,-1 0 0,1 0 0,-1-1 0,-3 2 0,4-3-155,-1 0 0,1 0 0,-1 0 0,1 0-1,0 0 1,-1 0 0,1-1 0,0 1 0,0 0 0,0-1 0,0 1 0,0 0 0,0-1 0,0 0 0,1 1 0,-1-1-1,0 1 1,1-1 0,0 0 0,-1 1 0,1-1 0,0 0 0,0 0 0,0-2 0,-8-26-918</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30.169"/>
    </inkml:context>
    <inkml:brush xml:id="br0">
      <inkml:brushProperty name="width" value="0.1" units="cm"/>
      <inkml:brushProperty name="height" value="0.1" units="cm"/>
      <inkml:brushProperty name="color" value="#FFC114"/>
    </inkml:brush>
  </inkml:definitions>
  <inkml:trace contextRef="#ctx0" brushRef="#br0">1 83 8090,'3'0'3088,"28"-10"-1935,20 2-785,7-4 72,-1 3 48,-11-6-16,12 5-64,4 7-152,1-4-64,14 7-128,-13-2-32,1 2-112,-10 0-152,-13 4-232,-19-1-120,-29-6-184,2-1-48,-15-2 536</inkml:trace>
</inkml:ink>
</file>

<file path=ppt/ink/ink2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7:08.973"/>
    </inkml:context>
    <inkml:brush xml:id="br0">
      <inkml:brushProperty name="width" value="0.1" units="cm"/>
      <inkml:brushProperty name="height" value="0.1" units="cm"/>
      <inkml:brushProperty name="color" value="#E71224"/>
    </inkml:brush>
  </inkml:definitions>
  <inkml:trace contextRef="#ctx0" brushRef="#br0">87 171 2745,'17'-118'1307,"-16"114"-1162,-1 0 1,1 0-1,0 0 1,0 0 0,0 0-1,0 0 1,1 0 0,0 1-1,0-1 1,0 1 0,2-4-1,-3 6-121,-1 1 1,1 0-1,-1-1 0,1 1 0,-1 0 0,1-1 0,-1 1 0,1 0 1,-1 0-1,1 0 0,-1 0 0,1 0 0,0-1 0,-1 1 0,1 0 1,-1 0-1,1 0 0,0 0 0,-1 1 0,1-1 0,-1 0 0,1 0 1,-1 0-1,1 0 0,-1 0 0,1 1 0,-1-1 0,1 0 0,-1 1 1,1-1-1,-1 0 0,1 1 0,-1-1 0,1 0 0,-1 1 0,0-1 1,1 1-1,0 0 0,2 3 110,0 1 1,-1-1-1,1 1 1,-1 0-1,1 0 1,-2-1-1,1 1 1,0 1-1,-1-1 1,1 8-1,-2-2-6,0 0 0,0 1 0,-1-1 0,-1 0 0,0 0 0,0 0 0,-1 0 0,-1 0 0,0-1 0,-6 13 0,7-18-101,1-1 1,-1 1-1,0-1 0,-1 0 1,1 0-1,-1 0 0,0-1 1,1 1-1,-2-1 1,1 0-1,0 0 0,-1 0 1,1 0-1,-1-1 0,0 0 1,0 0-1,0 0 1,0-1-1,0 0 0,0 0 1,0 0-1,0 0 0,-9-1 1,13 0-23,1 0 0,-1 0-1,0 0 1,1 0 0,-1 0 0,0 0 0,1 0-1,-1 0 1,0-1 0,1 1 0,-1 0 0,0-1 0,1 1-1,-1 0 1,1-1 0,-1 1 0,1 0 0,-1-1-1,1 1 1,-1-1 0,1 1 0,-1-1 0,1 0 0,-1 1-1,1-1 1,0 1 0,-1-1 0,1 0 0,0 1-1,0-1 1,0 0 0,-1 1 0,1-1 0,0-1 0,0 0 7,0-1 1,0 1 0,0 0 0,0-1 0,1 1-1,-1 0 1,1 0 0,0-1 0,-1 1-1,3-4 1,-3 6-12,0 0-1,0 0 0,0-1 0,0 1 1,1 0-1,-1 0 0,0 0 0,0 0 1,0 0-1,0-1 0,0 1 1,0 0-1,0 0 0,0 0 0,1 0 1,-1 0-1,0 0 0,0 0 1,0 0-1,0 0 0,0 0 0,0-1 1,1 1-1,-1 0 0,0 0 0,0 0 1,0 0-1,0 0 0,1 0 1,-1 0-1,0 0 0,0 0 0,0 0 1,0 0-1,0 0 0,1 0 1,-1 0-1,0 1 0,0-1 0,0 0 1,0 0-1,0 0 0,1 0 0,-1 0 1,0 0-1,0 0 0,0 0 1,0 0-1,0 1 0,0-1 0,0 0 1,0 0-1,1 0 0,-1 0 1,7 14 37,4 18 68,-11-17-34,0-1-1,0 0 0,-1 1 1,-1-1-1,-1 0 1,0 0-1,-8 21 0,6-17 71,0 0 1,1 1-1,0-1 0,2 1 0,-1 25 1,4-41-122,-1 1 0,1 0 0,-1-1 0,1 1 0,0-1 0,0 0 0,0 1 0,1-1 0,-1 0 0,1 0 0,0 1 0,0-1 0,0-1 0,0 1 0,1 0 0,-1 0 0,1-1 0,4 4 0,-5-5-10,-1 0 0,1 0 0,-1-1 0,1 1 0,0 0 0,-1-1 0,1 1 0,0-1 0,0 0 0,-1 1 0,1-1 0,0 0 0,0 0 0,-1 0 0,1-1 1,0 1-1,0 0 0,-1-1 0,1 1 0,0-1 0,-1 1 0,1-1 0,0 0 0,-1 1 0,1-1 0,-1 0 0,1 0 0,-1 0 0,0-1 0,1 1 0,-1 0 0,0 0 0,0-1 0,0 1 0,0-1 0,0 1 0,1-2 0,25-37 54,-2-1 0,24-52 0,-18 41-1146,-21 43 741</inkml:trace>
</inkml:ink>
</file>

<file path=ppt/ink/ink2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7:09.330"/>
    </inkml:context>
    <inkml:brush xml:id="br0">
      <inkml:brushProperty name="width" value="0.1" units="cm"/>
      <inkml:brushProperty name="height" value="0.1" units="cm"/>
      <inkml:brushProperty name="color" value="#E71224"/>
    </inkml:brush>
  </inkml:definitions>
  <inkml:trace contextRef="#ctx0" brushRef="#br0">0 0 7994,'64'51'2824,"-54"-31"-2464,-3-1-168,-1 4-16,1 5-15,-4-5-25,4-3-32,1-13 2384,-10-35-1880</inkml:trace>
</inkml:ink>
</file>

<file path=ppt/ink/ink2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7:10.291"/>
    </inkml:context>
    <inkml:brush xml:id="br0">
      <inkml:brushProperty name="width" value="0.1" units="cm"/>
      <inkml:brushProperty name="height" value="0.1" units="cm"/>
      <inkml:brushProperty name="color" value="#E71224"/>
    </inkml:brush>
  </inkml:definitions>
  <inkml:trace contextRef="#ctx0" brushRef="#br0">198 1 7602,'-11'20'344,"0"1"0,2 0 0,0 1 1,2 0-1,0 0 0,1 0 1,-3 27-1,3-17-370,-1-1 1,-20 52 0,17-59 58,-39 102 320,44-110-181,1-1-1,1 1 1,1 0 0,0 0-1,1 0 1,1 23 0,0-39-167,0 0 0,0 1 0,0-1 0,0 0 0,0 0 0,1 1 1,-1-1-1,0 0 0,0 0 0,0 0 0,0 1 0,0-1 0,0 0 0,1 0 0,-1 0 0,0 0 1,0 1-1,0-1 0,1 0 0,-1 0 0,0 0 0,0 0 0,0 0 0,1 0 0,-1 0 0,0 1 0,0-1 1,1 0-1,-1 0 0,0 0 0,0 0 0,0 0 0,1 0 0,-1 0 0,0 0 0,0 0 0,1 0 1,-1 0-1,0-1 0,0 1 0,1 0 0,-1 0 0,0 0 0,0 0 0,0 0 0,1 0 0,-1 0 1,0-1-1,0 1 0,0 0 0,0 0 0,1 0 0,-1-1 0,22-13 118,-3 0-112,-10 9-6,3-3-2,0 0-1,-1 0 1,0-1 0,0 0 0,15-19 0,-18 21 4,-1 0 1,1 0 0,1 1 0,-1 0 0,1 1-1,0-1 1,0 2 0,0-1 0,1 1 0,-1 1 0,14-3-1,-10 1-2,-11 9-2,1 1-1,-1-1 1,-1 0 0,1 1-1,-1-1 1,1 1-1,0 6 1,-2-9-2,1 0-2,-1 0 0,0 0 0,1 0 1,-1 1-1,0-1 0,0 0 0,0 0 1,0 1-1,-1-1 0,1 0 0,-1 0 1,1 0-1,-1 0 0,0 1 1,0-1-1,0 0 0,0 0 0,0 0 1,0-1-1,0 1 0,-4 3 0,-1 1 4,0-1-1,-1 1 0,0-1 0,-13 6 1,15-9 3,1 1 0,-1-1 1,0 1-1,1 0 1,0 0-1,-1 0 0,1 1 1,1-1-1,-1 1 1,0 0-1,1 0 0,0 0 1,0 1-1,0-1 1,-3 8-1,5-8 14,-1 1-1,0 0 1,0-1-1,0 1 1,-1-1-1,1 0 1,-1 0-1,0 0 1,0 0-1,0 0 1,-1-1-1,1 1 1,-1-1-1,0 0 1,0 0-1,0-1 1,-1 1-1,1-1 1,0 0-1,-1 0 1,-5 2-1,10-4-18,-22 11 129,21-11-124,0 0 0,1 0 1,-1 1-1,1-1 0,-1 0 0,1 0 1,-1 1-1,1-1 0,-1 0 0,1 1 1,-1-1-1,1 0 0,0 1 0,-1-1 0,1 1 1,-1-1-1,1 1 0,0-1 0,-1 1 1,1-1-1,0 1 0,0-1 0,0 1 1,-1-1-1,1 1 0,0-1 0,0 1 1,0 0-1,0-1 0,0 1 0,0-1 1,0 1-1,0 0 0,0-1 0,0 1 1,0-1-1,0 1 0,1-1 0,-1 1 0,0-1 1,0 1-1,1 0 0,5 1 8,0 0-1,0-1 0,0 0 0,0 0 1,0-1-1,1 1 0,-1-1 1,0-1-1,11-1 0,-15 2-8,38-4-121,0-1-1,42-12 1,-81 17 100,-1 0 0,0 0-1,0 0 1,0 0-1,0 0 1,0 0-1,0 0 1,0 0-1,1-1 1,-1 1-1,0 0 1,0 0-1,0 0 1,0 0-1,0 0 1,0 0-1,0 0 1,1 0-1,-1 0 1,0 0-1,0 0 1,0 0 0,0 1-1,0-1 1,0 0-1,1 0 1,-1 0-1,0 0 1,0 0-1,0 0 1,0 0-1,0 0 1,0 0-1,0 0 1,0 0-1,0 0 1,1 0-1,-1 1 1,0-1-1,0 0 1,0 0 0,0 0-1,0 0 1,0 0-1,0 0 1,0 0-1,0 1 1,0-1-1,0 0 1,0 0-1,0 0 1,0 0-1,0 0 1,0 0-1,0 1 1,0-1-1,0 0 1,0 0-1,0 0 1,0 0-1,0 0 1,0 0 0,0 0-1,0 1 1,0-1-1,-1 0 1,-7 14-691,-24 25 26,19-23 416,10-11 213,-2 4 19,-1 0 0,-1-1 1,1 0-1,-1 0 0,0 0 1,-1-1-1,0 0 0,0-1 1,-13 9-1,-10 2 119,21-12 28,0 0 0,0 0-1,1 1 1,0 0 0,0 1-1,0 0 1,1 0 0,-1 1-1,2 0 1,-1 0 0,2 1-1,-1 0 1,-6 11 0,9-10 41,2-7-85,0 0-1,1 0 1,0 0-1,-1 0 0,1 0 1,0 0-1,1 0 1,-2 6-1,3-8-63,-1 0 0,0 0 0,1 0 1,-1 0-1,1 0 0,-1 0 0,1 0 0,-1 0 0,1 0 0,0 0 0,-1 0 1,1-1-1,0 1 0,0 0 0,0 0 0,-1-1 0,1 1 0,0-1 1,0 1-1,0 0 0,0-1 0,0 0 0,0 1 0,0-1 0,0 0 0,0 1 1,1-1-1,-1 0 0,2 0 0,1 1-6,-1-1 1,1 0-1,0 0 0,0 0 1,-1-1-1,1 1 0,0-1 0,-1 0 1,1 0-1,-1 0 0,1 0 1,-1-1-1,1 1 0,-1-1 1,0 0-1,5-3 0,1-2-52,0 0 0,-1-1-1,0 1 1,9-12 0,68-81 580,-48 40-229</inkml:trace>
</inkml:ink>
</file>

<file path=ppt/ink/ink2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7:10.855"/>
    </inkml:context>
    <inkml:brush xml:id="br0">
      <inkml:brushProperty name="width" value="0.1" units="cm"/>
      <inkml:brushProperty name="height" value="0.1" units="cm"/>
      <inkml:brushProperty name="color" value="#E71224"/>
    </inkml:brush>
  </inkml:definitions>
  <inkml:trace contextRef="#ctx0" brushRef="#br0">29 125 7858,'0'-7'2558,"0"13"-1282,4 71-827,-7-27-282,-1 1-74,-11 59-1,8-85-207,7-25 96,0 0 0,-1 0 0,1 0 0,0 0 1,0 0-1,0 0 0,0 0 0,0 0 0,0 0 0,0 0 0,0 0 0,0 0 0,0 0 0,0 0 1,0 0-1,-1 0 0,1 0 0,0 0 0,0 0 0,0 0 0,0-1 0,0 1 0,0 0 0,0 1 0,0-1 1,0 0-1,0 0 0,-1 0 0,1 0 0,0 0 0,0 0 0,0 0 0,0 0 0,0 0 0,0 0 0,0 0 1,0 0-1,0 0 0,0 0 0,0 0 0,0 0 0,0 0 0,-1 0 0,1 0 0,0 0 0,0 0 0,0 1 1,0-1-1,5-49-1044,4-31 881,10-57 157,-16 121 97,1 0 0,0 1-1,2 0 1,-1 0-1,2 0 1,10-18 0,-14 29-52,0 1 1,0-1-1,1 0 1,0 1-1,0 0 1,-1 0 0,2 0-1,-1 0 1,0 1-1,1 0 1,-1-1-1,1 2 1,-1-1-1,1 0 1,0 1 0,0 0-1,0 0 1,0 1-1,0-1 1,0 1-1,0 0 1,0 0 0,0 1-1,0-1 1,0 1-1,0 0 1,-1 1-1,10 3 1,-9-4-19,-1 0-1,1 1 1,-1 0 0,1 0-1,-1 1 1,0-1 0,0 1-1,0 0 1,0 0 0,-1 0-1,1 0 1,-1 1 0,0-1-1,0 1 1,0 0 0,0 0 0,-1 0-1,1 1 1,-1-1 0,0 0-1,-1 1 1,1-1 0,-1 1-1,1 0 1,-2 0 0,1-1-1,0 1 1,-1 0 0,0 8-1,-3-2 3,1 0-1,-2-1 0,1 1 1,-2-1-1,1 0 0,-1 0 1,-12 17-1,-52 62 20,62-80-23,3-3 3,-23 27 284,-2 0 0,-1-2 1,-33 27-1,40-36 376,86-51-91,-7-2-538,-33 17-191,2 0 0,0 2 0,0 1 0,36-10 0,-52 18-24,-5 3 372,-1-1-1,0 1 0,1-1 1,-1 0-1,0-1 0,0 1 1,0-1-1,5-2 0,-3-7 601</inkml:trace>
</inkml:ink>
</file>

<file path=ppt/ink/ink2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7:11.209"/>
    </inkml:context>
    <inkml:brush xml:id="br0">
      <inkml:brushProperty name="width" value="0.1" units="cm"/>
      <inkml:brushProperty name="height" value="0.1" units="cm"/>
      <inkml:brushProperty name="color" value="#E71224"/>
    </inkml:brush>
  </inkml:definitions>
  <inkml:trace contextRef="#ctx0" brushRef="#br0">4 0 8274,'-3'0'2856,"11"9"-2656,-1-4-32,1 3-16,3 5 17,-6 0 23,2-1-32,-4 12-40,-1-9-24,0 13-80,-1 8 8,-6-20-104,0 12-112,-1-8-353,-4-8-519,10-9 688</inkml:trace>
</inkml:ink>
</file>

<file path=ppt/ink/ink2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7:11.538"/>
    </inkml:context>
    <inkml:brush xml:id="br0">
      <inkml:brushProperty name="width" value="0.1" units="cm"/>
      <inkml:brushProperty name="height" value="0.1" units="cm"/>
      <inkml:brushProperty name="color" value="#E71224"/>
    </inkml:brush>
  </inkml:definitions>
  <inkml:trace contextRef="#ctx0" brushRef="#br0">0 0 8466,'19'2'3080,"8"6"-2511,-2 5-193,13 7 16,-9 6-56,-22 0-24,13 15-96,-27-14-56,12 14-72,8 1-56,-16-27-248,11 5-224,-8-38 272</inkml:trace>
</inkml:ink>
</file>

<file path=ppt/ink/ink2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7:11.880"/>
    </inkml:context>
    <inkml:brush xml:id="br0">
      <inkml:brushProperty name="width" value="0.1" units="cm"/>
      <inkml:brushProperty name="height" value="0.1" units="cm"/>
      <inkml:brushProperty name="color" value="#E71224"/>
    </inkml:brush>
  </inkml:definitions>
  <inkml:trace contextRef="#ctx0" brushRef="#br0">101 168 9202,'-101'45'3113,"118"-70"-2985,6 4-96,15 12 8,-2-18-8,3 9-96,0-5-56,-9-7-240,-9-1-137,-7 3 313</inkml:trace>
</inkml:ink>
</file>

<file path=ppt/ink/ink2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7:12.210"/>
    </inkml:context>
    <inkml:brush xml:id="br0">
      <inkml:brushProperty name="width" value="0.1" units="cm"/>
      <inkml:brushProperty name="height" value="0.1" units="cm"/>
      <inkml:brushProperty name="color" value="#E71224"/>
    </inkml:brush>
  </inkml:definitions>
  <inkml:trace contextRef="#ctx0" brushRef="#br0">44 1 5721,'4'0'3495,"-1"13"-1764,-1 22-1138,-1 162 442,-9 436 12,-2-448-955,-7 149-7,15-311-92,2-23 5,0 0 0,0 0 0,0 1-1,0-1 1,0 0 0,0 0-1,0 0 1,0 0 0,0 0 0,0 0-1,0 0 1,0 0 0,0 1 0,0-1-1,-1 0 1,1 0 0,0 0 0,0 0-1,0 0 1,0 0 0,0 0 0,0 0-1,0 0 1,0 1 0,0-1-1,0 0 1,0 0 0,0 0 0,-1 0-1,1 0 1,0 0 0,0 0 0,0 0-1,0 0 1,0 0 0,0 0 0,0 0-1,-1 0 1,1 0 0,0 0 0,0 0-1,0 0 1,0 0 0,0 0 0,0 0-1,0 0 1,0 0 0,-1 0-1,1 0 1,0 0 0,0 0 0,0 0-1,0 0 1,0 0 0,0 0 0,0 0-1,0-1 1,0 1 0,-1 0 0,1 0-1,0 0 1,0 0 0,0 0 0,0 0-1,0 0 1,0 0 0,0-1-1,-9-36-444,6-8-476,7-82 0,1 53 492</inkml:trace>
</inkml:ink>
</file>

<file path=ppt/ink/ink2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7:12.541"/>
    </inkml:context>
    <inkml:brush xml:id="br0">
      <inkml:brushProperty name="width" value="0.1" units="cm"/>
      <inkml:brushProperty name="height" value="0.1" units="cm"/>
      <inkml:brushProperty name="color" value="#E71224"/>
    </inkml:brush>
  </inkml:definitions>
  <inkml:trace contextRef="#ctx0" brushRef="#br0">277 63 4609,'1'-14'1057,"0"10"-645,0 0 1,-1-1-1,0 1 0,0 0 0,0-1 1,0 1-1,-1 0 0,0-1 0,-1-5 1,-1 15-56,0-1 0,0 1 0,0 0 1,1 0-1,0 0 0,-3 8 0,-86 200 1153,14-39-1177,20-46-467,57-126 106,0-1 0,0 0 0,-1 1 1,1-1-1,-1 0 0,1 0 1,-1 0-1,0 0 0,1 1 0,-1-1 1,0 0-1,0 0 0,0 0 1,0 0-1,0-1 0,0 1 0,0 0 1,0 0-1,0-1 0,0 1 0,0 0 1,-3 0-1,3-2-25,1 0 0,-1 0-1,0 0 1,0 0 0,0 0 0,1 0-1,-1 0 1,1 0 0,-1 0 0,1 0-1,-1 0 1,1 0 0,-1-1 0,1 1-1,0 0 1,0 0 0,0-1 0,0 1-1,0 0 1,0 0 0,0-1 0,0 1-1,0 0 1,0 0 0,1 0 0,-1-1-1,1-1 1,4-41-374</inkml:trace>
  <inkml:trace contextRef="#ctx0" brushRef="#br0" timeOffset="1">284 15 8146,'21'15'2944,"2"-7"-2456,-6-10-103,1 17-49,-3-2-88,4 20-56,-1 10 0,-1-5-64,-14-2-24,0-10-56,4-1-40,-14-16-144,11 5-128,-6-18-480,0-7 456</inkml:trace>
</inkml:ink>
</file>

<file path=ppt/ink/ink2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7:12.873"/>
    </inkml:context>
    <inkml:brush xml:id="br0">
      <inkml:brushProperty name="width" value="0.1" units="cm"/>
      <inkml:brushProperty name="height" value="0.1" units="cm"/>
      <inkml:brushProperty name="color" value="#E71224"/>
    </inkml:brush>
  </inkml:definitions>
  <inkml:trace contextRef="#ctx0" brushRef="#br0">1 4 9122,'5'-4'3169,"13"8"-2873,-15 10-192,7 8-40,-3 7-32,-11-2 16,8-1-80,-4-5-48,3-12-224,2-8-88,0-16-129,10 1-95,1-13-1576,2-2 1520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30.499"/>
    </inkml:context>
    <inkml:brush xml:id="br0">
      <inkml:brushProperty name="width" value="0.1" units="cm"/>
      <inkml:brushProperty name="height" value="0.1" units="cm"/>
      <inkml:brushProperty name="color" value="#FFC114"/>
    </inkml:brush>
  </inkml:definitions>
  <inkml:trace contextRef="#ctx0" brushRef="#br0">75 8 7138,'-63'-7'2577,"62"6"-2532,1 1 0,0 0 0,-1 0 0,1 0 0,-1 1 0,1-1 0,-1 0 0,1 0-1,0 0 1,-1 0 0,1 0 0,-1 0 0,1 1 0,0-1 0,-1 0 0,1 0-1,-1 1 1,1-1 0,0 0 0,-1 0 0,1 1 0,0-1 0,0 0 0,-1 1 0,1-1-1,0 1 1,0-1 0,-1 0 0,1 1 0,0-1 0,0 1 0,0-1 0,0 0 0,0 1-1,0-1 1,-1 1 0,1-1 0,0 1 0,0-1 0,0 1 0,1-1 0,-1 0 0,0 1-1,0-1 1,0 1 0,0 0 0,7 19 160,-6-18-31,6 21 170,-2 0 0,0 1 1,-1 0-1,-2-1 0,0 26 0,-10 119-518,3-108-210,4-46-257,3-21-346,6-23-619,2-11 1051</inkml:trace>
</inkml:ink>
</file>

<file path=ppt/ink/ink2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7:13.204"/>
    </inkml:context>
    <inkml:brush xml:id="br0">
      <inkml:brushProperty name="width" value="0.1" units="cm"/>
      <inkml:brushProperty name="height" value="0.1" units="cm"/>
      <inkml:brushProperty name="color" value="#E71224"/>
    </inkml:brush>
  </inkml:definitions>
  <inkml:trace contextRef="#ctx0" brushRef="#br0">383 39 5969,'9'-20'2150,"2"2"596,-10 19-2698,-1 1-1,1-1 0,0 1 1,-1-1-1,1 1 0,-1-1 1,1 1-1,-1 0 0,1-1 1,-1 1-1,0 0 0,0-1 1,0 1-1,0 0 0,-1 2 0,2 19-3,-1 1 0,-2 0 0,0-1-1,-1 1 1,-2-1 0,0 0 0,-2 0-1,0-1 1,-2 0 0,0 0-1,-1-1 1,-1 0 0,-24 32 0,-24 44-53,41-63 51,-3-1 1,-33 42-1,47-67 6,0-2 0,0 1 0,0-1 0,-1 0 0,0 0 0,0-1 0,0 0 0,-1 0-1,0-1 1,0 0 0,-10 2 0,-1 4 331,20-10-368,0 0-1,-1 1 1,1-1-1,0 0 1,0 1-1,-1-1 1,1 0-1,0 0 1,0 1-1,0-1 1,0 0 0,-1 1-1,1-1 1,0 0-1,0 1 1,0-1-1,0 1 1,0-1-1,0 0 1,0 1-1,0-1 1,0 0-1,0 1 1,0-1-1,0 0 1,0 1-1,0-1 1,1 0-1,-1 1 1,0-1-1,0 0 1,0 1 0,0-1-1,1 0 1,-1 1-1,0-1 1,0 0-1,0 1 1,1-1-1,-1 0 1,0 0-1,1 0 1,-1 1-1,0-1 1,1 0-1,-1 0 1,0 0-1,1 1 1,1-1 21,0 0 0,0 0 0,0 0-1,0-1 1,0 1 0,0 0 0,0-1 0,-1 1 0,1-1 0,0 1-1,0-1 1,0 0 0,-1 0 0,1 0 0,2-2 0,7-2 41,53-12 122,-51 15-187,1 0 1,-1-2 0,-1 0 0,1 0 0,0-1 0,15-9 0,34-13-526,-42 22-3228,-22 5 3106</inkml:trace>
  <inkml:trace contextRef="#ctx0" brushRef="#br0" timeOffset="1">33 834 7490,'-21'11'2896,"18"-3"-2104,-6-6-151,19 3-225,-6-5-112,12-2-80,9 2-64,9-5-8,17 5-48,-12-3-72,3 1-32,-5 4-216,-14-2-104,-5 5-304,-4-2-89,-16 1 457</inkml:trace>
</inkml:ink>
</file>

<file path=ppt/ink/ink2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7:13.521"/>
    </inkml:context>
    <inkml:brush xml:id="br0">
      <inkml:brushProperty name="width" value="0.1" units="cm"/>
      <inkml:brushProperty name="height" value="0.1" units="cm"/>
      <inkml:brushProperty name="color" value="#E71224"/>
    </inkml:brush>
  </inkml:definitions>
  <inkml:trace contextRef="#ctx0" brushRef="#br0">153 84 7186,'-58'26'2872,"12"-6"-1832,9-3-287,25-8-217,19 0-120,16-9-160,13-4-48,13-2-120,4-7-8,17-1-40,-2 0-24,-8 1-16,-7-6-32,-20 3-200,-7 1-120,-8-4-304,-6 2 296,-3 2 191</inkml:trace>
</inkml:ink>
</file>

<file path=ppt/ink/ink2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7:13.856"/>
    </inkml:context>
    <inkml:brush xml:id="br0">
      <inkml:brushProperty name="width" value="0.1" units="cm"/>
      <inkml:brushProperty name="height" value="0.1" units="cm"/>
      <inkml:brushProperty name="color" value="#E71224"/>
    </inkml:brush>
  </inkml:definitions>
  <inkml:trace contextRef="#ctx0" brushRef="#br0">89 43 8418,'-27'-16'835,"-18"-7"295,45 22-1109,0 1-1,-1 0 1,1 0 0,0-1-1,-1 1 1,1 0-1,0 0 1,-1 0 0,1-1-1,0 1 1,-1 0-1,1 0 1,-1 0-1,1 0 1,0 0 0,-1 0-1,1 0 1,-1 0-1,1 0 1,-1 0 0,1 0-1,0 0 1,-1 0-1,1 0 1,-1 0-1,1 0 1,0 0 0,-1 1-1,1-1 1,0 0-1,-1 0 1,1 0 0,0 1-1,-1-1 1,1 0-1,0 0 1,-1 1 0,1-1-1,0 0 1,0 1-1,-1-1 1,1 0-1,0 1 1,0-1 0,0 0-1,-1 1 1,1-1-1,0 1 1,0-1 0,0 0-1,0 1 1,0-1-1,0 1 1,0-1-1,0 0 1,0 1 0,0-1-1,0 1 1,0-1-1,0 1 1,0-1 0,0 0-1,0 1 1,1-1-1,-1 0 1,0 1 0,6 21 187,2 6 94,-2 0 0,0 1 0,-2-1 0,1 55 1,-25 188 126,22-170-401,0-52-12,-2 1 0,-10 77 0,10-125-47,-1 0 0,1 0 0,0 0 1,0 0-1,0 0 0,0 0 0,0 0 0,1-1 0,-1 1 0,1 0 1,-1 0-1,1 0 0,-1 0 0,2 2 0,7-3-345,4-19 81,1-14-3</inkml:trace>
</inkml:ink>
</file>

<file path=ppt/ink/ink2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7:14.191"/>
    </inkml:context>
    <inkml:brush xml:id="br0">
      <inkml:brushProperty name="width" value="0.1" units="cm"/>
      <inkml:brushProperty name="height" value="0.1" units="cm"/>
      <inkml:brushProperty name="color" value="#E71224"/>
    </inkml:brush>
  </inkml:definitions>
  <inkml:trace contextRef="#ctx0" brushRef="#br0">1 96 9034,'117'-95'3129,"-117"103"-2737,3 23-328,-2 9-24,-5 17 0,-1 5 0,-20-11-120,10 2-104,-1-25-160,1-5-129,5-20-1655</inkml:trace>
</inkml:ink>
</file>

<file path=ppt/ink/ink2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7:14.527"/>
    </inkml:context>
    <inkml:brush xml:id="br0">
      <inkml:brushProperty name="width" value="0.1" units="cm"/>
      <inkml:brushProperty name="height" value="0.1" units="cm"/>
      <inkml:brushProperty name="color" value="#E71224"/>
    </inkml:brush>
  </inkml:definitions>
  <inkml:trace contextRef="#ctx0" brushRef="#br0">189 8 7594,'5'-8'3038,"0"20"-2427,2 22-742,4 58 207,-6-61-47,1 62-1,-6-81-25,-1 0 0,-1 0 0,0 0 0,0 0 0,-1-1 1,0 1-1,-1-1 0,-10 20 0,0-8-12,-31 41 1,-3 4 92,10-13 364,35-52-384,1 0 0,-1 0 0,0 0-1,1 0 1,-1-1 0,0 0 0,-1 1 0,1-1-1,0 0 1,0 0 0,-1-1 0,0 1 0,-4 1-1,4-3 486,11-1-203,28-4-83,46-3-167,-75 7-156,1 0 0,0 0 0,0-1 0,-1 0 0,1 0 0,-1-1 0,1 1 0,-1-1 0,0-1 0,0 1 0,0-1 1,-1 0-1,1 0 0,8-10 0,-12 12-63,1-2-410,-7-7 244</inkml:trace>
</inkml:ink>
</file>

<file path=ppt/ink/ink2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7:15.407"/>
    </inkml:context>
    <inkml:brush xml:id="br0">
      <inkml:brushProperty name="width" value="0.1" units="cm"/>
      <inkml:brushProperty name="height" value="0.1" units="cm"/>
      <inkml:brushProperty name="color" value="#E71224"/>
    </inkml:brush>
  </inkml:definitions>
  <inkml:trace contextRef="#ctx0" brushRef="#br0">1 80 8290,'0'4'268,"1"-1"-1,-1 0 1,1 0 0,0 1 0,0-1-1,0 0 1,0 0 0,1 0 0,-1 0-1,1 0 1,4 5 0,5 13-155,-4 0 45,-1 1 1,5 33-1,-10-47-135,0 0 0,0 0 0,-1 0 0,0 0 0,0-1 0,-1 1 0,0 0 0,0 0 0,-1 0 0,-3 9 0,5-17-23,0 1 1,0-1-1,0 1 0,0-1 0,-1 1 1,1-1-1,0 1 0,0-1 0,0 1 1,-1-1-1,1 0 0,0 1 0,0-1 1,-1 1-1,1-1 0,0 0 0,-1 1 1,1-1-1,-1 0 0,1 1 1,0-1-1,-1 0 0,1 0 0,-1 0 1,1 1-1,-1-1 0,1 0 0,-1 0 1,1 0-1,-1 0 0,1 0 0,-1 0 1,1 0-1,-1 0 0,1 0 1,-1 0-1,1 0 0,-1 0 0,1 0 1,-1 0-1,1 0 0,0 0 0,-1 0 1,1-1-1,-1 1 0,1 0 0,-1 0 1,1-1-1,0 1 0,-2-1 1,1 0-2,0-1 1,0 1-1,1 0 1,-1-1-1,0 1 1,0-1 0,1 0-1,-1 1 1,1-1-1,-1 0 1,1 1 0,-1-1-1,1 0 1,0 1-1,0-1 1,0-2 0,1-2 2,0-1 0,0 0 0,0 1 0,1-1 0,0 1 0,0-1 0,1 1 1,0 0-1,0 0 0,0 0 0,1 1 0,-1-1 0,2 1 0,6-8 0,4-1 6,0 1-1,1 1 0,26-16 0,20-15 62,-59 40-60,1 0 1,0 0-1,-1 0 0,1 0 1,0 1-1,0 0 0,0 0 1,1 0-1,-1 0 0,0 1 1,1-1-1,-1 1 0,1 0 1,-1 1-1,1-1 0,0 1 1,-1 0-1,1 0 0,0 0 1,-1 0-1,1 1 0,-1 0 1,1 0-1,-1 0 0,1 1 1,-1 0-1,0-1 0,1 2 1,-1-1-1,0 0 0,0 1 1,-1-1-1,1 1 0,6 7 1,-9-8-7,1 0 0,-1 0 0,0 1-1,0-1 1,0 0 0,0 1 0,0-1 0,-1 1 0,1-1 0,-1 1 0,1-1 0,-1 1 0,0 0 0,0-1 0,0 1 0,-1-1-1,1 1 1,0-1 0,-1 1 0,0-1 0,1 1 0,-1-1 0,0 1 0,-1-1 0,1 0 0,-3 5 0,-6 11 33,-1-1 0,-18 23 0,14-20-1,9-12 9,1 1 0,0 0 0,1 0 0,0 0-1,0 1 1,1-1 0,0 1 0,1 0 0,0 0-1,0 0 1,1 0 0,0 11 0,1-21-43,1 0 1,-1 1-1,0-1 1,0 0-1,0 1 1,0-1-1,0 0 0,0 0 1,0 1-1,0-1 1,0 0-1,0 1 1,0-1-1,-1 0 1,1 0-1,0 1 0,0-1 1,0 0-1,0 0 1,0 1-1,0-1 1,-1 0-1,1 0 1,0 1-1,0-1 0,0 0 1,-1 0-1,1 0 1,0 1-1,0-1 1,0 0-1,-1 0 0,1 0 1,0 0-1,0 0 1,-1 0-1,1 1 1,0-1-1,-1 0 1,1 0-1,0 0 0,0 0 1,-1 0-1,1 0 1,0 0-1,-1 0 1,1 0-1,0 0 1,0 0-1,-1 0 0,1-1 1,0 1-1,-1 0 1,0-1 1,1 1 0,-1-1 0,0 0 0,1 1 0,-1-1 0,0 0 0,1 0 0,-1 1 1,1-1-1,0 0 0,-1 0 0,1 0 0,0 0 0,-1 0 0,1 0 0,0 0 0,0 0 0,0 0 0,0 0 1,0-1-1,0-5-10,0 1 1,1 0 0,0 0 0,1 0 0,-1 0 0,1 0 0,0 0 0,0 0 0,1 0 0,4-7-1,44-53-456,-35 44 105,0 0-1,16-31 1,-17 28-61,28-39 0,-28 40 293,-14 20 133,1 1 0,-1 0 0,1-1 0,0 1 0,0 0 1,0 0-1,1 0 0,-1 0 0,1 0 0,-1 1 0,1-1 0,0 1 0,0 0 0,0 0 0,4-2 0,-6 4 8,0 0-1,-1 0 1,1 0-1,0 1 1,0-1 0,-1 0-1,1 1 1,0-1-1,-1 0 1,1 1 0,0-1-1,-1 1 1,1-1-1,-1 1 1,1 0 0,-1-1-1,1 1 1,-1-1-1,1 1 1,-1 0-1,1 0 1,-1-1 0,0 1-1,0 0 1,1-1-1,-1 1 1,0 0 0,0 0-1,0 0 1,0-1-1,0 1 1,0 1 0,2 31 364,-2-31-320,-1 15 175,-1-1 1,-6 30-1,-4 29-37,12-69-191,0-3-4,0 0 0,0-1 0,0 1 0,0 0 0,0 0 0,-1-1 0,1 1 0,-1 0 0,0-1 0,1 1 0,-1-1 0,-1 1 0,0 2 0,2-5-2,-1 0-1,1 0 1,0 0 0,0 0-1,0 0 1,0 0 0,-1 0 0,1 0-1,0 0 1,0 0 0,0 0 0,-1 0-1,1 0 1,0 0 0,0 0 0,0 0-1,0 0 1,-1 0 0,1 0 0,0-1-1,0 1 1,0 0 0,0 0 0,0 0-1,-1 0 1,1 0 0,0 0-1,0 0 1,0-1 0,0 1 0,0 0-1,0 0 1,0 0 0,-1 0 0,1-1-1,0 1 1,0 0 0,0 0 0,0 0-1,0 0 1,0-1 0,0 1 0,0 0-1,0 0 1,0 0 0,0-1-1,0 1 1,0 0 0,0 0 0,0 0-1,0 0 1,0-1 0,1 1 0,-1 0-1,0 0 1,0 0 0,0 0 0,0-1-1,0 1 1,0 0 0,1 0 0,1-17-16,2-5 18,1-1-1,16-40 1,-18 56-3,-1 1 0,1-1-1,0 1 1,1 0-1,-1 0 1,1 0 0,1 1-1,-1 0 1,1-1 0,0 1-1,0 1 1,0-1 0,0 1-1,10-6 1,-12 9 2,1 0-1,-1 1 1,0-1-1,0 1 1,1-1-1,-1 1 1,1 0-1,-1 0 1,0 0-1,1 1 1,-1-1 0,0 1-1,0 0 1,1 0-1,-1 0 1,0 0-1,0 1 1,0-1-1,0 1 1,0-1-1,0 1 1,-1 0-1,1 0 1,-1 1-1,1-1 1,-1 1 0,0-1-1,0 1 1,0-1-1,3 6 1,0 0-19,0-1 0,0 1 0,0 1 0,-1-1 0,-1 1 0,1 0 0,-1-1 0,-1 2 0,3 16 0,-4-21 17,-1 0 0,0-1 0,-1 1-1,1 0 1,-1-1 0,0 1-1,0 0 1,0-1 0,-1 1-1,1-1 1,-1 0 0,0 1 0,-1-1-1,1 0 1,-1 0 0,1-1-1,-1 1 1,-6 6 0,-3 0 49,-1-1 0,1 0 1,-1-1-1,-20 10 1,21-12 184,0 0 0,1 1 0,0 0 0,0 1 1,-18 17-1,28-25-204,0 1 0,1 0 1,-1 0-1,0 0 0,0 0 1,0 0-1,1 0 0,-1 1 1,0-1-1,1 0 0,-1 0 1,1 0-1,0 1 0,-1-1 1,1 0-1,0 1 0,0-1 0,0 0 1,0 0-1,0 1 0,0-1 1,0 0-1,0 1 0,0-1 1,1 0-1,-1 0 0,0 1 1,1-1-1,-1 0 0,1 0 1,0 0-1,-1 1 0,1-1 1,0 0-1,-1 0 0,1 0 0,0 0 1,0 0-1,0-1 0,0 1 1,2 1-1,0 0-15,0 0-1,1 0 1,-1 0-1,1 0 1,-1-1-1,1 0 1,-1 0-1,1 0 1,0 0-1,-1 0 1,1-1-1,7 1 1,2-2-53,-1 0 0,1-1 0,-1 0 0,16-5 1,-25 6-24,0 0 1,-1 0 0,1 0-1,0-1 1,-1 1 0,1-1-1,-1 1 1,1-1 0,-1 0-1,0 0 1,0 0 0,0 0-1,0 0 1,0-1 0,0 1 0,-1 0-1,1-1 1,-1 0 0,0 1-1,0-1 1,0 0 0,0 1-1,0-1 1,1-5 0,-1 1 193,-1 1-1,0-1 1,0 0 0,0 1 0,-1-1 0,-2-9 0,-8-19 562</inkml:trace>
</inkml:ink>
</file>

<file path=ppt/ink/ink2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9:16.758"/>
    </inkml:context>
    <inkml:brush xml:id="br0">
      <inkml:brushProperty name="width" value="0.1" units="cm"/>
      <inkml:brushProperty name="height" value="0.1" units="cm"/>
      <inkml:brushProperty name="color" value="#E71224"/>
    </inkml:brush>
  </inkml:definitions>
  <inkml:trace contextRef="#ctx0" brushRef="#br0">115 37 7514,'-82'-37'2832,"76"44"-2248,1 3-24,3 6 1,-8-1-105,10 1-24,0-2-144,-9-5-80,18 6-96,-12-7-56,11 12-48,7-2 8,-12 0-72,4-1-128,-7-9-328,3 10-280,-4-11 480</inkml:trace>
</inkml:ink>
</file>

<file path=ppt/ink/ink2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9:17.109"/>
    </inkml:context>
    <inkml:brush xml:id="br0">
      <inkml:brushProperty name="width" value="0.1" units="cm"/>
      <inkml:brushProperty name="height" value="0.1" units="cm"/>
      <inkml:brushProperty name="color" value="#E71224"/>
    </inkml:brush>
  </inkml:definitions>
  <inkml:trace contextRef="#ctx0" brushRef="#br0">71 0 7082,'-63'112'2576,"55"-86"-2088,13 4-32,-3-9 0,1 0-64,7-3-127,-13-4-33,-1-3-144,19 4-8,-3 0-56,1 1-104,5 4-369,-18 0-2087,6 4 1784</inkml:trace>
</inkml:ink>
</file>

<file path=ppt/ink/ink2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9:17.439"/>
    </inkml:context>
    <inkml:brush xml:id="br0">
      <inkml:brushProperty name="width" value="0.1" units="cm"/>
      <inkml:brushProperty name="height" value="0.1" units="cm"/>
      <inkml:brushProperty name="color" value="#E71224"/>
    </inkml:brush>
  </inkml:definitions>
  <inkml:trace contextRef="#ctx0" brushRef="#br0">55 1226 7290,'-31'30'2680,"13"-6"-2128,13-2-136,10-9-8,1-8-64,15-5-63,-16-15-65,22-13-112,1-5-48,3-29-40,20-4-96,-14-14-256,0-7 488,-1 8-216</inkml:trace>
  <inkml:trace contextRef="#ctx0" brushRef="#br0" timeOffset="1">572 24 6113,'7'-8'2689,"-6"1"-801,3-1 185,-6 13-2017,-3 16-104,-15 40-112,6-36-248,-1 1-257,-3-3 417</inkml:trace>
</inkml:ink>
</file>

<file path=ppt/ink/ink2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9:17.777"/>
    </inkml:context>
    <inkml:brush xml:id="br0">
      <inkml:brushProperty name="width" value="0.1" units="cm"/>
      <inkml:brushProperty name="height" value="0.1" units="cm"/>
      <inkml:brushProperty name="color" value="#E71224"/>
    </inkml:brush>
  </inkml:definitions>
  <inkml:trace contextRef="#ctx0" brushRef="#br0">21 1 5561,'0'0'3665,"0"5"-2993,2 3-48,0 7-152,4 45-72,-6-28-144,-3 4-39,-2 5-97,-3-7 16,1-3-40,-1-6-40,8-2-56,0-10-152,0-14 112</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3:01.906"/>
    </inkml:context>
    <inkml:brush xml:id="br0">
      <inkml:brushProperty name="width" value="0.1" units="cm"/>
      <inkml:brushProperty name="height" value="0.1" units="cm"/>
      <inkml:brushProperty name="color" value="#FFC114"/>
    </inkml:brush>
  </inkml:definitions>
  <inkml:trace contextRef="#ctx0" brushRef="#br0">12 0 6505,'-2'22'2921,"-8"-17"-801,12 11-1839,13 4-25,-23-7 8,8 5-16,1-3-56,-1 3-96,33 5-64,-13 0-280,-2 1-152,-8 6-489,-25-2 505</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30.831"/>
    </inkml:context>
    <inkml:brush xml:id="br0">
      <inkml:brushProperty name="width" value="0.1" units="cm"/>
      <inkml:brushProperty name="height" value="0.1" units="cm"/>
      <inkml:brushProperty name="color" value="#FFC114"/>
    </inkml:brush>
  </inkml:definitions>
  <inkml:trace contextRef="#ctx0" brushRef="#br0">1 21 5969,'7'-4'1023,"27"-12"2240,-33 16-3214,0 0 0,0 0 1,0 0-1,0 0 0,0 0 0,0 0 0,0 0 0,0 0 0,0 0 1,0 1-1,0-1 0,0 0 0,0 1 0,0-1 0,0 1 0,0-1 0,-1 1 1,1-1-1,0 1 0,0-1 0,-1 1 0,1 0 0,0 0 0,-1-1 0,1 1 1,0 0-1,-1 0 0,1 0 0,-1 0 0,0 0 0,1-1 0,-1 1 1,0 0-1,1 0 0,-1 1 0,4 16 216,0-1 0,-2 1 0,0 0 0,-1-1 0,-1 32 0,-1-22-21,1 1-1,7 41 0,-2-39-135,36 252 522,-37-234-594,-2 0 1,-2 0-1,-3-1 0,-9 52 0,10-83-35,0 1 0,1-1 0,0 1 0,2-1-1,0 1 1,0-1 0,5 19 0,-5-4-289,-3-53-900,5-12 733</inkml:trace>
</inkml:ink>
</file>

<file path=ppt/ink/ink2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9:18.117"/>
    </inkml:context>
    <inkml:brush xml:id="br0">
      <inkml:brushProperty name="width" value="0.1" units="cm"/>
      <inkml:brushProperty name="height" value="0.1" units="cm"/>
      <inkml:brushProperty name="color" value="#E71224"/>
    </inkml:brush>
  </inkml:definitions>
  <inkml:trace contextRef="#ctx0" brushRef="#br0">0 63 8298,'53'-49'2424,"-52"48"-2384,1 0 1,-1 0-1,0 0 0,1 0 0,-1 0 0,1 1 0,-1-1 0,1 0 0,0 1 0,-1-1 0,1 1 1,-1 0-1,1-1 0,0 1 0,-1 0 0,1 0 0,0 0 0,-1 0 0,1 1 0,0-1 1,-1 0-1,1 1 0,0-1 0,1 1 0,10 2 236,15-2 4,-1-1 1,41-5-1,18-1-105,-114 57-99,15-23-78,-2 2-15,-34 53 0,34-62-94,1-4-415,1 1 0,1 1 0,0 0 0,-10 24 0,11-17-364</inkml:trace>
</inkml:ink>
</file>

<file path=ppt/ink/ink2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9:18.470"/>
    </inkml:context>
    <inkml:brush xml:id="br0">
      <inkml:brushProperty name="width" value="0.1" units="cm"/>
      <inkml:brushProperty name="height" value="0.1" units="cm"/>
      <inkml:brushProperty name="color" value="#E71224"/>
    </inkml:brush>
  </inkml:definitions>
  <inkml:trace contextRef="#ctx0" brushRef="#br0">65 43 7498,'-64'-3'2752,"65"4"-2104,6 4-448,3-11-16,0 6-16,3-2-24,3 1-7,2-4-97,-3-5-24,-2-2-88,-5 2-129,4 10-247,-6 0-128,-4 7 336</inkml:trace>
  <inkml:trace contextRef="#ctx0" brushRef="#br0" timeOffset="1">84 64 6241,'-44'73'5089,"52"-68"-5057,5 3 0,37 33 0,-49-35-64,3 8-88,-3 0-360,-2-5-1392,-3 7 1304</inkml:trace>
</inkml:ink>
</file>

<file path=ppt/ink/ink2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9:19.092"/>
    </inkml:context>
    <inkml:brush xml:id="br0">
      <inkml:brushProperty name="width" value="0.1" units="cm"/>
      <inkml:brushProperty name="height" value="0.1" units="cm"/>
      <inkml:brushProperty name="color" value="#E71224"/>
    </inkml:brush>
  </inkml:definitions>
  <inkml:trace contextRef="#ctx0" brushRef="#br0">120 0 7434,'-94'83'2396,"68"-57"-431,38-33-1153,-9 5-916,6-5 108,26-16-47,61-31 0,-92 52-10,0 1-1,0-1 0,0 1 1,0 0-1,0 0 0,1 0 1,-1 0-1,1 1 0,-1 0 1,0 0-1,1 0 0,7 2 1,-32 37 22,16-32 34,-28 44 51,-47 85 327,59-101-252,16-29-93,-1 0 0,1 1-1,1-1 1,-1 1 0,1 0 0,0 1-1,1-1 1,0 0 0,0 1 0,-1 8-1,3-16-32,0 0 0,0 0-1,0 0 1,0 1-1,0-1 1,0 0 0,0 0-1,0 0 1,0 0 0,0 0-1,1 1 1,-1-1-1,0 0 1,0 0 0,0 0-1,0 0 1,0 0 0,0 1-1,0-1 1,1 0-1,-1 0 1,0 0 0,0 0-1,0 0 1,0 0-1,0 0 1,1 0 0,-1 0-1,0 0 1,0 1 0,0-1-1,0 0 1,1 0-1,-1 0 1,0 0 0,0 0-1,0 0 1,0 0-1,1 0 1,-1 0 0,0-1-1,0 1 1,0 0 0,0 0-1,1 0 1,-1 0-1,0 0 1,0 0 0,0 0-1,0 0 1,0 0 0,1 0-1,-1 0 1,0-1-1,0 1 1,0 0 0,14-13 44,11-16-30,102-134 0,-123 159-13,1-1 0,-1 1 0,1 0 0,0 0 0,1 1 1,-1 0-1,0 0 0,1 0 0,6-2 0,-8 3-1,-1 1-1,1 0 1,-1 0 0,1 0-1,0 0 1,0 1 0,0-1-1,-1 1 1,1 0 0,0 0 0,0 1-1,0-1 1,-1 1 0,1 0-1,6 2 1,-6 1-5,0 0 0,-1 0 1,0 1-1,0-1 0,0 1 0,0 0 0,-1 0 0,0 0 0,0 0 0,0 0 1,1 9-1,-1-8 3,-1-4-1,0 1-1,-1-1 1,1 1 0,-1 0 0,0-1 0,0 1 0,0 0 0,0-1-1,0 1 1,0 0 0,-1-1 0,1 1 0,-1 0 0,0-1-1,0 1 1,0-1 0,-2 5 0,-31 35-19,28-37 17,0 1 1,1 1 0,0-1-1,0 1 1,0 0-1,-4 10 1,-66 187 73,72-199-55,0-12-15,1-15-40,18-79-495,1 30 309</inkml:trace>
</inkml:ink>
</file>

<file path=ppt/ink/ink2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9:19.454"/>
    </inkml:context>
    <inkml:brush xml:id="br0">
      <inkml:brushProperty name="width" value="0.1" units="cm"/>
      <inkml:brushProperty name="height" value="0.1" units="cm"/>
      <inkml:brushProperty name="color" value="#E71224"/>
    </inkml:brush>
  </inkml:definitions>
  <inkml:trace contextRef="#ctx0" brushRef="#br0">88 1 7506,'1'0'91,"0"1"-1,0-1 1,0 1 0,-1-1 0,1 1 0,0 0 0,0 0 0,-1-1 0,1 1 0,-1 0 0,1 0 0,0 0-1,-1 0 1,0 0 0,1 0 0,-1 0 0,1-1 0,-1 1 0,0 0 0,0 0 0,0 0 0,0 0-1,1 1 1,-1-1 0,-1 0 0,1 0 0,0 0 0,0 0 0,0 0 0,0 0 0,-1 0 0,1 1 0,-15 47 109,4-17 158,-50 246 1019,58-269-1322,1 0 0,0 0-1,0 0 1,1 1 0,0-1-1,0 1 1,1-1 0,1 0-1,2 19 1,-2-28-49,-1 1 0,0-1 0,0 0 0,0 1 1,0-1-1,0 0 0,0 1 0,0-1 0,1 0 0,-1 1 0,0-1 0,0 0 0,1 0 0,-1 1 0,0-1 0,0 0 0,1 0 1,-1 1-1,0-1 0,0 0 0,1 0 0,-1 0 0,0 1 0,1-1 0,-1 0 0,0 0 0,1 0 0,-1 0 0,1 0 1,-1 0-1,0 0 0,1 0 0,-1 0 0,0 0 0,1 0 0,-1 0 0,0 0 0,1 0 0,-1 0 0,0 0 0,1 0 0,-1-1 1,0 1-1,1 0 0,-1 0 0,0 0 0,1 0 0,-1-1 0,0 1 0,0 0 0,1 0 0,-1-1 0,0 1 0,0 0 1,1-1-1,-1 1 0,0 0 0,0-1 0,1 0 0,17-23 123,-14 19-83,21-29-155,-1 0-1,-2-1 0,-1-1 1,22-55-1,-9 19-2913,-26 56 1876</inkml:trace>
</inkml:ink>
</file>

<file path=ppt/ink/ink2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9:19.787"/>
    </inkml:context>
    <inkml:brush xml:id="br0">
      <inkml:brushProperty name="width" value="0.1" units="cm"/>
      <inkml:brushProperty name="height" value="0.1" units="cm"/>
      <inkml:brushProperty name="color" value="#E71224"/>
    </inkml:brush>
  </inkml:definitions>
  <inkml:trace contextRef="#ctx0" brushRef="#br0">340 0 4817,'-31'271'5157,"14"-179"-4255,-5-2 1,-3-1-1,-57 135 0,76-211-885,0 0 1,-1-1-1,-13 19 1,17-26-26,0 0-1,-1-1 1,0 0-1,0 0 1,0 0 0,-1 0-1,1-1 1,-1 0-1,0 0 1,0 0 0,-8 3-1,12-6-12,0 1-1,0-1 0,0 0 1,0 0-1,-1 1 0,1-1 1,0 0-1,0 0 0,0 0 1,-1-1-1,1 1 0,0 0 1,0 0-1,0-1 0,0 1 1,0 0-1,-1-1 0,1 1 1,0-1-1,0 1 0,0-1 1,0 0-1,0 0 0,0 1 1,1-1-1,-1 0 0,0 0 1,0 0-1,0 0 0,0-1 1,-16-35-1509,16 34 1367,-13-36-663</inkml:trace>
</inkml:ink>
</file>

<file path=ppt/ink/ink2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9:20.108"/>
    </inkml:context>
    <inkml:brush xml:id="br0">
      <inkml:brushProperty name="width" value="0.1" units="cm"/>
      <inkml:brushProperty name="height" value="0.1" units="cm"/>
      <inkml:brushProperty name="color" value="#E71224"/>
    </inkml:brush>
  </inkml:definitions>
  <inkml:trace contextRef="#ctx0" brushRef="#br0">1 34 8482,'11'-10'617,"20"-12"990,-30 21-1573,0 1 0,1 0-1,-1 0 1,0-1-1,0 1 1,1 0-1,-1 0 1,0 0-1,0 0 1,0 1 0,1-1-1,-1 0 1,0 0-1,0 1 1,0-1-1,0 1 1,1-1 0,-1 1-1,0-1 1,0 1-1,0 0 1,0 0-1,0-1 1,0 1 0,-1 0-1,1 0 1,0 0-1,1 2 1,70 87 961,-45-53-672,2-1 0,2-2 0,1-1 0,44 36 0,64 20-89,-101-68-202,-2 1 1,-1 3 0,37 32 0,-71-55-59,0 0 0,1 1 0,-1-1 0,0 0 0,1 0 0,0 0 0,-1-1 0,1 1 0,0-1 0,0 1 0,0-1 0,5 1 0,-7-2-1,-1 0 0,1 0 0,-1 0 0,1 0 0,-1 0 0,1-1 0,-1 1 0,0 0 0,1 0 0,-1-1 0,1 1 0,-1 0 0,0 0 0,1-1 0,-1 1 1,1-1-1,-1 1 0,0 0 0,0-1 0,1 1 0,-1-1 0,0 1 0,0 0 0,1-1 0,-1 1 0,0-2 0,3-26-693,-6-22 166</inkml:trace>
</inkml:ink>
</file>

<file path=ppt/ink/ink2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9:20.434"/>
    </inkml:context>
    <inkml:brush xml:id="br0">
      <inkml:brushProperty name="width" value="0.1" units="cm"/>
      <inkml:brushProperty name="height" value="0.1" units="cm"/>
      <inkml:brushProperty name="color" value="#E71224"/>
    </inkml:brush>
  </inkml:definitions>
  <inkml:trace contextRef="#ctx0" brushRef="#br0">104 79 8218,'62'-78'3240,"-62"102"-1807,10 17-1297,-7 7 32,-1 18 80,-2 3 0,-3 1-16,1 7-88,-6-14-136,-2 3-80,-3-19-368,-4-12-232,4-16 392</inkml:trace>
  <inkml:trace contextRef="#ctx0" brushRef="#br0" timeOffset="1">7 237 9130,'-7'-49'3089,"24"74"-2985,-3 1-64,1 7 0,0 4-16,-2-9 8,0 0-16,2-8-344,-2-5-249,-5-12 337</inkml:trace>
</inkml:ink>
</file>

<file path=ppt/ink/ink2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9:20.820"/>
    </inkml:context>
    <inkml:brush xml:id="br0">
      <inkml:brushProperty name="width" value="0.1" units="cm"/>
      <inkml:brushProperty name="height" value="0.1" units="cm"/>
      <inkml:brushProperty name="color" value="#E71224"/>
    </inkml:brush>
  </inkml:definitions>
  <inkml:trace contextRef="#ctx0" brushRef="#br0">509 46 7538,'21'-13'1096,"43"-18"0,-64 31-1083,1 0 0,-1 0 0,1-1 1,-1 1-1,1 0 0,0 0 0,-1 0 0,1 0 0,-1 0 0,1 0 0,-1 0 1,1 0-1,-1 0 0,1 0 0,-1 0 0,1 0 0,-1 0 0,1 0 0,0 1 1,-1-1-1,1 0 0,-1 0 0,0 0 0,1 1 0,-1-1 0,1 0 0,-1 1 1,1-1-1,-1 0 0,0 1 0,1-1 0,-1 1 0,0-1 0,1 1 0,-1-1 1,0 1-1,1-1 0,-1 1 0,0-1 0,0 1 0,0-1 0,0 1 0,1-1 1,-1 1-1,-2 28 28,0-19-6,1 7-18,-2 1 0,0-1 0,-1 1 0,-1-1 0,0-1 0,-2 1 0,0-1 0,0 0 0,-2 0 0,-14 22 0,-12 10 78,-1-1 1,-2-2 0,-3-1 0,-1-3 0,-2-1 0,-1-2 0,-69 43-1,92-67 116,-7 5 602,-60 29 0,191-113 857,279-135-542,-370 194-1172,0 1 0,0 0-1,0 0 1,1 1 0,0 1 0,0 0 0,0 1 0,0 0 0,0 1 0,0 0-1,19 1 1,-11-2-637,-20 2 698,0-1 0,1 1 0,-1 0 0,0-1 0,0 1 0,0-1 0,0 1 0,0-1 0,0 1 0,0-1 0,1 1 0,-1-1 0,0 1 0,-1-1 0,1 1 0,0-1 0,0 1 0,0 0 0,0-1 0,0 1 0,0-1 0,-1 1 0,1-1 0,0 1 0,0 0 0,-1-1 0,1 1 0,0-1 0,0 1 0,-1 0 0,1-1 0,0 1 0,-1 0 0,1-1 0,-1 1 0,0 0 0,-16-14 447</inkml:trace>
</inkml:ink>
</file>

<file path=ppt/ink/ink2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9:21.340"/>
    </inkml:context>
    <inkml:brush xml:id="br0">
      <inkml:brushProperty name="width" value="0.1" units="cm"/>
      <inkml:brushProperty name="height" value="0.1" units="cm"/>
      <inkml:brushProperty name="color" value="#E71224"/>
    </inkml:brush>
  </inkml:definitions>
  <inkml:trace contextRef="#ctx0" brushRef="#br0">19 63 7954,'4'9'514,"-1"0"1,0 0-1,0 1 0,-1-1 1,0 1-1,-1-1 1,0 1-1,0 0 1,-1-1-1,-1 1 1,-1 13-1,-3 9-399,-19 62-1,17-51-408,8-31-318,6-28-95,2-8-541,0 0 0,2 0 0,0 1 0,18-25 0,63-80-921,-91 126 2244,6-8 589,1 1 0,-1 0 0,2 0 1,-1 1-1,1 0 0,0 0 0,18-11 0,-26 19-619,-1 0 0,1 0-1,-1-1 1,1 1 0,-1 0-1,0 0 1,1 0 0,-1 0 0,1-1-1,-1 1 1,1 0 0,-1 0-1,1 0 1,-1 0 0,1 0 0,-1 0-1,1 0 1,-1 0 0,1 0-1,-1 1 1,1-1 0,-1 0 0,1 0-1,-1 0 1,1 0 0,-1 1 0,1-1-1,-1 0 1,0 1 0,1-1-1,-1 0 1,1 1 0,-1-1 0,0 0-1,1 1 1,-1 0 0,7 23 700,-9 29-118,-23 48 111,17-73-468,0 1 0,2 0-1,-4 55 1,9-52 92,6 54 1,-4-78-310,0 0 0,0 0 0,1 0 0,0-1 0,0 1 0,1 0 0,0-1 0,1 1 0,-1-1 0,1 0 0,1 0-1,7 9 1,-9-13-45,-1-1 0,1 0 0,0 0 1,0 0-1,0 0 0,0-1 0,0 1 0,0-1 0,1 0 0,-1 0 0,0 0 0,1 0 0,-1 0 0,1-1 0,-1 0 0,1 1 0,-1-1 0,0-1 0,1 1 0,-1 0 0,1-1 0,-1 0 0,1 0 0,-1 0 0,0 0 0,0 0 0,1-1 0,-1 1 0,0-1 0,0 0 0,3-2 0,6-5-33,-1 0-1,0 0 1,0-1-1,-1-1 1,0 0 0,9-13-1,-9 8-80,0 0 0,-1 0-1,-1-1 1,-1 0 0,10-33 0,6-16 1562,11-1-681</inkml:trace>
</inkml:ink>
</file>

<file path=ppt/ink/ink2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9:21.671"/>
    </inkml:context>
    <inkml:brush xml:id="br0">
      <inkml:brushProperty name="width" value="0.1" units="cm"/>
      <inkml:brushProperty name="height" value="0.1" units="cm"/>
      <inkml:brushProperty name="color" value="#E71224"/>
    </inkml:brush>
  </inkml:definitions>
  <inkml:trace contextRef="#ctx0" brushRef="#br0">125 237 10762,'-125'-3'3729,"130"-7"-3465,11-2-136,11-6-80,9 12-8,-2-17 16,6 13-48,4-10 32,-6-5-40,9 14-192,-1 1-104,-13 4-328,-6-6-128,-24-9-280,0-1-1801,-11-6 2017</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31.169"/>
    </inkml:context>
    <inkml:brush xml:id="br0">
      <inkml:brushProperty name="width" value="0.1" units="cm"/>
      <inkml:brushProperty name="height" value="0.1" units="cm"/>
      <inkml:brushProperty name="color" value="#FFC114"/>
    </inkml:brush>
  </inkml:definitions>
  <inkml:trace contextRef="#ctx0" brushRef="#br0">18 1 8226,'-4'279'5235,"1"71"-4852,12 305-208,-9-641-188,0-10-9,1 1 0,-1 0-1,0 0 1,-1 0 0,1 0-1,-1 0 1,0 0 0,0-1-1,-3 8 1,3-14 202,0 1-1,0 0 1,0-1-1,0 1 1,0-1-1,1 1 1,-1-1-1,1 1 1,-1-1 0,1 1-1,-1-1 1,1 0-1,0-2 1,-4-33 951</inkml:trace>
</inkml:ink>
</file>

<file path=ppt/ink/ink2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9:22.112"/>
    </inkml:context>
    <inkml:brush xml:id="br0">
      <inkml:brushProperty name="width" value="0.1" units="cm"/>
      <inkml:brushProperty name="height" value="0.1" units="cm"/>
      <inkml:brushProperty name="color" value="#E71224"/>
    </inkml:brush>
  </inkml:definitions>
  <inkml:trace contextRef="#ctx0" brushRef="#br0">282 12 6601,'-1'-1'100,"1"0"-1,-1 0 1,1 0-1,-1 1 1,0-1-1,0 0 0,1 1 1,-1-1-1,0 0 1,0 1-1,0-1 1,1 1-1,-1 0 1,0-1-1,0 1 0,0 0 1,0-1-1,0 1 1,0 0-1,0 0 1,0 0-1,0 0 1,0 0-1,0 0 0,0 0 1,0 0-1,0 0 1,0 0-1,0 0 1,1 1-1,-1-1 1,0 0-1,0 1 0,0-1 1,0 1-1,0-1 1,0 1-1,1-1 1,-1 1-1,0 0 0,0-1 1,1 1-1,-1 0 1,1 0-1,-1-1 1,0 1-1,1 0 1,0 0-1,-1 0 0,0 1 1,-1 2 3,-1 1 0,1-1 0,0 1 0,0 0 0,0 0 0,1 0 0,-1 0 0,0 10 0,7 386 2144,3-129-1860,-6-160-332,-2 79 5,-1-163-77,-2 0 1,-2-1-1,0 1 0,-15 44 1,19-69-13,0 0-1,0 0 1,-1 0 0,1 0-1,0-1 1,-1 1 0,0-1-1,0 1 1,1-1 0,-1 1 0,-4 2-1,6-5 11,-1 1 0,1-1-1,-1 0 1,0 0-1,1 1 1,-1-1 0,0 0-1,0 0 1,1 0 0,-1 0-1,0 1 1,1-1 0,-1 0-1,0 0 1,0-1 0,1 1-1,-1 0 1,0 0 0,1 0-1,-1 0 1,0-1 0,1 1-1,-1 0 1,0 0-1,1-1 1,-1 1 0,1-1-1,-1 1 1,0-1 0,-5-5-117,1 0-1,1 0 1,-1-1 0,1 0 0,0 0 0,-5-11-1,1 2 108,-14-24-184,3 6 231,1-1 0,1 0 1,-19-65-1,34 96 38,2 0-1,-1 0 1,0 0 0,1 0 0,0 0-1,-1 0 1,2 0 0,-1 1 0,0-1-1,1 0 1,0 0 0,0 0 0,0 0 0,0 0-1,1 0 1,-1 1 0,1-1 0,0 1-1,0-1 1,0 1 0,1 0 0,-1 0-1,1 0 1,0 0 0,0 0 0,0 1 0,0-1-1,0 1 1,0 0 0,1-1 0,-1 2-1,1-1 1,5-2 0,13-4 40,0 1-1,0 2 1,1 0 0,39-4-1,-22 4-230,128-14-968,-114 14 703</inkml:trace>
</inkml:ink>
</file>

<file path=ppt/ink/ink2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9:22.525"/>
    </inkml:context>
    <inkml:brush xml:id="br0">
      <inkml:brushProperty name="width" value="0.1" units="cm"/>
      <inkml:brushProperty name="height" value="0.1" units="cm"/>
      <inkml:brushProperty name="color" value="#E71224"/>
    </inkml:brush>
  </inkml:definitions>
  <inkml:trace contextRef="#ctx0" brushRef="#br0">140 1 7538,'-115'5'3451,"91"0"-474,31 3-2444,26 2-709,5-8 459,68-6 0,-32 0-190,-60 4-95,49 2 37,-60-2-32,0 1 0,0-1-1,-1 1 1,1 0-1,0-1 1,0 1-1,-1 1 1,1-1 0,-1 0-1,1 1 1,-1-1-1,1 1 1,-1 0 0,0 0-1,0 0 1,0 0-1,0 0 1,2 2 0,-4-1-3,1 0 1,0-1 0,-1 1 0,0 0 0,0 0 0,0-1 0,0 1 0,0 0 0,0-1 0,-1 1 0,1 0-1,-1-1 1,0 1 0,0 0 0,-1 3 0,-3 8 11,-40 191 87,-50 194-713,94-392 465,1-6 81,-1 1 0,1-1 0,0 1-1,0-1 1,-1 1 0,1-1 0,-1 1-1,1-1 1,-1 0 0,0 1 0,0-1-1,1 0 1,-1 1 0,0-1 0,0 0-1,0 0 1,-2 2 0,-6-8-320</inkml:trace>
</inkml:ink>
</file>

<file path=ppt/ink/ink2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9:22.858"/>
    </inkml:context>
    <inkml:brush xml:id="br0">
      <inkml:brushProperty name="width" value="0.1" units="cm"/>
      <inkml:brushProperty name="height" value="0.1" units="cm"/>
      <inkml:brushProperty name="color" value="#E71224"/>
    </inkml:brush>
  </inkml:definitions>
  <inkml:trace contextRef="#ctx0" brushRef="#br0">8 2 9722,'-7'-2'3401,"14"4"-3025,6 5-192,8 4 64,0-6 72,9 2 8,3-9-40,9 2-176,4 0-112,2 0-400,-8 3-224,-18 0-1480,5 6 1335</inkml:trace>
</inkml:ink>
</file>

<file path=ppt/ink/ink2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9:23.186"/>
    </inkml:context>
    <inkml:brush xml:id="br0">
      <inkml:brushProperty name="width" value="0.1" units="cm"/>
      <inkml:brushProperty name="height" value="0.1" units="cm"/>
      <inkml:brushProperty name="color" value="#E71224"/>
    </inkml:brush>
  </inkml:definitions>
  <inkml:trace contextRef="#ctx0" brushRef="#br0">47 50 8754,'-27'16'3585,"13"-3"-2121,9 0-784,11-4-240,9 0-32,10-5-32,1-11 0,18-3-176,11-6-79,7-10-418,18 6-391,-11 2-2624,14 1 2231</inkml:trace>
</inkml:ink>
</file>

<file path=ppt/ink/ink2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9:23.538"/>
    </inkml:context>
    <inkml:brush xml:id="br0">
      <inkml:brushProperty name="width" value="0.1" units="cm"/>
      <inkml:brushProperty name="height" value="0.1" units="cm"/>
      <inkml:brushProperty name="color" value="#E71224"/>
    </inkml:brush>
  </inkml:definitions>
  <inkml:trace contextRef="#ctx0" brushRef="#br0">4 89 10498,'-3'0'3681,"9"0"-3313,11 2-184,14 4-168,-7-6 0,6-3 24,0-7-24,4-5 0,-1 2-88,-8-5-336,-4 2-168,-6 7-416,-4-4 576</inkml:trace>
</inkml:ink>
</file>

<file path=ppt/ink/ink2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9:23.891"/>
    </inkml:context>
    <inkml:brush xml:id="br0">
      <inkml:brushProperty name="width" value="0.1" units="cm"/>
      <inkml:brushProperty name="height" value="0.1" units="cm"/>
      <inkml:brushProperty name="color" value="#E71224"/>
    </inkml:brush>
  </inkml:definitions>
  <inkml:trace contextRef="#ctx0" brushRef="#br0">481 1 7402,'-1'0'182,"0"0"1,0 1 0,1-1 0,-1 1-1,0-1 1,0 1 0,0 0 0,1-1 0,-1 1-1,0 0 1,1 0 0,-1-1 0,1 1-1,-1 0 1,1 0 0,-1 0 0,1 0 0,-1 0-1,1 0 1,0-1 0,0 1 0,-1 0 0,1 0-1,0 2 1,-7 37-144,2-13 594,-2 1-149,1 0 1,-3 40 0,-1 6-136,-2 20 22,-1 105 1,-1 15-132,-19 106-135,33-314-125,-1 1 0,0-1 0,0 0 0,0 1 0,-1-1 0,1 0 0,-2 0 0,-3 9 0,5-14-2,1-1 1,-1 0-1,0 1 1,1-1-1,-1 1 1,0-1-1,0 0 1,1 0-1,-1 1 1,0-1-1,0 0 1,1 0-1,-1 0 1,0 0-1,0 0 1,0 0-1,1 0 1,-1 0-1,0 0 1,0 0 0,1 0-1,-1-1 1,0 1-1,0 0 1,1 0-1,-1-1 1,0 1-1,0-1 1,1 1-1,-1 0 1,1-1-1,-1 1 1,0-1-1,1 0 1,-1 1-1,1-1 1,-1 1-1,1-1 1,-1 0-1,0-1 1,-23-29-807,24 31 821,-34-49-422,-3 1 1,-1 2 0,-47-44 0,-2 10 1355,127 83 459,9 8-1120,2-2 0,-1-2 0,1-3 0,95-3 0,-126-3-439,-1-1 0,1 0 0,-1-2 0,0 0 0,0-1 0,32-15 0,-40 15-106,-1 0 1,1-1 0,-1 0-1,-1-1 1,1 0 0,-1 0 0,-1-1-1,1 0 1,-1-1 0,-1 0-1,12-20 1,6-25-529</inkml:trace>
</inkml:ink>
</file>

<file path=ppt/ink/ink2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9:24.246"/>
    </inkml:context>
    <inkml:brush xml:id="br0">
      <inkml:brushProperty name="width" value="0.1" units="cm"/>
      <inkml:brushProperty name="height" value="0.1" units="cm"/>
      <inkml:brushProperty name="color" value="#E71224"/>
    </inkml:brush>
  </inkml:definitions>
  <inkml:trace contextRef="#ctx0" brushRef="#br0">19 345 6793,'-8'-13'2929,"-2"-1"-1457,15 6-471,-2-2-313,13 4-80,16 1-168,14 2-56,9-1-152,-7-4-48,0 6-80,-19-4-48,-1 1-48,-2 2-152,-4-2-288,4 5-192,-8-7-400,-6-6 616</inkml:trace>
  <inkml:trace contextRef="#ctx0" brushRef="#br0" timeOffset="1">333 126 8802,'-53'-43'1080,"33"25"-510,0 2 1,-1 0-1,-32-16 1,58 35-412,-1 0 0,0 1 0,1-1 0,-2 1 0,1 0 0,0 0 0,-1 1 0,0-1 0,0 1 0,0-1 0,0 1 0,-1 0 0,0 0 0,0 0 0,0 0 0,-1 1 0,0-1-1,1 9 1,1 12-90,-1 1-1,-3 44 0,0-48-8,-1 5-90,-13 53 1,11-64-263,0-1 1,1 1-1,1 0 1,0 0-1,1 0 1,1 0-1,4 31 0,-4-48 276,0 1-1,0-1 1,0 0-1,0 0 1,0 0-1,0 1 1,0-1-1,0 0 1,0 0-1,0 0 0,0 1 1,0-1-1,0 0 1,0 0-1,0 0 1,0 1-1,0-1 1,0 0-1,0 0 1,0 0-1,1 1 1,-1-1-1,0 0 0,0 0 1,0 0-1,0 0 1,0 0-1,0 1 1,1-1-1,-1 0 1,0 0-1,0 0 1,0 0-1,0 0 0,1 0 1,-1 0-1,0 1 1,0-1-1,0 0 1,1 0-1,-1 0 1,0 0-1,0 0 1,0 0-1,1 0 1,-1 0-1,0 0 0,0 0 1,0 0-1,1 0 1,-1 0-1,0 0 1,0-1-1,0 1 1,1 0-1,-1 0 1,15-18-473</inkml:trace>
</inkml:ink>
</file>

<file path=ppt/ink/ink2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9:24.590"/>
    </inkml:context>
    <inkml:brush xml:id="br0">
      <inkml:brushProperty name="width" value="0.1" units="cm"/>
      <inkml:brushProperty name="height" value="0.1" units="cm"/>
      <inkml:brushProperty name="color" value="#E71224"/>
    </inkml:brush>
  </inkml:definitions>
  <inkml:trace contextRef="#ctx0" brushRef="#br0">171 22 8026,'10'-20'2992,"-4"18"-2295,3 5-249,-4 24-104,-9-8 72,-4 13 24,-2 9-8,-3-2-104,5 14-96,-5-6-128,5 11-48,-2-1-56,-5-7-88,0 12-224,-5-13-168,-7-3-376,4 7 144,-4-17 432</inkml:trace>
</inkml:ink>
</file>

<file path=ppt/ink/ink2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9:24.923"/>
    </inkml:context>
    <inkml:brush xml:id="br0">
      <inkml:brushProperty name="width" value="0.1" units="cm"/>
      <inkml:brushProperty name="height" value="0.1" units="cm"/>
      <inkml:brushProperty name="color" value="#E71224"/>
    </inkml:brush>
  </inkml:definitions>
  <inkml:trace contextRef="#ctx0" brushRef="#br0">79 30 6601,'-79'-29'3049,"81"63"-856,0 14-1649,11 4-152,5 1 16,-18-6-32,11 1-8,-11-13-184,-23-8-72,25 0-216,1-6-176,4-8-432,-2-3 488,0-15 32</inkml:trace>
</inkml:ink>
</file>

<file path=ppt/ink/ink2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9:25.258"/>
    </inkml:context>
    <inkml:brush xml:id="br0">
      <inkml:brushProperty name="width" value="0.1" units="cm"/>
      <inkml:brushProperty name="height" value="0.1" units="cm"/>
      <inkml:brushProperty name="color" value="#E71224"/>
    </inkml:brush>
  </inkml:definitions>
  <inkml:trace contextRef="#ctx0" brushRef="#br0">1 33 8218,'0'-1'143,"0"-1"0,0 1 1,0 0-1,0 0 0,1 0 1,-1 0-1,1 0 0,-1 0 0,1 0 1,-1 0-1,1 0 0,-1 0 1,1 0-1,0 0 0,0 0 0,-1 0 1,1 0-1,0 1 0,0-1 1,0 0-1,0 0 0,0 1 0,0-1 1,0 1-1,0-1 0,0 1 1,0 0-1,1-1 0,-1 1 1,0 0-1,2-1 0,39 11 130,-37-7-162,1-1 0,0-1-1,-1 1 1,1-1 0,11 1-1,-6-2 36,-1-1 0,1 0 0,0-1 0,-1 0 0,11-3 0,53-10 453,-72 15-579,-1-1 0,1 1-1,0 0 1,-1-1 0,1 1-1,-1 0 1,1 0 0,0 0 0,-1 1-1,1-1 1,-1 0 0,1 0-1,-1 1 1,1-1 0,-1 1-1,1 0 1,-1-1 0,1 1-1,-1 0 1,1 0 0,-1 0 0,0 0-1,2 2 1,0 0 7,-1 0 0,0 0 0,0 0 0,0 1 0,0-1 0,0 1 0,-1-1 0,1 1 0,0 6 0,1 6 35,0 0 1,-2-1 0,0 1 0,-1 17-1,-2 2 25,-3 1-1,0-1 0,-22 67 0,-47 103-1586,53-153 144,12-33 477,-2-21 465</inkml:trace>
  <inkml:trace contextRef="#ctx0" brushRef="#br0" timeOffset="1">12 355 7322,'0'-14'3016,"8"14"-1559,15 2-1201,-13-4-96,15 4-40,-4-4 0,-6-9-40,0 4-16,-9-4-56,4 4-56,2 6-272,-8-8-160,3 1-1265,-4-5-655,-4-10 1479</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31.501"/>
    </inkml:context>
    <inkml:brush xml:id="br0">
      <inkml:brushProperty name="width" value="0.1" units="cm"/>
      <inkml:brushProperty name="height" value="0.1" units="cm"/>
      <inkml:brushProperty name="color" value="#FFC114"/>
    </inkml:brush>
  </inkml:definitions>
  <inkml:trace contextRef="#ctx0" brushRef="#br0">43 34 8554,'-43'-33'2976,"58"39"-2679,18 4-217,3 0-24,-11-3-32,-19-7-72,6-5-184,-3-5-137,1 2 201</inkml:trace>
</inkml:ink>
</file>

<file path=ppt/ink/ink2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9:25.611"/>
    </inkml:context>
    <inkml:brush xml:id="br0">
      <inkml:brushProperty name="width" value="0.1" units="cm"/>
      <inkml:brushProperty name="height" value="0.1" units="cm"/>
      <inkml:brushProperty name="color" value="#E71224"/>
    </inkml:brush>
  </inkml:definitions>
  <inkml:trace contextRef="#ctx0" brushRef="#br0">68 59 3337,'-1'-18'766,"1"15"-463,0 0-1,0-1 1,-1 1 0,1 0 0,-1 0 0,1-1-1,-1 1 1,0 0 0,0 0 0,-4-6 0,4 24 3574,1 55-3584,-1-53-193,0-1 0,-1 1 1,-1-1-1,0 0 0,-1 0 1,-11 27-1,10-28 5,0-1 0,0 1 0,2 1 0,-1-1 0,2 0 0,-1 21 0,3-23 9,4 44 742,-4-56-820,0 0 0,0 0-1,0 0 1,1 0 0,-1 0 0,0 0 0,0 0 0,0-1 0,1 1 0,-1 0 0,1 0 0,-1 0 0,0 0 0,1-1 0,0 1-1,-1 0 1,1 0 0,-1-1 0,1 1 0,0 0 0,-1-1 0,1 1 0,0-1 0,0 1 0,0-1 0,-1 1 0,1-1 0,0 0-1,0 1 1,0-1 0,0 0 0,0 0 0,0 1 0,0-1 0,0 0 0,-1 0 0,1 0 0,0 0 0,0 0 0,0 0 0,0-1-1,0 1 1,1-1 0,48-10 556,-45 10-615,0 1-1,-1-1 1,1 1-1,0-1 1,-1-1 0,1 1-1,-1-1 1,1 1-1,-1-1 1,0-1-1,0 1 1,0 0 0,0-1-1,0 0 1,-1 0-1,1 0 1,-1-1 0,1 1-1,-1-1 1,3-4-1,25-47-1741,-17 25 1130</inkml:trace>
</inkml:ink>
</file>

<file path=ppt/ink/ink2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9:25.958"/>
    </inkml:context>
    <inkml:brush xml:id="br0">
      <inkml:brushProperty name="width" value="0.1" units="cm"/>
      <inkml:brushProperty name="height" value="0.1" units="cm"/>
      <inkml:brushProperty name="color" value="#E71224"/>
    </inkml:brush>
  </inkml:definitions>
  <inkml:trace contextRef="#ctx0" brushRef="#br0">7 300 9922,'0'-24'3433,"-7"30"-3193,32 9-136,9-21-80,27 6 0,5-10 16,-14-18-8,9 8-88,-23-6-104,-14 3-360,-1 11-200,-18-2 448</inkml:trace>
  <inkml:trace contextRef="#ctx0" brushRef="#br0" timeOffset="1">305 48 8410,'-65'-46'2476,"64"46"-2463,1 0-1,0 0 0,0 0 0,0-1 1,-1 1-1,1 0 0,0 0 0,0 0 1,0 0-1,-1 0 0,1 0 0,0 0 1,0 0-1,0 0 0,-1 0 0,1 0 1,0 0-1,0 0 0,0 0 0,-1 0 1,1 0-1,0 0 0,0 0 0,-1 0 1,1 0-1,0 0 0,0 0 0,0 0 1,0 0-1,-1 1 0,1-1 0,0 0 0,0 0 1,0 0-1,0 0 0,-1 0 0,1 1 1,0-1-1,0 0 0,0 0 0,0 0 1,0 0-1,0 1 0,-1-1 0,1 0 1,0 0-1,0 0 0,0 1 0,1 16 267,11 22-66,-11-36-139,1 5 8,0 1 0,0-1 0,-1 0 0,0 1 0,-1-1 0,0 1 0,0-1 0,-1 1 0,0-1 0,-3 12 0,-4 8 228,-19 46 1,9-26-74,-62 201 1165,78-246-1374,1 0 1,0 0 0,0 0-1,1 1 1,-1-1-1,1 0 1,0 0-1,-1 1 1,1-1 0,1 0-1,-1 4 1,1-5-25,0-1 1,-1 1 0,1-1-1,0 1 1,0-1 0,0 0-1,0 1 1,0-1-1,0 0 1,0 0 0,0 0-1,1 0 1,-1 0 0,0 0-1,1 0 1,-1 0 0,1 0-1,-1-1 1,1 1-1,-1-1 1,1 1 0,-1-1-1,1 1 1,3-1 0,0 1-18,1 0 0,0 0-1,-1-1 1,1 0 0,0 0 0,-1-1 0,1 1 0,0-1 0,-1-1 0,1 1 0,-1-1 0,0 1 0,1-2-1,-1 1 1,0 0 0,0-1 0,0 0 0,-1 0 0,1-1 0,-1 1 0,7-8 0,4-6-347,-1 0 0,0-2 0,-1 1 0,11-25 0,-21 38 246,23-42-346</inkml:trace>
</inkml:ink>
</file>

<file path=ppt/ink/ink2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9:26.608"/>
    </inkml:context>
    <inkml:brush xml:id="br0">
      <inkml:brushProperty name="width" value="0.1" units="cm"/>
      <inkml:brushProperty name="height" value="0.1" units="cm"/>
      <inkml:brushProperty name="color" value="#E71224"/>
    </inkml:brush>
  </inkml:definitions>
  <inkml:trace contextRef="#ctx0" brushRef="#br0">26 136 10170,'-25'-35'2915,"25"34"-2898,0 0 0,0 1 0,0-1 0,0 0-1,0 0 1,0 1 0,0-1 0,1 0-1,-1 1 1,0-1 0,0 0 0,1 1 0,-1-1-1,0 0 1,1 1 0,-1-1 0,0 0-1,1 1 1,-1-1 0,1 1 0,-1-1 0,1 1-1,0-1 1,-1 1 0,1 0 0,-1-1-1,1 1 1,0 0 0,-1-1 0,1 1 0,0 0-1,-1 0 1,1-1 0,0 1 0,0 0-1,-1 0 1,1 0 0,0 0 0,-1 0 0,1 0-1,1 0 1,3-1 44,292-65 275,-237 55-321,-49 9-13,-1 1 1,1 0-1,-1 1 1,1 0-1,-1 1 1,21 3-1,-27-3-3,-1-1 1,0 1-1,1 0 0,-1 0 0,0 0 0,0 1 0,0-1 1,0 1-1,0 0 0,0 0 0,0 0 0,0 0 0,-1 0 1,1 0-1,-1 1 0,0-1 0,1 1 0,-1 0 1,0-1-1,-1 1 0,1 0 0,0 0 0,-1 1 0,0-1 1,2 3-1,-2 7 5,1 0-1,-1 0 1,-1-1 0,-1 1 0,1 0 0,-6 20 0,-22 81 44,8-42 21,13-38-17,-1 0 1,-2-1-1,-1 0 1,-2-1 0,-1 0-1,-23 39 1,34-68-52,1 1 1,-1-1-1,1 1 1,0 0-1,0 0 0,0 0 1,1 0-1,0 0 1,-1 0-1,2 1 0,-1-1 1,0 0-1,1 1 1,0 6-1,0-11-2,0 0 1,0 1-1,0-1 0,0 0 0,0 1 0,0-1 0,0 0 1,0 1-1,0-1 0,-1 0 0,1 1 0,0-1 0,0 0 1,0 0-1,0 1 0,0-1 0,0 0 0,-1 1 1,1-1-1,0 0 0,0 0 0,-1 0 0,1 1 0,0-1 1,0 0-1,0 0 0,-1 0 0,1 1 0,0-1 1,-1 0-1,1 0 0,0 0 0,0 0 0,-1 0 0,1 0 1,0 0-1,-1 0 0,1 0 0,0 0 0,-1 0 1,1 0-1,0 0 0,-1 0 0,1 0 0,0 0 0,-1 0 1,1 0-1,-22-11-65,-19-20-98,31 20 97,1-1 1,0 1 0,1-2-1,0 1 1,1-1-1,0 0 1,1 0 0,-8-26-1,6 11 25,1 0 0,1 0-1,-2-39 1,7 65 43,1 0 0,0 1 0,0-1 0,0 0 1,0 0-1,0 0 0,1 0 0,-1 0 0,0 0 0,1 1 0,0-1 1,-1 0-1,1 0 0,0 1 0,0-1 0,0 0 0,0 1 0,0-1 0,0 1 1,2-3-1,-2 4 3,0 0 1,-1-1-1,1 1 1,0 0-1,0-1 1,0 1 0,-1 0-1,1 0 1,0 0-1,0 0 1,0 0-1,-1 0 1,1 0-1,0 0 1,0 0-1,0 0 1,0 0-1,-1 1 1,1-1 0,0 0-1,0 1 1,-1-1-1,1 0 1,0 1-1,-1-1 1,1 1-1,0-1 1,-1 1-1,1-1 1,0 1-1,-1 0 1,1-1 0,-1 1-1,1 0 1,-1-1-1,0 1 1,1 0-1,-1-1 1,1 2-1,1 2 15,-1-1 0,1 1-1,-1-1 1,1 1 0,-1 0 0,0-1-1,-1 1 1,1 0 0,-1 0 0,1 0-1,-1 0 1,0 0 0,-1 4-1,-14 52 194,3-14-94,8-30-75,-2 0 0,0-1 0,0 0-1,-1 0 1,-13 19 0,13-23-136,0 0 1,0 1-1,1 0 1,1 0-1,0 1 1,1 0-1,0-1 1,1 1-1,0 1 0,-1 17 1,5-45-1243,1-2 910</inkml:trace>
</inkml:ink>
</file>

<file path=ppt/ink/ink2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9:27.070"/>
    </inkml:context>
    <inkml:brush xml:id="br0">
      <inkml:brushProperty name="width" value="0.1" units="cm"/>
      <inkml:brushProperty name="height" value="0.1" units="cm"/>
      <inkml:brushProperty name="color" value="#E71224"/>
    </inkml:brush>
  </inkml:definitions>
  <inkml:trace contextRef="#ctx0" brushRef="#br0">106 1 8034,'-4'3'391,"0"1"1,0 0-1,0 0 1,1 1-1,-1-1 1,1 1-1,0-1 1,-2 6-1,-4 10-134,1 0 1,-6 24-1,7-22 325,-2 9-210,2 0-1,0 1 1,-2 58 0,7 98-418,3-106-372,3-59-1124,3-39 269,6-37-727,3-18-104,-8 46 2483,0 0 0,16-32 0,-18 44-30,1 1-1,1 0 1,-1 0 0,2 0-1,0 1 1,0 1 0,1-1-1,0 1 1,1 1 0,0 0-1,16-10 1,-19 15-296,-1-1-1,0 0 1,0 0-1,0 0 1,-1-1-1,1 0 1,-1 0 0,-1 0-1,1-1 1,-1 0-1,5-9 1,-9 12-56,1 1 1,0 0 0,0 0-1,0 1 1,0-1 0,0 0-1,1 1 1,-1-1-1,1 1 1,-1 0 0,1 0-1,0 0 1,5-3 0,24-21-159,-19 14 28,-11 10 83,0 1-1,-1 0 1,1-1 0,0 1 0,-1-1 0,1 1-1,-1-1 1,1 0 0,-1 0 0,0 0 0,0 0-1,1 0 1,-2 0 0,1 0 0,0 0 0,0 0-1,-1 0 1,1 0 0,-1-1 0,1 1 0,-1 0-1,0-4 1,-4-14-3401,1 11 2306</inkml:trace>
</inkml:ink>
</file>

<file path=ppt/ink/ink2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9:27.408"/>
    </inkml:context>
    <inkml:brush xml:id="br0">
      <inkml:brushProperty name="width" value="0.1" units="cm"/>
      <inkml:brushProperty name="height" value="0.1" units="cm"/>
      <inkml:brushProperty name="color" value="#E71224"/>
    </inkml:brush>
  </inkml:definitions>
  <inkml:trace contextRef="#ctx0" brushRef="#br0">132 79 4881,'-8'-78'5561,"3"86"-4753,-5 5-247,0 2 15,10 13-16,-13-2-24,13 4-160,-2 1-48,-8 2-184,10 6-48,-4 5-104,-8 4-144,-3-4-320,-3-3-216,-6 12 416</inkml:trace>
</inkml:ink>
</file>

<file path=ppt/ink/ink2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9:27.764"/>
    </inkml:context>
    <inkml:brush xml:id="br0">
      <inkml:brushProperty name="width" value="0.1" units="cm"/>
      <inkml:brushProperty name="height" value="0.1" units="cm"/>
      <inkml:brushProperty name="color" value="#E71224"/>
    </inkml:brush>
  </inkml:definitions>
  <inkml:trace contextRef="#ctx0" brushRef="#br0">27 1 9954,'-7'12'710,"-10"20"837,15-22-816,7-8 90,3-5-790,0 1 1,0 0-1,0 0 0,1 1 1,-1 0-1,10 1 1,35-7 53,-25-2-47,0 1-1,1 2 0,48-5 1,-66 9-29,-8 5 21,-2 8-20,0 5 26,-1 0-1,0 1 1,-1-1 0,-1 0-1,-5 20 1,0 11 189,-13 22 142,31 53-110,-12-84-835,-3 0 0,-7 38 0,8-66-141,-4-6 349</inkml:trace>
</inkml:ink>
</file>

<file path=ppt/ink/ink2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9:28.092"/>
    </inkml:context>
    <inkml:brush xml:id="br0">
      <inkml:brushProperty name="width" value="0.1" units="cm"/>
      <inkml:brushProperty name="height" value="0.1" units="cm"/>
      <inkml:brushProperty name="color" value="#E71224"/>
    </inkml:brush>
  </inkml:definitions>
  <inkml:trace contextRef="#ctx0" brushRef="#br0">127 1 8154,'5'7'3623,"-3"16"-3412,-1-17 96,4 43 103,-2 0 1,-2 0-1,-2 0 1,-12 77-1,-31 149-74,-34 160-1512,73-422 552,3-12 296</inkml:trace>
</inkml:ink>
</file>

<file path=ppt/ink/ink2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9:38.408"/>
    </inkml:context>
    <inkml:brush xml:id="br0">
      <inkml:brushProperty name="width" value="0.1" units="cm"/>
      <inkml:brushProperty name="height" value="0.1" units="cm"/>
      <inkml:brushProperty name="color" value="#E71224"/>
    </inkml:brush>
  </inkml:definitions>
  <inkml:trace contextRef="#ctx0" brushRef="#br0">2 156 5209,'-1'-3'3268,"0"3"-3206,13-5-23,81-15 179,0 4 1,152-8-1,-46 7 10,233-5 131,-240 18-269,193-1 588,-123 3-465,-114-5-159,-75 2-41,1 3-1,74 9 1,-78 1 13,1-3 0,108-5 1,325-14 118,-486 14-128,209-9 64,-61 1-26,-50 1-50,72 1-20,-166 8 21,0 0 0,0 1 0,0 1 0,-1 1-1,1 1 1,30 13 0,-33-11 25,1-1-1,1-1 1,-1-1 0,1-1-1,25 3 1,109-2 99,-7 1-105,-128-4 0,56 6 90,0-3 0,98-5 1,-107-5-97,1 4 1,-1 2-1,0 4 0,96 17 1,-70-11 3,-70-10-23,-1 1 0,41 8 0,90 29 40,258 32 1,-331-67-29,89-6 0,-13 0 7,-69 4 24,149 24 0,-160-16-27,0-3-1,93-3 1,-61-3-11,-33-1-7,-1 4 0,0 3-1,81 19 1,-12 16-1,-123-36 11,0-1-1,0-1 0,22 2 0,27 7-240,-68-13-111,-3 4 129</inkml:trace>
</inkml:ink>
</file>

<file path=ppt/ink/ink2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9:40.876"/>
    </inkml:context>
    <inkml:brush xml:id="br0">
      <inkml:brushProperty name="width" value="0.1" units="cm"/>
      <inkml:brushProperty name="height" value="0.1" units="cm"/>
      <inkml:brushProperty name="color" value="#E71224"/>
    </inkml:brush>
  </inkml:definitions>
  <inkml:trace contextRef="#ctx0" brushRef="#br0">13 639 3657,'-1'-1'133,"0"0"1,0 1-1,0-1 0,0 0 1,1 0-1,-1 0 1,0 0-1,0 1 0,1-1 1,-1 0-1,1 0 1,-1 0-1,1-1 0,-1 1 1,1 0-1,0 0 1,-1 0-1,1 0 0,0 0 1,0 0-1,0-1 0,0 1 1,0 0-1,0-1 1,22-8 1443,-2 4-1818,9-2 308,0 1 0,1 1 0,-1 2 0,1 1 0,38 1 0,46-5 197,-21-6 47,179-49-1,63-8-224,-110 28-21,-86 12 96,1 6-1,283-10 1,-373 37-59,1 2 1,-2 3-1,93 26 1,11 2-61,-19-16-10,70 16 50,-156-27-66,-1-1 0,1-3 1,88-1-1,143-25 18,-177 10-33,-42 9 27,0 2 0,100 14-1,0 0-20,-97-11 2,57 4 78,1-5 0,212-24 0,-19-13-15,119-36 26,-345 50-59,-1-3-1,154-65 1,-223 80-37,0 1 0,1 1 0,-1 1 0,2 0 0,-1 1-1,0 2 1,1 0 0,0 0 0,0 2 0,24 2 0,164 4 15,23 2 17,-194-5-37,53-2 0,-54-1 28,63 5 0,285 34 2,71-14 208,-64-5-18,-21-6-164,-54-4 123,-226-6-95,1-5 1,0-3 0,-1-4-1,0-4 1,-1-5-1,0-3 1,105-40-1,-157 48-45,242-74 149,-243 79-179,1 1 0,0 2 0,0 1 0,1 3-1,66 4 1,-37 1-7,-50-4 1,0 1 0,0 1 0,-1 0 0,1 1 0,0 1 0,-1 0 0,26 11 0,-18-3 0,0-1 0,1-1 0,0-2 0,1 0 0,39 5 0,-8-4 2,-9-1 3,1-1 0,0-3 0,0-2 1,85-7-1,-21-8-2,0 5 1,1 5-1,121 13 0,-215-10-1,0-1 1,0 0-1,0-2 0,0 0 1,30-10-1,-26 7 5,-1 1 1,49-5-1,-63 9-2,0-1 0,0 0-1,0 0 1,0-1 0,16-8 0,25-6 36,27 3-9,121-4 0,-71 8-91,-115 8 190,28 0-634,-39 2 632,1 0 1,-1 0 0,1 0 0,-1 0-1,1 1 1,-1-1 0,1 0-1,-1 1 1,0-1 0,1 1 0,-1 0-1,1 0 1,-1-1 0,0 1 0,0 0-1,1 0 1,-1 0 0,0 0 0,0 0-1,0 0 1,1 2 0,8 22 1045</inkml:trace>
</inkml:ink>
</file>

<file path=ppt/ink/ink2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9:53.841"/>
    </inkml:context>
    <inkml:brush xml:id="br0">
      <inkml:brushProperty name="width" value="0.1" units="cm"/>
      <inkml:brushProperty name="height" value="0.1" units="cm"/>
      <inkml:brushProperty name="color" value="#E71224"/>
    </inkml:brush>
  </inkml:definitions>
  <inkml:trace contextRef="#ctx0" brushRef="#br0">237 1 12883,'-10'8'136,"-2"11"-72,-9 29 104,0 3-48,-4 8-64,4 2-16,-5-2-48,1-8 8,4-10-32,1-10-80,5-5-128,0-3-96,10-11-176,5-1-57</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31.844"/>
    </inkml:context>
    <inkml:brush xml:id="br0">
      <inkml:brushProperty name="width" value="0.1" units="cm"/>
      <inkml:brushProperty name="height" value="0.1" units="cm"/>
      <inkml:brushProperty name="color" value="#FFC114"/>
    </inkml:brush>
  </inkml:definitions>
  <inkml:trace contextRef="#ctx0" brushRef="#br0">197 1 7154,'-68'57'3550,"67"-57"-3529,1 0 1,0 0 0,-1 1-1,1-1 1,0 0 0,0 0 0,0 1-1,-1-1 1,1 0 0,0 0-1,0 1 1,0-1 0,0 0-1,-1 1 1,1-1 0,0 0 0,0 1-1,0-1 1,0 0 0,0 0-1,0 1 1,0-1 0,0 0 0,0 1-1,0-1 1,0 0 0,0 1-1,0-1 1,0 0 0,0 1-1,0-1 1,1 0 0,-1 1 0,0-1-1,0 0 1,0 0 0,0 1-1,1-1 1,-1 0 0,0 1 0,0-1-1,0 0 1,1 0 0,-1 0-1,1 1 1,21 11 381,-13-10-353,0 1-1,0-1 0,0 0 0,12 0 0,-15-1-57,-1 0 0,1 0 0,-1 0 1,1 0-1,-1 1 0,0 0 1,1 0-1,-1 1 0,5 2 0,-8-4-52,0 0-1,-1 0 1,1 0-1,0 1 1,0-1 0,-1 0-1,1 0 1,0 1-1,-1-1 1,0 1-1,1 0 1,-1-1-1,0 1 1,0 0-1,0 0 1,0 0 0,0 0-1,0 0 1,-1 0-1,1 0 1,0 0-1,-1 0 1,0 0-1,1 0 1,-1 0-1,0 4 1,-6 13-534,0-1 1,-1 0 0,-1-1-1,0 0 1,-19 28-1,13-25 975,-1 0-1,-1-1 1,0 0 0,-22 18-1,30-32-163,1 1-1,-1-2 0,0 1 0,-1-1 1,1 0-1,-1 0 0,1-1 0,-1-1 1,0 1-1,-13 1 0,5-1 111,3 3 91,15 0-74,26 1 176,-21-8-481,0 1 1,0-1 0,0 0 0,-1 0-1,1-1 1,0 1 0,-1-1-1,1-1 1,-1 1 0,0-1-1,9-6 1,56-47 184,-26 19-191,109-61-698,-115 64 437</inkml:trace>
</inkml:ink>
</file>

<file path=ppt/ink/ink2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9:54.177"/>
    </inkml:context>
    <inkml:brush xml:id="br0">
      <inkml:brushProperty name="width" value="0.1" units="cm"/>
      <inkml:brushProperty name="height" value="0.1" units="cm"/>
      <inkml:brushProperty name="color" value="#E71224"/>
    </inkml:brush>
  </inkml:definitions>
  <inkml:trace contextRef="#ctx0" brushRef="#br0">74 0 5297,'2'11'4040,"1"53"-2891,-39 349 1775,16-224-2754,10-108-145,4-38-49,0 50-1,29-168-2298,-9 12 1652</inkml:trace>
</inkml:ink>
</file>

<file path=ppt/ink/ink2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9:54.672"/>
    </inkml:context>
    <inkml:brush xml:id="br0">
      <inkml:brushProperty name="width" value="0.1" units="cm"/>
      <inkml:brushProperty name="height" value="0.1" units="cm"/>
      <inkml:brushProperty name="color" value="#E71224"/>
    </inkml:brush>
  </inkml:definitions>
  <inkml:trace contextRef="#ctx0" brushRef="#br0">262 50 7162,'68'-49'2701,"-81"75"-2388,12-24-284,1 1 0,-2-1 0,1 1-1,0-1 1,0 1 0,-1-1 0,1 0 0,-1 0 0,0 0 0,1 0-1,-5 4 1,1-1 4,-1 0-1,1 1 1,0 0-1,0 0 1,1 0-1,0 1 1,0-1-1,0 1 1,1 0-1,0 0 1,1 0-1,-3 8 1,3-9-28,0 0 0,-1 0 1,0-1-1,0 1 0,0-1 0,-1 0 1,0 1-1,0-2 0,0 1 0,0 0 1,-9 5-1,-18 23 4,-97 111 430,123-135-356,0 1 0,1 0 0,0-1 0,0 1 0,1 1 1,1-1-1,-1 0 0,0 18 0,5-21-71,-1-1-1,1 1 1,1-1 0,-1 0-1,1 0 1,0 0 0,1-1-1,-1 1 1,1-1 0,0 0-1,7 7 1,0 3-5,-6-6-5,0 0 1,-1 1-1,-1-1 1,1 1-1,-1 0 1,-1 0-1,0 0 1,-1 1-1,0-1 1,0 0-1,-1 1 1,-2 19-1,4 47 4,1-57 0,0-3 20,0 0 1,-1 0-1,-1 0 0,-1 0 0,0 0 0,-1 0 0,-4 20 0,-2-9 116,2 1-1,1-1 1,-1 40-1,1-9 347,-3-32 95,23-54-148,21-24-442,-21 30-176,0 0 0,-2 0 0,0-1 1,13-33-1,1-55-1251,-5 62 1004</inkml:trace>
</inkml:ink>
</file>

<file path=ppt/ink/ink2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9:55.001"/>
    </inkml:context>
    <inkml:brush xml:id="br0">
      <inkml:brushProperty name="width" value="0.1" units="cm"/>
      <inkml:brushProperty name="height" value="0.1" units="cm"/>
      <inkml:brushProperty name="color" value="#E71224"/>
    </inkml:brush>
  </inkml:definitions>
  <inkml:trace contextRef="#ctx0" brushRef="#br0">91 99 8162,'-90'-40'2792,"93"40"-2584,25 2-24,-12 0-24,24 3 0,-4-5-39,-15-7-41,20-3-64,-23-3-40,10-2-225,-6 2-247,-1 3 296</inkml:trace>
</inkml:ink>
</file>

<file path=ppt/ink/ink2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9:55.354"/>
    </inkml:context>
    <inkml:brush xml:id="br0">
      <inkml:brushProperty name="width" value="0.1" units="cm"/>
      <inkml:brushProperty name="height" value="0.1" units="cm"/>
      <inkml:brushProperty name="color" value="#E71224"/>
    </inkml:brush>
  </inkml:definitions>
  <inkml:trace contextRef="#ctx0" brushRef="#br0">38 0 6249,'-3'3'338,"-1"0"-1,1 1 0,0-1 1,1 0-1,-1 1 0,1 0 1,-1-1-1,1 1 1,0 0-1,1 0 0,-1 1 1,1-1-1,-1 0 0,0 6 1,0 5-219,1 0 0,2 29 1,-1 1 441,1 2-277,3 1-1,1-1 0,3 0 1,26 89-1,-8-31-125,-12-42-79,-2-5 15,2 0 0,44 111 1,-55-162-95,1 0 1,0-1 0,0 1-1,0-1 1,1 0 0,0 0-1,7 7 1,-11-12-1,0 0 0,1 0 0,-1 0 1,0 0-1,1 0 0,-1 0 0,0 0 0,1 0 0,-1-1 1,1 1-1,-1-1 0,1 1 0,-1-1 0,1 0 0,0 1 1,-1-1-1,1 0 0,0 0 0,-1 0 0,1 0 0,-1 0 1,1-1-1,0 1 0,-1 0 0,1-1 0,-1 1 0,1-1 1,-1 0-1,1 1 0,-1-1 0,0 0 0,1 0 1,-1 0-1,0 0 0,1 0 0,-1 0 0,0 0 0,0-1 1,2-1-1,3-6-58,0-1 0,0 0 0,-1 0 0,0 0 0,-1-1 1,0 0-1,-1 0 0,0 0 0,0 0 0,-1 0 0,0-12 0,0 3-545,-1 0-1,-1 0 0,-1 0 0,-1 0 1,-6-29-1,-1 16-343</inkml:trace>
</inkml:ink>
</file>

<file path=ppt/ink/ink2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9:55.694"/>
    </inkml:context>
    <inkml:brush xml:id="br0">
      <inkml:brushProperty name="width" value="0.1" units="cm"/>
      <inkml:brushProperty name="height" value="0.1" units="cm"/>
      <inkml:brushProperty name="color" value="#E71224"/>
    </inkml:brush>
  </inkml:definitions>
  <inkml:trace contextRef="#ctx0" brushRef="#br0">4 0 7770,'0'8'2984,"-4"-3"-2040,4 2 1001,4 3-1625,-1 3-88,15 46-168,-11-39-16,-2 0-256,0-4-176,8-6 224</inkml:trace>
</inkml:ink>
</file>

<file path=ppt/ink/ink2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9:56.029"/>
    </inkml:context>
    <inkml:brush xml:id="br0">
      <inkml:brushProperty name="width" value="0.1" units="cm"/>
      <inkml:brushProperty name="height" value="0.1" units="cm"/>
      <inkml:brushProperty name="color" value="#E71224"/>
    </inkml:brush>
  </inkml:definitions>
  <inkml:trace contextRef="#ctx0" brushRef="#br0">9 30 9450,'-8'-3'3353,"14"1"-2745,7 4-504,9 3-48,-2-2-40,-1-8 8,1-6-8,8-6 0,3 16-8,7 1-120,-4 5-120,-4-4-312,-5 6-208,-12 1 456</inkml:trace>
</inkml:ink>
</file>

<file path=ppt/ink/ink2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9:56.375"/>
    </inkml:context>
    <inkml:brush xml:id="br0">
      <inkml:brushProperty name="width" value="0.1" units="cm"/>
      <inkml:brushProperty name="height" value="0.1" units="cm"/>
      <inkml:brushProperty name="color" value="#E71224"/>
    </inkml:brush>
  </inkml:definitions>
  <inkml:trace contextRef="#ctx0" brushRef="#br0">157 61 7258,'0'2'2776,"8"-7"-1760,3-7-816,11 6-64,-1-9-8,10 5-32,4 4 1,-1-3-73,4 9-57,-10 0-263,-2 4-264,-9 7 328</inkml:trace>
  <inkml:trace contextRef="#ctx0" brushRef="#br0" timeOffset="1">15 375 8386,'-14'8'2888,"28"-6"-2672,3-1-32,14 8 49,-3-13 39,0-6 8,5-3 8,11-5-160,4 2-40,4-1-56,2 3-8,-6-4-64,-2-1-56,-5 6-224,7 2-128,-25-2-57,-7 1 257</inkml:trace>
</inkml:ink>
</file>

<file path=ppt/ink/ink2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9:56.727"/>
    </inkml:context>
    <inkml:brush xml:id="br0">
      <inkml:brushProperty name="width" value="0.1" units="cm"/>
      <inkml:brushProperty name="height" value="0.1" units="cm"/>
      <inkml:brushProperty name="color" value="#E71224"/>
    </inkml:brush>
  </inkml:definitions>
  <inkml:trace contextRef="#ctx0" brushRef="#br0">26 3 7738,'2'-2'2626,"3"17"-2113,2 22-516,-1 712 1826,-6-726-1804,-22 314 89,4-88 101,13-141-15,4-84-3659,1-56 2289</inkml:trace>
</inkml:ink>
</file>

<file path=ppt/ink/ink2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9:58.190"/>
    </inkml:context>
    <inkml:brush xml:id="br0">
      <inkml:brushProperty name="width" value="0.1" units="cm"/>
      <inkml:brushProperty name="height" value="0.1" units="cm"/>
      <inkml:brushProperty name="color" value="#E71224"/>
    </inkml:brush>
  </inkml:definitions>
  <inkml:trace contextRef="#ctx0" brushRef="#br0">0 78 5257,'48'-33'2689,"-23"17"-17,-1-1-2112,-17 6 9,14 11-49,-3 9-136,-9 3 0,-6 6-144,2 3-64,-5 2-80,-7 0-56,10 5-72,-9 2-72,-6-7-344,9 5-160,-15 3 336</inkml:trace>
</inkml:ink>
</file>

<file path=ppt/ink/ink2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9:58.523"/>
    </inkml:context>
    <inkml:brush xml:id="br0">
      <inkml:brushProperty name="width" value="0.1" units="cm"/>
      <inkml:brushProperty name="height" value="0.1" units="cm"/>
      <inkml:brushProperty name="color" value="#E71224"/>
    </inkml:brush>
  </inkml:definitions>
  <inkml:trace contextRef="#ctx0" brushRef="#br0">4 181 8570,'-3'-3'2920,"9"-4"-2687,9-3 23,8 10-8,3-8 16,10-7-48,7 9-40,10-19-88,1-1-32,-2-2-32,4-2-24,-8 9-120,0 21-64,-12-2-224,-8 7-120,-5 8 335</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32.202"/>
    </inkml:context>
    <inkml:brush xml:id="br0">
      <inkml:brushProperty name="width" value="0.1" units="cm"/>
      <inkml:brushProperty name="height" value="0.1" units="cm"/>
      <inkml:brushProperty name="color" value="#FFC114"/>
    </inkml:brush>
  </inkml:definitions>
  <inkml:trace contextRef="#ctx0" brushRef="#br0">18 1 8522,'5'70'3696,"-1"-29"-3468,-1 54-1,-10 10 305,-5 132-41,14 97-364,-6 441-39,3-734-84,-1-33-45,0-17-54,0-32-261,1-33-168,2-12 196</inkml:trace>
</inkml:ink>
</file>

<file path=ppt/ink/ink2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9:58.891"/>
    </inkml:context>
    <inkml:brush xml:id="br0">
      <inkml:brushProperty name="width" value="0.1" units="cm"/>
      <inkml:brushProperty name="height" value="0.1" units="cm"/>
      <inkml:brushProperty name="color" value="#E71224"/>
    </inkml:brush>
  </inkml:definitions>
  <inkml:trace contextRef="#ctx0" brushRef="#br0">263 0 7778,'-6'8'283,"0"1"0,1 0 1,0 0-1,1 0 0,0 0 1,0 1-1,1 0 0,0-1 1,1 1-1,-2 15 0,-7 21 141,-59 238 740,-17 56-903,71-283-248,-12 31-48,28-88 25,-1 0 0,1 0-1,0 0 1,0 0-1,-1-1 1,1 1 0,0 0-1,0 0 1,-1 0-1,1 0 1,0-1 0,0 1-1,0 0 1,0 0-1,-1-1 1,1 1 0,0 0-1,0 0 1,0-1-1,0 1 1,0 0 0,0-1-1,0 1 1,0 0-1,-1 0 1,1-1 0,0 1-1,0 0 1,0-1-1,0 1 1,1 0 0,-1 0-1,0-1 1,0 1-1,0 0 1,0 0 0,0-1-1,0 1 1,0 0 0,0-1-1,1 1 1,-1 0-1,0 0 1,0 0 0,0-1-1,0 1 1,1 0-1,-1-1 1,10-22-191</inkml:trace>
</inkml:ink>
</file>

<file path=ppt/ink/ink2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9:59.220"/>
    </inkml:context>
    <inkml:brush xml:id="br0">
      <inkml:brushProperty name="width" value="0.1" units="cm"/>
      <inkml:brushProperty name="height" value="0.1" units="cm"/>
      <inkml:brushProperty name="color" value="#E71224"/>
    </inkml:brush>
  </inkml:definitions>
  <inkml:trace contextRef="#ctx0" brushRef="#br0">1 184 8482,'21'-19'2912,"23"10"-2744,11 3-7,-11-2 15,20 6-32,-16-3 0,-11 0-32,13 5-64,-24-3 0,-1-2-48,-4 2-104,-5-4-176,-3-3-185,-8-6 257</inkml:trace>
  <inkml:trace contextRef="#ctx0" brushRef="#br0" timeOffset="1">231 0 7194,'-14'4'2728,"21"10"-2040,0-4-408,-9 3-16,5 9-120,-14-9-24,3 3-64,-9-3-24,15 6-16,24 15-16,-17-4-8,5 1 0,-10 3 8,-9-9-16,8-2-184,4-7-232,12-17 248</inkml:trace>
</inkml:ink>
</file>

<file path=ppt/ink/ink2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9:59.574"/>
    </inkml:context>
    <inkml:brush xml:id="br0">
      <inkml:brushProperty name="width" value="0.1" units="cm"/>
      <inkml:brushProperty name="height" value="0.1" units="cm"/>
      <inkml:brushProperty name="color" value="#E71224"/>
    </inkml:brush>
  </inkml:definitions>
  <inkml:trace contextRef="#ctx0" brushRef="#br0">54 1 6681,'2'11'309,"0"1"0,-1 0 0,-1 0-1,0-1 1,0 1 0,-1 0-1,-1 0 1,0-1 0,0 1 0,-1-1-1,-1 1 1,-4 10 0,1-2-253,1 1-1,-5 33 1,6-21 18,2-21-22,1 1 0,1-1 0,0 1 1,0 0-1,1 0 0,1 0 0,3 16 0,-4-32-13,0 0-1,1 0 0,0-1 1,-1 1-1,1 0 1,0 0-1,1 0 1,-1 0-1,0 0 1,1 0-1,0 0 0,-1 1 1,1-1-1,0 1 1,1-1-1,-1 1 1,4-4-1,-3 3-278,0 1 1,0-1-1,0 1 0,0 0 0,0 0 1,1 0-1,-1 0 0,1 1 1,-1-1-1,1 1 0,0 0 0,6-1 1,-3 0-704</inkml:trace>
</inkml:ink>
</file>

<file path=ppt/ink/ink2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7:59:59.955"/>
    </inkml:context>
    <inkml:brush xml:id="br0">
      <inkml:brushProperty name="width" value="0.1" units="cm"/>
      <inkml:brushProperty name="height" value="0.1" units="cm"/>
      <inkml:brushProperty name="color" value="#E71224"/>
    </inkml:brush>
  </inkml:definitions>
  <inkml:trace contextRef="#ctx0" brushRef="#br0">200 13 7778,'-19'8'1789,"-10"7"-227,29-15-1553,0 0-1,-1 1 1,1-1-1,0 1 1,-1-1-1,1 1 1,0-1 0,0 1-1,-1 0 1,1-1-1,0 1 1,0-1-1,0 1 1,0-1-1,0 1 1,0 0 0,0-1-1,0 1 1,0-1-1,0 1 1,0 0-1,0-1 1,0 1 0,0-1-1,1 1 1,-1-1-1,0 1 1,0-1-1,1 1 1,-1-1 0,0 1-1,1-1 1,-1 1-1,0-1 1,1 1-1,-1-1 1,1 1-1,-1-1 1,1 0 0,-1 1-1,1-1 1,-1 0-1,1 0 1,0 1-1,1 0 5,-1-1-1,1 1 0,-1 0 1,1-1-1,-1 0 0,1 1 1,-1-1-1,1 0 0,-1 1 0,1-1 1,0 0-1,-1 0 0,1-1 1,-1 1-1,1 0 0,-1 0 1,1-1-1,-1 1 0,1-1 0,-1 1 1,1-1-1,-1 0 0,1 1 1,-1-1-1,0 0 0,1 0 0,-1 0 1,0 0-1,0 0 0,0-1 1,2-1-1,21-11 77,-14 12-73,0 0-1,0 1 1,1 1-1,16 1 1,-20 0-13,0-1 0,0 1 1,0-1-1,0-1 1,0 1-1,0-1 1,0 0-1,0-1 0,0 0 1,0 0-1,-1 0 1,1-1-1,9-5 1,-1 0-1,-15 8-3,0 0 1,1 0-1,-1 0 1,0 0 0,0 0-1,1 0 1,-1 0 0,0 0-1,0 0 1,1-1 0,-1 1-1,0 0 1,0 1 0,1-1-1,-1 0 1,0 0 0,0 0-1,1 0 1,-1 0 0,0 0-1,0 0 1,1 0-1,-1 0 1,0 0 0,0 1-1,0-1 1,1 0 0,-1 0-1,0 0 1,0 0 0,0 1-1,1-1 1,-1 0 0,0 0-1,0 0 1,0 1 0,0-1-1,0 0 1,0 0-1,1 1 1,-1-1 0,0 0-1,0 0 1,0 1 0,0-1-1,0 0 1,0 0 0,0 1-1,-2 15 0,0 1-1,-1-1 0,-1 0 1,-10 28-1,12-37 4,-2 4 25,0-1 0,0 1 0,-1-1 0,-1 0-1,0 0 1,0-1 0,-1 0 0,0 0 0,-1 0-1,1-1 1,-17 13 0,2-6 52,0-1 1,-1 0-1,-35 13 0,-30 18 0,68-29-66,14-11-14,1-1-1,-1 1 1,0-1-1,0 0 0,-9 3 1,14-6-14,0-1 0,0 0 1,0 1-1,0-1 0,0 0 0,0 0 1,0 0-1,0 1 0,-1-1 1,1-1-1,0 1 0,0 0 0,0 0 1,0 0-1,0 0 0,0-1 0,0 1 1,0 0-1,0-1 0,0 1 1,0-1-1,0 0 0,0 1 0,1-1 1,-1 1-1,0-1 0,0 0 0,0 0 1,1 0-1,-1 1 0,0-1 1,1 0-1,-1 0 0,1 0 0,-1 0 1,1 0-1,0 0 0,-1 0 0,1 0 1,-1-2-1,1-11-374,4-3 159</inkml:trace>
</inkml:ink>
</file>

<file path=ppt/ink/ink2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00.292"/>
    </inkml:context>
    <inkml:brush xml:id="br0">
      <inkml:brushProperty name="width" value="0.1" units="cm"/>
      <inkml:brushProperty name="height" value="0.1" units="cm"/>
      <inkml:brushProperty name="color" value="#E71224"/>
    </inkml:brush>
  </inkml:definitions>
  <inkml:trace contextRef="#ctx0" brushRef="#br0">0 40 7346,'31'-13'1184,"51"-13"0,-77 26-1106,-1 0 0,1 0 0,0 0 0,0 1 0,0 0 0,-1 0 0,1 0 0,0 0 0,-1 1 0,1 0 0,-1 0 0,0 0 0,1 1 0,-1-1 0,0 1 0,0 0 0,-1 0 0,1 0 0,-1 1 0,1-1 0,4 7 0,7 5 261,31 21 355,2-3 0,2-2-1,82 39 1,-65-36-678,-66-33-14,34 14-270,-33-15 199,-1 0 1,0 0 0,1 1-1,-1-1 1,0 0 0,1 0-1,-1 0 1,0-1 0,1 1-1,-1 0 1,0 0 0,1-1-1,-1 1 1,0-1 0,0 1-1,0-1 1,1 0 0,-1 1-1,0-1 1,0 0 0,0 0-1,0 0 1,0 1 0,1-3-1,8-6-457</inkml:trace>
</inkml:ink>
</file>

<file path=ppt/ink/ink2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00.738"/>
    </inkml:context>
    <inkml:brush xml:id="br0">
      <inkml:brushProperty name="width" value="0.1" units="cm"/>
      <inkml:brushProperty name="height" value="0.1" units="cm"/>
      <inkml:brushProperty name="color" value="#E71224"/>
    </inkml:brush>
  </inkml:definitions>
  <inkml:trace contextRef="#ctx0" brushRef="#br0">47 150 8394,'-14'-24'1175,"-18"-45"0,32 68-1160,-1 0 0,1 0 0,0 0 0,0 0 0,0 0 0,0 0 0,0 0 0,0 0 1,0 0-1,1 0 0,-1 0 0,0 0 0,0 0 0,1 0 0,-1 0 0,1 0 0,-1 0 1,1 0-1,-1 0 0,1 1 0,-1-1 0,1 0 0,0 0 0,-1 1 0,1-1 0,0 0 0,0 1 1,0-1-1,0 1 0,-1-1 0,1 1 0,0-1 0,0 1 0,0-1 0,0 1 0,0 0 1,1-1-1,42-5-36,-37 5 70,64-1 17,-52 2-33,0 0 0,-1-1 0,1-1 0,21-5 0,-32 4-20,0 2 1,0-1-1,0 1 0,1 1 0,-1-1 0,1 1 1,-1 1-1,0-1 0,1 1 0,-1 1 0,10 3 1,-14-4-10,-1 0 0,0 0 0,0 1 0,0 0 0,0 0 0,0-1 0,0 2 0,0-1 0,0 0 0,-1 1 0,1-1 0,-1 1 0,0-1 0,0 1 0,0 0 0,0 0 0,0 0 0,-1 0 0,1 1 0,-1-1 0,0 0 0,0 1 0,0-1 0,0 1 0,-1-1 0,1 1 0,-1-1 0,0 1 0,-1 3 0,1-1-15,-1 0 1,0 0-1,-1 0 0,1 0 1,-1 0-1,-1 0 1,1-1-1,-1 1 1,-5 7-1,-36 48-660,32-47 316,-17 26-1723,-3-1 922</inkml:trace>
</inkml:ink>
</file>

<file path=ppt/ink/ink2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01.078"/>
    </inkml:context>
    <inkml:brush xml:id="br0">
      <inkml:brushProperty name="width" value="0.1" units="cm"/>
      <inkml:brushProperty name="height" value="0.1" units="cm"/>
      <inkml:brushProperty name="color" value="#E71224"/>
    </inkml:brush>
  </inkml:definitions>
  <inkml:trace contextRef="#ctx0" brushRef="#br0">87 45 6273,'-10'-15'447,"9"12"-306,-1 0 1,0 1 0,1-1-1,-1 1 1,0-1-1,0 1 1,0 0 0,0-1-1,-1 1 1,-3-3 0,-1 15 427,5 24-267,-1-5-157,0 0 1,-2 1 0,-1-1-1,-11 30 1,10-28-373,6-21-1300,13-30-2364,-2 4 4696,0 1 1,1 0 0,0 0 0,2 1-1,20-19 1,44-26 280,-30 25-993,-35 27-1962,-16 7 1095</inkml:trace>
</inkml:ink>
</file>

<file path=ppt/ink/ink2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01.422"/>
    </inkml:context>
    <inkml:brush xml:id="br0">
      <inkml:brushProperty name="width" value="0.1" units="cm"/>
      <inkml:brushProperty name="height" value="0.1" units="cm"/>
      <inkml:brushProperty name="color" value="#E71224"/>
    </inkml:brush>
  </inkml:definitions>
  <inkml:trace contextRef="#ctx0" brushRef="#br0">317 1 6849,'-3'16'2457,"6"6"-2025,-3-3 56,-11-7 40,-6 6-32,1 7-31,-14-1-49,14 9-88,-2 8-40,-13 7-136,4 6-64,-14 2-56,3-7-8,7-3 0,15 2-48,6-19-208,3-4-192,-1-30 224</inkml:trace>
</inkml:ink>
</file>

<file path=ppt/ink/ink2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01.774"/>
    </inkml:context>
    <inkml:brush xml:id="br0">
      <inkml:brushProperty name="width" value="0.1" units="cm"/>
      <inkml:brushProperty name="height" value="0.1" units="cm"/>
      <inkml:brushProperty name="color" value="#E71224"/>
    </inkml:brush>
  </inkml:definitions>
  <inkml:trace contextRef="#ctx0" brushRef="#br0">0 1 7098,'34'8'1695,"224"52"3286,-195-49-4918,2-2 0,67-1 0,-86-7-63,-18 1-126,1-2 0,48-6 1,-76 6 97,-1 0 0,1 0 0,-1 0 0,1 0 0,0 0 0,-1 0 0,1 0 0,-1-1 0,1 1 1,-1 0-1,1 0 0,-1-1 0,1 1 0,-1 0 0,1-1 0,-1 1 0,0 0 0,1-1 0,-1 1 0,1-1 1,-1 1-1,0 0 0,0-1 0,1 1 0,-1-1 0,0 1 0,1-2 0,-1 1-73,2-4-175</inkml:trace>
</inkml:ink>
</file>

<file path=ppt/ink/ink2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02.106"/>
    </inkml:context>
    <inkml:brush xml:id="br0">
      <inkml:brushProperty name="width" value="0.1" units="cm"/>
      <inkml:brushProperty name="height" value="0.1" units="cm"/>
      <inkml:brushProperty name="color" value="#E71224"/>
    </inkml:brush>
  </inkml:definitions>
  <inkml:trace contextRef="#ctx0" brushRef="#br0">30 0 5977,'-4'7'2641,"0"8"-777,5 17-1744,6 5-56,-7-11-40,0 8-24,-7-12-24,4-1-112,0 12-80,-4-22-216,4-6-88,-4-3-1528</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32.605"/>
    </inkml:context>
    <inkml:brush xml:id="br0">
      <inkml:brushProperty name="width" value="0.1" units="cm"/>
      <inkml:brushProperty name="height" value="0.1" units="cm"/>
      <inkml:brushProperty name="color" value="#FFC114"/>
    </inkml:brush>
  </inkml:definitions>
  <inkml:trace contextRef="#ctx0" brushRef="#br0">1 13 8730,'3'-2'134,"1"0"1,0 0-1,0 1 1,-1 0-1,1-1 0,0 1 1,0 1-1,0-1 1,0 0-1,0 1 1,0 0-1,0 0 0,1 0 1,-1 1-1,0-1 1,0 1-1,0 0 1,-1 0-1,1 0 0,0 1 1,0-1-1,0 1 1,4 3-1,-4-4-146,6 3 17,-1-1-1,1 0 1,0-1 0,0-1-1,1 1 1,11-1 0,-17-1-99,0 0 1,0 0-1,0-1 1,0 1 0,0-1-1,-1 0 1,1-1-1,0 1 1,-1-1 0,1 0-1,-1 0 1,1-1-1,-1 1 1,5-4 0,-6 11-1649,-2-4 1734,-1-1 1,1 1-1,-1 0 0,0 0 1,0 0-1,1 0 1,-1 0-1,0 0 0,0 0 1,0 0-1,0-1 0,0 1 1,0 0-1,0 0 1,0 0-1,-1 0 0,1 0 1,0 0-1,0 0 0,-1 0 1,1-1-1,-1 1 1,1 0-1,-1 0 0,1 0 1,-1-1-1,1 1 1,-1 0-1,0-1 0,1 1 1,-1 0-1,0-1 0,1 1 1,-1-1-1,0 1 1,0-1-1,-1 1 0,-35 14 258,29-13-194,3 0 60,0 0 0,0 1 0,0-1 0,1 1 1,-1 0-1,1 0 0,0 0 0,0 0 0,0 1 0,0 0 0,1 0 0,-1 0 1,1 0-1,0 0 0,-3 7 0,5-10-44,-15 15 607,15-16-648,0 1-1,1-1 1,-1 1 0,0-1-1,0 1 1,0-1 0,0 1-1,0-1 1,1 1 0,-1 0-1,0 0 1,1-1 0,-1 1-1,0 0 1,1 0 0,-1 0-1,1 0 1,-1-1 0,1 1-1,0 0 1,-1 0 0,1 0-1,0 0 1,0 0 0,0 0-1,0 0 1,-1 0 0,1 0-1,0 0 1,1 0 0,-1 0-1,0 0 1,0 0-1,0 0 1,1 0 0,-1 0-1,0 0 1,1 0 0,-1 0-1,1 0 1,-1 0 0,1-1-1,-1 1 1,1 0 0,0 0-1,-1 0 1,1-1 0,0 1-1,0 0 1,0-1 0,-1 1-1,3 0 1,13 11 52,1 0 0,0-1-1,1-1 1,21 8 0,-21-10-145,0 1 1,-1 1 0,-1 0-1,18 14 1,-33-24 47,1 1 1,-1 0-1,0 0 0,1 0 1,-1 0-1,0 0 0,1 1 1,-1-1-1,0 0 0,0 1 1,0-1-1,0 1 0,0-1 1,-1 1-1,1-1 1,0 1-1,-1-1 0,1 1 1,-1 0-1,1-1 0,-1 1 1,0 0-1,0-1 0,0 1 1,0 0-1,0-1 1,0 1-1,0 0 0,0 0 1,-1-1-1,1 1 0,-1 0 1,1-1-1,-1 1 0,0-1 1,0 1-1,1-1 0,-1 1 1,0-1-1,0 0 1,-1 1-1,1-1 0,0 0 1,-3 2-1,-4 9-16,-1-2 30,0-1 1,-1 0 0,0 0-1,-1-1 1,0 0-1,0-1 1,-14 7 0,-6 5 60,6-3 26,-72 41 1092,84-46-591,18-3-67,-1-6-460,-1-1 0,0 0-1,1 0 1,-1 0 0,1 0 0,-1-1 0,1 1 0,4-1-1,121-8 812,25 0-434,-86 11-351,83 15 1,-133-15-100,-45 2-2781,15 5 2133</inkml:trace>
</inkml:ink>
</file>

<file path=ppt/ink/ink2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02.449"/>
    </inkml:context>
    <inkml:brush xml:id="br0">
      <inkml:brushProperty name="width" value="0.1" units="cm"/>
      <inkml:brushProperty name="height" value="0.1" units="cm"/>
      <inkml:brushProperty name="color" value="#E71224"/>
    </inkml:brush>
  </inkml:definitions>
  <inkml:trace contextRef="#ctx0" brushRef="#br0">0 226 1680,'28'-37'2057,"26"-45"0,-19 27 696,-31 51-2666,0-1 1,-1 1-1,2 0 0,-1 0 0,0 1 1,1-1-1,-1 1 0,1 0 0,0 0 1,0 1-1,1 0 0,-1-1 0,0 2 1,1-1-1,-1 0 0,1 1 0,-1 0 1,1 1-1,0-1 0,0 1 1,-1 0-1,1 0 0,0 1 0,5 1 1,-6-1-90,0-1 0,0 1 1,-1 1-1,1-1 1,0 1-1,-1-1 0,1 1 1,-1 1-1,0-1 0,1 1 1,-1-1-1,0 1 1,-1 0-1,1 1 0,0-1 1,-1 1-1,0-1 1,0 1-1,0 0 0,0 0 1,-1 0-1,1 1 1,-1-1-1,0 1 0,-1-1 1,1 1-1,1 7 1,-2-6-30,-1-1 1,0 1 0,0 0 0,0 0 0,0-1 0,-1 1 0,0 0-1,-1 0 1,1-1 0,-1 1 0,0-1 0,0 0 0,0 1-1,-1-1 1,0 0 0,0 0 0,-1-1 0,1 1 0,-1-1-1,0 1 1,0-1 0,0 0 0,-1-1 0,1 1 0,-1-1 0,0 0-1,0 0 1,0 0 0,0-1 0,-9 4 0,-9 2-15,12-3 109,0-1 0,-1 0 0,0-1-1,-12 3 1,14-4 134,0 0-1,0 1 1,0 0-1,1 1 0,-17 8 1,26-12-190,0 0 1,0 0-1,0-1 1,0 1-1,0 0 1,0 0-1,0-1 1,0 1-1,0 0 1,0 0-1,0-1 1,0 1-1,0 0 1,0 0-1,0-1 0,0 1 1,-1 0-1,1 0 1,0 0-1,0-1 1,0 1-1,0 0 1,0 0-1,-1 0 1,1 0-1,0-1 1,0 1-1,0 0 1,0 0-1,-1 0 1,1 0-1,0 0 1,0-1-1,-1 1 1,1 0-1,0 0 1,0 0-1,0 0 1,-1 0-1,1 0 1,0 0-1,0 0 1,-1 0-1,1 0 1,0 0-1,0 0 1,-1 0-1,1 0 0,0 0 1,0 0-1,-1 0 1,1 1-1,0-1 1,0 0-1,0 0 1,-1 0-1,1 0 1,0 0-1,0 1 1,0-1-1,0 0 1,-1 0-1,1 1 1,11-21 211,-1 14-215,-1 0 1,1 0 0,0 0 0,1 2 0,-1-1-1,1 1 1,0 1 0,0 0 0,12-2 0,40-13-251,-4-7-695,-47 3 626</inkml:trace>
</inkml:ink>
</file>

<file path=ppt/ink/ink2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02.804"/>
    </inkml:context>
    <inkml:brush xml:id="br0">
      <inkml:brushProperty name="width" value="0.1" units="cm"/>
      <inkml:brushProperty name="height" value="0.1" units="cm"/>
      <inkml:brushProperty name="color" value="#E71224"/>
    </inkml:brush>
  </inkml:definitions>
  <inkml:trace contextRef="#ctx0" brushRef="#br0">172 22 6721,'-13'-9'519,"12"8"-409,-1 0 0,1-1 0,-1 1 0,0 0-1,1 0 1,-1 0 0,0 0 0,0 0 0,0 1-1,0-1 1,0 0 0,0 1 0,-3-1 0,4 2-72,0 0 1,0 0-1,0 0 0,0 1 1,0-1-1,0 0 1,1 0-1,-1 1 1,0-1-1,1 0 1,-1 1-1,1-1 1,-1 1-1,1-1 1,-1 1-1,1-1 1,0 1-1,0-1 0,0 1 1,0-1-1,0 1 1,0-1-1,1 4 1,-9 80 480,-5 0-1,-2-1 1,-30 90 0,30-129-439,10-35-41,1 0 0,1 0 0,0 1 0,0-1 0,1 1 0,1-1 0,-1 1 0,2 0 1,0 14-1,0-24-34,0 0 0,0 0 0,0-1 0,0 1 0,1 0 0,-1 0 0,0-1 0,0 1 0,1 0 0,-1-1 0,1 1 0,-1 0 0,0-1 0,1 1 0,-1-1 0,1 1 0,-1-1 1,1 1-1,0-1 0,-1 1 0,1-1 0,0 1 0,-1-1 0,1 0 0,0 1 0,-1-1 0,1 0 0,0 0 0,-1 1 0,1-1 0,0 0 0,0 0 0,-1 0 0,1 0 0,0 0 0,0 0 0,-1 0 1,1 0-1,0 0 0,0-1 0,-1 1 0,1 0 0,0 0 0,0-1 0,-1 1 0,1 0 0,0-1 0,-1 1 0,2-2 0,30-22 57,-18 10-49,1 0-1,0 1 0,1 1 0,1 0 0,0 1 1,25-12-1,45-24 49,-70 36-39,1 1 0,0 0 0,0 1 0,1 1 0,1 1-1,37-9 1,-26 6 7,-16 7 188,-3 22 15,-9-9-179,-1 1 1,-1 0 0,1-1-1,-2 1 1,1 0-1,-3 19 1,2 28-20,1-41-143,1 1-234,-1-17 311,-1-1-1,0 0 1,1 0 0,-1 1-1,1-1 1,-1 0 0,1 0 0,-1 0-1,1 1 1,0-1 0,-1 0-1,1 0 1,-1 0 0,1 0 0,-1 0-1,1 0 1,-1 0 0,1 0-1,-1 0 1,1 0 0,0-1 0,-1 1-1,1 0 1,-1 0 0,1 0-1,-1-1 1,1 1 0,-1 0-1,1 0 1,-1-1 0,1 0 0,22-6-404</inkml:trace>
</inkml:ink>
</file>

<file path=ppt/ink/ink2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03.322"/>
    </inkml:context>
    <inkml:brush xml:id="br0">
      <inkml:brushProperty name="width" value="0.1" units="cm"/>
      <inkml:brushProperty name="height" value="0.1" units="cm"/>
      <inkml:brushProperty name="color" value="#E71224"/>
    </inkml:brush>
  </inkml:definitions>
  <inkml:trace contextRef="#ctx0" brushRef="#br0">487 20 7098,'-1'-2'134,"-2"0"1,1 0 0,0 0-1,0 1 1,-1-1 0,1 1-1,-1 0 1,1-1 0,-1 1-1,1 0 1,-1 1 0,0-1-1,1 0 1,-1 1 0,0 0-1,0-1 1,1 1 0,-6 0-1,1 2-30,0 1 0,1-1 0,-1 1 0,0 0 0,1 1 0,-8 5 0,13-9-103,-12 9 154,0-1 0,1 2 0,0 0 0,0 0 1,1 1-1,0 1 0,1 0 0,0 0 0,1 1 0,1 0 0,-10 19 1,10-18-143,0-1 1,-2 0-1,0 0 0,0-1 1,-23 22-1,16-18-2,1 0 0,-14 21 0,-3 5 5,21-29-9,1 1 0,0 1 1,-13 24-1,17-19-74,9-20 20,8-12 23,32-39 15,-31 40 12,-1-1-1,17-25 0,-1 2 7,-24 33-7,-1 0-1,1 0 0,-1 1 1,1-1-1,0 1 0,0-1 1,0 1-1,0-1 0,0 1 1,0 0-1,0 0 1,0 0-1,0 0 0,1 1 1,2-2-1,-4 3 3,0-1 1,0 0-1,0 1 1,0-1-1,0 1 1,0-1-1,-1 1 1,1 0-1,0-1 1,0 1-1,-1 0 1,1 0-1,0-1 1,-1 1-1,1 0 1,-1 0-1,1 0 1,-1 0-1,1 0 1,-1 0-1,0-1 1,1 1-1,-1 0 1,0 0-1,0 0 1,0 0-1,1 0 1,-1 1-1,0-1 1,-1 0-1,1 0 1,0 0-1,0 0 1,-1 1-1,-4 41 201,4-40-183,-11 59 336,-17 112 322,20-82-554,1-23-235,2 80 0,8-127-176,-2-22 258,0 1 0,0-1 0,0 0 0,0 1 0,-1-1-1,1 0 1,0 1 0,0-1 0,0 1 0,1-1 0,-1 0 0,0 1 0,0-1 0,0 0 0,0 1 0,0-1 0,0 0-1,0 1 1,1-1 0,-1 0 0,0 1 0,0-1 0,0 0 0,1 1 0,-1-1 0,0 0 0,1 0 0,-1 1-1,0-1 1,0 0 0,1 0 0,-1 0 0,0 1 0,1-1 0,-1 0 0,0 0 0,1 0 0,-1 0 0,1 0 0,-1 0-1,0 0 1,1 0 0,-1 0 0,0 0 0,1 0 0,0 0 0,5-7-334</inkml:trace>
</inkml:ink>
</file>

<file path=ppt/ink/ink2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03.671"/>
    </inkml:context>
    <inkml:brush xml:id="br0">
      <inkml:brushProperty name="width" value="0.1" units="cm"/>
      <inkml:brushProperty name="height" value="0.1" units="cm"/>
      <inkml:brushProperty name="color" value="#E71224"/>
    </inkml:brush>
  </inkml:definitions>
  <inkml:trace contextRef="#ctx0" brushRef="#br0">1 0 8410,'41'3'3288,"16"8"-2866,3 0-373,-9-9 61,-41-3-74,-1 1 0,1 1 0,-1-1 0,1 1 0,-1 1-1,11 3 1,-18-4-27,1 0 0,-1 0 0,0 0 0,1 1 0,-1-1 0,0 1 0,0 0 0,0-1 0,0 1 0,0 0 0,0 0 0,-1 1 0,1-1 0,-1 0 0,1 0 0,-1 1-1,0-1 1,0 1 0,0-1 0,0 1 0,0-1 0,-1 1 0,1 0 0,-1-1 0,0 1 0,1 3 0,0 45 38,-2 0-1,-3 0 1,-9 50-1,-3 31-27,16-132-19,-1 27-49,-1 1 0,-2-1 0,-1 0 0,0-1 0,-12 32 0,16-56-8,0 0 1,0 0-1,0 0 1,0 0-1,0 0 1,0-1-1,-1 1 1,1 0-1,0-1 1,-1 1-1,0-1 1,1 1-1,-1-1 1,0 1-1,0-1 1,-2 1 0,-11 2-265</inkml:trace>
</inkml:ink>
</file>

<file path=ppt/ink/ink2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04.021"/>
    </inkml:context>
    <inkml:brush xml:id="br0">
      <inkml:brushProperty name="width" value="0.1" units="cm"/>
      <inkml:brushProperty name="height" value="0.1" units="cm"/>
      <inkml:brushProperty name="color" value="#E71224"/>
    </inkml:brush>
  </inkml:definitions>
  <inkml:trace contextRef="#ctx0" brushRef="#br0">30 94 8810,'-30'-93'3041,"53"103"-2777,7 3 40,-12-13 48,3 1 8,-8-2-56,6 1-104,23 18-240,-11-5-184,12 8-344,-12-1-216,-13-4 463</inkml:trace>
</inkml:ink>
</file>

<file path=ppt/ink/ink2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04.358"/>
    </inkml:context>
    <inkml:brush xml:id="br0">
      <inkml:brushProperty name="width" value="0.1" units="cm"/>
      <inkml:brushProperty name="height" value="0.1" units="cm"/>
      <inkml:brushProperty name="color" value="#E71224"/>
    </inkml:brush>
  </inkml:definitions>
  <inkml:trace contextRef="#ctx0" brushRef="#br0">0 0 8586,'0'5'3433,"12"2"-1977,22 4-1200,19 3-40,8-10-104,-7-2-16,15 3-272,-12-5-200,-12 0-368,7 10 416</inkml:trace>
</inkml:ink>
</file>

<file path=ppt/ink/ink2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05.174"/>
    </inkml:context>
    <inkml:brush xml:id="br0">
      <inkml:brushProperty name="width" value="0.1" units="cm"/>
      <inkml:brushProperty name="height" value="0.1" units="cm"/>
      <inkml:brushProperty name="color" value="#E71224"/>
    </inkml:brush>
  </inkml:definitions>
  <inkml:trace contextRef="#ctx0" brushRef="#br0">1 43 7482,'75'-42'2648,"-73"50"-2312,-2 3 72,0 14-80,2 8-32,-2 8-87,5 11-49,-7-6-96,4 13-32,-2-11-272,-2-10 336,0 3-152</inkml:trace>
</inkml:ink>
</file>

<file path=ppt/ink/ink2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05.577"/>
    </inkml:context>
    <inkml:brush xml:id="br0">
      <inkml:brushProperty name="width" value="0.1" units="cm"/>
      <inkml:brushProperty name="height" value="0.1" units="cm"/>
      <inkml:brushProperty name="color" value="#E71224"/>
    </inkml:brush>
  </inkml:definitions>
  <inkml:trace contextRef="#ctx0" brushRef="#br0">186 297 6745,'-19'-7'547,"1"0"-1,-1 2 1,-20-4-1,38 9-512,-1 0 0,0 0 0,0 0-1,1 0 1,-1 0 0,0 1 0,1-1 0,-1 1-1,0-1 1,1 1 0,-1-1 0,1 1 0,-1 0-1,1 0 1,-1 0 0,1 0 0,-1 0-1,1 0 1,0 0 0,0 0 0,-1 1 0,1-1-1,0 0 1,-1 3 0,-13 35 252,13-30-188,-7 22 109,1 0 1,1 0-1,2 1 1,2 0 0,1 0-1,1 0 1,1 0-1,6 34 1,-4-57-191,0 0 1,1 0-1,0 0 1,1-1 0,0 1-1,0-1 1,0 0-1,1-1 1,1 1-1,-1-1 1,1 0-1,0 0 1,1 0-1,0-1 1,0 0-1,0-1 1,0 1-1,1-2 1,0 1-1,0-1 1,1 0-1,-1 0 1,1-1-1,0 0 1,-1-1-1,1 0 1,11 1 0,-8-2-17,-1 0 0,1 0 0,-1-1 0,1-1 0,-1 0 0,1 0 0,-1-2 0,0 1 0,1-1 1,-1-1-1,-1 0 0,1 0 0,-1-1 0,1 0 0,-1-1 0,-1-1 0,1 1 0,-1-1 0,0-1 0,-1 0 1,10-10-1,-5 0-8,-1-1 0,0 0 0,-2-1 0,0 0 0,14-40 0,-9 9 1,13-72 0,-28 123 6,23-171 25,-22 156-9,-1 0 0,0-1-1,-1 1 1,-1 0 0,0 0 0,-1 0 0,0 0-1,-1 0 1,-9-19 0,11 29-3,-1 1-1,1 0 1,-1 0-1,0 0 1,0 0-1,0 1 1,-1-1-1,1 1 1,-1 0 0,0 0-1,0 0 1,0 0-1,0 1 1,-1-1-1,1 1 1,-1 0-1,1 1 1,-1-1 0,0 1-1,1 0 1,-1 0-1,0 0 1,0 1-1,0-1 1,0 1-1,0 1 1,1-1 0,-1 1-1,0-1 1,-9 4-1,-9 2 2,0 2-1,0 0 0,1 2 1,-39 22-1,32-17-29,21-12-48,0 1 0,0 0 0,0 0 0,0 1 0,1 0 0,0 0 0,0 1 0,-10 11 0,12-6-141</inkml:trace>
</inkml:ink>
</file>

<file path=ppt/ink/ink2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05.972"/>
    </inkml:context>
    <inkml:brush xml:id="br0">
      <inkml:brushProperty name="width" value="0.1" units="cm"/>
      <inkml:brushProperty name="height" value="0.1" units="cm"/>
      <inkml:brushProperty name="color" value="#E71224"/>
    </inkml:brush>
  </inkml:definitions>
  <inkml:trace contextRef="#ctx0" brushRef="#br0">49 1 9514,'-13'0'3185,"12"6"-3129,6 12 0,-7 2-16,15 16-16,-10-5-88,-16-8-144,13 7-376,-18-12-2385,-5 11 2089</inkml:trace>
</inkml:ink>
</file>

<file path=ppt/ink/ink2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06.326"/>
    </inkml:context>
    <inkml:brush xml:id="br0">
      <inkml:brushProperty name="width" value="0.1" units="cm"/>
      <inkml:brushProperty name="height" value="0.1" units="cm"/>
      <inkml:brushProperty name="color" value="#E71224"/>
    </inkml:brush>
  </inkml:definitions>
  <inkml:trace contextRef="#ctx0" brushRef="#br0">1 0 6721,'3'17'2649,"0"4"-1369,6 2-1184,-3 5-48,2 0-8,-3 2-8,-1-7-56,0-4-528,3-2-1624,-4-7 1464</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33.589"/>
    </inkml:context>
    <inkml:brush xml:id="br0">
      <inkml:brushProperty name="width" value="0.1" units="cm"/>
      <inkml:brushProperty name="height" value="0.1" units="cm"/>
      <inkml:brushProperty name="color" value="#FFC114"/>
    </inkml:brush>
  </inkml:definitions>
  <inkml:trace contextRef="#ctx0" brushRef="#br0">0 71 8138,'27'-11'3907,"-21"9"-3926,1 1-1,-1-1 1,1-1-1,-1 1 1,1-1-1,-1 0 1,0-1-1,-1 1 1,1-1-1,5-5 1,-3 1 20,8-8 52,-12 17-19,-6 11-5,-10 42 226,-10 109-1,-2 15-47,16-132-192,-3 59 1,5-66-10,6-38-3,-1 0 0,1 0 0,-1 0 0,1 0 0,-1 0 0,1 0 0,-1 0 0,0 0 0,1 0 0,-1 0 0,0 0 0,0-1 0,1 1 0,-1 0 0,0 0 0,0-1 0,0 1 0,0-1 0,0 1 0,0-1 0,0 1 0,-1-1 0,1 1 0,0-1 0,0 0 0,0 0 0,0 0 0,-2 0 0,23-14 529,-9 9-422,-1 0 0,0-1 1,0 0-1,0 0 0,-1-1 0,0 0 0,0-1 0,14-16 1,31-24 239,-28 30-191,39-18 0,-9 6-13,-49 26-136,-1 0 0,1 0 0,0 0 1,0 1-1,1 0 0,-1 1 0,0 0 0,1 0 0,0 0 0,-1 1 1,1 0-1,9 1 0,-16-1-11,1 1-1,-1 0 1,1 1 0,-1-1 0,1 0 0,-1 0-1,1 1 1,-1-1 0,1 1 0,-1-1-1,0 1 1,1-1 0,-1 1 0,0 0 0,0 0-1,1 0 1,-1-1 0,0 1 0,0 0-1,0 1 1,0-1 0,0 0 0,0 0 0,0 0-1,-1 1 1,2 1 0,0 0-11,-2-3-6,0 1 0,0 0 0,1 0 1,-1 0-1,0-1 0,0 1 1,0 0-1,0 0 0,0 0 0,0-1 1,-1 1-1,1 0 0,0 0 1,0 0-1,-1-1 0,1 1 0,0 0 1,-1 0-1,1-1 0,0 1 1,-1 0-1,1-1 0,-1 1 0,1-1 1,-1 1-1,0 0 0,1-1 0,-1 1 1,0-1-1,1 0 0,-1 1 1,0-1-1,1 1 0,-1-1 0,0 0 1,0 0-1,1 1 0,-3-1 1,-34 11-1095,8-9 705</inkml:trace>
</inkml:ink>
</file>

<file path=ppt/ink/ink2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06.655"/>
    </inkml:context>
    <inkml:brush xml:id="br0">
      <inkml:brushProperty name="width" value="0.1" units="cm"/>
      <inkml:brushProperty name="height" value="0.1" units="cm"/>
      <inkml:brushProperty name="color" value="#E71224"/>
    </inkml:brush>
  </inkml:definitions>
  <inkml:trace contextRef="#ctx0" brushRef="#br0">167 26 7001,'25'-12'2330,"-21"10"-2263,-1 0-1,0 1 1,1-1 0,-1 1-1,1 0 1,-1 0 0,1 0 0,0 0-1,-1 0 1,1 1 0,0 0-1,0 0 1,4 0 0,49 11 225,-46-8-260,0 0 0,1-1 0,0 0 0,-1-1 1,1-1-1,0 1 0,11-3 0,-20 2-44,0 0 0,0 0 0,0 0 0,0 1 0,-1-1 0,1 1 0,0-1 0,0 1 0,-1 0 0,1 0 0,0 0 0,-1 1 0,1-1 0,-1 1 0,1-1 0,-1 1 0,0 0 0,0 0 0,0 0 0,0 0 0,0 0 0,0 0 0,0 0 0,-1 1 0,1-1 0,-1 1 0,0-1 0,1 1 0,-1 0 0,0-1 0,-1 1 0,1 0 0,0 0 0,-1 0 0,0-1 0,0 1 0,1 0 0,-2 0 0,1 0 0,0 0 0,-1 3 0,-1-5-105,1 1 0,-1-1 1,1 1-1,-1-1 0,0 0 0,0 0 0,1 0 0,-1 0 0,0 0 0,0 0 0,0-1 0,0 1 1,0 0-1,-3-1 0,-9 6-901,-97 50-3342,-3-5 4345,-30 15 4347,135-62-3748,-1 1 0,1 0-1,0 0 1,1 1 0,-12 10-1,24-15-479,-1 0-1,1-1 0,-1 1 0,1-1 0,-1 0 0,1 1 1,-1-2-1,0 1 0,1 0 0,3-1 0,34-8 42,-2-1 0,62-25 0,20-5-81,-97 32-94,-22 7-34,1-1 1,0 1 0,-1 0-1,1 0 1,0 1-1,-1-1 1,1 0 0,0 1-1,0 0 1,0-1 0,0 1-1,0 0 1,-1 1 0,1-1-1,5 1 1,-9 7-2771</inkml:trace>
</inkml:ink>
</file>

<file path=ppt/ink/ink2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07.172"/>
    </inkml:context>
    <inkml:brush xml:id="br0">
      <inkml:brushProperty name="width" value="0.1" units="cm"/>
      <inkml:brushProperty name="height" value="0.1" units="cm"/>
      <inkml:brushProperty name="color" value="#E71224"/>
    </inkml:brush>
  </inkml:definitions>
  <inkml:trace contextRef="#ctx0" brushRef="#br0">77 0 7778,'-67'84'2285,"66"-83"-2268,1 0 0,-1-1 0,0 1 0,0 0 0,1 0 0,-1 0 0,1 0 0,-1 0 0,1-1 0,-1 1 0,1 0 0,-1 0 0,1 0 0,0 0 0,-1 0 0,1 0 0,0 0 0,0 1 0,0-1 0,0 0 0,0 0 0,0 0 0,0 0 0,0 0 0,1 0 0,-1 0 0,0 0 0,1 0 0,-1 0 0,0 0 0,1 0 0,-1 0 0,1 0 0,0-1 0,-1 1 0,1 0 0,0 0 0,-1 0 0,1-1 0,0 1 0,0 0 0,1 0 0,2 3 30,20 48 102,-21-45-182,0 1 0,0-1 0,0 0 0,1 0 0,5 8 0,-9-15 15,1 0 1,-1 0-1,0 0 1,0 0-1,0 0 1,0 0-1,0 1 1,1-1-1,-1 0 1,0 0 0,0 0-1,0 0 1,0 0-1,1 0 1,-1 0-1,0 0 1,0 0-1,0 0 1,0 0-1,1 0 1,-1 0-1,0 0 1,0 0-1,0 0 1,0 0 0,1 0-1,-1 0 1,0-1-1,0 1 1,0 0-1,0 0 1,0 0-1,1 0 1,-1 0-1,0 0 1,0 0-1,0-1 1,0 1 0,0 0-1,0 0 1,0 0-1,1 0 1,-1 0-1,0-1 1,0 1-1,0 0 1,0 0-1,0 0 1,0 0-1,0-1 1,0 1-1,0 0 1,0 0 0,0 0-1,0 0 1,0-1-1,5-17-604,-1 5 698,-1 5-26,0 0 0,0 0 0,1 0 0,0 0 0,0 1 0,1 0 0,0 0-1,0 0 1,1 1 0,-1-1 0,2 1 0,-1 1 0,0-1 0,1 1 0,0 0 0,1 0 0,12-5 0,-5 5 77,0 2 1,0 0 0,1 0-1,-1 1 1,1 1-1,30 2 1,-37 0-150,0 0-1,-1 0 0,1 1 1,-1 0-1,0 1 1,1 0-1,-1 0 1,0 1-1,-1 0 1,1 0-1,-1 1 0,0 0 1,13 11-1,-19-15-90,0 0 1,0 1-1,0-1 0,-1 1 0,1-1 0,0 1 0,-1-1 0,1 1 0,-1 0 1,1-1-1,-1 1 0,0 0 0,0-1 0,0 1 0,0 0 0,0 0 1,0-1-1,0 1 0,0 0 0,-1-1 0,1 1 0,-1 0 0,1-1 0,-1 1 1,0-1-1,1 1 0,-1-1 0,0 1 0,0-1 0,0 0 0,0 1 0,0-1 1,-2 2-1,-41 40-2943,42-42 3002,-12 10 72,0-1 0,0-1 0,-20 9 0,0-3 2826,-55 17 0,89-32-2816,0 0-1,0 0 1,0 0-1,0-1 1,0 1-1,0 0 1,0 0-1,0 0 1,0 0-1,0 0 0,0 0 1,0 0-1,0 0 1,1-1-1,-1 1 1,0 0-1,0 0 1,0 0-1,0 0 1,-1 0-1,1 0 1,0 0-1,0 0 1,0 0-1,0-1 0,0 1 1,0 0-1,0 0 1,0 0-1,0 0 1,0 0-1,0 0 1,0 0-1,0 0 1,0 0-1,0 0 1,0-1-1,0 1 1,0 0-1,-1 0 0,1 0 1,0 0-1,0 0 1,0 0-1,0 0 1,0 0-1,0 0 1,0 0-1,-1 0 1,17-15 399,28-16-269,-23 22-103,1 1 0,33-8-1,-32 10-35,0-1 1,32-15-1,-18 7-541,-36 13 358</inkml:trace>
</inkml:ink>
</file>

<file path=ppt/ink/ink2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07.505"/>
    </inkml:context>
    <inkml:brush xml:id="br0">
      <inkml:brushProperty name="width" value="0.1" units="cm"/>
      <inkml:brushProperty name="height" value="0.1" units="cm"/>
      <inkml:brushProperty name="color" value="#E71224"/>
    </inkml:brush>
  </inkml:definitions>
  <inkml:trace contextRef="#ctx0" brushRef="#br0">1 0 7730,'0'8'2632,"8"6"-2464,-2-3 32,3 15 72,-4-8-24,-4-8 48,2 0-71,1 25-105,2 14-32,-6-6-72,0-20-64,2-9-313,-2-5-495,3-5 528</inkml:trace>
</inkml:ink>
</file>

<file path=ppt/ink/ink2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07.843"/>
    </inkml:context>
    <inkml:brush xml:id="br0">
      <inkml:brushProperty name="width" value="0.1" units="cm"/>
      <inkml:brushProperty name="height" value="0.1" units="cm"/>
      <inkml:brushProperty name="color" value="#E71224"/>
    </inkml:brush>
  </inkml:definitions>
  <inkml:trace contextRef="#ctx0" brushRef="#br0">0 25 8306,'42'2'2777,"-34"0"-2730,1-1 1,0-1-1,-1 0 0,1 0 1,-1-1-1,1 0 0,0 0 1,-1-1-1,1 0 0,9-4 1,-12 3-3,-1 0 0,1 1 0,-1 0 0,1 0 0,0 1 0,0 0-1,0 0 1,0 0 0,0 1 0,0-1 0,0 1 0,10 2 0,-2 2 13,-1 0 0,0 1 1,0 0-1,16 10 0,-26-14-56,0 0 3,1 1-1,-1-1 1,0 1-1,0-1 1,-1 1-1,1 0 1,0 0-1,-1 0 0,1 1 1,-1-1-1,1 1 1,-1-1-1,0 1 1,0 0-1,-1 0 1,1-1-1,0 1 1,-1 1-1,0-1 0,1 0 1,-1 0-1,-1 0 1,1 1-1,0-1 1,-1 0-1,0 1 1,1-1-1,-1 0 1,-1 1-1,1-1 0,0 1 1,-1-1-1,0 0 1,0 0-1,0 1 1,0-1-1,0 0 1,-1 0-1,1 0 1,-3 4-1,-47 116 64,2-4-820,25-82-235,-12-11 404</inkml:trace>
</inkml:ink>
</file>

<file path=ppt/ink/ink2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08.208"/>
    </inkml:context>
    <inkml:brush xml:id="br0">
      <inkml:brushProperty name="width" value="0.1" units="cm"/>
      <inkml:brushProperty name="height" value="0.1" units="cm"/>
      <inkml:brushProperty name="color" value="#E71224"/>
    </inkml:brush>
  </inkml:definitions>
  <inkml:trace contextRef="#ctx0" brushRef="#br0">0 142 7530,'76'-126'2760,"-43"119"-2016,8 4-832,-5 3-224,-13-2-408,-10 0-1664,-3 1 1623</inkml:trace>
</inkml:ink>
</file>

<file path=ppt/ink/ink2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08.537"/>
    </inkml:context>
    <inkml:brush xml:id="br0">
      <inkml:brushProperty name="width" value="0.1" units="cm"/>
      <inkml:brushProperty name="height" value="0.1" units="cm"/>
      <inkml:brushProperty name="color" value="#E71224"/>
    </inkml:brush>
  </inkml:definitions>
  <inkml:trace contextRef="#ctx0" brushRef="#br0">126 45 4697,'9'-44'2315,"-9"52"-2158,0 0 0,0 0 0,1 0 0,0 1 0,0-1 0,1 0 0,3 10 0,-2-9-106,0 0 1,-1 0-1,-1 1 1,0-1-1,1 16 1,-2-15-58,0-1 0,-1 1 0,0 0 1,0-1-1,-1 1 0,0-1 0,-1 0 1,0 1-1,-1-1 0,1 0 1,-2-1-1,1 1 0,-1-1 0,-1 0 1,1 0-1,-9 8 0,-42 37 404,38-37 2,16-15-300,0 0 1,0 1 0,0-1 0,0 0 0,1 1 0,-1-1 0,1 1 0,-1 0 0,1-1 0,0 1 0,-1 0 0,1 0-1,0 0 1,-1 2 0,3-3-45,0 0 0,0-1 1,-1 1-1,1 0 0,0-1 0,0 1 0,0-1 0,0 1 0,0-1 0,0 0 0,0 1 0,0-1 0,0 0 0,0 0 1,0 0-1,0 0 0,0 0 0,0 0 0,0 0 0,0 0 0,0 0 0,1 0 0,0-1 0,26-2 231,-15 0-153,0-2 0,-1 1 0,1-2 0,-1 0 0,0 0 0,15-11 0,33-16 39,8 13-192,-42 14-351,-18 5 204</inkml:trace>
</inkml:ink>
</file>

<file path=ppt/ink/ink2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08.939"/>
    </inkml:context>
    <inkml:brush xml:id="br0">
      <inkml:brushProperty name="width" value="0.1" units="cm"/>
      <inkml:brushProperty name="height" value="0.1" units="cm"/>
      <inkml:brushProperty name="color" value="#E71224"/>
    </inkml:brush>
  </inkml:definitions>
  <inkml:trace contextRef="#ctx0" brushRef="#br0">202 85 6393,'25'-74'2581,"-25"73"-2545,0 1 0,0-1 0,0 0 0,1 1 0,-1-1 0,0 1 1,0-1-1,1 1 0,-1 0 0,0-1 0,1 1 0,-1-1 0,0 1 0,1-1 0,-1 1 0,1 0 0,-1-1 0,1 1 1,-1 0-1,0 0 0,1-1 0,-1 1 0,1 0 0,0 0 0,-1 0 0,1-1 0,-1 1 0,1 0 0,-1 0 1,1 0-1,-1 0 0,1 0 0,-1 0 0,1 0 0,0 0 0,-1 0 0,1 1 0,-1-1 0,1 0 0,-1 0 0,1 0 1,-1 1-1,1-1 0,-1 0 0,1 0 0,-1 1 0,1-1 0,-1 1 0,16 17-18,-16-17 6,2 3-32,-1 0 1,1 0 0,-1 1 0,0-1 0,0 0 0,0 1 0,-1-1-1,1 1 1,-1-1 0,0 1 0,-1-1 0,1 0 0,-1 1 0,0-1-1,0 0 1,0 1 0,-3 5 0,-2 7-21,-1 1-1,-16 27 1,-7 21 26,24-50-2,0-1 0,-2 1 1,-13 21-1,11-22-3,-2 1 1,0-1-1,0-1 1,-1 0 0,-1-1-1,-30 23 1,39-33 36,-1 1 1,1 0-1,0 0 1,1 0-1,-1 1 0,-6 8 1,104-134 50,-87 114-76,1 0-1,0 0 0,1 0 0,0 1 1,0 1-1,0-1 0,0 1 0,1 0 1,0 1-1,0 0 0,0 1 1,1 0-1,-1 0 0,11-1 0,-19 4 0,0 0-1,0 0 0,0 0 1,0 0-1,0 1 0,0-1 0,0 0 1,0 0-1,0 1 0,0-1 1,0 1-1,0-1 0,0 1 0,0 0 1,-1-1-1,1 1 0,0 0 1,0-1-1,-1 1 0,1 0 1,0 0-1,-1 0 0,1-1 0,0 1 1,-1 0-1,1 0 0,-1 0 1,0 0-1,1 0 0,-1 0 1,0 0-1,0 0 0,0 0 0,1 0 1,-1 0-1,0 1 0,0-1 1,-1 1-1,4 52 200,-3-47-167,0 6 16,1-6-15,0 1-1,-1-1 1,0 1 0,-1 0 0,1-1 0,-1 1 0,-1-1 0,0 1 0,0-1 0,0 0 0,-1 0 0,0 0 0,0 0-1,0 0 1,-1 0 0,-7 7 0,6-8-15,0 0 1,0 0-1,1 1 0,0 0 0,0-1 0,0 1 1,1 0-1,0 1 0,0-1 0,1 1 1,0-1-1,0 1 0,1 0 0,0-1 0,0 1 1,1 0-1,0 0 0,0 0 0,1 0 0,0 0 1,0-1-1,1 1 0,0 0 0,0-1 0,7 14 1,-3 0-1,-5-18-21,-1 0 1,1 0 0,0-1-1,0 1 1,0 0 0,0 0 0,1 0-1,-1-1 1,1 1 0,-1-1 0,5 5-1,-3-10 40,-1 0-1,1 0 1,0-1-1,-1 1 0,0-1 1,0 1-1,0-1 1,0 0-1,1-5 0,5-29 218</inkml:trace>
</inkml:ink>
</file>

<file path=ppt/ink/ink2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09.287"/>
    </inkml:context>
    <inkml:brush xml:id="br0">
      <inkml:brushProperty name="width" value="0.1" units="cm"/>
      <inkml:brushProperty name="height" value="0.1" units="cm"/>
      <inkml:brushProperty name="color" value="#E71224"/>
    </inkml:brush>
  </inkml:definitions>
  <inkml:trace contextRef="#ctx0" brushRef="#br0">1 80 8322,'49'-79'2840,"-46"97"-2616,6 7-144,-4-1-112,-2 1-168,2-7 128</inkml:trace>
</inkml:ink>
</file>

<file path=ppt/ink/ink2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09.623"/>
    </inkml:context>
    <inkml:brush xml:id="br0">
      <inkml:brushProperty name="width" value="0.1" units="cm"/>
      <inkml:brushProperty name="height" value="0.1" units="cm"/>
      <inkml:brushProperty name="color" value="#E71224"/>
    </inkml:brush>
  </inkml:definitions>
  <inkml:trace contextRef="#ctx0" brushRef="#br0">109 0 8754,'-109'107'3153,"117"-90"-2545,14-9-480,2-2-16,11-1 0,-1-8-32,4-12-16,2-1-24,-3-1-16,4 6-24,-8 17-208,-10-6-144,-8 2-497,-15 1 529</inkml:trace>
  <inkml:trace contextRef="#ctx0" brushRef="#br0" timeOffset="1">13 363 7786,'0'-8'2712,"9"-2"-2432,7-1-104,15 11-80,-3-8-40,5-9-16,-2-6 8,0-3-152,2 13-200,-5 9 176</inkml:trace>
</inkml:ink>
</file>

<file path=ppt/ink/ink2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09.959"/>
    </inkml:context>
    <inkml:brush xml:id="br0">
      <inkml:brushProperty name="width" value="0.1" units="cm"/>
      <inkml:brushProperty name="height" value="0.1" units="cm"/>
      <inkml:brushProperty name="color" value="#E71224"/>
    </inkml:brush>
  </inkml:definitions>
  <inkml:trace contextRef="#ctx0" brushRef="#br0">0 120 7714,'2'-2'2776,"10"-1"-2264,14-5-464,7 0-24,1-9 0,2-1-24,2-5-128,0 5-176,-7-5 168</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34.096"/>
    </inkml:context>
    <inkml:brush xml:id="br0">
      <inkml:brushProperty name="width" value="0.1" units="cm"/>
      <inkml:brushProperty name="height" value="0.1" units="cm"/>
      <inkml:brushProperty name="color" value="#FFC114"/>
    </inkml:brush>
  </inkml:definitions>
  <inkml:trace contextRef="#ctx0" brushRef="#br0">125 56 8402,'84'-53'2398,"-84"52"-2386,0 1 1,0 0 0,1 0-1,-1 0 1,0-1 0,1 1 0,-1 0-1,0 0 1,0 0 0,1 0-1,-1 0 1,0 0 0,1 0 0,-1 0-1,0 0 1,1 0 0,-1 0-1,0 0 1,1 0 0,-1 0 0,0 0-1,1 0 1,-1 0 0,0 0-1,1 0 1,-1 0 0,0 0-1,1 0 1,-1 1 0,0-1 0,0 0-1,1 0 1,-1 0 0,0 1-1,0-1 1,1 0 0,-1 0 0,0 1-1,0-1 1,1 1 0,-2 16 174,-12 27-94,11-40-20,-18 59 236,-3-1-1,-3-1 1,-60 102-1,48-97-269,36-62-36,1 0 0,-1 0 0,0-1 0,1 1-1,0 0 1,0 0 0,0 0 0,1 1 0,0-1-1,-1 0 1,1 0 0,0 0 0,1 0 0,1 8-1,-2-11-1,0 0-1,0-1 0,0 1 1,1 0-1,-1-1 0,0 1 0,1 0 1,-1-1-1,0 1 0,1 0 0,-1-1 1,0 1-1,1-1 0,-1 1 1,1-1-1,0 1 0,-1-1 0,1 1 1,-1-1-1,1 0 0,-1 1 0,1-1 1,0 0-1,-1 1 0,1-1 1,0 0-1,0 0 0,-1 0 0,2 1 1,15-15 6,9-40-55,-24 50 31,70-154-1874,-63 136 1548</inkml:trace>
</inkml:ink>
</file>

<file path=ppt/ink/ink2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10.306"/>
    </inkml:context>
    <inkml:brush xml:id="br0">
      <inkml:brushProperty name="width" value="0.1" units="cm"/>
      <inkml:brushProperty name="height" value="0.1" units="cm"/>
      <inkml:brushProperty name="color" value="#E71224"/>
    </inkml:brush>
  </inkml:definitions>
  <inkml:trace contextRef="#ctx0" brushRef="#br0">157 54 7122,'-12'-23'727,"-7"-7"670,16 39-1007,5 24-340,-1-12-37,-1 1 0,-2-1 0,0 1 0,-1-1 0,-1 0 0,-1 0 1,-1 0-1,0-1 0,-2 0 0,0 0 0,-2-1 0,0 0 0,-1 0 0,-17 22 0,24-37 46,2 1-1,-1 0 1,0 0-1,1 0 0,0 0 1,0 0-1,1 1 1,-2 7-1,3-12-32,0 0 0,0-1-1,-1 1 1,1 0 0,0 0-1,0 0 1,0 0-1,1 0 1,-1-1 0,0 1-1,0 0 1,0 0 0,1 0-1,-1 0 1,0-1 0,1 1-1,-1 0 1,0 0 0,1-1-1,-1 1 1,1 0-1,0-1 1,0 2 0,1-2-3,-1 1 1,1-1-1,-1 0 1,1 1-1,-1-1 1,1 0 0,-1 0-1,0 0 1,1-1-1,-1 1 1,1 0-1,-1 0 1,1-1-1,-1 1 1,1-1-1,-1 1 1,0-1-1,1 0 1,1-1-1,63-38 391,-56 32-391,1 1-1,0 0 0,0 0 0,1 1 1,0 1-1,0 0 0,24-7 1,78-5 189,-103 16-84</inkml:trace>
</inkml:ink>
</file>

<file path=ppt/ink/ink2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10.636"/>
    </inkml:context>
    <inkml:brush xml:id="br0">
      <inkml:brushProperty name="width" value="0.1" units="cm"/>
      <inkml:brushProperty name="height" value="0.1" units="cm"/>
      <inkml:brushProperty name="color" value="#E71224"/>
    </inkml:brush>
  </inkml:definitions>
  <inkml:trace contextRef="#ctx0" brushRef="#br0">10 306 8810,'-10'13'3081,"15"0"-2761,36-3-216,-10-15-8,29-3 8,-3-13-8,7-20-16,10 1-32,-2-2-40,-6 2-8,-10 7-40,-9 4-88,-12 9-248,-2 9-241,-18 2 345</inkml:trace>
  <inkml:trace contextRef="#ctx0" brushRef="#br0" timeOffset="1">546 1 6137,'-79'5'2625,"82"14"-1041,-1 9-1400,1 10 32,2 13 72,-4 0 16,3 16 32,1-1-31,-5 0-121,1 3-32,-4-15-96,-2-2-56,0-7 8,0-11-88,4-12-160,-8-13-145,-2-17 201</inkml:trace>
</inkml:ink>
</file>

<file path=ppt/ink/ink2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10.971"/>
    </inkml:context>
    <inkml:brush xml:id="br0">
      <inkml:brushProperty name="width" value="0.1" units="cm"/>
      <inkml:brushProperty name="height" value="0.1" units="cm"/>
      <inkml:brushProperty name="color" value="#E71224"/>
    </inkml:brush>
  </inkml:definitions>
  <inkml:trace contextRef="#ctx0" brushRef="#br0">317 1 7690,'-2'3'327,"1"0"0,0 1 0,-1-1 1,1 0-1,0 1 0,1-1 1,-1 1-1,0 5 0,-6 24-220,-93 191 1722,88-205-1759,0-1 0,-2 0 0,0-1 0,0-1 0,-2 0 0,0-1 0,-25 18 0,10-21-208,30-12 90,0 1 0,0-1 0,-1 0 1,1 0-1,0 0 0,0 0 0,0 0 0,0 0 0,0 0 0,-1-1 0,1 1 0,0 0 0,0 0 1,0-1-1,0 1 0,0-1 0,0 1 0,0-1 0,0 0 0,0 1 0,0-1 0,0 0 1,1 0-1,-1 1 0,-1-3 0,0-7-290</inkml:trace>
</inkml:ink>
</file>

<file path=ppt/ink/ink2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11.310"/>
    </inkml:context>
    <inkml:brush xml:id="br0">
      <inkml:brushProperty name="width" value="0.1" units="cm"/>
      <inkml:brushProperty name="height" value="0.1" units="cm"/>
      <inkml:brushProperty name="color" value="#E71224"/>
    </inkml:brush>
  </inkml:definitions>
  <inkml:trace contextRef="#ctx0" brushRef="#br0">1 0 9098,'37'21'3145,"18"6"-2793,10 2-24,6 14 160,5 3 48,-16 2 104,-7-1-56,-14-12-224,-12-4-88,-6-10-208,0-6-80,-3-8-568,-11-19-256,3-11 456</inkml:trace>
</inkml:ink>
</file>

<file path=ppt/ink/ink2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12.301"/>
    </inkml:context>
    <inkml:brush xml:id="br0">
      <inkml:brushProperty name="width" value="0.1" units="cm"/>
      <inkml:brushProperty name="height" value="0.1" units="cm"/>
      <inkml:brushProperty name="color" value="#E71224"/>
    </inkml:brush>
  </inkml:definitions>
  <inkml:trace contextRef="#ctx0" brushRef="#br0">1 0 9250,'97'33'2641,"-93"-31"-2600,0 0 1,-1 0 0,1 0 0,-1 0 0,0 1 0,0 0-1,0 0 1,0-1 0,0 2 0,0-1 0,-1 0 0,0 1-1,1-1 1,2 7 0,10 14-268,-14-23 165,0 0 0,0 0 0,0 0 0,-1 1 1,1-1-1,-1 0 0,1 0 0,-1 1 0,1-1 0,-1 1 0,0-1 1,0 0-1,1 1 0,-1-1 0,0 1 0,0-1 0,0 1 0,-1-1 0,1 0 1,0 1-1,-1-1 0,1 0 0,0 1 0,-1-1 0,0 0 0,1 1 1,-1-1-1,0 0 0,1 0 0,-3 2 0,-36 43-199,25-31 381,-14 13 339,21-23-299,1 0 0,0 1 0,0 0 0,1 0 1,0 0-1,0 1 0,0 0 0,1 0 0,-6 13 0,9-19-139,1 0-1,0 0 0,0 0 1,0 0-1,0 0 0,0 0 1,0 0-1,0 0 0,0 0 1,0 0-1,0 0 0,0 0 1,1 0-1,-1 0 0,0-1 1,1 1-1,-1 0 0,1 0 1,-1 0-1,1 0 0,-1-1 1,1 1-1,-1 0 0,1 0 1,0-1-1,0 2 0,28 9 326,34-9 53,-26-7-402,-1-2-1,0-1 0,-1-2 1,43-18-1,-77 28 3,0 0 1,0 0 0,0 0-1,0 0 1,-1-1-1,1 1 1,0 0 0,0 0-1,0-1 1,0 1-1,0-1 1,0 1-1,0-1 1,-1 1 0,1-1-1,0 0 1,0 1-1,-1-1 1,1 0-1,0 0 1,-1 1 0,1-1-1,-1 0 1,1 0-1,-1 0 1,1 0-1,-1 0 1,0 0 0,0 1-1,1-1 1,-1 0-1,0 0 1,0 0 0,0 0-1,0 0 1,0 0-1,0 0 1,0 0-1,0 0 1,0 0 0,-1 0-1,1 0 1,-1-2-1,-11-9 283</inkml:trace>
</inkml:ink>
</file>

<file path=ppt/ink/ink2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12.774"/>
    </inkml:context>
    <inkml:brush xml:id="br0">
      <inkml:brushProperty name="width" value="0.1" units="cm"/>
      <inkml:brushProperty name="height" value="0.1" units="cm"/>
      <inkml:brushProperty name="color" value="#E71224"/>
    </inkml:brush>
  </inkml:definitions>
  <inkml:trace contextRef="#ctx0" brushRef="#br0">116 56 7026,'-3'1'164,"0"-1"0,0 1 1,0 0-1,0 0 0,0 0 1,0 0-1,0 1 0,0-1 1,0 1-1,0-1 0,1 1 1,-1 0-1,1 0 0,-1 0 1,1 1-1,0-1 0,0 1 1,0-1-1,0 1 1,0-1-1,0 1 0,1 0 1,-1 0-1,1 0 0,-1 5 1,-5 10-162,2-1 1,0 2 0,-3 19-1,7-30 236,-9 47 141,2 0 0,-1 109 0,10-144-337,0-1-1,1 1 1,1 0 0,1-1 0,1 1 0,0-1-1,2 0 1,0-1 0,1 0 0,1 0 0,19 30-1,-24-43-33,1 0 0,-1 0 0,1 0-1,0 0 1,0-1 0,1 0 0,-1 0-1,1-1 1,0 1 0,0-1 0,0 0-1,1-1 1,-1 1 0,1-1 0,-1-1-1,1 1 1,0-1 0,-1 0-1,1-1 1,0 1 0,0-1 0,0-1-1,-1 1 1,1-1 0,0-1 0,-1 1-1,10-4 1,6-2 3,-1-1 0,-1-1 0,1-1 1,-1-1-1,-1 0 0,0-1 0,20-18 0,-24 17 0,0-1 0,-1 0-1,0-1 1,-1 0 0,-1-1 0,0 0 0,-1-1-1,-1 0 1,-1-1 0,0 0 0,-1-1 0,-2 0 0,1 0-1,4-27 1,-7 22 34,-2-1-1,0 0 1,-1 0-1,-2-1 1,0 1-1,-2 0 1,-7-32-1,8 47-21,-1-1 0,-1 1 0,0 0 0,0 0 0,-1 1 0,0-1 0,0 1 0,-1 0 0,-1 1 0,1-1 0,-1 1 0,-1 0 0,1 1 0,-1 0-1,-1 0 1,1 1 0,-1 0 0,0 0 0,-15-6 0,16 9-3,-1 0-1,0 0 0,1 1 1,-1 0-1,0 0 1,-1 1-1,1 0 0,0 1 1,0 0-1,0 0 1,0 1-1,0 0 0,0 1 1,0 0-1,-16 5 1,-1 4 6,1 1 1,0 2 0,-40 27 0,47-27-95,0 1 1,0 0-1,-29 35 1,21-22-290,25-26 307,0-1-1,-1 1 0,1-1 1,0 1-1,0-1 1,0 1-1,0 0 1,0-1-1,0 1 1,1 0-1,-1 0 1,0 0-1,1 2 1,3 26-382</inkml:trace>
</inkml:ink>
</file>

<file path=ppt/ink/ink2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13.121"/>
    </inkml:context>
    <inkml:brush xml:id="br0">
      <inkml:brushProperty name="width" value="0.1" units="cm"/>
      <inkml:brushProperty name="height" value="0.1" units="cm"/>
      <inkml:brushProperty name="color" value="#E71224"/>
    </inkml:brush>
  </inkml:definitions>
  <inkml:trace contextRef="#ctx0" brushRef="#br0">1 81 8786,'5'-2'3193,"23"2"-2457,8-8-640,21-3-56,-6-1 0,13 4-48,-3 3 16,-18-5-8,4 5-104,-20-1-256,-8 1-272,-10-3 359</inkml:trace>
</inkml:ink>
</file>

<file path=ppt/ink/ink2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13.459"/>
    </inkml:context>
    <inkml:brush xml:id="br0">
      <inkml:brushProperty name="width" value="0.1" units="cm"/>
      <inkml:brushProperty name="height" value="0.1" units="cm"/>
      <inkml:brushProperty name="color" value="#E71224"/>
    </inkml:brush>
  </inkml:definitions>
  <inkml:trace contextRef="#ctx0" brushRef="#br0">75 0 6953,'-14'4'2785,"3"-1"-1449,-4 3-1168,23 19 56,-8 0 41,-6 4 55,9 4-8,-11 8-128,3 3-48,8 12-64,-3 7-8,-6-3-176,-6 5-176,1-3 184</inkml:trace>
</inkml:ink>
</file>

<file path=ppt/ink/ink2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13.773"/>
    </inkml:context>
    <inkml:brush xml:id="br0">
      <inkml:brushProperty name="width" value="0.1" units="cm"/>
      <inkml:brushProperty name="height" value="0.1" units="cm"/>
      <inkml:brushProperty name="color" value="#E71224"/>
    </inkml:brush>
  </inkml:definitions>
  <inkml:trace contextRef="#ctx0" brushRef="#br0">15 191 9386,'-14'6'3233,"14"-7"-2977,13 4-80,16-6 48,12 0 56,7-14 24,21 2-40,16-6-120,2-5-64,14 11-64,-26-15-32,-29 6-264,-2 9-120,-21-3-448,-3 10 1400,-5 4-512</inkml:trace>
</inkml:ink>
</file>

<file path=ppt/ink/ink2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14.110"/>
    </inkml:context>
    <inkml:brush xml:id="br0">
      <inkml:brushProperty name="width" value="0.1" units="cm"/>
      <inkml:brushProperty name="height" value="0.1" units="cm"/>
      <inkml:brushProperty name="color" value="#E71224"/>
    </inkml:brush>
  </inkml:definitions>
  <inkml:trace contextRef="#ctx0" brushRef="#br0">282 0 7914,'-101'60'2254,"100"-60"-2243,0 1 0,0-1 0,0 1 0,0-1 0,0 1 0,0 0 0,0-1 0,0 1 0,0 0 0,0 0 0,0-1 0,1 1 0,-1 0 1,0 0-1,1 0 0,-1 0 0,0 0 0,1 0 0,-1 0 0,1 0 0,0 0 0,-1 0 0,1 1 0,0-1 0,0 0 0,-1 0 1,1 0-1,0 0 0,0 0 0,0 1 0,1-1 0,-1 0 0,0 0 0,0 0 0,0 0 0,1 0 0,-1 1 0,1-1 0,-1 0 1,1 0-1,-1 0 0,1 0 0,0 0 0,-1-1 0,1 1 0,0 0 0,0 0 0,0 0 0,0 0 0,-1-1 0,1 1 0,0-1 0,2 2 1,0 1 51,-1 0-44,-1 0 0,0 0 0,-1 0 0,1 0 0,0 0-1,-1 0 1,0 0 0,0 0 0,0 0 0,0 0 0,0 0 0,-1 1 0,1-1 0,-1 0 0,0 0 0,0 0 0,0 0-1,0-1 1,0 1 0,-3 4 0,-4 7 72,-1-1 1,-1-1-1,-10 12 0,-5 7 18,1 14 28,21-37-108,-1 0-1,0-1 0,0 0 1,0 0-1,-1 0 1,-6 8-1,-2-4 32,9-8-45,1-1 0,0 1 0,0 0 0,0 0 0,0 0 0,0 0 0,1 1-1,-1-1 1,-1 5 0,7-7-1,0-1 0,0 1 1,1-1-1,-1 0 0,0 0 0,1 0 0,-1 0 0,4-1 0,7-2 13,0 0-1,0-1 1,0 0 0,-1-1-1,0-1 1,0 0-1,17-12 1,84-66 181,-81 57 94,57-35-1,-90 62-287,1-1 0,-1 1 1,0 0-1,1-1 0,-1 1 0,1 0 0,-1-1 0,0 1 0,1 0 0,-1 0 0,1-1 0,-1 1 1,1 0-1,-1 0 0,1 0 0,-1 0 0,1-1 0,-1 1 0,1 0 0,-1 0 0,1 0 1,-1 0-1,1 0 0,-1 0 0,1 1 0,-1-1 0,1 0 0,-1 0 0,1 0 0,-1 0 1,1 0-1,-1 1 0,1-1 0,-1 0 0,1 1 0,-1-1 0,1 0 0,-1 1 0,0-1 1,1 0-1,-1 1 0,0-1 0,1 1 0,-1 0 0,2 30 573,-2-18-669,-3 34 155,0-20-127,2 0-1,3 38 1,2-77-1761,3-7 1395</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35.420"/>
    </inkml:context>
    <inkml:brush xml:id="br0">
      <inkml:brushProperty name="width" value="0.1" units="cm"/>
      <inkml:brushProperty name="height" value="0.1" units="cm"/>
      <inkml:brushProperty name="color" value="#FFC114"/>
    </inkml:brush>
  </inkml:definitions>
  <inkml:trace contextRef="#ctx0" brushRef="#br0">55 104 7266,'-22'4'560,"-11"-1"1833,68-23-712,7 1-1022,1 1-1,76-20 1,-98 33-650,1 1-1,0 1 1,1 1-1,-1 1 1,0 0-1,0 2 1,38 6-1,-52-4-278,-11-1-537,1-3 527</inkml:trace>
</inkml:ink>
</file>

<file path=ppt/ink/ink2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15.036"/>
    </inkml:context>
    <inkml:brush xml:id="br0">
      <inkml:brushProperty name="width" value="0.1" units="cm"/>
      <inkml:brushProperty name="height" value="0.1" units="cm"/>
      <inkml:brushProperty name="color" value="#E71224"/>
    </inkml:brush>
  </inkml:definitions>
  <inkml:trace contextRef="#ctx0" brushRef="#br0">81 1 9602,'-75'11'2717,"75"-11"-2707,-1 0 0,1 0 0,0 0 1,0 1-1,-1-1 0,1 0 0,0 0 1,-1 0-1,1 0 0,0 0 0,0 1 1,-1-1-1,1 0 0,0 0 0,0 0 1,0 1-1,-1-1 0,1 0 0,0 0 1,0 1-1,0-1 0,0 0 0,0 0 1,0 1-1,-1-1 0,1 0 0,0 1 1,0-1-1,0 0 0,0 0 0,0 1 1,0-1-1,0 0 0,0 1 0,0-1 1,0 0-1,0 0 0,0 1 0,0-1 1,1 0-1,-1 1 0,0-1 0,0 0 1,0 0-1,0 1 0,0-1 0,1 0 1,-1 0-1,0 1 0,0-1 0,0 0 1,1 0-1,-1 0 0,0 1 0,0-1 1,1 0-1,-1 0 0,0 0 0,0 0 1,1 0-1,-1 0 0,0 1 0,1-1 1,-1 0-1,0 0 0,1 0 0,20 12-57,-19-11 92,18 8-64,1 0-1,0-2 1,0 0 0,1-1 0,0-1 0,0-2 0,36 3-1,-14-2-208,-22 1 92,-22-4 133,1-1-1,-1 0 1,0 0 0,0 0-1,1 0 1,-1 0 0,0 1-1,0-1 1,1 0 0,-1 0-1,0 0 1,0 1 0,0-1-1,0 0 1,1 0 0,-1 1-1,0-1 1,0 0 0,0 1-1,0-1 1,0 0 0,0 0-1,1 1 1,-1-1 0,0 0-1,0 1 1,0-1 0,0 0-1,0 1 1,0-1 0,0 0-1,0 0 1,-1 1 0,1-1-1,0 0 1,0 1 0,0-1-1,0 0 1,0 0 0,0 1-1,-1-1 1,1 0 0,0 0-1,0 1 1,0-1 0,0 0 0,-1 0-1,1 1 1,0-1 0,0 0-1,-1 0 1,1 0 0,0 0-1,0 0 1,-1 1 0,1-1-1,0 0 1,-1 0 0,1 0-1,0 0 1,-1 0 0,1 0-1,0 0 1,0 0 0,-1 0-1,-3 3-8,0 1 0,0-1-1,0 1 1,1 0 0,-1 0 0,1 0-1,-4 8 1,-22 25 17,-17-4 28,38-29-14,1 1 0,-1-1 1,1 2-1,1-1 0,-1 1 0,1 0 0,0 0 0,0 1 1,1-1-1,-9 15 0,8-11 37,1 1 1,0 0-1,0 1 0,1-1 1,1 1-1,0 0 0,-3 21 1,7-32-53,-1 1 1,0-1 0,1 0-1,-1 0 1,0 0-1,1 0 1,0 1 0,-1-1-1,1 0 1,-1 0 0,1 0-1,0 0 1,0 0-1,0-1 1,0 1 0,0 0-1,0 0 1,0 0 0,0-1-1,0 1 1,0-1-1,0 1 1,0-1 0,0 1-1,0-1 1,0 1-1,1-1 1,0 0 0,41 4 42,-20-5-20,0-2 1,0-1-1,43-13 0,17-3-20,-56 12 7,-21 6-29,1-1-1,-1 2 1,1-1-1,-1 1 1,1 0 0,9-1-1,-15 2 14,-1 0 0,1 0-1,0 0 1,-1 1 0,1-1 0,-1 0 0,1 0-1,-1 0 1,1 1 0,-1-1 0,1 0 0,0 0 0,-1 1-1,1-1 1,-1 1 0,0-1 0,1 0 0,-1 1-1,1-1 1,-1 1 0,0-1 0,1 1 0,-1-1-1,0 1 1,1-1 0,-1 1 0,0-1 0,0 2-1,1 0 1,-1 1-1,0-1 0,-1 1 0,1-1 0,0 1 0,-1-1 0,1 1 1,-1-1-1,0 0 0,0 1 0,-2 2 0,-5 12-1,0-1-1,-2 1 1,0-2-1,0 0 1,-2 0-1,0-1 1,-19 18-1,23-25 7,-1 1 1,1-1-1,-1-1 1,-1 0-1,0 0 0,1-1 1,-1 0-1,-1-1 1,1 0-1,-1 0 0,0-1 1,0-1-1,-17 3 0,26-6-1,0 1 0,0-1-1,0 1 1,0-1 0,0 0-1,0 0 1,1 1 0,-1-1 0,0-1-1,1 1 1,-1 0 0,0 0-1,1 0 1,0-1 0,-1 1-1,1-1 1,0 1 0,0-1-1,0 0 1,0 1 0,0-1-1,0 0 1,-1-2 0,-19-51 13,17 44-11,-5-13-6,0 0 1,2 0 0,0-1 0,2 0-1,1 0 1,-1-48 0,4 72 3,1 0 0,0 0 0,0 0 1,0 0-1,0 0 0,0 0 0,0 0 0,0 0 1,0 1-1,1-1 0,-1 0 0,0 0 1,0 0-1,1 0 0,-1 0 0,1 0 0,-1 1 1,1-1-1,-1 0 0,1 0 0,-1 1 0,1-1 1,0 0-1,-1 1 0,1-1 0,0 0 1,-1 1-1,1-1 0,0 1 0,0-1 0,0 1 1,0 0-1,0-1 0,1 1 0,-2 0-1,-2 3 12,-1 0 0,1 1 0,0-1-1,1 1 1,-1 0 0,1 0-1,-1-1 1,1 1 0,0 0-1,1 0 1,-1 0 0,0 8 0,-1 2 4,1 1 0,1 0 0,1 17-1,16 51 99,-11-59-43,-1 1 0,3 48 0,-9-14 129,-15 105 0,8-104-134,-2 96-1,11-113-271,-8 57 0,11-105 70,-1 0 0,0-1-1,-1 1 1,1-1 0,2-11 0,1-1-81,15-35-141</inkml:trace>
</inkml:ink>
</file>

<file path=ppt/ink/ink2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15.353"/>
    </inkml:context>
    <inkml:brush xml:id="br0">
      <inkml:brushProperty name="width" value="0.1" units="cm"/>
      <inkml:brushProperty name="height" value="0.1" units="cm"/>
      <inkml:brushProperty name="color" value="#E71224"/>
    </inkml:brush>
  </inkml:definitions>
  <inkml:trace contextRef="#ctx0" brushRef="#br0">357 0 9170,'5'7'3169,"-14"12"-2953,-12 3-72,0 15 112,-11 8 104,13 14 80,-4 2-8,-2 21-192,-8-7-80,-3 11-112,3 1-24,0-18-56,9-2-96,-1-27-264,7-11-200,10-21-904,6-8 951</inkml:trace>
</inkml:ink>
</file>

<file path=ppt/ink/ink2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15.688"/>
    </inkml:context>
    <inkml:brush xml:id="br0">
      <inkml:brushProperty name="width" value="0.1" units="cm"/>
      <inkml:brushProperty name="height" value="0.1" units="cm"/>
      <inkml:brushProperty name="color" value="#E71224"/>
    </inkml:brush>
  </inkml:definitions>
  <inkml:trace contextRef="#ctx0" brushRef="#br0">0 1 8706,'20'0'3305,"11"7"-2185,-5-6-976,10 9 8,-6-3 72,-17-7 0,17 6-16,-19-9-48,19 11-248,1 0-168,-18-3-312,7 0-208,-20-6 472</inkml:trace>
</inkml:ink>
</file>

<file path=ppt/ink/ink2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16.040"/>
    </inkml:context>
    <inkml:brush xml:id="br0">
      <inkml:brushProperty name="width" value="0.1" units="cm"/>
      <inkml:brushProperty name="height" value="0.1" units="cm"/>
      <inkml:brushProperty name="color" value="#E71224"/>
    </inkml:brush>
  </inkml:definitions>
  <inkml:trace contextRef="#ctx0" brushRef="#br0">233 1 7874,'-21'24'2872,"8"-11"-2232,8 4-328,11-14-15,6-6 55,13 1 0,4 0-64,9-9-112,16 14-104,-6-1-168,-6-2-128,-15 3-368,-22-1-1113,-5 8 1161</inkml:trace>
  <inkml:trace contextRef="#ctx0" brushRef="#br0" timeOffset="1">41 275 8098,'-25'11'3120,"12"1"-2135,10-7-561,8-5-104,15 0 24,14-9-32,7 3 16,15-7-128,0-4-88,16 3-64,-8-4-80,2 4-176,1 6-96,-29 5-432,-7 0-112,-5 8 520</inkml:trace>
</inkml:ink>
</file>

<file path=ppt/ink/ink2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16.376"/>
    </inkml:context>
    <inkml:brush xml:id="br0">
      <inkml:brushProperty name="width" value="0.1" units="cm"/>
      <inkml:brushProperty name="height" value="0.1" units="cm"/>
      <inkml:brushProperty name="color" value="#E71224"/>
    </inkml:brush>
  </inkml:definitions>
  <inkml:trace contextRef="#ctx0" brushRef="#br0">426 33 5857,'-62'-32'2809,"55"33"-627,9 9-1368,13 19-885,-10-20 408,-5-5-286,1 0-1,-1 0 1,0 0 0,0 0-1,0 0 1,0 0 0,-1 0-1,0-1 1,1 1 0,-2 0 0,1 0-1,0 0 1,-1-1 0,1 1-1,-1 0 1,0-1 0,-4 5-1,-11 30 239,3 41 59,12-60-311,-1 0 0,0 0 1,-11 29-1,-48 147-1176,62-194 1117,0-1-1,0 1 1,0-1 0,0 1 0,0-1 0,-1 1 0,1-1 0,0 1-1,0-1 1,0 0 0,-1 1 0,1-1 0,0 1 0,-1-1 0,1 0-1,0 1 1,-1-1 0,1 0 0,0 1 0,-1-1 0,1 0 0,-1 1-1,1-1 1,-1 0 0,1 0 0,-1 0 0,1 1 0,0-1 0,-2 0 0,-12-6-383</inkml:trace>
  <inkml:trace contextRef="#ctx0" brushRef="#br0" timeOffset="1">40 253 6313,'-23'-6'3153,"10"6"-176,10 8-2761,3 7-32,3 4 24,-3-2 40,0-1-80,0-1-72,8 5-144,0-2-152,4 6-376,-6-7 1784,4-6-1032</inkml:trace>
</inkml:ink>
</file>

<file path=ppt/ink/ink2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16.708"/>
    </inkml:context>
    <inkml:brush xml:id="br0">
      <inkml:brushProperty name="width" value="0.1" units="cm"/>
      <inkml:brushProperty name="height" value="0.1" units="cm"/>
      <inkml:brushProperty name="color" value="#E71224"/>
    </inkml:brush>
  </inkml:definitions>
  <inkml:trace contextRef="#ctx0" brushRef="#br0">1 0 8786,'13'3'3057,"-3"7"-2769,1 2-200,1 4-8,-9 4-40,-3-2 48,0 8-120,-5-11-424,3-2 336</inkml:trace>
</inkml:ink>
</file>

<file path=ppt/ink/ink2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17.060"/>
    </inkml:context>
    <inkml:brush xml:id="br0">
      <inkml:brushProperty name="width" value="0.1" units="cm"/>
      <inkml:brushProperty name="height" value="0.1" units="cm"/>
      <inkml:brushProperty name="color" value="#E71224"/>
    </inkml:brush>
  </inkml:definitions>
  <inkml:trace contextRef="#ctx0" brushRef="#br0">88 1 9186,'-87'13'3105,"126"-2"-2985,-19-4 40,0 0 40,14 9 0,-24-6-40,7 5-72,2 9-192,-19-6-128,0 12-432,-3-1 408</inkml:trace>
</inkml:ink>
</file>

<file path=ppt/ink/ink2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17.389"/>
    </inkml:context>
    <inkml:brush xml:id="br0">
      <inkml:brushProperty name="width" value="0.1" units="cm"/>
      <inkml:brushProperty name="height" value="0.1" units="cm"/>
      <inkml:brushProperty name="color" value="#E71224"/>
    </inkml:brush>
  </inkml:definitions>
  <inkml:trace contextRef="#ctx0" brushRef="#br0">6 173 8810,'-5'15'3233,"11"-20"-2497,14-7-560,23 4-40,1-23 48,17 5 40,0-4 40,1-11-88,12 21-56,-8 14-104,-9-3-56,-9 18-200,-17-3-144,-20 1-448,-2 6 504</inkml:trace>
</inkml:ink>
</file>

<file path=ppt/ink/ink2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17.719"/>
    </inkml:context>
    <inkml:brush xml:id="br0">
      <inkml:brushProperty name="width" value="0.1" units="cm"/>
      <inkml:brushProperty name="height" value="0.1" units="cm"/>
      <inkml:brushProperty name="color" value="#E71224"/>
    </inkml:brush>
  </inkml:definitions>
  <inkml:trace contextRef="#ctx0" brushRef="#br0">83 0 7154,'-10'20'2211,"1"-2"-1476,-1 0 0,-21 27 0,30-43-712,-1 1-1,1 0 0,-1 0 0,1 0 0,0-1 0,0 1 0,1 1 1,-1-1-1,0 0 0,1 4 0,0-5-13,-1 0-1,1 0 1,0 0 0,0 0-1,-1 0 1,1 0 0,-1 0-1,0 0 1,0 0 0,0-1-1,0 1 1,0 0 0,0 0-1,-2 1 1,34-15 359,-22 10-364,0-1 0,-1 1 0,0-2-1,1 0 1,-1 0 0,13-9 0,-14 9-7,-1 1 1,1 0-1,-1 1 1,1-1-1,0 1 1,0 0-1,0 1 1,0 0-1,0 0 1,0 0 0,14 2-1,41-8-355,-76 16 215,0 1 0,0 1 0,1 0 1,-12 14-1,-38 31 199,63-56-56,-7 7 142,-1-1 1,0 1-1,0-1 0,-1-1 1,0 1-1,0-1 0,0-1 0,-1 0 1,-11 3-1,43-29 30,-9 14-162,0 1-1,0 0 1,26-9-1,-2 1-70,-19 10-128,13-4 126,-30 9 14,-1 0 1,0 0 0,1 0-1,-1 0 1,0 0-1,1 0 1,-1 0-1,0 0 1,0 0-1,1 0 1,-1 0-1,0 0 1,1 0 0,-1 0-1,0 0 1,1-1-1,-1 1 1,0 0-1,0 0 1,1 0-1,-1 0 1,0 0-1,0-1 1,1 1 0,-1 0-1,0 0 1,0-1-1,1 1 1,-1 0-1,0 0 1,0-1-1,0 1 1,0 0-1,1 0 1,-1-1 0,0 1-1,0 0 1,0-1-1,0 1 1,0 0-1,0 0 1,0-1-1,0 1 1,0 0-1,0-1 1,0 1 0,0 0-1,0-1 1,0 1-1,0 0 1,0-1-1,-1 1 1,-6-3-707</inkml:trace>
</inkml:ink>
</file>

<file path=ppt/ink/ink2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18.058"/>
    </inkml:context>
    <inkml:brush xml:id="br0">
      <inkml:brushProperty name="width" value="0.1" units="cm"/>
      <inkml:brushProperty name="height" value="0.1" units="cm"/>
      <inkml:brushProperty name="color" value="#E71224"/>
    </inkml:brush>
  </inkml:definitions>
  <inkml:trace contextRef="#ctx0" brushRef="#br0">127 1 8642,'-89'64'2968,"91"-64"-2775,0 8-81,3 13 120,-4 2 64,-4 7 80,0 4-16,-6-9-160,-4-2-48,8 5-96,-4-10-56,4-3-200,5 3-144,0-13-488,1-7 504</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35.765"/>
    </inkml:context>
    <inkml:brush xml:id="br0">
      <inkml:brushProperty name="width" value="0.1" units="cm"/>
      <inkml:brushProperty name="height" value="0.1" units="cm"/>
      <inkml:brushProperty name="color" value="#FFC114"/>
    </inkml:brush>
  </inkml:definitions>
  <inkml:trace contextRef="#ctx0" brushRef="#br0">2 0 7090,'-2'14'3318,"10"17"-2843,-4-16 14,4 42 107,-2 0 0,-3 95 0,-4-106-680,0-41-120,-1-12-1595,2 5 1512</inkml:trace>
</inkml:ink>
</file>

<file path=ppt/ink/ink2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18.410"/>
    </inkml:context>
    <inkml:brush xml:id="br0">
      <inkml:brushProperty name="width" value="0.1" units="cm"/>
      <inkml:brushProperty name="height" value="0.1" units="cm"/>
      <inkml:brushProperty name="color" value="#E71224"/>
    </inkml:brush>
  </inkml:definitions>
  <inkml:trace contextRef="#ctx0" brushRef="#br0">0 266 7626,'132'-124'2619,"-126"118"-2516,1 1 0,0 0-1,0 0 1,0 0 0,0 1 0,1 0 0,0 1 0,-1-1 0,1 2-1,1-1 1,-1 1 0,0 0 0,1 1 0,-1 0 0,13-1 0,16-1 31,7-5 113,0-2 0,74-28-1,-106 34-208,-4 0-21,1 0-1,0 0 1,0 1 0,1 1 0,-1 0 0,0 0 0,1 0 0,-1 1 0,1 1 0,0 0 0,15 1-1,-24 0-13,-1-1-1,1 1 0,0 0 1,0-1-1,0 1 0,0 0 1,0-1-1,-1 1 0,1 0 1,0 0-1,-1 0 0,1 0 1,-1 0-1,1 0 0,-1 0 1,1 0-1,-1 0 0,0 0 1,1 0-1,-1 0 0,0 0 1,0 0-1,0 0 0,0 0 1,0 0-1,0 0 0,0 0 1,0 0-1,0 0 0,0 0 1,-1 0-1,1 0 0,0 0 0,-1 0 1,0 2-1,-16 39 86,15-38-74,-31 72 220,-23 80 1,53-144-228,-9 34-2,11-37-44,-1-1-1,0 1 1,-1-1 0,-6 16-1,7-21-40,0 0-1,-1 0 0,1 1 0,-1-1 1,0-1-1,1 1 0,-1 0 0,0-1 1,-1 1-1,1-1 0,0 0 0,-1 0 0,1 0 1,-6 1-1,-14 6-432,-3-5 220</inkml:trace>
</inkml:ink>
</file>

<file path=ppt/ink/ink2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18.757"/>
    </inkml:context>
    <inkml:brush xml:id="br0">
      <inkml:brushProperty name="width" value="0.1" units="cm"/>
      <inkml:brushProperty name="height" value="0.1" units="cm"/>
      <inkml:brushProperty name="color" value="#E71224"/>
    </inkml:brush>
  </inkml:definitions>
  <inkml:trace contextRef="#ctx0" brushRef="#br0">36 24 7490,'-10'10'3495,"-7"9"-3402,11-19-248,3-12 510,4 11-349,0-1-1,1 1 0,-1 0 0,0 0 1,1 0-1,-1 1 0,0-1 0,1 0 1,-1 1-1,1-1 0,-1 0 0,1 1 1,3-1-1,0-1 7,19-5 13,1 1-1,-1 2 1,48-4 0,-56 7-17,0 0 0,0 2 0,-1 0 0,1 1 0,-1 0 0,1 1 1,-1 1-1,17 6 0,-31-10-8,-1 0 0,1 0 0,0 1 1,0-1-1,-1 0 0,1 1 0,0-1 0,-1 1 1,1-1-1,0 0 0,-1 1 0,1 0 0,-1-1 1,1 1-1,-1-1 0,1 1 0,-1 0 0,1-1 1,-1 1-1,1 0 0,-1-1 0,0 1 0,0 0 1,1 0-1,-1-1 0,0 1 0,0 0 0,0 1 1,0-1 0,-1 0 0,1 1 0,-1-1 1,1 0-1,-1 1 0,0-1 1,0 0-1,1 0 0,-1 0 1,0 0-1,0 1 0,0-1 0,-1 0 1,-1 1-1,-59 34 92,40-24-10,-153 97 985,127-74-853,48-36-185,29-29-101,-18 20-81,1 0-1,1 1 1,25-15 0,-21 14 27,39-29-133</inkml:trace>
</inkml:ink>
</file>

<file path=ppt/ink/ink2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19.090"/>
    </inkml:context>
    <inkml:brush xml:id="br0">
      <inkml:brushProperty name="width" value="0.1" units="cm"/>
      <inkml:brushProperty name="height" value="0.1" units="cm"/>
      <inkml:brushProperty name="color" value="#E71224"/>
    </inkml:brush>
  </inkml:definitions>
  <inkml:trace contextRef="#ctx0" brushRef="#br0">1 134 8490,'138'-50'3249,"-100"41"-2105,-4-3-1024,-9-11-56,-2 2-64,0 11 24,-9 2-128,1 9-176,-7 11-1537,-8-6 1257</inkml:trace>
</inkml:ink>
</file>

<file path=ppt/ink/ink2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19.444"/>
    </inkml:context>
    <inkml:brush xml:id="br0">
      <inkml:brushProperty name="width" value="0.1" units="cm"/>
      <inkml:brushProperty name="height" value="0.1" units="cm"/>
      <inkml:brushProperty name="color" value="#E71224"/>
    </inkml:brush>
  </inkml:definitions>
  <inkml:trace contextRef="#ctx0" brushRef="#br0">150 0 6217,'-2'8'3113,"19"-1"-88,8 3-2857,-6-5-64,8-5 48,-8 0-24,12 5-48,1-4-8,-4 2-272,-4-3-200,-9 0 264</inkml:trace>
  <inkml:trace contextRef="#ctx0" brushRef="#br0" timeOffset="1">1 250 10066,'11'5'3473,"20"1"-3097,7-9-328,-20 1 0,2 1-8,55-6-16,-6-14-8,0 1-48,-23 9-232,-9-12-136,-5 13-408,-12 0-1241,-12 3 1433</inkml:trace>
</inkml:ink>
</file>

<file path=ppt/ink/ink2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19.808"/>
    </inkml:context>
    <inkml:brush xml:id="br0">
      <inkml:brushProperty name="width" value="0.1" units="cm"/>
      <inkml:brushProperty name="height" value="0.1" units="cm"/>
      <inkml:brushProperty name="color" value="#E71224"/>
    </inkml:brush>
  </inkml:definitions>
  <inkml:trace contextRef="#ctx0" brushRef="#br0">72 1 9146,'-20'351'4730,"16"-209"-4434,-26 168 0,26-275-290,1 69-1,4-71-42,-2 0 0,-7 52 0,6-78-209,1-11-100,2-19-300,-1 17 552,1-43-251</inkml:trace>
</inkml:ink>
</file>

<file path=ppt/ink/ink2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20.152"/>
    </inkml:context>
    <inkml:brush xml:id="br0">
      <inkml:brushProperty name="width" value="0.1" units="cm"/>
      <inkml:brushProperty name="height" value="0.1" units="cm"/>
      <inkml:brushProperty name="color" value="#E71224"/>
    </inkml:brush>
  </inkml:definitions>
  <inkml:trace contextRef="#ctx0" brushRef="#br0">1 17 9050,'80'-16'3097,"-60"26"-2929,0 4-48,-11 3-48,3 7 24,-10 6-32,-2-2-64,-4 3-304,-6-1 1248,4-7-784</inkml:trace>
</inkml:ink>
</file>

<file path=ppt/ink/ink2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20.492"/>
    </inkml:context>
    <inkml:brush xml:id="br0">
      <inkml:brushProperty name="width" value="0.1" units="cm"/>
      <inkml:brushProperty name="height" value="0.1" units="cm"/>
      <inkml:brushProperty name="color" value="#E71224"/>
    </inkml:brush>
  </inkml:definitions>
  <inkml:trace contextRef="#ctx0" brushRef="#br0">52 140 10090,'-51'48'3457,"105"-51"-3233,15-11-152,18 3-32,5-9 0,-15-9-40,-3 7 24,-8-2-72,-12 1-128,-3 10-264,-17-4-216,-12 11-2065,-14 1 1873</inkml:trace>
</inkml:ink>
</file>

<file path=ppt/ink/ink2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20.841"/>
    </inkml:context>
    <inkml:brush xml:id="br0">
      <inkml:brushProperty name="width" value="0.1" units="cm"/>
      <inkml:brushProperty name="height" value="0.1" units="cm"/>
      <inkml:brushProperty name="color" value="#E71224"/>
    </inkml:brush>
  </inkml:definitions>
  <inkml:trace contextRef="#ctx0" brushRef="#br0">371 0 7674,'0'15'408,"1"-1"0,-2 1-1,0-1 1,-1 1 0,0-1 0,-1 0 0,0 0 0,-11 24 0,-5 7 109,-38 58-1,25-47 670,-38 54-639,-24 41 52,83-130-494,1 0-1,1 1 0,1 0 1,1 1-1,-7 40 1,6-11-208,4 0 1,1 69 0,7-107-471,-3-14 559,-1 0 1,0 0-1,0 0 0,0 0 0,0 1 0,1-1 1,-1 0-1,0 0 0,0 0 0,0 0 1,0 0-1,1 0 0,-1 0 0,0 0 0,0 0 1,0 0-1,0 0 0,1 0 0,-1 0 0,0 0 1,0 0-1,0 0 0,1 0 0,-1 0 0,0 0 1,0 0-1,0 0 0,0 0 0,1 0 1,-1 0-1,0-1 0,0 1 0,0 0 0,0 0 1,1 0-1,-1 0 0,0 0 0,0 0 0,0-1 1,0 1-1,0 0 0,0 0 0,0 0 1,0 0-1,1-1 0,-1 1 0,0 0 0,0 0 1,0 0-1,0 0 0,0-1 0,6-25-411</inkml:trace>
  <inkml:trace contextRef="#ctx0" brushRef="#br0" timeOffset="1">293 375 10554,'50'-12'3617,"7"4"-3321,6-4-264,-1-6-24,-1 2 0,3 6-8,-8-3-40,-5 3-104,-14-3-288,-4 1-208,-28-1-1057,-5 3 1105</inkml:trace>
</inkml:ink>
</file>

<file path=ppt/ink/ink2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21.190"/>
    </inkml:context>
    <inkml:brush xml:id="br0">
      <inkml:brushProperty name="width" value="0.1" units="cm"/>
      <inkml:brushProperty name="height" value="0.1" units="cm"/>
      <inkml:brushProperty name="color" value="#E71224"/>
    </inkml:brush>
  </inkml:definitions>
  <inkml:trace contextRef="#ctx0" brushRef="#br0">16 1 8194,'-7'16'3333,"6"-14"-3271,0 0 1,0 0-1,0 0 1,0 0-1,0 1 1,1-1-1,-1 0 1,1 0-1,0 1 1,-1-1-1,1 0 1,0 0-1,0 1 1,1-1-1,-1 0 1,0 1 0,2 1-1,2 38 160,0-1 1,-3 1-1,-2-1 1,-10 78-1,11-117-1096,3-7 233,7-15-216,-2 3 266,6-12 184</inkml:trace>
</inkml:ink>
</file>

<file path=ppt/ink/ink2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21.554"/>
    </inkml:context>
    <inkml:brush xml:id="br0">
      <inkml:brushProperty name="width" value="0.1" units="cm"/>
      <inkml:brushProperty name="height" value="0.1" units="cm"/>
      <inkml:brushProperty name="color" value="#E71224"/>
    </inkml:brush>
  </inkml:definitions>
  <inkml:trace contextRef="#ctx0" brushRef="#br0">99 21 4129,'25'-17'3987,"-25"17"-3939,1-1-1,-1 1 1,0 0 0,0 0-1,1-1 1,-1 1-1,0 0 1,1 0-1,-1-1 1,0 1-1,1 0 1,-1 0-1,0 0 1,1 0-1,-1 0 1,1 0-1,-1-1 1,0 1-1,1 0 1,-1 0-1,0 0 1,1 0-1,-1 0 1,1 0 0,-1 0-1,0 1 1,1-1-1,-1 0 1,1 0-1,-1 0 1,0 0-1,1 0 1,-1 1-1,0-1 1,1 0-1,-1 0 1,0 1-1,1-1 1,-1 0-1,0 0 1,0 1-1,1-1 1,-1 0-1,0 1 1,0-1 0,0 0-1,1 1 1,-1-1-1,0 0 1,0 1-1,0-1 1,0 1-1,0-1 1,0 0-1,0 1 1,0-1-1,0 1 1,0-1-1,0 0 1,0 1-1,0-1 1,0 0-1,0 1 1,0-1 0,0 1-1,-15 59 300,-2-1 0,-2-1 0,-54 110 0,61-138-119,12-30-220,-1 0-1,1 1 1,0-1-1,-1 1 0,1 0 1,0-1-1,0 1 0,0-1 1,-1 1-1,1-1 1,0 1-1,0 0 0,0-1 1,0 1-1,0-1 0,0 1 1,0 0-1,0-1 0,0 1 1,0-1-1,0 1 1,1 0-1,-1-1 0,0 1 1,0-1-1,1 1 0,-1-1 1,0 1-1,0-1 1,1 1-1,-1-1 0,1 1 1,-1-1-1,0 1 0,1-1 1,-1 0-1,2 1 0,41-24-79,38-15-2900,-73 30 2013</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3:02.230"/>
    </inkml:context>
    <inkml:brush xml:id="br0">
      <inkml:brushProperty name="width" value="0.1" units="cm"/>
      <inkml:brushProperty name="height" value="0.1" units="cm"/>
      <inkml:brushProperty name="color" value="#FFC114"/>
    </inkml:brush>
  </inkml:definitions>
  <inkml:trace contextRef="#ctx0" brushRef="#br0">33 991 7346,'-13'18'2952,"0"-10"-1768,9-6-567,1-11-193,13 1-24,15-7-88,-3-8-24,21-16-96,-5-17-88,8-18-88,11 5 0,-1-8-128,3 5-128,-6 3-408,-2 5 992,-7 6-384</inkml:trace>
  <inkml:trace contextRef="#ctx0" brushRef="#br0" timeOffset="1.02">634 181 9058,'36'-72'3281,"-33"68"-2793,12 4-128,15 10-48,7-3-40,6-10 0,-5-14-24,13 6-96,1 2-56,-7 5-80,2 5-16,-24-14-256,-5 0-128,-4 0-336,-6-9-248,-3 4 632</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36.101"/>
    </inkml:context>
    <inkml:brush xml:id="br0">
      <inkml:brushProperty name="width" value="0.1" units="cm"/>
      <inkml:brushProperty name="height" value="0.1" units="cm"/>
      <inkml:brushProperty name="color" value="#FFC114"/>
    </inkml:brush>
  </inkml:definitions>
  <inkml:trace contextRef="#ctx0" brushRef="#br0">40 17 7186,'8'-16'3107,"-5"30"-1764,-5 44-951,1-44-89,-25 352 1166,5-106-1191,21-64-546,1-245-642,1 14 621</inkml:trace>
</inkml:ink>
</file>

<file path=ppt/ink/ink2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21.888"/>
    </inkml:context>
    <inkml:brush xml:id="br0">
      <inkml:brushProperty name="width" value="0.1" units="cm"/>
      <inkml:brushProperty name="height" value="0.1" units="cm"/>
      <inkml:brushProperty name="color" value="#E71224"/>
    </inkml:brush>
  </inkml:definitions>
  <inkml:trace contextRef="#ctx0" brushRef="#br0">216 1 8258,'-2'1'172,"1"1"0,-1 0 0,1 0 0,-1 0 0,1 0 0,0 0 0,0 1-1,0-1 1,0 0 0,1 0 0,-1 1 0,0-1 0,1 0 0,0 1 0,-1-1 0,1 1 0,0-1 0,0 1 0,0-1 0,1 0 0,-1 1 0,1-1 0,-1 0 0,3 5 0,-2-4-143,1-1 0,0 0 1,0 1-1,1-1 0,-1 0 0,0 0 1,1 0-1,-1 0 0,1-1 0,-1 1 0,1-1 1,0 1-1,0-1 0,0 0 0,0 0 1,0 0-1,0-1 0,0 1 0,0-1 1,4 1-1,85-6-191,-92 7 141,-1 0 0,0-1 0,0 1-1,0 0 1,0-1 0,0 1 0,0 0-1,0-1 1,0 1 0,-1-1-1,1 0 1,-1 1 0,1-1 0,-1 0-1,1 0 1,-3 1 0,-10 11 9,-15 16 18,-7 8 100,-2-2 0,-1-1 0,-57 37-1,70-59-93,-12 9 35,37-20-62,0 0 0,-1 0 0,1 0 1,0 1-1,0-1 0,0 0 0,-1 1 0,1-1 0,1 1 0,-1-1 1,0 1-1,0 0 0,1-1 0,-1 1 0,1 0 0,-1-1 0,1 1 0,0 0 1,-1 3-1,12-35-1040,-8-7 709</inkml:trace>
  <inkml:trace contextRef="#ctx0" brushRef="#br0" timeOffset="1">121 184 8658,'73'-65'2618,"-73"64"-2595,1 0-1,-1 1 1,1-1 0,-1 0 0,1 1-1,0-1 1,-1 1 0,1-1 0,-1 1-1,1-1 1,0 1 0,0-1 0,-1 1 0,1 0-1,0-1 1,0 1 0,-1 0 0,1 0-1,0 0 1,0 0 0,0-1 0,-1 1-1,1 0 1,0 0 0,0 0 0,0 1 0,-1-1-1,1 0 1,0 0 0,0 0 0,-1 1-1,1-1 1,0 0 0,0 1 0,-1-1-1,1 0 1,0 1 0,-1-1 0,1 1-1,0-1 1,-1 1 0,1-1 0,-1 1 0,1 0-1,-1-1 1,1 1 0,0 1 0,1 1 125,30 24 810,1-2-1,1-1 0,73 38 0,-47-29-638,-2 1 0,-2 3-1,-1 3 1,-3 2 0,95 97 0,-144-136-312,3 4-72,1 1-1,0-2 1,0 1-1,10 6 0,-15-12-20,0 1-1,0-1 1,1 0 0,-1 0-1,0 0 1,1 0-1,-1 0 1,1-1-1,-1 1 1,1-1 0,-1 1-1,1-1 1,-1 0-1,1 0 1,0 0-1,-1-1 1,1 1-1,-1 0 1,1-1 0,-1 0-1,4-1 1,20-14-524</inkml:trace>
</inkml:ink>
</file>

<file path=ppt/ink/ink2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29.704"/>
    </inkml:context>
    <inkml:brush xml:id="br0">
      <inkml:brushProperty name="width" value="0.1" units="cm"/>
      <inkml:brushProperty name="height" value="0.1" units="cm"/>
      <inkml:brushProperty name="color" value="#E71224"/>
    </inkml:brush>
  </inkml:definitions>
  <inkml:trace contextRef="#ctx0" brushRef="#br0">1 43 8642,'38'-14'1037,"31"-15"960,-68 31-1910,0-1 0,0 1 0,0 0 0,0-1 0,0 1 0,0 0 0,-1 0 0,1-1 0,0 1 0,-1 0 0,0 0 0,1 0-1,-1 0 1,0-1 0,0 1 0,0 0 0,0 3 0,1 5 51,7 98 62,-5 0-1,-14 150 1,8-201-183,-21 270 38,23-306-70,1-10-4,1 0 0,-2 0 0,0 0 0,0-1 0,-1 1 0,0 0 0,-1-1 0,0 1 0,-1-1 0,-9 17 0,8-25-399,1-13 113,3 8 246,-9-36-214</inkml:trace>
</inkml:ink>
</file>

<file path=ppt/ink/ink2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30.175"/>
    </inkml:context>
    <inkml:brush xml:id="br0">
      <inkml:brushProperty name="width" value="0.1" units="cm"/>
      <inkml:brushProperty name="height" value="0.1" units="cm"/>
      <inkml:brushProperty name="color" value="#E71224"/>
    </inkml:brush>
  </inkml:definitions>
  <inkml:trace contextRef="#ctx0" brushRef="#br0">0 215 9002,'4'-5'378,"1"1"0,0 0 0,0 0 0,0 0 0,0 0 0,0 1 0,1 0 0,9-4 0,18-11-261,38-45 76,-55 47-168,1 0 1,1 2-1,34-23 0,-49 35-24,0 0 1,-1 1 0,1 0-1,0-1 1,0 1-1,0 0 1,0 1 0,0-1-1,0 0 1,0 1 0,0 0-1,1-1 1,-1 1-1,0 1 1,0-1 0,0 0-1,0 1 1,0-1 0,0 1-1,0 0 1,5 2-1,-5-1 3,-1 0-1,0 0 1,0-1-1,-1 1 1,1 0-1,0 1 1,-1-1-1,1 0 1,-1 0-1,0 1 1,1-1-1,-1 1 0,0-1 1,-1 1-1,1-1 1,0 1-1,-1 0 1,1-1-1,-1 1 1,0 0-1,0-1 1,0 1-1,0 0 1,-1-1-1,1 1 1,-2 4-1,-11 62 73,3-25 5,-4 68 1,12 405 116,6-199-159,-3-165-17,-11 206 63,10-356-47,0 1 1,0-1-1,-1 0 0,1 1 1,-1-1-1,0 0 0,0 1 0,0-1 1,-1 0-1,1 0 0,-1 0 1,0 0-1,0 0 0,0 0 1,0-1-1,0 1 0,0-1 1,-1 1-1,-2 1 0,1-2 1,0 0-1,0-1 0,0 0 1,1 0-1,-2 0 1,1 0-1,0-1 0,0 1 1,0-1-1,0 0 0,0 0 1,0-1-1,0 1 0,0-1 1,-5-1-1,3 0-100,1-1 0,-1 1-1,1-1 1,0 0 0,0-1-1,0 1 1,0-1 0,0 0-1,1 0 1,0 0 0,0-1-1,0 0 1,0 0 0,1 0-1,-1 0 1,2 0 0,-1-1-1,-2-5 1,-22-59-314</inkml:trace>
</inkml:ink>
</file>

<file path=ppt/ink/ink2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30.502"/>
    </inkml:context>
    <inkml:brush xml:id="br0">
      <inkml:brushProperty name="width" value="0.1" units="cm"/>
      <inkml:brushProperty name="height" value="0.1" units="cm"/>
      <inkml:brushProperty name="color" value="#E71224"/>
    </inkml:brush>
  </inkml:definitions>
  <inkml:trace contextRef="#ctx0" brushRef="#br0">0 67 9130,'12'-18'3153,"6"-2"-2849,3 3-208,7 16-32,0-9-16,-2 10-16,-1 2-24,-2-2-152,-2 3-144,-3 0 1768,-1 5-1192</inkml:trace>
</inkml:ink>
</file>

<file path=ppt/ink/ink2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30.841"/>
    </inkml:context>
    <inkml:brush xml:id="br0">
      <inkml:brushProperty name="width" value="0.1" units="cm"/>
      <inkml:brushProperty name="height" value="0.1" units="cm"/>
      <inkml:brushProperty name="color" value="#E71224"/>
    </inkml:brush>
  </inkml:definitions>
  <inkml:trace contextRef="#ctx0" brushRef="#br0">8 772 9226,'-8'18'3113,"8"-10"-2985,8-1-56,7 1-24,1-8-8,12-10-112,5-9-96,8-21 88</inkml:trace>
  <inkml:trace contextRef="#ctx0" brushRef="#br0" timeOffset="1">425 174 9002,'-16'-87'3233,"21"84"-2561,33 6-600,3 1-24,-10-6 40,12 0 0,-14-11-24,2 2-16,14 1-64,-17-5-104,5 5-328,-2 0-232,-13-8 392</inkml:trace>
</inkml:ink>
</file>

<file path=ppt/ink/ink2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31.193"/>
    </inkml:context>
    <inkml:brush xml:id="br0">
      <inkml:brushProperty name="width" value="0.1" units="cm"/>
      <inkml:brushProperty name="height" value="0.1" units="cm"/>
      <inkml:brushProperty name="color" value="#E71224"/>
    </inkml:brush>
  </inkml:definitions>
  <inkml:trace contextRef="#ctx0" brushRef="#br0">122 63 7874,'-97'-62'2832,"94"70"-2232,3 7-392,-5-1 105,10 14 7,1 7 40,-4-6-80,3 4-152,-7-3-48,-7-1-56,-6 1-8,15 9-48,-5-3-72,2-6-272,4 0-152,1-14 296</inkml:trace>
</inkml:ink>
</file>

<file path=ppt/ink/ink2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31.542"/>
    </inkml:context>
    <inkml:brush xml:id="br0">
      <inkml:brushProperty name="width" value="0.1" units="cm"/>
      <inkml:brushProperty name="height" value="0.1" units="cm"/>
      <inkml:brushProperty name="color" value="#E71224"/>
    </inkml:brush>
  </inkml:definitions>
  <inkml:trace contextRef="#ctx0" brushRef="#br0">319 28 7418,'5'-20'2656,"0"12"-2176,2 8-40,-1 15 32,-1 10-23,-6-4-57,-4 5-32,-2 4-160,-4-6-56,2 19-64,-4-3-72,-5-1-48,2 9-96,-6-2-368,1 0 1080,3-20-568</inkml:trace>
  <inkml:trace contextRef="#ctx0" brushRef="#br0" timeOffset="1">80 478 8402,'-69'79'2848,"83"-59"-2624,-10-2-112,6 21 73,-9-1 55,-6 5 0,10 4-32,-8-7-80,-7-6-64,10 6-160,-16-21-152,6-6 144</inkml:trace>
</inkml:ink>
</file>

<file path=ppt/ink/ink2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31.867"/>
    </inkml:context>
    <inkml:brush xml:id="br0">
      <inkml:brushProperty name="width" value="0.1" units="cm"/>
      <inkml:brushProperty name="height" value="0.1" units="cm"/>
      <inkml:brushProperty name="color" value="#E71224"/>
    </inkml:brush>
  </inkml:definitions>
  <inkml:trace contextRef="#ctx0" brushRef="#br0">0 35 6673,'36'-14'4262,"22"8"-3172,-3 0-670,-40 3-305,1 1-1,0 0 1,-1 1-1,1 1 0,0 0 1,0 1-1,0 1 1,-1 1-1,17 4 1,-30-6-102,-1 0 1,1-1 0,-1 1-1,1 0 1,-1 0-1,1 1 1,-1-1 0,0 0-1,1 0 1,-1 1 0,0-1-1,0 0 1,0 1 0,0 0-1,0-1 1,-1 1 0,1-1-1,0 1 1,-1 0 0,1-1-1,-1 1 1,0 0 0,1 0-1,-1-1 1,0 1 0,0 0-1,0 0 1,0-1-1,0 1 1,-1 0 0,0 2-1,-1 10 74,-1-1 1,-1 1-1,-6 15 0,1-3-18,0 5-17,-1-2-1,-22 47 1,26-62-233,-2-1 1,1 0 0,-2-1 0,0 0 0,0 0 0,-1-1 0,-17 16-1,1-12-261</inkml:trace>
</inkml:ink>
</file>

<file path=ppt/ink/ink2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32.202"/>
    </inkml:context>
    <inkml:brush xml:id="br0">
      <inkml:brushProperty name="width" value="0.1" units="cm"/>
      <inkml:brushProperty name="height" value="0.1" units="cm"/>
      <inkml:brushProperty name="color" value="#E71224"/>
    </inkml:brush>
  </inkml:definitions>
  <inkml:trace contextRef="#ctx0" brushRef="#br0">158 116 9154,'-92'-100'3169,"132"100"-2777,-19-15-320,4 15-40,3 10 24,-12-10-32,9 13-16,-5-2-160,-4-1-208,-8 5-1169,-1-3 1033</inkml:trace>
  <inkml:trace contextRef="#ctx0" brushRef="#br0" timeOffset="1">1 262 7074,'8'-2'3048,"8"-3"-1119,6-3-1681,16 5-192,-2-2 16,3 2-24,5 3-48,-17-4-248,-4 3-281,-2 2 321</inkml:trace>
</inkml:ink>
</file>

<file path=ppt/ink/ink2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32.539"/>
    </inkml:context>
    <inkml:brush xml:id="br0">
      <inkml:brushProperty name="width" value="0.1" units="cm"/>
      <inkml:brushProperty name="height" value="0.1" units="cm"/>
      <inkml:brushProperty name="color" value="#E71224"/>
    </inkml:brush>
  </inkml:definitions>
  <inkml:trace contextRef="#ctx0" brushRef="#br0">12 172 8818,'-8'19'3105,"5"-15"-2593,21 5-384,16-9-56,1-10 40,24 0-24,0-8 24,7-3-64,-9-6 0,-14-9-104,1 12-112,-18-1-320,-1 7 240,-7 3 72</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36.453"/>
    </inkml:context>
    <inkml:brush xml:id="br0">
      <inkml:brushProperty name="width" value="0.1" units="cm"/>
      <inkml:brushProperty name="height" value="0.1" units="cm"/>
      <inkml:brushProperty name="color" value="#FFC114"/>
    </inkml:brush>
  </inkml:definitions>
  <inkml:trace contextRef="#ctx0" brushRef="#br0">1 291 7746,'73'13'5362,"-66"-13"-5300,1 1 1,0-1-1,-1 0 1,1 0-1,0-1 0,-1 0 1,1 0-1,-1-1 1,1 0-1,-1 0 0,0-1 1,0 0-1,12-6 1,138-91 892,-57 35-794,-23 16-156,-66 42-75,0 1 1,1-1-1,23-8 0,6-3-563,-40 18 615,-1 0-1,0 0 1,0 0-1,1 0 0,-1 0 1,0 0-1,1 0 1,-1 0-1,0 0 1,0 0-1,1 0 1,-1 0-1,0-1 1,1 1-1,-1 0 1,0 0-1,0 0 1,1 0-1,-1 0 1,0-1-1,0 1 1,0 0-1,1 0 1,-1-1-1,0 1 1,0 0-1,0 0 1,0-1-1,1 1 1,-1 0-1,0 0 1,0-1-1,0 1 1,0 0-1,0 0 1,0-1-1,0 1 1,0 0-1,0-1 1,0 1-1,0 0 1,0 0-1,0-1 1,0 1-1,0 0 1,0-1-1,0 1 1,0 0-1,0 0 1,-1-1-1,-21-2-1075,-10 3 720</inkml:trace>
</inkml:ink>
</file>

<file path=ppt/ink/ink2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32.874"/>
    </inkml:context>
    <inkml:brush xml:id="br0">
      <inkml:brushProperty name="width" value="0.1" units="cm"/>
      <inkml:brushProperty name="height" value="0.1" units="cm"/>
      <inkml:brushProperty name="color" value="#E71224"/>
    </inkml:brush>
  </inkml:definitions>
  <inkml:trace contextRef="#ctx0" brushRef="#br0">268 12 7282,'-8'-4'339,"7"3"-205,-1 0 1,0 0-1,1 0 1,-1 1-1,0-1 1,1 0-1,-1 1 0,0 0 1,0-1-1,1 1 1,-1 0-1,0 0 1,0 0-1,-3 0 1,3 1-65,1 1 0,0 0-1,-1-1 1,1 1 0,0 0 0,0 0 0,0 0 0,0-1 0,0 1-1,0 0 1,1 0 0,-1 0 0,1 1 0,-1-1 0,1 3 0,-28 87 1175,16-56-855,-13 66 0,19-65-287,-21 105 136,23-128-225,0 1 1,-1-1-1,-1 0 1,0-1-1,-1 1 1,-1-1-1,-13 18 1,-8 7 37,28-37-75,0 0 1,0 1-1,0-1 1,-1 1-1,1-1 1,1 1 0,-1-1-1,0 1 1,0 0-1,1-1 1,-1 1-1,1 0 1,-1 0 0,1-1-1,0 1 1,-1 0-1,1 2 1,0-4 11,-1-1-43,0 0-1,0 0 1,-1 0-1,1 0 1,1 0-1,-1 0 1,0-1-1,0 1 1,0 0-1,1-1 1,-1 1-1,0 0 1,1-1-1,-1 1 1,1 0-1,0-1 1,-1 1-1,1-1 1,0 1-1,0-3 1,0-24-324</inkml:trace>
</inkml:ink>
</file>

<file path=ppt/ink/ink2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33.221"/>
    </inkml:context>
    <inkml:brush xml:id="br0">
      <inkml:brushProperty name="width" value="0.1" units="cm"/>
      <inkml:brushProperty name="height" value="0.1" units="cm"/>
      <inkml:brushProperty name="color" value="#E71224"/>
    </inkml:brush>
  </inkml:definitions>
  <inkml:trace contextRef="#ctx0" brushRef="#br0">0 9 7386,'86'-9'2493,"-78"9"-2357,1 1 0,-1 0 0,0 0 0,0 1 0,0 0 0,1 0-1,-2 1 1,1 0 0,0 0 0,-1 1 0,1 0 0,-1 0-1,0 0 1,0 1 0,7 7 0,18 11 263,22 7 619,92 35 0,-17-8-325,-105-37-643,-20-17-413,-12-14-229,-10-21 1991,-12-30-678</inkml:trace>
</inkml:ink>
</file>

<file path=ppt/ink/ink2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33.563"/>
    </inkml:context>
    <inkml:brush xml:id="br0">
      <inkml:brushProperty name="width" value="0.1" units="cm"/>
      <inkml:brushProperty name="height" value="0.1" units="cm"/>
      <inkml:brushProperty name="color" value="#E71224"/>
    </inkml:brush>
  </inkml:definitions>
  <inkml:trace contextRef="#ctx0" brushRef="#br0">1 77 10330,'33'-21'3517,"30"5"-3592,-24 7 275,3-1-124,0 2-1,46-3 1,-87 10-75,0 1 0,0 0 0,1 0 0,-1 0 0,0-1 1,0 1-1,0 0 0,0 0 0,0 1 0,0-1 0,0 0 0,1 0 0,-1 0 0,0 1 0,0-1 0,0 1 1,0-1-1,0 1 0,0-1 0,0 1 0,0-1 0,0 1 0,-1 0 0,1 0 0,0-1 0,0 1 0,0 0 0,-1 0 1,1 0-1,0 0 0,-1 0 0,1 0 0,-1 0 0,1 0 0,-1 0 0,0 0 0,1 0 0,-1 0 0,0 0 1,0 0-1,0 1 0,0 1 0,0 4 2,-1 1 1,0-1-1,-1 0 0,1 0 1,-5 10-1,4-9-3,-3 7-4,-32 92-97,33-97 23,-1 0 0,1-1 0,-2 0 0,1 0 1,-2 0-1,1 0 0,-1-1 0,-10 9 0,1-3-198,10-8 19,-1 0 0,-1 0 0,1 0-1,-1-1 1,0 0 0,0-1 0,0 1-1,-13 3 1,3-8-50</inkml:trace>
</inkml:ink>
</file>

<file path=ppt/ink/ink2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33.893"/>
    </inkml:context>
    <inkml:brush xml:id="br0">
      <inkml:brushProperty name="width" value="0.1" units="cm"/>
      <inkml:brushProperty name="height" value="0.1" units="cm"/>
      <inkml:brushProperty name="color" value="#E71224"/>
    </inkml:brush>
  </inkml:definitions>
  <inkml:trace contextRef="#ctx0" brushRef="#br0">0 102 5617,'1'-85'2243,"5"68"-1066,3 18-407,5 16 27,-9-1-645,-1 1 1,0-1 0,-1 1-1,-1 0 1,0-1 0,-1 19 0,-8 98-152,4-128-96,-1-13 50,-2-10 20,8 10 48,1 0 0,0 0 0,0 0 0,0 1 0,1-1 0,0 1 0,1 0 0,8-10 0,-10 13 6,10-16 111,-3 4-36,2 0 0,-1 1 0,2 0 0,0 1-1,0 0 1,21-15 0,-19 23-105,-14 6-20,0 0 0,0 0 0,0 0 0,0 0 0,0 0 0,0 0 0,0-1 0,0 1 0,0 0 0,0-1 0,0 1 0,0 0 0,0-1 0,-1 1 0,1-1 0,0 0 0,0 1 0,0-1 0,-1 0 0,1 1 0,0-1 0,-1 0 0,1 0 0,-1 0 0,1 0 0,-1 1 0,1-1 0,-1 0 0,1 0 0,-1-1 0,-5-11-192</inkml:trace>
</inkml:ink>
</file>

<file path=ppt/ink/ink2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34.223"/>
    </inkml:context>
    <inkml:brush xml:id="br0">
      <inkml:brushProperty name="width" value="0.1" units="cm"/>
      <inkml:brushProperty name="height" value="0.1" units="cm"/>
      <inkml:brushProperty name="color" value="#E71224"/>
    </inkml:brush>
  </inkml:definitions>
  <inkml:trace contextRef="#ctx0" brushRef="#br0">212 0 7906,'-2'32'2343,"4"60"1,-1-63-2074,0 1 0,-5 45 0,-3-29-7,-16 57 0,19-88-238,-1 0 1,0 0-1,-1 0 1,-1-1-1,-1 0 1,0 0-1,-16 20 0,16-24-45,-10 11-190,0-1 0,-26 21 0,32-38-280,-1-12 189</inkml:trace>
</inkml:ink>
</file>

<file path=ppt/ink/ink2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34.580"/>
    </inkml:context>
    <inkml:brush xml:id="br0">
      <inkml:brushProperty name="width" value="0.1" units="cm"/>
      <inkml:brushProperty name="height" value="0.1" units="cm"/>
      <inkml:brushProperty name="color" value="#E71224"/>
    </inkml:brush>
  </inkml:definitions>
  <inkml:trace contextRef="#ctx0" brushRef="#br0">1 5 9274,'12'-2'482,"0"0"0,0 1-1,0 1 1,0 0 0,0 1 0,0 1 0,0-1-1,12 5 1,-6-3-287,-1 0 0,36 0 0,120 3 848,-51 0-798,-83-3-220,-29-2-91,0 0 0,0 0-1,0-1 1,0 0 0,0 0 0,0-1-1,13-4 1,-23 5 42,0 0 0,0 0 0,1 0 0,-1 0-1,0-1 1,0 1 0,0 0 0,0 0 0,0 0 0,0 0 0,0-1 0,0 1 0,0 0 0,0 0 0,0 0 0,0 0 0,0-1-1,0 1 1,0 0 0,0 0 0,0 0 0,0 0 0,0-1 0,0 1 0,0 0 0,0 0 0,0 0 0,0 0 0,0-1-1,-1 1 1,1 0 0,0 0 0,0 0 0,0 0 0,0 0 0,0-1 0,0 1 0,-1 0 0,1 0 0,0 0 0,0 0 0,0 0-1,0 0 1,0 0 0,-1 0 0,1 0 0,0 0 0,0 0 0,0 0 0,0 0 0,-1 0 0,1 0 0,0 0 0,0 0 0,0 0-1,-1 0 1,1 0 0,0 0 0,0 0 0,0 0 0,0 0 0,-1 0 0,1 0 0,-15-4-816,-14-3 358</inkml:trace>
</inkml:ink>
</file>

<file path=ppt/ink/ink2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34.905"/>
    </inkml:context>
    <inkml:brush xml:id="br0">
      <inkml:brushProperty name="width" value="0.1" units="cm"/>
      <inkml:brushProperty name="height" value="0.1" units="cm"/>
      <inkml:brushProperty name="color" value="#E71224"/>
    </inkml:brush>
  </inkml:definitions>
  <inkml:trace contextRef="#ctx0" brushRef="#br0">116 1 7122,'-93'100'2525,"91"-97"-2406,-1-1-1,1 1 0,0 0 1,0 0-1,1 0 0,-1 0 1,0 0-1,1 0 0,0 1 1,-1 3-1,6 14 29,-1-12-110,-1 6-70,0 2-1,-1-1 1,-1 0 0,-1 0-1,0 0 1,-5 25 0,6-40 32,0-1 1,0 0 0,0 0 0,0 1 0,0-1-1,0 0 1,0 0 0,1 0 0,-1 1 0,0-1 0,0 0-1,0 0 1,0 1 0,0-1 0,-1 0 0,1 0-1,0 1 1,0-1 0,0 0 0,0 0 0,0 0-1,0 1 1,0-1 0,0 0 0,0 0 0,-1 0-1,1 1 1,0-1 0,0 0 0,0 0 0,0 0-1,-1 0 1,1 1 0,0-1 0,0 0 0,0 0-1,-1 0 1,1 0 0,0 0 0,0 0 0,0 0 0,-1 0-1,1 0 1,0 0 0,0 0 0,-1 0 0,1 0-1,-1 0 1,1-15 28,3 0 19,2 0-1,0 0 0,1 0 1,0 1-1,1 0 0,1 0 1,0 1-1,1 0 0,0 0 0,16-16 1,-21 24-34,1 0 1,0 0 0,0 0 0,1 0-1,-1 1 1,1 0 0,0 0-1,0 1 1,0-1 0,1 1-1,-1 1 1,1-1 0,0 1-1,0 0 1,0 1 0,-1 0-1,2 0 1,-1 0 0,0 1-1,0 0 1,0 0 0,0 1-1,0 0 1,0 0 0,0 0 0,7 4-1,-12-5-31,0 1-1,0-1 1,0 1-1,0 0 1,0 0-1,0 0 1,0 0-1,-1 0 1,1 1-1,0-1 1,-1 0-1,1 1 1,-1-1-1,1 1 1,-1-1-1,0 1 1,0 0-1,0 0 1,0 0-1,0-1 1,0 1-1,0 0 1,-1 0-1,1 0 1,-1 0-1,1 0 1,-1 0-1,0 1 1,1-1-1,-1 0 1,-1 0-1,1 0 1,0 0-1,0 0 1,-1 0-1,1 0 1,-1 0-1,1 0 1,-2 3-1,-2 2-11,1 0-1,-1-1 0,0 1 1,-1-1-1,1 0 0,-1 0 0,0-1 1,-1 1-1,-9 7 0,-99 60 473,53-37 261,58-34-637,0 0 1,1-1-1,-1 1 1,1 1-1,-1-1 0,1 0 1,0 1-1,0-1 1,0 1-1,0 0 1,0-1-1,1 1 1,-2 3-1,67-18 413,-53 8-520,0 0-1,-1 0 0,0 0 1,0-1-1,0-1 0,-1 0 1,1 0-1,-1-1 1,-1 0-1,0-1 0,0 0 1,0 0-1,9-13 0,-9 8-459,-7-5 196</inkml:trace>
</inkml:ink>
</file>

<file path=ppt/ink/ink2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35.354"/>
    </inkml:context>
    <inkml:brush xml:id="br0">
      <inkml:brushProperty name="width" value="0.1" units="cm"/>
      <inkml:brushProperty name="height" value="0.1" units="cm"/>
      <inkml:brushProperty name="color" value="#E71224"/>
    </inkml:brush>
  </inkml:definitions>
  <inkml:trace contextRef="#ctx0" brushRef="#br0">105 84 6265,'-36'-83'2405,"32"118"-82,4 23-1772,-4 74-120,-39 247 1,42-369-426,-7 18 8,6-26-10,1 1 0,0-1 0,0 1 0,0-1 0,0 1-1,1 0 1,-1-1 0,1 1 0,-1 0 0,1-1-1,0 1 1,0 0 0,0 0 0,1-1 0,-1 1 0,0 0-1,1 0 1,1 2 0,-1-4-1,-1-1 1,1 1-1,0-1 1,-1 1-1,1-1 0,0 1 1,0-1-1,0 0 1,0 0-1,-1 1 0,1-1 1,0 0-1,0 0 1,0 0-1,0 0 0,0 0 1,0 0-1,0 0 1,-1 0-1,1 0 0,0 0 1,0-1-1,0 1 0,0 0 1,0-1-1,-1 1 1,1 0-1,0-1 0,0 1 1,-1-1-1,1 1 1,0-1-1,-1 1 0,1-1 1,0-1-1,27-25 66,12-23-41,66-63 1,-84 88 21,-1 0 0,-1-2 0,26-45 1,-21 32 43,-24 39-88,-1 0 1,1 0-1,-1 0 1,1 0-1,0 0 1,0 1 0,-1-1-1,1 0 1,0 0-1,0 0 1,0 1-1,0-1 1,0 0-1,0 1 1,0-1-1,0 1 1,0 0 0,0-1-1,0 1 1,0 0-1,1-1 1,-1 1-1,0 0 1,0 0-1,0 0 1,0 0-1,1 0 1,-1 0-1,1 1 1,1 0 10,0 0 1,0 0-1,0 1 0,-1-1 0,1 1 1,0 0-1,-1 0 0,0 0 0,1 0 1,-1 0-1,2 3 0,2 2 48,0 0 0,-1 1 0,0 0 0,-1 0 0,1 0-1,5 17 1,-7-9 37,-1 0 0,-1 1 0,-1-1 0,-1 24 0,-1 19-4,2-38-104,-2 0 1,0 0-1,-7 26 0,6-30-73,2-16 54,1 0 1,0 0 0,0 1-1,-1-1 1,1 0 0,0 0-1,0 0 1,1 1 0,-1-1-1,0 0 1,0 0 0,0 1-1,1-1 1,-1 0 0,1 0-1,-1 0 1,1 0 0,-1 0-1,1 0 1,0 0 0,-1 0-1,1 0 1,0 0 0,0 0-1,0 0 1,0 0 0,0 0-1,0-1 1,0 1 0,0 0-1,1 0 1,14 1-256</inkml:trace>
</inkml:ink>
</file>

<file path=ppt/ink/ink2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35.958"/>
    </inkml:context>
    <inkml:brush xml:id="br0">
      <inkml:brushProperty name="width" value="0.1" units="cm"/>
      <inkml:brushProperty name="height" value="0.1" units="cm"/>
      <inkml:brushProperty name="color" value="#E71224"/>
    </inkml:brush>
  </inkml:definitions>
  <inkml:trace contextRef="#ctx0" brushRef="#br0">338 0 9002,'0'0'2531,"1"4"-1951,0 4-573,1 0 1,-1 0-1,-1-1 0,1 1 0,-1 0 0,-1 0 0,1 0 1,-1 0-1,-1-1 0,1 1 0,-1 0 0,-6 13 0,3-11-4,-2 0 0,1 0 0,-1-1 0,0 0 0,-1 0 0,0 0 0,0-1 0,-18 13 0,0 2-3,-42 48 1,48-49 6,0 0 0,-2-1 0,-30 22 1,49-40-8,-1-1 1,0 1-1,1 0 1,0 0-1,0 0 1,0 1 0,0-1-1,0 1 1,1-1-1,-1 1 1,-1 4-1,42-34 30,97-42-28,-103 49 55,-27 15-35,0 1 1,0-1 0,0 2-1,0-1 1,0 0-1,1 1 1,11-3 0,-16 5-17,0 0-1,1 0 1,-1 0 0,0 0 0,1 1 0,-1-1 0,0 0 0,1 1 0,-1-1 0,0 1-1,0-1 1,0 1 0,1 0 0,-1 0 0,0-1 0,0 1 0,0 0 0,0 0 0,0 0-1,0 0 1,-1 0 0,1 0 0,0 0 0,0 1 0,-1-1 0,2 1 0,10 31 116,-12-33-119,2 11 49,-1 0 0,0 0 0,0 0 0,-1 0 0,0 0 1,-1 0-1,0 0 0,-1-1 0,0 1 0,-1 0 0,0-1 1,-5 11-1,2-5 21,1 0 1,1 1-1,-3 32 1,5 81-34,-7-100-134,9-29 71,-1 0-1,0 1 0,1-1 1,-1 0-1,1 1 0,-1-1 1,1 1-1,-1-1 0,1 0 1,0 1-1,0-1 0,0 1 1,0-1-1,0 1 0,0-1 1,0 1-1,0-1 0,1 1 0,-1-1 1,1 0-1,-1 1 0,1-1 1,-1 0-1,2 2 0,0-1-441,8-5 200</inkml:trace>
</inkml:ink>
</file>

<file path=ppt/ink/ink2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36.319"/>
    </inkml:context>
    <inkml:brush xml:id="br0">
      <inkml:brushProperty name="width" value="0.1" units="cm"/>
      <inkml:brushProperty name="height" value="0.1" units="cm"/>
      <inkml:brushProperty name="color" value="#E71224"/>
    </inkml:brush>
  </inkml:definitions>
  <inkml:trace contextRef="#ctx0" brushRef="#br0">0 145 9138,'12'-23'877,"1"0"1,18-22 0,-27 41-836,0 1 1,1 0 0,-1 0 0,1 1 0,-1-1 0,1 1 0,0 0 0,0 0 0,0 0 0,0 1 0,1 0 0,-1 0-1,0 0 1,0 0 0,1 1 0,-1 0 0,10 1 0,15-2-3,150-21 550,-179 22-583,0-1 0,0 1 0,1 0 0,-1 0-1,0 0 1,0 0 0,0 0 0,0 1 0,0-1-1,0 0 1,0 0 0,0 1 0,0-1-1,0 0 1,0 1 0,0-1 0,0 1 0,0 0-1,0-1 1,0 1 0,-1 0 0,1-1 0,0 1-1,0 0 1,-1 0 0,2 1 0,0 1 3,-1 0 1,0 0 0,0 0 0,0 1 0,0-1-1,0 0 1,0 0 0,-1 1 0,0 3-1,1 8 60,-2 1-1,-4 30 0,-20 84 339,-15 129-433,33-144-1771,5-97 1380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36.787"/>
    </inkml:context>
    <inkml:brush xml:id="br0">
      <inkml:brushProperty name="width" value="0.1" units="cm"/>
      <inkml:brushProperty name="height" value="0.1" units="cm"/>
      <inkml:brushProperty name="color" value="#FFC114"/>
    </inkml:brush>
  </inkml:definitions>
  <inkml:trace contextRef="#ctx0" brushRef="#br0">101 0 7482,'-5'12'2912,"-2"-2"-2136,-1 1-223,1 2-1,-3 9-64,2-3-24,0 4-136,1 5-72,-1-5-160,2 5-32,-3-3-64,0-1-32,4-7-136,1-1-112,4-6-296,9-28-432</inkml:trace>
  <inkml:trace contextRef="#ctx0" brushRef="#br0" timeOffset="1">314 13 8738,'33'5'3113,"16"8"-2625,-22-4-80,7 12-24,-3 2-64,-23-2-120,33 2-64,-18-11-64,-3-2-56,15 0-200,-17-7-144,3-5-376,2-4 408</inkml:trace>
</inkml:ink>
</file>

<file path=ppt/ink/ink2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36.643"/>
    </inkml:context>
    <inkml:brush xml:id="br0">
      <inkml:brushProperty name="width" value="0.1" units="cm"/>
      <inkml:brushProperty name="height" value="0.1" units="cm"/>
      <inkml:brushProperty name="color" value="#E71224"/>
    </inkml:brush>
  </inkml:definitions>
  <inkml:trace contextRef="#ctx0" brushRef="#br0">1 15 8714,'5'-2'3201,"9"-2"-2409,11-3-664,1 5 24,-1 2 16,4 5-16,-2 5-64,2 0-136,2 6-328,-6-4-216,-7 1 320</inkml:trace>
</inkml:ink>
</file>

<file path=ppt/ink/ink2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36.996"/>
    </inkml:context>
    <inkml:brush xml:id="br0">
      <inkml:brushProperty name="width" value="0.1" units="cm"/>
      <inkml:brushProperty name="height" value="0.1" units="cm"/>
      <inkml:brushProperty name="color" value="#E71224"/>
    </inkml:brush>
  </inkml:definitions>
  <inkml:trace contextRef="#ctx0" brushRef="#br0">0 64 9410,'27'-8'3513,"20"3"-2465,4-6-976,13 6-8,-20 0-224,-1-3-144,-5 1-424,-4 2 1512,-9-5-720</inkml:trace>
</inkml:ink>
</file>

<file path=ppt/ink/ink2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55.404"/>
    </inkml:context>
    <inkml:brush xml:id="br0">
      <inkml:brushProperty name="width" value="0.1" units="cm"/>
      <inkml:brushProperty name="height" value="0.1" units="cm"/>
      <inkml:brushProperty name="color" value="#E71224"/>
    </inkml:brush>
  </inkml:definitions>
  <inkml:trace contextRef="#ctx0" brushRef="#br0">86 48 8002,'-39'6'2512,"39"-6"-2466,-1 0 1,1 0-1,-1 0 0,1-1 0,-1 1 0,1 0 0,0 0 0,-1 0 1,1 0-1,-1-1 0,1 1 0,0 0 0,-1-1 0,1 1 0,0 0 1,-1 0-1,1-1 0,0 1 0,0-1 0,-1 1 0,1 0 0,0-1 1,0 1-1,-1-1 0,1 1 0,0 0 0,0-1 0,0 1 0,0-1 1,0 1-1,0-1 0,0 1 0,0 0 0,0-1 0,0 1 0,0-1 1,0 1-1,0-1 0,0 1 0,0-1 0,0 1 0,1 0 0,-1-1 1,0 1-1,0-1 0,0 1 0,1 0 0,-1-1 0,0 1 0,0 0 1,1-1-1,-1 1 0,0 0 0,1-1 0,-1 1 0,1 0 0,-1 0 1,0-1-1,1 1 0,22-8 25,-1 1 0,1 1 0,31-4 0,-48 9-68,0 0 0,1 1 0,-1 0 0,0-1 0,0 2 0,1-1 0,-1 1 0,0 0 0,0 0 0,0 1 0,0 0 0,0 0 0,0 0 0,0 1 0,-1 0 0,1 0 0,-1 0 0,6 5 0,-10-7-3,0 0 0,0 1-1,0-1 1,0 0 0,-1 1 0,1-1-1,-1 0 1,1 1 0,-1-1 0,1 1-1,-1-1 1,0 1 0,1-1-1,-1 1 1,0-1 0,0 1 0,0-1-1,-1 1 1,1-1 0,0 1 0,0-1-1,-1 1 1,1-1 0,-1 1 0,1-1-1,-1 0 1,0 1 0,1-1-1,-1 0 1,0 1 0,0-1 0,-2 2-1,-39 41-4,30-33 10,-8 7 7,14-13-9,-1 1 0,1 0 0,1 1 0,-9 11 0,-18 29 22,-66 73 0,98-119-15,-1-1 0,1 1 0,-1 0 0,1-1 0,-1 0 0,1 1 0,-1-1 0,1 1 0,-1-1 0,1 0 0,-1 1 0,0-1 0,1 0 0,-1 0 0,0 1-1,1-1 1,-1 0 0,0 0 0,1 0 0,-1 0 0,0 0 0,1 0 0,-1 0 0,0 0 0,-1 0 0,4-4 147,14 2-127,46-10-2,-56 10-28,1-1-1,0 2 1,-1-1 0,1 1-1,0 0 1,0 0 0,-1 1-1,1 0 1,0 0-1,0 0 1,0 1 0,0 0-1,-1 1 1,1 0 0,11 4-1,-17-5 1,1 0 1,-1 0-1,1 0 0,-1 0 0,1 0 0,-1 0 0,0 1 0,0-1 0,1 0 1,-1 1-1,0-1 0,0 1 0,-1 0 0,1-1 0,0 1 0,0 0 0,-1-1 1,1 1-1,-1 0 0,0 0 0,1 0 0,-1-1 0,0 1 0,0 0 0,0 0 0,0 0 1,0-1-1,-1 1 0,1 0 0,-1 0 0,1 0 0,-1-1 0,1 1 0,-1 0 1,0-1-1,-2 4 0,-3 7 1,-1-1 0,0 0 0,-17 19 0,17-21-6,-35 42 19,-55 51 0,90-96-7,0 1-1,0 0 0,1 0 0,0 1 0,-7 13 1,56-36 117,-22 6-116,10-4 6,1 1 1,0 2 0,44-9-1,-63 18-14,10-3-4,0 2 0,0 1 0,34 2 0,-56-1 4,0 0 0,1 0-1,-1 0 1,0 1 0,1-1-1,-1 1 1,0-1 0,1 1-1,-1-1 1,0 1 0,0 0-1,0-1 1,0 1 0,1 0-1,-1 0 1,0 0 0,0 0-1,-1 0 1,1 0 0,0 0-1,0 0 1,0 0 0,-1 0-1,2 2 1,-1 1 0,-1-1 1,1 0 0,0 0-1,-1 1 1,1-1-1,-1 0 1,0 1 0,0-1-1,-2 7 1,1-2-1,-1 1-1,0-1 1,-1 0 0,0 0 0,0 0 0,-1 0 0,-6 10-1,-68 64-25,16 18 23,-4 6 4,64-103 8,0-1-1,0 1 0,0 0 0,0-1 0,0 0 0,-1 1 0,1-1 0,-1 0 1,0 0-1,1 0 0,-1-1 0,0 1 0,0-1 0,0 1 0,0-1 1,-1 0-1,1 0 0,0-1 0,-5 2 0,6-4 19,0 0-1,1 1 1,-1-1-1,1 0 1,-1 0-1,1 0 1,0 0-1,0 0 1,0 0-1,0-1 1,0 1-1,0 0 1,0-1-1,1 1 1,-1 0-1,0-4 1,-1-4 66,-14-26 66,12 27-330,-1 0 0,2-1 0,-1 1 0,1-1 0,1 0 0,-1 0 0,2 0 0,-1-12 0,1-10-621,4-6 312</inkml:trace>
</inkml:ink>
</file>

<file path=ppt/ink/ink2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55.747"/>
    </inkml:context>
    <inkml:brush xml:id="br0">
      <inkml:brushProperty name="width" value="0.1" units="cm"/>
      <inkml:brushProperty name="height" value="0.1" units="cm"/>
      <inkml:brushProperty name="color" value="#E71224"/>
    </inkml:brush>
  </inkml:definitions>
  <inkml:trace contextRef="#ctx0" brushRef="#br0">9 7 7818,'0'-4'2920,"2"1"-2184,1 3-351,-5 0 23,1 0 24,-1 0 32,-1 13-216,3 9-88,-4 42-120,8-40-88,7 2-232,-27-12-152,34 0-336,-18-9 319,5-15 249</inkml:trace>
</inkml:ink>
</file>

<file path=ppt/ink/ink2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56.104"/>
    </inkml:context>
    <inkml:brush xml:id="br0">
      <inkml:brushProperty name="width" value="0.1" units="cm"/>
      <inkml:brushProperty name="height" value="0.1" units="cm"/>
      <inkml:brushProperty name="color" value="#E71224"/>
    </inkml:brush>
  </inkml:definitions>
  <inkml:trace contextRef="#ctx0" brushRef="#br0">125 36 6233,'-1'-1'154,"1"0"-1,0-1 1,0 1-1,0 0 1,0 0-1,0 0 0,0-1 1,0 1-1,1 0 1,-1 0-1,0 0 1,1 0-1,-1 0 1,1-1-1,-1 1 0,1 0 1,-1 0-1,1 0 1,0 0-1,-1 0 1,1 1-1,0-1 1,0 0-1,0 0 0,0 0 1,1 0-1,1-1-3,0 1 0,0 1 0,-1-1-1,1 0 1,0 1 0,0-1-1,0 1 1,0 0 0,0 0 0,5 0-1,11 3-89,-1 0-1,33 12 0,-36-11 148,-14-3-205,52 19-8,-52-19-1,0-1-1,0 1 0,1-1 1,-1 1-1,0 0 1,0 0-1,0-1 0,0 1 1,0 0-1,0 0 1,0 0-1,0 0 1,0 0-1,0 1 0,0-1 1,-1 0-1,1 0 1,0 0-1,-1 1 0,1-1 1,-1 0-1,0 1 1,1-1-1,-1 1 1,0-1-1,0 0 0,0 1 1,0-1-1,0 0 1,0 1-1,0-1 0,0 1 1,0-1-1,-1 0 1,1 1-1,-1-1 1,0 2-1,-14 19-61,-1-1-1,0-1 1,-2 0 0,-1-1-1,-24 19 1,-4 6 14,27-27 128,0-1 0,-1-1-1,-1-1 1,-1-1 0,-45 19-1,68-32-61,0 0 0,0 0 0,0-1 0,0 1 0,0 0 0,1 0 0,-1 0 0,0 0 0,0 0 0,0 0 0,0 0 0,0 0 0,0 0 0,0 0 0,0 0 0,0 0 0,0-1 0,0 1 0,0 0 0,0 0 0,0 0 0,0 0 0,0 0 0,0 0 0,0 0 0,0 0 0,0 0 0,0 0 0,-1 0 0,1 0 0,0-1 0,0 1 0,0 0 0,0 0 0,0 0 0,0 0 0,0 0 0,0 0 0,0 0 0,13-12 267,25-12 78,14 9-121,-35 11-206,-1-1 1,0 0-1,0-1 1,-1-1-1,1 0 1,17-13-1,-31 18-29,1 1 0,-1-1-1,1 0 1,0 1 0,-1 0-1,1 0 1,0 0 0,0 0-1,0 0 1,0 0 0,0 1-1,0-1 1,0 1 0,0 0-1,3 0 1,-6 0-19,1 1 0,-1-1 0,0 0 0,0 0-1,1 1 1,-1-1 0,0 0 0,0 1 0,0-1 0,1 1 0,-1-1 0,0 0 0,0 1 0,0-1-1,0 0 1,0 1 0,0-1 0,0 1 0,0-1 0,0 0 0,0 1 0,0-1 0,0 1 0,0-1-1,0 0 1,0 1 0,0-1 0,0 1 0,0-1 0,0 0 0,-1 1 0,1-1 0,0 0 0,0 1-1,0-1 1,-1 0 0,1 1 0,0-1 0,-1 0 0,1 0 0,-1 1 0,-11 17-865,12-17 794,-10 12-307</inkml:trace>
</inkml:ink>
</file>

<file path=ppt/ink/ink2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56.638"/>
    </inkml:context>
    <inkml:brush xml:id="br0">
      <inkml:brushProperty name="width" value="0.1" units="cm"/>
      <inkml:brushProperty name="height" value="0.1" units="cm"/>
      <inkml:brushProperty name="color" value="#E71224"/>
    </inkml:brush>
  </inkml:definitions>
  <inkml:trace contextRef="#ctx0" brushRef="#br0">100 0 8458,'-54'109'2408,"52"-106"-2365,1 0 0,0 0-1,0-1 1,0 1 0,1 0 0,-1 0-1,1 0 1,0 0 0,-1-1 0,1 1-1,1 0 1,-1 0 0,0 0-1,1 3 1,1 12 102,-22 107 776,5-83-854,15-32-108,0 18-76,-2-19-101,-1-11-199,3 1 404,-1 0 0,1 0 1,0-1-1,0 1 0,-1 0 1,1 0-1,0 0 0,0-1 1,0 1-1,0 0 0,1 0 1,-1 0-1,0-1 0,0 1 1,1 0-1,-1 0 0,1 0 1,-1 0-1,1 0 0,-1-1 1,1 1-1,-1 0 0,1 0 1,1-1-1,27-26 20,-7 6 5,1-12 33,-3 5 244,38-45 0,-52 69-269,-1 1 0,1 1 0,0-1 0,0 1 1,0 0-1,1 0 0,-1 0 0,1 1 0,0 0 0,-1 1 0,1-1 1,0 1-1,0 0 0,0 1 0,0 0 0,0 0 0,0 1 0,0-1 1,0 1-1,0 1 0,-1-1 0,1 1 0,0 1 0,-1-1 0,0 1 1,1 0-1,-1 1 0,0-1 0,8 8 0,-5-3-18,-4-3-2,1 1 1,-1-1-1,0 1 1,8 12-1,-12-17-3,0 1 0,-1-1-1,1 1 1,0 0 0,-1-1 0,1 1-1,-1-1 1,0 1 0,1 0 0,-1-1-1,0 1 1,0 0 0,0 0 0,0-1-1,-1 1 1,1 0 0,0-1 0,-1 1 0,1-1-1,-1 1 1,1 0 0,-1-1 0,0 1-1,0-1 1,1 1 0,-1-1 0,-2 2-1,-8 10-15,0-2-1,-1 1 0,0-2 0,-1 1 0,0-2 1,-23 14-1,-89 34 59,84-41 449,-52 30 1,89-43 709,22-11-783,50-23-332,8 9-404,82-12-1,-128 25-1845,-32 7 1781</inkml:trace>
</inkml:ink>
</file>

<file path=ppt/ink/ink2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57.124"/>
    </inkml:context>
    <inkml:brush xml:id="br0">
      <inkml:brushProperty name="width" value="0.1" units="cm"/>
      <inkml:brushProperty name="height" value="0.1" units="cm"/>
      <inkml:brushProperty name="color" value="#E71224"/>
    </inkml:brush>
  </inkml:definitions>
  <inkml:trace contextRef="#ctx0" brushRef="#br0">208 1 7970,'-4'2'2971,"4"-2"-2919,0 21 1269,8 49-1224,-2-22 285,-4-4-289,-2 0 0,-2-1-1,-1 1 1,-11 46 0,-50 169-15,-16-23-38,59-190 23,20-44-54,0-1 1,0 0 0,0 1 0,0-1-1,0 0 1,0 1 0,0-1-1,0 0 1,-1 0 0,1 0 0,-1 0-1,1 0 1,0 0 0,-1-1-1,1 1 1,-1 0 0,0-1 0,1 1-1,-1-1 1,1 0 0,-1 1-1,0-1 1,-2 0 0,19-18 273,-1 8-263,-1-1 0,0-1 0,-1 0 0,0-1 0,-1 0 0,0-1 0,-1 0 0,0 0 0,-2-1 0,0-1 0,7-17 0,-3 11-2,0 0-1,2 1 1,0 1 0,30-33 0,-33 41 17,0 1 0,2 0 0,-1 0 0,1 2 0,1 0 0,-1 0 0,2 1 0,19-8 0,-33 15-28,1 1 0,-1-1 1,1 1-1,-1-1 0,0 1 1,1-1-1,-1 1 1,1 0-1,-1 0 0,1 0 1,-1 0-1,1 0 0,-1 0 1,1 0-1,-1 1 0,1-1 1,-1 0-1,0 1 0,1-1 1,-1 1-1,1 0 0,-1-1 1,0 1-1,2 1 0,-2 0 9,1 0-1,0 0 0,-1 0 1,1 0-1,-1 1 0,0-1 1,0 0-1,0 1 0,0-1 1,0 1-1,0-1 0,0 5 1,1 7 53,-1 1 0,-1-1 1,-2 26-1,2-36-62,-20 131 258,12-93-197,2 1 0,-2 84 0,8-127-79,0 0-1,0 0 1,0 0 0,0 0-1,0 1 1,-1-1 0,1 0 0,0 0-1,0 0 1,0 1 0,0-1-1,0 0 1,0 0 0,0 0-1,0 1 1,0-1 0,0 0-1,0 0 1,0 1 0,0-1-1,0 0 1,0 0 0,0 0 0,0 1-1,0-1 1,0 0 0,0 0-1,0 0 1,0 1 0,1-1-1,-1 0 1,0 0 0,0 0-1,0 1 1,0-1 0,0 0-1,1 0 1,-1 0 0,0 0 0,0 0-1,0 1 1,0-1 0,1 0-1,-1 0 1,0 0 0,0 0-1,0 0 1,1 0 0,-1 0-1,0 0 1,0 0 0,1 0-1,-1 0 1,0 0 0,0 0-1,0 0 1,1 0 0,-1 0 0,0 0-1,0 0 1,1 0 0,-1 0-1,0 0 1,0 0 0,9-17-1073,-4-17 532</inkml:trace>
</inkml:ink>
</file>

<file path=ppt/ink/ink2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57.455"/>
    </inkml:context>
    <inkml:brush xml:id="br0">
      <inkml:brushProperty name="width" value="0.1" units="cm"/>
      <inkml:brushProperty name="height" value="0.1" units="cm"/>
      <inkml:brushProperty name="color" value="#E71224"/>
    </inkml:brush>
  </inkml:definitions>
  <inkml:trace contextRef="#ctx0" brushRef="#br0">0 121 11202,'0'-2'3801,"0"0"-3697,16 1-32,53 15-32,-46-22 0,0-2 16,7 0-24,0-4-8,-3-6-128,0 18-288,-6-9-136,-4 1-400,-9-5-48,-7-14 632</inkml:trace>
</inkml:ink>
</file>

<file path=ppt/ink/ink2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57.791"/>
    </inkml:context>
    <inkml:brush xml:id="br0">
      <inkml:brushProperty name="width" value="0.1" units="cm"/>
      <inkml:brushProperty name="height" value="0.1" units="cm"/>
      <inkml:brushProperty name="color" value="#E71224"/>
    </inkml:brush>
  </inkml:definitions>
  <inkml:trace contextRef="#ctx0" brushRef="#br0">133 0 7538,'-10'0'3080,"2"4"-1799,3 9-769,-5 2 24,4 8-24,2 9 24,1 8-80,3 11-72,-2 8-160,-1-8-56,2 18-104,-4-2-64,-4-3-320,1 7-240,-13-19-448,1-7-2209,2-9 2289</inkml:trace>
</inkml:ink>
</file>

<file path=ppt/ink/ink2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58.146"/>
    </inkml:context>
    <inkml:brush xml:id="br0">
      <inkml:brushProperty name="width" value="0.1" units="cm"/>
      <inkml:brushProperty name="height" value="0.1" units="cm"/>
      <inkml:brushProperty name="color" value="#E71224"/>
    </inkml:brush>
  </inkml:definitions>
  <inkml:trace contextRef="#ctx0" brushRef="#br0">43 104 7578,'-43'13'3280,"59"-19"-1311,19-7-1569,-12-2 16,5 0 16,6 5 48,-4-3-112,8 10-88,-7-4-144,-3 2-56,0 4-264,-12-9-136,-3 0-352,-4 3-256,-6 6 608</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37.134"/>
    </inkml:context>
    <inkml:brush xml:id="br0">
      <inkml:brushProperty name="width" value="0.1" units="cm"/>
      <inkml:brushProperty name="height" value="0.1" units="cm"/>
      <inkml:brushProperty name="color" value="#FFC114"/>
    </inkml:brush>
  </inkml:definitions>
  <inkml:trace contextRef="#ctx0" brushRef="#br0">0 30 9314,'110'-29'3289,"-106"47"-2881,-11-4-40,2 23-16,-3 5-32,-7 11-16,9 19-48,-1 5-96,-4-8-32,6-1-96,1-13 0,-2-10-40,6-6-16,1-11-192,3-13-144,6-20-272,-1-18-160,1-20 496</inkml:trace>
</inkml:ink>
</file>

<file path=ppt/ink/ink2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58.490"/>
    </inkml:context>
    <inkml:brush xml:id="br0">
      <inkml:brushProperty name="width" value="0.1" units="cm"/>
      <inkml:brushProperty name="height" value="0.1" units="cm"/>
      <inkml:brushProperty name="color" value="#E71224"/>
    </inkml:brush>
  </inkml:definitions>
  <inkml:trace contextRef="#ctx0" brushRef="#br0">153 1 7274,'-9'10'520,"0"1"1,0 0-1,1 1 1,1 0-1,0 0 1,1 1-1,0 0 1,1 0 0,0 0-1,1 1 1,-3 20-1,-34 94-177,11-42-258,33-49-66,5-21-7,-8-16-11,0 0-1,0 0 0,1 0 1,-1 1-1,0-1 1,1 0-1,-1 0 0,0 0 1,1 0-1,-1 0 1,0 0-1,1 0 0,-1 0 1,1 0-1,-1 0 1,0 0-1,1 0 0,-1 0 1,0 0-1,1 0 1,-1 0-1,0 0 0,1 0 1,-1 0-1,0 0 1,1-1-1,-1 1 1,0 0-1,1 0 0,-1 0 1,0-1-1,0 1 1,1 0-1,-1 0 0,0-1 1,0 1-1,1 0 1,-1-1-1,96-119 8,-37 45 75,-54 69-53,0 0 0,0 0 0,1 1 0,0 0 0,12-8 1,-17 12-21,0 1 1,0-1 0,-1 1-1,1-1 1,0 1 0,0-1-1,0 1 1,0 0 0,0-1-1,0 1 1,0 0 0,0 0-1,0-1 1,0 1 0,0 0-1,0 0 1,0 0 0,0 0-1,0 1 1,0-1 0,0 0-1,0 0 1,0 1 0,0-1 0,0 0-1,-1 1 1,1-1 0,0 1-1,0-1 1,0 1 0,0-1-1,-1 1 1,1 0 0,0-1-1,0 1 1,-1 0 0,1 0-1,-1 0 1,1-1 0,-1 1-1,1 0 1,-1 0 0,1 0-1,-1 0 1,0 0 0,1 0-1,-1 0 1,0 0 0,0 0-1,0 0 1,0 0 0,0 0-1,0 0 1,0 0 0,0 1 0,0 17 136,0-1 0,-1 0 0,-1 0 0,-1 0 1,0 0-1,-9 26 0,7-29-170,1 0 0,0 0-1,2 0 1,-1 1 0,2-1 0,0 1-1,1 0 1,2 17 0,-2-33-1,0 0 1,0 0-1,0 0 1,1 0-1,-1 0 0,0 0 1,0 0-1,0-1 0,0 1 1,0 0-1,0 0 1,0 0-1,1 0 0,-1 0 1,0 0-1,0 0 1,0 0-1,0 0 0,0 0 1,0 1-1,1-1 0,-1 0 1,0 0-1,0 0 1,0 0-1,0 0 0,0 0 1,0 0-1,0 0 0,0 0 1,1 0-1,-1 0 1,0 0-1,0 0 0,0 1 1,0-1-1,0 0 1,0 0-1,0 0 0,0 0 1,0 0-1,0 0 0,0 0 1,0 0-1,0 1 1,0-1-1,0 0 0,0 0 1,4-16-495,-2-36-50</inkml:trace>
</inkml:ink>
</file>

<file path=ppt/ink/ink2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58.843"/>
    </inkml:context>
    <inkml:brush xml:id="br0">
      <inkml:brushProperty name="width" value="0.1" units="cm"/>
      <inkml:brushProperty name="height" value="0.1" units="cm"/>
      <inkml:brushProperty name="color" value="#E71224"/>
    </inkml:brush>
  </inkml:definitions>
  <inkml:trace contextRef="#ctx0" brushRef="#br0">3 175 10242,'-1'0'3457,"-1"0"-3345,5 5-40,1-3-32,37 7-16,34-5-8,-50-21-8,16 11-200,-20-21-112,4 14-304,-2-10-144,-12-8-169,-1 2-31,-10-19 632</inkml:trace>
</inkml:ink>
</file>

<file path=ppt/ink/ink2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59.170"/>
    </inkml:context>
    <inkml:brush xml:id="br0">
      <inkml:brushProperty name="width" value="0.1" units="cm"/>
      <inkml:brushProperty name="height" value="0.1" units="cm"/>
      <inkml:brushProperty name="color" value="#E71224"/>
    </inkml:brush>
  </inkml:definitions>
  <inkml:trace contextRef="#ctx0" brushRef="#br0">156 121 7074,'-20'-49'3735,"18"66"-3163,2 23 12,2-14-338,-1-1-1,-2 1 1,-1-1-1,-6 35 1,-30 102 275,-4 24-231,33-126-256,-21 77 0,23-95-23,13-31 1,9-19-7,-12 4-2,0 0-1,-1 0 0,1-1 0,-1 1 1,0-1-1,2-7 0,6-13 6,168-305-749,-141 263 131,49-123 1,-30 58 465,-25 34 1377,-37 111-1066,-1 0-1,-1-1 0,0 0 1,-1 0-1,-15 16 0,-29 38-127,-25 42-469,56-88-492,16-14-548,18-9 522,0-4 485,-11 6 462,0 1 0,0-1 0,0 0 0,-1 0 0,1 0 0,0 1 0,0-1 0,0 0 0,1 1 1,-1-1-1,0 1 0,0-1 0,0 1 0,0 0 0,0-1 0,1 1 0,-1 0 0,0 0 0,0 0 0,1 0 1,-1 0-1,0 0 0,0 0 0,0 0 0,1 1 0,-1-1 0,0 0 0,0 1 0,0-1 0,0 1 1,0-1-1,0 1 0,1 0 0,-1-1 0,-1 1 0,1 0 0,0 0 0,0-1 0,0 1 0,1 2 0,3 7 157,-1 1-1,-1 0 0,0 0 0,0-1 0,-1 2 0,0-1 0,-1 0 1,0 0-1,-1 1 0,-2 18 0,-1-1 197,-2 0 0,-15 55 1,-16 20 182,20-59-607,-17 67-1,29-105-405,2-14 178</inkml:trace>
</inkml:ink>
</file>

<file path=ppt/ink/ink2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59.520"/>
    </inkml:context>
    <inkml:brush xml:id="br0">
      <inkml:brushProperty name="width" value="0.1" units="cm"/>
      <inkml:brushProperty name="height" value="0.1" units="cm"/>
      <inkml:brushProperty name="color" value="#E71224"/>
    </inkml:brush>
  </inkml:definitions>
  <inkml:trace contextRef="#ctx0" brushRef="#br0">0 151 9626,'0'-4'3473,"15"0"-2897,1-6-200,6 4 248,4 3 112,4 1 104,-3-1-135,1-12-401,5 12-144,2-4-128,6-6-24,5 10-192,-10-20-208,-10 1-489,-3 4-215,-3 3-264,6 15 760</inkml:trace>
</inkml:ink>
</file>

<file path=ppt/ink/ink2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0:59.887"/>
    </inkml:context>
    <inkml:brush xml:id="br0">
      <inkml:brushProperty name="width" value="0.1" units="cm"/>
      <inkml:brushProperty name="height" value="0.1" units="cm"/>
      <inkml:brushProperty name="color" value="#E71224"/>
    </inkml:brush>
  </inkml:definitions>
  <inkml:trace contextRef="#ctx0" brushRef="#br0">183 0 7762,'-69'97'2758,"66"-92"-2606,0 0 1,1 0 0,-1 0 0,1 0 0,0 0-1,0 1 1,1-1 0,0 1 0,0-1 0,0 1-1,0 9 1,-2 11 103,-12 28 419,-26 57 0,31-82-724,9-28 50,1 0 0,-1 1 1,1-1-1,-1 0 0,1 1 1,-1-1-1,0 0 0,0 0 1,0 0-1,0 0 0,0 0 1,0 1-1,0-2 0,0 1 0,0 0 1,0 0-1,0 0 0,-2 1 1,-2-8 9,10-12-9,-1 8 1,0 1-1,0-1 0,1 1 0,0 0 1,1 1-1,0-1 0,0 1 0,0 0 1,1 1-1,1 0 0,-1 0 1,1 0-1,0 1 0,1 0 0,0 1 1,0 0-1,0 0 0,0 1 0,10-4 1,3 1 4,-1 0 0,1 1 0,1 1 1,-1 0-1,1 2 0,40 0 0,-59 3-6,-1 1 0,1-1-1,-1 1 1,1 0 0,0 0 0,-1 0-1,0 0 1,1 1 0,-1 0 0,0-1-1,0 1 1,1 0 0,-2 0-1,1 1 1,0-1 0,0 1 0,-1-1-1,1 1 1,2 4 0,-4-5-1,1 0 0,-1 0 0,0 0 1,0 0-1,-1 0 0,1 0 0,0 0 1,-1 1-1,1-1 0,-1 0 1,0 0-1,1 0 0,-1 1 0,0-1 1,-1 0-1,1 0 0,0 1 0,-1-1 1,1 0-1,-1 0 0,1 0 0,-1 0 1,0 0-1,0 0 0,0 0 0,0 0 1,0 0-1,-1 0 0,1 0 0,-1-1 1,-2 3-1,-161 167 77,124-117-47,34-43-50,-1-1-1,0 1 1,-14 13-1,21-24 12,1 0 0,0 0 0,-1 0 0,1 0 0,0 0 0,-1 0 0,1-1 0,0 1 0,-1 0 1,1 0-1,0 0 0,0-1 0,-1 1 0,1 0 0,0 0 0,-1-1 0,1 1 0,0 0 0,0-1 0,0 1 0,-1 0 0,1-1 0,0 1 0,0 0 0,0-1 0,0 1 0,0 0 0,0-1 0,0 1 0,0 0 0,0-1 0,0 1 0,0-1 0,0 1 0,0 0 0,0-1 0,0 0 0,-2-14-270,9-11-296,2-22 241</inkml:trace>
</inkml:ink>
</file>

<file path=ppt/ink/ink2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1:00.224"/>
    </inkml:context>
    <inkml:brush xml:id="br0">
      <inkml:brushProperty name="width" value="0.1" units="cm"/>
      <inkml:brushProperty name="height" value="0.1" units="cm"/>
      <inkml:brushProperty name="color" value="#E71224"/>
    </inkml:brush>
  </inkml:definitions>
  <inkml:trace contextRef="#ctx0" brushRef="#br0">1 1 8114,'31'8'3392,"-34"0"-1463,11-6-1769,8 8-80,1 0-72,-6-2 8,7 5-16,-9-2-96,0 6-440,-5 1-240,-12-5 424</inkml:trace>
</inkml:ink>
</file>

<file path=ppt/ink/ink2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1:00.543"/>
    </inkml:context>
    <inkml:brush xml:id="br0">
      <inkml:brushProperty name="width" value="0.1" units="cm"/>
      <inkml:brushProperty name="height" value="0.1" units="cm"/>
      <inkml:brushProperty name="color" value="#E71224"/>
    </inkml:brush>
  </inkml:definitions>
  <inkml:trace contextRef="#ctx0" brushRef="#br0">1 213 10474,'0'0'3641,"19"-10"-3353,9-7-96,7-9 40,4-2 40,4-5 40,5 2-56,-2 6-256,-4 6-216,-11 9-424,-8 0-128,-6 8-368,-2 1 672</inkml:trace>
</inkml:ink>
</file>

<file path=ppt/ink/ink2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1:00.874"/>
    </inkml:context>
    <inkml:brush xml:id="br0">
      <inkml:brushProperty name="width" value="0.1" units="cm"/>
      <inkml:brushProperty name="height" value="0.1" units="cm"/>
      <inkml:brushProperty name="color" value="#E71224"/>
    </inkml:brush>
  </inkml:definitions>
  <inkml:trace contextRef="#ctx0" brushRef="#br0">407 1 7610,'-62'151'5781,"-13"-3"-3795,-70 92-1298,131-214-703,-27 49 49,38-70-128,0 0-1,-1 0 0,1-1 1,-1 1-1,0-1 0,0 0 1,-1 0-1,1 0 0,-1-1 1,-8 5-1,13-7 95,-1-1 0,1 0 0,0 1-1,-1-1 1,1 0 0,0 0 0,0 1 0,-1-1-1,1 0 1,-1 0 0,1 1 0,0-1-1,-1 0 1,1 0 0,-1 0 0,1 0 0,0 0-1,-1 0 1,1 0 0,-1 1 0,1-1-1,0 0 1,-1 0 0,1-1 0,-1 1 0,1 0-1,-1 0 1,1 0 0,0 0 0,-1 0 0,1 0-1,0 0 1,-1-1 0,1 1 0,-1 0-1,1 0 1,0-1 0,-1 1 0,1 0 0,0 0-1,0-1 1,-1 1 0,1 0 0,0-1 0,0 1-1,-1-1 1,1 1 0,0 0 0,0-1-1,0 1 1,0 0 0,-1-1 0,1 1 0,0-1-1,0 1 1,0-1 0,0 1 0,0 0 0,0-1-1,0 1 1,0-1 0,3-25 325</inkml:trace>
  <inkml:trace contextRef="#ctx0" brushRef="#br0" timeOffset="1">126 357 9482,'63'-71'3409,"-29"88"-2841,6-6-264,7 14 248,-4 0 56,0-11 24,-11-14-64,5 0-328,-3 0-135,2 0-137,13 12-161,-24-12-375,-7-7-208,-13 4-416,-15-13-144,2 12 896</inkml:trace>
</inkml:ink>
</file>

<file path=ppt/ink/ink2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1:01.227"/>
    </inkml:context>
    <inkml:brush xml:id="br0">
      <inkml:brushProperty name="width" value="0.1" units="cm"/>
      <inkml:brushProperty name="height" value="0.1" units="cm"/>
      <inkml:brushProperty name="color" value="#E71224"/>
    </inkml:brush>
  </inkml:definitions>
  <inkml:trace contextRef="#ctx0" brushRef="#br0">105 1 7482,'-73'60'2800,"72"-59"-2715,-1 1 0,1-1 0,0 0 0,0 0 0,0 0 0,-1 1 0,1-1 0,1 1 0,-1-1-1,0 1 1,0-1 0,0 1 0,1-1 0,-1 1 0,1 0 0,-1-1 0,1 1 0,0 0 0,-1-1 0,1 1 0,0 0 0,0 0 0,0-1-1,1 1 1,-1 0 0,0-1 0,1 1 0,-1 0 0,2 2 0,0 9 401,-4 49 731,1-26-1527,-11 70-1,11-102 166,0-1 28,0 0 1,1 0-1,-1 0 1,1 0-1,-1 0 1,1 0-1,0 0 1,0 0-1,0 0 0,0 1 1,1-1-1,-1 0 1,1 0-1,1 4 1,4-10-501,4-13 305</inkml:trace>
</inkml:ink>
</file>

<file path=ppt/ink/ink2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1:01.580"/>
    </inkml:context>
    <inkml:brush xml:id="br0">
      <inkml:brushProperty name="width" value="0.1" units="cm"/>
      <inkml:brushProperty name="height" value="0.1" units="cm"/>
      <inkml:brushProperty name="color" value="#E71224"/>
    </inkml:brush>
  </inkml:definitions>
  <inkml:trace contextRef="#ctx0" brushRef="#br0">38 18 5953,'20'-11'2568,"-8"5"-145,-19 16-902,3-5-1398,1 1-1,0 0 1,1 0-1,-1 1 1,1-1-1,0 0 1,1 1-1,-1-1 1,1 1 0,0 9-1,-4 16 208,-7 28-74,3 1 0,2 0 0,3 1 0,3-1 0,9 84 0,-8-109-259,0-28-61,0 0 0,0 0-1,0 0 1,1 1-1,3 9 1,-4-18 48,0 1 0,0-1 0,0 0 0,0 1 0,0-1-1,0 0 1,1 1 0,-1-1 0,0 0 0,0 1 0,0-1 0,0 0 0,1 0 0,-1 1 0,0-1 0,0 0 0,0 0 0,1 1 0,-1-1-1,0 0 1,0 0 0,1 0 0,-1 1 0,0-1 0,1 0 0,-1 0 0,0 0 0,1 0 0,-1 0 0,0 0 0,1 0 0,-1 0-1,0 0 1,1 0 0,-1 0 0,1 0 0,11-8-411,6-20-293,-4-23 5,-6-25 341</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37.472"/>
    </inkml:context>
    <inkml:brush xml:id="br0">
      <inkml:brushProperty name="width" value="0.1" units="cm"/>
      <inkml:brushProperty name="height" value="0.1" units="cm"/>
      <inkml:brushProperty name="color" value="#FFC114"/>
    </inkml:brush>
  </inkml:definitions>
  <inkml:trace contextRef="#ctx0" brushRef="#br0">149 0 7562,'2'5'3455,"-2"-5"-3401,-8 21 819,-19 25-644,-54 53 203,78-94-418,-1-1-1,1 1 0,0 0 0,0 0 1,1 1-1,-3 4 0,-4 12 122,8-22-131,1 0-1,0 1 0,0-1 0,0 0 0,-1 0 1,1 0-1,0 0 0,0 1 0,0-1 0,0 0 1,0 0-1,0 0 0,-1 1 0,1-1 1,0 0-1,0 0 0,0 0 0,0 1 0,0-1 1,0 0-1,0 0 0,0 1 0,0-1 0,0 0 1,0 0-1,0 0 0,0 1 0,0-1 0,0 0 1,0 0-1,0 1 0,1-1 0,-1 0 0,0 0 1,0 0-1,0 1 0,0-1 0,0 0 1,0 0-1,1 0 0,-1 0 0,0 1 0,0-1 1,0 0-1,1 0 0,-1 0 0,0 0 0,0 0 1,0 0-1,1 1 0,-1-1 0,0 0 0,0 0 1,0 0-1,1 0 0,-1 0 0,0 0 0,0 0 1,1 0-1,-1 0 0,0 0 0,0 0 1,1 0-1,-1 0 0,0 0 0,0 0 0,0-1 1,1 1-1,20-6 237,-14 4-160,85-37 725,-82 33-774,-1 1 0,0-2 0,0 1 0,0-1 0,-1-1 0,0 1 0,0-1 0,-1-1-1,0 1 1,9-17 0,13-13-99,-27 36-51,0-1-1,-1 0 0,1 0 1,-1 0-1,0 0 0,1 0 1,-1 0-1,-1 0 0,1 0 1,0 0-1,-1-1 0,1 1 1,-1 0-1,0-5 0,-2 9-222</inkml:trace>
</inkml:ink>
</file>

<file path=ppt/ink/ink2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8:01:01.941"/>
    </inkml:context>
    <inkml:brush xml:id="br0">
      <inkml:brushProperty name="width" value="0.1" units="cm"/>
      <inkml:brushProperty name="height" value="0.1" units="cm"/>
      <inkml:brushProperty name="color" value="#E71224"/>
    </inkml:brush>
  </inkml:definitions>
  <inkml:trace contextRef="#ctx0" brushRef="#br0">75 442 8474,'6'-10'3072,"6"21"-2479,-2 8-97,3 22 0,-7-12-16,-2 17-64,-1 3-80,-5-4-168,2 12-48,-6-11-104,-2-5-64,1-3-272,0-7-136,11-6-392,-4-12 736,15-18-8</inkml:trace>
  <inkml:trace contextRef="#ctx0" brushRef="#br0" timeOffset="1">324 0 7130,'5'0'4247,"0"11"-2965,1 12-913,-3 128 1810,0 1-982,0-117-1079,28 512 844,-32-469-914,2-12 28,-4 0-1,-2-1 1,-21 99-1,26-160-34,-1-1-1,0 1 0,0 0 0,0-1 1,-1 0-1,1 1 0,-1-1 0,0 0 1,0 0-1,0 0 0,0 0 0,0 0 0,-1 0 1,0-1-1,1 1 0,-4 2 0,4-4-21,0-1-1,0 1 1,0-1-1,0 1 0,-1-1 1,1 0-1,0 0 0,0 1 1,0-2-1,0 1 1,0 0-1,0 0 0,-1-1 1,1 1-1,0-1 1,0 1-1,0-1 0,0 0 1,0 0-1,1 0 0,-1 0 1,0 0-1,0-1 1,1 1-1,-1 0 0,-1-3 1,-31-27-621,1-2 0,-45-57 0,23 24-1066,-2 0 794</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37.804"/>
    </inkml:context>
    <inkml:brush xml:id="br0">
      <inkml:brushProperty name="width" value="0.1" units="cm"/>
      <inkml:brushProperty name="height" value="0.1" units="cm"/>
      <inkml:brushProperty name="color" value="#FFC114"/>
    </inkml:brush>
  </inkml:definitions>
  <inkml:trace contextRef="#ctx0" brushRef="#br0">0 0 8850,'5'17'3033,"-2"-4"-2761,7 2-24,-10-4 152,0 6 32,-1 4-16,2 22-88,3 14-192,-4-1-64,0 7-72,0-6 8,0-21-64,0-6-96,-10-22-256,15-6-136,1-16-488,-1-15 647</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38.173"/>
    </inkml:context>
    <inkml:brush xml:id="br0">
      <inkml:brushProperty name="width" value="0.1" units="cm"/>
      <inkml:brushProperty name="height" value="0.1" units="cm"/>
      <inkml:brushProperty name="color" value="#FFC114"/>
    </inkml:brush>
  </inkml:definitions>
  <inkml:trace contextRef="#ctx0" brushRef="#br0">7 22 7386,'16'-21'2818,"-16"21"-2773,0 0 0,1 0-1,-1 0 1,0 0 0,1 0 0,-1 0-1,0 0 1,1 0 0,-1 0-1,0 0 1,1 0 0,-1 0 0,0 0-1,1 1 1,-1-1 0,0 0-1,0 0 1,1 0 0,-1 0-1,0 0 1,1 1 0,-1-1 0,0 0-1,0 0 1,0 1 0,1-1-1,-1 0 1,0 0 0,0 1 0,0-1-1,1 0 1,-1 1 0,0-1-1,0 0 1,0 0 0,0 1 0,9 45 1139,-8-42-1150,2 70 598,-3 0-1,-3 0 1,-14 85-1,-1 17 28,12-47-598,6 1 1,19 163-1,-15-274-209,-2-13-286,4-29-1931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38.503"/>
    </inkml:context>
    <inkml:brush xml:id="br0">
      <inkml:brushProperty name="width" value="0.1" units="cm"/>
      <inkml:brushProperty name="height" value="0.1" units="cm"/>
      <inkml:brushProperty name="color" value="#FFC114"/>
    </inkml:brush>
  </inkml:definitions>
  <inkml:trace contextRef="#ctx0" brushRef="#br0">106 15 9306,'-41'-15'3217,"42"47"-3009,6 4-64,-11 13-8,0 5-64,-18-1 32,9 3-16,-3-10-64,6-5-32,6-13-248,4-9-168,5-14-817,5-5 809</inkml:trace>
  <inkml:trace contextRef="#ctx0" brushRef="#br0" timeOffset="1">239 186 6209,'24'-28'2785,"7"3"-1257,-4 19-952,-9-11-152,0 9-256,0 10-111,-8 1-89,0 10-81,-5 7-15,-5-4 72</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38.850"/>
    </inkml:context>
    <inkml:brush xml:id="br0">
      <inkml:brushProperty name="width" value="0.1" units="cm"/>
      <inkml:brushProperty name="height" value="0.1" units="cm"/>
      <inkml:brushProperty name="color" value="#FFC114"/>
    </inkml:brush>
  </inkml:definitions>
  <inkml:trace contextRef="#ctx0" brushRef="#br0">298 1 8490,'-120'101'3048,"131"-92"-2575,4-3-129,7 1-136,-11-7-24,9-2-48,4 4-16,-7-2-80,9 3-88,-13 2-264,-5 1-176,-4 1 256</inkml:trace>
  <inkml:trace contextRef="#ctx0" brushRef="#br0" timeOffset="1">76 368 7034,'-51'18'3112,"36"14"-1423,6-13-1017,17 1-104,34 6-88,-4-14-16,7-12-120,-8-5-72,-2-16-144,11 7-64,-13-12-112,8 5-160,-7 3-272,-11-10-120,-1 13-352,-13-16-649,-9 0 1089</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39.201"/>
    </inkml:context>
    <inkml:brush xml:id="br0">
      <inkml:brushProperty name="width" value="0.1" units="cm"/>
      <inkml:brushProperty name="height" value="0.1" units="cm"/>
      <inkml:brushProperty name="color" value="#FFC114"/>
    </inkml:brush>
  </inkml:definitions>
  <inkml:trace contextRef="#ctx0" brushRef="#br0">50 43 6001,'-5'-6'66,"-23"-30"2703,28 36-2738,-1 0 0,1 0 0,0 0 0,0 0-1,0 0 1,-1 0 0,1 0 0,0 0 0,0 0-1,0 0 1,0 0 0,-1 0 0,1 0 0,0 0-1,0 0 1,0 0 0,0 0 0,-1 0 0,1 1-1,0-1 1,0 0 0,0 0 0,0 0 0,-1 0-1,1 0 1,0 0 0,0 1 0,0-1 0,0 0-1,0 0 1,0 0 0,0 0 0,0 1 0,0-1 0,-1 0-1,1 0 1,0 0 0,0 1 0,0-1 0,0 0-1,0 0 1,0 0 0,0 0 0,0 1 0,0-1-1,0 0 1,0 0 0,1 0 0,-1 1 0,0-1-1,0 0 1,0 0 0,0 0 0,0 1 0,5 32 903,3 23-479,-2 1 0,-3 1 0,-5 82 0,1-121-362,-15 112 446,11-108-359,1 1 0,1-1 0,1 1 0,1 0 0,2 0 0,0 0 0,5 29 0,-6-52-168,0 0 0,0-1 0,0 1 0,0 0 1,1 0-1,-1-1 0,0 1 0,0 0 0,0-1 1,1 1-1,-1 0 0,0-1 0,1 1 0,-1 0 1,0-1-1,1 1 0,-1 0 0,1-1 0,-1 1 1,1-1-1,-1 1 0,1-1 0,0 1 0,-1-1 1,1 0-1,0 1 0,-1-1 0,1 0 0,0 1 1,-1-1-1,1 0 0,0 0 0,0 0 0,-1 1 1,1-1-1,0 0 0,0 0 0,-1 0 0,1 0 1,0 0-1,0-1 0,-1 1 0,1 0 0,0 0 1,0 0-1,-1-1 0,1 1 0,0 0 0,-1-1 1,1 1-1,1-1 0,32-31 120,-30 27-122,23-29-457,-2-1 0,-1-1 0,-2-1 0,28-66 0,-21 47-168</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3:02.564"/>
    </inkml:context>
    <inkml:brush xml:id="br0">
      <inkml:brushProperty name="width" value="0.1" units="cm"/>
      <inkml:brushProperty name="height" value="0.1" units="cm"/>
      <inkml:brushProperty name="color" value="#FFC114"/>
    </inkml:brush>
  </inkml:definitions>
  <inkml:trace contextRef="#ctx0" brushRef="#br0">239 92 7826,'-37'-79'2390,"37"78"-2297,0 1 0,-1-1 0,1 1 0,0-1 0,0 1 0,0-1 0,0 1 0,0-1 0,-1 1 0,1-1 0,0 1 0,-1-1 0,1 1 0,0-1 0,-1 1 0,1 0 0,0-1 0,-1 1 1,1-1-1,-1 1 0,1 0 0,-1 0 0,1-1 0,0 1 0,-1 0 0,1 0 0,-1-1 0,0 1 0,0 0 0,-7 14 984,-5 42-736,12-49-198,-2 14-41,1-7-48,-1 1 0,0-1 1,-8 19-1,2-5-12,0 0 0,-7 49-1,0-1-23,2 27-134,13-85-104,0 0 0,-1 0 1,-1-1-1,0 1 0,-2-1 0,0 0 0,-1 0 1,0 0-1,-13 22 0,-13-3-325</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40.024"/>
    </inkml:context>
    <inkml:brush xml:id="br0">
      <inkml:brushProperty name="width" value="0.1" units="cm"/>
      <inkml:brushProperty name="height" value="0.1" units="cm"/>
      <inkml:brushProperty name="color" value="#FFC114"/>
    </inkml:brush>
  </inkml:definitions>
  <inkml:trace contextRef="#ctx0" brushRef="#br0">70 141 8386,'-68'-39'2662,"68"39"-2626,-1-1 0,1 1 1,0-1-1,0 0 1,0 1-1,-1-1 0,1 0 1,0 1-1,0-1 0,0 0 1,0 1-1,0-1 0,0 0 1,0 1-1,1-1 1,-1 1-1,0-1 0,0 0 1,0 1-1,1-1 0,-1 0 1,0 1-1,1-1 1,-1 1-1,0-1 0,1 1 1,-1-1-1,1 1 0,-1-1 1,1 1-1,-1 0 0,1-1 1,-1 1-1,1-1 1,-1 1-1,1 0 0,-1 0 1,1-1-1,0 1 0,-1 0 1,2 0-1,32-21 295,-31 20-240,19-10 63,0 1 0,1 1-1,-1 2 1,2 0-1,44-7 1,-65 13-153,-1 1 1,1 0 0,0 0-1,0 1 1,0-1-1,-1 0 1,1 1-1,0 0 1,0-1-1,2 3 1,9 1 12,-13-3-12,0-1 0,-1 1 1,1 0-1,-1 0 1,0 0-1,1 0 1,-1 0-1,0 0 0,1 0 1,-1 0-1,0 0 1,0 0-1,0 0 1,0 0-1,0 0 0,0 0 1,0 0-1,0 0 1,0 0-1,0 0 1,-1 1-1,-5 29 22,5-28-23,-2 10-2,-1 0-1,-1-1 1,0 0 0,-1 0-1,0-1 1,0 1-1,-1-1 1,-15 16-1,-6 6-485,-40 35 0,42-49-123,2-5 254</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40.387"/>
    </inkml:context>
    <inkml:brush xml:id="br0">
      <inkml:brushProperty name="width" value="0.1" units="cm"/>
      <inkml:brushProperty name="height" value="0.1" units="cm"/>
      <inkml:brushProperty name="color" value="#FFC114"/>
    </inkml:brush>
  </inkml:definitions>
  <inkml:trace contextRef="#ctx0" brushRef="#br0">37 78 9154,'-36'-12'3305,"52"9"-2793,11 3-128,-3-5 48,7 3 80,4-4 40,1-4-176,5 2-96,-3-1-184,-9 0-64,6 4-80,-20-4-128,1 9-336,-9 2-192,-6 1-288,-2 4 1368,-1-7-376</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40.738"/>
    </inkml:context>
    <inkml:brush xml:id="br0">
      <inkml:brushProperty name="width" value="0.1" units="cm"/>
      <inkml:brushProperty name="height" value="0.1" units="cm"/>
      <inkml:brushProperty name="color" value="#FFC114"/>
    </inkml:brush>
  </inkml:definitions>
  <inkml:trace contextRef="#ctx0" brushRef="#br0">1 35 7698,'1'4'3056,"4"-2"-1807,8-4-961,7 1-48,3-2-8,5-1-8,-2-2-128,2-1-32,-3-3-216,-7 2-144,-3 11-392,-12-4-113,-5 4 465</inkml:trace>
  <inkml:trace contextRef="#ctx0" brushRef="#br0" timeOffset="1">121 58 7098,'-106'64'2808,"115"-58"-1720,4-1-488,8-5-223,1-8-9,4 8-144,2-7-64,1 4-72,-7 0-104,-8-9-256,-4-1-104,-6 11-785</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41.068"/>
    </inkml:context>
    <inkml:brush xml:id="br0">
      <inkml:brushProperty name="width" value="0.1" units="cm"/>
      <inkml:brushProperty name="height" value="0.1" units="cm"/>
      <inkml:brushProperty name="color" value="#FFC114"/>
    </inkml:brush>
  </inkml:definitions>
  <inkml:trace contextRef="#ctx0" brushRef="#br0">1 158 8058,'5'9'2928,"13"-8"-2352,3-2-119,9-12-113,2-7-48,4-16-88,4 8-72,4 10-88,-9-10-40,-6 21-80,-4 4-120,-7 1-240,-5 2-192,-19-11 367</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41.431"/>
    </inkml:context>
    <inkml:brush xml:id="br0">
      <inkml:brushProperty name="width" value="0.1" units="cm"/>
      <inkml:brushProperty name="height" value="0.1" units="cm"/>
      <inkml:brushProperty name="color" value="#FFC114"/>
    </inkml:brush>
  </inkml:definitions>
  <inkml:trace contextRef="#ctx0" brushRef="#br0">38 85 7866,'-28'-85'3414,"59"923"-856,-30-699-2409,0-89-104,1-17-10,-2 0 0,-7 56 1,8-88-47,-1 0 0,0-1-1,0 1 1,0 0 0,0-1 0,0 1 0,-1 0 0,1-1 0,0 1 0,0-1 0,0 1 0,-1 0 0,1-1 0,0 1 0,0-1 0,-1 1 0,1-1 0,-1 1-1,1-1 1,0 1 0,-1-1 0,1 1 0,-1-1 0,1 1 0,-1-1 0,1 0 0,-1 1 0,1-1 0,-1 0 0,0 1 0,1-1 0,-1 0 0,1 0-1,-1 0 1,0 0 0,1 0 0,-2 1 0,0-2-46,1 0 0,0 0-1,0 0 1,0 1 0,0-1 0,-1 0-1,1 0 1,0 0 0,0-1 0,1 1-1,-1 0 1,0 0 0,0 0 0,1-1-1,-1 1 1,0 0 0,0-3 0,-5-24-243</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41.765"/>
    </inkml:context>
    <inkml:brush xml:id="br0">
      <inkml:brushProperty name="width" value="0.1" units="cm"/>
      <inkml:brushProperty name="height" value="0.1" units="cm"/>
      <inkml:brushProperty name="color" value="#FFC114"/>
    </inkml:brush>
  </inkml:definitions>
  <inkml:trace contextRef="#ctx0" brushRef="#br0">209 20 7794,'-11'-15'1882,"12"10"-632,30 20-155,57 42-1080,-83-54 61,16 10-61,-16-11-12,-1 1 0,1-1 1,0 1-1,-1 0 0,1 0 0,-1 1 1,0 0-1,0-1 0,0 1 0,6 9 1,-31 13 102,5-5-84,-23 34 324,36-50-301,1 0 0,-1-1 0,1 1 0,0 0 0,0 1 0,0-1 0,1 0 0,0 0 0,0 1 0,0 6 0,3 23 71,1-1-1,2 0 0,2 0 1,1 0-1,1 0 0,2-2 1,16 34-1,-19-35-69,6 9 15,-10-33-58,0 0 1,0-1 0,-1 1-1,0 0 1,0 1-1,-1-1 1,0 0 0,-1 1-1,1-1 1,-1 1-1,0 15 1,-2-17-4,0-1 1,0 1-1,0-1 1,-1 1-1,0-1 1,0 1-1,0-1 0,-1 0 1,0 0-1,0 0 1,0-1-1,0 1 0,-1-1 1,0 1-1,0-1 1,0 0-1,-6 4 0,-152 111-117,155-115 22,1 0 1,-1-1-1,0 1 0,0-1 1,-1-1-1,1 0 1,0 0-1,-1 0 0,0-1 1,1 0-1,-1 0 0,0-1 1,1 0-1,-1 0 1,0-1-1,1 0 0,-1-1 1,1 1-1,-1-1 0,1-1 1,0 1-1,-13-8 1,-8-11-319</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42.084"/>
    </inkml:context>
    <inkml:brush xml:id="br0">
      <inkml:brushProperty name="width" value="0.1" units="cm"/>
      <inkml:brushProperty name="height" value="0.1" units="cm"/>
      <inkml:brushProperty name="color" value="#FFC114"/>
    </inkml:brush>
  </inkml:definitions>
  <inkml:trace contextRef="#ctx0" brushRef="#br0">1 10 8346,'15'-3'767,"1"0"-1,1 1 1,-1 1 0,0 0-1,29 4 1,80 15-361,-100-14 66,25 8 388,0 2 0,90 38 0,-97-34-357,1-1 1,0-3 0,74 15 0,210 23 150,-321-52-660,7 3-234,0-2 0,0 0 0,0-1 0,0 0-1,16-3 1,17-5-1215</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43.800"/>
    </inkml:context>
    <inkml:brush xml:id="br0">
      <inkml:brushProperty name="width" value="0.1" units="cm"/>
      <inkml:brushProperty name="height" value="0.1" units="cm"/>
      <inkml:brushProperty name="color" value="#FFC114"/>
    </inkml:brush>
  </inkml:definitions>
  <inkml:trace contextRef="#ctx0" brushRef="#br0">6 1 8442,'-5'5'3056,"5"-2"-2503,1 5 247,-1 14-600,10 51-112,-6-30-64,-4-7-368,-2-8 4689,8-13-3361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44.255"/>
    </inkml:context>
    <inkml:brush xml:id="br0">
      <inkml:brushProperty name="width" value="0.1" units="cm"/>
      <inkml:brushProperty name="height" value="0.1" units="cm"/>
      <inkml:brushProperty name="color" value="#FFC114"/>
    </inkml:brush>
  </inkml:definitions>
  <inkml:trace contextRef="#ctx0" brushRef="#br0">53 159 8882,'-53'-25'3361,"73"35"-2353,-8-23-848,32 14-16,-10-9 32,-14-28 16,11 13 0,6 7-56,9 12-96,-2-1-24,-6 2-72,-7-4-72,-11-7-256,1 10-168,-6 3-520,-12-9 664</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44.669"/>
    </inkml:context>
    <inkml:brush xml:id="br0">
      <inkml:brushProperty name="width" value="0.1" units="cm"/>
      <inkml:brushProperty name="height" value="0.1" units="cm"/>
      <inkml:brushProperty name="color" value="#FFC114"/>
    </inkml:brush>
  </inkml:definitions>
  <inkml:trace contextRef="#ctx0" brushRef="#br0">257 0 7434,'0'1'92,"0"-1"1,0 0 0,0 1 0,0-1-1,0 0 1,-1 1 0,1-1 0,0 0-1,0 1 1,0-1 0,-1 0 0,1 0 0,0 1-1,0-1 1,-1 0 0,1 0 0,0 1-1,-1-1 1,1 0 0,0 0 0,-1 0-1,1 1 1,0-1 0,-1 0 0,1 0-1,0 0 1,-1 0 0,1 0 0,0 0-1,-1 0 1,1 0 0,-1 0 0,1 0 0,0 0-1,-1 0 1,1 0 0,0 0 0,-1 0-1,1 0 1,0 0 0,-1 0 0,1-1-1,0 1 1,-1 0 0,1 0 0,0 0-1,-1-1 1,1 1 0,0 0 0,-1 0-1,1-1 1,0 1 0,0 0 0,0-1 0,-1 1-1,1 0 1,0-1 0,0 1 0,0 0-1,-1-1 1,-5 41 386,3 50 27,4 1 0,17 126 0,-8-137-445,-4 0 0,-3 0 1,-13 140-1,10-218-86,0-1 0,0 1 0,0 0 0,-1 0 0,1-1-1,-1 1 1,1 0 0,-1-1 0,0 1 0,1-1 0,-1 1 0,0-1 0,0 1 0,0-1 0,0 1 0,0-1 0,-1 0 0,1 0 0,0 0-1,-1 1 1,1-1 0,0 0 0,-1-1 0,1 1 0,-1 0 0,0 0 0,1-1 0,-1 1 0,0-1 0,1 1 0,-1-1 0,0 0-1,1 0 1,-1 1 0,0-1 0,0 0 0,1-1 0,-1 1 0,0 0 0,0 0 0,1-1 0,-1 1 0,0-1 0,1 0 0,-2 0-1,-10-4-93,0-1 0,0 0 0,1-1 0,-16-10 0,19 11 158,7 4-41,-15-8-6,1-1 0,-24-21 0,36 29 23,1-1 0,0 1 0,0 0 0,0-1 0,0 0 0,1 0 1,-1 0-1,1 0 0,0 0 0,0 0 0,0-1 0,1 1 0,0 0 1,0-1-1,0 0 0,-1-7 0,3 9 2,0 0 1,0 0-1,0 1 0,0-1 1,0 0-1,0 0 0,1 1 1,-1-1-1,1 1 0,0-1 1,0 1-1,0 0 0,0 0 1,0 0-1,0 0 1,1 0-1,-1 0 0,1 0 1,4-2-1,69-34 138,-36 19-129,32-26-57,-46 27-211,0 2 1,39-18-1,-7 11-6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24:06.953"/>
    </inkml:context>
    <inkml:brush xml:id="br0">
      <inkml:brushProperty name="width" value="0.05" units="cm"/>
      <inkml:brushProperty name="height" value="0.05" units="cm"/>
    </inkml:brush>
  </inkml:definitions>
  <inkml:trace contextRef="#ctx0" brushRef="#br0">9 1647 8842,'-8'0'3121,"8"-3"-2713,1-4 40,-1 6-8,0-2-16,10-42-104,64-53-168,-26 25-112,3-10-120,32-16-336,3-16-216,1-3 360</inkml:trace>
  <inkml:trace contextRef="#ctx0" brushRef="#br0" timeOffset="1">823 3 7882,'0'-3'2880,"-3"3"-2344,-3 5-103,4-5 55,0 0-72,-1 16-104,-2 55-104,3-38-176,1-2-72,-3 0-344,-2-4-72,1 10 240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3:02.903"/>
    </inkml:context>
    <inkml:brush xml:id="br0">
      <inkml:brushProperty name="width" value="0.1" units="cm"/>
      <inkml:brushProperty name="height" value="0.1" units="cm"/>
      <inkml:brushProperty name="color" value="#FFC114"/>
    </inkml:brush>
  </inkml:definitions>
  <inkml:trace contextRef="#ctx0" brushRef="#br0">13 256 8450,'-13'2'3024,"21"-4"-2495,12-1-193,18-10 56,4-4 88,18-6 0,20 2-16,19 0-200,-1-6-80,1 8-128,-27-3-16,-16 11-40,-12-2-104,-18 0-232,1 1-136,-11-4-312,-3 3-152,-8 1 632</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45.002"/>
    </inkml:context>
    <inkml:brush xml:id="br0">
      <inkml:brushProperty name="width" value="0.1" units="cm"/>
      <inkml:brushProperty name="height" value="0.1" units="cm"/>
      <inkml:brushProperty name="color" value="#FFC114"/>
    </inkml:brush>
  </inkml:definitions>
  <inkml:trace contextRef="#ctx0" brushRef="#br0">1 93 8906,'23'-56'3201,"-12"59"-2665,1 0-312,6-3-80,5-3-32,-2-4-16,6-1 16,-1-3-152,12 7-136,-14 0-440,-4-1-1089,-5 5 1145</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45.340"/>
    </inkml:context>
    <inkml:brush xml:id="br0">
      <inkml:brushProperty name="width" value="0.1" units="cm"/>
      <inkml:brushProperty name="height" value="0.1" units="cm"/>
      <inkml:brushProperty name="color" value="#FFC114"/>
    </inkml:brush>
  </inkml:definitions>
  <inkml:trace contextRef="#ctx0" brushRef="#br0">433 0 7458,'-7'24'886,"1"0"0,1 0 1,1 1-1,1 0 0,0 31 1,13 125 59,-2-75-610,-2-21-242,-2-46-38,-1 0 0,-3-1-1,-4 51 1,1-77 31,-1 0 0,0 0 0,0-1 0,-1 1 0,0-1 0,-1 0 0,0 0-1,-1-1 1,0 0 0,-9 9 0,13-16-79,0-1 0,0 0 0,-1 0 0,1 0 1,0 0-1,-1-1 0,1 1 0,-1-1 0,0 0 0,1 0 0,-1 0 0,0 0 0,0-1 0,1 0 0,-1 1 0,-7-2 0,-65-11-185,59 8 75,-7-2-52,0-1 0,1-1 0,1-1 0,-1-1 1,-31-19-1,20 9 155</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45.669"/>
    </inkml:context>
    <inkml:brush xml:id="br0">
      <inkml:brushProperty name="width" value="0.1" units="cm"/>
      <inkml:brushProperty name="height" value="0.1" units="cm"/>
      <inkml:brushProperty name="color" value="#FFC114"/>
    </inkml:brush>
  </inkml:definitions>
  <inkml:trace contextRef="#ctx0" brushRef="#br0">1 44 9802,'16'-43'3393,"-9"53"-3065,3 16-664,4-1-112,-14-2-152,5 3-41,-5-19 457</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45.998"/>
    </inkml:context>
    <inkml:brush xml:id="br0">
      <inkml:brushProperty name="width" value="0.1" units="cm"/>
      <inkml:brushProperty name="height" value="0.1" units="cm"/>
      <inkml:brushProperty name="color" value="#FFC114"/>
    </inkml:brush>
  </inkml:definitions>
  <inkml:trace contextRef="#ctx0" brushRef="#br0">328 1 6633,'1'0'86,"0"0"-1,0 0 1,-1 0-1,1 0 1,0 0-1,0 0 1,0 0-1,0 0 1,-1 0-1,1 0 0,0 1 1,0-1-1,0 0 1,-1 1-1,1-1 1,0 0-1,0 1 1,-1-1-1,1 1 1,0-1-1,-1 1 1,1 0-1,0-1 0,-1 1 1,1-1-1,-1 1 1,1 0-1,-1 0 1,1 1-1,-1 0-38,0 0 0,1 0 0,-1 0 0,-1 0-1,1 0 1,0-1 0,0 1 0,-1 0 0,1 0 0,-1 0-1,0 0 1,-1 3 0,-36 53-338,35-52 499,-55 67 290,-2-2 0,-105 95 0,144-141 462,21-24-944,0-1 0,0 0 0,0 1-1,0-1 1,0 0 0,0 0-1,1 1 1,-1-1 0,0 0-1,0 0 1,0 1 0,0-1-1,0 0 1,1 0 0,-1 1 0,0-1-1,0 0 1,0 0 0,1 0-1,-1 1 1,0-1 0,0 0-1,1 0 1,-1 0 0,0 0-1,0 0 1,1 1 0,-1-1 0,0 0-1,1 0 1,-1 0 0,0 0-1,0 0 1,1 0 0,-1 0-1,0 0 1,1 0 0,-1 0-1,0 0 1,0 0 0,1 0 0,-1-1-1,0 1 1,1 0 0,-1 0-1,1 0 1,61-18 695,-41 10-758,-1 1 79,-1-1 0,0-1-1,30-19 1,16-9-90,-60 36-18,0-1-1,0 0 1,0-1-1,-1 0 1,1 1-1,-1-1 1,1 0-1,-1-1 1,0 1-1,0-1 1,-1 0-1,1 0 1,-1 0-1,0-1 1,0 1-1,0-1 1,0 1-1,-1-1 1,0 0-1,0 0 1,0 0-1,-1 0 1,0-1-1,1-7 1,-3-13-266</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46.333"/>
    </inkml:context>
    <inkml:brush xml:id="br0">
      <inkml:brushProperty name="width" value="0.1" units="cm"/>
      <inkml:brushProperty name="height" value="0.1" units="cm"/>
      <inkml:brushProperty name="color" value="#FFC114"/>
    </inkml:brush>
  </inkml:definitions>
  <inkml:trace contextRef="#ctx0" brushRef="#br0">311 69 7874,'-81'-65'2571,"81"65"-2551,0-1 0,-1 1 1,1 0-1,-1-1 0,1 1 1,0 0-1,-1 0 0,1-1 0,-1 1 1,1 0-1,-1 0 0,1 0 1,-1 0-1,1 0 0,0-1 0,-1 1 1,1 0-1,-1 0 0,1 0 0,-1 0 1,1 0-1,-1 1 0,1-1 1,-1 0-1,1 0 0,-1 0 0,1 0 1,-1 0-1,1 1 0,0-1 1,-1 0-1,1 0 0,-1 1 0,1-1 1,0 0-1,-1 1 0,1-1 1,0 0-1,-1 1 0,1-1 0,0 0 1,0 1-1,-1-1 0,1 1 0,0-1 1,0 1-1,0-1 0,-1 0 1,1 1-1,0-1 0,0 1 0,0-1 1,0 1-1,0-1 0,0 1 1,0-1-1,0 1 0,0-1 0,0 1 1,0-1-1,1 1 0,-1-1 1,0 1-1,0-1 0,5 37 320,-4-35-254,1 6 14,12 59 333,-3-1-1,5 98 1,-16-150-441,2 81-308,-17 151 0,15-246 266,0 1 1,0 0 0,0 0 0,0 0-1,-1 0 1,1 0 0,0 0-1,0-1 1,-1 1 0,1 0 0,0 0-1,-1 0 1,1-1 0,-1 1-1,1 0 1,-1 0 0,1-1-1,-1 1 1,0 0 0,1-1 0,-2 2-1,1-3-45,1 1 0,-1 0 0,0-1 0,1 1 0,-1-1 0,0 1 0,1-1 0,-1 1 0,1-1 0,-1 0 0,1 1 0,-1-1 0,1 0 0,0 1 0,-1-1 0,1 0 0,0 1 0,-1-1 0,1 0 0,0 0 0,0 1 0,0-1 0,0 0 0,0 0 0,0 0 0,0-1 0,-3-15-488</inkml:trace>
  <inkml:trace contextRef="#ctx0" brushRef="#br0" timeOffset="1">223 418 5161,'-2'14'2641,"-10"-5"-377,-1 14-1688,-2 9-88,-11 1-128,6 15-15,-11-10-89,-2-2-64,4 0-72,1-7-72,15-4-96,14 1-120,-1-17 96</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46.652"/>
    </inkml:context>
    <inkml:brush xml:id="br0">
      <inkml:brushProperty name="width" value="0.1" units="cm"/>
      <inkml:brushProperty name="height" value="0.1" units="cm"/>
      <inkml:brushProperty name="color" value="#FFC114"/>
    </inkml:brush>
  </inkml:definitions>
  <inkml:trace contextRef="#ctx0" brushRef="#br0">0 2 8066,'25'-1'2928,"12"9"-2392,1-6-400,5 6-31,-15 2-81,-2-2 24,-14-3-112,-6-5-153,-1 0-1071,-6-5 888</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47.001"/>
    </inkml:context>
    <inkml:brush xml:id="br0">
      <inkml:brushProperty name="width" value="0.1" units="cm"/>
      <inkml:brushProperty name="height" value="0.1" units="cm"/>
      <inkml:brushProperty name="color" value="#FFC114"/>
    </inkml:brush>
  </inkml:definitions>
  <inkml:trace contextRef="#ctx0" brushRef="#br0">1 0 7474,'0'11'441,"2"-1"0,-1 0 1,1 0-1,1 0 0,0 0 1,8 17-1,-7-17-395,0 1-1,0 0 1,-1 0 0,0 0-1,1 18 1,-3 54 587,-13 106 1,5-129-411,3 1-1,2-1 1,3 1 0,12 79-1,-6-97-65,-4-18-28,2 1 0,10 33 0,-13-53-82,0 0-1,1 0 1,-1-1 0,1 1 0,0-1 0,1 1 0,-1-1 0,1 0 0,0 0 0,0-1 0,1 1 0,0-1 0,-1 0 0,11 7-1,-12-10-32,0 1-1,0-1 0,0 0 0,0 0 0,0 0 1,0-1-1,1 1 0,-1-1 0,0 1 0,0-1 0,0 0 1,1 0-1,-1 0 0,0-1 0,0 1 0,0-1 1,1 0-1,-1 0 0,0 0 0,0 0 0,0-1 1,-1 1-1,5-3 0,0-1-9,0 0 0,-1 0 0,0-1 0,0 0 0,0 0 0,-1 0 0,9-12 0,32-54-84,-9 14-644,66-80-1,-50 76 308</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47.357"/>
    </inkml:context>
    <inkml:brush xml:id="br0">
      <inkml:brushProperty name="width" value="0.1" units="cm"/>
      <inkml:brushProperty name="height" value="0.1" units="cm"/>
      <inkml:brushProperty name="color" value="#FFC114"/>
    </inkml:brush>
  </inkml:definitions>
  <inkml:trace contextRef="#ctx0" brushRef="#br0">235 0 8210,'1'2'230,"-1"0"0,0-1-1,0 1 1,0-1 0,0 1 0,0-1 0,0 1 0,-1 0 0,1-1 0,0 1-1,-1-1 1,1 1 0,-1-1 0,0 1 0,0-1 0,1 0 0,-1 1 0,-1 1 0,-21 30 72,-3-6 33,19-20-309,1 0 0,-1-1 0,0 1-1,0-1 1,-1-1 0,0 1 0,-15 7 0,-17-1-84,35-11 42,0 0 0,0 0 0,0 1 0,0-1 0,0 1 0,0 0 0,0 0 0,1 1 0,-7 4 0,4-2-35,3-2 24,16 5 8,-5-4 22,0 1-1,0 0 1,-1 1 0,1-1-1,-1 1 1,-1 0 0,1 1 0,-1 0-1,0-1 1,0 1 0,-1 1-1,0-1 1,0 1 0,-1 0 0,5 16-1,1 9 32,-2 1 0,5 57 0,-9-61-8,0-2-7,-1-1 0,-1 1 0,-2-1 0,0 1 0,-9 42 0,-7 14-40,17-76 58,11-22 53,14-28 114,50-136 163,-24 51-288,-17 59-66,-23 48-110,-1 0 0,-1-1 0,14-43 1,-10 8-954,-12 40 721</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47.704"/>
    </inkml:context>
    <inkml:brush xml:id="br0">
      <inkml:brushProperty name="width" value="0.1" units="cm"/>
      <inkml:brushProperty name="height" value="0.1" units="cm"/>
      <inkml:brushProperty name="color" value="#FFC114"/>
    </inkml:brush>
  </inkml:definitions>
  <inkml:trace contextRef="#ctx0" brushRef="#br0">76 1 7922,'-9'32'901,"2"-11"-96,2-1 0,0 1 1,-2 39-1,4 159 1351,-19 364-531,5-418-1571,21-135-207,4-24-292,3-16-393,0-12 422</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48.082"/>
    </inkml:context>
    <inkml:brush xml:id="br0">
      <inkml:brushProperty name="width" value="0.1" units="cm"/>
      <inkml:brushProperty name="height" value="0.1" units="cm"/>
      <inkml:brushProperty name="color" value="#FFC114"/>
    </inkml:brush>
  </inkml:definitions>
  <inkml:trace contextRef="#ctx0" brushRef="#br0">44 209 10266,'-44'-92'3609,"47"91"-3161,12 1-136,2-7 88,-3-16 144,4 2 48,15 8-159,7 1-145,2 2-192,1-5-80,1 9-40,-6-2-120,8 14-401,-10-1-231,-9-2 3633,-47-1-1985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3:03.235"/>
    </inkml:context>
    <inkml:brush xml:id="br0">
      <inkml:brushProperty name="width" value="0.1" units="cm"/>
      <inkml:brushProperty name="height" value="0.1" units="cm"/>
      <inkml:brushProperty name="color" value="#FFC114"/>
    </inkml:brush>
  </inkml:definitions>
  <inkml:trace contextRef="#ctx0" brushRef="#br0">407 0 6393,'-110'106'2043,"107"-102"-1942,0-1 0,0 1 0,0-1 0,1 1 0,-1 0 0,1 0 0,-3 5 0,5 10 286,0-18-366,0 0 0,0 0-1,1 0 1,-1 0 0,0 0-1,0 0 1,0 0-1,0 0 1,0 0 0,-1 0-1,1 0 1,0 0-1,0 0 1,-1 0 0,1 0-1,0 0 1,-1 0 0,1 0-1,-1 0 1,0 0-1,1-1 1,-1 1 0,1 0-1,-1 0 1,-1 1 0,-8 10 238,1 0 0,1 1 1,0 0-1,1 0 1,1 1-1,-10 27 1,-16 34 229,21-55-396,-2 1-1,1-2 0,-2 0 1,-1 0-1,0-1 0,-1-1 1,-1-1-1,-32 24 0,49-40-90,0 0 0,-1 0 1,1 0-1,0 0 0,0 0 0,-1 0 0,1 0 0,0 1 1,-1-1-1,1 0 0,0 0 0,0 0 0,-1 0 0,1 0 1,0 0-1,0 1 0,-1-1 0,1 0 0,0 0 0,0 0 0,0 1 1,-1-1-1,1 0 0,0 0 0,0 1 0,0-1 0,0 0 1,0 0-1,-1 1 0,1-1 0,0 0 0,0 1 0,0-1 0,0 0 1,0 0-1,0 1 0,0-1 0,0 0 0,0 1 0,0-1 1,0 0-1,0 0 0,0 1 0,0-1 0,1 0 0,-1 1 0,0-1 1,0 0-1,0 0 0,0 1 0,0-1 0,1 0 0,-1 0 1,0 0-1,0 1 0,0-1 0,1 0 0,-1 0 0,0 0 0,0 1 1,1-1-1,-1 0 0,0 0 0,0 0 0,1 0 0,25 2 39,-5-5-33,1 0-1,-1-2 1,-1 0 0,1-2-1,-1 0 1,0-1 0,0-1 0,-1-1-1,0-1 1,-1 0 0,-1-2 0,1 0-1,-2-1 1,0 0 0,-1-1-1,0-1 1,-1 0 0,20-32 0,-29 40 35,1 0 1,-1 0-1,1 1 1,1 0 0,11-10-1,-17 16-20,0 0 0,0 0 0,0 0 0,0 1-1,0-1 1,0 1 0,1-1 0,-1 0 0,0 1-1,0 0 1,1-1 0,-1 1 0,0 0 0,1 0-1,-1 0 1,0 0 0,1 0 0,-1 0 0,0 0-1,2 0 1,-1 1 6,-1 0 0,0 0 0,1 0 0,-1 1 0,1-1 0,-1 0 0,0 0 0,0 1-1,0-1 1,0 1 0,0-1 0,0 1 0,0-1 0,0 1 0,-1 0 0,1-1 0,-1 1 0,1 0 0,0 3 0,3 21 124,0 1 0,-2 0 0,-1-1 0,-1 1 0,-2 0 0,0 0 0,-10 41 0,-1 24-664,14-87-644,1-11-521,-1 4 1184,5-12-833</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48.433"/>
    </inkml:context>
    <inkml:brush xml:id="br0">
      <inkml:brushProperty name="width" value="0.1" units="cm"/>
      <inkml:brushProperty name="height" value="0.1" units="cm"/>
      <inkml:brushProperty name="color" value="#FFC114"/>
    </inkml:brush>
  </inkml:definitions>
  <inkml:trace contextRef="#ctx0" brushRef="#br0">20 140 9002,'-14'0'1750,"8"0"-42,11-1-453,27-3-446,150-24 1041,55-10-1406,9-17-656,-242 52-340,-11-2-388,-16 0-2725,2 6 2114</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48.763"/>
    </inkml:context>
    <inkml:brush xml:id="br0">
      <inkml:brushProperty name="width" value="0.1" units="cm"/>
      <inkml:brushProperty name="height" value="0.1" units="cm"/>
      <inkml:brushProperty name="color" value="#FFC114"/>
    </inkml:brush>
  </inkml:definitions>
  <inkml:trace contextRef="#ctx0" brushRef="#br0">66 60 10794,'-66'18'3657,"94"-20"-3481,8-1-112,2-7-24,5 4-24,0-7 24,7 6 0,1-5-48,-8 3-56,-18-1-336,8 5-168,-17 6 2016,0 3-1264</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49.117"/>
    </inkml:context>
    <inkml:brush xml:id="br0">
      <inkml:brushProperty name="width" value="0.1" units="cm"/>
      <inkml:brushProperty name="height" value="0.1" units="cm"/>
      <inkml:brushProperty name="color" value="#FFC114"/>
    </inkml:brush>
  </inkml:definitions>
  <inkml:trace contextRef="#ctx0" brushRef="#br0">462 0 7850,'-87'70'2402,"82"-65"-2289,1 0 1,-1 1 0,1-1 0,0 1 0,1-1 0,-1 1 0,1 0-1,0 1 1,-3 9 0,-11 21 381,-5-4 179,1 1-1,-29 68 1,-154 377 215,197-462-692,-6 10-1202,16-53-707,6-7 1160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49.464"/>
    </inkml:context>
    <inkml:brush xml:id="br0">
      <inkml:brushProperty name="width" value="0.1" units="cm"/>
      <inkml:brushProperty name="height" value="0.1" units="cm"/>
      <inkml:brushProperty name="color" value="#FFC114"/>
    </inkml:brush>
  </inkml:definitions>
  <inkml:trace contextRef="#ctx0" brushRef="#br0">36 0 7330,'3'1'113,"-1"-1"1,0 0 0,0 0 0,0 1 0,0-1 0,0 1 0,0 0 0,0 0 0,0 0 0,0 0 0,-1 0-1,1 0 1,0 0 0,0 0 0,-1 1 0,1-1 0,-1 1 0,1-1 0,-1 1 0,0 0 0,0-1 0,1 1-1,-1 0 1,-1 0 0,1 0 0,0 0 0,0 0 0,-1 0 0,1 0 0,-1 0 0,1 0 0,-1 0 0,0 0-1,0 0 1,0 3 0,0 5 11,0 1 0,0-1 0,-1 0 0,0 0-1,-1-1 1,-4 13 0,-25 95 662,23-89-765,1 0 0,-3 29 0,-5 23-30,15-84 53,-1 2-44,1 1 0,0-1 0,-1 1 1,1 0-1,0-1 0,0 1 0,0-1 0,0 1 0,0-1 0,1 1 0,-1 0 1,0-1-1,1 1 0,-1 0 0,1-2 0,3-5-1,1 0 0,-1 0 0,1 0 0,1 1 0,-1 0 0,1 0 0,9-8 0,-4 4 0,-5 6 2,0 0-1,0 0 1,1 0 0,-1 1-1,1-1 1,0 2-1,0-1 1,1 1 0,-1 0-1,1 1 1,13-3-1,32-13 32,-45 15-29,0 0 0,0 1 0,0 0 0,1 0-1,-1 1 1,1 0 0,13 1 0,-17 0-4,-1 0 1,0 0-1,1 0 1,-1 1-1,0-1 1,0 1-1,0 0 1,0 1-1,1-1 1,-1 1-1,-1-1 0,1 1 1,0 0-1,0 1 1,-1-1-1,5 5 1,-7-6-2,0 1 1,-1-1-1,1 1 1,0 0-1,-1-1 0,1 1 1,-1 0-1,0-1 1,1 1-1,-1 0 1,0 0-1,0-1 0,0 1 1,0 0-1,-1 0 1,1-1-1,0 1 1,-1 0-1,1 0 0,-1-1 1,-1 3-1,-17 32 3,-3-3 29,-2-2 0,0 0 0,-2-2 0,-2-1-1,0-1 1,-42 31 0,65-55 5,-1 1 0,1 0 1,0-1-1,-1 0 0,0 0 0,0-1 0,1 0 0,-2 0 0,1 0 0,0-1 0,0 0 0,0 0 1,-10 0-1,16-1-33,-1 0 0,0 0 0,1 0 1,-1-1-1,1 1 0,-1 0 0,0-1 0,1 1 1,-1-1-1,1 1 0,-1 0 0,1-1 0,-1 1 1,1-1-1,0 0 0,-1 1 0,1-1 1,0 1-1,-1-1 0,1 1 0,0-1 0,-1 0 1,1 1-1,0-1 0,0 0 0,0 1 0,0-1 1,0 0-1,0 1 0,0-1 0,0 0 1,0 1-1,0-1 0,0 0 0,0 1 0,0-1 1,1 0-1,-1 1 0,0-1 0,0 1 0,1-2 1,12-25-10,-13 27 6,8-14-118,1 1 0,1 1 0,0-1 0,1 2 0,0-1 0,1 2 0,22-17 0,23-18-182</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49.839"/>
    </inkml:context>
    <inkml:brush xml:id="br0">
      <inkml:brushProperty name="width" value="0.1" units="cm"/>
      <inkml:brushProperty name="height" value="0.1" units="cm"/>
      <inkml:brushProperty name="color" value="#FFC114"/>
    </inkml:brush>
  </inkml:definitions>
  <inkml:trace contextRef="#ctx0" brushRef="#br0">0 0 10346,'23'25'3681,"0"1"-3129,15 15-416,-12-3-48,-6-13-64,6 6-48,-26-18-392,0 0-264,-16 5 400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50.182"/>
    </inkml:context>
    <inkml:brush xml:id="br0">
      <inkml:brushProperty name="width" value="0.1" units="cm"/>
      <inkml:brushProperty name="height" value="0.1" units="cm"/>
      <inkml:brushProperty name="color" value="#FFC114"/>
    </inkml:brush>
  </inkml:definitions>
  <inkml:trace contextRef="#ctx0" brushRef="#br0">1 53 10530,'8'5'3569,"17"-6"-3361,4-4-72,11 0 168,-1-3 48,5-2-40,6 1-56,-11-2-304,10 8-232,-19-2-280,0 5-176,-11 3-272,-19-6-160,4 13 767</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50.568"/>
    </inkml:context>
    <inkml:brush xml:id="br0">
      <inkml:brushProperty name="width" value="0.1" units="cm"/>
      <inkml:brushProperty name="height" value="0.1" units="cm"/>
      <inkml:brushProperty name="color" value="#FFC114"/>
    </inkml:brush>
  </inkml:definitions>
  <inkml:trace contextRef="#ctx0" brushRef="#br0">173 1 5113,'-13'5'742,"11"-5"-606,0 1 0,0-1-1,0 1 1,0 0-1,0-1 1,0 1 0,0 0-1,0 0 1,0 0-1,0 1 1,0-1 0,0 0-1,1 1 1,-1-1-1,1 1 1,-1-1 0,1 1-1,-1 0 1,1 0-1,0 0 1,0 0 0,0 0-1,0 0 1,0 0-1,0 0 1,0 2 0,0 10 264,-1-1 1,-1 1 0,0-1 0,-1 0-1,-1 0 1,-9 20 0,-7 23 309,-29 121-12,52-180-695,-1-1 1,1 0-1,0 1 1,0-1 0,1 1-1,-1 0 1,1 0-1,-1 0 1,1 0-1,6-5 1,48-37 40,-39 32-18,0-1 0,18-18 0,-7 1 94,60-51 1,-79 73-94,1 1 0,1 0 0,-1 0 0,1 1 0,1 1 0,-1 0 0,1 1 0,0 0 0,21-4 0,-34 8-23,1 1 1,0 0 0,0 0-1,-1-1 1,1 1 0,0 0-1,0 0 1,0 0 0,-1 0-1,1 0 1,0 0 0,0 0-1,0 0 1,0 0 0,-1 0-1,1 0 1,0 0 0,0 1-1,0-1 1,-1 0 0,1 0-1,0 1 1,0-1 0,-1 1-1,1-1 1,0 1 0,-1-1-1,1 1 1,-1-1 0,1 1-1,0 0 1,-1-1 0,1 1-1,-1 0 1,0-1 0,1 1-1,-1 0 1,0 0 0,1-1-1,-1 1 1,0 0 0,0 0-1,1 1 1,-12 39 250,3-19-128,6-13-90,-2 11 11,-1 0 1,-1 0-1,-1-1 0,-1 0 0,0 0 0,-16 26 0,14-32-247,1 0-1,-1-1 1,-1 0-1,0-1 1,-1 0-1,0-1 1,-1 0-1,-16 9 1,2-4-1792,-45 17 0,71-31 1814,0-1 0,0 1 0,-1-1 0,1 1-1,0-1 1,0 0 0,0 0 0,0 0 0,-1 1 0,1-1 0,0 0 0,0-1 0,0 1-1,-1 0 1,1 0 0,0 0 0,0-1 0,0 1 0,0-1 0,-1 1 0,1-1-1,0 1 1,0-1 0,0 1 0,0-1 0,-1-1 0,-17-27 161,18 26 580,1 23 6411,1 15-6370,0-12-325,0-1-1,-2 0 1,0 1 0,-2-1-1,-7 33 1,-40 111 432,10-35-705,33-104-765,15-49-816,-4 10 1401,8-24-224</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50.918"/>
    </inkml:context>
    <inkml:brush xml:id="br0">
      <inkml:brushProperty name="width" value="0.1" units="cm"/>
      <inkml:brushProperty name="height" value="0.1" units="cm"/>
      <inkml:brushProperty name="color" value="#FFC114"/>
    </inkml:brush>
  </inkml:definitions>
  <inkml:trace contextRef="#ctx0" brushRef="#br0">1 0 8194,'3'0'148,"0"0"-1,0 0 1,0 0 0,0 1 0,-1-1 0,1 1 0,0-1 0,0 1-1,0 0 1,-1 0 0,1 0 0,0 1 0,-1-1 0,1 0 0,-1 1 0,1 0-1,-1 0 1,0-1 0,0 1 0,0 1 0,0-1 0,0 0 0,0 0-1,-1 1 1,1-1 0,-1 1 0,1 0 0,-1-1 0,0 1 0,1 4-1,-9 52 599,6-41-665,-1 0-1,0 0 1,-8 25 0,4-19-63,-11 36 2,9-39-135,5-19-149,7-12-133,62-148-3321,-41 90 2938</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51.268"/>
    </inkml:context>
    <inkml:brush xml:id="br0">
      <inkml:brushProperty name="width" value="0.1" units="cm"/>
      <inkml:brushProperty name="height" value="0.1" units="cm"/>
      <inkml:brushProperty name="color" value="#FFC114"/>
    </inkml:brush>
  </inkml:definitions>
  <inkml:trace contextRef="#ctx0" brushRef="#br0">1 124 5145,'55'-100'2259,"-54"98"-2106,0 0 0,0 0-1,0 0 1,0 0 0,1 0 0,-1 0-1,1 1 1,0-1 0,-1 0-1,1 1 1,2-2 0,-4 3-124,1 0 0,-1 0 0,1 0 0,-1 0-1,0-1 1,1 1 0,-1 0 0,0 0 0,1 0 0,-1 0 0,1 0 0,-1 0 0,0 1 0,1-1 0,-1 0 0,0 0 0,1 0 0,-1 0 0,0 0 0,1 0 0,-1 1 0,0-1-1,1 0 1,-1 0 0,0 1 0,1-1 0,-1 0 0,0 0 0,0 1 0,1-1 0,-1 0 0,0 1 0,0-1 0,1 1 0,6 30 1358,-12 45-101,3-54-1000,0 0 0,3 30-1,0 94 946,-3-107-735,2 0-1,1 1 1,9 47-1,-10-85-489,0-1-1,0 1 1,0-1-1,0 1 1,1-1-1,-1 1 1,1-1 0,-1 1-1,1-1 1,-1 1-1,1-1 1,0 0 0,0 0-1,0 1 1,0-1-1,0 0 1,0 0-1,0 0 1,0 0 0,0 0-1,0 0 1,1 0-1,-1 0 1,0 0-1,1-1 1,-1 1 0,1 0-1,-1-1 1,1 1-1,-1-1 1,1 0 0,-1 1-1,1-1 1,-1 0-1,1 0 1,-1 0-1,1 0 1,-1 0 0,1-1-1,-1 1 1,1 0-1,1-1 1,1-1-24,0 0 0,0 1 0,0-1 0,0-1-1,0 1 1,-1 0 0,1-1 0,-1 0 0,0 0 0,0 0 0,0 0 0,0-1 0,4-5 0,5-17-812,-1 1 0,-1-2 0,-1 1 0,-1-1 0,8-56 0,-6 25-560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52.221"/>
    </inkml:context>
    <inkml:brush xml:id="br0">
      <inkml:brushProperty name="width" value="0.1" units="cm"/>
      <inkml:brushProperty name="height" value="0.1" units="cm"/>
      <inkml:brushProperty name="color" value="#FFC114"/>
    </inkml:brush>
  </inkml:definitions>
  <inkml:trace contextRef="#ctx0" brushRef="#br0">235 0 5089,'-2'7'6612,"-2"23"-5220,-5 38-1696,3-45 420,-2 1 0,0-1-1,-2 0 1,-14 26-1,-7 15 52,-56 118 95,76-154-304,0 1 0,-11 56 0,21-60-287,1-25 340,0 1-1,0-1 0,0 1 1,0-1-1,0 1 0,1-1 0,-1 1 1,0-1-1,0 1 0,0-1 1,1 0-1,-1 1 0,0-1 1,1 1-1,-1-1 0,0 0 0,1 1 1,-1-1-1,1 0 0,-1 1 1,0-1-1,1 0 0,-1 0 0,1 0 1,-1 1-1,1-1 0,-1 0 1,1 0-1,-1 0 0,1 0 0,-1 0 1,1 0-1,-1 0 0,1 0 1,-1 0-1,1 0 0,-1 0 0,1 0 1,-1 0-1,1 0 0,-1 0 1,1-1-1,-1 1 0,1 0 0,-1 0 1,0 0-1,1-1 0,0 0 1,23-14 314</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3:03.637"/>
    </inkml:context>
    <inkml:brush xml:id="br0">
      <inkml:brushProperty name="width" value="0.1" units="cm"/>
      <inkml:brushProperty name="height" value="0.1" units="cm"/>
      <inkml:brushProperty name="color" value="#FFC114"/>
    </inkml:brush>
  </inkml:definitions>
  <inkml:trace contextRef="#ctx0" brushRef="#br0">0 104 8602,'11'-10'581,"9"-4"2456,-19 15-2975,0-1 0,0 1 0,-1 0 0,1-1-1,0 1 1,-1 0 0,1 0 0,-1-1 0,1 1 0,-1 0 0,1 0-1,-1 0 1,0 0 0,1 0 0,-1 0 0,0 0 0,0 0 0,0 0-1,1 0 1,-1 0 0,0 0 0,0 0 0,-1 0 0,1 0-1,0 1 1,0 17-30,-1 0 0,0-1 0,-1 1 0,-1-1-1,-1 0 1,-1 1 0,-12 29 0,17-47-29,-1 1 10,0 0 0,0 0-1,1 0 1,-1-1 0,0 1 0,1 0 0,-1 0 0,1 0 0,0 1 0,0-1 0,0 0 0,0 0 0,0 0 0,0 0 0,0 0-1,0 0 1,1 0 0,-1 0 0,1 0 0,0 0 0,0 0 0,0 0 0,-1-1 0,2 1 0,-1 0 0,0 0 0,0-1 0,0 1-1,1-1 1,-1 1 0,1-1 0,-1 0 0,1 1 0,0-1 0,0 0 0,-1 0 0,1 0 0,0 0 0,0-1 0,0 1 0,0 0-1,0-1 1,0 1 0,0-1 0,0 0 0,0 0 0,0 1 0,0-1 0,0-1 0,0 1 0,0 0 0,0 0 0,0-1 0,3 0-1,10-4 22,0 0 0,0 0-1,0-2 1,-1 0-1,0 0 1,-1-1-1,0-1 1,0 0-1,21-21 1,27-17-45,-48 39-23,4-2-152,0-2 0,-1 0 0,0 0 0,-1-1 0,-1-1-1,25-30 1,-37 40 41,0-1-1,0 1 1,0-1-1,-1 0 0,0 1 1,0-1-1,0 0 1,0 0-1,-1 0 1,1 1-1,-1-1 0,-1-9 1,4-4-177</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52.560"/>
    </inkml:context>
    <inkml:brush xml:id="br0">
      <inkml:brushProperty name="width" value="0.1" units="cm"/>
      <inkml:brushProperty name="height" value="0.1" units="cm"/>
      <inkml:brushProperty name="color" value="#FFC114"/>
    </inkml:brush>
  </inkml:definitions>
  <inkml:trace contextRef="#ctx0" brushRef="#br0">0 24 6017,'18'-8'2969,"-1"-4"-184,6 9-2625,-4 4-24,3 4 48,-3-3-24,3 3-40,-6-2-16,-4 1-288,-4 5-168,-5 5 232</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52.901"/>
    </inkml:context>
    <inkml:brush xml:id="br0">
      <inkml:brushProperty name="width" value="0.1" units="cm"/>
      <inkml:brushProperty name="height" value="0.1" units="cm"/>
      <inkml:brushProperty name="color" value="#FFC114"/>
    </inkml:brush>
  </inkml:definitions>
  <inkml:trace contextRef="#ctx0" brushRef="#br0">55 0 7674,'-13'5'2960,"17"2"-2016,6 0-463,12-3-65,1 1-8,9-5-72,0-3-80,7-2-136,4 2-104,-7 3-288,-3 0-168,-15 8-2169,-10-1 1809</inkml:trace>
  <inkml:trace contextRef="#ctx0" brushRef="#br0" timeOffset="1">28 219 7706,'-23'16'2880,"18"-4"-2192,9 1-151,-3-11-81,24 14-56,-9-18-136,9 1-40,13-12-128,-10-15-80,8 6-112,-5 4-136,-5 8-368,-4 4-1529,-9-1 1473</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53.232"/>
    </inkml:context>
    <inkml:brush xml:id="br0">
      <inkml:brushProperty name="width" value="0.1" units="cm"/>
      <inkml:brushProperty name="height" value="0.1" units="cm"/>
      <inkml:brushProperty name="color" value="#FFC114"/>
    </inkml:brush>
  </inkml:definitions>
  <inkml:trace contextRef="#ctx0" brushRef="#br0">46 1 6857,'-2'5'2385,"2"-5"-2323,0 0 1,0 0 0,0 0 0,-1 0-1,1 0 1,0 0 0,-3-1 1380,3 1-1380,0 20-270,0-18 403,2 13-100,1 27 202,-1-1 1,-5 50 0,-16 28 200,10-68 163,-6 101 0,15-150-647,0-1 1,0 0-1,0 1 0,0-1 1,0 0-1,0 1 1,0-1-1,0 0 0,0 1 1,1-1-1,-1 0 0,0 0 1,1 1-1,-1-1 0,1 0 1,0 0-1,-1 1 1,1-1-1,0 0 0,0 0 1,-1 0-1,1 0 0,0 0 1,0 0-1,0 0 1,2 0-1,-2-1-7,1 1-1,0-1 1,0 0-1,-1 0 1,1-1 0,0 1-1,-1 0 1,1 0 0,0-1-1,-1 1 1,1-1 0,-1 0-1,1 1 1,-1-1 0,1 0-1,-1 0 1,2-1 0,8-6-47,-1 0 0,0-1 0,0 0 0,8-11 1,9-10-475,47-40 0,-11 15 112</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53.567"/>
    </inkml:context>
    <inkml:brush xml:id="br0">
      <inkml:brushProperty name="width" value="0.1" units="cm"/>
      <inkml:brushProperty name="height" value="0.1" units="cm"/>
      <inkml:brushProperty name="color" value="#FFC114"/>
    </inkml:brush>
  </inkml:definitions>
  <inkml:trace contextRef="#ctx0" brushRef="#br0">26 34 9962,'-23'-7'1982,"21"4"-742,35 1-292,26-2-849,-19-3 69,1 2-1,63 0 1,-103 5-168,1 0 1,-1-1-1,0 1 0,0 0 1,0 0-1,0 0 0,0 0 1,1 1-1,-1-1 0,0 0 1,0 0-1,0 1 0,0-1 1,0 1-1,0-1 1,0 1-1,0-1 0,0 1 1,0-1-1,0 1 0,0 0 1,0 0-1,0-1 0,0 1 1,-1 0-1,1 0 0,0 0 1,-1 0-1,1 0 1,-1 0-1,1 0 0,-1 0 1,1 0-1,-1 0 0,0 1 1,1-1-1,-1 0 0,0 0 1,0 0-1,0 0 1,0 0-1,0 1 0,0-1 1,0 0-1,0 0 0,-1 0 1,1 0-1,0 0 0,-1 0 1,1 1-1,-1 0 0,-2 4 0,1 0-1,-1 1 1,0-1-1,-1 0 1,1-1-1,-1 1 1,-5 5-1,-49 64-73,48-59-167,0-2 1,-1 1 0,-1-1 0,0-1 0,-1 0-1,-17 13 1,1-8-133</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53.920"/>
    </inkml:context>
    <inkml:brush xml:id="br0">
      <inkml:brushProperty name="width" value="0.1" units="cm"/>
      <inkml:brushProperty name="height" value="0.1" units="cm"/>
      <inkml:brushProperty name="color" value="#FFC114"/>
    </inkml:brush>
  </inkml:definitions>
  <inkml:trace contextRef="#ctx0" brushRef="#br0">54 84 8402,'-54'-72'3144,"67"70"-2303,5 1-313,7-3-16,5 3 40,7-1-48,3 0-88,7 6-192,-2-4-104,-3 1-112,-5 1-96,-13 0-304,-14 2-160,-3 3-424,-14 3-969,-11-2 1337</inkml:trace>
  <inkml:trace contextRef="#ctx0" brushRef="#br0" timeOffset="1">23 161 8722,'0'7'3153,"3"-6"-2537,17 6-192,8 1 8,7-6 64,2-4-104,6-4-168,-4-6-96,-4 7-352,-6 2-176,-19 1-400,-1 2 440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54.251"/>
    </inkml:context>
    <inkml:brush xml:id="br0">
      <inkml:brushProperty name="width" value="0.1" units="cm"/>
      <inkml:brushProperty name="height" value="0.1" units="cm"/>
      <inkml:brushProperty name="color" value="#FFC114"/>
    </inkml:brush>
  </inkml:definitions>
  <inkml:trace contextRef="#ctx0" brushRef="#br0">37 15 8378,'-9'5'3625,"18"-2"-3185,9-3-56,3 0 0,9-3-120,-2-7-64,4 7-144,-2-4-144,-4 14-384,-3 5-184,-13-12 360</inkml:trace>
  <inkml:trace contextRef="#ctx0" brushRef="#br0" timeOffset="1">15 184 6465,'-11'18'2985,"7"2"-865,4-7-1407,10-6-217,3-7-16,15-8-112,2-10-104,8-4-112,6 7-88,-5 11-120,-2-10-80,-5 9-272,-5-1-136,-16-9-1097,-3 2 1089</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54.623"/>
    </inkml:context>
    <inkml:brush xml:id="br0">
      <inkml:brushProperty name="width" value="0.1" units="cm"/>
      <inkml:brushProperty name="height" value="0.1" units="cm"/>
      <inkml:brushProperty name="color" value="#FFC114"/>
    </inkml:brush>
  </inkml:definitions>
  <inkml:trace contextRef="#ctx0" brushRef="#br0">57 1 7402,'-1'0'202,"0"1"1,0 0 0,1 0 0,-1-1 0,0 1 0,1 0-1,-1 0 1,1 0 0,-1 0 0,1 0 0,-1 0-1,1 0 1,0 0 0,-1 0 0,1 0 0,0 0 0,0 0-1,0 0 1,0 0 0,0 0 0,0 0 0,0 1-1,-2 39 307,2-27 136,-12 439 1547,13-283-2405,-24 200 1,19-356-619,0-38-297,1-12 703</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55.101"/>
    </inkml:context>
    <inkml:brush xml:id="br0">
      <inkml:brushProperty name="width" value="0.1" units="cm"/>
      <inkml:brushProperty name="height" value="0.1" units="cm"/>
      <inkml:brushProperty name="color" value="#FFC114"/>
    </inkml:brush>
  </inkml:definitions>
  <inkml:trace contextRef="#ctx0" brushRef="#br0">29 1 8106,'0'1'120,"0"-1"0,0 1 0,0 0-1,0 0 1,0 0 0,0 0 0,0-1 0,0 1 0,0 0 0,0 0 0,0 0 0,0-1 0,1 1 0,-1 0 0,0 0 0,1 0 0,-1-1-1,1 1 1,-1 0 0,0-1 0,1 1 0,0 0 0,-1-1 0,1 1 0,-1-1 0,1 1 0,0-1 0,-1 1 0,1-1 0,0 1 0,0-1 0,-1 1-1,1-1 1,0 0 0,0 0 0,-1 1 0,2-1 0,37 19-171,-36-18 66,82 38 270,-80-37-282,0 1-1,0 0 1,0 0 0,-1 0 0,1 1-1,-1 0 1,0-1 0,0 1 0,0 1 0,-1-1-1,1 1 1,-1-1 0,0 1 0,2 5-1,-4-7 2,-1-1 0,1 0 0,-1 1 0,0-1 0,1 0 0,-1 1 0,0-1-1,0 1 1,-1-1 0,1 0 0,0 1 0,-1-1 0,0 0 0,1 1 0,-1-1 0,0 0-1,0 0 1,0 0 0,-1 0 0,0 2 0,-38 36 449,35-37-358,0 1 0,1 0 0,-1 0 0,1 1 0,0-1 1,0 1-1,0 0 0,1 0 0,-5 8 0,5-6 36,-1 1-1,0-1 0,0 0 1,0-1-1,-7 8 1,8-10-75,-1-1 1,1 1-1,0 0 1,0 0-1,1 0 1,-1 0-1,1 1 1,0-1-1,0 1 1,0 0-1,1-1 1,-1 1-1,1 0 1,0 0-1,1 0 1,-1 0-1,1 0 1,0-1-1,0 1 1,1 0-1,0 6 1,3 8 12,1 0 1,1-1-1,0 1 0,1-1 1,2 0-1,-1-1 0,2 0 1,0 0-1,1-1 0,1-1 1,0 1-1,1-2 0,22 19 1,-34-32-70,0 0 0,0 0 0,0 0 1,0 0-1,0 0 0,0 0 0,0 0 0,0 0 1,-1 0-1,1 0 0,0 0 0,-1 1 0,1-1 1,-1 0-1,1 1 0,-1-1 0,1 0 0,-1 1 1,0-1-1,0 0 0,0 1 0,0-1 1,0 0-1,0 1 0,0-1 0,0 1 0,0-1 1,-1 3-1,-2 1 3,0-1 0,0 1 0,0-1 0,0 1 1,-1-1-1,-5 5 0,-15 20 19,20-23-76,1 0 0,-1 0-1,-1-1 1,1 1 0,-1-1-1,0 0 1,0 0 0,-1-1-1,0 0 1,1 0 0,-1 0-1,0-1 1,-1 1 0,1-2-1,-1 1 1,1-1 0,-1 0-1,0 0 1,0 0-1,0-1 1,0 0 0,0-1-1,0 0 1,0 0 0,0 0-1,0-1 1,-11-2 0,17 3-5,1-1 1,-1 1 0,1 0-1,-1-1 1,1 1-1,-1 0 1,1-1 0,-1 1-1,1-1 1,0 1-1,-1-1 1,1 1 0,-1-1-1,1 1 1,0-1 0,0 1-1,-1-1 1,1 1-1,0-1 1,0 0 0,0 1-1,0-1 1,-1 1-1,1-1 1,0 0 0,0 1-1,0-1 1,0 1-1,1-1 1,-1 0 0,0 1-1,0-1 1,0 1-1,0-1 1,1-1 0,10-25-1202,-7 16 576,-3-10 175</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9:55.455"/>
    </inkml:context>
    <inkml:brush xml:id="br0">
      <inkml:brushProperty name="width" value="0.1" units="cm"/>
      <inkml:brushProperty name="height" value="0.1" units="cm"/>
      <inkml:brushProperty name="color" value="#FFC114"/>
    </inkml:brush>
  </inkml:definitions>
  <inkml:trace contextRef="#ctx0" brushRef="#br0">1 34 3601,'9'-16'8788,"-6"14"-8369,23-8 1389,21 4-2066,-32 8 527,-1 0 1,0 1 0,0 1-1,0 0 1,-1 1-1,22 11 1,27 9 583,20-3-397,1-3-1,0-3 0,1-5 1,100 2-1,-33 4-475,-58-5-2855,-70-9 2030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0:15.903"/>
    </inkml:context>
    <inkml:brush xml:id="br0">
      <inkml:brushProperty name="width" value="0.1" units="cm"/>
      <inkml:brushProperty name="height" value="0.1" units="cm"/>
      <inkml:brushProperty name="color" value="#FFC114"/>
    </inkml:brush>
  </inkml:definitions>
  <inkml:trace contextRef="#ctx0" brushRef="#br0">34 227 8514,'40'-118'2499,"-39"114"-2435,0 1 0,1-1 0,-1 0 0,1 0 0,-1 1 0,1-1 1,0 1-1,0-1 0,1 1 0,-1 0 0,1 0 0,-1 0 0,1 0 0,0 0 0,0 1 0,0-1 0,1 1 0,-1 0 0,6-2 0,12-9 273,-14 9-284,0 0 0,1 0 1,-1 1-1,1 0 0,0 0 0,0 1 1,0 0-1,0 0 0,0 1 0,10-1 1,-13 2-44,1-1 1,0 1-1,-1 0 1,1 0-1,-1 1 1,1 0 0,0 0-1,-1 0 1,0 1-1,1-1 1,-1 1-1,0 1 1,0-1-1,0 1 1,9 6 0,-12-7-11,-1 1 1,1 0 0,-1 0 0,1-1 0,-1 1 0,0 0 0,0 0 0,0 0 0,0 1 0,-1-1 0,0 0 0,1 0 0,-1 0 0,0 0 0,0 1 0,-1-1 0,0 5 0,-14 63 23,12-57-23,-3 5 4,0-2 0,-2 1 1,0-1-1,0 0 0,-2-1 0,0 0 0,-1 0 0,0-1 0,-1 0 0,-1-1 0,-19 16 1,21-19 56,1 0 1,0 1 0,1 0-1,0 0 1,1 1 0,-8 16-1,9-20 86,10-8-45,8-1-95,56 0 60,110-15 0,-176 14-68,1 1 0,-1 0 0,0 0 0,1 0 0,-1 0 0,0 0 0,1 0 0,-1 0 0,0 0 0,1 0 0,-1 1 0,0-1 0,1 0 0,-1 1 0,0-1 0,0 1 0,0 0 0,1-1 0,-1 1 0,0 0 0,0 0 0,0 0 0,0-1 0,0 1 0,0 0 0,-1 0 0,1 1 0,0-1 0,0 0 0,-1 0 0,1 0 0,-1 0 0,1 1 0,-1-1 0,1 0 0,-1 0 0,0 1 0,0-1 0,1 0 0,-1 1 0,0-1 0,0 3 0,0 0 2,0-1-1,-1 1 0,1 0 0,-1 0 0,1 0 0,-1 0 0,0-1 0,-1 1 0,1 0 1,0-1-1,-1 1 0,0-1 0,-4 6 0,-7 5 4,0-1 0,-1 0 0,0 0 0,-1-2 0,-1 0 0,-32 17 0,38-23-3,-1 0 0,0-1 0,0-1 0,0 0 1,0 0-1,0-1 0,-1 0 0,1-1 0,0-1 0,-1 0 0,1 0 1,-19-4-1,25 3-2,-1-1 0,1 0 0,0 0 0,1-1 0,-1 1 0,0-1 1,1 0-1,-1 0 0,1-1 0,0 1 0,0-1 0,0 0 0,1 0 0,-1-1 0,1 1 0,0-1 1,0 1-1,1-1 0,-1 0 0,1 0 0,-3-10 0,3 9 2,0 0-1,0-1 1,1 1 0,0-1-1,0 1 1,0-1 0,1 1-1,0-1 1,0 1-1,1-1 1,-1 1 0,2-1-1,-1 1 1,1-1 0,0 1-1,0 0 1,0 0-1,4-6 1,5-4-1,37-65 18,-47 79-18,0 0 0,0 0 0,1 0 0,-1 0 0,1 0 0,-1 1 0,1-1 0,0 0 0,-1 1 0,1 0 0,0-1 0,0 1 0,0 0 0,0 0-1,3-1 1,8-8-19,-13 9-4,0 0-1,-1-1 0,1 1 0,-1 0 1,1 0-1,-1-1 0,1 1 0,-1 0 1,1 0-1,-1 0 0,0 0 0,0 0 1,0 0-1,1 0 0,-1 0 0,0 0 1,-2-1-1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3:04.056"/>
    </inkml:context>
    <inkml:brush xml:id="br0">
      <inkml:brushProperty name="width" value="0.1" units="cm"/>
      <inkml:brushProperty name="height" value="0.1" units="cm"/>
      <inkml:brushProperty name="color" value="#FFC114"/>
    </inkml:brush>
  </inkml:definitions>
  <inkml:trace contextRef="#ctx0" brushRef="#br0">518 9 6857,'-62'-8'2486,"61"8"-2432,1 0 0,-1 1 0,1-1 0,-1 0 0,1 1 0,-1-1 0,1 0 0,-1 1 0,1-1 0,0 1 0,-1-1 0,1 1 0,-1-1 0,1 1 0,0-1 0,0 1 0,-1 0 0,1-1 0,0 1 0,0-1 0,0 1 0,0 0 0,-1-1 0,1 1 0,0-1 0,0 1 0,0 0 0,0-1 0,1 1 0,-1 0 0,0 0 0,2 30 811,0-17-406,-30 140 1616,23-108-2086,-3 0-1,-2-1 1,-17 51 0,20-77-287,0 0 0,-2-1 0,0 0-1,-1 0 1,-1-1 0,0 0 0,-1-1 0,-1-1 0,-24 24 0,25-31 253,0 0 0,-1-1 1,0 0-1,0-1 0,0-1 0,-1 0 1,0 0-1,0-2 0,-27 4 0,-34 12 1068,61-12-385,19-1 92,24-5 245,81-47 336,117-48-853,-121 55-466,-74 29-474,-1-2 1,34-16-1,-55 21-442,-11 3-587,-16 3 80,-11 4 853</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0:16.320"/>
    </inkml:context>
    <inkml:brush xml:id="br0">
      <inkml:brushProperty name="width" value="0.1" units="cm"/>
      <inkml:brushProperty name="height" value="0.1" units="cm"/>
      <inkml:brushProperty name="color" value="#FFC114"/>
    </inkml:brush>
  </inkml:definitions>
  <inkml:trace contextRef="#ctx0" brushRef="#br0">186 48 4225,'0'-5'565,"0"0"-1,0 0 1,0 0 0,1-1-1,0 1 1,0 0 0,3-7 0,-4 12-552,-1 0 1,1 0-1,0 0 1,0 1 0,0-1-1,0 0 1,0 0-1,0 0 1,0 0 0,0 0-1,0 0 1,0 0-1,0 1 1,0-1 0,0 0-1,0 0 1,0 0-1,0 0 1,0 0 0,0 0-1,0 1 1,0-1 0,0 0-1,0 0 1,0 0-1,0 0 1,0 0 0,0 0-1,0 0 1,0 1-1,0-1 1,0 0 0,0 0-1,0 0 1,0 0-1,0 0 1,0 0 0,1 0-1,-1 0 1,0 0-1,0 1 1,0-1 0,0 0-1,0 0 1,0 0-1,0 0 1,1 0 0,-1 0-1,0 0 1,0 0-1,0 0 1,0 0 0,0 0-1,0 0 1,1 0 0,-1 0-1,0 0 1,0 0-1,0 0 1,0 0 0,0 0-1,0 0 1,0 0-1,1 0 1,-1 0 0,0 0-1,0 0 1,0 0-1,0-1 1,0 30 1052,-2-4-747,-2 34 362,-21 102-1,-21 86-193,36-172-442,-3-1 0,-4-1 0,-40 111 0,57-183-45,-4 7-6,0 1 0,1-1 0,0 1 1,1 0-1,0 0 0,0-1 0,0 11 0,37-58-1387,-2 10 1095</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0:16.672"/>
    </inkml:context>
    <inkml:brush xml:id="br0">
      <inkml:brushProperty name="width" value="0.1" units="cm"/>
      <inkml:brushProperty name="height" value="0.1" units="cm"/>
      <inkml:brushProperty name="color" value="#FFC114"/>
    </inkml:brush>
  </inkml:definitions>
  <inkml:trace contextRef="#ctx0" brushRef="#br0">1 1 9346,'1'8'3169,"11"22"-2977,-1 2-8,-3 6-16,-3-2-32,2 0-8,-5 2-168,-2 0-320,1 6-232,-14-7 304</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0:17.239"/>
    </inkml:context>
    <inkml:brush xml:id="br0">
      <inkml:brushProperty name="width" value="0.1" units="cm"/>
      <inkml:brushProperty name="height" value="0.1" units="cm"/>
      <inkml:brushProperty name="color" value="#FFC114"/>
    </inkml:brush>
  </inkml:definitions>
  <inkml:trace contextRef="#ctx0" brushRef="#br0">35 145 9090,'-34'13'4307,"54"-26"-2829,13-6-1330,1 1 0,1 2 0,0 1 0,2 1 0,62-14 0,-1 12-1238,-51 10 1,-34 1 204,-17 0 288,2 5 558,1-1 0,-1 1 0,0-1 0,1 1 0,-1 0 0,0-1 0,1 1 0,-1 0 0,0 0 0,1 1 0,-1-1 0,0 0 0,1 0 0,-3 1 0,-1 1 62,1 0 0,-1 1 0,0-1 0,1 1 0,0 0 0,0 0 0,0 0 0,0 1 0,0-1 0,1 1 0,-1 0 0,1 0 0,0 0 0,0 0 0,1 1 0,-1-1 1,1 1-1,-3 6 0,-1 3 98,1-2 2,1 0 0,-1 0 0,-4 23 0,3-7 33,-2 1 1,-23 52-1,-2 9 3,25-64-120,-44 128 90,43-132-39,-1-1 0,-1 0 0,-1-1 0,-29 38 0,57-86-3,-1 0 1,15-39-1,27-53-93,-45 97 21,1 2 1,0 0 0,2 0-1,1 2 1,0 0 0,1 0 0,1 2-1,40-30 1,-54 44-6,1 0 0,-1 1 0,1-1 0,0 1 1,0 0-1,0 1 0,0-1 0,0 1 0,1 0 0,-1 1 0,0-1 0,0 1 1,1 0-1,-1 0 0,0 0 0,0 1 0,1 0 0,8 3 0,-11-3 1,1 1 0,-1-1-1,0 1 1,0 0 0,0 0-1,0 0 1,0 1 0,0-1 0,0 1-1,-1 0 1,0-1 0,1 1-1,-1 0 1,0 0 0,0 1 0,-1-1-1,1 0 1,-1 1 0,1-1-1,-1 1 1,0-1 0,0 1 0,-1-1-1,1 1 1,-1 0 0,0 0-1,0 4 1,-2 21 61,-1-1-1,-1 0 1,-2 0 0,-13 39-1,4-13 14,9-36-67,-2 1 0,1-2 1,-2 1-1,-1-1 0,0 0 0,-1-1 1,0-1-1,-2 1 0,-16 15 0,-4 7 1,28-30-69,-13 12-39,12-14-426,8-26-1159</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0:17.637"/>
    </inkml:context>
    <inkml:brush xml:id="br0">
      <inkml:brushProperty name="width" value="0.1" units="cm"/>
      <inkml:brushProperty name="height" value="0.1" units="cm"/>
      <inkml:brushProperty name="color" value="#FFC114"/>
    </inkml:brush>
  </inkml:definitions>
  <inkml:trace contextRef="#ctx0" brushRef="#br0">52 0 9594,'8'75'2099,"-4"-1"0,-9 141 1,-45 145-2235,42-269-966,10-84 22,5-15 454,6-17-43,68-156-708,-78 175 1430,0 1 0,0 0 0,1-1 0,0 2 0,0-1 0,1 0 0,-1 1 0,1 0 0,0 0 0,0 0 0,0 0 0,10-4 0,4-1 329,1 1 0,29-8 0,3-1 85,-38 12-474,-10 4-55,0 0 1,-1 0 0,1 0 0,0-1-1,-1 1 1,1-1 0,-1 0 0,0 0 0,1 0-1,-1-1 1,0 1 0,0-1 0,-1 0 0,5-4-1,-6 6-377,3 1 169</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0:18.077"/>
    </inkml:context>
    <inkml:brush xml:id="br0">
      <inkml:brushProperty name="width" value="0.1" units="cm"/>
      <inkml:brushProperty name="height" value="0.1" units="cm"/>
      <inkml:brushProperty name="color" value="#FFC114"/>
    </inkml:brush>
  </inkml:definitions>
  <inkml:trace contextRef="#ctx0" brushRef="#br0">92 0 8426,'-5'40'918,"2"0"0,1 0 0,2 0-1,7 44 1,-3-30-827,-3 59 0,-2-99-90,-1-1-1,0 1 0,-1-1 0,0 0 0,-10 23 0,12-32 12,-1 0 0,0 0 0,1 0 1,-1 0-1,-1-1 0,1 1 0,0-1 0,-1 0 0,0 1 1,0-1-1,0 0 0,0-1 0,0 1 0,-1 0 0,1-1 1,-1 0-1,0 0 0,1 0 0,-1 0 0,0-1 0,-7 3 1,11-4 6,1 0 0,-1-1 0,0 1 0,0 0 0,1 0 0,-1 0 0,0 0 0,0 0 1,0 0-1,1 0 0,-1-1 0,0 1 0,0 0 0,0 0 0,0 0 0,1 0 0,-1-1 1,0 1-1,0 0 0,0 0 0,0 0 0,0-1 0,0 1 0,0 0 0,0 0 1,1-1-1,-1 1 0,0 0 0,0 0 0,0 0 0,0-1 0,0 1 0,0 0 0,0 0 1,0-1-1,-1 1 0,1 0 0,0 0 0,0-1 0,0 1 0,0 0 0,0 0 0,0 0 1,0-1-1,0 1 0,-1 0 0,1 0 0,0 0 0,0 0 0,0-1 0,0 1 1,-1 0-1,1 0 0,0 0 0,0 0 0,0 0 0,-1-1 0,1 1 0,0 0 0,385-61 1551,-367 59-1531,68-4 284,115-25 1,-182 27-279,-1 2 0,38-2 1,-56 5-62,0-1 0,1 0 1,-1 0-1,0 0 1,1 1-1,-1-1 0,0 0 1,1 0-1,-1 0 1,1 0-1,-1 0 0,0 0 1,1 0-1,-1 0 0,0 0 1,1 0-1,-1 0 1,1 0-1,-1 0 0,0 0 1,1 0-1,-1-1 1,0 1-1,1 0 0,-1 0 1,0 0-1,1 0 1,-1-1-1,0 1 0,1 0 1,-1 0-1,0-1 0,0 1 1,1 0-1,-1-1 1,0 1-1,0 0 0,1-1 1,-1 1-1,0 0 1,0-1-1,0 1 0,0 0 1,0-1-1,0 1 1,0 0-1,1-1 0,-1 1 1,0-1-1,-1 0 0,1 0-203,-1 1-1,1-1 0,-1 0 0,0 1 0,1-1 0,-1 1 1,0-1-1,1 1 0,-1-1 0,0 1 0,0-1 0,0 1 1,1-1-1,-1 1 0,0 0 0,0 0 0,0 0 0,-1-1 1,-8 1-1466</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0:19.266"/>
    </inkml:context>
    <inkml:brush xml:id="br0">
      <inkml:brushProperty name="width" value="0.1" units="cm"/>
      <inkml:brushProperty name="height" value="0.1" units="cm"/>
      <inkml:brushProperty name="color" value="#FFC114"/>
    </inkml:brush>
  </inkml:definitions>
  <inkml:trace contextRef="#ctx0" brushRef="#br0">153 8 8258,'-22'-6'3131,"36"5"-2160,40 6-942,-37-1-17,0 1 0,-1 1-1,29 13 1,-37-15-4,-1 0 0,1 0 1,-1 0-1,0 1 0,-1 0 1,1 1-1,-1 0 0,0 0 0,10 12 1,-17-15-9,1 1 0,-1-1 1,1 1-1,-1-1 1,0 0-1,-1 1 0,1-1 1,0 0-1,-4 6 1,-3 8-1,2-2 0,0 0 0,-2 0 0,0 0 0,0-1 0,-1 0 1,-1-1-1,0 0 0,-15 14 0,-36 50 157,58-74-138,-27 28 170,30-31-179,-1 1 0,0 0 0,0-1 0,1 1 0,-1 0 0,1 0 0,-1 0 1,1-1-1,-1 1 0,1 0 0,-1 0 0,1 0 0,0 0 0,-1 0 0,1 0 0,0 0 1,0 0-1,0 0 0,0 0 0,0 0 0,0 0 0,0 0 0,0 0 0,0 0 0,0 0 1,0 0-1,1 0 0,-1-1 0,0 1 0,1 0 0,0 1 0,2-1 7,0 1 0,1-1 0,-1-1 0,0 1 0,1 0 0,-1-1 0,1 0 0,-1 1 0,7-2 0,-6 1-1,10-1-13,0 0 1,0-1-1,0-1 1,-1 0-1,1-1 1,15-6-1,-19 6-2,0 0 0,0 0-1,1 2 1,-1-1 0,1 1-1,-1 1 1,1-1 0,0 2-1,-1 0 1,21 2 0,-30-2 0,0 1 0,1-1 1,-1 1-1,0-1 0,0 1 1,0-1-1,0 1 1,0 0-1,0 0 0,0 0 1,0 0-1,0-1 0,0 1 1,0 0-1,-1 0 0,1 1 1,0-1-1,-1 0 1,1 0-1,-1 0 0,1 0 1,-1 1-1,1-1 0,-1 0 1,0 0-1,0 1 1,0-1-1,0 0 0,0 0 1,0 1-1,0-1 0,0 0 1,0 1-1,0-1 0,-1 0 1,1 0-1,0 0 1,-1 1-1,1-1 0,-1 0 1,0 1-1,-2 4 1,1 0 0,-1 0 1,0 0-1,0-1 0,-1 1 0,0-1 0,-5 6 0,-111 85-11,108-84 12,0-1 0,-1 0 0,0-1 1,0-1-1,-1 0 0,-1-1 0,-24 11 1,35-18-2,1 1 1,-1-1 0,1 0 0,-1 0 0,1 0 0,-1-1 0,0 1-1,0-1 1,1 0 0,-1 0 0,0 0 0,1 0 0,-1-1 0,0 0-1,1 1 1,-1-1 0,0-1 0,1 1 0,-1 0 0,1-1 0,0 0-1,0 0 1,-1 0 0,1 0 0,0 0 0,1-1 0,-1 1 0,0-1-1,1 0 1,-1 1 0,1-1 0,0 0 0,0-1 0,0 1 0,1 0-1,-1-1 1,1 1 0,-1-1 0,0-3 0,0-5 0,1 0-1,0-1 1,1 1-1,0 0 1,1 0 0,0 0-1,1 0 1,6-20-1,-4 13-1,9-30 8,-9 39-4,-1-2-1,0 1 1,-1 0-1,2-20 1,-4 29-3,0-1-1,-1 1 1,1 0 0,-1-1-1,1 1 1,-1 0 0,0 0-1,0 0 1,0 0 0,0-1-1,-2-2 1,-3 4 14,5 17 5,3-3-8,0 0 7,0 1-1,-1-1 1,0 1 0,-1 0 0,-1-1-1,-2 15 1,-19 84 257,-12 222 1,14-100-144,11-178-102,6-44-28,1 1 0,0-1-1,0 1 1,2 0 0,0 0-1,0-1 1,3 18 0,4-3-17,-4-19-94,-4-19-156,1 5 175,0 0 0,1 0 1,0 1-1,0-1 0,0 0 0,1 0 0,0 1 1,0-1-1,0 1 0,1-1 0,0 1 0,0 0 0,0 0 1,4-5-1,-1 0-53,29-44-193</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0:19.784"/>
    </inkml:context>
    <inkml:brush xml:id="br0">
      <inkml:brushProperty name="width" value="0.1" units="cm"/>
      <inkml:brushProperty name="height" value="0.1" units="cm"/>
      <inkml:brushProperty name="color" value="#FFC114"/>
    </inkml:brush>
  </inkml:definitions>
  <inkml:trace contextRef="#ctx0" brushRef="#br0">434 1 8794,'3'3'3094,"-5"25"-2867,-28 40 12,17-36-133,-25 42-1,33-65-91,0 0 0,-1-1 0,-1 1 0,0-2 0,0 1 0,0-1-1,-1 0 1,0 0 0,-10 6 0,8-7-8,2-2 2,-1 1-1,2 0 1,-1 0-1,1 1 1,0 0-1,0 0 0,0 1 1,-7 10-1,16-17 1,1-1-1,0 1 1,-1-1-1,1 1 0,0-1 1,-1 0-1,1 0 1,-1 0-1,1 0 1,-1 0-1,1 0 0,-1-1 1,0 0-1,0 1 1,3-3-1,33-27 5,-14 12 15,0 0 0,52-30 0,-1 3 120,-59 34-94,0 1 0,1 1 0,1 1 0,20-8 1,-36 16-52,-1 0 1,1 0 0,-1 1 0,1-1-1,-1 0 1,1 1 0,-1 0 0,1-1-1,0 1 1,-1 0 0,1 0 0,0 0-1,-1 0 1,1 0 0,0 0 0,-1 0-1,1 0 1,-1 1 0,1-1 0,0 1-1,-1-1 1,1 1 0,-1 0 0,1 0-1,-1 0 1,0-1 0,1 1 0,-1 0-1,0 1 1,1-1 0,-1 0 0,0 0-1,0 0 1,0 1 0,0-1 0,0 1-1,-1-1 1,1 0 0,0 1 0,-1 0-1,1-1 1,-1 1 0,1 2 0,0 3 22,0 0 0,-1 1 0,0-1 0,0 0 0,-1 1 0,0-1 0,0 0 0,-3 9 0,-4 15 112,-2 0 0,-2-1-1,-18 35 1,21-49-90,0 0-1,-2-1 1,1 0-1,-2-1 1,0 0-1,-1-1 1,-19 16-1,-186 119 146,68-50-180,136-88-30,7-4-62,1-1 0,-1-1 0,0 1-1,0-1 1,-1 0 0,1-1-1,-12 4 1,18-7 41,1 0 1,-1 0-1,1-1 1,-1 1-1,1 0 1,-1-1-1,1 1 1,-1 0-1,1-1 1,-1 1-1,1-1 0,-1 1 1,1-1-1,-1 1 1,1-1-1,0 1 1,-1-1-1,1 1 1,0-1-1,0 0 1,-1 1-1,1-1 1,0 1-1,0-1 0,0 0 1,0 1-1,0-1 1,0 0-1,0 1 1,0-1-1,0 1 1,0-1-1,0 0 1,0 1-1,0-1 0,1 0 1,2-26-982,8-11-831,7-8 875</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0:20.103"/>
    </inkml:context>
    <inkml:brush xml:id="br0">
      <inkml:brushProperty name="width" value="0.1" units="cm"/>
      <inkml:brushProperty name="height" value="0.1" units="cm"/>
      <inkml:brushProperty name="color" value="#FFC114"/>
    </inkml:brush>
  </inkml:definitions>
  <inkml:trace contextRef="#ctx0" brushRef="#br0">0 14 7082,'23'-10'2776,"7"7"-1808,-1 3-320,19 11-127,-12-12-57,7 6-144,-5-2-64,-7-2-128,12 8-72,-19-4-16,6 1-32,-17-1-176,-3 3-104,0 7-352,-7-3 456,-3 1 16</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0:20.454"/>
    </inkml:context>
    <inkml:brush xml:id="br0">
      <inkml:brushProperty name="width" value="0.1" units="cm"/>
      <inkml:brushProperty name="height" value="0.1" units="cm"/>
      <inkml:brushProperty name="color" value="#FFC114"/>
    </inkml:brush>
  </inkml:definitions>
  <inkml:trace contextRef="#ctx0" brushRef="#br0">38 30 8170,'-29'14'2976,"21"-7"-2415,8-1-193,19-1-48,14 0-56,15-15-56,14 4-8,-8-11-112,-1-2-48,-15 7-208,-7 11-168,-6 2-400,-17-4-1689,5 3 1681</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0:20.782"/>
    </inkml:context>
    <inkml:brush xml:id="br0">
      <inkml:brushProperty name="width" value="0.1" units="cm"/>
      <inkml:brushProperty name="height" value="0.1" units="cm"/>
      <inkml:brushProperty name="color" value="#FFC114"/>
    </inkml:brush>
  </inkml:definitions>
  <inkml:trace contextRef="#ctx0" brushRef="#br0">3 54 6897,'-1'11'345,"0"1"0,0-1 0,1 0 0,1 0 0,0 0 0,0 1 0,1-1 0,1 0-1,0-1 1,0 1 0,1 0 0,0-1 0,8 13 0,13 42-16,-25-49-167,0-15-147,0 0 1,0 0-1,0 0 1,0-1-1,0 1 1,0 0-1,0 0 1,0 0-1,0 0 1,0 0-1,1-1 1,-1 1-1,0 0 1,0 0-1,1 0 1,-1-1-1,1 1 1,-1 0-1,0 0 1,1-1-1,0 1 1,-1 0-1,1-1 1,-1 1-1,1-1 1,0 1-1,-1 0 1,1-1-1,0 0 1,0 1-1,-1-1 1,1 1-1,0-1 1,0 0-1,0 0 1,-1 1-1,1-1 1,0 0-1,0 0 1,1 0-1,2 2 26,-1-1 0,1 1 0,0-1 0,0 0 0,0 0 1,0-1-1,1 1 0,-1-1 0,0 0 0,0 0 0,0 0 0,0-1 0,0 1 0,0-1 0,0 0 0,0 0 0,0-1 0,0 1 1,0-1-1,0 0 0,-1 0 0,1 0 0,-1 0 0,0 0 0,1-1 0,-1 0 0,0 0 0,0 0 0,2-3 0,7-7 12,0 1-1,1 0 0,0 1 1,1 0-1,0 1 0,1 1 1,22-11-1,-20 11-55,0-1-1,0 0 0,-1-1 1,0-1-1,-1 0 0,14-16 1,-19 17-105,22-28-341,-30 37 345,-1 0 0,0 0 0,1 0 1,-1 0-1,0-1 0,0 1 0,0 0 1,0-1-1,-1 1 0,1 0 1,-1-1-1,1 1 0,-1-1 0,0 1 1,0-1-1,0-3 0,-7-9-274</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3:04.574"/>
    </inkml:context>
    <inkml:brush xml:id="br0">
      <inkml:brushProperty name="width" value="0.1" units="cm"/>
      <inkml:brushProperty name="height" value="0.1" units="cm"/>
      <inkml:brushProperty name="color" value="#FFC114"/>
    </inkml:brush>
  </inkml:definitions>
  <inkml:trace contextRef="#ctx0" brushRef="#br0">261 1 5017,'-109'44'2489,"107"-43"-2368,0 1 0,0-1 0,0 0 0,0 1 1,0-1-1,1 1 0,-1-1 0,0 1 1,1 0-1,0 0 0,-1 0 0,1 0 0,0 0 1,0 0-1,0 0 0,0 0 0,0 0 0,0 1 1,1-1-1,-1 0 0,1 0 0,0 1 1,-1-1-1,1 0 0,0 1 0,1-1 0,-1 0 1,0 1-1,0-1 0,1 0 0,0 0 0,-1 1 1,2 2-1,1 21 1061,-8-5-895,-1 0-1,-1-1 1,-1 1-1,-14 25 1,10-22-286,2 0-1,-11 34 1,12-23-19,-21 68-501,69-158-2176,-7 3 682,59-75 1,-56 75 2266,-27 38 326,1 0 0,20-23 0,-27 35-493,0 1-1,1-1 1,-1 1 0,1 0 0,-1 0 0,1 0 0,0 0 0,-1 0 0,1 0 0,0 1 0,-1-1 0,1 1 0,0 0 0,0 0 0,-1 0 0,1 0 0,0 0-1,4 2 1,-6-2-50,1 0-1,0 0 0,0 0 0,0 1 1,0-1-1,0 1 0,-1 0 1,1-1-1,0 1 0,0 0 0,-1 0 1,1 0-1,-1 0 0,1 0 1,-1 1-1,1-1 0,-1 0 0,0 1 1,1-1-1,-1 1 0,0-1 0,0 1 1,0-1-1,0 1 0,-1 0 1,2 3-1,-1 3 70,0-4-55,0 1 1,-1-1-1,1 0 1,-1 0 0,-1 1-1,1-1 1,0 0-1,-1 0 1,0 0 0,0 0-1,0 1 1,0-1-1,-4 5 1,2 0 9,0-1 0,0 1 0,1-1 0,0 1 0,0 0 0,1 0 0,0 0 0,0 0 0,1 0 0,1 0 0,-1 0 0,1 0 0,1 0 0,2 8 0,1-4 38,1-1 1,1-1 0,0 1-1,0-1 1,14 15-1,-17-28-79,0 0 0,-1 0 0,1 0 0,0 0 0,0 1 0,0-1 0,0 1-1,0 0 1,0 0 0,0 1 0,0-1 0,0 1 0,7 0 0,18-4 49,-23 2-65,-1 0 0,0-1-1,0 1 1,0-1-1,0 0 1,0-1-1,0 1 1,-1-1 0,0 0-1,0 0 1,0 0-1,0-1 1,0 1-1,-1-1 1,0 0-1,0 0 1,0 0 0,-1 0-1,3-8 1,4-13-167,0-2 0,8-47 0,-10 41-2,1 4 2927,-5-3-1318</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0:21.137"/>
    </inkml:context>
    <inkml:brush xml:id="br0">
      <inkml:brushProperty name="width" value="0.1" units="cm"/>
      <inkml:brushProperty name="height" value="0.1" units="cm"/>
      <inkml:brushProperty name="color" value="#FFC114"/>
    </inkml:brush>
  </inkml:definitions>
  <inkml:trace contextRef="#ctx0" brushRef="#br0">127 615 7666,'-70'-96'2508,"70"97"-2472,0-1 0,0 0 0,0 1 0,0-1 0,0 0 0,0 1 0,0-1 0,0 1 0,0-1 0,0 0 0,-1 1 0,1-1 0,0 0 0,0 1 0,0-1 0,0 0 0,-1 1 0,1-1 0,0 0 0,0 1 0,-1-1 0,1 0 0,0 1 0,0-1 0,-1 0 0,1 0 0,0 0 0,-1 1 0,1-1 0,0 0 0,-1 0 0,1 0 0,-1 0 0,1 0 0,0 1 0,-1-1 0,1 0 0,0 0 0,-1 0 0,1 0 0,-1 0 0,1 0 0,0 0 0,-1 0 0,1-1 0,-1 1 0,1 0 0,0 0 0,-1 0 0,1 0 0,0 0 0,-1-1 0,1 1 0,0 0 0,-1 0 0,1 0 0,0-1 0,0 1 0,-1 0 0,1-1 0,0 1 0,0 0 0,-1-1 0,1 1 0,0 0 0,0-1 0,-3 38 391,11 229 643,-26 53-607,10-208-397,-2-64-35,8-42-38,0 0-1,1 0 1,0 0-1,0 0 0,0 1 1,0-1-1,1 0 1,0 10-1,1-15-25,0 0 0,0-1-1,-1 1 1,1 0 0,0-1 0,0 1 0,-1-1-1,1 1 1,0-1 0,-1 1 0,1-1-1,-1 1 1,1-1 0,-1 0 0,1 1 0,-1-1-1,1 0 1,-1 0 0,1 1 0,-1-1-1,0 0 1,1-1 0,11-32-631,5-11 256</inkml:trace>
  <inkml:trace contextRef="#ctx0" brushRef="#br0" timeOffset="1">644 107 10066,'79'-107'3465,"-79"121"-3129,-8-3-120,-2 27 48,-7 6 24,1 17-32,-9-2-64,-3 4-120,7-8-16,-15-4-64,11 2-112,-3-10-288,0-4-144,12-13-352,-5-4-168,14-18 688</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0:21.636"/>
    </inkml:context>
    <inkml:brush xml:id="br0">
      <inkml:brushProperty name="width" value="0.1" units="cm"/>
      <inkml:brushProperty name="height" value="0.1" units="cm"/>
      <inkml:brushProperty name="color" value="#FFC114"/>
    </inkml:brush>
  </inkml:definitions>
  <inkml:trace contextRef="#ctx0" brushRef="#br0">99 184 5481,'73'-110'2810,"-69"105"-2644,-1 1 1,1 0-1,0 1 0,0-1 0,1 1 0,-1-1 1,1 1-1,0 1 0,-1-1 0,1 1 1,1-1-1,-1 2 0,0-1 0,0 0 0,1 1 1,-1 0-1,0 0 0,1 1 0,6-1 1,33-6 392,-34 3-412,0 1 1,0 0 0,0 0-1,22 0 1,-30 2-121,0 1-1,0 0 1,1 0-1,-1 0 1,0 0-1,0 0 1,1 1-1,-1 0 1,0 0-1,0 0 1,0 0-1,0 0 1,0 0-1,0 1 1,0-1-1,0 1 1,-1 0-1,1 0 1,0 0-1,3 4 1,-6-5-33,0 0 1,0 0 0,1 0 0,-1 0-1,0 0 1,0 0 0,0 0 0,0 1-1,0-1 1,0 0 0,0 0 0,0 0-1,-1 0 1,1 0 0,0 0 0,-1 0-1,1 0 1,-1 0 0,1 0 0,-1 0-1,1 0 1,-1 0 0,0 0 0,1 0-1,-2 0 1,-24 28-245,19-21 171,-4 3 6,-1 0-1,0-1 1,0 0-1,-1 0 1,-1-2-1,-16 9 1,-89 34-82,88-40 188,0 2-1,1 0 1,-34 22-1,60-32-3,1-1 0,-1 1 1,1 0-1,0-1 0,0 2 0,0-1 0,0 0 0,0 1 0,1-1 0,0 1 0,-1 0 0,-2 7 0,5-9-12,-1 0-1,0 0 1,1 0 0,0 0-1,-1 0 1,1 1 0,0-1-1,0 0 1,0 0 0,1 0-1,-1 1 1,0-1 0,1 0-1,0 0 1,-1 0 0,1 0-1,0 0 1,0 0 0,0 0-1,0 0 1,0 0 0,1-1-1,2 4 1,-2-4-7,1-1 0,0 1 0,-1-1 0,1 0 0,0 0 0,-1 0 0,1 0 0,0 0 0,-1 0 1,1-1-1,-1 1 0,5-2 0,4 0 12,81 3 654,-93-1-664,0 1-1,0-1 0,0 0 0,0 1 0,0 0 1,0-1-1,0 1 0,0 0 0,1-1 1,-1 1-1,0 0 0,0 0 0,1 0 1,-1-1-1,0 1 0,1 0 0,-1 0 0,1 0 1,-1 0-1,1 0 0,0 0 0,-1 0 1,1 1-1,0-1 0,0 0 0,0 0 1,0 0-1,0 0 0,0 0 0,0 0 0,0 0 1,1 2-1,8 49 185,-4-29-99,-3-8-42,-1 1-1,0 0 0,-1 0 0,0 0 0,-2 0 0,-6 29 1,-2-4 18,-23 55 1,31-92-91,1 0 0,-1 0 0,1-1 0,-1 1 0,-1 0 0,1-1 0,0 1 0,-1-1 0,0 0 0,1 0 0,-1 0 0,0 0 0,-1-1 0,1 1 0,-6 2 0,3 0-584,13-6 10,11-8-49,-1-15 228</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0:22.035"/>
    </inkml:context>
    <inkml:brush xml:id="br0">
      <inkml:brushProperty name="width" value="0.1" units="cm"/>
      <inkml:brushProperty name="height" value="0.1" units="cm"/>
      <inkml:brushProperty name="color" value="#FFC114"/>
    </inkml:brush>
  </inkml:definitions>
  <inkml:trace contextRef="#ctx0" brushRef="#br0">0 77 7682,'29'-15'3437,"24"-12"-2967,-35 20-265,-7 2-119,1 1 0,0 0-1,-1 0 1,2 1 0,-1 0 0,22-1 0,-32 5-81,0 0 1,0 0 0,1 0 0,-1 0 0,0 0-1,0 1 1,0-1 0,0 1 0,0-1 0,0 1-1,-1 0 1,1 0 0,0 0 0,-1 0-1,0 0 1,1 0 0,-1 0 0,0 0 0,0 0-1,0 1 1,0-1 0,-1 1 0,2 3 0,11 57 140,-5 50 225,-11 192-1,-2-94-16,5-203-295,0 0 1,-1 0-1,0 0 0,0 0 1,-1 0-1,-2 8 0,4-15-46,-1 0 0,1 0-1,-1 1 1,0-1 0,1 0 0,-1 0-1,0 0 1,0 0 0,0 0 0,1 0-1,-1 0 1,0 0 0,-1 0 0,1 0-1,0 0 1,0 0 0,0-1 0,0 1-1,-1-1 1,1 1 0,0-1 0,0 1-1,-1-1 1,1 0 0,0 1 0,-1-1-1,1 0 1,0 0 0,-1 0 0,1 0-1,-1 0 1,1 0 0,0-1 0,-1 1-1,1 0 1,0-1 0,-1 1 0,1-1-1,0 1 1,0-1 0,0 0-1,-1 1 1,1-1 0,0 0 0,-1-1-1,-27-16-3,1-1-1,-45-38 1,43 26 424</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0:22.373"/>
    </inkml:context>
    <inkml:brush xml:id="br0">
      <inkml:brushProperty name="width" value="0.1" units="cm"/>
      <inkml:brushProperty name="height" value="0.1" units="cm"/>
      <inkml:brushProperty name="color" value="#FFC114"/>
    </inkml:brush>
  </inkml:definitions>
  <inkml:trace contextRef="#ctx0" brushRef="#br0">27 117 9122,'-27'-104'3201,"54"106"-2785,-13-17-184,26 15-24,-2 0 0,-2 0 0,8 8-64,-11-12-104,-3 10-64,-11-1-296,-7-8-184,-6 13-865,-1-9 881</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0:22.700"/>
    </inkml:context>
    <inkml:brush xml:id="br0">
      <inkml:brushProperty name="width" value="0.1" units="cm"/>
      <inkml:brushProperty name="height" value="0.1" units="cm"/>
      <inkml:brushProperty name="color" value="#FFC114"/>
    </inkml:brush>
  </inkml:definitions>
  <inkml:trace contextRef="#ctx0" brushRef="#br0">4 294 8018,'-4'8'2944,"13"2"-2216,14 5-495,-12-13-161,19 6-8,-2-7-16,-6-1 8,6-1-8,-10-4-64,-1-3-352,-4-1 2456,2 3-1680</inkml:trace>
  <inkml:trace contextRef="#ctx0" brushRef="#br0" timeOffset="1">165 82 8298,'-46'-79'2526,"46"79"-2508,0 0 0,0 0 1,0 0-1,0 0 1,0 0-1,0 0 1,-1-1-1,1 1 0,0 0 1,0 0-1,0 0 1,0 0-1,0 0 1,0 0-1,0 0 0,0 0 1,0 0-1,0-1 1,0 1-1,0 0 0,0 0 1,0 0-1,-1 0 1,1 0-1,0 0 1,0 0-1,0 0 0,0 0 1,0 0-1,0 0 1,0 0-1,0 0 1,-1 0-1,1 0 0,0 0 1,0 0-1,0 0 1,0 0-1,0 0 0,0 0 1,0 0-1,-1 0 1,1 0-1,0 0 1,0 0-1,0 0 0,0 0 1,0 0-1,0 0 1,0 0-1,0 0 1,0 0-1,-1 0 0,1 0 1,0 1-1,0-1 1,0 0-1,0 0 0,0 0 1,0 0-1,0 0 1,0 0-1,0 0 1,0 1-1,-2 12 643,2 29-103,0-25-206,1 21 182,9 61-1,-5-73-485,-2 0 1,-1 1-1,-1-1 0,-1 1 0,-6 42 1,3-54-61,0-3-122,0 0 1,1 1 0,0-1 0,1 0 0,1 0-1,0 1 1,2 18 0,4-17-599,0-15 292</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0:23.297"/>
    </inkml:context>
    <inkml:brush xml:id="br0">
      <inkml:brushProperty name="width" value="0.1" units="cm"/>
      <inkml:brushProperty name="height" value="0.1" units="cm"/>
      <inkml:brushProperty name="color" value="#FFC114"/>
    </inkml:brush>
  </inkml:definitions>
  <inkml:trace contextRef="#ctx0" brushRef="#br0">106 146 10562,'45'-102'2992,"-44"100"-2964,0 0 0,0 0 1,0 0-1,0 0 0,0 1 1,0-1-1,1 1 0,-1-1 0,1 1 1,-1-1-1,1 1 0,0 0 1,-1 0-1,1-1 0,0 1 1,0 1-1,0-1 0,0 0 1,0 0-1,0 1 0,0-1 1,0 1-1,0 0 0,3-1 1,3 0 15,16-4-30,1 2 1,-1 0-1,0 2 1,1 0-1,0 2 1,34 5-1,-55-5-12,-1 0-1,1 0 0,-1 0 1,0 0-1,0 1 1,1-1-1,-1 1 1,0-1-1,0 1 0,0 0 1,-1 1-1,1-1 1,0 0-1,-1 1 1,0-1-1,1 1 1,-1 0-1,0 0 0,0 0 1,-1 0-1,1 0 1,-1 0-1,1 0 1,-1 1-1,0-1 1,0 0-1,0 1 0,-1-1 1,1 1-1,-1-1 1,0 1-1,0-1 1,0 1-1,-1-1 1,1 1-1,-2 5 0,-3 5-2,0-1 0,-1 1 0,0-1 0,-1 0 0,0-1 0,-1 1 0,-1-2 0,0 1 0,0-1-1,-1-1 1,-1 1 0,1-2 0,-2 1 0,1-2 0,-1 1 0,-17 7 0,26-15-25,1-1 0,-1 1 0,0-1 1,0 1-1,0-1 0,0 0 0,0 0 1,0-1-1,0 1 0,0-1 0,0 1 0,0-1 1,0 0-1,0 0 0,1 0 0,-1 0 0,0-1 1,1 1-1,-1-1 0,1 0 0,-1 1 1,1-1-1,0 0 0,0-1 0,0 1 0,-3-3 1,3 3 6,0 0 0,0 0 0,0-1 1,1 1-1,-1 0 0,0-1 1,1 1-1,0-1 0,-1 0 0,1 1 1,0-1-1,0 0 0,1 0 1,-1 1-1,1-1 0,-1 0 0,1 0 1,0 0-1,0 0 0,0 0 1,0 0-1,1 0 0,-1 1 0,1-1 1,-1 0-1,1 0 0,1-2 0,9-8-27,10-15 25,-20 27 22,-1 0 0,1 0 0,-1 0 0,0 0 0,1 0 0,-1 0 0,0 0 0,0 0 0,0 0 0,0 0 0,0-1 0,0 1 0,0 0-1,0 0 1,0 0 0,0 0 0,0 0 0,-1 0 0,1 0 0,0 0 0,-1 0 0,1 0 0,-1 0 0,1 0 0,-1 0 0,0 1 0,1-1 0,-3-2 174,3 6-31,1 2-123,-1 1 0,0-1 0,0 1 0,0-1-1,-1 0 1,0 1 0,0-1 0,0 0 0,-1 0 0,0 0 0,0 0-1,0 0 1,0 0 0,-1 0 0,0-1 0,0 1 0,0-1-1,-6 7 1,-39 36 96,34-32-134,0 0-1,-1-2 1,-29 22 0,1-4-307,40-29 170,0 0 0,1 0 0,-1 0 0,1 1 0,0-1 0,0 1 0,0 0-1,0-1 1,0 1 0,0 0 0,1 0 0,-3 6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0:23.868"/>
    </inkml:context>
    <inkml:brush xml:id="br0">
      <inkml:brushProperty name="width" value="0.1" units="cm"/>
      <inkml:brushProperty name="height" value="0.1" units="cm"/>
      <inkml:brushProperty name="color" value="#FFC114"/>
    </inkml:brush>
  </inkml:definitions>
  <inkml:trace contextRef="#ctx0" brushRef="#br0">1 37 5537,'118'-35'2299,"-94"34"-155,-24 1-2124,0 0 0,1 0-1,-1 0 1,0 0 0,0 1-1,1-1 1,-1 0 0,0 0 0,0 1-1,0-1 1,1 0 0,-1 0-1,0 1 1,0-1 0,0 0-1,0 1 1,0-1 0,0 0 0,0 1-1,0-1 1,1 0 0,-1 1-1,0-1 1,0 0 0,0 0-1,-1 1 1,1-1 0,0 0 0,0 1-1,0-1 1,0 0 0,0 1-1,0-1 1,-11 17 307,9-11-230,-1 0 1,1 0-1,0 1 0,1-1 0,-1 1 1,1-1-1,0 1 0,1 7 0,0-7-44,-1 0-1,0-1 1,0 1-1,0 0 1,-1-1-1,1 1 1,-5 7-1,-83 128 621,89-141-662,0-1-1,-1 1 0,1-1 0,0 1 0,-1 0 0,1-1 0,0 1 0,0 0 1,0-1-1,0 1 0,-1 0 0,1-1 0,0 1 0,0 0 0,0 0 0,0-1 1,1 1-1,-1 0 0,0-1 0,0 1 0,0 0 0,1-1 0,-1 1 0,0 0 1,0-1-1,1 1 0,-1-1 0,1 1 0,-1 0 0,0-1 0,1 1 0,-1-1 1,1 1-1,-1-1 0,1 0 0,0 1 0,-1-1 0,1 1 0,-1-1 0,1 0 1,0 0-1,-1 1 0,2-1 0,39 8 401,-23-5-349,-9-1-26,1 0 0,-1-1 0,1 0 0,0 0-1,-1-1 1,1 0 0,-1-1 0,1 0 0,0 0-1,-1-1 1,0 0 0,10-4 0,4 0-22,-18 5-25,0 0 0,0 0 0,0 0 0,-1 0 1,1-1-1,0 0 0,-1 0 0,1 0 0,-1-1 1,0 0-1,0 1 0,7-7 0,-12 10-24,1 0 1,0 0-1,-1 0 0,1-1 1,0 1-1,0 0 0,-1 0 1,1 0-1,0 0 0,0 0 1,0 0-1,0 0 0,0 0 1,1 0-1,-1 0 0,0 0 1,0 0-1,0 0 0,1 0 1,-1 0-1,1 0 0,-1-1 1,1 1-1,-1 0 0,1 0 1,-1 0-1,1-1 0,0 1 0,-1 0 1,1-1-1,0 1 0,0 0 1,-1-1-1,1 1 0,0-1 1,0 1-1,0-1 0,0 0 1,0 1-1,-1-1 0,1 0 1,0 0-1,0 0 0,0 1 1,0-1-1,0 0 0,0 0 1,0 0-1,0 0 0,0-1 1,0 1-1,0 0 0,0 0 1,0-1-1,0 1 0,0 0 1,0-1-1,-1 1 0,1-1 1,0 1-1,0-1 0,0 1 1,-1-1-1,2-1 0,-14 32-847,11-26 813,0 0 0,-1-1 1,1 1-1,-1 0 0,0-1 0,0 0 0,0 1 0,0-1 0,-1 0 0,1 0 0,-1 0 0,0-1 0,0 1 0,-3 2 0,-12 9 78,-2 0 1,1-1-1,-2-1 1,1-1 0,-24 8-1,16-8 232,14-7 36,0 1 1,0 0 0,1 1 0,0 1 0,0 0 0,1 0 0,-12 10-1,24-16-254,0-1 0,-1 0-1,1 0 1,0 1-1,-1-1 1,1 0 0,0 0-1,-1 1 1,1-1-1,0 0 1,0 1-1,-1-1 1,1 1 0,0-1-1,0 0 1,0 1-1,-1-1 1,1 1 0,0-1-1,0 0 1,0 1-1,0-1 1,0 1 0,0-1-1,0 1 1,0-1-1,0 0 1,0 1 0,0-1-1,0 1 1,0-1-1,1 1 1,-1-1 0,0 0-1,0 1 1,0-1-1,1 1 1,-1-1 0,0 0-1,0 1 1,1-1-1,-1 0 1,1 1 0,23 6 445,28-7-130,-29-3-234,0-1 1,-1-2 0,25-8-1,-25 7-73,0 1-1,36-6 0,-44 11-49,1 0-1,0-2 0,-1 0 1,1 0-1,-1-1 0,21-10 1,-2 3-2742,-35 10 2390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0:24.204"/>
    </inkml:context>
    <inkml:brush xml:id="br0">
      <inkml:brushProperty name="width" value="0.1" units="cm"/>
      <inkml:brushProperty name="height" value="0.1" units="cm"/>
      <inkml:brushProperty name="color" value="#FFC114"/>
    </inkml:brush>
  </inkml:definitions>
  <inkml:trace contextRef="#ctx0" brushRef="#br0">120 78 7890,'-40'-78'2679,"32"193"-155,9-45-2067,1-6-172,-3-1 0,-3 0 0,-20 105 0,15-118-171,2 1-1,-1 100 1,7-146-110,1 0 0,-1 0 0,0 0-1,0 0 1,0 0 0,-1 0 0,-3 8-1,3-10-8,1 0 0,-1 0 0,1 0 0,0 1 0,0-1 0,1 0 0,-1 0 0,1 1 0,-1-1 0,1 0 0,0 1 0,0-1 0,1 6 0,-1-9-12,0 0 0,0 1 0,0-1 0,0 1-1,0-1 1,0 1 0,0-1 0,0 1 0,0-1 0,1 1-1,-1-1 1,0 1 0,0-1 0,0 0 0,0 1 0,1-1-1,-1 1 1,0-1 0,1 0 0,-1 1 0,0-1 0,1 0-1,-1 1 1,0-1 0,1 0 0,-1 1 0,0-1 0,1 0-1,-1 0 1,1 1 0,-1-1 0,1 0 0,-1 0 0,1 0-1,0 0-5,-1-1-1,1 0 0,-1 1 0,0-1 0,1 0 0,-1 0 0,0 1 1,0-1-1,1 0 0,-1 0 0,0 1 0,0-1 0,0 0 0,0 0 0,0 0 1,0 1-1,0-1 0,0 0 0,0 0 0,0 1 0,0-1 0,-1 0 0,1-1 1,-3-26 705,3-12-331</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0:39.887"/>
    </inkml:context>
    <inkml:brush xml:id="br0">
      <inkml:brushProperty name="width" value="0.1" units="cm"/>
      <inkml:brushProperty name="height" value="0.1" units="cm"/>
      <inkml:brushProperty name="color" value="#FFC114"/>
    </inkml:brush>
  </inkml:definitions>
  <inkml:trace contextRef="#ctx0" brushRef="#br0">491 1 8274,'-10'7'3565,"-20"-3"-3202,20-3 36,-23 33 550,-61 63 7,-31 20-502,22-19-259,84-81-70,0 2-1,-23 30 1,42-48-116,-1-1 0,1 1 0,-1-1 0,1 1 0,-1-1 1,1 1-1,0-1 0,-1 1 0,1 0 0,0-1 0,-1 1 0,1-1 1,0 1-1,0 0 0,-1-1 0,1 1 0,0 0 0,0 0 0,0-1 1,0 1-1,0 0 0,0-1 0,0 1 0,0 0 0,1 0 1,13 3 84,22-10-41,-23 1-21,0 0-1,0-1 1,22-13 0,17-8 22,77-24 39,-78 33-78,-2-2 0,0-2 1,55-35-1,-101 55-75,0 0 0,0 1 1,0-1-1,0 1 0,1-1 1,-1 1-1,0 0 0,1 0 1,-1 0-1,1 1 0,-1-1 1,1 1-1,-1 0 0,1 0 1,5 1-1,-9 0-147,-1 0 0,0 0 1,1 0-1,-1-1 0,0 1 0,1 0 1,-1 0-1,0 0 0,0 0 0,0-1 0,0 1 1,0-1-1,0 1 0,0 0 0,0-1 1,0 1-1,0-1 0,0 0 0,0 1 0,-2-1 1,-17 2-1669,-21 4 848</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0:40.373"/>
    </inkml:context>
    <inkml:brush xml:id="br0">
      <inkml:brushProperty name="width" value="0.1" units="cm"/>
      <inkml:brushProperty name="height" value="0.1" units="cm"/>
      <inkml:brushProperty name="color" value="#FFC114"/>
    </inkml:brush>
  </inkml:definitions>
  <inkml:trace contextRef="#ctx0" brushRef="#br0">403 69 4793,'-12'-35'3262,"11"33"-3016,0-1 0,0 1 0,0-1 0,0 0 0,0 1 0,0-1 0,1 0 0,-1 1 0,1-1 0,0-4 0,8 69 2678,-6-53-2913,0-1 0,-1 1 0,0 0 0,0-1 0,-1 1 1,0 0-1,-1 0 0,0-1 0,0 1 0,-4 11 0,-13 68 225,-14 166-1,-1 12-167,31-252-66,0 1 0,1 0 0,1-1 0,0 1 0,4 29 0,-1-16-33,-3-28 11,-1 0-1,0 0 1,0 0-1,1 0 1,-1 0-1,0 0 1,0-1-1,1 1 1,-1 0 0,0-1-1,1 1 1,-1 0-1,0-1 1,1 1-1,-1-1 1,0 1-1,1-1 1,-1 1 0,1-1-1,-1 1 1,1-1-1,-1 1 1,1-1-1,0 0 1,-1 1-1,1-1 1,0 0-1,-1 1 1,1-1 0,0 0-1,0 0 1,-1 0-1,1-11-129,0 0 0,0 1-1,1-1 1,0 0 0,1 1 0,0 0-1,1-1 1,7-17 0,2-14-211,0-18-178,5-116 1,-2 10 533,-13 156 61,0 2 119,0-1 1,-1 1 0,0-1-1,-1 0 1,0 1 0,-3-20 0,2 28-143,1 0 1,-1 0 0,0 1 0,0-1 0,1 0-1,-1 0 1,0 0 0,0 1 0,0-1 0,0 0-1,0 1 1,0-1 0,0 1 0,0-1 0,0 1-1,0-1 1,0 1 0,-1 0 0,1 0 0,0-1-1,0 1 1,0 0 0,0 0 0,-1 0 0,1 0 0,0 0-1,0 1 1,0-1 0,0 0 0,-2 1 0,-2 0 8,0 0 1,1 0-1,0 1 1,-1-1-1,1 1 1,0 0-1,-4 3 1,-15 15 36,2 1-1,1 1 1,0 0 0,2 2-1,1 0 1,-24 44 0,14-25-15,11-16-46,1 0 0,1 1 1,2 1-1,0 0 0,2 1 0,-12 59 1,11-62-1208,11-29 875</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3:04.902"/>
    </inkml:context>
    <inkml:brush xml:id="br0">
      <inkml:brushProperty name="width" value="0.1" units="cm"/>
      <inkml:brushProperty name="height" value="0.1" units="cm"/>
      <inkml:brushProperty name="color" value="#FFC114"/>
    </inkml:brush>
  </inkml:definitions>
  <inkml:trace contextRef="#ctx0" brushRef="#br0">7 1 9626,'-6'3'3353,"9"4"-2905,5-1-384,5 9-24,-18-10-24,5 13-56,0 3-312,0 4-280,20 8 392</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0:40.702"/>
    </inkml:context>
    <inkml:brush xml:id="br0">
      <inkml:brushProperty name="width" value="0.1" units="cm"/>
      <inkml:brushProperty name="height" value="0.1" units="cm"/>
      <inkml:brushProperty name="color" value="#FFC114"/>
    </inkml:brush>
  </inkml:definitions>
  <inkml:trace contextRef="#ctx0" brushRef="#br0">1 0 8418,'3'0'2912,"0"13"-2696,10 7-96,-3 11 9,8 9 7,-13 4 8,-3 0-16,3-3-48,-10-6-48,8-1-88,2-6-120,0-11-497,3-14 449</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0:41.084"/>
    </inkml:context>
    <inkml:brush xml:id="br0">
      <inkml:brushProperty name="width" value="0.1" units="cm"/>
      <inkml:brushProperty name="height" value="0.1" units="cm"/>
      <inkml:brushProperty name="color" value="#FFC114"/>
    </inkml:brush>
  </inkml:definitions>
  <inkml:trace contextRef="#ctx0" brushRef="#br0">192 1 7474,'3'29'3239,"-18"23"-2903,6-22-85,1 4-190,-2 1-1,-2-2 1,0 0 0,-2 0 0,-2-1-1,-25 39 1,34-60-31,-16 24 98,22-34-101,0 1 1,0-1-1,1 0 1,-1 0 0,0 1-1,0-1 1,0 0-1,-1 0 1,1 0-1,0 0 1,0-1 0,-1 1-1,1 0 1,0 0-1,-1-1 1,1 1-1,0-1 1,-3 1 0,4-1-19,0 0 1,0 0-1,-1 0 0,1 0 1,0 0-1,0 0 1,0 0-1,0 0 1,0 0-1,-1 0 1,1-1-1,0 1 1,0 0-1,0 0 1,0 0-1,0 0 0,-1 0 1,1 0-1,0 0 1,0-1-1,0 1 1,0 0-1,0 0 1,0 0-1,0 0 1,0-1-1,0 1 1,0 0-1,0 0 0,0 0 1,0 0-1,0-1 1,0 1-1,0 0 1,0 0-1,0 0 1,0 0-1,0-1 1,0 1-1,0 0 1,0 0-1,0 0 0,0 0 1,0-1-1,0 1 1,0 0-1,0 0 1,0 0-1,0 0 1,1 0-1,-1-1 1,0 1-1,0 0 0,0 0 1,0 0-1,0 0 1,0 0-1,1 0 1,-1 0-1,0 0 1,0 0-1,0-1 1,0 1-1,1 0 1,16-14-34,-2 3 54,159-141 17,-110 84-1,-64 68-44,0 0-1,1-1 0,-1 1 0,0 0 0,0 0 0,0 0 1,0 0-1,0 0 0,0 0 0,0-1 0,1 1 0,-1 0 0,0 0 1,0 0-1,0 0 0,0 0 0,0 0 0,1 0 0,-1 0 0,0 0 1,0 0-1,0 0 0,0 0 0,1 0 0,-1 0 0,0 0 1,0 0-1,0 0 0,0 0 0,1 0 0,-1 0 0,0 0 0,0 0 1,0 0-1,0 0 0,1 0 0,-1 0 0,0 0 0,0 0 0,0 0 1,0 0-1,0 0 0,1 1 0,-1-1 0,0 0 0,0 0 0,0 0 1,0 0-1,0 0 0,0 1 0,0-1 0,1 0 0,3 15 56,-2 22 40,-8-10-54,-2-1-1,0 0 0,-2 0 1,-1-1-1,-1 0 1,-28 44-1,-8 18-31,33-53-89,-26 48-44,38-77 5,0 0-1,-1 0 1,1-1-1,-1 1 1,0-1-1,0 0 0,0 0 1,-1-1-1,1 1 1,-1-1-1,0 0 0,-9 5 1,0-3-245</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0:41.414"/>
    </inkml:context>
    <inkml:brush xml:id="br0">
      <inkml:brushProperty name="width" value="0.1" units="cm"/>
      <inkml:brushProperty name="height" value="0.1" units="cm"/>
      <inkml:brushProperty name="color" value="#FFC114"/>
    </inkml:brush>
  </inkml:definitions>
  <inkml:trace contextRef="#ctx0" brushRef="#br0">0 10 7458,'5'-8'2792,"2"6"-2160,-1 2-168,3 0-112,-1 0 9,-2 9-57,-1 7-24,-3 9-88,1 14-80,4-1-64,-5 0-8,-1-5-136,-1-1-88,0-10-288,5-4-217,0-18 433</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0:41.874"/>
    </inkml:context>
    <inkml:brush xml:id="br0">
      <inkml:brushProperty name="width" value="0.1" units="cm"/>
      <inkml:brushProperty name="height" value="0.1" units="cm"/>
      <inkml:brushProperty name="color" value="#FFC114"/>
    </inkml:brush>
  </inkml:definitions>
  <inkml:trace contextRef="#ctx0" brushRef="#br0">219 7 5969,'1'-1'161,"0"1"0,1-1-1,-1 0 1,1 1 0,-1-1-1,1 0 1,-1 1 0,1 0-1,-1-1 1,1 1 0,-1 0 0,1 0-1,-1 0 1,1 0 0,0 0-1,-1 0 1,1 1 0,-1-1-1,1 0 1,-1 1 0,1-1-1,-1 1 1,1-1 0,-1 1-1,1 0 1,-1 0 0,0 0 0,0 0-1,1 0 1,-1 0 0,0 0-1,0 0 1,0 0 0,0 0-1,0 1 1,1 1 0,-1-1-124,1 0 0,-1 1 0,0-1 0,0 1 0,0-1 0,-1 1 0,1-1 0,-1 1 1,1 0-1,-1-1 0,0 1 0,0 0 0,0-1 0,0 1 0,0-1 0,-1 1 0,1 0 0,-1-1 0,0 1 1,0-1-1,-2 5 0,-10 20 45,1 1 1,1 0 0,-7 33-1,11-36-37,0 0 0,-2-1 0,-1 0 0,-1 0 0,-15 23 0,14-23-37,11-20-4,0 0 1,-1 0-1,0-1 1,1 1-1,-1 0 1,0-1-1,-1 0 1,1 1-1,-1-1 1,1 0 0,-1 0-1,-6 5 1,8-8-2,1 0 0,-1-1 0,1 1 0,-1 0 1,1 0-1,-1 0 0,1-1 0,-1 1 1,1 0-1,-1 0 0,1-1 0,0 1 1,-1-1-1,1 1 0,-1 0 0,1-1 1,0 1-1,-1-1 0,1 1 0,0 0 1,0-1-1,-1 1 0,1-1 0,0 1 1,0-1-1,0 1 0,0-1 0,0 0 0,0 1 1,-1-1-1,1 1 0,0-1 0,1 1 1,-1-1-1,0 1 0,0-1 0,0 1 1,0-1-1,0 1 0,0-1 0,1 1 1,-1-1-1,0 1 0,0-1 0,1 1 1,-1-1-1,0 1 0,1-1 0,13-31 73,8-10-45,38-57 0,-49 85-33,0 0 1,1 0 0,1 1 0,0 0 0,0 1 0,1 1-1,17-11 1,7-3 2,-25 15 3,0 1 0,1 1 0,18-9 1,-30 16-3,0 1 1,0-1 0,0 0-1,0 1 1,0-1-1,0 1 1,0-1 0,0 1-1,0 0 1,0 0 0,0 0-1,0 0 1,0 0 0,0 0-1,0 1 1,0-1 0,0 1-1,0-1 1,0 1-1,0 0 1,-1 0 0,1 0-1,0 0 1,0 0 0,-1 0-1,1 0 1,-1 1 0,1-1-1,-1 1 1,1-1 0,-1 1-1,0-1 1,0 1 0,0 0-1,0 0 1,0-1-1,0 1 1,0 0 0,0 0-1,-1 0 1,1 0 0,-1 0-1,0 0 1,1 0 0,-1 0-1,0 0 1,0 0 0,0 0-1,0 0 1,-1 0-1,1 0 1,-1 0 0,1 0-1,-1 0 1,1 0 0,-1 0-1,-2 3 1,-4 8 70,1 0 0,0 0 1,1 0-1,1 1 0,-5 20 0,-11 36 172,15-55-189,-1-1 0,0 0 0,-1 0-1,-1-1 1,0 0 0,0 0 0,-19 20 0,-16 16 153,3 2 1,2 2 0,-60 109-1,90-147-200,-16 21 9,-29 36 0,6-10-82,57-108-2179,0 4 1716</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0:42.202"/>
    </inkml:context>
    <inkml:brush xml:id="br0">
      <inkml:brushProperty name="width" value="0.1" units="cm"/>
      <inkml:brushProperty name="height" value="0.1" units="cm"/>
      <inkml:brushProperty name="color" value="#FFC114"/>
    </inkml:brush>
  </inkml:definitions>
  <inkml:trace contextRef="#ctx0" brushRef="#br0">0 9 8722,'0'-8'3049,"2"8"-2649,4 5 1176,-1 18-1008,53 46-72,-42-46-208,7 1-32,-5-1-136,7 10-32,-4-6-24,-14-13-48,-6-5-56,8-11-768,-13-1-456</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0:44.203"/>
    </inkml:context>
    <inkml:brush xml:id="br0">
      <inkml:brushProperty name="width" value="0.1" units="cm"/>
      <inkml:brushProperty name="height" value="0.1" units="cm"/>
      <inkml:brushProperty name="color" value="#FFC114"/>
    </inkml:brush>
  </inkml:definitions>
  <inkml:trace contextRef="#ctx0" brushRef="#br0">123 58 8026,'-21'-5'1021,"17"4"-781,-1 0 1,1 0 0,-1-1 0,1 1-1,0-1 1,0 0 0,-1 0-1,1 0 1,1-1 0,-6-3 0,9 6-222,0 0 1,0 0 0,0 0 0,0 1 0,0-1 0,0 0 0,0 0 0,0 0 0,0 0 0,0 0 0,0 0 0,0 0-1,0 0 1,0 0 0,0 0 0,-1 1 0,1-1 0,0 0 0,0 0 0,0 0 0,0 0 0,0 0 0,0 0 0,0 0 0,0 0-1,-1 0 1,1 0 0,0 0 0,0 0 0,0 0 0,0 0 0,0 0 0,0 0 0,0 0 0,0 0 0,-1 0 0,1 0 0,0 0-1,0 0 1,0 0 0,0 0 0,0 0 0,0-1 1,0 1 0,0 0 0,0 0 0,0 0-1,0 0 1,0 0 0,0 0 0,0 0 0,0 0 0,0-1-1,0 1 1,0 0 0,0 0 0,0 0 0,0 0 0,0 0-1,0 0 1,1 0 0,-1 0 0,0 0 0,0 0 0,0 0 0,0 0-1,0-1 1,0 1 0,0 0 0,0 0 0,1 0 0,-1 0-1,0 0 1,0 0 0,0 0 0,0 0 0,0 0 0,0 0-1,0 0 1,0 0 0,1 0 0,-1 0 0,0 0 0,0 0 0,0 0-1,0 0 1,0 0 0,0 1 0,0-1 0,0 0 0,1 0-1,-1 0 1,0 0 0,0 0 0,27-8 106,-21 6-123,13-3 7,0 0-1,1 2 1,-1 0 0,1 1-1,0 0 1,38 4-1,-42 1-12,39 12-24,-52-14 18,0 0 1,0 0-1,0 1 1,0-1-1,-1 1 1,1-1 0,0 1-1,-1 0 1,0 0-1,1 1 1,-1-1 0,0 0-1,0 1 1,2 3-1,-4-5 5,-1-1 0,1 1 0,0 0-1,-1 0 1,1 0 0,-1 0 0,1 0-1,-1 0 1,0-1 0,1 1 0,-1 0-1,0 0 1,1-1 0,-1 1 0,0-1-1,0 1 1,0 0 0,1-1 0,-1 1-1,0-1 1,0 0 0,-1 1 0,-31 16-35,25-13 26,-35 28 8,30-27 10,-28 16-5,39-20-2,0 0 0,-1 1 1,1-1-1,0 1 0,0 0 0,0 0 0,1 0 0,-1 0 0,0 0 0,1 0 0,-1 0 0,1 0 0,0 0 0,-2 5 1,3-6 0,0-1 0,0 0 0,-1 1 0,1-1 0,0 0 0,0 0 0,0 1 0,0-1 0,0 0 1,0 1-1,0-1 0,0 0 0,0 0 0,1 1 0,-1-1 0,0 0 0,0 1 0,0-1 0,0 0 1,0 0-1,0 1 0,1-1 0,-1 0 0,0 0 0,0 0 0,0 1 0,1-1 0,-1 0 0,0 0 0,0 0 1,0 1-1,1-1 0,-1 0 0,0 0 0,1 0 0,-1 0 0,0 0 0,0 0 0,1 0 0,-1 1 1,19-1 0,-4 1-1,163 18 8,-145-10-14,-33-9 5,0 0 1,1 0 0,-1 0 0,0 0 0,1 0 0,-1 0-1,0 0 1,1 0 0,-1 0 0,0 0 0,1 0 0,-1 0-1,0 0 1,1 1 0,-1-1 0,0 0 0,1 0 0,-1 0-1,0 0 1,0 1 0,1-1 0,-1 0 0,0 0 0,0 1-1,1-1 1,-1 0 0,0 0 0,0 1 0,0-1 0,0 0-1,1 1 1,-1-1 0,0 0 0,0 1 0,0-1 0,0 0-1,0 1 1,0-1 0,0 0 0,0 1 0,0-1 0,0 0-1,0 1 1,0-1 0,0 0 0,0 1 0,0-1 0,0 0-1,-1 1 1,-20 23-8,-70 37 7,73-51 1,1 0 0,0 1 0,0 1 0,1 0 0,1 2 0,0-1 0,1 2 0,-16 21 0,28-34 0,-1 4 0,-1 0 0,0 0 0,-1-1 0,1 1 0,-11 8 0,15-14 0,-1 1 0,1-1 0,-1 0 0,0 1 0,1-1 0,-1 0 0,1 1 0,-1-1 0,0 0 0,1 0 0,-1 0 0,0 0 0,1 0 0,-1 0 0,0 0 0,1 0 0,-1 0 0,0 0 0,1 0 0,-1 0 0,0 0 0,1 0 0,-1-1 0,0 1 0,0 0 0,0-2 0,-1 1 0,1 0 0,0-1 0,-1 1-1,1-1 1,0 1 0,0-1 0,0 1 0,0-1 0,1 0 0,-1 1 0,0-1 0,0-3 0,-3-10-6,1 0 0,0-1 0,1 1 0,1-1 0,0 1 0,1-1 0,3-22 0,23-105 22,-25 140 29,0 7-13,-2 19 2,-3 26-4,-8 112 125,9-97-79,-14 80 0,15-136-71,-41 180 136,3 7-77,39-183-35,3-10-431,15-32-568,12-36 496,-3 4 218</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0:44.532"/>
    </inkml:context>
    <inkml:brush xml:id="br0">
      <inkml:brushProperty name="width" value="0.1" units="cm"/>
      <inkml:brushProperty name="height" value="0.1" units="cm"/>
      <inkml:brushProperty name="color" value="#FFC114"/>
    </inkml:brush>
  </inkml:definitions>
  <inkml:trace contextRef="#ctx0" brushRef="#br0">251 8 6793,'0'0'75,"0"-1"-1,0 1 0,0 0 0,0-1 0,0 1 0,0 0 0,0 0 0,0-1 0,0 1 0,1 0 0,-1-1 0,0 1 1,0 0-1,0 0 0,0-1 0,1 1 0,-1 0 0,0 0 0,0-1 0,1 1 0,-1 0 0,0 0 0,0 0 1,1 0-1,-1-1 0,0 1 0,0 0 0,1 0 0,-1 0 0,0 0 0,1 0 0,-1 0 0,0 0 0,1 0 0,-1 0 1,0 0-1,1 0 0,-1 0 0,0 0 0,0 0 0,1 0 0,-1 0 0,0 0 0,1 0 0,-1 0 0,0 0 0,1 1 1,-1-1-1,0 0 0,6 21 1012,-8 33-637,-10 4-83,-3-1 0,-2-1 0,-3-1 1,-2-1-1,-48 85 0,6 3-225,23-45-541,37-92-883,4-10 651,3-13-291,11-9 56</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0:44.869"/>
    </inkml:context>
    <inkml:brush xml:id="br0">
      <inkml:brushProperty name="width" value="0.1" units="cm"/>
      <inkml:brushProperty name="height" value="0.1" units="cm"/>
      <inkml:brushProperty name="color" value="#FFC114"/>
    </inkml:brush>
  </inkml:definitions>
  <inkml:trace contextRef="#ctx0" brushRef="#br0">71 30 6409,'13'-12'2889,"4"10"-881,-1-2-1640,4 12-183,-4-8 23,-4-8-80,-2 4 16,1 1-64,1-2-32,-2 12-40,-2-1-72,-5 2-248,2 7-249</inkml:trace>
  <inkml:trace contextRef="#ctx0" brushRef="#br0" timeOffset="1">135 112 6761,'-129'146'2801,"124"-131"-1625,5-5-520,0-2-231,8-5-41,3-1-72,-4-4-40,9-1-72,1-4-104,4-1-56,4-4-24,-6-2-136,-1 7-112,-3 5-496,-5 1 440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0:45.204"/>
    </inkml:context>
    <inkml:brush xml:id="br0">
      <inkml:brushProperty name="width" value="0.1" units="cm"/>
      <inkml:brushProperty name="height" value="0.1" units="cm"/>
      <inkml:brushProperty name="color" value="#FFC114"/>
    </inkml:brush>
  </inkml:definitions>
  <inkml:trace contextRef="#ctx0" brushRef="#br0">20 175 8010,'-17'11'2896,"14"-11"-2448,18 12-128,8-12-31,5-4-1,0-7-40,0-7-40,3-5-104,2 1-48,0 9-32,-6-8-24,0 3-152,-4 3-96,-7-6-320,-4 1-305,-7 8 577</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0:45.531"/>
    </inkml:context>
    <inkml:brush xml:id="br0">
      <inkml:brushProperty name="width" value="0.1" units="cm"/>
      <inkml:brushProperty name="height" value="0.1" units="cm"/>
      <inkml:brushProperty name="color" value="#FFC114"/>
    </inkml:brush>
  </inkml:definitions>
  <inkml:trace contextRef="#ctx0" brushRef="#br0">143 20 7298,'-10'-7'532,"-14"-6"1367,23 14-1855,0-1-1,0 1 0,1 0 0,-1 0 0,0-1 0,1 1 1,-1 0-1,0 0 0,1 0 0,-1 0 0,1 0 0,0 0 1,-1 0-1,1 0 0,0 0 0,-1 0 0,1 0 1,0 0-1,0 0 0,0 0 0,0 0 0,0 0 0,0 0 1,0 0-1,0 0 0,1 0 0,-1 1 0,2 143 1384,1-35-697,-21 201 1,11-292-459,-2-24-412,-9-36-574,-21-55-593,25 65 972</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3:05.590"/>
    </inkml:context>
    <inkml:brush xml:id="br0">
      <inkml:brushProperty name="width" value="0.1" units="cm"/>
      <inkml:brushProperty name="height" value="0.1" units="cm"/>
      <inkml:brushProperty name="color" value="#FFC114"/>
    </inkml:brush>
  </inkml:definitions>
  <inkml:trace contextRef="#ctx0" brushRef="#br0">124 1 8226,'0'-1'71,"-1"1"1,1 0 0,0 0-1,-1 0 1,1 0 0,0 0-1,-1 0 1,1 0-1,0 0 1,-1 0 0,1 1-1,0-1 1,-1 0 0,1 0-1,0 0 1,-1 0-1,1 0 1,0 1 0,-1-1-1,1 0 1,0 0 0,-1 0-1,1 1 1,0-1-1,0 0 1,-1 0 0,1 1-1,0-1 1,0 0 0,0 1-1,-1-1 1,1 0-1,0 1 1,0-1 0,0 0-1,0 1 1,0-1-1,0 0 1,0 1 0,0-1-1,0 0 1,0 1 0,0-1-1,0 1 1,0-1-1,0 0 1,0 1 0,0-1-1,0 1 1,12 28 1040,-8-22-1047,1 1-1,0-1 0,0 1 1,1-1-1,9 9 1,-2-8-43,-1-1 1,2 0-1,22 8 1,7 3-131,-42-17 102,-1-1-1,1 0 1,-1 0-1,1 0 0,-1 0 1,1 1-1,-1-1 1,1 0-1,-1 0 1,1 1-1,-1-1 1,0 0-1,1 1 1,-1-1-1,0 0 1,1 1-1,-1-1 1,0 1-1,1-1 0,-1 1 1,0-1-1,0 0 1,1 1-1,-1-1 1,0 1-1,0-1 1,0 1-1,0-1 1,0 1-1,0 0 1,0-1-1,0 1 0,0-1 1,0 1-1,0-1 1,0 1-1,0-1 1,0 1-1,-20 14-76,-34 4 101,52-19-22,-8 4 53,0-1 0,0 2 0,1-1 0,-1 1 0,1 1 0,1 0 0,-1 0 0,1 0 0,0 1 0,-14 16 0,9-13 100,-7 6 114,20-15-253,-1-1 0,1 1 0,-1-1 1,1 1-1,0-1 0,-1 1 0,1 0 0,0-1 0,0 1 0,-1 0 0,1-1 0,0 1 0,0 0 1,0-1-1,0 1 0,0 0 0,0-1 0,0 1 0,0 0 0,0-1 0,0 1 0,1 0 0,-1-1 1,0 1-1,0 0 0,1-1 0,-1 1 0,0-1 0,0 1 0,1 0 0,-1-1 0,1 1 0,25 24 157,9 12-8,-30-32-147,-1 0 0,0-1 0,1 0 0,0 0 0,0-1 1,0 1-1,1-1 0,-1 0 0,1 0 0,-1-1 0,11 3 0,-8-2-9,1 1-1,-1 0 0,0 0 1,13 9-1,34 39-1,-79-11 6,-3-18-7,2-6-1,12-5 0,-1-1 0,-1-1 0,1 0 0,-2-2 0,1 1 0,-26 8 0,29-11 1,-4 0 3,9-3-3,0 0 1,1 0 0,-1 0 0,1 1 0,-1 0-1,1 0 1,0 0 0,0 1 0,1 0 0,0 0-1,-7 8 1,12-12 10,0-1 0,0 0-1,-1 1 1,1-1 0,0 0-1,0 1 1,0-1 0,0 1 0,0-1-1,0 0 1,0 1 0,0-1 0,0 0-1,0 1 1,0-1 0,0 1-1,0-1 1,1 0 0,-1 1 0,0-1-1,0 0 1,0 1 0,0-1 0,1 0-1,-1 1 1,0-1 0,0 0-1,1 0 1,-1 1 0,0-1 0,0 0-1,1 0 1,-1 1 0,0-1-1,1 0 1,-1 0 0,0 0 0,1 0-1,0 1 1,25 9 177,30 3-25,-52-12-123,32 4 321,66 2-1,-67-6-49,63 9 0,61 33 140,-2-1-327,-42-20-985,1-4 1,196 3-1,-271-21 309</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0:45.889"/>
    </inkml:context>
    <inkml:brush xml:id="br0">
      <inkml:brushProperty name="width" value="0.1" units="cm"/>
      <inkml:brushProperty name="height" value="0.1" units="cm"/>
      <inkml:brushProperty name="color" value="#FFC114"/>
    </inkml:brush>
  </inkml:definitions>
  <inkml:trace contextRef="#ctx0" brushRef="#br0">102 58 7042,'-62'-50'2896,"55"42"-1544,4 10-895,5 9 15,9 6-8,-16-7-32,4 11-104,-6 4-120,12 4-136,-2 4-24,-13-12-48,5-1 8,-8-8-96,3-3-88,20 1-368,-11-5-232,10-5 488</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0:46.223"/>
    </inkml:context>
    <inkml:brush xml:id="br0">
      <inkml:brushProperty name="width" value="0.1" units="cm"/>
      <inkml:brushProperty name="height" value="0.1" units="cm"/>
      <inkml:brushProperty name="color" value="#FFC114"/>
    </inkml:brush>
  </inkml:definitions>
  <inkml:trace contextRef="#ctx0" brushRef="#br0">1 1 8186,'7'8'3176,"2"7"-2271,5 8-329,9 5 8,-20-4-112,8 4-32,-2-3-216,-21-5-128,15 3-128,-16-12-128,-2-4-256,1-2-208,-11-7 368</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07.670"/>
    </inkml:context>
    <inkml:brush xml:id="br0">
      <inkml:brushProperty name="width" value="0.1" units="cm"/>
      <inkml:brushProperty name="height" value="0.1" units="cm"/>
      <inkml:brushProperty name="color" value="#FFC114"/>
    </inkml:brush>
  </inkml:definitions>
  <inkml:trace contextRef="#ctx0" brushRef="#br0">39 153 9378,'-37'46'2714,"37"-46"-2703,0 0 1,0 0-1,0 0 1,0 0-1,-1 1 1,1-1-1,0 0 1,0 0-1,0 0 1,0 0-1,0 0 1,0 0-1,0 0 1,0 0-1,0 0 1,0 1-1,0-1 1,0 0-1,0 0 1,0 0-1,0 0 0,0 0 1,0 0-1,0 0 1,0 0-1,0 0 1,0 1-1,0-1 1,0 0-1,0 0 1,0 0-1,0 0 1,0 0-1,0 0 1,0 0-1,0 0 1,0 0-1,0 1 1,1-1-1,-1 0 1,0 0-1,0 0 1,0 0-1,0 0 0,0 0 1,0 0-1,0 0 1,0 0-1,0 0 1,0 0-1,1 0 1,-1 0-1,0 0 1,0 0-1,0 0 1,0 0-1,0 0 1,0 0-1,0 0 1,0 0-1,0 0 1,1 0-1,-1 0 1,0 0-1,0 0 1,0 0-1,0 0 0,13-3 318,16-11 137,-6-5-174,2 2 0,0 0 0,0 2 0,39-17 1,118-35 54,-164 62-334,1 1 1,0 0-1,0 1 0,0 1 0,0 1 0,33 3 0,-36-2-23,-13 0-29,-1 0-1,1 0 1,0 1 0,-1-1 0,1 0 0,-1 1 0,1 0 0,-1 0 0,1 0 0,-1 0 0,1 0 0,3 3 0,-6-4 20,0 0 1,1 0 0,-1 0 0,0 0-1,0 1 1,0-1 0,0 0 0,1 0-1,-1 1 1,0-1 0,0 0 0,0 0-1,0 0 1,0 1 0,0-1 0,0 0-1,0 0 1,0 1 0,0-1 0,0 0 0,0 0-1,0 1 1,0-1 0,0 0 0,0 0-1,0 1 1,0-1 0,0 0 0,0 0-1,0 1 1,0-1 0,-1 0 0,1 0-1,0 1 1,0-1 0,0 0 0,0 0 0,-1 1-1,-19 7-710,-11-1 628,0-4-3</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08.174"/>
    </inkml:context>
    <inkml:brush xml:id="br0">
      <inkml:brushProperty name="width" value="0.1" units="cm"/>
      <inkml:brushProperty name="height" value="0.1" units="cm"/>
      <inkml:brushProperty name="color" value="#FFC114"/>
    </inkml:brush>
  </inkml:definitions>
  <inkml:trace contextRef="#ctx0" brushRef="#br0">21 1 7714,'-4'10'355,"1"1"0,0 0-1,0 0 1,1-1 0,0 2 0,1-1 0,1 0 0,0 0 0,0 0 0,1 0 0,0 0 0,4 15 0,-2-13-281,-1 0-1,-1 0 1,0 0-1,-1 0 1,0 0 0,-1-1-1,0 1 1,-1 0 0,-4 14-1,5-27-68,1 0 0,0-1 0,0 1 1,0 0-1,0 0 0,0 0 0,0 0 0,0 0 0,0 0 0,0 0 0,-1 0 1,1 0-1,0 0 0,0-1 0,0 1 0,0 0 0,0 0 0,0 0 0,-1 0 1,1 0-1,0 0 0,0 0 0,0 0 0,0 0 0,0 0 0,0 0 0,-1 0 1,1 0-1,0 0 0,0 0 0,0 0 0,0 0 0,0 1 0,-1-1 0,1 0 1,0 0-1,0 0 0,0 0 0,0 0 0,0 0 0,0 0 0,0 0 0,0 0 1,-1 0-1,1 1 0,0-1 0,0 0 0,0 0 0,0 0 0,0 0 0,0 0 1,0 0-1,0 1 0,0-1 0,0 0 0,0 0 0,0 0 0,0 0 0,0 0 1,0 0 2,0-1 0,0 1 0,0-1 1,0 1-1,0-1 0,0 1 0,1-1 0,-1 1 1,0-1-1,0 1 0,1-1 0,-1 1 1,0-1-1,1 1 0,-1 0 0,0-1 1,1 1-1,-1-1 0,0 1 0,1 0 1,-1 0-1,1-1 0,-1 1 0,1 0 1,-1-1-1,1 1 0,-1 0 0,1 0 1,0 0-1,15-6 0,-1-1-1,28-16 1,-30 15-1,0 1 0,1 0 0,1 0-1,28-7 1,-31 11-6,60-11-2,-67 13 1,0 1 0,0 0 0,-1 0 0,1 0 0,0 1 0,0 0 0,0 0-1,0 0 1,-1 1 0,1-1 0,-1 1 0,7 3 0,-10-4 0,0-1 0,0 1 0,0-1 0,0 1 0,0 0 0,-1 0 0,1-1 0,0 1 0,0 0 0,-1 0 0,1 0 0,0 0 0,-1 0 0,1-1 0,-1 1 0,1 0 0,-1 1 0,0-1 0,1 0 0,-1 0 0,0 0 0,0 0 0,0 0 0,0 0 0,0 0 0,0 0 0,0 0 0,0 0 0,0 0 0,0 1 0,0-1 0,-1 0 0,1 0 0,-1 0 0,1 0 0,-1 1 0,-27 34 0,18-24 0,-55 89 3,49-74-2,0-1 0,-2-1 1,-28 33-1,45-57-12,0 0 0,0 1-1,-1-1 1,1 1 0,0-1 0,0 0 0,-1 0-1,1 0 1,-1 0 0,1 0 0,-1 0 0,0 0-1,1 0 1,-1-1 0,-2 2 0,3-3-10,1 0 1,0 1-1,-1-1 1,1 0 0,0 1-1,-1-1 1,1 0-1,0 0 1,0 1-1,0-1 1,0 0-1,0 0 1,0 1-1,0-1 1,0 0 0,0 0-1,0 1 1,0-1-1,0 0 1,1 1-1,-1-1 1,0 0-1,0 0 1,1 0-1,27-69-1271,-23 59 1040,21-44-1330,9-11 734</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08.520"/>
    </inkml:context>
    <inkml:brush xml:id="br0">
      <inkml:brushProperty name="width" value="0.1" units="cm"/>
      <inkml:brushProperty name="height" value="0.1" units="cm"/>
      <inkml:brushProperty name="color" value="#FFC114"/>
    </inkml:brush>
  </inkml:definitions>
  <inkml:trace contextRef="#ctx0" brushRef="#br0">296 40 6169,'15'-18'1459,"6"-3"1691,-14 26-2060,-1 16-713,-4-9-250,-2 1 0,0-1 0,0 0-1,-1 0 1,-1 1 0,-3 14 0,-4 26 147,2 125 263,6-108-316,-18 128 0,15-186-184,0-1 1,-1 1-1,0-1 1,0 0 0,-2 0-1,1 0 1,-1-1-1,-1 0 1,0-1-1,0 1 1,-15 11 0,-16 21 131,36-37-158,-1-1-1,0 0 1,-1-1-1,1 1 1,0-1 0,-1 0-1,0 0 1,0 0 0,0 0-1,0-1 1,0 0 0,-1 0-1,1-1 1,-1 1-1,1-1 1,-1 0 0,-5 0-1,8-1-35,-1 0 0,1-1 0,0 1 0,0-1 1,0 1-1,-1-1 0,1 0 0,0-1 0,0 1 0,0 0 0,0-1 0,1 1 0,-1-1 0,0 0 0,1 0 0,-1 0 0,1-1 0,-1 1 0,1 0 0,0-1 0,0 1 0,0-1 0,1 0 0,-1 0 0,1 0 0,-1 0 0,1 0 0,0 0 0,0 0 0,-1-6 0,-3-31-540,8 1 222</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09.170"/>
    </inkml:context>
    <inkml:brush xml:id="br0">
      <inkml:brushProperty name="width" value="0.1" units="cm"/>
      <inkml:brushProperty name="height" value="0.1" units="cm"/>
      <inkml:brushProperty name="color" value="#FFC114"/>
    </inkml:brush>
  </inkml:definitions>
  <inkml:trace contextRef="#ctx0" brushRef="#br0">91 0 7186,'-5'62'5880,"-16"34"-5627,8-36 131,2-22-278,8-27-55,-1 0 1,2 0 0,0 0 0,0 0 0,0 18 0,1-29-49,1 1 0,0-1-1,0 1 1,0-1 0,0 0-1,0 1 1,0-1-1,1 1 1,-1-1 0,0 1-1,0-1 1,0 0 0,0 1-1,0-1 1,1 1-1,-1-1 1,0 0 0,0 1-1,1-1 1,-1 0 0,0 1-1,1-1 1,-1 0-1,0 1 1,1-1 0,-1 0-1,0 0 1,1 1 0,-1-1-1,0 0 1,1 0 0,-1 0-1,1 0 1,-1 0-1,1 1 1,-1-1 0,0 0-1,1 0 1,-1 0 0,1 0-1,-1 0 1,1 0-1,-1 0 1,0-1 0,1 1-1,-1 0 1,1 0 0,-1 0-1,0 0 1,1 0-1,-1-1 1,1 1 0,0-1-1,24-16 17,-18 11-1,21-12 86,-2-2-1,0-1 1,37-39 0,-61 58-96,0 0 0,0 0 1,1 0-1,-1 0 0,1 1 1,-1-1-1,1 1 0,-1-1 1,1 1-1,0 0 0,0 0 1,0 1-1,0-1 0,5 0 1,-7 1-8,-1 0 0,1 0 0,0 0 0,-1 0 0,1 0 0,0 0 0,0 0 1,-1 0-1,1 1 0,0-1 0,-1 0 0,1 1 0,0-1 0,-1 0 0,1 1 1,-1-1-1,1 1 0,-1-1 0,1 0 0,0 1 0,-1 0 0,0-1 0,1 1 1,0 0-1,-1 1-3,1 0 1,-1-1 0,0 1 0,1 0 0,-1 0-1,0-1 1,0 1 0,0 0 0,0 0 0,-1-1-1,1 1 1,0 0 0,-1-1 0,1 1-1,-2 2 1,-6 13-314,-1 1 0,-1-2 0,-1 1 0,0-1 1,-1-1-1,-24 25 0,-9 12-770,31-34 746,-3 1 239,1 2 0,0 0 0,2 1 0,0 0 0,2 1-1,-15 39 1,25-58 1499,3-7-575,16-14-530,-9 12-255,-1 0 22,1 0 0,0 0 0,0 0 0,1 1 0,10-3 0,-19 27 281,-9 59-129,-22 93 0,-5 39-453,35-206 140,-1 13-403,3-15-531,1-9-980,7-12 851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09.550"/>
    </inkml:context>
    <inkml:brush xml:id="br0">
      <inkml:brushProperty name="width" value="0.1" units="cm"/>
      <inkml:brushProperty name="height" value="0.1" units="cm"/>
      <inkml:brushProperty name="color" value="#FFC114"/>
    </inkml:brush>
  </inkml:definitions>
  <inkml:trace contextRef="#ctx0" brushRef="#br0">1 152 7682,'42'-93'2511,"-42"91"-2451,1 0-1,-1 1 1,1-1-1,-1 0 1,1 1 0,0-1-1,0 0 1,0 1 0,0-1-1,0 1 1,0-1 0,0 1-1,0 0 1,1-1 0,-1 1-1,1 0 1,-1 0 0,1 0-1,-1 0 1,1 0 0,-1 0-1,1 1 1,3-2 0,6-2 118,-7 1-99,0 1 1,0 0-1,0 1 1,0-1-1,0 1 1,0 0-1,1 0 1,-1 0-1,0 0 1,0 1-1,1 0 1,6 0-1,27-3 241,-37 2-316,0 1 0,0-1 0,0 1 0,-1 0 0,1 0 0,0-1-1,0 1 1,0 0 0,0 0 0,0 0 0,0 0 0,0 0 0,-1 0 0,1 0 0,0 0 0,0 0-1,0 0 1,0 1 0,0-1 0,0 0 0,-1 1 0,1-1 0,0 0 0,1 2 0,-7 15 126,-2 7 9,9-4-38,1 0 1,1 0-1,9 25 1,6 28 101,-16-49-149,-1 0-1,-1 1 1,-1-1 0,-1 0-1,-5 28 1,-31 116 76,36-165-128,-13 80 38,12-65-41,0-1-1,-2 0 1,1 0-1,-2 0 0,0 0 1,-15 30-1,20-47-10,0 1 0,0-1 0,0 0 1,0 1-1,0-1 0,0 0 0,0 1 0,0-1 0,0 0 0,0 1 0,-1-1 0,1 0 1,0 1-1,0-1 0,0 0 0,0 1 0,-1-1 0,1 0 0,0 0 0,0 1 0,-1-1 1,1 0-1,0 0 0,-1 1 0,1-1 0,0 0 0,0 0 0,-1 0 0,1 0 0,0 0 0,-1 0 1,1 1-1,0-1 0,-1 0 0,1 0 0,0 0 0,-1 0 0,1 0 0,-1 0 0,1 0 1,0 0-1,-1 0 0,1 0 0,0-1 0,-1 1 0,1 0 0,0 0 0,-1 0 0,1 0 1,0 0-1,-1-1 0,-5-19-1015,4 12 837,-4-20-195</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09.884"/>
    </inkml:context>
    <inkml:brush xml:id="br0">
      <inkml:brushProperty name="width" value="0.1" units="cm"/>
      <inkml:brushProperty name="height" value="0.1" units="cm"/>
      <inkml:brushProperty name="color" value="#FFC114"/>
    </inkml:brush>
  </inkml:definitions>
  <inkml:trace contextRef="#ctx0" brushRef="#br0">2 96 9746,'-1'-71'3377,"17"71"-3089,1-8-160,2 6-32,-1-3-24,2 0-8,-5 0-56,3 5-288,0 4-200,-13 4 280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10.239"/>
    </inkml:context>
    <inkml:brush xml:id="br0">
      <inkml:brushProperty name="width" value="0.1" units="cm"/>
      <inkml:brushProperty name="height" value="0.1" units="cm"/>
      <inkml:brushProperty name="color" value="#FFC114"/>
    </inkml:brush>
  </inkml:definitions>
  <inkml:trace contextRef="#ctx0" brushRef="#br0">15 15 8098,'-10'5'3304,"6"-8"-1663,8 10-1201,6 6 16,5-7-56,3-1-72,2-6-176,0-6-104,3 0-344,-2 4-208,-5-10 16,-1-3 168</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10.586"/>
    </inkml:context>
    <inkml:brush xml:id="br0">
      <inkml:brushProperty name="width" value="0.1" units="cm"/>
      <inkml:brushProperty name="height" value="0.1" units="cm"/>
      <inkml:brushProperty name="color" value="#FFC114"/>
    </inkml:brush>
  </inkml:definitions>
  <inkml:trace contextRef="#ctx0" brushRef="#br0">233 0 10274,'-9'12'3529,"-6"-2"-3257,5 8-200,-3 2-48,1-1 24,-2-7-24,-3-6-8,6 9-120,-3-3-104,-4-1-192,0 1-72,-1-12-112,-9-7-88,16-6-305,-3-10-575,7-7 1032</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3:06.018"/>
    </inkml:context>
    <inkml:brush xml:id="br0">
      <inkml:brushProperty name="width" value="0.1" units="cm"/>
      <inkml:brushProperty name="height" value="0.1" units="cm"/>
      <inkml:brushProperty name="color" value="#FFC114"/>
    </inkml:brush>
  </inkml:definitions>
  <inkml:trace contextRef="#ctx0" brushRef="#br0">58 136 10194,'-56'-136'3577,"54"136"-3025,12 2-456,-2 4-72,0 7-136,22 51-120,-41-42-408,15 9-264,-13-6 552</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10.936"/>
    </inkml:context>
    <inkml:brush xml:id="br0">
      <inkml:brushProperty name="width" value="0.1" units="cm"/>
      <inkml:brushProperty name="height" value="0.1" units="cm"/>
      <inkml:brushProperty name="color" value="#FFC114"/>
    </inkml:brush>
  </inkml:definitions>
  <inkml:trace contextRef="#ctx0" brushRef="#br0">32 67 3873,'12'-66'6476,"-11"82"-5151,-44 247 1451,43-258-2726,-1 0 0,1 0 0,0 0 0,0-1 0,0 1 0,1 0 0,-1 0 0,1 0 0,1 0 0,-1-1 0,0 1 0,1-1 0,0 1 1,0-1-1,1 1 0,-1-1 0,1 0 0,0 0 0,0 0 0,0-1 0,0 1 0,1-1 0,0 0 0,-1 0 0,8 5 0,-4-5-37,0 0-1,-1 0 1,1-1-1,0 0 1,0 0 0,0-1-1,0 0 1,1 0-1,-1-1 1,0 1-1,0-2 1,1 1-1,-1-1 1,0 0 0,0 0-1,12-5 1,-7 2-306,1 0 0,-1-1 1,-1-1-1,1 0 0,13-10 0,-16 11-479,-2 4 379</inkml:trace>
  <inkml:trace contextRef="#ctx0" brushRef="#br0" timeOffset="1">193 620 8938,'-20'10'3297,"7"2"-2481,-5 6-336,11 15 32,-2-5-24,-1-1-72,6-2-224,-2-4-72,-7-6-176,-10-7-128,10 2-312,3-5-144,-5-3-336,10-1-697,7-7 1177</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11.272"/>
    </inkml:context>
    <inkml:brush xml:id="br0">
      <inkml:brushProperty name="width" value="0.1" units="cm"/>
      <inkml:brushProperty name="height" value="0.1" units="cm"/>
      <inkml:brushProperty name="color" value="#FFC114"/>
    </inkml:brush>
  </inkml:definitions>
  <inkml:trace contextRef="#ctx0" brushRef="#br0">83 66 7954,'-3'-14'306,"-8"-37"2101,8 59-1121,2 35-196,2-28-909,-1-1 0,0 0 0,-1 1 0,-1-1 0,0 0 1,-1 0-1,0 0 0,-1 0 0,-1 0 0,-7 15 0,6-18-39,0 0 1,1 1-1,-6 18 0,10-26-108,-1 0 1,2 0-1,-1 0 1,0-1-1,1 1 1,-1 0-1,1 0 1,0 0-1,1 0 1,-1 0-1,1 0 1,0-1-1,-1 1 1,2 0-1,-1 0 1,3 5-1,-1-4-21,1 1-1,1-1 1,-1 1-1,1-1 1,0-1-1,0 1 1,0-1-1,0 0 1,1 0-1,0 0 1,0-1-1,0 0 1,0 0-1,0 0 1,1-1-1,-1 0 1,1 0-1,0-1 1,-1 0-1,1 0 1,0 0-1,0-1 1,0 0-1,0-1 1,-1 1-1,1-1 1,0 0-1,-1-1 1,1 0 0,0 0-1,-1 0 1,0-1-1,7-4 1,11-9-675,-1-1 0,32-32 0,-39 34 59</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11.718"/>
    </inkml:context>
    <inkml:brush xml:id="br0">
      <inkml:brushProperty name="width" value="0.1" units="cm"/>
      <inkml:brushProperty name="height" value="0.1" units="cm"/>
      <inkml:brushProperty name="color" value="#FFC114"/>
    </inkml:brush>
  </inkml:definitions>
  <inkml:trace contextRef="#ctx0" brushRef="#br0">83 3 7858,'-6'-2'3072,"1"9"-1735,5 17-1153,-4 4 40,3 20 0,1 9-16,-18-16-80,9 2-64,-5-10-64,-8-4-72,21 6-232,1 3-152,-2-12 272</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12.421"/>
    </inkml:context>
    <inkml:brush xml:id="br0">
      <inkml:brushProperty name="width" value="0.1" units="cm"/>
      <inkml:brushProperty name="height" value="0.1" units="cm"/>
      <inkml:brushProperty name="color" value="#FFC114"/>
    </inkml:brush>
  </inkml:definitions>
  <inkml:trace contextRef="#ctx0" brushRef="#br0">94 29 6745,'1'-1'282,"-1"-1"0,0 0-1,0 1 1,1-1-1,-1 1 1,1-1 0,-1 1-1,1-1 1,-1 1-1,1-1 1,0 1 0,0-1-1,0 1 1,0 0 0,0-1-1,2-1 1,22 3 474,-12 2-348,23-3 148,-29 0-521,-1 0 0,0 0 0,0 1 0,1 0 0,-1 1 0,11 1 0,-15-1-32,0-1-1,-1 1 1,1 0-1,0 0 1,-1 0-1,1 0 1,-1 0-1,1 0 1,-1 0-1,1 1 1,-1-1-1,0 0 1,0 1-1,0-1 1,0 1-1,0-1 1,0 1-1,0 0 1,0-1-1,-1 1 1,1 0-1,0 0 1,-1 0-1,0-1 1,1 1-1,-1 0 1,0 0-1,0 2 1,1 7-56,-1-1 0,0 0 0,0 0-1,-1 0 1,0 1 0,-1-1 0,0 0 0,-1 0 0,0-1 0,-1 1 0,0-1 0,-6 12 0,3-10-210,-1-1 1,0 1-1,0-2 1,-1 0 0,0 0-1,-1 0 1,0-1 0,0 0-1,-16 8 1,18-11-613,0 0 1,0-1-1,0 0 0,0-1 1,-16 6-1,-13 5 508,6-1 3927,46-8-457,52 18-3608,-67-23 479,1 1 1,0-1 0,0 1 0,-1-1 0,1 1-1,0 0 1,0-1 0,-1 1 0,1 0 0,-1 0-1,1-1 1,-1 1 0,1 0 0,-1 0 0,0 0-1,1 0 1,-1 0 0,0-1 0,1 1 0,-1 0-1,0 0 1,0 0 0,0 0 0,0 0 0,0 0-1,0 0 1,0 0 0,0 0 0,-1 0-1,1 0 1,0-1 0,0 1 0,-1 0 0,1 0-1,-1 0 1,1 0 0,-1 0 0,1-1 0,-1 2-1,-26 30-279,20-24 342,-6 14 445,11-20-412,0 0-1,1 0 0,0 0 1,-1 0-1,1 0 0,0 0 0,0 0 1,0 0-1,1 0 0,-2 4 1,7 11-1178,2-3 689,17 48-172</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12.752"/>
    </inkml:context>
    <inkml:brush xml:id="br0">
      <inkml:brushProperty name="width" value="0.1" units="cm"/>
      <inkml:brushProperty name="height" value="0.1" units="cm"/>
      <inkml:brushProperty name="color" value="#FFC114"/>
    </inkml:brush>
  </inkml:definitions>
  <inkml:trace contextRef="#ctx0" brushRef="#br0">108 189 5593,'-56'-3'2745,"25"3"-497,11-6-1392,20-9-319,15 3-1,21-9-104,30 9-48,6-2-48,-3-13-72,0 13-128,-23-19-40,1 13-72,6 15-80,-19-1-304,-6 7-120,-10 1-384,-8 0 576,-6-4 152</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13.301"/>
    </inkml:context>
    <inkml:brush xml:id="br0">
      <inkml:brushProperty name="width" value="0.1" units="cm"/>
      <inkml:brushProperty name="height" value="0.1" units="cm"/>
      <inkml:brushProperty name="color" value="#FFC114"/>
    </inkml:brush>
  </inkml:definitions>
  <inkml:trace contextRef="#ctx0" brushRef="#br0">73 0 6505,'-1'1'157,"-1"-1"-1,1 1 0,0-1 1,-1 1-1,1 0 1,0 0-1,-1 0 0,1 0 1,0 0-1,0 0 0,0 0 1,0 0-1,0 0 0,0 0 1,0 1-1,0-1 1,0 0-1,1 1 0,-1-1 1,1 0-1,-1 1 0,1-1 1,-1 1-1,1-1 0,0 1 1,-1-1-1,1 1 1,0-1-1,0 1 0,0 0 1,1 2-1,-3 11 1,-14 23-117,13-32-30,3-6 7,0 1 0,-1 0-1,1-1 1,0 1 0,0-1 0,-1 1 0,1-1 0,0 1-1,-1-1 1,1 1 0,0-1 0,-1 1 0,1-1 0,-1 1-1,1-1 1,-1 0 0,1 1 0,-1-1 0,1 0 0,-1 1-1,1-1 1,-1 0 0,1 0 0,-1 1 0,1-1 0,-1 0-1,0 0 1,1 0 0,-2 0 0,2 0-8,0 0 0,0 0 0,0 0 0,0 0 0,0 0 0,0 0 0,0-1 0,-1 1-1,1 0 1,0 0 0,0 0 0,0 0 0,0 0 0,0 0 0,0-1 0,0 1 0,0 0 0,0 0 0,0 0 0,0 0 0,0 0 0,0-1 0,0 1 0,0 0 0,0 0 0,0 0-1,0 0 1,0-1 0,0 1 0,0 0 0,0 0 0,0 0 0,0 0 0,0 0 0,0 0 0,1-1 0,-1 1 0,0 0 0,0 0 0,0 0 0,0 0 0,0 0 0,0 0 0,0 0 0,0-1-1,1 1 1,-1 0 0,0 0 0,0 0 0,0 0 0,0 0 0,0 0 0,1 0 0,3-2-11,0 0 1,1 0-1,-1 0 0,0-1 0,-1 1 1,1-1-1,0 0 0,-1 0 1,5-5-1,-7 5-1,1 1 1,0-1-1,1 1 1,-1 0-1,0 0 0,1-1 1,-1 2-1,1-1 1,-1 0-1,1 0 1,0 1-1,0 0 0,0-1 1,0 1-1,0 0 1,0 0-1,0 1 1,0-1-1,0 1 0,0-1 1,1 1-1,-1 0 1,0 0-1,0 1 1,5 0-1,-7-1-6,0 1 1,0 0-1,-1-1 0,1 1 1,0-1-1,0 1 0,0 0 0,-1 0 1,1 0-1,0-1 0,-1 1 1,1 0-1,-1 0 0,1 0 1,-1 0-1,0 0 0,1 0 1,-1 0-1,0 0 0,1 0 0,-1 0 1,0 0-1,0 0 0,0 0 1,0 0-1,0 0 0,0 0 1,0 0-1,0 0 0,-1 0 1,1 0-1,0 0 0,-1 0 0,1 0 1,-1 0-1,1 0 0,-1 0 1,0 1-1,-23 36-76,21-35 88,0-1 1,0 1-1,-1 0 0,1-1 1,-1 0-1,0 0 0,1 0 1,-1 0-1,0-1 0,-6 2 1,6-2 11,0 1 1,0 0-1,-1-1 0,1 1 1,0 1-1,0-1 1,-4 4-1,-2 9 125,10-15-131,0 1-1,0-1 0,-1 1 0,1 0 1,0-1-1,-1 1 0,1-1 0,-1 1 1,1 0-1,-1-1 0,1 1 0,0-1 1,-1 0-1,0 1 0,1-1 0,-1 1 1,1-1-1,-1 0 0,0 1 1,1-1-1,-1 0 0,0 0 0,1 1 1,-1-1-1,0 0 0,1 0 0,-1 0 1,0 0-1,1 0 0,-1 0 0,0 0 1,1 0-1,-1 0 0,0-1 0,14 5 254,-12-4-252,1 1 0,0 0 0,-1-1 0,1 1 0,0-1 0,0 0-1,-1 0 1,1 1 0,0-1 0,0 0 0,-1 0 0,1-1 0,0 1-1,0 0 1,-1-1 0,1 1 0,0-1 0,2 0 0,2-2-1,1 0 0,0 1 0,0 0 0,0 0 0,1 1 0,-1 0 0,0 0 0,10 1 0,-15 0-9,-1 0 0,1 0 0,-1 0 1,1 0-1,-1 1 0,0-1 1,1 0-1,-1 1 0,1-1 1,-1 1-1,0 0 0,0-1 1,1 1-1,-1 0 0,0 0 0,0 0 1,0 0-1,0 0 0,2 1 1,-3 0-2,1-1 1,-1 1 0,0-1 0,1 1 0,-1-1 0,0 1-1,0 0 1,0-1 0,0 1 0,0 0 0,0-1-1,0 1 1,-1 0 0,1-1 0,-1 1 0,1-1-1,-1 1 1,1-1 0,-1 1 0,0-1 0,-1 3 0,-2 1-43,0 0 0,0 0 0,0-1 0,0 1 0,0-1 1,-9 6-1,-19 21-458,27-25 400,1-1-15,1 0 0,-1-1 0,-1 1 0,1-1 1,-1 1-1,0-1 0,0-1 0,-9 6 0,-14 2-119</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13.655"/>
    </inkml:context>
    <inkml:brush xml:id="br0">
      <inkml:brushProperty name="width" value="0.1" units="cm"/>
      <inkml:brushProperty name="height" value="0.1" units="cm"/>
      <inkml:brushProperty name="color" value="#FFC114"/>
    </inkml:brush>
  </inkml:definitions>
  <inkml:trace contextRef="#ctx0" brushRef="#br0">102 88 5217,'-21'-69'2721,"24"59"-193,0 2-271,-4 8-2073,-1 3-72,-5 12-80,-48 52-16,37-45-144,14-1-120,6-5-280,1-6 3024,15-5-1952</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13.986"/>
    </inkml:context>
    <inkml:brush xml:id="br0">
      <inkml:brushProperty name="width" value="0.1" units="cm"/>
      <inkml:brushProperty name="height" value="0.1" units="cm"/>
      <inkml:brushProperty name="color" value="#FFC114"/>
    </inkml:brush>
  </inkml:definitions>
  <inkml:trace contextRef="#ctx0" brushRef="#br0">0 0 8378,'17'18'2968,"-9"0"-2575,-6 13-73,-2 1-88,-7-9-56,5 8-160,6-10-144,-3-6-336,9-5 296</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14.553"/>
    </inkml:context>
    <inkml:brush xml:id="br0">
      <inkml:brushProperty name="width" value="0.1" units="cm"/>
      <inkml:brushProperty name="height" value="0.1" units="cm"/>
      <inkml:brushProperty name="color" value="#FFC114"/>
    </inkml:brush>
  </inkml:definitions>
  <inkml:trace contextRef="#ctx0" brushRef="#br0">339 59 8018,'-19'-58'2836,"19"58"-2809,0 0 0,0 1 1,0-1-1,0 0 0,0 0 0,0 1 0,-1-1 0,1 0 0,0 0 0,0 1 0,0-1 0,0 0 0,0 0 1,-1 1-1,1-1 0,0 0 0,0 0 0,0 0 0,-1 0 0,1 1 0,0-1 0,0 0 0,-1 0 0,1 0 1,0 0-1,0 0 0,-1 0 0,1 1 0,0-1 0,-1 0 0,1 0 0,0 0 0,0 0 0,-1 0 0,1 0 0,0 0 1,-1 0-1,1 0 0,0 0 0,0-1 0,-1 1 0,1 0 0,0 0 0,0 0 0,-1 0 0,1 0 0,0 0 1,0-1-1,-1 1 0,1 0 0,0 0 0,0 0 0,0-1 0,-1 1 0,1 0 0,0 0 0,0 0 0,0-1 1,0 1-1,-1-1 0,-2 20 14,-12 5 6,11 13-39,3-29-49,1-1-1,-1 0 1,0 0-1,0 0 1,-1 0 0,0 0-1,0 0 1,-6 12 0,5-12 3,-1-1-1,0 0 1,-1 0 0,1-1 0,-1 1 0,0-1 0,-1 0 0,-6 5 0,9-8 33,1 0 1,0 0-1,0 0 1,0 0-1,0 0 1,0 1-1,0-1 1,0 0-1,1 1 1,-1 0-1,1-1 1,0 1-1,0 0 1,-1 4-1,1-4 11,0 0 1,-1 0-1,1 0 0,-1 1 0,1-1 1,-1 0-1,0-1 0,0 1 0,0 0 0,0-1 1,-1 1-1,-4 3 0,-13 1 39,-4 2 151,24-9-191,-1 1-1,1-1 1,0 1-1,0-1 0,0 0 1,-1 1-1,1-1 0,0 1 1,0-1-1,0 1 0,0-1 1,0 1-1,0-1 1,0 1-1,0-1 0,0 1 1,0-1-1,0 1 0,0-1 1,0 1-1,1-1 0,-1 1 1,0-1-1,0 0 1,0 1-1,1-1 0,-1 1 1,0-1-1,0 1 0,1-1 1,-1 0-1,0 1 0,1-1 1,-1 0-1,1 1 1,-1-1-1,0 0 0,1 0 1,-1 1-1,1-1 0,-1 0 1,1 0-1,-1 0 1,1 0-1,-1 0 0,1 0 1,0 1-1,-1-1-2,1 0 1,-1 0-1,1 1 1,-1-1-1,0 0 1,1 0-1,-1 1 0,1-1 1,-1 1-1,0-1 1,1 0-1,-1 1 0,0-1 1,1 1-1,-1-1 1,0 1-1,1-1 1,-1 1-1,0-1 0,0 1 1,0-1-1,0 1 1,0-1-1,1 1 0,-1-1 1,0 1-1,6 14 68,-4-12-61,0 0-1,0-1 1,0 1 0,-1 1 0,1-1 0,-1 0 0,0 0 0,0 1-1,0-1 1,0 0 0,-1 1 0,1-1 0,-1 1 0,0-1 0,0 1 0,0-1-1,-1 0 1,1 1 0,-2 3 0,2-5-9,0-1 0,1 1-1,-1 0 1,0-1 0,1 1 0,0 0 0,-1-1-1,1 1 1,0-1 0,-1 1 0,1-1 0,0 1-1,0-1 1,0 0 0,1 1 0,-1-1 0,0 0-1,0 0 1,1 0 0,1 1 0,-2-1-11,0-1 1,0 1-1,0-1 1,0 1 0,-1 0-1,1 0 1,0 0-1,0-1 1,0 1-1,-1 0 1,1 0 0,0 0-1,-1 0 1,1 0-1,-1 0 1,1 0-1,-1 0 1,1 0 0,-1 1-1,0-1 1,0 0-1,1 0 1,-1 0-1,0 0 1,0 0 0,0 1-1,0-1 1,-1 2-1,1-2-9,-1 0-1,1 0 1,0 1 0,-1-1-1,1 0 1,0 1-1,0-1 1,0 0 0,0 0-1,0 1 1,0-1-1,0 0 1,1 1-1,-1-1 1,0 0 0,1 0-1,-1 1 1,1-1-1,-1 0 1,2 2-1,5 15 1,4 29 5,-11-44 14,0 0-1,0-1 1,0 1 0,0-1-1,-1 1 1,0-1-1,1 1 1,-1-1-1,0 1 1,0-1 0,0 0-1,0 1 1,-1-1-1,1 0 1,-1 0-1,-1 3 1,-11 19-39,13-15 32,-1 0 1,-1 0-1,0 0 0,0 0 0,-1 0 0,0 0 1,0-1-1,-1 0 0,0 0 0,0 0 0,-1-1 1,-8 8-1,-46 37 61,46-38 141,14-5-2,30 0 141,-11-5-226,46 1 397,-59-6-458,1 1-1,-1-1 1,1 2 0,-1-1-1,1 0 1,-1 1 0,1 1 0,-1-1-1,0 1 1,1 0 0,-1 0-1,0 1 1,0-1 0,-1 2 0,1-1-1,-1 0 1,8 7 0,-12-9-25,0 0 0,0 0 1,0 0-1,1 0 0,-1 0 0,0 0 1,-1 1-1,1-1 0,0 0 1,0 1-1,-1-1 0,1 0 0,0 1 1,-1-1-1,1 1 0,-1-1 1,0 1-1,1 1 0,-17 28 399,2-13-383,-2-1 0,0 0 0,-1-1 0,0-1 0,-1-1 0,-1 0 0,-1-1 0,-23 11 0,-40 30-594,83-54 528,-1 0-1,1 0 1,-1 0 0,1 0 0,-1 0 0,1 0 0,-1 0 0,1 0-1,0 0 1,-1 0 0,1 0 0,-1 0 0,1 0 0,-1 0 0,1-1-1,-1 1 1,1 0 0,0 0 0,-1 0 0,1-1 0,0 1 0,-1 0-1,1 0 1,0-1 0,-1 1 0,1 0 0,0-1 0,-1 1-1,1 0 1,0-1 0,0 1 0,-1-1 0,1 1 0,0 0 0,0-1-1,0 1 1,0-1 0,0 1 0,-1-1 0,1 1 0,0 0 0,0-1-1,0 1 1,0-1 0,0 1 0,0-1 0,1 1 0,-1-1-1,-4-22-480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15.003"/>
    </inkml:context>
    <inkml:brush xml:id="br0">
      <inkml:brushProperty name="width" value="0.1" units="cm"/>
      <inkml:brushProperty name="height" value="0.1" units="cm"/>
      <inkml:brushProperty name="color" value="#FFC114"/>
    </inkml:brush>
  </inkml:definitions>
  <inkml:trace contextRef="#ctx0" brushRef="#br0">23 0 8690,'-2'59'3529,"-2"-16"-3104,-12 46 0,16-86-413,0 0-1,-1 1 1,2-1-1,-1 1 1,0-1-1,0 0 1,1 1-1,1 4 1,6 0 14,5-23-41,3-27-3,-15 36 15,0 0 1,1 0 0,0 0-1,0 1 1,1-1 0,-1 1-1,1-1 1,0 1 0,1 0-1,-1 0 1,1 0 0,0 1-1,0-1 1,6-4 0,33-29 22,-40 34-17,0 1 0,1-1 0,-1 1 1,0-1-1,1 1 0,0 0 0,0 0 1,0 1-1,0-1 0,0 1 0,1 0 0,-1 0 1,1 0-1,-1 1 0,1 0 0,0 0 0,-1 0 1,1 0-1,0 1 0,0-1 0,8 2 0,24 0 12,-28-2-11,-1 1-1,0 0 0,0 1 0,0-1 1,0 2-1,0-1 0,0 1 0,15 5 1,-23-6-5,0 0 1,0 0 0,0-1 0,1 1 0,-1 0 0,0 0 0,0 0 0,-1-1 0,1 1-1,0 0 1,0 0 0,0-1 0,0 1 0,-1 0 0,1 0 0,0-1 0,-1 1 0,1 0-1,0-1 1,-1 1 0,1 0 0,-1-1 0,1 1 0,-1-1 0,1 1 0,-1-1 0,0 1-1,1-1 1,-1 1 0,0-1 0,1 0 0,-1 1 0,-1-1 0,-3 6-2,-37 45 63,-2-2 0,-1-2 0,-60 47 0,97-87-44,-22 16 50,30-22-68,0-1 1,-1 1-1,1-1 0,-1 1 0,1-1 0,-1 1 1,1-1-1,-1 1 0,1-1 0,-1 0 1,1 1-1,-1-1 0,1 0 0,-1 1 0,0-1 1,1 0-1,-1 0 0,1 0 0,-1 1 0,0-1 1,1 0-1,-1 0 0,0 0 0,1 0 0,-1 0 1,0 0-1,1 0 0,-1 0 0,0-1 0,1 1 1,-2 0-1,34-20-255,-1-9 1388,11-3-592</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3:06.352"/>
    </inkml:context>
    <inkml:brush xml:id="br0">
      <inkml:brushProperty name="width" value="0.1" units="cm"/>
      <inkml:brushProperty name="height" value="0.1" units="cm"/>
      <inkml:brushProperty name="color" value="#FFC114"/>
    </inkml:brush>
  </inkml:definitions>
  <inkml:trace contextRef="#ctx0" brushRef="#br0">78 1 8450,'-77'126'2936,"85"-109"-2607,0-1-41,5 5 32,-4 1-24,-3-8-96,11 16-80,-8-9-112,5-3-120,-5 7-400,-7-17 344,-2 20-16</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15.453"/>
    </inkml:context>
    <inkml:brush xml:id="br0">
      <inkml:brushProperty name="width" value="0.1" units="cm"/>
      <inkml:brushProperty name="height" value="0.1" units="cm"/>
      <inkml:brushProperty name="color" value="#FFC114"/>
    </inkml:brush>
  </inkml:definitions>
  <inkml:trace contextRef="#ctx0" brushRef="#br0">202 0 8530,'-8'17'4733,"-25"46"-4803,-16 8 65,48-67 6,-1 0 0,0 0 0,1 0 0,0 0-1,0 0 1,0 1 0,0 6 0,1-8-1,0 0 0,-1 1 0,1-1 0,-1 0 0,0 0 1,0 0-1,0 0 0,0 0 0,0 0 0,-4 5 0,3-3 10,1-1-1,-1 1 1,1 0-1,0 0 1,0-1-1,1 1 1,-1 0-1,1 0 1,0 0-1,0 0 1,1 0-1,1 7 1,0 17 98,-3 35 309,-2 0-1,-4-1 0,-18 84 1,19-114-303,5-26-89,0 1 1,0-1 0,-1 0 0,0 1-1,-5 9 1,-16 34 62,21-46-87,-3 5-35,5-10 33,1-1-1,-1 1 0,0 0 0,0 0 0,0 0 0,0 0 0,0 0 0,0 0 0,0 0 0,0 0 0,0 0 0,0-1 0,0 1 0,0 0 1,0 0-1,0 0 0,0 0 0,1 0 0,-1 0 0,0 0 0,0 0 0,0 0 0,0 0 0,0 0 0,0 0 0,0 0 0,0 0 0,1 0 1,-1 0-1,0 0 0,0 0 0,0 0 0,0 0 0,0 0 0,0 0 0,0 0 0,1 0 0,-1 0 0,0 0 0,0 0 0,0 0 0,0 0 1,0 0-1,0 0 0,0 0 0,0 0 0,1 0 0,-1 0 0,0 0 0,0 0 0,0 0 0,0 1 0,0-1 0,0 0 0,0 0 0,0 0 1,0 0-1,0 0 0,0 0 0,0 0 0,0 1 0,4-7-194,0 0 1,-1 0-1,0 0 0,-1-1 1,1 1-1,-1-1 0,0 1 1,-1-1-1,2-10 1,21-54-1246,-14 27 1102</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15.834"/>
    </inkml:context>
    <inkml:brush xml:id="br0">
      <inkml:brushProperty name="width" value="0.1" units="cm"/>
      <inkml:brushProperty name="height" value="0.1" units="cm"/>
      <inkml:brushProperty name="color" value="#FFC114"/>
    </inkml:brush>
  </inkml:definitions>
  <inkml:trace contextRef="#ctx0" brushRef="#br0">1 199 8418,'28'-11'3989,"13"-20"-2997,-1 2-737,14-3-15,-19 11-77,65-29 0,-87 45-113,0 0 0,1 1 0,0 1 0,-1 0 1,1 1-1,0 1 0,1 0 0,26 1 0,-39 1-28,0-1-1,0 0 0,1 1 1,-1-1-1,0 1 0,0 0 1,0-1-1,0 1 1,0 0-1,0 0 0,0 0 1,-1 1-1,1-1 0,0 0 1,0 1-1,-1-1 1,1 1-1,-1 0 0,0-1 1,1 1-1,-1 0 1,0 0-1,0 0 0,0 0 1,0 0-1,0 0 0,0 0 1,-1 0-1,1 4 1,1 5 91,-1 0 1,0 1-1,-1-1 1,-2 19-1,0-1 52,5 52 245,-1-56-284,-1 2 0,-1-1 0,-6 45 1,2-49-64,3-8-18,-2-1 0,1 1 0,-2 0 0,0-1 0,-1 1 0,-8 17 0,-18 28 51,-36 105 0,63-154-118,0-1 0,-1-1 0,0 1 0,0-1 0,0 1 0,-11 10 0,1 0-433,14-18 415,1-1-1,-1 1 1,1-1-1,-1 0 1,0 1 0,1-1-1,-1 1 1,0-1-1,1 0 1,-1 0 0,0 1-1,0-1 1,1 0-1,-1 0 1,0 0 0,0 0-1,1 0 1,-1 0-1,0 0 1,0 0 0,0 0-1,1 0 1,-1 0 0,0-1-1,1 1 1,-1 0-1,0 0 1,0-1 0,1 1-1,-1 0 1,0-1-1,1 1 1,-1-1 0,1 1-1,-1-1 1,1 1-1,-1-1 1,0-1 0,-25-27-709,22 25 519,-37-57-1374,18 23 1204</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16.274"/>
    </inkml:context>
    <inkml:brush xml:id="br0">
      <inkml:brushProperty name="width" value="0.1" units="cm"/>
      <inkml:brushProperty name="height" value="0.1" units="cm"/>
      <inkml:brushProperty name="color" value="#FFC114"/>
    </inkml:brush>
  </inkml:definitions>
  <inkml:trace contextRef="#ctx0" brushRef="#br0">19 51 8306,'-2'-10'1780,"2"9"-1720,0 1 0,0 0 1,0 0-1,0-1 0,0 1 1,0 0-1,0 0 1,0-1-1,0 1 0,0 0 1,0 0-1,0 0 0,0-1 1,0 1-1,0 0 0,0 0 1,-1-1-1,1 1 1,0 0-1,0 0 0,0 0 1,0-1-1,0 1 0,-1 0 1,1 0-1,0 0 0,0 0 1,0 0-1,-1-1 0,1 1 1,0 0-1,0 0 1,-1 0-1,1 0 0,0 0 1,0 0-1,0 0 0,-1 0 1,1 0-1,0 0 0,0 0 1,-1 0-1,1 0 1,0 0-1,0 0 0,-1 0 1,1 0-1,0 0 0,-1 0 1,0 0 98,-4 14-100,2-8-97,5-7-153,6-5 177,-1 0-1,1 0 0,0 1 0,0 0 0,0 1 0,1 0 0,0 0 0,-1 0 0,15-2 0,-21 5 13,1 0-1,-1 1 0,1 0 1,-1-1-1,1 1 1,-1 0-1,1 0 0,0 0 1,-1 1-1,1-1 1,-1 1-1,1-1 0,-1 1 1,0 0-1,1 0 1,-1 0-1,0 0 0,1 0 1,-1 0-1,3 3 1,-4-2 2,1 0 0,-1 0 0,1 0 0,-1 0 0,0 0 0,0 1 1,0-1-1,0 0 0,-1 1 0,1-1 0,-1 1 0,1-1 0,-1 0 0,0 1 0,0-1 1,0 1-1,0 2 0,-1 4 58,-1-1-1,1 0 1,-1 0 0,-1-1 0,0 1 0,0 0 0,0-1-1,-1 0 1,0 1 0,0-1 0,-9 11 0,5-10 93,4-2-12,-1-1 0,1 0 1,-1 0-1,0 0 0,0-1 0,0 0 1,-1 0-1,0 0 0,1 0 1,-1-1-1,-1 0 0,1 0 0,0-1 1,-8 2-1,20-15-1412,14-9 712,25-22 212</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16.883"/>
    </inkml:context>
    <inkml:brush xml:id="br0">
      <inkml:brushProperty name="width" value="0.1" units="cm"/>
      <inkml:brushProperty name="height" value="0.1" units="cm"/>
      <inkml:brushProperty name="color" value="#FFC114"/>
    </inkml:brush>
  </inkml:definitions>
  <inkml:trace contextRef="#ctx0" brushRef="#br0">523 28 8866,'-51'-28'2985,"43"58"-2865,0 16-24,-7 4 0,-8-4 16,0-1 80,-7 6 8,-12 6 24,-4 12-48,-17 5-120,-1-5-16,3-5-64,14-8-72,16-25-320,21-3-96,13-30 256</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17.226"/>
    </inkml:context>
    <inkml:brush xml:id="br0">
      <inkml:brushProperty name="width" value="0.1" units="cm"/>
      <inkml:brushProperty name="height" value="0.1" units="cm"/>
      <inkml:brushProperty name="color" value="#FFC114"/>
    </inkml:brush>
  </inkml:definitions>
  <inkml:trace contextRef="#ctx0" brushRef="#br0">1 71 5497,'33'-19'2697,"-4"-1"-505,4 2-1536,3 10-280,-3 3-104,-3 6-119,-6 6-25,-4 6-112,-4-3-48,-4 0-216,-9 0-241,-6-4 297</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17.569"/>
    </inkml:context>
    <inkml:brush xml:id="br0">
      <inkml:brushProperty name="width" value="0.1" units="cm"/>
      <inkml:brushProperty name="height" value="0.1" units="cm"/>
      <inkml:brushProperty name="color" value="#FFC114"/>
    </inkml:brush>
  </inkml:definitions>
  <inkml:trace contextRef="#ctx0" brushRef="#br0">10 39 8594,'-6'8'3023,"17"-4"-2415,21-4-652,93-40 299,-117 38-244,5-1-6,0 1 1,0 0-1,1 1 0,25 0 1,-36 1-5,-1 0 0,0 1 0,0-1 0,0 0 0,0 1 0,0-1-1,0 1 1,0 0 0,0 0 0,0 0 0,0 0 0,0 0 0,0 0 0,0 0 0,-1 1 0,1-1 0,-1 1 0,1-1 0,-1 1 0,1 0 0,-1-1 0,0 1 0,0 0 0,0 0-1,0 0 1,0 0 0,0 0 0,0 0 0,-1 0 0,1 0 0,-1 0 0,1 0 0,-1 0 0,0 0 0,0 1 0,0-1 0,0 0 0,-1 3 0,-1 11 6,-1 1-1,0 0 1,-1-1 0,-1 0 0,-1 0 0,0 0 0,-1-1 0,-9 15 0,-2 0 25,-1-1 0,-45 51 0,61-77-31,0 0 0,0 0 0,0 0-1,0 0 1,-1-1 0,0 1-1,1-1 1,-1 0 0,0 0 0,0 0-1,-6 1 1,9-3-1,0 1 0,0-1 0,0 0 0,0 0-1,0 0 1,0 0 0,0 0 0,0 0 0,0 0 0,0-1 0,0 1 0,0 0 0,0 0 0,0-1 0,1 1-1,-1-1 1,0 1 0,0-1 0,0 1 0,-1-2 0,1 1 0,0 0 0,0-1 1,0 0-1,0 1 0,0-1 0,0 1 0,1-1 0,-1 0 1,1 0-1,-1 1 0,1-1 0,-1 0 0,1 0 0,0 0 1,0-2-1,1-28 4,1 0 1,1-1-1,2 1 1,1 0-1,2 1 1,1 0-1,19-46 1,-5 45 6,-12 27-3,-10 24 27,-7 7 93,-1 0 0,-1-1 0,-2 0-1,-24 47 1,-8 20 140,35-74-295,-1 0 0,0-1 0,-1 0-1,-2 0 1,1-1 0,-15 17 0,25-33 11,0 0-1,0-1 1,0 1 0,0 0 0,1 0 0,-1 0 0,0 0 0,0 0 0,0 0 0,0 0 0,1 0 0,-1 0 0,0-1 0,0 1 0,0 0 0,0 0 0,1 0 0,-1 0 0,0 0 0,0 0 0,0 0 0,1 0 0,-1 0 0,0 1 0,0-1 0,0 0 0,0 0 0,1 0 0,-1 0 0,0 0 0,0 0 0,0 0 0,0 0 0,1 0 0,-1 0 0,0 1 0,0-1 0,0 0 0,0 0-1,0 0 1,0 0 0,1 0 0,-1 1 0,0-1 0,0 0 0,0 0 0,0 0 0,0 0 0,0 1 0,0-1 0,0 0 0,0 0 0,0 0 0,0 1 0,0-1 0,0 0 0,0 0 0,15-15-297</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17.925"/>
    </inkml:context>
    <inkml:brush xml:id="br0">
      <inkml:brushProperty name="width" value="0.1" units="cm"/>
      <inkml:brushProperty name="height" value="0.1" units="cm"/>
      <inkml:brushProperty name="color" value="#FFC114"/>
    </inkml:brush>
  </inkml:definitions>
  <inkml:trace contextRef="#ctx0" brushRef="#br0">0 0 7017,'10'2'3081,"3"-2"-1024,5 0-1857,7 5-240,0-5-88,-1-3-208,-1 4-169,-6-1 305</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18.270"/>
    </inkml:context>
    <inkml:brush xml:id="br0">
      <inkml:brushProperty name="width" value="0.1" units="cm"/>
      <inkml:brushProperty name="height" value="0.1" units="cm"/>
      <inkml:brushProperty name="color" value="#FFC114"/>
    </inkml:brush>
  </inkml:definitions>
  <inkml:trace contextRef="#ctx0" brushRef="#br0">112 0 8626,'-112'127'3000,"116"-124"-2631,5 4-169,13-3 32,6-2 16,5-5-24,-1-5-32,5-2-128,-1-2-96,-7 6-240,4 1-112,-8-3 2624,-6 3-1776</inkml:trace>
  <inkml:trace contextRef="#ctx0" brushRef="#br0" timeOffset="1">307 79 7946,'-1'0'3008,"-11"21"-2247,-34 39-241,27-36-120,-3 4-24,6-5-72,4 7-56,-1-9-144,2-3-120,1-5-328,0-1-176,7-12 296</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18.623"/>
    </inkml:context>
    <inkml:brush xml:id="br0">
      <inkml:brushProperty name="width" value="0.1" units="cm"/>
      <inkml:brushProperty name="height" value="0.1" units="cm"/>
      <inkml:brushProperty name="color" value="#FFC114"/>
    </inkml:brush>
  </inkml:definitions>
  <inkml:trace contextRef="#ctx0" brushRef="#br0">0 4 8898,'0'-2'3025,"2"1"-2849,21 4 16,41 22 48,-41-7-64,0-17-16,-3-2-104,3-4-296,0-3-104,-7-1-40,-4 3 184</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18.953"/>
    </inkml:context>
    <inkml:brush xml:id="br0">
      <inkml:brushProperty name="width" value="0.1" units="cm"/>
      <inkml:brushProperty name="height" value="0.1" units="cm"/>
      <inkml:brushProperty name="color" value="#FFC114"/>
    </inkml:brush>
  </inkml:definitions>
  <inkml:trace contextRef="#ctx0" brushRef="#br0">9 15 7274,'-1'1'133,"0"0"0,0-1 0,1 1 1,-1 0-1,1 0 0,-1 0 1,0 0-1,1 0 0,0 0 1,-1 0-1,1 0 0,0 0 0,-1 0 1,1 0-1,0 0 0,0 0 1,0 0-1,0 0 0,0 0 1,0 0-1,0 0 0,0 0 0,0 0 1,0 0-1,1 0 0,-1 2 1,20 19 817,-17-20-925,0 0 0,-1 0 0,0 1 0,1-1-1,-1 0 1,0 1 0,0 0 0,-1-1 0,1 1 0,0 0 0,1 5 0,2 14 47,-4-14-47,1 0 1,0 0-1,0 0 1,0-1-1,1 1 1,5 9-1,-6-15-19,-1 0 0,1-1 0,-1 1 0,1 0 0,0-1 0,-1 1-1,1-1 1,0 1 0,0-1 0,0 0 0,0 0 0,0 0 0,0 0-1,1 0 1,-1 0 0,0-1 0,0 1 0,1-1 0,-1 1 0,0-1 0,1 0-1,-1 0 1,0 0 0,1 0 0,-1-1 0,4 0 0,7-2 3,0-1 1,0-1-1,0 0 1,-1-1 0,0 0-1,16-12 1,9-3 3,37-23 82,-49 28 1,1 1-1,1 1 1,29-11-1,8 0 249,-64 25-344,0 0 0,0 0 1,0 0-1,0 0 1,0 0-1,0 0 1,0 0-1,0 1 1,0-1-1,0 0 0,0 0 1,0 0-1,0 0 1,0 0-1,0 0 1,0 0-1,0 0 0,0 0 1,0 0-1,0 1 1,0-1-1,1 0 1,-1 0-1,0 0 1,0 0-1,0 0 0,0 0 1,0 0-1,0 0 1,0 0-1,0 0 1,0 0-1,0 0 1,0 0-1,1 0 0,-1 0 1,0 0-1,0 0 1,0 0-1,0 0 1,0 0-1,-15 11-84,2-2 12,-8 6-31,7-4-41,0-1-1,0 0 0,-1-1 1,-29 12-1,-17 2-145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3:07.334"/>
    </inkml:context>
    <inkml:brush xml:id="br0">
      <inkml:brushProperty name="width" value="0.1" units="cm"/>
      <inkml:brushProperty name="height" value="0.1" units="cm"/>
      <inkml:brushProperty name="color" value="#FFC114"/>
    </inkml:brush>
  </inkml:definitions>
  <inkml:trace contextRef="#ctx0" brushRef="#br0">66 40 8610,'-62'64'3161,"59"-66"-2601,4-1-240,9-3-8,7-4-88,6-5-16,16 5-64,-5-5-16,3-3-80,10 7-32,-1 3-24,17 8-152,-22 0-344,-20-2-280,2-1 448</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19.322"/>
    </inkml:context>
    <inkml:brush xml:id="br0">
      <inkml:brushProperty name="width" value="0.1" units="cm"/>
      <inkml:brushProperty name="height" value="0.1" units="cm"/>
      <inkml:brushProperty name="color" value="#FFC114"/>
    </inkml:brush>
  </inkml:definitions>
  <inkml:trace contextRef="#ctx0" brushRef="#br0">1 223 6617,'0'1'173,"0"1"-1,1-1 1,-1 1-1,1-1 0,0 0 1,-1 1-1,1-1 1,0 0-1,0 1 0,-1-1 1,1 0-1,0 0 0,0 0 1,1 0-1,-1 0 1,0 0-1,0 0 0,0 0 1,1 0-1,-1 0 1,0-1-1,1 1 0,-1-1 1,1 1-1,-1-1 1,1 1-1,1-1 0,44 11 619,-42-10-770,1 0 0,-1 0 0,0 1 1,0 0-1,0 0 0,0 0 0,0 0 1,0 1-1,-1-1 0,1 1 1,-1 1-1,0-1 0,0 0 0,0 1 1,0 0-1,0 0 0,3 5 0,-8-9-79,0 0-1,0 1 1,1-1-1,-1 0 1,0 0-1,0 1 1,1-1-1,-1 0 1,0 1-1,1-1 1,-1 1-1,0-1 1,1 1-1,-1-1 1,1 1-1,-1-1 1,1 1-1,-1-1 1,1 1-1,-1 0 1,1-1-1,-1 1 1,1 0-1,0 0 1,0-1-1,-1 1 1,1 0-1,0 1 1,0-2 21,0 1 1,0-1-1,0 1 0,0-1 1,0 0-1,0 1 1,0-1-1,0 1 0,1-1 1,-1 0-1,0 1 0,0-1 1,0 1-1,1-1 0,-1 0 1,0 1-1,0-1 1,1 0-1,-1 0 0,0 1 1,1-1-1,-1 0 0,0 0 1,1 1-1,-1-1 0,0 0 1,1 0-1,-1 0 0,0 0 1,1 1-1,-1-1 1,1 0-1,-1 0 0,1 0 1,-1 0-1,0 0 0,1 0 1,0 0-1,20-10 763,4-2-331,-4 3-186,-1-2 1,0 0-1,0-1 0,-1-1 1,27-25-1,-30 24-111,0 0-1,0 2 0,2-1 1,-1 2-1,1 0 0,1 2 1,0 0-1,1 1 0,-1 0 1,30-6-1,-5 5 64,55-14 166,-90 21-296,0-1 0,0-1 0,-1 0 0,1 0 0,-1-1 0,0 0 0,15-12 0,-20 14-21,0 0 1,0 1-1,1-1 0,-1 1 0,1 0 0,0 0 0,0 0 1,0 0-1,7-1 0,-10 2-8,-1 1-1,1 0 1,-1 0 0,1 0-1,0 0 1,-1 0 0,1 0-1,-1 0 1,1 0 0,0 0-1,-1 0 1,1 1-1,-1-1 1,1 0 0,0 0-1,-1 0 1,1 1 0,-1-1-1,1 0 1,-1 1 0,1-1-1,-1 0 1,1 1 0,-1-1-1,1 2 1,0-1-1,-1 1 1,1-1-1,-1 1 0,0-1 0,1 1 1,-1-1-1,0 1 0,0-1 1,0 1-1,0-1 0,0 1 0,0-1 1,-1 1-1,1-1 0,-1 3 1,-6 26 11,5-16-30,-1-1 1,0 0-1,0 1 1,-1-1-1,-1-1 1,0 1-1,-1-1 1,-1 0-1,0 0 1,0-1-1,-1 1 1,-11 11-1,0-7-164,-1-1 0,0-1 0,-1-1 0,0-1-1,-1-1 1,-39 14 0,55-23-27,0-1 0,1 0-1,-1 0 1,0 0 0,0 0 0,0-1 0,0 0-1,0 0 1,0-1 0,0 0 0,1 0 0,-1 0-1,0-1 1,1 0 0,-1 0 0,-9-5 0,-16-17-887</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19.685"/>
    </inkml:context>
    <inkml:brush xml:id="br0">
      <inkml:brushProperty name="width" value="0.1" units="cm"/>
      <inkml:brushProperty name="height" value="0.1" units="cm"/>
      <inkml:brushProperty name="color" value="#FFC114"/>
    </inkml:brush>
  </inkml:definitions>
  <inkml:trace contextRef="#ctx0" brushRef="#br0">27 243 2312,'-17'-163'1973,"16"107"-147,1 54-1592,1 0 0,-1 1 0,1-1 0,-1 1 0,1-1 0,0 1 0,0-1 0,0 1 1,0 0-1,0-1 0,0 1 0,0 0 0,0 0 0,3-3 1216,-3 55-751,0-25-492,-1-1 1,-1 0 0,-8 45 0,4-46-149,0 0-1,2 1 1,1-1 0,1 27-1,1-51-56,0 0-1,0 0 0,0 1 0,0-1 0,0 0 1,0 0-1,0 1 0,0-1 0,0 0 1,1 0-1,-1 1 0,0-1 0,0 0 0,0 0 1,0 0-1,0 1 0,0-1 0,1 0 1,-1 0-1,0 0 0,0 0 0,0 1 0,1-1 1,-1 0-1,0 0 0,0 0 0,0 0 1,1 0-1,-1 0 0,0 0 0,0 1 0,0-1 1,1 0-1,-1 0 0,0 0 0,0 0 1,1 0-1,-1 0 0,0 0 0,0 0 0,1 0 1,-1 0-1,0 0 0,0-1 0,1 1 1,14-8 62,14-17 47,-22 16-95,0 1 0,0 0 0,1 1 0,0 0 0,1 0 0,0 1 0,0 0 0,0 0-1,1 1 1,-1 1 0,14-5 0,-6 3 7,-15 4-24,1 1 0,0-1-1,0 1 1,0 0 0,0 0 0,0 0 0,0 0 0,1 1 0,-1-1-1,0 1 1,0 0 0,1 0 0,-1 0 0,0 0 0,0 1 0,0-1 0,1 1-1,-1 0 1,0-1 0,0 2 0,0-1 0,0 0 0,0 1 0,0-1-1,-1 1 1,6 4 0,-2-1-45,-4-4 24,-1 0 0,0 0 0,1 0 0,-1 0 0,0 1 0,0-1 0,1 0 0,-1 1 0,0-1 0,0 1 0,-1 0 0,1-1 0,0 1 0,0-1 0,-1 1 0,1 0 0,-1 0 0,0-1-1,1 1 1,-1 0 0,0 3 0,2 15-168</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20.151"/>
    </inkml:context>
    <inkml:brush xml:id="br0">
      <inkml:brushProperty name="width" value="0.1" units="cm"/>
      <inkml:brushProperty name="height" value="0.1" units="cm"/>
      <inkml:brushProperty name="color" value="#FFC114"/>
    </inkml:brush>
  </inkml:definitions>
  <inkml:trace contextRef="#ctx0" brushRef="#br0">213 91 9010,'66'-82'2630,"-51"73"-1987,-10 17-475,-8 15-143,-12-6 4,-1 0 1,0-1-1,-2-1 1,-20 14-1,19-14-13,-16 11-6,14-10-5,0 0 0,2 1 0,-1 1-1,-21 27 1,41-45 3,-1 1 0,1-1 0,0 1-1,-1-1 1,1 0 0,-1 1 0,1-1-1,-1 1 1,1-1 0,-1 0-1,1 1 1,-1-1 0,1 0 0,-1 0-1,0 1 1,1-1 0,-1 0 0,1 0-1,-1 0 1,0 0 0,1 0 0,-1 0-1,0 0 1,1 0 0,-1 0 0,1 0-1,-2 0 1,5-5 227,17-4-132,6-2-35,25-9 114,-48 19-168,0 0 0,0 0 0,0 1 0,0-1 1,0 1-1,0 0 0,0 0 0,0 0 0,0 0 0,0 0 1,0 1-1,0 0 0,0-1 0,0 1 0,3 2 0,-5-2-2,0 0-1,0 0 0,0 0 0,0 1 1,0-1-1,-1 0 0,1 1 0,0-1 1,-1 0-1,0 1 0,1-1 0,-1 1 1,0-1-1,1 1 0,-1-1 0,0 1 1,0-1-1,0 1 0,0-1 0,-1 1 1,1-1-1,0 1 0,-1-1 0,1 1 1,-1-1-1,0 2 0,-2 24 125,5-11-72,1 8 107,-2 1-1,-1 45 0,-1-62-153,-1 1-1,1-1 1,-1 0-1,-1 0 1,1 0-1,-2 0 1,1 0-1,-1 0 1,0-1-1,0 0 1,-1 0-1,-7 9 1,4-2-147,0 1-181,8-15 291,0 0-1,0 0 0,0-1 0,0 1 0,0 0 0,1 0 0,-1 0 1,0 0-1,0 0 0,0-1 0,0 1 0,0 0 0,0 0 1,0 0-1,0 0 0,0-1 0,0 1 0,0 0 0,0 0 1,0 0-1,0 0 0,0 0 0,0-1 0,0 1 0,0 0 0,0 0 1,0 0-1,-1 0 0,1 0 0,0-1 0,0 1 0,0 0 1,0 0-1,0 0 0,0 0 0,0 0 0,0 0 0,-1-1 1,1 1-1,0 0 0,0 0 0,0 0 0,0 0 0,0 0 0,-1 0 1,1 0-1,0 0 0,0 0 0,0 0 0,0 0 0,0 0 1,-1 0-1,1 0 0,0 0 0,0 0 0,0 0 0,0 0 1,-1 0-1,1 0 0,0 0 0,0 0 0,0 0 0,0 0 1,0 0-1,-1 0 0,1 0 0,0 1 0,-2-22-372</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20.482"/>
    </inkml:context>
    <inkml:brush xml:id="br0">
      <inkml:brushProperty name="width" value="0.1" units="cm"/>
      <inkml:brushProperty name="height" value="0.1" units="cm"/>
      <inkml:brushProperty name="color" value="#FFC114"/>
    </inkml:brush>
  </inkml:definitions>
  <inkml:trace contextRef="#ctx0" brushRef="#br0">0 151 6273,'80'-95'2750,"-78"92"-2477,0 0-1,1 0 0,-1 0 0,1 1 1,0-1-1,0 1 0,0 0 1,1 0-1,4-3 0,14 4-184,-11 2 131,2-2-17,0-1-1,0-1 1,15-5 0,-20 5-130,0 1 1,0-1 0,0 2 0,0-1 0,0 1-1,0 0 1,0 1 0,0 0 0,0 0-1,13 2 1,-20-1-56,0-1 0,-1 1 0,1 0 0,0-1-1,0 1 1,0 0 0,0 0 0,0 0 0,-1 0-1,1-1 1,0 1 0,-1 0 0,1 0 0,-1 0-1,1 0 1,-1 1 0,1-1 0,-1 0 0,0 0 0,0 0-1,1 0 1,-1 0 0,0 0 0,0 0 0,0 2-1,0 38 300,-1-24-207,1 47-53,-3 1 0,-3-1 1,-3 0-1,-19 72 0,24-110-400,4-22 222,0 0 0,-1 0 0,1-1 0,-1 1 0,0 0 0,0 0 0,0-1 0,-1 1 0,1-1 0,-1 1 0,0-1 0,-2 4 0,-5-4-348</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20.820"/>
    </inkml:context>
    <inkml:brush xml:id="br0">
      <inkml:brushProperty name="width" value="0.1" units="cm"/>
      <inkml:brushProperty name="height" value="0.1" units="cm"/>
      <inkml:brushProperty name="color" value="#FFC114"/>
    </inkml:brush>
  </inkml:definitions>
  <inkml:trace contextRef="#ctx0" brushRef="#br0">50 105 7698,'-49'-97'3096,"57"94"-1871,-1 3-681,17 2-160,-7 1-16,1-3-72,0-10-48,6 20-152,-7-15-112,1 7-288,-3 9-176,-5-12 264</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21.169"/>
    </inkml:context>
    <inkml:brush xml:id="br0">
      <inkml:brushProperty name="width" value="0.1" units="cm"/>
      <inkml:brushProperty name="height" value="0.1" units="cm"/>
      <inkml:brushProperty name="color" value="#FFC114"/>
    </inkml:brush>
  </inkml:definitions>
  <inkml:trace contextRef="#ctx0" brushRef="#br0">15 135 8858,'-10'12'3313,"5"-7"-2441,10 1-584,-2-7-120,-3-1-80,0 0-32,12-4-72,18-6-320,39-73-200,-40 36 288</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21.502"/>
    </inkml:context>
    <inkml:brush xml:id="br0">
      <inkml:brushProperty name="width" value="0.1" units="cm"/>
      <inkml:brushProperty name="height" value="0.1" units="cm"/>
      <inkml:brushProperty name="color" value="#FFC114"/>
    </inkml:brush>
  </inkml:definitions>
  <inkml:trace contextRef="#ctx0" brushRef="#br0">128 5 7194,'-17'18'4982,"-5"4"-3990,12-9-754,1 2 1,1-1-1,0 1 1,1 0-1,1 0 0,0 1 1,1 0-1,-3 19 0,-8 20-248,15-51-34,0 0-1,0 0 0,0 0 1,1 0-1,-1-1 0,1 1 1,0 0-1,0 0 0,0 0 1,1 0-1,-1 0 0,1 0 0,0 0 1,0 0-1,3 6 0,13-41-1219,-10 19 1194,0 0 0,1 0 0,0 1 0,1 0 0,1 0 0,-1 1-1,17-13 1,2-4 10,123-114 88,-149 139-10,-1 0 1,1 0 0,0 1 0,0-1-1,0 1 1,0-1 0,0 1-1,0 0 1,0-1 0,1 1 0,-1 0-1,0 1 1,1-1 0,-1 0-1,0 1 1,5-1 0,-5 1 17,-1 0 0,1 0 0,-1 1-1,1-1 1,-1 1 0,0-1 0,1 1 0,-1 0 0,1 0 0,-1-1 0,0 1 0,0 0 0,1 0 0,-1 0 0,0 0 0,0 0 0,0 1-1,0-1 1,1 3 0,2 2 78,-1 1-1,0 1 1,0-1-1,0 0 1,-1 1-1,0-1 0,-1 1 1,0 0-1,0 7 1,-1 82 409,-4-1 1,-19 113-1,9-88-430,13-112-135,-1-1 1,1 1 0,-1 0-1,-1-1 1,-4 12 0,7-19 11,-1 1 1,1-1 0,-1 0 0,0 0 0,1 0 0,-1-1-1,0 1 1,0 0 0,1 0 0,-1 0 0,0 0-1,0-1 1,0 1 0,0 0 0,0-1 0,0 1 0,0-1-1,0 1 1,0-1 0,-1 1 0,0-1-26,0-1 0,1 1 0,-1 0 0,1 0 0,-1-1 0,1 1 0,0-1 0,-1 0 0,1 1 0,-1-1 0,1 0 0,0 0 0,0 0 0,0 0 0,-1 0 0,1 0 0,0 0-1,0 0 1,0 0 0,0-2 0,-17-20-496,1-2 0,2 1 0,-17-38 0,29 56 552,1-1 1,1 1-1,-1-1 1,1 0-1,0 0 0,1 0 1,-1 1-1,1-1 0,1 0 1,-1 0-1,1 0 1,1 0-1,-1 0 0,1 1 1,0-1-1,0 1 0,7-12 1,-7 13 57,2-19 418,-5 23-447,1 1 0,0-1-1,0 0 1,0 0 0,-1 1-1,1-1 1,0 0 0,0 0-1,0 0 1,0 1 0,1-1-1,-1 0 1,0 0 0,0 1-1,0-1 1,1 0 0,-1 1-1,0-1 1,1 0 0,-1 1-1,0-1 1,1 0 0,-1 1-1,1-1 1,-1 0 0,1 1-1,-1-1 1,1 1-1,-1-1 1,1 1 0,0 0-1,-1-1 1,1 1 0,0 0-1,-1-1 1,1 1 0,0 0-1,0 0 1,-1-1 0,1 1-1,0 0 1,0 0 0,-1 0-1,1 0 1,0 0 0,0 0-1,-1 0 1,1 0 0,0 0-1,0 1 1,-1-1 0,1 0-1,0 0 1,0 1 0,-1-1-1,1 1 1,0-1-1,0 1 1,70 24-211,-41-13 2965,-7-5-1566</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21.830"/>
    </inkml:context>
    <inkml:brush xml:id="br0">
      <inkml:brushProperty name="width" value="0.1" units="cm"/>
      <inkml:brushProperty name="height" value="0.1" units="cm"/>
      <inkml:brushProperty name="color" value="#FFC114"/>
    </inkml:brush>
  </inkml:definitions>
  <inkml:trace contextRef="#ctx0" brushRef="#br0">157 72 9002,'-54'-72'3217,"54"87"-2577,1-4-304,-6 17 104,1 8 16,-5 14-96,-1 17-48,-4-3-200,-6-6-40,2-9-176,1-10-200,11-21-424,6 2-240,8-27 560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22.184"/>
    </inkml:context>
    <inkml:brush xml:id="br0">
      <inkml:brushProperty name="width" value="0.1" units="cm"/>
      <inkml:brushProperty name="height" value="0.1" units="cm"/>
      <inkml:brushProperty name="color" value="#FFC114"/>
    </inkml:brush>
  </inkml:definitions>
  <inkml:trace contextRef="#ctx0" brushRef="#br0">139 5 8098,'5'-5'3056,"28"9"-2287,-15-1-529,5-1-88,8 6-96,-30-7-48,22 8-232,-9-3-192,-11-4 239</inkml:trace>
  <inkml:trace contextRef="#ctx0" brushRef="#br0" timeOffset="1">7 340 8986,'-6'15'3185,"7"-12"-2745,4-6-216,9-7-48,5 10-24,16 5-32,6-5 0,0-8-232,2-12-184,-9-8-360,-13-4 384</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22.518"/>
    </inkml:context>
    <inkml:brush xml:id="br0">
      <inkml:brushProperty name="width" value="0.1" units="cm"/>
      <inkml:brushProperty name="height" value="0.1" units="cm"/>
      <inkml:brushProperty name="color" value="#FFC114"/>
    </inkml:brush>
  </inkml:definitions>
  <inkml:trace contextRef="#ctx0" brushRef="#br0">104 0 8466,'-1'17'3249,"-1"2"-2217,0 11-472,-9 1 88,-2 7 72,19 13-48,-16-2-240,2 12-168,-5 8-192,-8-7-48,21 11-24,-5-13 0,-3-19-232,-2-13-176,5-28-320,5-19-144,11-24 544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24:07.302"/>
    </inkml:context>
    <inkml:brush xml:id="br0">
      <inkml:brushProperty name="width" value="0.05" units="cm"/>
      <inkml:brushProperty name="height" value="0.05" units="cm"/>
    </inkml:brush>
  </inkml:definitions>
  <inkml:trace contextRef="#ctx0" brushRef="#br0">13 203 7106,'-10'8'3040,"7"-5"-1183,3-4-1425,8-3 112,-8 3 64,0-1 80,20-5-80,62-24-288,-41 5-56,4-4-224,2 6 40,-9-7-64,8 26-88,-10-12-312,2 9-232,-10 5-416,-5-14 408,-20 11 352</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3:07.834"/>
    </inkml:context>
    <inkml:brush xml:id="br0">
      <inkml:brushProperty name="width" value="0.1" units="cm"/>
      <inkml:brushProperty name="height" value="0.1" units="cm"/>
      <inkml:brushProperty name="color" value="#FFC114"/>
    </inkml:brush>
  </inkml:definitions>
  <inkml:trace contextRef="#ctx0" brushRef="#br0">252 129 7266,'-73'-110'2265,"72"110"-2229,1-1-1,-1 1 0,1-1 1,0 1-1,-1-1 1,1 1-1,0-1 0,-1 0 1,1 1-1,0-1 0,0 0 1,-1 1-1,1-1 0,0 0 1,0 1-1,0-1 1,0 0-1,0 1 0,0-1 1,0 0-1,0 1 0,0-1 1,1 0-1,-1 1 0,0-2 1,13 1 562,-13 1-577,1 0 0,0 0 0,-1 0-1,1 0 1,-1 0 0,1 0 0,0 0-1,-1 1 1,1-1 0,-1 0 0,1 0-1,-1 1 1,1-1 0,0 0 0,-1 1-1,1-1 1,-1 1 0,0-1 0,1 0-1,-1 1 1,1-1 0,-1 1 0,0-1-1,1 1 1,-1 0 0,0-1 0,1 1-1,-1-1 1,0 1 0,0-1 0,0 1-1,0 0 1,0-1 0,1 1 0,-1-1-1,0 1 1,0 0 0,0-1 0,-1 1-1,1 0 1,0-1 0,0 1 0,0-1-1,0 1 1,-1 0 0,0 1 25,-1 0-1,1 0 1,-1 1-1,1-1 1,0 0 0,0 0-1,0 1 1,0-1-1,0 0 1,0 1 0,1-1-1,-1 1 1,1-1-1,0 1 1,0-1 0,0 5-1,8 49 177,0-4-38,-25 110 191,-21 424 199,24-433-506,9-115-35,5-37-32,0-1 0,0 0 0,0 1 0,1-1 0,-1 1 1,0-1-1,0 0 0,0 1 0,0-1 0,0 1 0,0-1 0,0 0 0,-1 1 0,1-1 0,0 1 1,0-1-1,0 0 0,0 1 0,0-1 0,-1 0 0,1 1 0,0-1 0,0 0 0,0 1 0,-1-1 0,1 0 1,0 0-1,-1 1 0,1-1 0,0 0 0,0 0 0,-1 1 0,1-1 0,-1 0 0,1 0 0,0 0 0,-1 0 1,1 1-1,-1-1 0,-10-16-83,-10-40-174,18 46 222,-19-46-105,4 11 229,2-1 1,-12-55-1,27 97-59,1 1-1,-1-1 1,1 0 0,0 1-1,0-1 1,0 0 0,0 1-1,1-1 1,-1 1 0,1-1-1,0 0 1,0 1-1,0-1 1,1 1 0,-1 0-1,1 0 1,0-1 0,0 1-1,0 0 1,0 0 0,1 1-1,-1-1 1,1 0 0,-1 1-1,1-1 1,6-3 0,5-2-24,0 1 0,1 0 0,0 1 0,31-8 1,15-6-1,-50 15-22,18-8-440,0-2 1,44-28-1,-31 3 31</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22.852"/>
    </inkml:context>
    <inkml:brush xml:id="br0">
      <inkml:brushProperty name="width" value="0.1" units="cm"/>
      <inkml:brushProperty name="height" value="0.1" units="cm"/>
      <inkml:brushProperty name="color" value="#FFC114"/>
    </inkml:brush>
  </inkml:definitions>
  <inkml:trace contextRef="#ctx0" brushRef="#br0">130 0 8394,'-5'17'3232,"-2"4"-2207,-3 10-553,-4 7 56,4 8-32,-7 3-72,-2-1-184,2-7-144,-1-10-336,5-9-240,18-3-336,-2-14 448</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23.185"/>
    </inkml:context>
    <inkml:brush xml:id="br0">
      <inkml:brushProperty name="width" value="0.1" units="cm"/>
      <inkml:brushProperty name="height" value="0.1" units="cm"/>
      <inkml:brushProperty name="color" value="#FFC114"/>
    </inkml:brush>
  </inkml:definitions>
  <inkml:trace contextRef="#ctx0" brushRef="#br0">0 67 8186,'9'-6'396,"0"1"-1,0 0 1,0 1 0,1 0 0,0 1 0,0 0-1,0 0 1,0 1 0,0 0 0,13-1-1,29-7 154,-35 5-432,1 2-1,-1-1 1,1 2-1,-1 0 1,1 1-1,0 1 1,-1 1-1,1 0 1,0 1-1,29 8 1,-44-8-89,0-1 1,0 1-1,0 0 0,0 0 1,0 0-1,-1 0 1,1 1-1,0-1 0,-1 1 1,0-1-1,0 1 1,0 0-1,0 0 0,0 0 1,0 0-1,-1 0 1,1 0-1,-1 1 0,0-1 1,0 0-1,0 1 1,-1-1-1,1 1 0,-1-1 1,0 1-1,0-1 0,0 1 1,-1 6-1,0 3 16,-1 1 0,0-1 1,-1 0-1,-1 0 0,0 0 0,-6 13 0,-7 19 55,3 0 1,-19 96-1,-9 33-50,39-163-165,-1 0 0,-1 0 0,1-1 0,-2 0 0,1 0 0,-1 0 0,-1 0 0,0-1 0,0 0 0,-1-1 0,0 1 0,0-2 0,-1 1 0,0-1 1,0 0-1,-19 9 0,14-15-699,-3-8 339</inkml:trace>
  <inkml:trace contextRef="#ctx0" brushRef="#br0" timeOffset="1">76 249 8042,'1'-41'3208,"1"49"-1791,-2-4-1153,0 9 40,0 5-8,-3 0-16,-2 0-128,3 21-64,0-1-104,-4-10-80,3 8-176,-6-16-184,-2-10-320,9 13 264,2-30 239</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23.535"/>
    </inkml:context>
    <inkml:brush xml:id="br0">
      <inkml:brushProperty name="width" value="0.1" units="cm"/>
      <inkml:brushProperty name="height" value="0.1" units="cm"/>
      <inkml:brushProperty name="color" value="#FFC114"/>
    </inkml:brush>
  </inkml:definitions>
  <inkml:trace contextRef="#ctx0" brushRef="#br0">20 97 7834,'90'-97'2824,"-90"112"-2184,-1 14-55,-11 9 143,2 8 24,-1 17-160,-7-17-120,1 1-232,1-12-136,3-12-264,6 8-192,2-25-424,10 4 464</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23.873"/>
    </inkml:context>
    <inkml:brush xml:id="br0">
      <inkml:brushProperty name="width" value="0.1" units="cm"/>
      <inkml:brushProperty name="height" value="0.1" units="cm"/>
      <inkml:brushProperty name="color" value="#FFC114"/>
    </inkml:brush>
  </inkml:definitions>
  <inkml:trace contextRef="#ctx0" brushRef="#br0">89 34 9682,'-88'31'3257,"111"-29"-3105,3-2-104,15-2 64,-2-3-8,30 0-24,-13-5 8,-11 0-136,1-3-88,-25 3-256,2 5-200,-5-1 352</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24.202"/>
    </inkml:context>
    <inkml:brush xml:id="br0">
      <inkml:brushProperty name="width" value="0.1" units="cm"/>
      <inkml:brushProperty name="height" value="0.1" units="cm"/>
      <inkml:brushProperty name="color" value="#FFC114"/>
    </inkml:brush>
  </inkml:definitions>
  <inkml:trace contextRef="#ctx0" brushRef="#br0">290 1 7178,'-95'53'2639,"93"-52"-2570,0 0 1,0 0 0,1 0-1,-1 0 1,0 0-1,1 1 1,-1-1 0,1 1-1,0-1 1,-1 1-1,1 0 1,0-1-1,0 1 1,0 0 0,0 0-1,0 0 1,0 0-1,1 0 1,-1 0 0,1 0-1,-1 0 1,1 0-1,0 0 1,0 0 0,0 0-1,0 0 1,0 2-1,0 8 155,-6 28 639,-11 43 1,-6 32 135,9-12-682,-5 0-1,-38 121 1,34-164-937,18-53-281,2-13 246,2-14-70,4-10 244</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24.536"/>
    </inkml:context>
    <inkml:brush xml:id="br0">
      <inkml:brushProperty name="width" value="0.1" units="cm"/>
      <inkml:brushProperty name="height" value="0.1" units="cm"/>
      <inkml:brushProperty name="color" value="#FFC114"/>
    </inkml:brush>
  </inkml:definitions>
  <inkml:trace contextRef="#ctx0" brushRef="#br0">0 181 7154,'23'-4'3000,"5"-4"-1311,26 10-1545,-4-2-88,-19-5 0,5 3-16,-15-1-40,2-4 16,8 6-152,-19-7-112,-2-4-481,5 6 473</inkml:trace>
  <inkml:trace contextRef="#ctx0" brushRef="#br0" timeOffset="1">274 38 6849,'-77'-38'2817,"58"40"-1497,19 13-856,3-2-23,-6 3-9,11 14-24,-31-9-144,20 13-64,1 9-136,-11-3-24,18 7-56,-22-14-80,-4-5-168,3 6-112,-15-19 1424,15 2-872</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24.960"/>
    </inkml:context>
    <inkml:brush xml:id="br0">
      <inkml:brushProperty name="width" value="0.1" units="cm"/>
      <inkml:brushProperty name="height" value="0.1" units="cm"/>
      <inkml:brushProperty name="color" value="#FFC114"/>
    </inkml:brush>
  </inkml:definitions>
  <inkml:trace contextRef="#ctx0" brushRef="#br0">66 147 6969,'-5'6'3456,"0"15"-3291,4-14 183,-10 108 901,6-32-939,2-76-358,1 0-1,-1 0 1,-1 0-1,1 0 0,-1-1 1,0 1-1,-1-1 1,-5 7-1,12-21 67,0 0 0,1 1 0,0-1 0,0 1 0,1 0 0,0 0 0,1 0 0,-1 0 0,1 1 1,0-1-1,1 1 0,-1 1 0,9-7 0,23-28 168,-2 0 101,57-53 1,-51 55 168,42-51 0,-79 84-394,0 0 1,1 0-1,-1 0 1,1 1-1,0 0 1,7-4-1,-10 7-43,-1 0 0,1 0-1,-1 0 1,1 1 0,0-1-1,-1 0 1,1 1 0,0-1-1,-1 1 1,1 0 0,0 0-1,-1 0 1,1 0 0,0 0-1,-1 0 1,1 0 0,0 0-1,0 1 1,-1-1 0,1 0-1,0 1 1,-1 0 0,1-1-1,-1 1 1,1 0 0,-1 0-1,1 0 1,-1 0 0,2 2-1,-2-2-3,0 0-1,0 1 1,0-1-1,0 1 1,-1-1-1,1 1 0,0-1 1,-1 1-1,0-1 1,1 1-1,-1-1 1,0 1-1,0 0 1,0-1-1,0 1 1,0 0-1,0-1 1,0 4-1,-9 36 51,4-23-38,-3 16-127,-2 0-1,-1 0 1,-1-1 0,-2-1 0,-33 54-1,45-82 10,-1-1 0,0 1 0,0-1 0,0 0 0,0 0 0,0 0 0,-1 0 0,1-1 0,-1 1 0,0-1 0,0 0 0,0 0 0,0 0 0,0-1 0,0 0 0,0 1-1,-1-1 1,1-1 0,0 1 0,-1-1 0,1 1 0,-1-1 0,1 0 0,-6-1 0,9 0-25,0 0 1,0 0-1,-1 0 1,1 0-1,0 0 1,0 0-1,0 0 1,0 0-1,0 0 1,0 0-1,0-1 1,0 1-1,1 0 0,-1-1 1,0 1-1,1-1 1,-1 1-1,1 0 1,-1-1-1,1 1 1,0-1-1,0 1 1,0-1-1,0 1 0,0-1 1,0 0-1,0 1 1,1-3-1,-2-10-1390,-2-14 188</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25.304"/>
    </inkml:context>
    <inkml:brush xml:id="br0">
      <inkml:brushProperty name="width" value="0.1" units="cm"/>
      <inkml:brushProperty name="height" value="0.1" units="cm"/>
      <inkml:brushProperty name="color" value="#FFC114"/>
    </inkml:brush>
  </inkml:definitions>
  <inkml:trace contextRef="#ctx0" brushRef="#br0">209 73 5113,'23'-60'2311,"-15"48"-900,-3 13-463,-3 13 253,-5-4-895,-1 0 0,-1-1 0,1 1 0,-10 12 0,-13 29 359,18-33-560,0 0 1,-1 0-1,-1-1 0,-1 0 1,0-1-1,-1 0 0,-1-1 1,0 0-1,-1-1 0,0-1 1,-18 11-1,15-17-1824,13-15 1350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25.652"/>
    </inkml:context>
    <inkml:brush xml:id="br0">
      <inkml:brushProperty name="width" value="0.1" units="cm"/>
      <inkml:brushProperty name="height" value="0.1" units="cm"/>
      <inkml:brushProperty name="color" value="#FFC114"/>
    </inkml:brush>
  </inkml:definitions>
  <inkml:trace contextRef="#ctx0" brushRef="#br0">0 22 9266,'142'-22'3265,"-118"40"-2713,-1-4-8,5 0 256,7 4 72,3-1 0,3 1-103,1 0-345,3 2-32,-3 4-176,-4 1-48,-3-4-40,-11-8-64,4-1-104,-11-9-168,2-6-592,-1-5-417,-18-22 705</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31.969"/>
    </inkml:context>
    <inkml:brush xml:id="br0">
      <inkml:brushProperty name="width" value="0.1" units="cm"/>
      <inkml:brushProperty name="height" value="0.1" units="cm"/>
      <inkml:brushProperty name="color" value="#FFC114"/>
    </inkml:brush>
  </inkml:definitions>
  <inkml:trace contextRef="#ctx0" brushRef="#br0">26 0 8466,'-4'0'3961,"11"20"-3689,18 47-16,-16-35-32,-4 4-64,-6-5-40,-6 7-48,4 4-96,-17-14-320,2 0-248,0-8 344</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3:08.284"/>
    </inkml:context>
    <inkml:brush xml:id="br0">
      <inkml:brushProperty name="width" value="0.1" units="cm"/>
      <inkml:brushProperty name="height" value="0.1" units="cm"/>
      <inkml:brushProperty name="color" value="#FFC114"/>
    </inkml:brush>
  </inkml:definitions>
  <inkml:trace contextRef="#ctx0" brushRef="#br0">94 74 8850,'21'-14'4997,"-17"10"-5008,0 0 0,1 1 0,-1 0 0,1-1 0,0 2 0,0-1 1,0 0-1,0 1 0,0 0 0,7-2 0,34 9 130,-40-4-111,0 0-1,0 0 0,0 0 1,0-1-1,0 0 0,0 0 1,0 0-1,11-3 0,13-3-1,0 2-1,0 0 1,0 2-1,31 2 1,-52 0-7,-8 0 1,0 0 0,-1 0 0,1 0 0,-1 0 0,1 0 0,0 0 0,-1 0 0,1-1 0,0 1 0,-1 0-1,1 0 1,-1-1 0,1 1 0,-1 0 0,1-1 0,0 1 0,-1-1 0,0 1 0,1-1 0,-1 1 0,1-1 0,-1 1 0,0-1 0,1 1 0,-1-1 0,0 1 0,1-1 0,-1 0 0,0 0 0,-2-3-4,-9 9 1,-27 49 3,5-20-3,-102 118 42,111-122-18,1 2-1,1 0 1,-21 46 0,8-4 4,-36 72-117,69-143 45,0 1 0,0-1 1,0 0-1,-1 1 0,1-1 0,-1 0 0,0-1 1,-4 4-1,-6-5 160,4-19 1378,5-13-638</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32.301"/>
    </inkml:context>
    <inkml:brush xml:id="br0">
      <inkml:brushProperty name="width" value="0.1" units="cm"/>
      <inkml:brushProperty name="height" value="0.1" units="cm"/>
      <inkml:brushProperty name="color" value="#FFC114"/>
    </inkml:brush>
  </inkml:definitions>
  <inkml:trace contextRef="#ctx0" brushRef="#br0">30 235 7394,'-16'5'3096,"8"-7"-1519,3-9-1193,38 3 56,3-4 8,20-4 120,14-2-16,-19-12-168,7 2-120,4 2-168,5 5-64,2-1-72,5 6-160,-18 3-384,-15-1-160,3 14-464,-26-3 712</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32.640"/>
    </inkml:context>
    <inkml:brush xml:id="br0">
      <inkml:brushProperty name="width" value="0.1" units="cm"/>
      <inkml:brushProperty name="height" value="0.1" units="cm"/>
      <inkml:brushProperty name="color" value="#FFC114"/>
    </inkml:brush>
  </inkml:definitions>
  <inkml:trace contextRef="#ctx0" brushRef="#br0">1 128 7682,'0'0'5281,"4"15"-5081,16 57-120,-20-51-32,-5-6-120,2 8-128,1 4-304,2-14-200,4 5 439</inkml:trace>
  <inkml:trace contextRef="#ctx0" brushRef="#br0" timeOffset="1">199 25 7098,'18'-12'2768,"-6"-1"-1848,12 13-568,-6 5-24,-3 3 1,-8 4-9,-14 1-72,12 8-40,-10 5-128,22 15-8,-17-3-40,-28-10-16,10 12-120,-27-11-168,8 2-328,2 7 343</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32.982"/>
    </inkml:context>
    <inkml:brush xml:id="br0">
      <inkml:brushProperty name="width" value="0.1" units="cm"/>
      <inkml:brushProperty name="height" value="0.1" units="cm"/>
      <inkml:brushProperty name="color" value="#FFC114"/>
    </inkml:brush>
  </inkml:definitions>
  <inkml:trace contextRef="#ctx0" brushRef="#br0">0 1 8146,'13'5'2928,"-3"-2"-2512,5 12-55,-4-2-1,-4-1 0,0 9-8,1 17-112,-7-10-48,4 18-144,-3-5-16,0-13-88,3 1-144,3-14-400,2-10 768,4-3-256</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33.312"/>
    </inkml:context>
    <inkml:brush xml:id="br0">
      <inkml:brushProperty name="width" value="0.1" units="cm"/>
      <inkml:brushProperty name="height" value="0.1" units="cm"/>
      <inkml:brushProperty name="color" value="#FFC114"/>
    </inkml:brush>
  </inkml:definitions>
  <inkml:trace contextRef="#ctx0" brushRef="#br0">85 1 6993,'8'0'2649,"-8"8"-1889,1 12-424,-9-4-24,7 19-56,1 2-40,-15 3-112,7 1-72,-17-3-256,-11-12 152</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33.647"/>
    </inkml:context>
    <inkml:brush xml:id="br0">
      <inkml:brushProperty name="width" value="0.1" units="cm"/>
      <inkml:brushProperty name="height" value="0.1" units="cm"/>
      <inkml:brushProperty name="color" value="#FFC114"/>
    </inkml:brush>
  </inkml:definitions>
  <inkml:trace contextRef="#ctx0" brushRef="#br0">50 67 8490,'4'3'3158,"-4"-3"-3111,15-4 645,17-8-642,-4 1 48,1 1 0,0 2 0,0 1 0,1 1 0,0 1 0,51-1 0,-70 6-96,1 0 0,0 1 0,20 3 0,-29-3-1,-1-1 0,1 1 0,-1 0-1,1 0 1,-1 0 0,0 0 0,0 0 0,1 1 0,-1-1-1,0 1 1,2 1 0,-4-2 0,1 0 0,0 0 0,-1-1 0,1 1 0,-1 0 0,1 0 0,-1 0 0,0 0 0,1 0 0,-1 0 0,0 0 0,0 0 0,0 0 0,0 0 0,1 0 0,-1 0 0,-1 0-1,1 0 1,0 0 0,0 0 0,0 0 0,0 0 0,-1 0 0,1 0 0,-1 0 0,1 0 0,-2 2 0,-2 4 10,-1 1-1,0-1 1,0 0 0,-1 0-1,0-1 1,0 0 0,0 0-1,-1 0 1,0-1 0,-9 6-1,-24 20 80,0 3-37,-1-1 1,-1-2-1,-2-3 0,-1-1 1,-49 22-1,93-48-74,-1-1 1,1 1-1,-1 0 0,1-1 1,-1 1-1,1-1 0,0 0 1,-1 1-1,0-1 0,1 0 1,-1 0-1,1 0 0,-1 0 1,1 0-1,-1 0 1,1-1-1,-4 0 0,5 1-38,-1-1-1,1 0 0,-1 0 0,0 0 1,1 0-1,-1 1 0,1-1 1,0 0-1,-1 0 0,1 0 1,0 0-1,0 0 0,-1 0 1,1 0-1,0 0 0,0 0 0,0 0 1,0 0-1,0 0 0,1 0 1,-1 0-1,0 0 0,1-2 1,0-12-350</inkml:trace>
  <inkml:trace contextRef="#ctx0" brushRef="#br0" timeOffset="1">19 233 7762,'61'-90'2880,"-35"100"-2256,14 1-71,14 12-137,18 3-32,2 2-16,-13 0-56,1-2-16,-14 2-8,-7-1-120,8 1-24,-13-7-88,2-8-40,-15-3-88,-5 1-144,-13-14-264,-5-8-184,2-11 400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33.985"/>
    </inkml:context>
    <inkml:brush xml:id="br0">
      <inkml:brushProperty name="width" value="0.1" units="cm"/>
      <inkml:brushProperty name="height" value="0.1" units="cm"/>
      <inkml:brushProperty name="color" value="#FFC114"/>
    </inkml:brush>
  </inkml:definitions>
  <inkml:trace contextRef="#ctx0" brushRef="#br0">50 46 8010,'33'-46'3360,"-41"56"-1671,0 5-1169,3 16-24,-3 0-48,-2 17 24,1 1-64,1-3-200,3 9-88,-1-16-136,2-1-184,0-12-368,-1-10-184,3-9 3345,2 0-2153</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34.342"/>
    </inkml:context>
    <inkml:brush xml:id="br0">
      <inkml:brushProperty name="width" value="0.1" units="cm"/>
      <inkml:brushProperty name="height" value="0.1" units="cm"/>
      <inkml:brushProperty name="color" value="#FFC114"/>
    </inkml:brush>
  </inkml:definitions>
  <inkml:trace contextRef="#ctx0" brushRef="#br0">1 70 7930,'97'-69'2888,"-76"80"-2240,4 4-480,-11-5 25,8 6-9,-12-1-40,-20-13 8,21 9-88,-8-12-504,14 2 3648,-15-11-2528</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34.699"/>
    </inkml:context>
    <inkml:brush xml:id="br0">
      <inkml:brushProperty name="width" value="0.1" units="cm"/>
      <inkml:brushProperty name="height" value="0.1" units="cm"/>
      <inkml:brushProperty name="color" value="#FFC114"/>
    </inkml:brush>
  </inkml:definitions>
  <inkml:trace contextRef="#ctx0" brushRef="#br0">45 1 7914,'2'20'3636,"6"23"-2300,3 14-728,-3 44-44,-5-1 1,-19 196-1,6-175-437,-18 109 4,6-73-1062,39-191-1114,-10-10 1747</inkml:trace>
  <inkml:trace contextRef="#ctx0" brushRef="#br0" timeOffset="1">434 147 8938,'7'6'3233,"-2"14"-2585,3 11-96,-10 15 96,-1 7 32,-5 6-80,-2 0-160,5 7-280,2 1-48,-4-16-240,-3-15-280,6-11-584,-11-24 1864,23-1-880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35.035"/>
    </inkml:context>
    <inkml:brush xml:id="br0">
      <inkml:brushProperty name="width" value="0.1" units="cm"/>
      <inkml:brushProperty name="height" value="0.1" units="cm"/>
      <inkml:brushProperty name="color" value="#FFC114"/>
    </inkml:brush>
  </inkml:definitions>
  <inkml:trace contextRef="#ctx0" brushRef="#br0">41 46 9058,'17'-5'3193,"1"-3"-2817,-7-3-16,6 4 0,-6-3 32,7 5-88,4 7-88,-4 3-136,0 3-128,-2 2-272,-6-7-216,-3 7 2408,3 5-1576</inkml:trace>
  <inkml:trace contextRef="#ctx0" brushRef="#br0" timeOffset="1">7 380 8522,'-7'-5'3080,"16"5"-2567,5-5-137,6 0 8,3-2 0,3-1-24,-3-3-48,4 4-192,-1 5-40,-10-7-152,6 7-136,-11-16-304,-1-8-200,-3 4 432</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35.408"/>
    </inkml:context>
    <inkml:brush xml:id="br0">
      <inkml:brushProperty name="width" value="0.1" units="cm"/>
      <inkml:brushProperty name="height" value="0.1" units="cm"/>
      <inkml:brushProperty name="color" value="#FFC114"/>
    </inkml:brush>
  </inkml:definitions>
  <inkml:trace contextRef="#ctx0" brushRef="#br0">207 0 7986,'-1'1'182,"0"-1"0,0 1 1,0 0-1,-1-1 1,1 1-1,0 0 0,0 0 1,1 0-1,-1 0 1,0 0-1,0 0 0,0 0 1,1 0-1,-1 0 1,0 0-1,1 0 0,-1 0 1,1 0-1,-1 0 1,1 1-1,0-1 0,-1 0 1,1 0-1,0 1 1,0 0-1,-6 39 186,5-36-25,-26 369 1944,27-311-2153,1-36-509,-1 0 1,-1 1-1,-7 39 0,7-61 241,0 0 0,-1 0 0,0 0 0,0-1 0,0 1 0,0 0 0,-1-1-1,0 0 1,0 1 0,-1-1 0,0 0 0,1-1 0,-2 1 0,1-1 0,0 0 0,-1 0 0,0 0-1,0 0 1,0-1 0,-10 5 0,-52 4 704,82-17 564,-1 0 0,29-5 0,35-10-1061,-51 11-247,1 1 0,0 1 0,1 1 0,0 2 0,-1 0 0,1 3 0,0 0 0,0 2 0,31 4 0,-39 1-677,-17-1 407</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3:08.601"/>
    </inkml:context>
    <inkml:brush xml:id="br0">
      <inkml:brushProperty name="width" value="0.1" units="cm"/>
      <inkml:brushProperty name="height" value="0.1" units="cm"/>
      <inkml:brushProperty name="color" value="#FFC114"/>
    </inkml:brush>
  </inkml:definitions>
  <inkml:trace contextRef="#ctx0" brushRef="#br0">0 1 8122,'7'8'3072,"14"2"-2031,9 9-697,3 1-16,6-5 64,7 0-40,16-1 8,-4-4-96,4 7-80,7-1-88,-24-6-16,6 2-48,-12-6-24,-23-4-168,-1-2-136,-13-4-288,1 4-216,-9-3 528</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35.856"/>
    </inkml:context>
    <inkml:brush xml:id="br0">
      <inkml:brushProperty name="width" value="0.1" units="cm"/>
      <inkml:brushProperty name="height" value="0.1" units="cm"/>
      <inkml:brushProperty name="color" value="#FFC114"/>
    </inkml:brush>
  </inkml:definitions>
  <inkml:trace contextRef="#ctx0" brushRef="#br0">48 70 9610,'-45'-69'3297,"44"69"-3121,-1 0-64,2 6 0,3 8-312,2 7-192,9 43 256</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36.202"/>
    </inkml:context>
    <inkml:brush xml:id="br0">
      <inkml:brushProperty name="width" value="0.1" units="cm"/>
      <inkml:brushProperty name="height" value="0.1" units="cm"/>
      <inkml:brushProperty name="color" value="#FFC114"/>
    </inkml:brush>
  </inkml:definitions>
  <inkml:trace contextRef="#ctx0" brushRef="#br0">0 1 8402,'8'14'2928,"-3"-7"-2712,-2-4-39,4 4-73,0 6-64,1-3-16,-3-7-136,0 20-441,-4-11 385</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36.529"/>
    </inkml:context>
    <inkml:brush xml:id="br0">
      <inkml:brushProperty name="width" value="0.1" units="cm"/>
      <inkml:brushProperty name="height" value="0.1" units="cm"/>
      <inkml:brushProperty name="color" value="#FFC114"/>
    </inkml:brush>
  </inkml:definitions>
  <inkml:trace contextRef="#ctx0" brushRef="#br0">19 820 5665,'-6'48'709,"-6"99"5056,19-87-5135,-5-47-440,0-1 1,-1 1 0,0 20 0,-4-16 527,14-46-409,106-290-2010,-101 271 1162,11-36 79</inkml:trace>
  <inkml:trace contextRef="#ctx0" brushRef="#br0" timeOffset="1">486 45 7874,'14'-18'3096,"-4"3"-2063,2 10-497,-16-2-80,13 19-144,5 4-48,-14 1-112,2 7-56,-2-2-112,-3-1-128,-4 2-360,1 0-224,-9-5 432</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36.866"/>
    </inkml:context>
    <inkml:brush xml:id="br0">
      <inkml:brushProperty name="width" value="0.1" units="cm"/>
      <inkml:brushProperty name="height" value="0.1" units="cm"/>
      <inkml:brushProperty name="color" value="#FFC114"/>
    </inkml:brush>
  </inkml:definitions>
  <inkml:trace contextRef="#ctx0" brushRef="#br0">114 1 8554,'-98'52'3153,"96"-35"-2545,-1 2-72,-6 1 8,9 3-96,-1-7-32,1 4-240,3 0-136,-3-5-360,0 6-152,0-9-488,0 1 544</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37.217"/>
    </inkml:context>
    <inkml:brush xml:id="br0">
      <inkml:brushProperty name="width" value="0.1" units="cm"/>
      <inkml:brushProperty name="height" value="0.1" units="cm"/>
      <inkml:brushProperty name="color" value="#FFC114"/>
    </inkml:brush>
  </inkml:definitions>
  <inkml:trace contextRef="#ctx0" brushRef="#br0">20 172 8354,'86'-82'2627,"-75"73"-2407,0 2 0,0-1 0,0 2 0,1-1 0,0 2 0,1-1 0,-1 2 0,1-1 0,0 2 0,0 0 0,19-2 0,24-7 579,-47 10-739,0 0 0,0 0-1,1 0 1,-1 1 0,1 1-1,-1 0 1,1 0 0,-1 1-1,0 0 1,14 3 0,-22-3-60,0 0 0,0 0 0,0 0 0,0 0 0,0 0 0,0 0 1,-1 0-1,1 0 0,0 0 0,0 1 0,-1-1 0,1 0 0,-1 1 1,1-1-1,-1 0 0,0 1 0,1-1 0,-1 0 0,0 1 0,0-1 1,0 1-1,0-1 0,0 0 0,0 1 0,-1-1 0,1 1 1,-1 1-1,-13 38-42,9-34-86,-1 0 0,1 0-1,-1-1 1,-1 1 0,1-2-1,-1 1 1,0-1 0,0 0 0,-1 0-1,1-1 1,-1 0 0,0 0-1,0-1 1,-10 3 0,-15 3-288</inkml:trace>
  <inkml:trace contextRef="#ctx0" brushRef="#br0" timeOffset="1">232 149 6129,'-54'-5'2785,"54"18"-945,-15 3-1248,9 12-127,-19-1-17,-9 4 24,6-3-8,1 13-128,16 11-32,3-2-152,1 7-24,1-14-88,-1-19-104,4-4-320,3-13-272,0-12 384</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37.550"/>
    </inkml:context>
    <inkml:brush xml:id="br0">
      <inkml:brushProperty name="width" value="0.1" units="cm"/>
      <inkml:brushProperty name="height" value="0.1" units="cm"/>
      <inkml:brushProperty name="color" value="#FFC114"/>
    </inkml:brush>
  </inkml:definitions>
  <inkml:trace contextRef="#ctx0" brushRef="#br0">1 26 8866,'26'-11'3057,"-6"6"-2897,-14-3-40,-1 8-56,5 1-64,-10-4-96</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37.902"/>
    </inkml:context>
    <inkml:brush xml:id="br0">
      <inkml:brushProperty name="width" value="0.1" units="cm"/>
      <inkml:brushProperty name="height" value="0.1" units="cm"/>
      <inkml:brushProperty name="color" value="#FFC114"/>
    </inkml:brush>
  </inkml:definitions>
  <inkml:trace contextRef="#ctx0" brushRef="#br0">413 1 7578,'-80'69'2579,"79"-67"-2518,-1-1-1,1 0 1,0 1 0,0-1 0,0 1-1,0-1 1,0 1 0,0 0 0,0-1-1,0 1 1,1 0 0,-1-1 0,1 1-1,-1 0 1,1 0 0,0 0 0,0 0-1,0-1 1,0 1 0,0 0 0,0 0 0,0 2-1,1 11 362,-1-14-404,-1 4 102,1 0 0,-1 1-1,0-1 1,-1 0 0,1 0 0,-1 0 0,0 0-1,0-1 1,0 1 0,-1 0 0,0-1 0,0 0-1,0 1 1,-4 3 0,-15 18 370,0 1 0,2 1 0,-18 35 0,26-42-445,0 0 0,-2 0 0,0-1 0,-1-1 0,-1 0-1,-1-2 1,-32 28 0,44-41-192,-14 8-268,19-11 377,0-1 0,0 0 0,-1 0 0,1 1 0,0-1-1,0 0 1,-1 0 0,1 0 0,0 1 0,0-1-1,-1 0 1,1 0 0,0 0 0,0 0 0,-1 0-1,1 0 1,0 0 0,-1 0 0,1 1 0,0-1 0,-1 0-1,1 0 1,0 0 0,-1 0 0,1-1 0,0 1-1,0 0 1,-1 0 0,1 0 0,0 0 0,-1 0 0,1 0-1,0 0 1,0 0 0,-1-1 0,1 1 0,0 0-1,0 0 1,-1 0 0,1-1 0,0 1 0,0 0-1,-1-1 1,2-9-595</inkml:trace>
  <inkml:trace contextRef="#ctx0" brushRef="#br0" timeOffset="1">316 306 7994,'22'-5'3128,"7"5"-2159,7 2-345,-13-2-32,15 3 8,-12-8 64,5-3-80,-4-10-224,-4 5-112,1 4-160,-1 3-64,-8 6-40,-5-8-160,-7 1-360,1 12-152,-9-12-408,3 7 624</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38.284"/>
    </inkml:context>
    <inkml:brush xml:id="br0">
      <inkml:brushProperty name="width" value="0.1" units="cm"/>
      <inkml:brushProperty name="height" value="0.1" units="cm"/>
      <inkml:brushProperty name="color" value="#FFC114"/>
    </inkml:brush>
  </inkml:definitions>
  <inkml:trace contextRef="#ctx0" brushRef="#br0">39 0 6041,'-29'49'6173,"28"-46"-6143,-1-1 1,1 1 0,0 0 0,0-1 0,0 1-1,0 0 1,1 0 0,-1 0 0,1 0 0,0 0 0,0 0-1,0-1 1,0 1 0,0 0 0,1 0 0,0 5-1,5 1 17,4 10 5,-10-19-51,0 0 0,0 1 0,0-1 0,0 0 0,1 1 0,-1-1 0,0 0 0,0 1-1,0-1 1,0 0 0,0 1 0,0-1 0,0 0 0,0 1 0,0-1 0,0 0 0,0 1 0,0-1 0,0 0 0,0 1 0,0-1 0,-1 0 0,1 1-1,0-1 1,0 0 0,0 1 0,0-1 0,-1 0 0,1 0 0,0 1 0,0-1 0,-1 0 0,1 0 0,0 1 0,0-1 0,-1 0 0,1 0 0,0 0-1,-1 1 1,-1-2 103,7-5 73,22-15-25,-12 10-124,-9 6-16,0 1 0,0 0 0,0 0 0,0 0 0,1 1 0,0 0 0,-1 1 1,1-1-1,0 1 0,14-2 0,18-2 23,-2 1 3,44-1 1,-49 2 33,-24 3-9,-24 3-6,8-1-46,1 1 0,-1 0 0,1 0 0,-1 1 0,1 0 0,0 1 0,0-1 0,0 1-1,1 1 1,-1-1 0,-6 7 0,-4 2 6,-12 9 8,24-18-45,0 0 0,0 0 0,-1 0-1,1-1 1,-10 4 0,25-30-1136,8 0 860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38.630"/>
    </inkml:context>
    <inkml:brush xml:id="br0">
      <inkml:brushProperty name="width" value="0.1" units="cm"/>
      <inkml:brushProperty name="height" value="0.1" units="cm"/>
      <inkml:brushProperty name="color" value="#FFC114"/>
    </inkml:brush>
  </inkml:definitions>
  <inkml:trace contextRef="#ctx0" brushRef="#br0">232 1 10290,'-10'0'3705,"5"11"-3033,-18 4-376,2 11-32,3 12 64,6 2-16,-3-4-128,-1 0-24,-7-5-320,-3 5-152,-4-8-456,11-3-272,5-14 656</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39.175"/>
    </inkml:context>
    <inkml:brush xml:id="br0">
      <inkml:brushProperty name="width" value="0.1" units="cm"/>
      <inkml:brushProperty name="height" value="0.1" units="cm"/>
      <inkml:brushProperty name="color" value="#FFC114"/>
    </inkml:brush>
  </inkml:definitions>
  <inkml:trace contextRef="#ctx0" brushRef="#br0">191 50 8178,'2'-2'289,"-1"0"1,1 0-1,0 0 1,1 0-1,-1 0 0,0 0 1,0 1-1,1 0 1,-1-1-1,6-1 1,48-8 56,-18 6 61,-26 2-278,-3 1 29,1 0 0,-1 0 0,1 0 1,18 1-1,-26 1-153,-1 0 0,0 0 0,0 0-1,1 0 1,-1 0 0,0 1 0,0-1 0,0 0 0,0 1 0,1-1 0,-1 1 0,0-1 0,0 1 0,0 0 0,0-1-1,0 1 1,0 0 0,0 0 0,0 0 0,-1 0 0,1 0 0,0 0 0,0 0 0,-1 0 0,1 0 0,-1 0 0,1 0-1,-1 0 1,1 0 0,-1 0 0,0 1 0,1-1 0,-1 0 0,0 0 0,0 1 0,0-1 0,0 0 0,0 0 0,0 0-1,0 1 1,-1-1 0,1 0 0,0 0 0,-1 0 0,1 1 0,-1-1 0,0 1 0,-2 6-58,0-1 1,0 0-1,-1 0 0,-1 0 1,1 0-1,-1 0 0,0-1 1,-11 11-1,-53 45-338,66-59 381,-23 16-64,-1-1-1,-46 24 1,42-26 163,1 1 0,-35 27 0,47-32 31,16-11-96,0 0 0,0 0 0,-1 0 0,1 0-1,0 1 1,0-1 0,0 1 0,1 0 0,-1 0 0,0-1 0,0 1 0,-1 3 0,3-4-17,0-1 1,0 1-1,-1 0 1,1-1 0,0 1-1,0 0 1,0 0-1,0-1 1,0 1-1,0 0 1,0 0-1,0-1 1,1 1-1,-1 0 1,0-1 0,0 1-1,1 0 1,-1-1-1,0 1 1,1 0-1,-1-1 1,0 1-1,1-1 1,-1 1 0,1 0-1,-1-1 1,1 1-1,-1-1 1,1 0-1,0 1 1,-1-1-1,1 1 1,0-1-1,-1 0 1,1 1 0,0-1-1,-1 0 1,1 0-1,0 0 1,-1 1-1,1-1 1,1 0-1,1 0 18,0 1 0,0 0 0,0-1 0,0 0 0,0 0 0,0 0 1,0 0-1,0 0 0,3-1 0,6-3 72,0 2 0,0-1 0,21 0 0,2-1 84,-6-5-2,-27 8-143,0 0 1,0 0-1,0 0 1,0 0-1,0 1 0,0-1 1,0 1-1,0-1 1,0 1-1,0 0 0,0 0 1,3 0-1,-3 1-19,-1 0-1,0 0 1,0 0-1,-1 0 1,1 0-1,0 0 1,0 0-1,-1 1 1,1-1 0,0 0-1,-1 0 1,1 1-1,-1-1 1,1 0-1,-1 1 1,0-1-1,0 0 1,0 1-1,1-1 1,-1 0 0,-1 1-1,1-1 1,0 0-1,0 1 1,0-1-1,-1 2 1,2 27 139,-1-24-133,0-1 0,1 1-1,-2-1 1,1 1 0,-1-1 0,1 0 0,-2 1 0,1-1 0,0 0 0,-5 9 0,-9 24 129,2 0 1,-11 51-1,19-69-101,1-6-19,-2 0 1,0 0-1,-1 0 0,0-1 1,-15 21-1,13-22-23,1 0-1,0 1 1,1 1 0,-9 23-1,15-33 35,-6 19-517,13-32-974,7-16 599,9-10 249</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3:08.935"/>
    </inkml:context>
    <inkml:brush xml:id="br0">
      <inkml:brushProperty name="width" value="0.1" units="cm"/>
      <inkml:brushProperty name="height" value="0.1" units="cm"/>
      <inkml:brushProperty name="color" value="#FFC114"/>
    </inkml:brush>
  </inkml:definitions>
  <inkml:trace contextRef="#ctx0" brushRef="#br0">1 102 9418,'10'-16'3297,"18"2"-2905,6 6-136,19-3 48,-2-4-16,13-2-56,0 8-80,-4-3-112,0 20-88,-37-9-304,1 7-224,-21 7-528,-7-9 648</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39.596"/>
    </inkml:context>
    <inkml:brush xml:id="br0">
      <inkml:brushProperty name="width" value="0.1" units="cm"/>
      <inkml:brushProperty name="height" value="0.1" units="cm"/>
      <inkml:brushProperty name="color" value="#FFC114"/>
    </inkml:brush>
  </inkml:definitions>
  <inkml:trace contextRef="#ctx0" brushRef="#br0">1 203 7138,'46'-92'2844,"-45"90"-2747,0 0-1,0 0 1,0 1 0,0-1-1,0 0 1,0 1 0,0-1-1,0 1 1,1-1 0,-1 1-1,1-1 1,-1 1 0,1 0-1,-1 0 1,1 0 0,0 0-1,-1 0 1,1 0 0,0 1-1,0-1 1,0 0 0,3 0-1,14-7 296,-6-6-46,-9 9-258,0 1 1,1 0 0,-1-1-1,1 1 1,0 0-1,0 1 1,0 0 0,1-1-1,-1 2 1,10-5 0,2 1-92,-15 5 32,1 0 1,0 0-1,0 0 1,0 0-1,0 0 1,0 1 0,0-1-1,0 1 1,0 0-1,3 0 1,-5 1-15,1-1 0,-1 1-1,0 0 1,0 0 0,0 0 0,0-1-1,0 1 1,0 0 0,0 1 0,0-1 0,0 0-1,-1 0 1,1 0 0,0 0 0,-1 1 0,1-1-1,-1 0 1,1 0 0,-1 1 0,1-1-1,-1 0 1,0 1 0,0-1 0,0 1 0,0-1-1,0 2 1,19 205 757,-9 223 0,-10-419-749,3 50 110,0-46 11,-2 1 0,0 0 0,-1 0 0,-1 0 1,-4 23-1,5-39-139,0 0 1,-1 0 0,1 0 0,0 0-1,-1 0 1,1 0 0,0 0 0,-1 0-1,1 0 1,-1 0 0,0 0 0,1 0-1,-1-1 1,0 1 0,0 0 0,1 0-1,-1-1 1,0 1 0,0 0 0,0-1-1,0 1 1,0-1 0,0 1 0,0-1-1,0 0 1,-2 1 0,1-1-11,0 0 0,0 0 0,0 0 0,0-1 0,0 1 0,0-1 0,0 1 1,0-1-1,0 0 0,0 0 0,0 0 0,-3-2 0,-5-3-178,1-1 0,0-1 0,-13-14 1,10 9-342,0 0 1,1-2-1,1 1 1,0-1-1,-9-20 1,6-9-65</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39.970"/>
    </inkml:context>
    <inkml:brush xml:id="br0">
      <inkml:brushProperty name="width" value="0.1" units="cm"/>
      <inkml:brushProperty name="height" value="0.1" units="cm"/>
      <inkml:brushProperty name="color" value="#FFC114"/>
    </inkml:brush>
  </inkml:definitions>
  <inkml:trace contextRef="#ctx0" brushRef="#br0">0 5 9394,'22'-1'3313,"-11"-3"-2889,14 8-48,-5 1-48,-4-7 16,4-1-72,3 8-72,-2-2-120,-1 8-104,-7-1-248,-6-10-136,-9 10-416,0 5-136,-6 5 616</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40.322"/>
    </inkml:context>
    <inkml:brush xml:id="br0">
      <inkml:brushProperty name="width" value="0.1" units="cm"/>
      <inkml:brushProperty name="height" value="0.1" units="cm"/>
      <inkml:brushProperty name="color" value="#FFC114"/>
    </inkml:brush>
  </inkml:definitions>
  <inkml:trace contextRef="#ctx0" brushRef="#br0">99 231 7946,'-99'125'3032,"109"-122"-2223,13-1-241,-7-9-224,-4-6-104,1 3-80,7 2-64,0 3-24,-1 2-72,-4-2-224,-5-3-192,-4 1 232</inkml:trace>
  <inkml:trace contextRef="#ctx0" brushRef="#br0" timeOffset="1">127 47 7178,'-42'-44'2861,"42"44"-2819,0-1 0,0 1 0,0 0 0,0 0-1,0 0 1,-1 0 0,1-1 0,0 1-1,0 0 1,0 0 0,0 0 0,-1 0 0,1 0-1,0 0 1,0 0 0,0 0 0,-1 0 0,1 0-1,0 0 1,0 0 0,0 0 0,-1 0-1,1 0 1,0 0 0,0 0 0,0 0 0,-1 0-1,1 0 1,0 0 0,0 0 0,0 0-1,-1 0 1,1 0 0,0 0 0,0 0 0,0 0-1,-1 1 1,1-1 0,0 0 0,0 0-1,0 0 1,0 0 0,0 0 0,-1 1 0,-2 12 737,2 15-172,6 261 2252,-12-144-2570,5-37-286,-3-91-483,5-17 440,0 0 0,0 0 0,0 0 0,0-1-1,0 1 1,0 0 0,0 0 0,0 0 0,0 0 0,0 0 0,0 0 0,0 0 0,0-1 0,0 1 0,-2-1-641,2 1 641,0 0 0,0 0 0,0 0 0,0 0 0,0 0 0,0 0 0,-1 0 0,1 0 0,0 0 0,0 0 0,0-3-572</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40.962"/>
    </inkml:context>
    <inkml:brush xml:id="br0">
      <inkml:brushProperty name="width" value="0.1" units="cm"/>
      <inkml:brushProperty name="height" value="0.1" units="cm"/>
      <inkml:brushProperty name="color" value="#FFC114"/>
    </inkml:brush>
  </inkml:definitions>
  <inkml:trace contextRef="#ctx0" brushRef="#br0">25 55 7490,'4'-5'1657,"20"-19"3066,-22 22-4644,1 0 0,0 0 1,0 0-1,0 1 1,0-1-1,0 1 0,0-1 1,0 1-1,0 0 1,1 0-1,-1 1 0,0-1 1,1 1-1,3-1 1,69-2 793,-27 0-566,89 6 0,-135-3-308,0 0 0,0 0 0,0 1 0,0-1 0,0 0 0,0 1 0,0 0 0,0 0 0,0 0 0,0 0 0,-1 0 0,1 1 0,0-1 0,-1 1 0,1 0 0,-1 0 0,0 0 0,0 0 0,0 0 0,0 0 0,0 0 0,0 1 0,0-1 0,-1 1 0,1-1 0,-1 1 0,1 0 0,-1 0 0,0-1 0,0 1 0,-1 0 0,1 0 0,-1 0 0,1 0 0,-1 0 0,0 0 0,0 0 0,0 0 0,0 0 0,-1 0 0,1 0 0,-1 0 0,0 0 0,-1 4 0,-4 10-37,0 0-1,-1 0 0,-1-1 0,-1 1 0,0-2 0,-11 15 0,-6 5-389,-40 41-1,64-74 395,0-1 0,0 0 0,0 0-1,0 0 1,0 0 0,-1 0 0,1 0 0,0 0 0,0-1 0,-1 1 0,1-1 0,0 0-1,-1 0 1,1 0 0,0 0 0,-1 0 0,1 0 0,0 0 0,-1-1 0,1 1 0,0-1-1,0 0 1,0 0 0,-1 1 0,1-1 0,0-1 0,0 1 0,0 0 0,-3-3-1,-5-3-130,1 0-1,-1 0 0,1-1 0,-8-9 1,15 14 102,0 1 1,0-1 0,0 0 0,0 0 0,0 0-1,0 0 1,1 0 0,-1 0 0,1-1 0,0 1-1,0 0 1,0-1 0,1 1 0,-1-1 0,0-6-1,2 1-79,0 0 0,0 0 0,1 0 0,4-12 0,5-32 71,-27 70 975,2 1 1,-16 27-1,22-31-871,1-1 1,1 1-1,0 1 1,1-1 0,1 1-1,0 0 1,1 0-1,0 0 1,0 19-1,1-12-79,-2 0 0,-6 25 0,0-24 3053,9-22-2931,1-1 0,-1 0 0,0 1 0,0-1 0,1 0 0,-1 0 0,0 1 0,0-1-1,1 0 1,-1 0 0,0 0 0,0 0 0,0 0 0,1 0 0,-1 0 0,0 0-1,0 0 1,1 0 0,-3-1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41.316"/>
    </inkml:context>
    <inkml:brush xml:id="br0">
      <inkml:brushProperty name="width" value="0.1" units="cm"/>
      <inkml:brushProperty name="height" value="0.1" units="cm"/>
      <inkml:brushProperty name="color" value="#FFC114"/>
    </inkml:brush>
  </inkml:definitions>
  <inkml:trace contextRef="#ctx0" brushRef="#br0">6 0 7994,'7'3'285,"1"0"1,-1 1-1,0-1 0,0 1 1,0 1-1,-1-1 1,10 10-1,-14-11-240,1 0-1,-1 1 1,0 0-1,-1-1 1,1 1 0,0 0-1,-1 0 1,0 0-1,0 0 1,0 0 0,-1 0-1,1 1 1,-1-1-1,0 0 1,0 0 0,0 0-1,-2 8 1,-16 86 971,-13-41-488,-7 15 202,38-71-724,-1-1 0,1 0 0,0 1 0,0-1 0,0 1 0,0-1 0,1 0 0,-1 1 0,0-1 0,0 1 0,0-1 0,0 0 0,0 1 0,0-1 0,1 0 0,-1 1 0,0-1 0,0 0 0,1 1 0,-1-1 0,0 0 0,0 1 0,1-1 0,-1 0 0,0 0 0,1 1 0,-1-1 0,0 0 0,1 0 0,-1 0 0,0 1 0,1-1 0,-1 0 0,1 0 0,-1 0 0,0 0 0,1 0 0,-1 0 0,1 0 0,-1 0 0,0 0 0,2 0 0,20 5 112,-21-5-102,9 0 58,-1 1 1,0-1 0,0-1 0,1 0 0,-1 0-1,0-1 1,16-4 0,26-5 203,-44 11-268,0-1 0,0 0-1,-1 0 1,1-1 0,0 0 0,-1 0 0,1 0 0,-1-1 0,0 0 0,1 0 0,-1-1-1,-1 1 1,1-1 0,-1-1 0,1 1 0,6-8 0,-11 10-95,1 0 0,-1 0 0,1 1 1,0-1-1,0 1 0,0-1 0,0 1 0,0 0 0,1 0 1,-1-1-1,0 2 0,0-1 0,1 0 0,-1 0 1,0 1-1,1-1 0,-1 1 0,1 0 0,-1 0 0,1 0 1,-1 0-1,1 0 0,-1 0 0,3 1 0,-5 2-836,-10 4 423</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41.650"/>
    </inkml:context>
    <inkml:brush xml:id="br0">
      <inkml:brushProperty name="width" value="0.1" units="cm"/>
      <inkml:brushProperty name="height" value="0.1" units="cm"/>
      <inkml:brushProperty name="color" value="#FFC114"/>
    </inkml:brush>
  </inkml:definitions>
  <inkml:trace contextRef="#ctx0" brushRef="#br0">45 119 7314,'-41'30'4399,"40"-30"-4360,1 1 0,0-1 0,0 0 0,0 0 0,-1 0 0,1 0 0,0 0 0,0 0 0,0 1 0,0-1 0,0 0 0,-1 0 0,1 0 1,0 1-1,0-1 0,0 0 0,0 0 0,0 0 0,0 1 0,0-1 0,0 0 0,0 0 0,0 0 0,0 1 0,0-1 0,0 0 0,0 0 0,0 0 0,0 1 0,0-1 0,0 0 0,0 0 0,0 1 0,0-1 0,0 0 0,0 0 0,0 0 0,0 0 0,0 1 0,1-1 0,-1 0 0,0 0 0,0 0 0,0 0 0,0 1 0,0-1 0,1 0 0,-1 0 0,0 0 0,27 0 640,5-7-393,-1-1-1,-1-1 1,0-2-1,34-16 1,-30 11-271,0 3 1,53-14 0,-73 24-206,1 0 0,-1-1 0,0-1 0,0 0 0,21-11 0,-27 15-1467,-6-1 1207</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42.003"/>
    </inkml:context>
    <inkml:brush xml:id="br0">
      <inkml:brushProperty name="width" value="0.1" units="cm"/>
      <inkml:brushProperty name="height" value="0.1" units="cm"/>
      <inkml:brushProperty name="color" value="#FFC114"/>
    </inkml:brush>
  </inkml:definitions>
  <inkml:trace contextRef="#ctx0" brushRef="#br0">157 0 6993,'-8'7'4943,"8"-7"-4895,-1 0 0,0 0 0,1 1 0,-1-1 0,0 0 0,1 1-1,-1-1 1,1 1 0,-1-1 0,1 1 0,-1-1 0,1 1 0,-1-1-1,1 1 1,-1-1 0,1 1 0,0-1 0,-1 1 0,1 0 0,0-1 0,-1 2-1,-4 21 380,1 0 0,0 0 0,2 0 0,0 1 0,2-1 0,4 40 0,-1-38-252,-2 1-1,-1-1 1,-1 1 0,-1 0 0,-7 32-1,-10 13 175,7-32-207,3 0 1,-7 48-1,12-38-87,-15 90 57,7-86-91,-13 74 8,25-125-28,0 0 1,0 1 0,0-1-1,0 0 1,1 0 0,-1 0-1,1 0 1,0 0 0,0 0-1,-1 0 1,1 0 0,1 0 0,-1 0-1,0 0 1,0 0 0,3 2-1,6 2-155,-11-17-433,-4-27-997,-7 11 2382,13 8-474</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53.529"/>
    </inkml:context>
    <inkml:brush xml:id="br0">
      <inkml:brushProperty name="width" value="0.1" units="cm"/>
      <inkml:brushProperty name="height" value="0.1" units="cm"/>
      <inkml:brushProperty name="color" value="#FFC114"/>
    </inkml:brush>
  </inkml:definitions>
  <inkml:trace contextRef="#ctx0" brushRef="#br0">339 76 7466,'0'-8'1051,"-1"-30"726,1 36-1720,0 1 0,0-1-1,0 1 1,0-1-1,1 1 1,-1-1 0,1 1-1,-1 0 1,1-1 0,-1 1-1,1-1 1,0 1 0,-1 0-1,1 0 1,0-1 0,0 1-1,0 0 1,0 0 0,0 0-1,2-1 1,-10 27 1091,-52 131-973,49-121-146,-1-1-1,-2 0 1,-1-1 0,-2-1 0,-1 0 0,-2-1 0,-33 42-1,48-68-27,-31 37 33,-35 54-1,68-95-31,1 1 1,-1 0 0,1 1 1,0-1-1,-1 0 0,1 0 1,0 0-1,0 1 0,1-1 1,-1 1-1,0-1 0,1 0 1,-1 1-1,1-1 0,0 1 1,0 4-1,-6-4 56,5-3-58,1 0 0,0-1 0,0 1 0,-1 0 0,1 0 0,0 0 0,0-1 0,0 1 0,0 0 0,-1 0 0,1-1 0,0 1 0,0 0 0,0-1 0,0 1 0,0 0 0,0 0 0,0-1 0,0 1 0,0 0 0,0-1 0,0 1 0,0 0 0,0-1 0,0 1 0,0 0 0,0 0 0,0-1 0,0 1 0,0 0 0,0-1 0,1 1 0,-1 0 0,0 0 0,0-1 0,0 1 0,0 0 0,1 0 0,-1-1 0,0 1 0,0 0 0,1 0 0,-1 0 0,0 0 0,0-1 0,1 1 0,-1 0 0,18-23 6,1 1 1,30-27-1,-27 28 2,-2 0-1,36-47 1,-54 64-10,50-66 4,-47 66-4,-1-1 1,0 1 0,1 0 0,0 0 0,0 1 0,0-1 0,0 1-1,1 0 1,-1 1 0,1-1 0,11-2 0,-16 4 0,0 1 0,0 0 0,0 0 0,0 0 1,-1 0-1,1 0 0,0 0 0,0 0 0,0 1 0,0-1 0,-1 0 1,1 0-1,0 1 0,0-1 0,0 0 0,-1 1 0,1-1 0,0 1 1,-1-1-1,1 1 0,0-1 0,-1 1 0,1 0 0,0-1 1,-1 1-1,1 0 0,-1-1 0,0 1 0,1 0 0,-1 0 0,1-1 1,-1 1-1,0 0 0,0 0 0,1 0 0,-1-1 0,0 2 0,4 41 55,-4-28-23,2 72 245,-14 137 0,-1-43-180,11 23-399,4-266-538,1 0 583</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54.171"/>
    </inkml:context>
    <inkml:brush xml:id="br0">
      <inkml:brushProperty name="width" value="0.1" units="cm"/>
      <inkml:brushProperty name="height" value="0.1" units="cm"/>
      <inkml:brushProperty name="color" value="#FFC114"/>
    </inkml:brush>
  </inkml:definitions>
  <inkml:trace contextRef="#ctx0" brushRef="#br0">11 36 8138,'19'3'2327,"-14"3"-1092,-20 16-642,-1 0-295,15-16-273,0 0 1,0 0 0,0 1 0,1-1 0,0 0 0,0 1-1,1-1 1,0 1 0,0-1 0,0 0 0,1 0-1,4 12 1,4 16 17,-2 2-8,-6-27-40,1 0-1,-1 1 1,-1-1-1,0 1 1,0-1-1,-1 1 1,-1 12-1,0-16-75,0 0 1,1 1-1,0-1 0,1 0 1,-1 0-1,1 0 0,0 1 1,1-1-1,-1 0 0,1 0 1,4 8-1,-1-11-1486,-1-13 529,-1-21-412,-3 25 891,9-106-3120,-4 0 5084,-5 107-1233,-1-4 212,1 0 0,0 1 1,1-1-1,-1 0 0,2 1 0,-1-1 1,1 1-1,0-1 0,1 1 1,0 0-1,1 0 0,-1 0 0,8-11 1,-10 17-310,0 1 0,1-1 1,-1 0-1,0 1 1,1-1-1,-1 1 1,1-1-1,-1 1 0,1 0 1,0 0-1,-1 0 1,5-2-1,-5 3-64,1 0 1,-1 0-1,1 1 0,-1-1 0,1 1 1,-1-1-1,1 1 0,-1-1 1,1 1-1,-1 0 0,0-1 0,1 1 1,-1 0-1,0 0 0,0 0 1,1 0-1,-1 0 0,1 3 1,5 1-4,-2 1 0,1 0 0,-1 1 1,0-1-1,0 1 0,0 0 0,-1 1 1,0-1-1,4 14 0,-6-16-8,-1-1 1,0 1-1,0-1 1,-1 1-1,1 0 1,-1-1-1,0 1 0,-1 0 1,1-1-1,-1 1 1,0 0-1,0-1 1,0 1-1,0-1 1,-1 0-1,0 1 0,0-1 1,-3 5-1,-20 30-21,10-17 26,2 0-1,0 1 0,1 1 0,-15 41 0,19-43 67,7-21-46,0 1 0,0 0 0,0 0 0,0 0-1,0 0 1,0 0 0,1 0 0,-1 0 0,1 0 0,-1 0 0,1 0 0,0 0 0,0 0 0,0 0 0,0 0 0,0 0-1,1 0 1,0 4 0,-1-6-8,1 0 0,-1 1 0,1-1 0,-1 1 0,1-1 0,0 0 0,-1 1 0,1-1 0,-1 0 0,1 0 0,0 1 0,-1-1 0,1 0 0,0 0 0,-1 0 0,1 0 0,0 0 0,0 0 0,-1 0 0,1 0 0,0 0 0,-1 0 0,1-1 0,0 1 0,-1 0 0,1 0 0,-1-1 0,1 1 0,0 0 0,-1-1 0,1 1 0,-1 0 0,1-1 0,-1 1 0,1-1 0,-1 1 0,1-1 0,-1 1 0,1-1 0,-1 0 0,19-22 211,-17 20-213,0 0 1,0 0 0,0 0 0,0 0 0,1 0 0,0 0 0,-1 0 0,1 1 0,0-1 0,0 1 0,1 0 0,-1 0 0,0 0 0,1 1 0,6-3 0,-4 3-62,-1 1-1,0 0 1,0 0-1,0 0 0,1 1 1,-1 0-1,0 0 1,0 0-1,0 0 1,10 5-1,-14-6-4,0 1-1,-1-1 0,1 0 1,0 1-1,0-1 0,0 0 1,0 1-1,0 0 0,-1-1 1,1 1-1,0-1 0,0 1 0,-1 0 1,1-1-1,0 1 0,-1 0 1,1 0-1,-1 0 0,1 0 1,-1-1-1,1 1 0,-1 0 0,0 0 1,1 0-1,-1 0 0,0 0 1,0 0-1,0 0 0,0 0 1,0 0-1,0 0 0,0 0 1,0 0-1,0 0 0,0 0 0,0 0 1,-1 1-1,-6 18-359</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54.515"/>
    </inkml:context>
    <inkml:brush xml:id="br0">
      <inkml:brushProperty name="width" value="0.1" units="cm"/>
      <inkml:brushProperty name="height" value="0.1" units="cm"/>
      <inkml:brushProperty name="color" value="#FFC114"/>
    </inkml:brush>
  </inkml:definitions>
  <inkml:trace contextRef="#ctx0" brushRef="#br0">18 265 8082,'-3'4'589,"-11"13"1962,13-15-1704,9-10-516,-1 3-236,0 0 1,0 1-1,0 0 0,1 0 1,-1 0-1,1 1 0,0 0 1,14-3-1,23-9 219,207-117 722,-248 129-1045,14-8-79,0 0 0,1 2 0,34-13 0,-52 21 67,0 1-19,0 0-1,-1 0 1,1 0-1,0 0 0,-1 0 1,1 0-1,0 0 0,-1 0 1,1-1-1,0 1 0,-1 0 1,1 0-1,0-1 0,-1 1 1,1-1-1,-1 1 0,1 0 1,-1-1-1,1 1 1,-1-1-1,1 1 0,-1-1 1,1 1-1,-1-1 0,0 0 1,1 1-1,-1-1 0,0 1 1,1-1-1,-1 0 0,0 1 1,0-1-1,0 0 0,0 1 1,1-1-1,-1 0 1,0 0-1,0 1 0,0-1 1,-1 0-1,1 1 0,0-1 1,0 0-1,0 0 0,-9-15-329</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3:09.265"/>
    </inkml:context>
    <inkml:brush xml:id="br0">
      <inkml:brushProperty name="width" value="0.1" units="cm"/>
      <inkml:brushProperty name="height" value="0.1" units="cm"/>
      <inkml:brushProperty name="color" value="#FFC114"/>
    </inkml:brush>
  </inkml:definitions>
  <inkml:trace contextRef="#ctx0" brushRef="#br0">9 84 7001,'-1'0'97,"1"0"0,0 0 0,-1 0 0,1 0 0,0 0 0,-1 0 0,1 0 0,-1 1 0,1-1 0,0 0 0,0 0 0,-1 0 0,1 1 0,0-1 0,-1 0 0,1 0 0,0 1 0,0-1 0,-1 0 0,1 0 0,0 1 0,0-1 0,0 0 0,0 1 0,-1-1 0,1 0 0,0 1 0,0-1 0,0 0 0,0 1 0,0-1 0,0 1 0,0-1 0,0 0 0,0 1 0,0-1 0,0 0 0,0 1 0,0-1 0,0 0 0,0 1 0,0-1 0,1 0 0,-1 1-1,0-1 1,0 0 0,0 1 0,0-1 0,1 0 0,-1 1 0,0-1 0,0 0 0,1 0 0,-1 1 0,1-1 0,29 6 344,3-6-159,-1 0 0,0-2 0,0-2 0,38-9-1,24-2-135,140-21-306,-212 35-45,-19 1 99,0 1 1,-1-1-1,1 0 1,0 0-1,0 0 1,0-1-1,0 1 1,-1-1-1,1 1 1,0-1-1,-1 0 1,1 0-1,0 0 1,-1 0-1,1-1 1,-1 1-1,4-4 1,-6-3-254,-10-4 164</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54.886"/>
    </inkml:context>
    <inkml:brush xml:id="br0">
      <inkml:brushProperty name="width" value="0.1" units="cm"/>
      <inkml:brushProperty name="height" value="0.1" units="cm"/>
      <inkml:brushProperty name="color" value="#FFC114"/>
    </inkml:brush>
  </inkml:definitions>
  <inkml:trace contextRef="#ctx0" brushRef="#br0">319 42 7322,'-10'-15'526,"8"13"-352,1-1 0,-1 0 0,0 1-1,0 0 1,0-1 0,0 1 0,0 0 0,0 0-1,-1 0 1,-2-2 0,0 14 535,5 20-358,15 423 1744,-8-185-2049,-7-254-574,-1-39-55,-1-44-385,7-121-2104,0 24 2358,-4 56 3493,-7 80-1384,-1 25-598,-1 19-457,-29 88 360,-87 162 0,80-177-599,31-60-83,7-13-10,0-1 1,-2 0 0,1 0 0,-13 15 0,19-27-10,-1 0-8,1 1 1,-1 0-1,0 0 0,0 0 1,1 0-1,-1 0 0,1 0 1,0 1-1,-1-1 0,1 0 1,0 1-1,0-1 0,1 1 1,-1-1-1,0 1 0,1 0 1,0-1-1,-1 4 0,6-9-221,0 0 0,-1-1 0,1 0 0,-1 0 1,0 0-1,5-8 0,16-26-162</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55.223"/>
    </inkml:context>
    <inkml:brush xml:id="br0">
      <inkml:brushProperty name="width" value="0.1" units="cm"/>
      <inkml:brushProperty name="height" value="0.1" units="cm"/>
      <inkml:brushProperty name="color" value="#FFC114"/>
    </inkml:brush>
  </inkml:definitions>
  <inkml:trace contextRef="#ctx0" brushRef="#br0">1 1 7210,'16'8'2952,"0"4"-1664,7 14-927,-5 0-1,1 7-16,-3 6 0,-3 1-8,7 9-104,-2 2-112,0 0-72,-3-13-160,-5-10-112,-2-15-392,-3-23 384</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55.566"/>
    </inkml:context>
    <inkml:brush xml:id="br0">
      <inkml:brushProperty name="width" value="0.1" units="cm"/>
      <inkml:brushProperty name="height" value="0.1" units="cm"/>
      <inkml:brushProperty name="color" value="#FFC114"/>
    </inkml:brush>
  </inkml:definitions>
  <inkml:trace contextRef="#ctx0" brushRef="#br0">1 143 9322,'11'-30'3169,"19"16"-3065,-5-6-24,2 7 64,19 18 0,7-2 40,3 7-24,-5-4-112,-17-7-16,-8-4-96,2-3-40,-5-1-176,-1 0-152,-11-6-377,-4-2-1135,-4-9 1320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55.915"/>
    </inkml:context>
    <inkml:brush xml:id="br0">
      <inkml:brushProperty name="width" value="0.1" units="cm"/>
      <inkml:brushProperty name="height" value="0.1" units="cm"/>
      <inkml:brushProperty name="color" value="#FFC114"/>
    </inkml:brush>
  </inkml:definitions>
  <inkml:trace contextRef="#ctx0" brushRef="#br0">503 47 6897,'-43'-45'2440,"42"45"-2402,1 0 0,0 0 1,-1 0-1,1-1 1,0 1-1,-1 0 0,1 0 1,-1 0-1,1 0 0,0 0 1,-1 0-1,1 0 1,-1 0-1,1 0 0,0 0 1,-1 0-1,1 0 1,0 0-1,-1 0 0,1 0 1,-1 0-1,1 0 0,0 0 1,-1 1-1,1-1 1,0 0-1,-1 0 0,1 0 1,0 1-1,-1-1 1,1 0-1,0 0 0,-1 1 1,1-1-1,0 0 0,0 1 1,0-1-1,-1 0 1,1 1-1,0-1 0,0 0 1,0 1-1,0-1 1,0 0-1,-1 1 0,1-1 1,0 1-1,0 0 0,-8 29 526,5-16-118,-5 27 211,-6 16-13,-8 1-310,-3-1 0,-3-1-1,-41 63 1,-69 131-192,133-241-142,-40 98 1,30-68-35,-25 45 0,16-28-662,23-50 200,4-6-32,14-26-434,5-17 90,-1-23 402</inkml:trace>
  <inkml:trace contextRef="#ctx0" brushRef="#br0" timeOffset="1">264 576 6145,'19'-5'2737,"-4"5"-1337,5 13-720,-12 1-88,-16 6-143,9 10-17,-12 3-104,14 18-56,12 14-128,-15-1-24,8 7-72,-24-19-16,-4-12-120,18-1-128,-12-22-424,27-4 400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56.270"/>
    </inkml:context>
    <inkml:brush xml:id="br0">
      <inkml:brushProperty name="width" value="0.1" units="cm"/>
      <inkml:brushProperty name="height" value="0.1" units="cm"/>
      <inkml:brushProperty name="color" value="#FFC114"/>
    </inkml:brush>
  </inkml:definitions>
  <inkml:trace contextRef="#ctx0" brushRef="#br0">0 54 8682,'0'-2'133,"1"-1"0,-1 1 0,1-1 1,-1 1-1,1 0 0,0-1 0,0 1 0,0 0 0,0 0 1,0 0-1,0 0 0,1 0 0,-1 0 0,1 0 1,0 0-1,-1 0 0,1 1 0,0-1 0,0 1 1,0-1-1,0 1 0,0 0 0,0-1 0,0 1 0,1 0 1,-1 1-1,0-1 0,1 0 0,-1 1 0,5-1 1,-3 0-109,0 1 0,1 0 1,-1 0-1,0 0 0,0 0 1,1 1-1,-1 0 0,0 0 1,0 0-1,0 0 0,0 0 1,0 1-1,0 0 0,0 0 1,-1 0-1,1 0 0,4 4 1,3 4 19,-5-6 8,-1 1 1,1-1-1,-1 1 0,0 0 0,-1 0 0,1 1 0,-1-1 0,0 1 0,0 0 1,-1 0-1,0 0 0,0 0 0,0 1 0,-1 0 0,0-1 0,0 1 0,0 0 1,0 7-1,-1-3 21,8 61 279,0 91 0,-7-76-286,0-56-68,-1 0 0,-2 0 0,-8 54 0,8-80-24,0 0 1,0 0-1,-1 0 0,0 0 1,0 0-1,-5 8 1,7-13 4,-1 1 1,1 0 0,-1-1-1,1 1 1,-1 0-1,0-1 1,1 1-1,-1-1 1,0 1-1,1-1 1,-1 1 0,0-1-1,0 1 1,1-1-1,-1 0 1,0 1-1,0-1 1,0 0 0,0 0-1,1 0 1,-1 0-1,0 0 1,0 0-1,0 0 1,0 0-1,0 0 1,1 0 0,-1 0-1,0 0 1,0 0-1,0-1 1,0 1-1,1 0 1,-1-1-1,0 1 1,0-1 0,1 1-1,-1-1 1,0 1-1,1-1 1,-1 1-1,0-1 1,1 0 0,-1 1-1,1-1 1,-1 0-1,1 0 1,-1-1-1,-17-21 48,2-1 0,1-1 0,1-1 0,1 0 0,1-1 0,1 0-1,2 0 1,1-1 0,-5-31 0,7 9 583,6 49-578,0-1-1,0 0 1,0 0-1,1 0 1,-1 0-1,0 0 1,1 1-1,-1-1 1,1 0-1,0 0 1,-1 1-1,1-1 1,0 0 0,0 1-1,0-1 1,0 1-1,0-1 1,1 1-1,-1-1 1,0 1-1,1 0 1,-1 0-1,1 0 1,2-2-1,10-1 77,0 0-1,1 1 0,-1 1 1,1 0-1,0 1 1,14 0-1,26-2-28,-12 1-456,0 2 0,1 2 0,59 9-1,-50-4-310,17-1 124</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57.646"/>
    </inkml:context>
    <inkml:brush xml:id="br0">
      <inkml:brushProperty name="width" value="0.1" units="cm"/>
      <inkml:brushProperty name="height" value="0.1" units="cm"/>
      <inkml:brushProperty name="color" value="#FFC114"/>
    </inkml:brush>
  </inkml:definitions>
  <inkml:trace contextRef="#ctx0" brushRef="#br0">303 3 6633,'1'0'80,"0"-1"-1,0 1 1,-1 0-1,1-1 1,0 1-1,0 0 0,0 0 1,0-1-1,-1 1 1,1 0-1,0 0 0,0 0 1,0 0-1,0 0 1,0 0-1,0 1 1,0-1-1,-1 0 0,1 0 1,0 1-1,0-1 1,0 0-1,-1 1 1,1-1-1,0 1 0,0-1 1,-1 1-1,1-1 1,0 1-1,-1-1 0,1 1 1,0 0-1,-1-1 1,1 1-1,-1 0 1,1 1-1,1 2 33,-1 0 1,0 0-1,0 0 0,0 0 0,-1 0 1,1 0-1,-1 0 0,0 0 1,-1 5-1,0 5-20,0 0 0,-2 0 0,0 0 0,0 0 1,-8 18-1,0-8 9,-2 7 7,-2-2 0,0 1 0,-33 43 0,43-66-97,-116 163 194,104-144-161,2 0-1,1 1 0,2 1 0,-18 53 0,30-63-74,12-23-49,14-27-78,-12 9 65,1 1 1,22-25-1,-19 27 42,-2-2-1,21-34 1,-30 42 41,27-46-18,-32 57 27,0 0 1,0 0 0,0 0-1,0 1 1,0-1-1,1 0 1,-1 1 0,1 0-1,0 0 1,0 0-1,0 0 1,0 0 0,0 0-1,6-1 1,-9 3 2,1 0-1,-1 0 1,1 0 0,-1 0-1,1 1 1,-1-1 0,1 0 0,-1 0-1,1 1 1,-1-1 0,1 0-1,-1 1 1,1-1 0,-1 0 0,0 1-1,1-1 1,-1 1 0,0-1 0,1 1-1,-1-1 1,0 0 0,0 1-1,1-1 1,-1 1 0,0-1 0,0 1-1,0 0 1,0-1 0,0 1 0,1-1-1,-1 1 1,0-1 0,0 1-1,0-1 1,-1 1 0,1-1 0,0 1-1,0 0 1,0-1 0,0 1 0,-4 28 94,3-25-67,-27 178 480,16-81-377,-18 306 154,42-498-1541,-3 26 1001</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58.323"/>
    </inkml:context>
    <inkml:brush xml:id="br0">
      <inkml:brushProperty name="width" value="0.1" units="cm"/>
      <inkml:brushProperty name="height" value="0.1" units="cm"/>
      <inkml:brushProperty name="color" value="#FFC114"/>
    </inkml:brush>
  </inkml:definitions>
  <inkml:trace contextRef="#ctx0" brushRef="#br0">185 35 6857,'3'-13'1896,"-3"12"-1859,0 0 1,0 0-1,0 0 0,0 0 1,0 0-1,0 1 1,0-1-1,0 0 1,1 0-1,-1 0 0,0 0 1,0 1-1,1-1 1,-1 0-1,1 0 1,-1 1-1,1-1 0,-1 0 1,1 0-1,-1 1 1,1-1-1,-1 1 1,1-1-1,0 0 0,-1 1 1,1-1-1,0 1 1,1-1-1,-1 2 5,0 1-1,-1-1 0,1 1 1,0-1-1,0 1 1,-1-1-1,1 1 1,-1-1-1,1 1 1,-1 0-1,0-1 0,1 1 1,-1 0-1,0-1 1,0 1-1,0 0 1,0-1-1,-1 1 1,1-1-1,0 1 0,-1 2 1,-6 36-48,5-34 29,-1-1 0,-1 0 0,1 1 0,-1-1 0,0-1 0,0 1 0,0 0 1,-1-1-1,0 0 0,1 0 0,-1 0 0,-1-1 0,-6 4 0,-14 11 64,20-12-66,-6 3 24,1 0 0,1 1 0,0 0 0,0 1 0,1 0 0,0 0 0,-8 15-1,15-24-37,1 1-1,-1-1 0,1 1 0,-1-1 0,1 1 1,0 0-1,0-1 0,0 1 0,1 0 0,-1 0 0,1 0 1,-1-1-1,1 1 0,0 0 0,0 0 0,0 0 1,1 0-1,-1 0 0,1 0 0,-1-1 0,1 1 1,0 0-1,0 0 0,0-1 0,0 1 0,1-1 0,-1 1 1,1-1-1,-1 1 0,1-1 0,0 0 0,3 3 1,0 3-3,-1-1 0,0 1 0,0 0 1,-1 0-1,0 1 0,-1-1 1,0 1-1,0-1 0,0 11 0,8 27 10,-2-23-11,-6-19 1,0 1 1,0 0-1,0-1 1,-1 1-1,0 0 1,0 0-1,0 0 1,-1 0 0,1 0-1,-1 0 1,0 0-1,-1 0 1,1 0-1,-1 0 1,-2 5 0,-11 48 131,12-48-98,0 1 0,-1-1 0,0 0 0,-6 15 0,-12 36 197,20-59-220,0-1 0,1 1 0,-1-1-1,1 1 1,-1 0 0,1-1 0,0 1 0,0 0 0,0-1 0,0 1-1,0 0 1,0 0 0,0-1 0,0 1 0,1 0 0,-1-1 0,2 4-1,0-1 19,0-1-1,0 1 1,0 0-1,1-1 1,0 1 0,0-1-1,0 0 1,5 5-1,-8-8-27,1 0-1,0 0 1,-1 0 0,1 0-1,0 0 1,0 0 0,-1 0 0,1 0-1,0 0 1,-1 0 0,1 0-1,0 0 1,-1-1 0,1 1-1,-1 0 1,1 0 0,0-1-1,-1 1 1,1-1 0,-1 1-1,1 0 1,-1-1 0,1 1-1,-1-1 1,1 1 0,-1-1-1,1 1 1,-1-1 0,0 0-1,1 1 1,-1-1 0,0 1-1,1-1 1,-1 0 0,0 1-1,0-1 1,0 0 0,1 0-1,22-49 55,8-12-80,-20 46-235,-2-1 0,0 0 0,0-1 0,9-30 1,-15 41-145,-1 0 0,0 0 0,-1 0 0,0 0 0,0 0 0,0 0 0,-1 0 0,0 0 0,0-1 0,-1 1 0,0 0 0,0 0 0,-1 0 0,0 0 0,0 1 0,-4-9 0,-11-9 5061,44 13-2219,120-5-2002,-137 15-553,-1-1 0,0-1-1,0 1 1,0-1 0,0-1 0,0 0 0,-1 0-1,16-11 1,-20 8-190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58.667"/>
    </inkml:context>
    <inkml:brush xml:id="br0">
      <inkml:brushProperty name="width" value="0.1" units="cm"/>
      <inkml:brushProperty name="height" value="0.1" units="cm"/>
      <inkml:brushProperty name="color" value="#FFC114"/>
    </inkml:brush>
  </inkml:definitions>
  <inkml:trace contextRef="#ctx0" brushRef="#br0">72 89 6585,'-63'-88'2153,"63"89"-2140,0-1-1,0 0 1,0 0-1,0 0 1,0 0 0,0 1-1,0-1 1,0 0 0,0 0-1,0 0 1,0 0-1,-1 1 1,1-1 0,0 0-1,0 0 1,0 0 0,0 0-1,0 0 1,-1 0 0,1 1-1,0-1 1,0 0-1,0 0 1,0 0 0,-1 0-1,1 0 1,0 0 0,0 0-1,0 0 1,-1 0-1,1 0 1,0 0 0,0 0-1,0 0 1,0 0 0,-1 0-1,1 0 1,0 0 0,0 0-1,0 0 1,-1 0-1,1 0 1,0 0 0,0-1-1,0 1 1,0 0 0,0 0-1,-1 0 1,1 0-1,0 0 1,0 0 0,0-1-1,0 1 1,0 0 0,0 0-1,-1 0 1,1 0 0,0-1-1,0 1 1,0 0-1,0 0 1,0 0 0,0 0-1,0-1 1,0 1 0,0 0-1,0 0 1,0-1 0,2 24 633,11 24 28,130 316 1366,-33-92-1769,-108-263-253,0-1-1,1 1 1,0 0-1,0-1 0,0 0 1,1 1-1,1-2 0,-1 1 1,1 0-1,0-1 0,0 0 1,1 0-1,7 6 0,-12-15-10,-1 1 0,1-1 0,-1 1-1,0-1 1,0 1 0,0-1 0,0 0-1,0 1 1,0-1 0,-1 1 0,0-1-1,-1-4 1,-10-57-82,11 59 56,-4-20-250,-1-1 1,-2 1-1,-12-29 1,1 18-13</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59.008"/>
    </inkml:context>
    <inkml:brush xml:id="br0">
      <inkml:brushProperty name="width" value="0.1" units="cm"/>
      <inkml:brushProperty name="height" value="0.1" units="cm"/>
      <inkml:brushProperty name="color" value="#FFC114"/>
    </inkml:brush>
  </inkml:definitions>
  <inkml:trace contextRef="#ctx0" brushRef="#br0">2 1 6809,'-1'21'2833,"5"-6"-1281,5-5-1224,1 4-7,3-2 7,0 4-24,7 9-64,-1-5-128,-1-7-48,-6 0-208,9-2-184,-4-12 208</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59.356"/>
    </inkml:context>
    <inkml:brush xml:id="br0">
      <inkml:brushProperty name="width" value="0.1" units="cm"/>
      <inkml:brushProperty name="height" value="0.1" units="cm"/>
      <inkml:brushProperty name="color" value="#FFC114"/>
    </inkml:brush>
  </inkml:definitions>
  <inkml:trace contextRef="#ctx0" brushRef="#br0">59 50 9130,'38'-50'3161,"-40"52"-2881,7 13-120,4 3-96,-9-12-32,0 4-40,-5-10-56,10 17-336,-4-4-176,6 8 319</inkml:trace>
  <inkml:trace contextRef="#ctx0" brushRef="#br0" timeOffset="1">64 184 7554,'-51'123'2776,"51"-108"-2184,4-5-328,-14 2-88,8-1-72,-3-3-64,9 2 16,10-3-112,-2 1-176,-1 5 152</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3:09.602"/>
    </inkml:context>
    <inkml:brush xml:id="br0">
      <inkml:brushProperty name="width" value="0.1" units="cm"/>
      <inkml:brushProperty name="height" value="0.1" units="cm"/>
      <inkml:brushProperty name="color" value="#FFC114"/>
    </inkml:brush>
  </inkml:definitions>
  <inkml:trace contextRef="#ctx0" brushRef="#br0">183 48 8290,'-1'-2'79,"-22"-42"2343,23 44-2406,0 0 0,-1 0 0,1 0 0,0 0 0,0 0 0,0 0 0,0-1 0,0 1 0,0 0 0,-1 0 0,1 0 0,0 0 0,0 0 0,0 0 0,0 0 0,0 0 0,-1 0 0,1 0 0,0 0 0,0 0 0,0-1 0,0 1 0,-1 0 0,1 0 0,0 0 0,0 0 0,0 1 0,0-1 0,-1 0 0,1 0 0,0 0 0,0 0 0,0 0 0,0 0 0,-1 0 0,1 0 0,0 0 0,0 0 0,0 0 0,0 0 0,0 1 0,-1-1 0,1 0 0,0 0 0,0 0 0,0 0 0,0 0 0,0 0 0,0 1 0,0-1 0,0 0 0,0 0 0,0 0 0,0 0 0,-1 1 0,1-1 0,0 0 0,0 0 0,0 0 0,0 0 0,0 1 0,0-1 0,0 34 486,0 15 1,-2 0 0,-11 66 0,4-54-97,1 62 0,8-115-381,1 28 89,-2 0 0,-1 0 0,-2 0 1,-11 46-1,-1-14-24,-14 111 0,30-178-90,-5 33 21,5-32-21,0-1 0,0 0 0,0 0 0,0 1 0,0-1 0,-1 0 0,1 0 0,-1 0 1,1 1-1,0-1 0,-1 0 0,0 0 0,1 0 0,-1 0 0,0 0 0,0 0 0,1 0 0,-1 0 1,-2 1-1,-4-51-1090,-4 15 274,-6-11 336</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1:59.718"/>
    </inkml:context>
    <inkml:brush xml:id="br0">
      <inkml:brushProperty name="width" value="0.1" units="cm"/>
      <inkml:brushProperty name="height" value="0.1" units="cm"/>
      <inkml:brushProperty name="color" value="#FFC114"/>
    </inkml:brush>
  </inkml:definitions>
  <inkml:trace contextRef="#ctx0" brushRef="#br0">0 132 6313,'6'37'2990,"-4"-32"-2860,-1 0-1,0 0 0,-1-1 0,1 1 0,-1 0 0,0 0 0,0 0 0,0 0 0,-1 0 0,0 0 0,-1 6 0,0-4-40,1 0 0,1-1 0,0 1 0,0 0 0,0 0 0,0-1 0,1 1 0,0 0 0,1-1 0,0 1 0,0-1 0,4 11 0,9 38 183,-7 46 254,-12-91-408,4-10-118,0-1 1,0 1-1,0 0 1,1 0 0,-1 0-1,0 0 1,0 0-1,0 0 1,1 0-1,-1 1 1,0-1 0,0 0-1,0 0 1,1 0-1,-1 0 1,0 0 0,0 0-1,0 0 1,1 0-1,-1 0 1,0 0-1,0 1 1,0-1 0,0 0-1,0 0 1,1 0-1,-1 0 1,0 1 0,0-1-1,0 0 1,0 0-1,0 0 1,0 0-1,0 1 1,0-1 0,0 0-1,0 0 1,0 0-1,0 1 1,0-1 0,0 0-1,0 0 1,0 0-1,0 1 1,0-1-1,0 0 1,0 0 0,0 0-1,0 1 1,0-1-1,0 0 1,0 0-1,0 0 1,0 0 0,0 1-1,0-1 1,-1 0-1,1 0 1,0 0 0,0 0-1,0 1 1,0-1-1,0 0 1,-1 0-1,1 0 1,0 0 0,0 0-1,0 0 1,-1 0-1,11-34 10,35-193-493,-15 58-703,-14 94 834</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00.051"/>
    </inkml:context>
    <inkml:brush xml:id="br0">
      <inkml:brushProperty name="width" value="0.1" units="cm"/>
      <inkml:brushProperty name="height" value="0.1" units="cm"/>
      <inkml:brushProperty name="color" value="#FFC114"/>
    </inkml:brush>
  </inkml:definitions>
  <inkml:trace contextRef="#ctx0" brushRef="#br0">2 13 4849,'12'-13'7418,"-12"26"-7058,-2 12-88,-1 51-56,3-40-104,-2-7-56,2-1-56,0-7-104,-2-11-328,2-3-120,-5-9 288</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00.397"/>
    </inkml:context>
    <inkml:brush xml:id="br0">
      <inkml:brushProperty name="width" value="0.1" units="cm"/>
      <inkml:brushProperty name="height" value="0.1" units="cm"/>
      <inkml:brushProperty name="color" value="#FFC114"/>
    </inkml:brush>
  </inkml:definitions>
  <inkml:trace contextRef="#ctx0" brushRef="#br0">0 55 6041,'1'-1'260,"0"0"-1,1 0 0,-1 0 0,0 0 1,-1 0-1,1-1 0,0 1 0,0 0 1,-1-1-1,1 1 0,0-1 0,-1 1 1,1 0-1,-1-1 0,1-1 0,-1 2-223,0 0 0,0 0 0,0 1 0,0-1 0,0 0 0,0 0 0,1 1 0,-1-1 0,0 0 0,0 0-1,1 1 1,-1-1 0,1 0 0,-1 1 0,1-1 0,-1 0 0,1 1 0,-1-1 0,1 1 0,-1-1 0,1 1 0,0-1 0,-1 1-1,1 0 1,0-1 0,0 1 0,-1 0 0,1-1 0,0 1 0,0 0 0,-1 0 0,1 0 0,0 0 0,0 0 0,-1 0 0,3 0-1,49-8 672,-45 6-653,0 1 0,0-1 0,0 1 0,0 1 1,0-1-1,0 1 0,0 1 0,0-1 0,0 1 0,14 3 0,7 2-6,-25-6-44,1 1 0,-1-1 0,1 0 0,0 1 0,-1 0 0,1 0 0,-1 0 0,0 0 0,1 1 0,-1-1 0,0 1 0,0 0 0,0 0 0,0 0 0,0 0 0,0 0 0,0 1 0,-1-1 0,1 1 0,3 5 0,-4-3 5,-1 0-1,1-1 0,-1 1 1,0 0-1,0 0 1,-1 0-1,1 0 1,-1 0-1,0-1 0,-1 1 1,1 0-1,-1 0 1,0 0-1,0 0 1,0-1-1,-1 1 0,-2 5 1,-5 10 28,-1-1 0,-23 33 0,-10 20 24,38-61-191,-16 34 210,20-42-245,-1-1 0,1 0 0,0 0 0,-1 0 0,1 0 0,-1 0 0,1 0-1,-1 0 1,0-1 0,0 1 0,0-1 0,0 1 0,0-1 0,0 0 0,-3 2 0,-4-3-802</inkml:trace>
  <inkml:trace contextRef="#ctx0" brushRef="#br0" timeOffset="1">53 302 7962,'-40'-69'2904,"45"75"-2472,5-1-80,7 10-71,-1-12-17,2 2 8,5-3-144,-7-5-40,6-2-104,-4-2-120,-7 2-192,16 10-201,-21-5 305</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00.738"/>
    </inkml:context>
    <inkml:brush xml:id="br0">
      <inkml:brushProperty name="width" value="0.1" units="cm"/>
      <inkml:brushProperty name="height" value="0.1" units="cm"/>
      <inkml:brushProperty name="color" value="#FFC114"/>
    </inkml:brush>
  </inkml:definitions>
  <inkml:trace contextRef="#ctx0" brushRef="#br0">1 96 6913,'16'-8'2665,"2"-7"-2009,-1 5-240,2 0-56,-2-3-144,4 6-32,-3-1-104,0-3-64,0 4-264,-3 4-200,-3-1 248</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01.085"/>
    </inkml:context>
    <inkml:brush xml:id="br0">
      <inkml:brushProperty name="width" value="0.1" units="cm"/>
      <inkml:brushProperty name="height" value="0.1" units="cm"/>
      <inkml:brushProperty name="color" value="#FFC114"/>
    </inkml:brush>
  </inkml:definitions>
  <inkml:trace contextRef="#ctx0" brushRef="#br0">1 4 8034,'0'22'2840,"8"3"-2424,-5-4-24,2 4 1,2-13-1,-14 14-104,9 2-88,-1-7-136,1 14-40,8-22-120,-8 5-104,-1-5-344,-1-6 1856,0 1-1096</inkml:trace>
  <inkml:trace contextRef="#ctx0" brushRef="#br0" timeOffset="1">52 174 7978,'47'-122'2478,"-46"119"-2432,0 0 1,1 0 0,-1 1 0,1-1-1,0 0 1,-1 1 0,1-1 0,0 1-1,0 0 1,1 0 0,-1 0 0,0 0-1,1 0 1,-1 0 0,1 1-1,0-1 1,0 1 0,-1 0 0,1-1-1,0 1 1,0 1 0,0-1 0,0 0-1,0 1 1,0-1 0,0 1 0,0 0-1,0 0 1,0 0 0,5 1 0,2 0 88,179-6 902,-182 4-1021,0 1-1,1 0 0,-1 0 0,0 1 0,0 0 1,0 0-1,0 0 0,0 1 0,9 4 0,-16-6-14,1 0-1,-1 0 0,1 1 0,-1-1 0,0 0 1,1 1-1,-1-1 0,1 1 0,-1-1 0,0 0 0,1 1 1,-1-1-1,0 1 0,0-1 0,1 1 0,-1-1 0,0 1 1,0-1-1,0 1 0,0 0 0,1-1 0,-1 1 0,0-1 1,0 1-1,0-1 0,0 1 0,0-1 0,0 1 1,-1 0-1,1-1 0,0 1 0,0-1 0,0 1 0,-1 0 1,-10 22 4,4-8 5,4-7-17,1-1 0,-1 0 1,-1 0-1,1 0 0,-1 0 0,0 0 1,-1-1-1,0 0 0,0 0 0,-11 11 1,-6 2-151,-42 27 0,1-2 2427,30-17-1208</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01.439"/>
    </inkml:context>
    <inkml:brush xml:id="br0">
      <inkml:brushProperty name="width" value="0.1" units="cm"/>
      <inkml:brushProperty name="height" value="0.1" units="cm"/>
      <inkml:brushProperty name="color" value="#FFC114"/>
    </inkml:brush>
  </inkml:definitions>
  <inkml:trace contextRef="#ctx0" brushRef="#br0">1 16 7690,'0'-16'2776,"7"18"-2320,-4 9-40,0 12 33,0-1-49,1 5-64,1 1-64,1-3-176,-1 3-56,3-8-16,1-6-96,-8-7-168,4 3-120,-2-12-409,6-14-3071</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01.764"/>
    </inkml:context>
    <inkml:brush xml:id="br0">
      <inkml:brushProperty name="width" value="0.1" units="cm"/>
      <inkml:brushProperty name="height" value="0.1" units="cm"/>
      <inkml:brushProperty name="color" value="#FFC114"/>
    </inkml:brush>
  </inkml:definitions>
  <inkml:trace contextRef="#ctx0" brushRef="#br0">232 84 6697,'30'-84'2689,"-27"96"-1673,-8 3-280,5 8-208,-8-7-71,3 15-57,3-8-112,-8-5-104,9 10-56,-4-8-64,3 3-24,-1-2-48,-2-3-72,-2-1-216,-2-7-144,-5 6 216,0 0 64</inkml:trace>
  <inkml:trace contextRef="#ctx0" brushRef="#br0" timeOffset="1">89 353 8738,'-76'21'2565,"64"-18"-1051,52-15-337,56-11-195,2 5 0,151-9 0,-209 24-958,-1 2 0,1 1 0,0 2 0,-1 1 0,43 11 0,-68-2-114,-14-12 42,0 0-1,0 0 0,0 0 0,0 1 1,1-1-1,-1 0 0,0 0 0,0 1 0,0-1 1,0 0-1,0 1 0,0-1 0,0 0 1,0 0-1,0 1 0,0-1 0,0 0 0,0 0 1,0 1-1,0-1 0,0 0 0,0 1 0,0-1 1,0 0-1,0 0 0,0 1 0,-1-1 1,1 0-1,0 0 0,0 0 0,0 1 0,0-1 1,-1 0-1,1 0 0,0 0 0,0 1 1,0-1-1,-1 0 0,1 0 0,0 0 0,0 0 1,-1 0-1,1 1 0,0-1 0,0 0 0,-1 0 1,1 0-1,0 0 0,0 0 0,-1 0 1,1 0-1,0 0 0,-1 0 0,1 0 0,0 0 1,0 0-1,-1 0 0,1 0 0,-2 0-528</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10.752"/>
    </inkml:context>
    <inkml:brush xml:id="br0">
      <inkml:brushProperty name="width" value="0.1" units="cm"/>
      <inkml:brushProperty name="height" value="0.1" units="cm"/>
      <inkml:brushProperty name="color" value="#FFC114"/>
    </inkml:brush>
  </inkml:definitions>
  <inkml:trace contextRef="#ctx0" brushRef="#br0">43 0 9042,'-8'11'3588,"6"16"-3319,2-10 110,-33 793 1940,34-768-2523,5-28-682,2-26-395,4-26-809,1-26 676</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11.172"/>
    </inkml:context>
    <inkml:brush xml:id="br0">
      <inkml:brushProperty name="width" value="0.1" units="cm"/>
      <inkml:brushProperty name="height" value="0.1" units="cm"/>
      <inkml:brushProperty name="color" value="#FFC114"/>
    </inkml:brush>
  </inkml:definitions>
  <inkml:trace contextRef="#ctx0" brushRef="#br0">0 198 7009,'9'-70'2837,"-9"69"-2765,0 0-1,1 0 1,-1 0-1,1 0 1,-1 0-1,1 0 1,0 0-1,-1 0 1,1 0-1,0 1 1,0-1-1,-1 0 1,1 0-1,0 1 1,0-1-1,0 1 1,0-1-1,0 1 1,0-1-1,0 1 1,0-1-1,0 1 1,0 0-1,0 0 1,0 0-1,0-1 1,0 1-1,0 0 1,1 0 0,-1 0-1,0 0 1,2 1-1,0-1 164,70-12 221,-1-3 1,136-48-1,-198 59-448,0 1 1,0-1 0,0 2 0,1-1 0,-1 1 0,18 0 0,-25 2-4,-1 0 0,1 0 1,-1 0-1,0 0 1,1 0-1,-1 1 0,0-1 1,1 1-1,-1 0 1,0 0-1,0 0 0,0 0 1,0 0-1,0 0 0,0 1 1,0-1-1,0 0 1,0 1-1,0 0 0,-1-1 1,1 1-1,-1 0 1,1 0-1,-1 0 0,0 0 1,0 0-1,0 0 1,0 0-1,0 1 0,0-1 1,-1 0-1,1 0 1,-1 1-1,1 2 0,3 46 140,-2-1-1,-5 66 1,-1-14-40,-13 896-429,15-1021-513,1-24 666</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11.523"/>
    </inkml:context>
    <inkml:brush xml:id="br0">
      <inkml:brushProperty name="width" value="0.1" units="cm"/>
      <inkml:brushProperty name="height" value="0.1" units="cm"/>
      <inkml:brushProperty name="color" value="#FFC114"/>
    </inkml:brush>
  </inkml:definitions>
  <inkml:trace contextRef="#ctx0" brushRef="#br0">53 18 8818,'-52'-18'3225,"91"36"-2425,5-10-576,10 7-8,-4 8-16,-22-26-48,13 11-88,-13-15-64,-2 7-208,5 5-224,-24-11-464,3 14 528</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3:39.269"/>
    </inkml:context>
    <inkml:brush xml:id="br0">
      <inkml:brushProperty name="width" value="0.1" units="cm"/>
      <inkml:brushProperty name="height" value="0.1" units="cm"/>
      <inkml:brushProperty name="color" value="#FFC114"/>
    </inkml:brush>
  </inkml:definitions>
  <inkml:trace contextRef="#ctx0" brushRef="#br0">375 13 8538,'0'0'123,"0"-1"-1,0 0 1,0 1 0,0-1 0,1 1 0,-1-1-1,0 1 1,0-1 0,1 1 0,-1-1 0,0 1-1,0-1 1,1 1 0,-1-1 0,1 1 0,-1 0-1,0-1 1,1 1 0,-1-1 0,1 1 0,-1 0-1,1 0 1,-1-1 0,1 1 0,0 0 0,0-1-108,-1 1 0,1 0 0,-1 0 1,1 0-1,-1 0 0,1 0 0,0 0 0,-1 0 1,1 0-1,-1 0 0,1 0 0,0 0 1,-1 0-1,1 1 0,-1-1 0,1 0 0,-1 0 1,1 0-1,-1 1 0,1-1 0,-1 0 1,1 1-1,-1-1 0,1 1 0,-1-1 0,1 0 1,-1 1-1,0-1 0,1 1 0,-1-1 0,0 1 1,0-1-1,1 1 0,-1-1 0,0 1 1,0 0-1,1-1 0,-1 1 0,0-1 0,0 1 1,0-1-1,0 1 0,0 0 0,0-1 1,0 1-1,0-1 0,0 1 0,0 0 0,-1-1 1,1 1-1,0-1 0,-1 2 0,-111 223 896,92-186-898,11-21-6,0-1 0,-1 0 0,-16 22 1,-7 1-5,2 1 0,2 2 0,-30 59 0,57-98-4,0-1 1,0 1-1,0 0 1,-1-1-1,0 0 1,1 0 0,-1 0-1,0 0 1,-4 3-1,6-5 1,0-1-1,1 1 0,-1-1 0,0 1 1,0-1-1,1 0 0,-1 1 1,0-1-1,0 0 0,0 1 0,1-1 1,-1 0-1,0 0 0,0 0 1,0 0-1,0 0 0,0 0 0,1 0 1,-1 0-1,0 0 0,0 0 0,0 0 1,0-1-1,1 1 0,-1 0 1,0-1-1,0 1 0,0 0 0,1-1 1,-1 1-1,0-1 0,1 1 1,-1-1-1,0 0 0,1 1 0,-1-1 1,1 0-1,-1 1 0,1-1 0,-1 0 1,1 0-1,-1 1 0,1-2 1,-1 1-2,1-1 0,0 1 0,0 0 0,0 0 0,0-1 0,0 1 0,1 0 0,-1 0 0,0-1 0,0 1 0,1 0 0,-1 0 1,1 0-1,-1-1 0,1 1 0,0 0 0,-1 0 0,1 0 0,0 0 0,0 0 0,0 0 0,0 0 0,5-7-4,1-2 4,0 0 1,1 1-1,0-1 1,0 2-1,1-1 1,1 1-1,-1 1 0,1 0 1,12-7-1,26-20-3,-28 18-1,-9 9 8,-1-1 0,0-1 0,-1 0 1,16-18-1,-13 10 3,1-1-1,0 0-1,26-25 0,-35 39-1,0 1 0,0-1 0,0 1 0,1-1 0,0 1 0,0 1 0,0-1 0,0 1 0,0-1 0,0 2 0,1-1 0,-1 0 0,1 1 0,-1 0 0,9 0 0,-13 1 1,0 0 0,-1 0 0,1 0 0,0 0 1,0 1-1,0-1 0,-1 0 0,1 0 1,0 1-1,0-1 0,-1 0 0,1 1 0,0-1 1,0 1-1,-1-1 0,1 1 0,-1-1 1,1 1-1,0 0 0,-1-1 0,1 1 0,-1 0 1,0-1-1,1 1 0,-1 0 0,1 0 1,-1-1-1,0 1 0,0 0 0,0 0 1,1 0-1,-1-1 0,0 1 0,0 1 0,-1 35 61,0-23-42,-8 78 200,-5 1 0,-3-2-1,-35 105 1,15-53 82,28-115-237,7-20-44,-1 0-1,1 1 1,0-1 0,1 1-1,-1 8 1,2-16-21,0 8-40,2-12-149,6-14-80,21-22-409,-20 27 460,0 0-1,-1 0 1,-1-1-1,9-20 0,13-45-145</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11.870"/>
    </inkml:context>
    <inkml:brush xml:id="br0">
      <inkml:brushProperty name="width" value="0.1" units="cm"/>
      <inkml:brushProperty name="height" value="0.1" units="cm"/>
      <inkml:brushProperty name="color" value="#FFC114"/>
    </inkml:brush>
  </inkml:definitions>
  <inkml:trace contextRef="#ctx0" brushRef="#br0">130 1 6505,'-41'8'3081,"18"0"-808,21 0-1825,20 4-24,18 3-136,0-7-16,24 7-88,-11-7-64,2 5-120,-4 2-152,-14-4-480,-3 1 1808,-7-11-1064</inkml:trace>
  <inkml:trace contextRef="#ctx0" brushRef="#br0" timeOffset="1">95 378 6809,'-49'35'3377,"10"-2"-432,32-17-2385,15 14 72,23-14 8,9-4-16,34-1-192,-7-14-160,-6-22-159,1 5-73,-26 1-441,4 6-287,-11 6-2320,-4-11 1999</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12.588"/>
    </inkml:context>
    <inkml:brush xml:id="br0">
      <inkml:brushProperty name="width" value="0.1" units="cm"/>
      <inkml:brushProperty name="height" value="0.1" units="cm"/>
      <inkml:brushProperty name="color" value="#FFC114"/>
    </inkml:brush>
  </inkml:definitions>
  <inkml:trace contextRef="#ctx0" brushRef="#br0">280 81 7578,'33'-81'4993,"-46"123"-4427,6-17-421,0 0 1,-1-1-1,-2 0 0,-1 0 0,0-1 1,-2-1-1,-15 22 0,-37 30-71,43-51-167,1 1 1,2 0-1,0 1 0,1 1 0,-23 46 0,42-72 70,-1-1 0,1 1 0,-1-1 0,1 0 0,-1 1 0,1-1 0,0 1 0,-1-1 0,1 1 0,0-1 0,-1 1 0,1 0 0,0-1 0,0 1 0,-1 0 0,1 0 0,0-1 0,0 1 0,-1 0 0,1 0 0,0 0 0,0 0 0,0 0 0,-1 0 0,1 0 0,0 0 0,0 1 0,0-1 0,-1 0 0,1 0 0,0 1 0,0-1 0,-1 0 0,1 1 0,0-1 0,-1 1 0,1-1 0,0 1 0,-1-1 0,1 1 0,-1-1 0,1 1 0,-1-1 0,1 1 0,-1 0 0,1-1 0,-1 1 0,1 0 0,-1 0 0,0-1 0,0 1 0,1 0 0,-1 0 0,0 0 0,0-1 0,0 1 0,0 0 0,0 0 0,0 0 0,0-1 0,0 1 0,0 0 0,0 0 0,-1 0 0,1-1 0,-1 2 0,28-30-293,-18 19 307,-1 1 1,0-2-1,0 1 0,10-18 1,-16 25 28,-1 0-1,1 0 1,-1 1-1,1-1 1,0 1 0,0 0-1,0-1 1,0 1 0,0 0-1,0 0 1,0 0 0,0 0-1,0 0 1,0 1 0,0-1-1,1 1 1,-1-1 0,0 1-1,4 0 1,-5 0-5,-1 0 0,1-1 0,0 1-1,0 0 1,0 0 0,0 0 0,0 0 0,0 0 0,0 0 0,0 0 0,-1 1 0,1-1 0,0 0-1,0 0 1,0 1 0,0-1 0,0 0 0,-1 1 0,1-1 0,0 1 0,0-1 0,-1 1 0,1-1-1,0 1 1,-1 0 0,1-1 0,-1 1 0,1 0 0,0 0 0,-1-1 0,0 1 0,1 0 0,-1 0 0,1 0-1,-1-1 1,0 1 0,0 0 0,0 0 0,1 0 0,-1 0 0,0 0 0,0 0 0,0 0 0,0 0-1,0-1 1,-1 1 0,1 2 0,-7 23 205,3-7-112,-1-1-1,-1 0 0,-12 26 1,9-28-71,1-1 0,1 1 0,0 0 0,2 0 1,-1 1-1,2 0 0,0 0 0,1 0 1,1 0-1,0 30 0,2-33-61,3 28-165,-4-42 165,1 1 0,0-1 0,0 1 0,0-1 0,0 1 0,0 0 0,0-1 0,0 1 0,0-1 1,0 1-1,0 0 0,0-1 0,1 1 0,-1-1 0,0 1 0,0-1 0,0 1 0,1-1 0,-1 1 0,0-1 1,1 1-1,-1-1 0,0 1 0,1-1 0,-1 1 0,1-1 0,-1 0 0,1 1 0,-1-1 0,1 0 0,-1 1 1,1-1-1,-1 0 0,1 0 0,-1 1 0,1-1 0,-1 0 0,1 0 0,0 0 0,-1 0 0,2 0 0,10-14-302</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12.952"/>
    </inkml:context>
    <inkml:brush xml:id="br0">
      <inkml:brushProperty name="width" value="0.1" units="cm"/>
      <inkml:brushProperty name="height" value="0.1" units="cm"/>
      <inkml:brushProperty name="color" value="#FFC114"/>
    </inkml:brush>
  </inkml:definitions>
  <inkml:trace contextRef="#ctx0" brushRef="#br0">0 146 9218,'42'-35'3250,"-27"27"-3159,1 0 0,-1 1 0,1 0 0,1 1 0,18-3-1,48-21 491,12-3-88,-94 33-488,0-1 1,0 1-1,0 0 0,0-1 0,0 1 1,0 0-1,0 0 0,0 0 0,0 0 1,1 0-1,-1 0 0,0 0 0,0 0 1,0 0-1,0 1 0,0-1 0,0 0 1,0 1-1,0-1 0,0 1 0,0-1 1,0 1-1,0 0 0,0-1 0,0 1 1,-1 0-1,1 0 0,0-1 0,0 1 1,-1 0-1,1 0 0,-1 0 0,1 0 1,-1 0-1,1 0 0,-1 0 0,1 0 1,-1 0-1,0 0 0,1 0 0,-1 0 1,0 0-1,0 0 0,0 0 1,0 0-1,0 1 0,0-1 0,0 0 1,-1 1-1,0 11 35,-1-1 0,0 0 0,-7 21 0,5-17 0,-68 403 565,34 4-544,33-348-78,-2 21-375,6-84 23,-1-14-139,-5-25-427,4 13 759,-10-40-248</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13.287"/>
    </inkml:context>
    <inkml:brush xml:id="br0">
      <inkml:brushProperty name="width" value="0.1" units="cm"/>
      <inkml:brushProperty name="height" value="0.1" units="cm"/>
      <inkml:brushProperty name="color" value="#FFC114"/>
    </inkml:brush>
  </inkml:definitions>
  <inkml:trace contextRef="#ctx0" brushRef="#br0">1 63 9874,'16'-7'3345,"14"1"-3177,-11-4-32,8 3 40,0 4 0,-2-7 16,6 3-80,2 2-104,-2-1-136,-3 4-456,-5 2-144,-15 5 376</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13.635"/>
    </inkml:context>
    <inkml:brush xml:id="br0">
      <inkml:brushProperty name="width" value="0.1" units="cm"/>
      <inkml:brushProperty name="height" value="0.1" units="cm"/>
      <inkml:brushProperty name="color" value="#FFC114"/>
    </inkml:brush>
  </inkml:definitions>
  <inkml:trace contextRef="#ctx0" brushRef="#br0">51 1083 8066,'-34'20'3192,"17"-1"-1999,17-12-825,10-2-40,25-3-96,-9-17-24,13-10-120,9-4-72,-5-27-288,3 0-288,-5-26 320</inkml:trace>
  <inkml:trace contextRef="#ctx0" brushRef="#br0" timeOffset="1">726 1 7866,'-6'10'3192,"16"9"-1543,-9 6-1321,7 11 104,-8 7 112,-16 4-32,6 11-152,-8-12-128,-13 8-136,11 0-120,-3-16-296,7 10-128,12-15-360,-15-17-64,12-5 1040,14-11-280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13.968"/>
    </inkml:context>
    <inkml:brush xml:id="br0">
      <inkml:brushProperty name="width" value="0.1" units="cm"/>
      <inkml:brushProperty name="height" value="0.1" units="cm"/>
      <inkml:brushProperty name="color" value="#FFC114"/>
    </inkml:brush>
  </inkml:definitions>
  <inkml:trace contextRef="#ctx0" brushRef="#br0">0 131 7082,'29'-30'2428,"-9"9"-1347,1 1-1,42-33 0,-62 53-1059,0-1 0,0 0 0,0 0 0,1 1 0,-1-1 1,0 1-1,1-1 0,-1 1 0,1 0 0,-1-1 0,0 1 0,1 0 1,-1 0-1,1 0 0,-1 0 0,0 0 0,1 0 0,-1 1 0,1-1 0,-1 0 1,0 1-1,1-1 0,-1 1 0,0-1 0,1 1 0,-1 0 0,0-1 1,0 1-1,0 0 0,1 0 0,-1 0 0,0 0 0,0 0 0,-1 0 1,1 0-1,0 0 0,0 1 0,0-1 0,-1 0 0,1 0 0,0 1 1,-1-1-1,1 2 0,3 6 64,-1-1 1,0 0-1,-1 1 1,0 0-1,2 12 1,-1 33 171,-2 0 0,-8 71 1,-1 18 27,8-11-66,-18 324 37,16-417-263,2-31-40,0-1-1,0 0 0,-1 1 1,0-1-1,0 0 1,-1 1-1,0-1 0,0 0 1,-4 7-1,6-13 33,0-1-1,-1 1 0,1-1 1,-1 0-1,1 0 1,0 1-1,-1-1 0,1 0 1,-1 1-1,1-1 0,0 0 1,-1 0-1,1 0 1,-1 0-1,1 0 0,-1 1 1,1-1-1,-1 0 0,1 0 1,-1 0-1,1 0 0,-1 0 1,1 0-1,-1 0 1,1-1-1,-1 1 0,1 0 1,-1 0-1,1 0 0,0 0 1,-1-1-1,1 1 1,-1 0-1,1 0 0,-1-1 1,1 1-1,0 0 0,-1-1 1,1 1-1,0 0 1,-1-1-1,1 1 0,0 0 1,0-1-1,-1 1 0,1-1 1,0 1-1,0-1 1,0 1-1,0-1 0,-1 1 1,1-1-1,0 0 0,-13-28 1379,5-13-609</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14.314"/>
    </inkml:context>
    <inkml:brush xml:id="br0">
      <inkml:brushProperty name="width" value="0.1" units="cm"/>
      <inkml:brushProperty name="height" value="0.1" units="cm"/>
      <inkml:brushProperty name="color" value="#FFC114"/>
    </inkml:brush>
  </inkml:definitions>
  <inkml:trace contextRef="#ctx0" brushRef="#br0">1 13 8898,'21'0'3553,"1"0"-1857,6-3-1448,6 5 48,-6-4 64,0 0-32,0 1-160,-5-3-120,-3 1-696,-4 5 3225</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14.666"/>
    </inkml:context>
    <inkml:brush xml:id="br0">
      <inkml:brushProperty name="width" value="0.1" units="cm"/>
      <inkml:brushProperty name="height" value="0.1" units="cm"/>
      <inkml:brushProperty name="color" value="#FFC114"/>
    </inkml:brush>
  </inkml:definitions>
  <inkml:trace contextRef="#ctx0" brushRef="#br0">536 5 9938,'20'-3'3481,"-1"1"-3025,6 4-344,5 8 48,-19 0 72,2 3-8,-13 5-80,-3 2-72,6 8-408,-23-4-336,-22-2 424</inkml:trace>
  <inkml:trace contextRef="#ctx0" brushRef="#br0" timeOffset="1">1 537 9426,'36'7'3473,"13"4"-2489,15-4-904,-3-4 112,-4-9 160,-1-1-8,8-6-32,8 0-80,15 10-272,-8-12-248,-33-10-472,0 9-312,-38-17 600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15.017"/>
    </inkml:context>
    <inkml:brush xml:id="br0">
      <inkml:brushProperty name="width" value="0.1" units="cm"/>
      <inkml:brushProperty name="height" value="0.1" units="cm"/>
      <inkml:brushProperty name="color" value="#FFC114"/>
    </inkml:brush>
  </inkml:definitions>
  <inkml:trace contextRef="#ctx0" brushRef="#br0">386 1 6569,'-103'46'2504,"98"-43"-2343,-1 0 0,1 1 1,1 0-1,-1 0 1,1 0-1,-1 0 1,1 1-1,0-1 0,1 1 1,-1 0-1,1 1 1,0-1-1,-3 7 1,1 2 13,1 0 0,0 0 0,-2 26 0,-8 22 529,5-41-508,-1-1-1,-1 0 0,-16 23 1,-20 36 97,-38 134-14,97-233-214,0 0-1,1 0 1,1 2 0,1-1-1,28-25 1,-23 24-53,2 2-1,0 0 1,1 1-1,1 1 1,0 1 0,1 1-1,0 2 1,1 0-1,1 2 1,0 1 0,0 1-1,37-6 1,-58 13-2,1 0 0,-1 0 0,0 0-1,0 1 1,0 0 0,1 0 0,-1 1 0,0 0 0,11 3 0,-15-3 6,0 0 0,0 0 0,0 0 0,0 0 0,0 1 0,0-1 0,-1 1 1,1-1-1,0 1 0,-1 0 0,1 0 0,-1-1 0,0 1 0,0 0 0,0 0 0,0 0 0,0 1 0,0-1 0,0 0 1,-1 0-1,1 0 0,-1 1 0,1-1 0,-1 0 0,0 1 0,0-1 0,0 0 0,-1 4 0,0 16 95,-2 0-1,0-1 1,-2 1 0,0-1-1,-1 0 1,-1-1-1,-1 0 1,-1 0-1,-1 0 1,-19 28 0,-109 148 29,99-148-647,26-34 13,11-6-474,8-7 348</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15.351"/>
    </inkml:context>
    <inkml:brush xml:id="br0">
      <inkml:brushProperty name="width" value="0.1" units="cm"/>
      <inkml:brushProperty name="height" value="0.1" units="cm"/>
      <inkml:brushProperty name="color" value="#FFC114"/>
    </inkml:brush>
  </inkml:definitions>
  <inkml:trace contextRef="#ctx0" brushRef="#br0">1 1 10082,'50'10'3449,"-46"-4"-3233,19 15-168,-10-12-8,2 5-16,-4-7-64,2 5-368,-8-1-224,-5 5 344</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3:39.585"/>
    </inkml:context>
    <inkml:brush xml:id="br0">
      <inkml:brushProperty name="width" value="0.1" units="cm"/>
      <inkml:brushProperty name="height" value="0.1" units="cm"/>
      <inkml:brushProperty name="color" value="#FFC114"/>
    </inkml:brush>
  </inkml:definitions>
  <inkml:trace contextRef="#ctx0" brushRef="#br0">1 59 7642,'11'-41'3008,"12"23"-2016,15 35-567,-28-16-17,16 31-104,-18-5-32,-1 6-152,14 18-88,-17-6-264,4-9-208,-26-23-2145,-2 8 1785</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15.686"/>
    </inkml:context>
    <inkml:brush xml:id="br0">
      <inkml:brushProperty name="width" value="0.1" units="cm"/>
      <inkml:brushProperty name="height" value="0.1" units="cm"/>
      <inkml:brushProperty name="color" value="#FFC114"/>
    </inkml:brush>
  </inkml:definitions>
  <inkml:trace contextRef="#ctx0" brushRef="#br0">0 1 9538,'0'23'3225,"7"-5"-3065,4-2-136,1-12 8,3 0 0,6 10-184,-3-5-192,-8 6-1553,-5 3 1305</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16.044"/>
    </inkml:context>
    <inkml:brush xml:id="br0">
      <inkml:brushProperty name="width" value="0.1" units="cm"/>
      <inkml:brushProperty name="height" value="0.1" units="cm"/>
      <inkml:brushProperty name="color" value="#FFC114"/>
    </inkml:brush>
  </inkml:definitions>
  <inkml:trace contextRef="#ctx0" brushRef="#br0">31 0 7290,'-18'117'2328,"16"-100"-1899,0 0-1,1 0 1,1 0 0,3 22 0,-1 1 50,-12 122 1918,7-154-1362,4-24-10,-1 16-1023,1-4 10,0-1-1,0 1 0,0 0 1,1 0-1,0-1 0,0 1 1,0 0-1,4-5 0,24-32-26,-8 13-194,-2-2 0,22-41 1,2-22-810,-1-6 422</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16.401"/>
    </inkml:context>
    <inkml:brush xml:id="br0">
      <inkml:brushProperty name="width" value="0.1" units="cm"/>
      <inkml:brushProperty name="height" value="0.1" units="cm"/>
      <inkml:brushProperty name="color" value="#FFC114"/>
    </inkml:brush>
  </inkml:definitions>
  <inkml:trace contextRef="#ctx0" brushRef="#br0">1 512 10242,'54'-84'3977,"-34"71"-2473,16 18-976,0-9-175,0 4-17,2-9-88,-7-9-88,15 18-136,-13-22-96,-2 4-480,15 13-289,-26-14-487,-1 10-80,-14 18 896</inkml:trace>
  <inkml:trace contextRef="#ctx0" brushRef="#br0" timeOffset="1">321 86 7922,'-51'-85'3320,"44"105"-1287,6 19-1457,-3 9 192,0 4 224,-5-1-23,8 25-329,1 3-216,-9-2-240,6 13-80,-10-21-144,-2-10-192,5 2-696,-4-7-241,-4-14-1319,-1-8 1520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16.784"/>
    </inkml:context>
    <inkml:brush xml:id="br0">
      <inkml:brushProperty name="width" value="0.1" units="cm"/>
      <inkml:brushProperty name="height" value="0.1" units="cm"/>
      <inkml:brushProperty name="color" value="#FFC114"/>
    </inkml:brush>
  </inkml:definitions>
  <inkml:trace contextRef="#ctx0" brushRef="#br0">1 116 11867,'10'13'4016,"18"-5"-3680,18 0-87,28 4 335,-2-9 112,7-13 64,-4-8-112,4-3-272,-5-2-128,15 7-192,-24-6-24,6 2-256,-15 6-152,-25 1-440,3 11-336,-68 4-2521</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17.122"/>
    </inkml:context>
    <inkml:brush xml:id="br0">
      <inkml:brushProperty name="width" value="0.1" units="cm"/>
      <inkml:brushProperty name="height" value="0.1" units="cm"/>
      <inkml:brushProperty name="color" value="#FFC114"/>
    </inkml:brush>
  </inkml:definitions>
  <inkml:trace contextRef="#ctx0" brushRef="#br0">372 0 8666,'-94'81'2696,"90"-78"-2595,1 0 0,-1 1-1,1-1 1,-1 1 0,1 0-1,1 0 1,-1 0-1,0 0 1,1 1 0,0-1-1,0 1 1,0 0 0,1-1-1,0 1 1,-2 6-1,-1 9 216,-7 15 108,-2 0 1,-1 0-1,-1-1 0,-2-1 1,-2-1-1,-29 40 0,46-69-396,-12 13 324,1 1 0,1 1-1,1 0 1,1 1 0,0 0-1,-12 35 1,22-53-329,0-1-1,0 1 1,-1-1 0,1 1 0,0 0-1,0-1 1,0 1 0,0-1 0,0 1-1,0 0 1,0-1 0,1 1-1,-1-1 1,0 1 0,0 0 0,0-1-1,1 1 1,-1-1 0,0 1-1,1-1 1,-1 1 0,0-1 0,1 1-1,-1-1 1,0 1 0,1-1-1,-1 0 1,1 1 0,-1-1 0,1 0-1,-1 1 1,1-1 0,-1 0 0,1 0-1,0 1 1,-1-1 0,1 0-1,-1 0 1,1 0 0,0 0 0,30 1 83,-21-1-33,8 0-30,-1-1 0,1-1 0,0-1 0,0-1 0,-1 0 0,0-1 0,20-8 0,113-62-186,-2 2-4443,-122 63 3555</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17.472"/>
    </inkml:context>
    <inkml:brush xml:id="br0">
      <inkml:brushProperty name="width" value="0.1" units="cm"/>
      <inkml:brushProperty name="height" value="0.1" units="cm"/>
      <inkml:brushProperty name="color" value="#FFC114"/>
    </inkml:brush>
  </inkml:definitions>
  <inkml:trace contextRef="#ctx0" brushRef="#br0">1 39 9658,'17'-16'825,"-14"14"-530,-1-1-1,1 1 1,-1-1-1,1 1 1,0 0-1,0 0 1,-1 0-1,8-2 1,-1 9 918,-3 19-442,-5 71 1253,4-48-1126,-1 52-1,2 27-188,-5-119-798,5 61 422,-5-44-995,-3-22-267,-2-9-548,2-3 1251</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19.499"/>
    </inkml:context>
    <inkml:brush xml:id="br0">
      <inkml:brushProperty name="width" value="0.1" units="cm"/>
      <inkml:brushProperty name="height" value="0.1" units="cm"/>
      <inkml:brushProperty name="color" value="#FFC114"/>
    </inkml:brush>
  </inkml:definitions>
  <inkml:trace contextRef="#ctx0" brushRef="#br0">368 1 7842,'-2'0'203,"0"0"0,0 1 0,0-1 0,0 1 0,0 0 0,0-1 0,0 1 0,0 0 0,1 0 0,-1 0 0,0 0 0,1 0 0,-1 1 0,0-1 0,1 0 0,0 1 0,-2 1 0,-24 36-379,9-13 422,-43 54 97,34-42-94,0-2-1,-3-1 1,-1-1-1,-1-2 1,-38 30-1,67-60-230,-5 4 489,15-8 130,8-4-528,348-112 325,-139 51-1457,-224 67 1022,0 0-38,1 1-1,-1-1 0,0 0 1,0 0-1,1 0 1,-1 0-1,0 0 0,1 0 1,-1 0-1,0 0 1,0 0-1,1 0 1,-1 0-1,0 0 0,0 0 1,1 0-1,-1 0 1,0 0-1,0 0 0,1-1 1,-1 1-1,0 0 1,0 0-1,1 0 1,-1 0-1,0 0 0,0-1 1,0 1-1,1 0 1,-1 0-1,0 0 0,0-1 1,0 1-1,0 0 1,1 0-1,-1-1 1,0 1-1,0 0 0,0 0 1,0-1-1,0 1 1,0 0-1,0 0 0,0-1 1,0 1-1,0 0 1,0-1-1,0 1 1,0 0-1,0 0 0,0-1 1,0 1-1,0 0 1,0 0-1,0-1 0,0 1 1,0 0-1,-1 0 1,1-1-1,0 1 0,-4-4-792</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19.971"/>
    </inkml:context>
    <inkml:brush xml:id="br0">
      <inkml:brushProperty name="width" value="0.1" units="cm"/>
      <inkml:brushProperty name="height" value="0.1" units="cm"/>
      <inkml:brushProperty name="color" value="#FFC114"/>
    </inkml:brush>
  </inkml:definitions>
  <inkml:trace contextRef="#ctx0" brushRef="#br0">522 30 7370,'-11'-12'747,"-7"-5"663,11 20-807,3 13-131,2 16-75,2-20-260,0-1 0,-1 0-1,-1 0 1,0 0-1,-4 14 1,-63 144 772,61-147-853,1 1-1,1 0 1,1 1 0,1-1 0,1 1-1,1 44 1,-2 3 1,-2 19-39,10 170 0,0-241-50,-3-17 6,0 0 0,-1 1 0,1-1-1,-1 0 1,0 1 0,1-1 0,-1 1-1,0-1 1,0 0 0,-1 5 0,29-51-957,-13-1 530,0 0-1042,10-51-1,-17 55 337,-2 17 567,-1-1 0,-1 0 1,-1 1-1,-1-2 1,-2 1-1,-2-30 0,-5 17 1802,-2 1 0,-15-42 0,20 65-464,1-7 528,3 21-1228,1-1 0,-1 1 1,0-1-1,0 1 0,1-1 0,-1 0 0,0 1 0,0-1 0,0 1 0,0-1 1,0 1-1,0-1 0,0 0 0,0 1 0,0-1 0,0 1 0,0-1 0,-1 1 1,1-1-1,0 1 0,0-1 0,0 1 0,-1-1 0,1 1 0,0-1 0,-1 1 1,1-1-1,0 1 0,-1-1 0,1 1 0,-1 0 0,1-1 0,-1 1 0,1 0 1,-1-1-1,1 1 0,-1 0 0,1 0 0,-1-1 0,1 1 0,-1 0 0,1 0 1,-1 0-1,1 0 0,-1 0 0,1 0 0,-1 0 0,0 0 0,1 0 0,-1 0 1,1 0-1,-1 0 0,1 0 0,-1 0 0,1 0 0,-1 1 0,0-1 0,1 0 1,-1 0-1,1 1 0,0-1 0,-1 0 0,0 1 0,-7 4 33,1 0 0,0 0 0,0 0 1,0 1-1,0 0 0,1 1 0,0-1 0,0 1 0,-6 11 0,-19 20 72,-109 128 127,80-96-228,38-42-114,-43 42 0,53-63 319,12-7-194,0 0 0,0 0 0,-1 0-1,1 0 1,0 0 0,0 0 0,0 0 0,0 0 0,-1 0 0,1 0 0,0 0 0,0-1 0,0 1 0,0 0 0,-1 0 0,1 0 0,0 0 0,0 0 0,0-1 0,0 1 0,0 0 0,0 0 0,-1 0-1,1 0 1,0-1 0,0 1 0,0 0 0,0 0 0,0 0 0,0-1 0,0 1 0,0 0 0,0 0 0,0 0 0,0-1 0,0 1 0,0 0 0,0 0 0,0 0 0,0-1 0,0 1 0,0 0 0,0 0 0,0 0-1,1-1 1,-1 1 0,0 0 0,0 0 0,0 0 0,0-1 0,6-13 1417</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20.304"/>
    </inkml:context>
    <inkml:brush xml:id="br0">
      <inkml:brushProperty name="width" value="0.1" units="cm"/>
      <inkml:brushProperty name="height" value="0.1" units="cm"/>
      <inkml:brushProperty name="color" value="#FFC114"/>
    </inkml:brush>
  </inkml:definitions>
  <inkml:trace contextRef="#ctx0" brushRef="#br0">1 1 8202,'31'13'2880,"-5"3"-2632,-8 5-8,1 11-95,-8-6-17,-1 8-32,-5-2-16,1-13-64,8 4-88,-8-18-160,1-10-209,1-18 265</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20.673"/>
    </inkml:context>
    <inkml:brush xml:id="br0">
      <inkml:brushProperty name="width" value="0.1" units="cm"/>
      <inkml:brushProperty name="height" value="0.1" units="cm"/>
      <inkml:brushProperty name="color" value="#FFC114"/>
    </inkml:brush>
  </inkml:definitions>
  <inkml:trace contextRef="#ctx0" brushRef="#br0">101 5 7274,'0'-5'3000,"1"24"-2024,-5 36-454,-5-24-462,-1 0 0,-2-1 1,0 0-1,-3-1 0,-18 29 0,31-52-27,7-10-10,21-23 2,32-41 5,-38 42 7,-10 13 31,0 0 1,0 1-1,17-15 1,-23 24-46,0 0 0,0 0 0,0 1 0,0-1 0,1 1 0,-1 0 0,0 0 0,1 1 0,0-1 0,-1 1 0,1 0 0,0 0 0,-1 1 0,1-1 0,7 1 0,-11 1-18,1-1 0,-1 0 1,0 1-1,0-1 0,0 0 1,1 1-1,-1-1 0,0 1 1,0 0-1,0-1 0,0 1 1,0 0-1,0 0 0,0 0 1,0 0-1,0 0 0,-1 0 1,1 0-1,0 0 0,0 0 1,-1 0-1,1 0 0,-1 0 1,1 0-1,-1 1 0,1-1 1,-1 0-1,0 0 0,0 1 1,0-1-1,1 0 0,-1 1 1,0-1-1,-1 0 0,1 0 1,0 1-1,-1 1 0,-9 53 113,8-47-91,-10 27 28,-1-1 1,-2 0 0,-1-1-1,-36 56 1,19-32-44,19-33-20,8-12-58,-1 0 0,0-1 0,-1 0 0,0 0 0,-1-1 0,0 0 0,-21 19 0,8-21-115</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3:39.934"/>
    </inkml:context>
    <inkml:brush xml:id="br0">
      <inkml:brushProperty name="width" value="0.1" units="cm"/>
      <inkml:brushProperty name="height" value="0.1" units="cm"/>
      <inkml:brushProperty name="color" value="#FFC114"/>
    </inkml:brush>
  </inkml:definitions>
  <inkml:trace contextRef="#ctx0" brushRef="#br0">17 84 8930,'-15'22'3185,"13"-13"-2609,9 1-392,17 2 48,1-14 0,9 0 56,14-6-24,19-5-80,-7 0-24,7-3-72,-5 4-24,-32-6-72,8-2-96,-19 9-192,-4-1-136,-8 2-240,1 12-152,-11-4 528</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21.040"/>
    </inkml:context>
    <inkml:brush xml:id="br0">
      <inkml:brushProperty name="width" value="0.1" units="cm"/>
      <inkml:brushProperty name="height" value="0.1" units="cm"/>
      <inkml:brushProperty name="color" value="#FFC114"/>
    </inkml:brush>
  </inkml:definitions>
  <inkml:trace contextRef="#ctx0" brushRef="#br0">1 99 8274,'48'-98'3056,"-42"98"-2263,-3 3-681,2 10-56,0 4-40,0-3 0,3 1-32,4-10-160,-1-5-56,6-8-489,-1-10 465</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21.389"/>
    </inkml:context>
    <inkml:brush xml:id="br0">
      <inkml:brushProperty name="width" value="0.1" units="cm"/>
      <inkml:brushProperty name="height" value="0.1" units="cm"/>
      <inkml:brushProperty name="color" value="#FFC114"/>
    </inkml:brush>
  </inkml:definitions>
  <inkml:trace contextRef="#ctx0" brushRef="#br0">116 32 5953,'113'-30'2087,"-113"30"-2056,1-1 0,0 1 0,-1 0 0,1 0-1,0 0 1,0 0 0,-1-1 0,1 1 0,0 0-1,-1 0 1,1 0 0,0 1 0,0-1-1,-1 0 1,1 0 0,0 0 0,0 0 0,-1 1-1,1-1 1,0 0 0,-1 1 0,1-1 0,-1 0-1,1 1 1,0-1 0,-1 1 0,1-1 0,-1 1-1,1-1 1,-1 1 0,1 0 0,-1-1 0,0 1-1,1-1 1,-1 1 0,0 0 0,1-1 0,-1 1-1,0 0 1,0 0 0,0-1 0,0 1-1,1 0 1,-1-1 0,0 1 0,0 0 0,0 0-1,-1-1 1,1 1 0,0 0 0,0 0 0,0-1-1,0 1 1,-1 0 0,1-1 0,0 1 0,-1 0-1,1-1 1,0 1 0,-1-1 0,1 1 0,-1 0-1,1-1 1,-1 1 0,1-1 0,-2 1-1,-11 13 249,1 0 0,1 1 0,0 1-1,-13 22 1,17-26-218,-1 0 0,-1-1 0,1 0 0,-13 10 1,15-15-41,-1 0 1,1 1-1,0 0 1,1 0-1,-1 0 1,1 1-1,1 0 1,0 0-1,0 0 1,0 0 0,1 1-1,-3 9 1,19-28 109,-1 0 1,0-1 0,17-20-1,-10 9-68,1 1-1,1 1 1,40-31-1,-54 45-48,1 1 0,1 1 0,-1-1 0,0 1 0,1 0 0,0 1 0,0 0 0,0 1 0,0 0 0,1 0 0,-1 1 0,0 0 0,1 0 0,-1 1 0,11 2 0,-20-1-13,1 0-1,0 0 1,-1 0 0,1 0 0,-1 0-1,1 0 1,-1 0 0,0 0 0,1 0 0,-1 0-1,0 0 1,0 0 0,0 1 0,0-1-1,0 0 1,0 0 0,0 0 0,0 0 0,0 1-1,0-1 1,-1 0 0,1 0 0,0 0-1,-1 0 1,1 0 0,-1 0 0,0 2-1,-3 14 9,4-10-6,0 0 0,0-1-1,-1 1 1,0-1-1,0 1 1,-1-1-1,1 1 1,-2-1-1,1 0 1,-1 0-1,1 0 1,-2 0-1,1 0 1,-1-1-1,1 1 1,-2-1-1,-4 6 1,-26 31 48,3 1 1,1 2 0,-37 74 0,-54 108 279,120-222-325,0-1-14,0 0-1,-1 0 1,1 0-1,-1-1 1,1 1 0,-1-1-1,0 1 1,-1-1-1,1 0 1,0 0 0,-1 0-1,0-1 1,-6 4 0,10-6-7,0 0 1,-1 0 0,1 0-1,0 0 1,0 0 0,-1 0 0,1 0-1,0 0 1,-1 0 0,1 0 0,0 0-1,-1 0 1,1 0 0,0 0-1,-1 0 1,1-1 0,0 1 0,0 0-1,-1 0 1,1 0 0,0 0 0,0-1-1,-1 1 1,1 0 0,0 0-1,0-1 1,0 1 0,-1 0 0,1 0-1,0-1 1,0 1 0,0 0 0,0 0-1,0-1 1,-1 1 0,1 0-1,0-1 1,0 1 0,0 0 0,0-1-1,0 1 1,0 0 0,0-1 0,0 1-1,0 0 1,0-1 0,0 1-1,0 0 1,1-1 0,-1 0-42,0-14-237</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21.740"/>
    </inkml:context>
    <inkml:brush xml:id="br0">
      <inkml:brushProperty name="width" value="0.1" units="cm"/>
      <inkml:brushProperty name="height" value="0.1" units="cm"/>
      <inkml:brushProperty name="color" value="#FFC114"/>
    </inkml:brush>
  </inkml:definitions>
  <inkml:trace contextRef="#ctx0" brushRef="#br0">0 35 8882,'72'-35'3177,"-49"61"-2649,-4 1-416,-1 6 8,3 1-56,-11-14-8,9 0-152,3-9-240,-11-11 208</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22.328"/>
    </inkml:context>
    <inkml:brush xml:id="br0">
      <inkml:brushProperty name="width" value="0.1" units="cm"/>
      <inkml:brushProperty name="height" value="0.1" units="cm"/>
      <inkml:brushProperty name="color" value="#FFC114"/>
    </inkml:brush>
  </inkml:definitions>
  <inkml:trace contextRef="#ctx0" brushRef="#br0">243 27 9522,'-76'-17'2707,"67"13"-2191,14 1-384,12 1-104,85 24 108,-92-19-130,-1 1 0,1-1-1,-1 2 1,0-1 0,-1 1-1,1 1 1,-1-1-1,10 10 1,-18-15-5,1 0-1,-1 1 1,1-1-1,-1 0 1,1 1-1,-1-1 1,0 1-1,1-1 1,-1 1 0,0-1-1,1 1 1,-1-1-1,0 1 1,0-1-1,0 1 1,1-1-1,-1 1 1,0 0 0,0-1-1,0 1 1,0-1-1,0 1 1,0-1-1,0 1 1,0 0-1,0-1 1,0 1-1,-1-1 1,1 1 0,0-1-1,0 1 1,0 0-1,-1-1 1,1 1-1,0-1 1,-1 1-1,1-1 1,0 0-1,-1 1 1,1-1 0,0 1-1,-1-1 1,0 1-1,-23 12 21,19-11-15,-6 6-1,1-1 0,-1 1 0,1 1 0,0 0 0,1 0 1,-9 11-1,-25 25 142,32-36-88,5-4 45,0 0 0,0 0 0,0 1 0,0 0 1,-7 10-1,13-16-100,0 1 0,0-1 0,0 0 0,0 0 0,0 0 0,0 1 0,0-1 0,-1 0 0,1 0 0,0 0 0,0 1 0,0-1 0,0 0 0,0 0 0,0 1 0,0-1 0,0 0 0,0 0 0,0 0 0,0 1 0,0-1 0,0 0 0,0 0 0,1 1 0,-1-1 0,0 0 0,0 0 0,0 0 0,0 1 0,0-1 0,0 0 0,0 0 0,1 0 0,-1 0 0,0 1 0,0-1 0,0 0 0,0 0 0,1 0 0,-1 0 0,0 0 0,0 0 0,0 0 0,1 1 0,-1-1 0,17 2 54,-6-1-63,257-4 66,-266 2-61,0 1 0,0 0 0,1 0 0,-1 0 0,0 0 0,0 0 0,0 0 0,0 1 0,0-1 0,0 1 0,0 0 0,0-1 0,0 1 0,0 0 0,0 0 0,0 0 0,0 0 0,-1 1 0,1-1 0,0 0 0,-1 1 0,1-1 0,-1 1 0,0 0 0,1-1 0,-1 1 0,2 3-1,-3-1 1,0 1-1,0 0 0,0-1 0,0 1 1,-1 0-1,1-1 0,-1 1 0,0-1 1,-1 1-1,1-1 0,-1 0 0,-2 5 1,0-1 1,0-1 1,0 1 0,0-1 0,-1 0 0,0-1-1,0 1 1,-1-1 0,1 0 0,-1-1-1,-8 6 1,-8 5 7,-43 23 0,-7 4 4,67-39-12,0-1-1,0 1 0,0-1 0,-1 0 0,0-1 1,1 1-1,-11 2 0,13-5 0,0 1-1,0-1 1,1 0 0,-1 0-1,0-1 1,1 1-1,-1 0 1,0-1 0,1 0-1,-1 1 1,0-1-1,1 0 1,-1-1 0,1 1-1,0 0 1,-1-1-1,1 1 1,0-1 0,0 0-1,-4-3 1,0-2-5,0-1-1,0 0 1,1-1 0,0 1 0,0-1 0,1 0 0,0 0-1,0-1 1,1 1 0,1-1 0,-1 0 0,0-15 0,-2-14-14,1-66 1,11 75 40,-2 23-5,-3 15-10,-11 24 81,-1-2-57,0 31 88,-4 98 0,10-86 30,-14 73 0,1-63-45,-1 3-26,-7 88-1,29-197-422,1 0 1,1 0-1,1 1 0,0-1 0,18-32 1,2-9-321,4-17 299</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22.671"/>
    </inkml:context>
    <inkml:brush xml:id="br0">
      <inkml:brushProperty name="width" value="0.1" units="cm"/>
      <inkml:brushProperty name="height" value="0.1" units="cm"/>
      <inkml:brushProperty name="color" value="#FFC114"/>
    </inkml:brush>
  </inkml:definitions>
  <inkml:trace contextRef="#ctx0" brushRef="#br0">234 31 7794,'1'-6'912,"4"-16"1391,-1 20-1511,1 12-389,2 9-154,-1 0 0,-1 0 1,-1 0-1,1 21 0,-4-30-168,-2 0 0,1 0 0,-1 1-1,-1-1 1,1 0 0,-2 0 0,0 0 0,0 0-1,0-1 1,-7 11 0,-7 12 67,-3 0 0,-23 30 0,9-15-70,22-32-55,-1 0 0,-20 19 0,23-25-98,0 1 0,1-1 0,1 1 0,0 1 0,0-1 0,1 1 0,-7 13 0,14-24 48,0 1 0,-1-1-1,1 1 1,0-1 0,-1 1 0,1-1 0,0 1 0,-1 0 0,1-1 0,0 1 0,0-1 0,0 1-1,0 0 1,0-1 0,0 1 0,0 0 0,0-1 0,0 1 0,0 0 0,0-1 0,0 1 0,0-1-1,0 1 1,1 0 0,-1-1 0,0 1 0,0-1 0,1 1 0,-1-1 0,0 1 0,1-1 0,-1 1-1,0-1 1,1 1 0,-1-1 0,1 1 0,-1-1 0,1 1 0,-1-1 0,1 0 0,-1 1-1,1-1 1,0 0 0,-1 0 0,1 0 0,-1 1 0,1-1 0,0 0 0,-1 0 0,1 0 0,0 0-1,-1 0 1,1 0 0,-1 0 0,2 0 0,7-9-502</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22.995"/>
    </inkml:context>
    <inkml:brush xml:id="br0">
      <inkml:brushProperty name="width" value="0.1" units="cm"/>
      <inkml:brushProperty name="height" value="0.1" units="cm"/>
      <inkml:brushProperty name="color" value="#FFC114"/>
    </inkml:brush>
  </inkml:definitions>
  <inkml:trace contextRef="#ctx0" brushRef="#br0">66 73 8122,'5'-25'3008,"3"-3"-2448,17 22-175,-7 4-201,2 0-88,-2 4-48,-5-12 24,0 8-72,0 9-96,-4 4-248,-5 1-201,-4 1 313</inkml:trace>
  <inkml:trace contextRef="#ctx0" brushRef="#br0" timeOffset="1">4 263 8306,'-3'8'3008,"22"-3"-2535,-4-3-121,6 0-104,-7-7 24,2-5 24,7 0-80,3 0-80,-3 2-80,2 8-88,-10-3-104,-4-1-248,-1 6-216,-8 0 352</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23.351"/>
    </inkml:context>
    <inkml:brush xml:id="br0">
      <inkml:brushProperty name="width" value="0.1" units="cm"/>
      <inkml:brushProperty name="height" value="0.1" units="cm"/>
      <inkml:brushProperty name="color" value="#FFC114"/>
    </inkml:brush>
  </inkml:definitions>
  <inkml:trace contextRef="#ctx0" brushRef="#br0">28 110 8322,'-21'23'3256,"14"-13"-2255,16 2-473,10-12-160,13-2 0,15 0 56,-12-22-24,20 7-136,-9-1-112,-8-5-96,3 15-56,-13-5-112,2-2-136,-9 7-296,-3 0-72,-6 6-216,-11-4-48,-6-3 591</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23.765"/>
    </inkml:context>
    <inkml:brush xml:id="br0">
      <inkml:brushProperty name="width" value="0.1" units="cm"/>
      <inkml:brushProperty name="height" value="0.1" units="cm"/>
      <inkml:brushProperty name="color" value="#FFC114"/>
    </inkml:brush>
  </inkml:definitions>
  <inkml:trace contextRef="#ctx0" brushRef="#br0">386 16 6897,'-2'-1'103,"0"-1"55,1 1 1,-1 0-1,0-1 0,0 1 1,0 0-1,0 0 1,0 0-1,0 0 1,0 0-1,-1 1 0,1-1 1,0 1-1,0-1 1,-3 1-1,4 1-77,-1 1-1,1 0 1,0-1 0,0 1-1,0 0 1,0 0 0,0-1-1,1 1 1,-1 0 0,0 0 0,1 0-1,0 0 1,-1 0 0,1 0-1,0 0 1,0 0 0,0 0-1,0 3 1,-1 212 2213,3-83-1595,-23 112 185,21-244-879,0-1 0,0 1 0,0-1 0,0 0 0,0 1 1,0-1-1,-1 0 0,1 1 0,-1-1 0,1 0 0,-1 0 0,1 1 1,-1-1-1,0 0 0,0 0 0,1 0 0,-1 0 0,0 0 0,0 0 0,0 0 1,-2 1-1,2-2-28,0 0 1,0 0 0,0 0 0,0 0 0,0 0 0,0 0-1,0 0 1,0 0 0,0 0 0,0-1 0,0 1-1,0 0 1,0-1 0,0 1 0,0-1 0,0 1 0,0-1-1,0 0 1,0 1 0,1-1 0,-2-1 0,-6-6-462,-1-1 0,2-1 1,-12-15-1,5 4 51</inkml:trace>
  <inkml:trace contextRef="#ctx0" brushRef="#br0" timeOffset="1">81 338 7754,'-17'-18'2896,"24"15"-2224,-7 1-143,-7 7-73,6-5-40,-1 0 8,-13 18-40,-19 72-104,32-45-64,5-11-144,4-4-16,-25-20-72,29 4-112,-24-12-280,21 8-176,20 1 328</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24.106"/>
    </inkml:context>
    <inkml:brush xml:id="br0">
      <inkml:brushProperty name="width" value="0.1" units="cm"/>
      <inkml:brushProperty name="height" value="0.1" units="cm"/>
      <inkml:brushProperty name="color" value="#FFC114"/>
    </inkml:brush>
  </inkml:definitions>
  <inkml:trace contextRef="#ctx0" brushRef="#br0">17 1 9522,'15'21'3497,"-7"6"-2729,2-4-64,-4 8-112,-11-17-80,5 11-192,-6-10-152,-6-4-336,1 1-296,-1-7-480,3 3 544</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24.451"/>
    </inkml:context>
    <inkml:brush xml:id="br0">
      <inkml:brushProperty name="width" value="0.1" units="cm"/>
      <inkml:brushProperty name="height" value="0.1" units="cm"/>
      <inkml:brushProperty name="color" value="#FFC114"/>
    </inkml:brush>
  </inkml:definitions>
  <inkml:trace contextRef="#ctx0" brushRef="#br0">28 71 8778,'-8'-70'2969,"16"103"-2905,-3-1 8,-6-13-96,-3 12-72,-9-16-329,-1-1 273</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3:40.567"/>
    </inkml:context>
    <inkml:brush xml:id="br0">
      <inkml:brushProperty name="width" value="0.1" units="cm"/>
      <inkml:brushProperty name="height" value="0.1" units="cm"/>
      <inkml:brushProperty name="color" value="#FFC114"/>
    </inkml:brush>
  </inkml:definitions>
  <inkml:trace contextRef="#ctx0" brushRef="#br0">385 1 6713,'-49'50'2134,"46"-48"-1989,1 0 0,0 0 0,0 0 0,0 0 0,0 0 0,1 0 0,-1 1 0,0-1 1,1 0-1,0 1 0,-1 0 0,1-1 0,0 1 0,0 0 0,1-1 0,-1 1 0,1 0 0,-1 0 0,1 4 0,-1-4-69,1 0 0,-1 1 0,0-1 1,0 0-1,0 0 0,0 0 0,0 0 1,-1 0-1,0-1 0,1 1 0,-1 0 0,0-1 1,0 1-1,0-1 0,-4 4 0,-18 24 373,-12 22-55,24-37-329,1 1 0,1 1 0,-9 17 0,-15 34 3,-82 118 1,113-183-87,1 0 0,0 1 0,0-1 0,0 0 1,0 1-1,0-1 0,1 1 0,0-1 0,0 1 0,-2 5 0,3-9 7,0 1 0,1-1 0,-1 0 0,0 0 0,0 1 0,0-1 0,0 0 0,0 1 1,0-1-1,0 0 0,0 0 0,1 0 0,-1 1 0,0-1 0,0 0 0,0 0 0,1 1 0,-1-1 0,0 0 0,0 0 0,0 0 0,1 0 0,-1 0 0,0 1 0,0-1 0,1 0 0,-1 0 0,0 0 0,0 0 0,1 0 0,-1 0 0,0 0 0,1 0 0,-1 0 0,0 0 0,0 0 0,1 0 0,-1 0 1,24-9-372,-9 0 278,0 0 0,0-1 1,-1-1-1,0-1 0,-1 0 0,0 0 0,-1-1 0,12-18 0,3-10-10,37-73 0,-47 82 103,-15 29 10,0-1 0,0 1 0,0 0 1,1 0-1,-1 0 0,1 0 1,0 1-1,0-1 0,0 1 1,0 0-1,1 0 0,-1 0 1,5-2-1,-6 3 5,-1 0 1,1 1-1,0-1 0,0 0 0,0 1 1,0 0-1,0-1 0,0 1 1,0 0-1,0 0 0,0 0 1,0 0-1,0 0 0,0 1 1,0-1-1,0 1 0,0-1 0,0 1 1,-1 0-1,1-1 0,0 1 1,0 0-1,-1 0 0,1 1 1,0-1-1,1 1 0,-2 1 22,0 0 0,0-1 1,0 1-1,0 0 0,-1-1 0,1 1 0,-1 0 0,0 0 0,0-1 0,0 1 0,0 0 0,0 0 0,-1 3 0,0 11 75,4 22 60,0-9-37,-1-1 1,-2 1-1,-1 0 0,-1-1 0,-6 31 1,-38 148 600,45-206-721,0-1 0,1 1 0,-1 0 0,1 0 0,-1 0 0,1 0 0,0 0 0,0 0 0,0-1 0,0 1 0,0 0-1,0 0 1,0 0 0,0 0 0,1 0 0,-1 0 0,1 0 0,0-1 0,-1 1 0,1 0 0,0 0 0,0-1 0,0 1 0,0-1 0,0 1 0,1-1 0,1 3 0,-2-4-4,-1 0 0,0 0 0,1 0 1,-1 0-1,0 0 0,1 0 0,-1 0 1,1-1-1,-1 1 0,0 0 0,1 0 1,-1 0-1,0-1 0,1 1 0,-1 0 1,0 0-1,1 0 0,-1-1 0,0 1 1,0 0-1,1-1 0,-1 1 0,0 0 1,0-1-1,0 1 0,1 0 0,-1-1 1,0 1-1,0 0 0,0-1 0,0 1 1,0-1-1,0 1 0,0 0 0,0-1 1,0 1-1,0-1 0,0 1 0,0 0 1,0-1-1,9-32 13,-2 9-7,57-94-189,-46 88 78,-1 0 0,-2 0 0,19-52 0,-15 30-185,2 1 1,40-68-1,-50 98 227,-5 2 11,-16 16 37,-25 19 35,24-10-12,-2-1 76,1 0 0,-1 1 0,1 0 0,1 1 0,-1 0 1,1 1-1,0 0 0,1 1 0,0 0 0,0 1 0,-10 13 0,6-8 80,-7 12 800,21-25-920,-1-1 0,1 0 0,-1 0 0,1 0 0,0 0 0,0 1 0,0-1 0,0 0 0,0 0 0,0 0 0,0 1 0,0-1 0,0 0 0,1 0 0,-1 0 0,0 0 0,1 0 0,-1 1 0,1-1 0,-1 0 0,1 0 0,-1 0 0,1 0 0,0 0 0,0 0 0,1 1 0,8 10 44,1-1 0,0 0 0,1 0 0,1-1 0,-1-1 0,1 0 0,1-1 0,0 0-1,0-1 1,0-1 0,1 0 0,0-1 0,0 0 0,31 4 0,0 1-78,-36-7-25,1 0-1,0-1 1,0 0-1,-1-1 1,1 0 0,0-1-1,18-2 1,-32-2-23,0 1-1,-1-1 1,1 0 0,-1 1 0,0 0 0,0-1-1,-1 2 1,1-1 0,0 0 0,-6-2 0,-14 2 542</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24.785"/>
    </inkml:context>
    <inkml:brush xml:id="br0">
      <inkml:brushProperty name="width" value="0.1" units="cm"/>
      <inkml:brushProperty name="height" value="0.1" units="cm"/>
      <inkml:brushProperty name="color" value="#FFC114"/>
    </inkml:brush>
  </inkml:definitions>
  <inkml:trace contextRef="#ctx0" brushRef="#br0">12 192 8546,'-12'-1'3136,"37"1"-2431,9 5-385,9-15 184,4-3 40,3-9 120,14-1-56,1-5-264,11 4-88,5-4-168,-1 0-24,-8 13-56,-6 12-56,-28 1-360,-14 4-184,-9 11-304,-10-3-216,-5 8 744</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25.135"/>
    </inkml:context>
    <inkml:brush xml:id="br0">
      <inkml:brushProperty name="width" value="0.1" units="cm"/>
      <inkml:brushProperty name="height" value="0.1" units="cm"/>
      <inkml:brushProperty name="color" value="#FFC114"/>
    </inkml:brush>
  </inkml:definitions>
  <inkml:trace contextRef="#ctx0" brushRef="#br0">29 1 7914,'-2'2'246,"1"0"0,0 0 0,0 0 1,0 0-1,0 0 0,0 0 0,1 0 1,-1 0-1,0 1 0,1-1 0,0 0 1,0 1-1,0 3 0,0 43-72,0-32 306,-3 22-373,-3-20-62,6-18-43,0-1 0,0 0 0,0 0 0,0 1 0,0-1 0,0 0 0,0 0-1,0 0 1,-1 1 0,1-1 0,0 0 0,0 0 0,0 0 0,0 0 0,-1 0 0,1 1 0,0-1 0,0 0-1,0 0 1,-1 0 0,1 0 0,0 0 0,0 0 0,0 0 0,-1 0 0,1 0 0,0 1 0,0-1 0,-1 0 0,1 0-1,0 0 1,0 0 0,0 0 0,-1-1 0,1 1 0,0 0 0,0 0 0,-1 0 0,1 0 0,0 0 0,0 0-1,0 0 1,-1 0 0,1 0 0,0-1 0,0 1 0,0 0 0,0 0 0,-1 0 0,1 0 0,0-1 0,1 0 24,-1 0 1,1-1 0,0 1 0,0 0 0,0 0-1,0-1 1,0 1 0,0 0 0,1 0-1,-1 0 1,0 0 0,0 0 0,1 1 0,-1-1-1,1 0 1,-1 1 0,0-1 0,1 1-1,-1-1 1,1 1 0,2-1 0,18-10-7,-8 2-20,0 1 0,0 0-1,1 1 1,0 1 0,0 0-1,0 1 1,1 0 0,0 2 0,27-4-1,-35 6-3,39 1-18,-45 0 16,0 0 0,0 0 1,0 0-1,-1 0 0,1 1 0,0-1 1,0 0-1,0 1 0,0 0 0,-1-1 1,1 1-1,0 0 0,0 0 0,-1 0 0,1 0 1,-1 0-1,1 0 0,2 3 0,-4-3 3,0 0-1,0 0 1,0 0-1,1 0 1,-1 0-1,0 0 1,0 0-1,0 0 1,-1 0-1,1 1 1,0-1-1,0 0 0,0 0 1,-1 0-1,1 0 1,-1 0-1,1 0 1,-1-1-1,1 1 1,-1 0-1,1 0 1,-1 0-1,0 0 1,0 0-1,1-1 1,-1 1-1,0 0 1,0-1-1,0 1 0,0-1 1,-1 2-1,-34 16 4,31-15-3,-186 78 143,166-60-55,1-3 176,43-26-132,1-1 0,-2-1 1,32-22-1,-31 19-141,0 1-1,1 1 1,1 0-1,28-10 1,-31 15-213,0 1 0,0 0 1,0 2-1,31-3 1,-55 6 252</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25.486"/>
    </inkml:context>
    <inkml:brush xml:id="br0">
      <inkml:brushProperty name="width" value="0.1" units="cm"/>
      <inkml:brushProperty name="height" value="0.1" units="cm"/>
      <inkml:brushProperty name="color" value="#FFC114"/>
    </inkml:brush>
  </inkml:definitions>
  <inkml:trace contextRef="#ctx0" brushRef="#br0">11 3 7810,'-10'-3'2776,"13"15"-2368,2 1 8,0 0 25,-5 10-41,0 0-56,3 0-64,2 15-136,2 1-40,-2-3-32,-5 2-32,0-15-40,-2-2-96,2-13-232,0-6-208,0-17 312</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25.816"/>
    </inkml:context>
    <inkml:brush xml:id="br0">
      <inkml:brushProperty name="width" value="0.1" units="cm"/>
      <inkml:brushProperty name="height" value="0.1" units="cm"/>
      <inkml:brushProperty name="color" value="#FFC114"/>
    </inkml:brush>
  </inkml:definitions>
  <inkml:trace contextRef="#ctx0" brushRef="#br0">1 222 7530,'12'-12'1509,"-2"1"-966,0 2 1,0-1-1,1 1 0,24-14 1,-2 2-195,-21 12-242,1 2 0,0-1-1,16-6 1,151-44 538,-114 38-464,-60 18-165,1 0 1,1 0-1,-1 1 1,0-1-1,0 1 1,0 1-1,1 0 1,-1 0-1,0 0 1,1 1 0,-1 0-1,0 0 1,0 1-1,0 0 1,0 0-1,8 4 1,-13-5-15,-1 1 0,0-1 1,1 0-1,-1 1 0,0-1 0,0 1 1,0 0-1,0-1 0,0 1 1,0 0-1,-1 0 0,1-1 0,0 1 1,-1 0-1,1 0 0,-1 0 0,0 0 1,0 0-1,0 3 0,-1 48 38,0-39-25,-33 378 277,35-381-256,-2 0 1,1 0-1,-2-1 1,1 1-1,-2 0 0,1 0 1,-1-1-1,-1 0 0,0 1 1,0-1-1,-1-1 1,-1 1-1,1-1 0,-1 0 1,-1 0-1,0 0 0,-14 13 1,20-22-30,0 0 0,0 1 0,0-1 0,1 0 1,-1 0-1,0 0 0,0 1 0,0-1 0,0 0 0,0 0 1,0 0-1,0 0 0,0-1 0,0 1 0,0 0 0,0 0 1,0-1-1,0 1 0,0 0 0,0-1 0,0 1 0,0-1 1,1 1-1,-1-1 0,0 0 0,0 1 0,1-1 1,-1 0-1,0 1 0,1-1 0,-1 0 0,0-1 0,-29-36-136,21 25 6,-12-13 4,-1 2 0,-1 0 1,-26-20-1,13 19 527</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26.168"/>
    </inkml:context>
    <inkml:brush xml:id="br0">
      <inkml:brushProperty name="width" value="0.1" units="cm"/>
      <inkml:brushProperty name="height" value="0.1" units="cm"/>
      <inkml:brushProperty name="color" value="#FFC114"/>
    </inkml:brush>
  </inkml:definitions>
  <inkml:trace contextRef="#ctx0" brushRef="#br0">103 129 6745,'-37'-74'2326,"37"74"-2296,-1 0-1,1 0 0,0 0 1,0 0-1,0-1 0,0 1 1,0 0-1,0 0 1,0 0-1,-1 0 0,1 0 1,0 0-1,0-1 0,0 1 1,0 0-1,0 0 1,-1 0-1,1 0 0,0 0 1,0 0-1,0 0 0,0 0 1,-1 0-1,1 0 1,0 0-1,0 0 0,0 0 1,-1 0-1,1 0 0,0 0 1,0 0-1,0 0 0,0 0 1,-1 0-1,1 0 1,0 0-1,0 0 0,0 0 1,-1 0-1,1 0 0,0 0 1,0 1-1,0-1 1,0 0-1,0 0 0,-1 0 1,1 0-1,0 0 0,0 1 1,0-1-1,0 0 1,0 0-1,0 0 0,0 0 1,0 1-1,-9 16 691,-3 27-284,11-36-393,1-4-32,0 0 0,0-1 0,0 1 0,-1-1 0,0 1 0,0-1 0,0 1 0,0-1 0,0 0 0,0 1 0,-1-1 0,0 0 0,0 0 0,-3 4 0,-2 0 9,-3 1-6,10-29 104,13-3-91,2 10-21,1 1 1,0 0-1,1 1 1,0 1-1,1 1 1,0 0-1,0 1 1,1 1-1,31-9 1,89-15 4,-136 32-11,0 0 0,0 0 0,0 0 0,0 0 0,1 0 0,-1 1 0,0 0 0,0-1 0,0 1 0,0 0 1,0 1-1,0-1 0,0 0 0,-1 1 0,1 0 0,0-1 0,-1 1 0,1 0 0,-1 0 0,4 5 0,-5-6 1,1 0-1,-1 1 0,0-1 1,0 0-1,0 1 0,0-1 0,0 0 1,0 1-1,-1-1 0,1 1 1,0 0-1,-1-1 0,1 1 1,-1 0-1,0-1 0,1 1 1,-1 0-1,0-1 0,0 1 0,0 0 1,0-1-1,-1 1 0,1 0 1,0-1-1,-1 1 0,1 0 1,-1-1-1,1 1 0,-1-1 1,0 1-1,0 0 0,1-1 0,-1 0 1,0 1-1,-1-1 0,1 0 1,-2 2-1,-50 47 343,33-30-177,-2-1 0,-36 27 0,30-28-45,13-7-12,1-1 0,-2-1 0,1 0 0,-1-1 0,0-1 0,-1 0 0,-31 8 0,36-17-92,12-4-163,14-10-325,24-8-431,29 2 361</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26.619"/>
    </inkml:context>
    <inkml:brush xml:id="br0">
      <inkml:brushProperty name="width" value="0.1" units="cm"/>
      <inkml:brushProperty name="height" value="0.1" units="cm"/>
      <inkml:brushProperty name="color" value="#FFC114"/>
    </inkml:brush>
  </inkml:definitions>
  <inkml:trace contextRef="#ctx0" brushRef="#br0">1 92 9418,'11'-3'3473,"-6"-8"-2689,20 1-440,16 0-40,-18-8 16,28 10 8,-10-4-72,-9 2-120,18 5-64,-24 0-80,5 5-88,-14 0-328,-3 9-184,-9 4-248,-3 6-88,-7-4-233,-13 0 753</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26.957"/>
    </inkml:context>
    <inkml:brush xml:id="br0">
      <inkml:brushProperty name="width" value="0.1" units="cm"/>
      <inkml:brushProperty name="height" value="0.1" units="cm"/>
      <inkml:brushProperty name="color" value="#FFC114"/>
    </inkml:brush>
  </inkml:definitions>
  <inkml:trace contextRef="#ctx0" brushRef="#br0">22 32 7362,'-14'13'2840,"7"-3"-2024,9-1-280,9 0-87,10-4-81,-4-10 8,26 8-32,-1-11-152,6 1 0,3-6-128,-22-7-32,3 9-56,-14-6-136,1 17-184,-4 5-192,-12 4-513,-3 2 665</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27.301"/>
    </inkml:context>
    <inkml:brush xml:id="br0">
      <inkml:brushProperty name="width" value="0.1" units="cm"/>
      <inkml:brushProperty name="height" value="0.1" units="cm"/>
      <inkml:brushProperty name="color" value="#FFC114"/>
    </inkml:brush>
  </inkml:definitions>
  <inkml:trace contextRef="#ctx0" brushRef="#br0">25 81 6449,'-20'18'2857,"15"-18"-1105,8 5-1112,17-5-151,5-7-33,16 1-16,15 1-40,19-5-112,4-6-72,1 7-128,-7-4-24,-14 2-56,-5 11-8,-18-17-144,0 17-160,-18 0-272,-5-1-208,-13-8 488</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27.613"/>
    </inkml:context>
    <inkml:brush xml:id="br0">
      <inkml:brushProperty name="width" value="0.1" units="cm"/>
      <inkml:brushProperty name="height" value="0.1" units="cm"/>
      <inkml:brushProperty name="color" value="#FFC114"/>
    </inkml:brush>
  </inkml:definitions>
  <inkml:trace contextRef="#ctx0" brushRef="#br0">51 1 8354,'1'2'328,"0"0"0,0 1-1,0-1 1,-1 0 0,1 1 0,-1-1 0,0 1 0,1-1 0,-1 1 0,-1 3 0,2 8-65,5 69 673,-4-1-1,-13 128 1,5-129-732,-16 147 196,9-108-254,1 187 0,12-305-154,0 0 0,0 1-1,1-1 1,-1 0-1,0 1 1,1-1-1,0 0 1,0 1 0,0-1-1,0 0 1,0 0-1,0 0 1,0 0 0,0 0-1,1 0 1,-1 0-1,1 0 1,0-1 0,-1 1-1,4 2 1,-3-3-45,-1-1 1,1 1 0,-1-1-1,1 1 1,-1-1 0,1 1-1,0-1 1,-1 0-1,1 0 1,0 0 0,-1 0-1,1 0 1,0 0 0,-1 0-1,1-1 1,-1 1 0,1 0-1,0-1 1,-1 1 0,1-1-1,-1 0 1,1 0-1,-1 1 1,0-1 0,1 0-1,-1 0 1,0 0 0,2-2-1,18-19-480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27.973"/>
    </inkml:context>
    <inkml:brush xml:id="br0">
      <inkml:brushProperty name="width" value="0.1" units="cm"/>
      <inkml:brushProperty name="height" value="0.1" units="cm"/>
      <inkml:brushProperty name="color" value="#FFC114"/>
    </inkml:brush>
  </inkml:definitions>
  <inkml:trace contextRef="#ctx0" brushRef="#br0">367 27 8970,'-46'-26'3401,"46"41"-2297,12 4-976,-1 13-72,-3-1-40,0-2-56,-4 8-224,-3-3-152,-1-6 1736,0 8-1104</inkml:trace>
  <inkml:trace contextRef="#ctx0" brushRef="#br0" timeOffset="1">7 426 8898,'-6'4'3169,"25"-4"-2625,31 5-336,-12-5 8,12-2 32,-10-8 16,-2-5-16,1 2-104,0-5-40,1 5-96,-4 6-96,-10-3-216,-3 7-136,-16-7-360,-7 1-289,-7 9 705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24:07.667"/>
    </inkml:context>
    <inkml:brush xml:id="br0">
      <inkml:brushProperty name="width" value="0.05" units="cm"/>
      <inkml:brushProperty name="height" value="0.05" units="cm"/>
    </inkml:brush>
  </inkml:definitions>
  <inkml:trace contextRef="#ctx0" brushRef="#br0">208 1 7298,'-68'126'2344,"55"-102"-1741,1 1-1,2 0 1,-11 37 0,-3 7 37,4-13-339,-13 25 164,32-80-451,0 1 0,0 0 1,0 0-1,1 0 0,-1 0 0,1 0 0,-1 0 1,1 1-1,-1-1 0,1 0 0,0 0 1,0 0-1,0 0 0,1 0 0,-1 0 0,0 1 1,1-1-1,1 3 0,-2-4-12,1 0 1,-1 0-1,1 0 0,0 0 1,0-1-1,0 1 0,-1 0 1,1-1-1,0 1 0,0 0 1,0-1-1,0 1 0,0-1 1,0 0-1,0 1 0,0-1 1,0 0-1,0 0 0,1 1 1,-1-1-1,0 0 0,0 0 1,0 0-1,0 0 0,0 0 1,0-1-1,0 1 0,0 0 1,0 0-1,0-1 0,0 1 1,0-1-1,0 1 0,0-1 1,0 1-1,0-1 0,2-1 1,7-5 8,-1 0 1,1 0-1,-1-1 1,0-1-1,-1 1 1,0-2-1,-1 1 1,1-1-1,-2 0 1,10-17-1,-6 9 16,2 0 0,16-20-1,-9 17 12,-8 8-1,-1 1 0,2 1 0,-1-1 0,19-12 0,1 2 54,-23 15-48,1 1-1,0 0 1,0 0-1,11-4 1,-19 9-37,1 1 0,-1 0 0,1-1 0,-1 1-1,1 0 1,-1 0 0,1 0 0,-1 0 0,1 0 0,-1 1 0,0-1 0,1 0-1,-1 1 1,1-1 0,-1 1 0,0 0 0,1-1 0,-1 1 0,0 0 0,1 0-1,-1-1 1,0 1 0,0 0 0,0 0 0,0 0 0,0 1 0,0-1 0,1 2-1,0-1 3,-1 0-1,1 1 1,0-1-1,-1 1 0,0 0 1,0-1-1,0 1 1,0 0-1,0 0 0,0 0 1,-1-1-1,1 1 1,-1 0-1,0 3 1,-2 61 58,2-49-59,-1 1 0,0-1-1,-1 0 1,-1 0 0,-8 29-1,4-24-55,2-1 0,0 2-1,-1 24 1,-3 12-490,9-57 477,-1-1-1,1 1 1,-1-1-1,0 1 1,0-1-1,0 1 1,0-1 0,0 0-1,-1 1 1,1-1-1,-1 0 1,1 0-1,-1 0 1,0 0-1,0 0 1,0 0 0,0-1-1,0 1 1,0-1-1,0 1 1,-3 0-1,-17 12-387</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3:41.053"/>
    </inkml:context>
    <inkml:brush xml:id="br0">
      <inkml:brushProperty name="width" value="0.1" units="cm"/>
      <inkml:brushProperty name="height" value="0.1" units="cm"/>
      <inkml:brushProperty name="color" value="#FFC114"/>
    </inkml:brush>
  </inkml:definitions>
  <inkml:trace contextRef="#ctx0" brushRef="#br0">41 54 7482,'-11'-3'3016,"-6"0"-1655,19 3-929,-17-9-120,22 11-56,11 0-104,-10 1 0,15-1-88,-7-2-24,7 0 24,5 1-32,5 1-56,-11-5-80,1-6-280,-10-2-160,3-2-1537,-3-2 1425</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28.321"/>
    </inkml:context>
    <inkml:brush xml:id="br0">
      <inkml:brushProperty name="width" value="0.1" units="cm"/>
      <inkml:brushProperty name="height" value="0.1" units="cm"/>
      <inkml:brushProperty name="color" value="#FFC114"/>
    </inkml:brush>
  </inkml:definitions>
  <inkml:trace contextRef="#ctx0" brushRef="#br0">356 1 8530,'-23'43'3055,"18"-32"-2904,-1 1 0,2-1 0,0 1 0,0 0 0,1 1 0,-3 17-1,0 25 279,-19 117 438,20-148-779,-1 0 0,-2 0 1,0-1-1,-23 43 0,-75 137 225,72-134-286,25-48-18,-1 0 1,-18 26-1,21-34-19,7-12-3,-1 1 0,1-1-1,-1 0 1,1 1-1,-1-1 1,0 0 0,1 0-1,-1 0 1,0 0-1,0 0 1,0 1 0,0-1-1,0-1 1,0 1-1,0 0 1,0 0 0,0 0-1,-2 0 1,19-59-1764,-2 3 1395</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28.670"/>
    </inkml:context>
    <inkml:brush xml:id="br0">
      <inkml:brushProperty name="width" value="0.1" units="cm"/>
      <inkml:brushProperty name="height" value="0.1" units="cm"/>
      <inkml:brushProperty name="color" value="#FFC114"/>
    </inkml:brush>
  </inkml:definitions>
  <inkml:trace contextRef="#ctx0" brushRef="#br0">0 158 7106,'9'2'3160,"22"0"-951,-8-14-1969,6-3-160,6 0-32,-4-4-16,2 7 8,1-4-8,1 8 32,-7-6-112,-5-2-128,-4 8-296,-10-7-393,-4 4 545</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29.001"/>
    </inkml:context>
    <inkml:brush xml:id="br0">
      <inkml:brushProperty name="width" value="0.1" units="cm"/>
      <inkml:brushProperty name="height" value="0.1" units="cm"/>
      <inkml:brushProperty name="color" value="#FFC114"/>
    </inkml:brush>
  </inkml:definitions>
  <inkml:trace contextRef="#ctx0" brushRef="#br0">93 2 7498,'-53'-2'2472,"52"3"-2418,0-1-1,0 0 1,0 1 0,1-1-1,-1 0 1,0 1 0,0-1-1,1 1 1,-1-1 0,0 1-1,0 0 1,1-1 0,-1 1-1,1 0 1,-1 0 0,1-1-1,-1 1 1,1 0 0,-1 0-1,1 0 1,0-1 0,-1 1-1,1 0 1,0 0 0,0 0-1,0 0 1,-1 0 0,1 0-1,0 0 1,0-1 0,0 1-1,1 0 1,-1 0 0,0 0-1,0 0 1,0 0 0,1 1-1,-1 3 218,-4 80 439,4-57-749,-1 0 1,-2 0-1,-10 48 1,11-76-673,2 0 677,0 0 0,0 0 1,0 0-1,0 0 0,0 0 0,0 0 0,-1 0 0,1 0 0,0 0 1,0 0-1,0 0 0,0 0 0,0 0 0,-1 0-135,0-12-233,3-14 116</inkml:trace>
  <inkml:trace contextRef="#ctx0" brushRef="#br0" timeOffset="1">126 5 6025,'1'0'87,"-1"0"-1,0 0 1,1 0-1,-1 0 1,0 0-1,0 0 1,1 0-1,-1 0 1,0 0-1,1 1 1,-1-1-1,0 0 1,0 0-1,1 0 1,-1 0-1,0 1 1,0-1-1,1 0 1,-1 0-1,0 1 1,0-1-1,1 0 1,-1 0-1,0 1 1,0-1-1,0 0 0,0 0 1,0 1-1,0-1 1,1 0-1,-1 1 1,0-1-1,0 0 1,0 0-1,0 1 1,0-1-1,0 0 1,0 1-1,0-1 1,0 0-1,0 1 1,0-1-1,-1 1 1,-5 22 688,1-9-548,-2 8-144,-1 1 435,-9 43 0,16-61-440,0-1-1,0 1 0,1 0 1,-1-1-1,1 1 0,0 0 1,1-1-1,-1 1 0,1 0 1,0-1-1,0 1 0,0-1 1,1 1-1,-1-1 0,1 1 1,5 6-1,-7-10-74,0-1 0,0 1 0,1-1 0,-1 0 0,0 1 1,1-1-1,-1 0 0,1 1 0,-1-1 0,1 0 0,-1 0 0,0 1 0,1-1 1,-1 0-1,1 0 0,-1 0 0,1 0 0,-1 1 0,1-1 0,-1 0 0,1 0 1,-1 0-1,1 0 0,-1 0 0,1 0 0,-1 0 0,1-1 0,-1 1 0,1 0 1,-1 0-1,1 0 0,-1 0 0,1-1 0,0 1 0,17-16 23,-16 14-45,-1 0 0,1 0 1,0 0-1,0 0 0,1 0 0,-1 0 1,0 1-1,1-1 0,-1 1 1,1-1-1,-1 1 0,5-1 1,36 2-810,-28 1 556</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29.348"/>
    </inkml:context>
    <inkml:brush xml:id="br0">
      <inkml:brushProperty name="width" value="0.1" units="cm"/>
      <inkml:brushProperty name="height" value="0.1" units="cm"/>
      <inkml:brushProperty name="color" value="#FFC114"/>
    </inkml:brush>
  </inkml:definitions>
  <inkml:trace contextRef="#ctx0" brushRef="#br0">73 0 9122,'0'0'69,"0"1"1,-1-1 0,1 0-1,0 0 1,0 0-1,0 1 1,0-1-1,0 0 1,0 0-1,0 1 1,0-1-1,0 0 1,0 0-1,0 1 1,0-1-1,0 0 1,0 0 0,0 1-1,0-1 1,0 0-1,0 0 1,0 1-1,0-1 1,0 0-1,0 0 1,0 1-1,0-1 1,0 0-1,1 0 1,-1 0-1,0 1 1,0-1 0,0 0-1,0 0 1,1 0-1,-1 1 1,0-1-1,0 0 1,0 0-1,1 0 1,-1 0-1,0 0 1,0 0-1,0 0 1,1 1-1,-1-1 1,0 0-1,0 0 1,1 0 0,-1 0-1,1 0 1,25 17 534,22 10-886,-27-20 304,-20-7-21,0 0 0,1 1 0,-1-1 1,0 0-1,0 0 0,1 1 0,-1-1 0,0 1 0,0-1 1,1 1-1,-1 0 0,0-1 0,0 1 0,0 0 1,0 0-1,0 0 0,0 0 0,0-1 0,0 2 1,0-1-1,-1 0 0,1 0 0,0 0 0,-1 0 1,1 0-1,-1 1 0,1-1 0,-1 0 0,1 0 0,-1 1 1,0-1-1,0 0 0,1 1 0,-1-1 0,0 0 1,0 1-1,-1-1 0,1 2 0,-1 4 2,1 0 0,-1 0 1,-1 0-1,1-1 0,-1 1 0,0-1 0,-1 1 1,1-1-1,-1 0 0,-1 0 0,1 0 0,-1 0 0,-8 10 1,-2-2 53,-1 0 0,0-1 0,-23 15 0,18-13 54,14-10-87,0 0 1,0 1-1,1-1 0,0 1 0,0 0 1,1 1-1,0-1 0,0 1 0,0 0 0,1 0 1,-5 13-1,11-47-690,11-26-1553,-1 29 1439</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29.687"/>
    </inkml:context>
    <inkml:brush xml:id="br0">
      <inkml:brushProperty name="width" value="0.1" units="cm"/>
      <inkml:brushProperty name="height" value="0.1" units="cm"/>
      <inkml:brushProperty name="color" value="#FFC114"/>
    </inkml:brush>
  </inkml:definitions>
  <inkml:trace contextRef="#ctx0" brushRef="#br0">1 23 6649,'0'-1'113,"0"0"0,0 0 0,0 0-1,0 0 1,1 1 0,-1-1 0,0 0 0,0 0-1,1 0 1,-1 0 0,1 0 0,-1 0-1,1 0 1,-1 1 0,1-1 0,0 0-1,-1 0 1,1 1 0,0-1 0,0 0-1,-1 1 1,1-1 0,0 1 0,0-1-1,0 1 1,0-1 0,0 1 0,0 0-1,0 0 1,-1-1 0,1 1 0,0 0 0,2 0-1,1 1 127,-1 1-1,1 0 1,-1 0 0,1 0-1,-1 0 1,0 0 0,6 6-1,2 1-343,113 86 2410,30 23-1039,-144-110-1272,1 0-1,-1-1 1,1-1-1,15 7 1,-17-8-53,-9-5 4,1 0-1,0 1 1,-1-1 0,1 0-1,0 0 1,0 0-1,-1 1 1,1-1-1,0 0 1,-1 0 0,1 0-1,0 0 1,0 0-1,-1-1 1,1 1-1,0 0 1,0 0-1,-1 0 1,1-1 0,0 1-1,-1 0 1,1-1-1,0 1 1,-1 0-1,1-1 1,-1 1-1,1-1 1,-1 1 0,1-1-1,-1 1 1,1-1-1,0 0 1,13-10-960,25-2 527</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30.100"/>
    </inkml:context>
    <inkml:brush xml:id="br0">
      <inkml:brushProperty name="width" value="0.1" units="cm"/>
      <inkml:brushProperty name="height" value="0.1" units="cm"/>
      <inkml:brushProperty name="color" value="#FFC114"/>
    </inkml:brush>
  </inkml:definitions>
  <inkml:trace contextRef="#ctx0" brushRef="#br0">1 97 7482,'59'0'4185,"-27"2"-3943,1-1 1,0-2 0,0-2-1,0 0 1,0-3 0,48-13 0,-42 6-138,-30 11-81,0-1-1,-1 0 1,0 0-1,1-1 1,-1 0-1,0-1 0,12-8 1,-19 11-21,0 1-1,0 0 1,0-1 0,1 1 0,-1 0-1,0 0 1,1 0 0,-1 0 0,1 0-1,-1 0 1,1 0 0,0 0 0,-1 1-1,1-1 1,0 1 0,0-1-1,-1 1 1,1 0 0,0 0 0,0-1-1,3 2 1,-4 0-1,0 0-1,-1 0 1,1 0 0,0 0-1,-1 0 1,1 1 0,-1-1-1,0 0 1,1 1 0,-1-1-1,0 0 1,1 0 0,-1 1-1,0-1 1,0 1 0,0-1-1,0 0 1,-1 1-1,1-1 1,0 0 0,-1 2-1,-5 21 14,0-1 0,-10 25 0,13-41-8,-3 8-44,-1-1 1,-1 0-1,0 0 0,-1-1 1,0 0-1,-1-1 0,0 0 1,-1-1-1,0 1 0,-1-2 1,-1 0-1,1 0 0,-1-2 1,-1 1-1,-14 6 0,24-13 188,1-1-1,-1 1 0,1 0 1,-1-1-1,0 0 1,0 0-1,0 0 0,1-1 1,-1 1-1,0-1 0,0 0 1,-7 0-1,-20-8 870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30.449"/>
    </inkml:context>
    <inkml:brush xml:id="br0">
      <inkml:brushProperty name="width" value="0.1" units="cm"/>
      <inkml:brushProperty name="height" value="0.1" units="cm"/>
      <inkml:brushProperty name="color" value="#FFC114"/>
    </inkml:brush>
  </inkml:definitions>
  <inkml:trace contextRef="#ctx0" brushRef="#br0">4 58 6993,'10'-57'2338,"-10"57"-2321,0 0-1,0 0 0,0 0 0,0 0 0,0 0 1,0 0-1,0 0 0,0 0 0,0 0 0,0 0 1,0 1-1,1-1 0,-1 0 0,0 0 1,0 0-1,0 0 0,0 0 0,0 0 0,0 0 1,0 0-1,0 0 0,0 0 0,0 0 0,1 0 1,-1 0-1,0 0 0,0 0 0,0 0 1,0 0-1,0 0 0,0 0 0,0 0 0,0 0 1,0 0-1,0 0 0,1 0 0,-1 0 0,0 0 1,0 0-1,0 0 0,0 0 0,0 0 1,0 0-1,0 0 0,0 0 0,0-1 0,0 1 1,0 0-1,1 0 0,-1 0 0,0 0 0,0 0 1,0 0-1,0 0 0,0 0 0,0 0 0,0 0 1,0-1-1,3 17 382,-3-13-342,0 1 1,0 0-1,0 0 0,0-1 0,0 1 0,-1 0 1,-1 7-1,-1-8-25,1 1 0,0 0 0,0-1 0,1 1 1,-1 0-1,1 0 0,0 0 0,0 1 0,0-1 0,0 0 1,1 0-1,-1 1 0,1-1 0,0 0 0,2 7 0,-1 6-8,-2-16-20,1-1 0,0 0 1,0 1-1,0-1 0,0 0 0,0 1 0,0-1 0,0 1 0,0-1 0,0 0 0,0 1 0,0-1 0,0 0 0,0 1 0,0-1 0,1 0 1,-1 1-1,0-1 0,0 0 0,0 1 0,0-1 0,1 0 0,-1 0 0,0 1 0,0-1 0,0 0 0,1 0 0,-1 1 0,0-1 1,1 0-1,-1 1 0,29 1 114,-16-2-78,0 0 0,1-1 0,-1-1 0,0 0 0,0-1-1,0 0 1,0-1 0,0 0 0,-1-1 0,0-1 0,0 0 0,20-13 0,-24 14-43,-3 0-91,1 2-1,0-1 0,0 1 0,0-1 1,0 2-1,11-5 0,-7 4-79</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30.800"/>
    </inkml:context>
    <inkml:brush xml:id="br0">
      <inkml:brushProperty name="width" value="0.1" units="cm"/>
      <inkml:brushProperty name="height" value="0.1" units="cm"/>
      <inkml:brushProperty name="color" value="#FFC114"/>
    </inkml:brush>
  </inkml:definitions>
  <inkml:trace contextRef="#ctx0" brushRef="#br0">293 0 8122,'-110'43'2864,"110"-40"-2448,2 10 17,-4 7 71,-6 3 32,1 7-8,-1 4-96,-7 5-96,-5 1-80,-6 6-120,-2-2-48,9 2-80,0 2 0,5-12-168,4-8-128,5-18-216,2-10-216,3-13 456</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31.121"/>
    </inkml:context>
    <inkml:brush xml:id="br0">
      <inkml:brushProperty name="width" value="0.1" units="cm"/>
      <inkml:brushProperty name="height" value="0.1" units="cm"/>
      <inkml:brushProperty name="color" value="#FFC114"/>
    </inkml:brush>
  </inkml:definitions>
  <inkml:trace contextRef="#ctx0" brushRef="#br0">0 125 8866,'21'-18'1394,"45"-30"-1,-61 46-1303,0 0 0,0 0 0,-1 0 0,2 1 0,-1 0 0,0 0-1,0 0 1,0 0 0,0 1 0,0 0 0,1 0 0,-1 1 0,10 1 0,10 1 142,390 8 2259,-237-9-2476,-177-2-66,0 0 1,1 0-1,-1 0 1,0 0-1,0 0 0,0 0 1,1 0-1,-1-1 1,0 1-1,0 0 0,0-1 1,0 1-1,1-1 0,-1 1 1,0-1-1,0 1 1,0-1-1,0 0 0,0 1 1,0-1-1,0 0 1,-1 0-1,1 0 0,0 0 1,0 0-1,-1 0 1,2-2-1,-2 2 164,0-1 1,0 1-1,0-1 1,0 1-1,0-1 1,0 1 0,0-1-1,-1 1 1,1-1-1,-1 1 1,1-1-1,-1 1 1,1-1-1,-1 1 1,0 0-1,0-1 1,1 1-1,-1 0 1,0 0-1,0 0 1,0 0-1,-2-2 1,-13-12 1390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31.489"/>
    </inkml:context>
    <inkml:brush xml:id="br0">
      <inkml:brushProperty name="width" value="0.1" units="cm"/>
      <inkml:brushProperty name="height" value="0.1" units="cm"/>
      <inkml:brushProperty name="color" value="#FFC114"/>
    </inkml:brush>
  </inkml:definitions>
  <inkml:trace contextRef="#ctx0" brushRef="#br0">1 32 6353,'2'26'4652,"17"7"-3005,-7-15-1640,-8-13-9,0 0-1,-1 1 1,0 0 0,0-1 0,0 1 0,0 1 0,-1-1 0,0 0 0,0 0 0,-1 1 0,0-1-1,0 1 1,0-1 0,-1 1 0,0-1 0,0 1 0,-1 0 0,-2 12 0,3-19-4,0 1 1,0-1 0,0 0 0,0 1-1,0-1 1,0 1 0,0-1 0,0 0 0,0 1-1,0-1 1,0 0 0,0 1 0,0-1-1,-1 0 1,1 1 0,0-1 0,0 0-1,0 1 1,-1-1 0,1 0 0,0 1-1,0-1 1,-1 0 0,1 1 0,0-1-1,0 0 1,-1 0 0,1 0 0,0 1-1,-1-1 1,1 0 0,0 0 0,-1 0 0,1 0-1,0 1 1,-1-1 0,1 0 0,-1 0-1,1 0 1,0 0 0,-1 0 0,1 0-1,-1 0 1,1 0 0,0 0 0,-1 0-1,1-1 1,-1 1 0,1-1-2,-1 1 0,1-1 0,-1 0 1,1 0-1,0 0 0,-1 0 0,1 0 0,0 0 1,0 1-1,0-1 0,0 0 0,0 0 0,0 0 1,0 0-1,0 0 0,0 0 0,0 0 0,1 0 1,-1 1-1,0-1 0,1 0 0,0-2 0,9-24-16,-9 23 24,0 0 0,0 0 0,1 0 0,-1 0 0,1 1 0,0-1 0,0 1 0,1-1-1,-1 1 1,1 0 0,-1 0 0,1 0 0,0 0 0,5-4 0,16-14 47,-17 14-27,0 1 1,1-1-1,-1 2 0,11-7 1,77-35 242,-86 43-239,0 0 1,0 1-1,1 0 1,-1 0 0,15-1-1,8-3 36,-21 4-40,-1 1 0,1 0-1,-1 0 1,21 0 0,-27 2-31,1 1 1,0 0 0,-1-1-1,1 1 1,-1 1-1,1-1 1,-1 1 0,0 0-1,1 0 1,-1 0 0,0 0-1,6 6 1,-37 26-354,8-17 405,-1 0 0,-1-1 0,-1-1 0,0-1 0,-1-1 0,0-1 0,-1-1-1,-29 9 1,30-13 52,-50 20 271,68-25-292,0 1-1,1 0 0,-1 0 0,1 0 0,0 0 0,0 1 0,0-1 0,0 1 0,1 0 0,0 0 1,-1 1-1,-3 7 0,25-13 212,78-6-130,-72 7-114,1-2 0,26-4 0,-42 4-65,1-1 0,-1 1 0,-1-1 0,1-1 0,0 0 0,-1 0 0,0-1 0,0 0 0,10-7 0,-15 10-99,0-1-1,0 1 1,0 0 0,-1-1 0,1 0 0,0 1 0,-1-1-1,0 0 1,0 0 0,0-1 0,0 1 0,0 0 0,-1-1 0,1 1-1,-1-1 1,0 1 0,0-1 0,0 0 0,0-6 0,0-9-345</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3:41.519"/>
    </inkml:context>
    <inkml:brush xml:id="br0">
      <inkml:brushProperty name="width" value="0.1" units="cm"/>
      <inkml:brushProperty name="height" value="0.1" units="cm"/>
      <inkml:brushProperty name="color" value="#FFC114"/>
    </inkml:brush>
  </inkml:definitions>
  <inkml:trace contextRef="#ctx0" brushRef="#br0">287 6 7322,'-1'-1'79,"1"1"0,0 0 0,-1-1 0,1 1 0,-1-1 0,1 1 0,0 0 0,-1 0 0,1-1 0,-1 1 0,1 0 0,-1 0 0,1 0 0,-1-1 0,1 1 0,-1 0 0,1 0 0,-1 0 0,1 0 0,-1 0 0,0 0 0,1 0 0,-1 0 0,1 0 0,-1 0 0,1 0 0,-1 0 0,1 1 0,-1-1 0,1 0 0,-1 0 0,1 1 0,-1-1 1,1 0-1,0 0 0,-1 1 0,1-1 0,-1 0 0,1 1 0,0-1 0,-1 1 0,1-1 0,0 1 0,-1-1 0,1 0 0,0 1 0,0-1 0,-1 1 0,1-1 0,0 1 0,0 0 0,-7 39 321,3-11 234,0-12-475,2 1 0,0 0 0,1 0-1,0 0 1,2 0 0,0 0 0,1 0 0,5 18-1,0 21 84,34 604 607,-41-661-851,0 1 0,0 0 1,0 0-1,1-1 0,-1 1 0,0 0 1,0 0-1,-1 0 0,1-1 1,0 1-1,0 0 0,0 0 1,0-1-1,-1 1 0,1 0 1,0 0-1,-1-1 0,1 1 1,0 0-1,-1-1 0,1 1 1,-1-1-1,1 1 0,-1 0 1,1-1-1,-1 1 0,0-1 1,1 1-1,-1-1 0,0 0 1,1 1-1,-1-1 0,0 0 1,0 1-1,1-1 0,-1 0 0,0 0 1,0 0-1,1 1 0,-1-1 1,0 0-1,0 0 0,1 0 1,-1 0-1,0-1 0,0 1 1,0 0-1,1 0 0,-1 0 1,0-1-1,1 1 0,-1 0 1,0 0-1,0-1 0,1 1 1,-1-1-1,0 1 0,0-1 1,-47-30-193,42 26 177,-213-174 600,224 180-573,-1-1 0,1 0 0,0 1 0,-1-2 0,1 1 0,0 0 0,-1-1 0,1 0 0,-1 0 0,8-3 0,11-1 0,2 0-93,-1-1-1,0-1 1,0-2 0,0 0-1,36-21 1,108-73-1628,-155 95 1537,64-49-400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31.974"/>
    </inkml:context>
    <inkml:brush xml:id="br0">
      <inkml:brushProperty name="width" value="0.1" units="cm"/>
      <inkml:brushProperty name="height" value="0.1" units="cm"/>
      <inkml:brushProperty name="color" value="#FFC114"/>
    </inkml:brush>
  </inkml:definitions>
  <inkml:trace contextRef="#ctx0" brushRef="#br0">144 4 7658,'-1'0'106,"-1"-1"0,1 0 0,0 1 0,-1 0 1,1-1-1,-1 1 0,1 0 0,-1-1 0,1 1 1,-1 0-1,1 0 0,-1 0 0,1 0 0,-1 1 0,1-1 1,-1 0-1,1 1 0,-1-1 0,1 1 0,0-1 1,-1 1-1,1 0 0,-3 1 0,3 0-6,-1 1 0,1 0 1,-1-1-1,1 1 0,0 0 0,0 0 0,1 0 0,-1 0 1,0 6-1,-14 41 376,3-23-219,7-18-184,0 0 0,1 1-1,0 0 1,1 0-1,0 0 1,1 0-1,0 0 1,-1 15 0,4-2 4,0-1 0,7 28 0,-5-32-48,0 0 0,-2 0 1,0 34-1,-1-51-28,-1 1 0,0-1 0,1 0 0,-1 0 0,0 1 0,0-1 0,0 0 1,0 0-1,0 0 0,0 0 0,0 0 0,0 0 0,0 0 0,-1-1 0,1 1 0,0 0 0,-1-1 0,1 1 1,0-1-1,-1 1 0,1-1 0,0 1 0,-1-1 0,1 0 0,-1 0 0,1 0 0,-1 0 0,1 0 1,-1 0-1,1 0 0,0-1 0,-1 1 0,-1-1 0,-10-3 39,35 4 1,-10 1-22,-8 0-13,0 0 1,-1 0-1,1-1 0,0 0 1,0 1-1,0-1 0,0-1 0,0 1 1,-1 0-1,1-1 0,0 0 1,0 0-1,-1 0 0,1 0 1,0-1-1,-1 0 0,5-2 0,-2 0-4,-1 0-1,1 0 0,0 1 0,0 0 0,0 0 1,0 0-1,0 1 0,9-3 0,-9 4 2,-1 0 1,0-1-1,1 1 0,-1-1 1,0-1-1,0 1 0,-1-1 0,1 0 1,0 0-1,-1 0 0,0 0 1,0-1-1,0 0 0,0 0 1,0 0-1,4-7 0,5-17 25,-12 24-18,0 0 0,0 0 0,1 0 0,0 0 0,-1 0 0,2 0 0,-1 1 0,0-1 0,1 1 0,-1-1 1,1 1-1,0 0 0,0 0 0,0 0 0,1 0 0,-1 1 0,1 0 0,5-4 0,-7 6 12,-1-1 1,1 0-1,-1 1 0,1-1 1,-1 1-1,1 0 0,0-1 1,-1 1-1,1 0 0,0 0 1,-1 0-1,1 0 0,-1 1 1,1-1-1,0 0 0,-1 1 1,1-1-1,-1 1 0,1-1 1,-1 1-1,1 0 0,1 1 1,-2 0 29,0 1 0,0-1 1,0 1-1,-1 0 0,1 0 1,-1-1-1,1 1 0,-1 0 0,0 0 1,0-1-1,-1 5 0,1-3-37,-5 75 836,3-59-828,0 0 0,1 1 0,1-1 0,1 1 1,6 29-1,-8-50-94,1 1 0,0 0 0,0-1 0,0 1 0,0 0 0,0-1 0,0 1 0,0-1 0,1 1 0,-1 0 0,0-1 0,0 1 0,0 0 0,1-1 0,-1 1 0,0-1 0,1 1 0,-1-1 0,0 1 0,1 0 0,-1-1 0,1 1 0,-1-1 0,0 0 0,1 1 0,0-1 0,-1 1 0,1-1 0,-1 0 0,1 1 0,-1-1 0,1 0 0,0 0 0,-1 0 0,1 1 0,0-1 0,-1 0 0,1 0 0,-1 0 0,1 0 0,0 0 0,-1 0 0,1 0 1,0 0-1,-1 0 0,1-1 0,0 1 0,0 0 0,13-11-1002</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32.535"/>
    </inkml:context>
    <inkml:brush xml:id="br0">
      <inkml:brushProperty name="width" value="0.1" units="cm"/>
      <inkml:brushProperty name="height" value="0.1" units="cm"/>
      <inkml:brushProperty name="color" value="#FFC114"/>
    </inkml:brush>
  </inkml:definitions>
  <inkml:trace contextRef="#ctx0" brushRef="#br0">239 26 9242,'73'-25'2687,"-72"25"-2671,-1 0 0,0 0 0,1 0 1,-1 0-1,1 0 0,-1 0 0,0 0 0,1 0 0,-1 0 0,0 0 0,1 0 0,-1 0 0,0 0 1,1 0-1,-1 0 0,0 0 0,1 1 0,-1-1 0,0 0 0,0 0 0,1 0 0,-1 1 0,0-1 0,0 0 1,1 0-1,-1 1 0,0-1 0,0 0 0,1 1 0,-1-1 0,0 0 0,0 0 0,0 1 0,0-1 0,0 0 1,0 1-1,0-1 0,1 0 0,-1 1 0,0-1 0,0 1 0,0-1 0,-5 24 271,-17 19 92,3-21-235,-1 0 1,-1-2-1,-38 28 0,35-28-98,0 0 0,-33 38 0,39-31 57,17-25-98,1 0 1,-1-1-1,0 1 1,0-1-1,0 1 1,0-1-1,0 1 1,0-1-1,-1 0 1,1 1-1,0-1 1,-1 0-1,1 0 1,-1 0-1,1 0 1,-1 0-1,1 0 1,-1-1-1,0 1 1,1 0-1,-1-1 1,0 1-1,0-1 1,1 0-1,-1 0 1,0 1-1,0-1 1,-2 0-1,-7 0 4,13-3-3,21-4 6,-16 4-9,-1 1 0,1-1 0,-1 0 1,1-1-1,-1 0 0,0 0 0,-1 0 0,1-1 0,-1 1 0,0-1 1,0-1-1,0 1 0,-1-1 0,0 1 0,0-1 0,6-12 0,-7 14-2,1 0-1,-1 0 1,1 0-1,0 0 1,0 0-1,1 1 1,-1 0-1,1 0 1,0 0-1,-1 0 1,1 1-1,1 0 0,-1 0 1,0 0-1,0 1 1,1 0-1,-1 0 1,1 0-1,-1 0 1,0 1-1,1 0 1,9 1-1,-27 24 72,-2 28 474,-8 64 0,9-40-54,4-31-370,3 0-1,2 1 1,3 88-1,1-134-180,0 1-1,0 0 1,0-1 0,0 1 0,1 0 0,-1-1 0,0 1-1,1 0 1,-1-1 0,1 1 0,0-1 0,0 1-1,-1-1 1,1 1 0,0-1 0,0 0 0,3 3-1,-3-4-3,0 0 0,0-1-1,0 1 1,0 0-1,0-1 1,0 1-1,1 0 1,-1-1-1,0 1 1,0-1 0,0 0-1,-1 1 1,1-1-1,0 0 1,0 0-1,0 0 1,0 1-1,-1-1 1,1 0 0,0 0-1,-1 0 1,1 0-1,-1 0 1,1 0-1,-1 0 1,1 0 0,-1-1-1,0 1 1,1-2-1,15-38-501</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32.922"/>
    </inkml:context>
    <inkml:brush xml:id="br0">
      <inkml:brushProperty name="width" value="0.1" units="cm"/>
      <inkml:brushProperty name="height" value="0.1" units="cm"/>
      <inkml:brushProperty name="color" value="#FFC114"/>
    </inkml:brush>
  </inkml:definitions>
  <inkml:trace contextRef="#ctx0" brushRef="#br0">1 91 7882,'47'-68'3003,"-46"66"-2916,0 1 0,1-1 0,-1 1 0,1-1 0,-1 1-1,1 0 1,0 0 0,0 0 0,-1 0 0,1 0 0,0 0 0,0 0 0,0 1 0,0-1 0,0 1 0,0-1-1,0 1 1,0 0 0,0 0 0,0 0 0,0 0 0,0 0 0,4 1 0,4-1-7,302-3 865,-296 1-841,45 1 315,-59 1-390,0 0 0,-1 0 0,1 0 0,0 1 0,0-1 0,-1 0 0,1 1 0,0-1 0,-1 1 0,1 0 1,-1-1-1,1 1 0,0 0 0,-1 0 0,0 0 0,1 0 0,-1 0 0,0 0 0,1 1 0,-1-1 0,0 0 0,0 1 0,0-1 0,0 1 0,0-1 0,0 1 1,0 1-1,1 16 184,0 0 1,-2 0 0,0 0-1,-1 0 1,-4 25 0,-2 44 116,-13 295 233,18-333-596,2-35-131,0-1 0,-1 1-1,0 0 1,-1-1 0,-1 1-1,0-1 1,-1 0 0,-6 15 0,8-27 48,1-1-1,0 1 1,-1 0 0,1-1 0,-1 1-1,0-1 1,0 0 0,1 0 0,-1 1 0,0-1-1,0 0 1,0 0 0,0-1 0,0 1 0,0 0-1,0-1 1,-1 1 0,1-1 0,0 0-1,0 1 1,0-1 0,0 0 0,-1-1 0,1 1-1,0 0 1,0 0 0,0-1 0,0 0 0,-1 1-1,1-1 1,0 0 0,0 0 0,1 0-1,-4-2 1,-33-18-827</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33.264"/>
    </inkml:context>
    <inkml:brush xml:id="br0">
      <inkml:brushProperty name="width" value="0.1" units="cm"/>
      <inkml:brushProperty name="height" value="0.1" units="cm"/>
      <inkml:brushProperty name="color" value="#FFC114"/>
    </inkml:brush>
  </inkml:definitions>
  <inkml:trace contextRef="#ctx0" brushRef="#br0">1 35 9266,'3'8'3513,"10"-13"-2409,15 18-736,7-14-112,2-6 56,9 9 8,4-7-40,6 3-120,3 2-56,-13-11-296,-9-4-144,-14 7-384,-13 4-240,-2 21 600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33.600"/>
    </inkml:context>
    <inkml:brush xml:id="br0">
      <inkml:brushProperty name="width" value="0.1" units="cm"/>
      <inkml:brushProperty name="height" value="0.1" units="cm"/>
      <inkml:brushProperty name="color" value="#FFC114"/>
    </inkml:brush>
  </inkml:definitions>
  <inkml:trace contextRef="#ctx0" brushRef="#br0">0 22 9578,'12'1'3665,"11"6"-2529,13-7-784,7 8-8,12-5-104,-5-6-104,4-4-144,0-2-232,-16 0-424,-12 1-208,-6 3 472</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38.484"/>
    </inkml:context>
    <inkml:brush xml:id="br0">
      <inkml:brushProperty name="width" value="0.1" units="cm"/>
      <inkml:brushProperty name="height" value="0.1" units="cm"/>
      <inkml:brushProperty name="color" value="#FFC114"/>
    </inkml:brush>
  </inkml:definitions>
  <inkml:trace contextRef="#ctx0" brushRef="#br0">200 1 7762,'-13'23'2720,"0"5"-2448,2 13-8,-3 11 56,0 1-8,2 16 33,-3 5-1,-3 16-80,2 22-40,0 1-88,2-4-80,8-17-8,-12-19-48,14-8-64,-2-10-112,-4-19-336,20 1 320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38.823"/>
    </inkml:context>
    <inkml:brush xml:id="br0">
      <inkml:brushProperty name="width" value="0.1" units="cm"/>
      <inkml:brushProperty name="height" value="0.1" units="cm"/>
      <inkml:brushProperty name="color" value="#FFC114"/>
    </inkml:brush>
  </inkml:definitions>
  <inkml:trace contextRef="#ctx0" brushRef="#br0">1 4 7090,'3'-3'3112,"2"3"-1055,3 0-1729</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39.871"/>
    </inkml:context>
    <inkml:brush xml:id="br0">
      <inkml:brushProperty name="width" value="0.1" units="cm"/>
      <inkml:brushProperty name="height" value="0.1" units="cm"/>
      <inkml:brushProperty name="color" value="#FFC114"/>
    </inkml:brush>
  </inkml:definitions>
  <inkml:trace contextRef="#ctx0" brushRef="#br0">1 78 7082,'0'-4'219,"-1"1"0,1-1 0,0 1 0,1 0 0,-1-1 0,1 1 0,-1 0 0,1 0 0,0-1 0,0 1 0,1 0 0,-1 0 0,0 0 0,1 0 0,0 0 0,0 0 0,4-4 0,-3 5-182,1 0-1,-1 0 1,0 0-1,1 1 1,0 0 0,-1-1-1,1 1 1,0 1 0,-1-1-1,1 0 1,0 1-1,0 0 1,0 0 0,0 0-1,-1 0 1,6 2-1,-4-2-26,0 1-1,1 0 0,-1 1 0,0-1 0,0 1 0,0 0 0,-1 0 0,1 1 0,0-1 0,-1 1 0,1 0 0,-1 0 0,0 1 0,0-1 0,0 1 1,-1 0-1,1 0 0,-1 0 0,0 0 0,0 1 0,0-1 0,-1 1 0,0 0 0,0 0 0,0 0 0,0 0 0,-1 0 0,1 0 0,-2 0 0,2 8 1,0 6-14,-1-1 1,0 1 0,-1-1 0,-2 1 0,0-1 0,0 1 0,-10 31 0,-13 24 123,-4-1 0,-67 123 0,96-196-108,0 1 0,0-1 0,0 0 0,0 0 0,0 0 0,0 1 0,1-1 0,-1 0 0,0 0 1,0 0-1,0 1 0,0-1 0,1 0 0,-1 0 0,0 0 0,0 0 0,0 1 0,1-1 0,-1 0 0,0 0 1,0 0-1,0 0 0,1 0 0,-1 0 0,0 0 0,0 0 0,1 0 0,-1 0 0,0 0 0,0 0 0,1 0 1,-1 0-1,0 0 0,0 0 0,1 0 0,-1 0 0,0 0 0,0 0 0,1 0 0,-1 0 0,0 0 0,0 0 1,0 0-1,1-1 0,-1 1 0,0 0 0,0 0 0,0 0 0,1 0 0,-1-1 0,31-8 280,30-17 45,127-84 280,-155 93-845,1 2-1,1 1 0,66-16 1,-54 28-955,2 9 485</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40.221"/>
    </inkml:context>
    <inkml:brush xml:id="br0">
      <inkml:brushProperty name="width" value="0.1" units="cm"/>
      <inkml:brushProperty name="height" value="0.1" units="cm"/>
      <inkml:brushProperty name="color" value="#FFC114"/>
    </inkml:brush>
  </inkml:definitions>
  <inkml:trace contextRef="#ctx0" brushRef="#br0">0 14 8882,'5'-13'2985,"8"13"-3025,-3 3-225,-5 5 145</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52.870"/>
    </inkml:context>
    <inkml:brush xml:id="br0">
      <inkml:brushProperty name="width" value="0.1" units="cm"/>
      <inkml:brushProperty name="height" value="0.1" units="cm"/>
      <inkml:brushProperty name="color" value="#FFC114"/>
    </inkml:brush>
  </inkml:definitions>
  <inkml:trace contextRef="#ctx0" brushRef="#br0">5 1 8194,'0'0'61,"-1"0"0,1 0 0,0 0 0,0 0 0,0 0 0,-1 1 0,1-1 0,0 0 0,0 0 0,-1 0 0,1 0 0,0 0 0,0 1 0,0-1 0,0 0 0,-1 0 0,1 0 0,0 1 0,0-1 0,0 0 0,0 0 0,0 1 0,0-1 0,0 0 0,0 0-1,0 0 1,-1 1 0,1-1 0,0 0 0,0 0 0,0 1 0,0-1 0,0 0 0,1 0 0,-1 1 0,0-1 0,0 0 0,0 0 0,0 1 0,0-1 0,0 0 0,0 0 0,0 1 0,0-1 0,1 0 0,-1 0 0,0 0 0,0 0 0,0 1 0,0-1 0,1 0 0,-1 0 0,0 0 0,1 1 0,20 5 643,23-3-813,-37-3 117,0 0 1,0 1 0,0 0-1,0 0 1,0 1 0,0 0 0,0 0-1,-1 1 1,1 0 0,-1 0-1,0 0 1,1 1 0,-2 0-1,1 0 1,0 0 0,9 11 0,-12-11-7,0 0 1,0 0 0,0 0 0,0 0 0,-1 1 0,1-1 0,-1 1 0,-1 0 0,1 0-1,-1 0 1,1 0 0,-1 0 0,-1 0 0,1 0 0,-1 0 0,0 0 0,0 0-1,0 0 1,-1 0 0,0 0 0,0 0 0,0 0 0,0 0 0,-5 8 0,-37 76 78,27-57 78,1 0-1,1 0 1,-10 38 0,23-69-147,1 1 1,-1-1 0,1 1 0,0 0-1,0-1 1,0 1 0,0-1-1,0 1 1,0 0 0,0-1-1,0 1 1,1-1 0,-1 1-1,1-1 1,-1 1 0,1-1 0,-1 1-1,1-1 1,0 1 0,0-1-1,0 0 1,0 0 0,0 1-1,0-1 1,0 0 0,0 0-1,0 0 1,1 0 0,-1 0 0,2 1-1,5 2 3,-1-1-1,1 0 0,0 0 0,0-1 1,8 1-1,24 9 24,-26-5-33,4 1 12,-1 2 1,24 15 0,-37-22-17,-1-1 0,1 1 0,-1 0 0,0 0 0,0 1 0,0-1-1,0 1 1,0-1 0,-1 1 0,1 0 0,-1 0 0,0 0 0,-1 0 0,1 0 0,-1 0 0,2 8 0,-2-3 11,0 0 1,-1 0 0,-1 0-1,1 0 1,-2 0 0,1 0-1,-1 0 1,0-1 0,-1 1-1,0 0 1,0-1 0,-1 0 0,0 0-1,-1 0 1,-8 11 0,-6 4 147,-1 0 0,-1-2 0,-32 27 0,27-27-6,2 1-1,-28 33 1,47-46-183,7-9-309,13-14-649,6-9-464,7-6 588</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3:42"/>
    </inkml:context>
    <inkml:brush xml:id="br0">
      <inkml:brushProperty name="width" value="0.1" units="cm"/>
      <inkml:brushProperty name="height" value="0.1" units="cm"/>
      <inkml:brushProperty name="color" value="#FFC114"/>
    </inkml:brush>
  </inkml:definitions>
  <inkml:trace contextRef="#ctx0" brushRef="#br0">177 13 8290,'0'-8'4442,"1"3"-2943,12 15-1871,-7-6 588,6 5-226,4 3-75,-1 0 0,-1 0-1,16 17 1,-29-27 68,0-1 0,0 1 0,0-1 0,0 1 0,0-1 0,0 1 0,-1-1 0,1 1 0,0 0-1,-1 0 1,0-1 0,1 1 0,-1 0 0,0 0 0,0 0 0,0-1 0,0 1 0,0 0 0,0 0 0,0 0 0,-1 0 0,1-1-1,-1 1 1,1 0 0,-1-1 0,1 1 0,-1 0 0,0-1 0,-1 3 0,-4 4 17,0-1 1,-1 1-1,1-1 1,-13 10-1,-3 3-13,-12 15 326,-2-1 0,-57 43-1,93-77-307,-6 4 98,0 0 1,0 0-1,1 0 1,0 1-1,0-1 1,0 1 0,1 0-1,0 1 1,-8 10-1,13-15-92,-1 0 0,0-1 0,0 1 0,0 0 0,0-1 1,1 1-1,-1 0 0,0-1 0,0 1 0,1-1 0,-1 1 0,1-1 0,-1 1 0,0-1 0,1 1 0,-1-1 0,1 1 0,-1-1 0,1 0 0,-1 1 0,1-1 0,0 1 0,-1-1 0,1 0 0,-1 0 1,1 1-1,0-1 0,-1 0 0,1 0 0,0 0 0,-1 0 0,1 0 0,0 0 0,-1 0 0,1 0 0,1 0 0,31 3 110,-20-4-126,0-1 0,1-1 0,-1 0 0,0-1 0,-1 0 0,1-1 0,-1-1 0,0 0 0,0 0 0,0-1 0,13-11 0,25-13-739,-27 11-388,-23 19 1131,0 0 0,1 1 0,-1-1 0,0 0 0,0 0 0,1 1 0,-1-1 0,0 0 0,0 0 0,0 1 0,0-1 0,0 0 0,0 0 0,0 1 0,0-1 0,0 0 0,0 0 0,0 0 0,-1 1 0,1-1 0,0 0 0,0 1 0,-1-1 0,1 0 0,-1 1 0,1-1 0,0 0 0,-1 1 0,1-1 0,-1 1 0,1-1 0,-1 1 0,0-2 0,-10-2 281</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53.286"/>
    </inkml:context>
    <inkml:brush xml:id="br0">
      <inkml:brushProperty name="width" value="0.1" units="cm"/>
      <inkml:brushProperty name="height" value="0.1" units="cm"/>
      <inkml:brushProperty name="color" value="#FFC114"/>
    </inkml:brush>
  </inkml:definitions>
  <inkml:trace contextRef="#ctx0" brushRef="#br0">0 0 9730,'58'39'3537,"-76"-47"-3033,33 13-192,-12-10-312,-8 0-504,23 4 3008,-3-14-2031</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41.168"/>
    </inkml:context>
    <inkml:brush xml:id="br0">
      <inkml:brushProperty name="width" value="0.1" units="cm"/>
      <inkml:brushProperty name="height" value="0.1" units="cm"/>
      <inkml:brushProperty name="color" value="#FFC114"/>
    </inkml:brush>
  </inkml:definitions>
  <inkml:trace contextRef="#ctx0" brushRef="#br0">87 0 6129,'-6'4'4578,"1"27"-4399,5-28 51,0 101 140,2-61-507,-7 68 0,4-99 70,-1-1 0,0 0 0,0 0-1,-2 0 1,1 0 0,-1-1-1,-1 1 1,0-1 0,0 0-1,-1 0 1,-7 9 0,-3 5 430,16-24-338,-1 1-1,1-1 0,-1 1 0,1-1 1,0 1-1,-1-1 0,1 1 0,0-1 1,-1 1-1,1 0 0,0-1 0,0 1 1,0-1-1,-1 1 0,1 0 1,0-1-1,0 1 0,0 0 0,0-1 1,0 1-1,0-1 0,0 1 0,1 0 1,-1-1-1,0 1 0,0 0 1,0-1-1,1 1 0,-1-1 0,0 1 1,1 0-1,-1-1 0,0 1 0,1-1 1,-1 1-1,1-1 0,0 1 0,13-18 754,8-9-867,-1-1 0,-2-1 0,30-55 0,-24 51-347,6 8 162</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41.501"/>
    </inkml:context>
    <inkml:brush xml:id="br0">
      <inkml:brushProperty name="width" value="0.1" units="cm"/>
      <inkml:brushProperty name="height" value="0.1" units="cm"/>
      <inkml:brushProperty name="color" value="#FFC114"/>
    </inkml:brush>
  </inkml:definitions>
  <inkml:trace contextRef="#ctx0" brushRef="#br0">0 146 7346,'2'-10'2696,"13"1"-2192,14 10 0,6-7-144,-12-4-47,18 6-9,-4-5-64,0-8-72,20 24-24,-21-15-128,-3 8 8,5 6-16,-18-12-48,-2 1-152,-9-18-104,-9 6-289,0-1-247,-4 0 544</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41.857"/>
    </inkml:context>
    <inkml:brush xml:id="br0">
      <inkml:brushProperty name="width" value="0.1" units="cm"/>
      <inkml:brushProperty name="height" value="0.1" units="cm"/>
      <inkml:brushProperty name="color" value="#FFC114"/>
    </inkml:brush>
  </inkml:definitions>
  <inkml:trace contextRef="#ctx0" brushRef="#br0">112 1 4449,'-1'1'181,"0"0"1,0 1-1,0-1 0,0 0 0,0 1 1,0-1-1,0 1 0,0-1 0,1 1 1,-1 0-1,1-1 0,-1 1 1,1 0-1,0-1 0,-1 1 0,1 0 1,0 0-1,0-1 0,1 4 1,4 48 1449,-1-19-801,-5-7-577,-2 1 1,-1-1 0,0 0 0,-3 0 0,-12 37 0,7-26-122,-13 72 1,15-17-95,-11 71-103,20-161-3,0 1 0,1-1-1,-1 1 1,1-1 0,-1 1 0,1 0-1,0-1 1,1 1 0,0 5-1,2-9-191</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42.184"/>
    </inkml:context>
    <inkml:brush xml:id="br0">
      <inkml:brushProperty name="width" value="0.1" units="cm"/>
      <inkml:brushProperty name="height" value="0.1" units="cm"/>
      <inkml:brushProperty name="color" value="#FFC114"/>
    </inkml:brush>
  </inkml:definitions>
  <inkml:trace contextRef="#ctx0" brushRef="#br0">1 51 6073,'13'-11'2793,"-8"-2"-769,32 11-1784,-17-3 8,5 5-48,-1 0 1,-11-3-25,2 0-40,0-2-72,1-2-56,6 5-136,-7 2-128,-4 0 143</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42.539"/>
    </inkml:context>
    <inkml:brush xml:id="br0">
      <inkml:brushProperty name="width" value="0.1" units="cm"/>
      <inkml:brushProperty name="height" value="0.1" units="cm"/>
      <inkml:brushProperty name="color" value="#FFC114"/>
    </inkml:brush>
  </inkml:definitions>
  <inkml:trace contextRef="#ctx0" brushRef="#br0">2 0 6889,'4'17'3041,"2"24"-1929,-7-26-1105,4 56 40,-7-61 17,1-6-31,1 4 56,-2-17 27,7 8-104,1 0 1,-1 0-1,1 0 0,0 1 0,-1 0 0,1 0 0,0 0 0,0 0 0,5 1 0,-3 0-2,0-1-8,-1 1 2,0 0 0,0-1 0,0 1-1,1-1 1,-1-1 0,0 1 0,0-1-1,0 1 1,0-1 0,0-1-1,0 1 1,0-1 0,-1 0 0,1 0-1,0 0 1,-1-1 0,0 1 0,1-1-1,-1 0 1,0 0 0,-1-1-1,6-5 1,-7 7 26,-1 0-1,1-1 1,0 1-1,0 0 1,0 0-1,0 0 1,0 1-1,1-1 1,-1 1-1,1-1 1,-1 1-1,1-1 1,-1 1-1,4-1 1,-7 2 26,-6 8 105,-1 11-156,-1-1-1,-2-1 0,1 0 1,-2 0-1,-23 25 0,10-11-6,3-13-97,22-18 87,-1 0-1,1 0 0,-1 0 0,0 0 1,1 1-1,-1-1 0,1 0 1,-1 0-1,1 0 0,-1-1 1,0 1-1,1 0 0,-1 0 1,1 0-1,-1 0 0,1 0 1,-1-1-1,1 1 0,-1 0 0,1-1 1,-1 1-1,1 0 0,-1-1 1,1 1-1,-1 0 0,1-1 1,-2-2-12,1 1 0,0-1 1,0 1-1,0-1 0,0 1 1,1-1-1,-1 1 0,1-1 1,-1 0-1,1 1 0,0-1 1,0 0-1,0 1 0,0-1 1,2-5-1,3-31-63</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42.890"/>
    </inkml:context>
    <inkml:brush xml:id="br0">
      <inkml:brushProperty name="width" value="0.1" units="cm"/>
      <inkml:brushProperty name="height" value="0.1" units="cm"/>
      <inkml:brushProperty name="color" value="#FFC114"/>
    </inkml:brush>
  </inkml:definitions>
  <inkml:trace contextRef="#ctx0" brushRef="#br0">0 1 5937,'3'12'3814,"21"85"-2604,-6-20-481,44 116 1,6 22-71,-61-188-621,54 196 201,-46-177-193,3 0 0,38 72 0,-52-111-39,0-1 1,0-1-1,1 1 1,0-1-1,8 8 1,8-2 9,-20-11-17,-1 0 0,1 0 0,0 0 0,-1 0 0,1 0 0,0 0 0,-1 0 1,1 0-1,-1-1 0,1 1 0,0 0 0,-1 0 0,1-1 0,-1 1 0,1 0 0,-1 0 0,1-1 0,-1 1 0,1-1 0,-1 1 0,1-1 0,-1 1 0,1-1 0,-1 1 0,0-1 0,1 1 0,-1-1 0,0 1 1,1-2-1,2-8-74,0 0 1,-1-1-1,0 1 1,-1-1-1,0 1 1,-1-1 0,-1-12-1,2-18-257,5-31 39</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43.253"/>
    </inkml:context>
    <inkml:brush xml:id="br0">
      <inkml:brushProperty name="width" value="0.1" units="cm"/>
      <inkml:brushProperty name="height" value="0.1" units="cm"/>
      <inkml:brushProperty name="color" value="#FFC114"/>
    </inkml:brush>
  </inkml:definitions>
  <inkml:trace contextRef="#ctx0" brushRef="#br0">380 717 7642,'-4'1'294,"-1"2"0,1-1 0,0 0 0,0 1-1,-1 0 1,2 0 0,-1 0 0,0 0 0,1 1 0,-1-1 0,1 1 0,0 0 0,-3 5 0,-30 61-199,19-35 333,-2 3-269,2 0 0,1 0 1,2 2-1,-13 61 0,14-46-104,-2 0-1,-35 83 1,46-129-63,0 1 0,0-1-1,-1 0 1,0 0 0,-1-1 0,0 1 0,0-1-1,-1-1 1,0 1 0,0-1 0,-9 7-1,16-14-1,0 0 0,-1 0-1,1 1 1,-1-1-1,1 0 1,-1 0-1,1 0 1,-1 0-1,1 0 1,-1 1 0,1-1-1,-1 0 1,1 0-1,-1 0 1,1 0-1,0 0 1,-1-1-1,1 1 1,-1 0-1,1 0 1,-1 0 0,1 0-1,-1 0 1,1-1-1,-1 1 1,1 0-1,0 0 1,-1-1-1,1 1 1,-1 0-1,1-1 1,-8-18-803,7-30-1304,10-31 978</inkml:trace>
  <inkml:trace contextRef="#ctx0" brushRef="#br0" timeOffset="1">147 17 8570,'2'-16'2984,"-1"16"-2711,3 6-49,1 20-152,1 4-16,11 23-16,1 4 0,15 17-8,4 13-56,-4-11-248,21 12-289,-19-29 321</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43.584"/>
    </inkml:context>
    <inkml:brush xml:id="br0">
      <inkml:brushProperty name="width" value="0.1" units="cm"/>
      <inkml:brushProperty name="height" value="0.1" units="cm"/>
      <inkml:brushProperty name="color" value="#FFC114"/>
    </inkml:brush>
  </inkml:definitions>
  <inkml:trace contextRef="#ctx0" brushRef="#br0">140 1 7658,'10'8'2904,"1"9"-2328,2 35-136,-6-11-111,-2 20-129,-4-2-32,-2-21-96,-3 11-8,1-10-72,-2-2-88,-3-13-304,-3-9-193,-3-12 329</inkml:trace>
  <inkml:trace contextRef="#ctx0" brushRef="#br0" timeOffset="1">56 209 5553,'-5'9'2337,"-6"4"-1209,1 11-416,3 21-240,-3-1-80,4 4-128,2-1-72,1-11-96,3 1-64,2-13 4393,8-9-3312</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43.922"/>
    </inkml:context>
    <inkml:brush xml:id="br0">
      <inkml:brushProperty name="width" value="0.1" units="cm"/>
      <inkml:brushProperty name="height" value="0.1" units="cm"/>
      <inkml:brushProperty name="color" value="#FFC114"/>
    </inkml:brush>
  </inkml:definitions>
  <inkml:trace contextRef="#ctx0" brushRef="#br0">1 49 8066,'16'-16'2864,"14"6"-2456,7 10-224,3-2-56,-9-1-80,5 0-39,4 0 31,-17-7-129,13 10-111,-26-2 128</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3:42.344"/>
    </inkml:context>
    <inkml:brush xml:id="br0">
      <inkml:brushProperty name="width" value="0.1" units="cm"/>
      <inkml:brushProperty name="height" value="0.1" units="cm"/>
      <inkml:brushProperty name="color" value="#FFC114"/>
    </inkml:brush>
  </inkml:definitions>
  <inkml:trace contextRef="#ctx0" brushRef="#br0">308 42 6585,'-71'-41'3935,"80"43"-3281,-7-1-589,0 0 1,1 0 0,-1 0 0,0 0 0,0 1-1,0-1 1,-1 1 0,1-1 0,0 1-1,2 2 1,-2 0 32,-1 0-1,0-1 1,0 1-1,0 0 1,0 0-1,0 0 1,-1 0-1,0 0 1,0 0-1,0 0 1,0 0-1,-1 0 1,1 0-1,-2 4 1,-17 59 526,15-57-546,-129 443 798,127-423-917,-1 5 73,-17 51-1,20-77-109,1 0-1,-1 0 1,0-1-1,-1 0 1,0 1 0,0-1-1,-1-1 1,0 1-1,0-1 1,-13 11 0,8-12-333,11-6 395,0 0 0,0 0 1,1 0-1,-1-1 0,0 1 0,0 0 0,0 0 1,0 0-1,0 0 0,0 0 0,0 0 1,0 0-1,0-1 0,0 1 0,0 0 0,0 0 1,0 0-1,0 0 0,0 0 0,0 0 0,0 0 1,0-1-1,0 1 0,0 0 0,0 0 1,-1 0-1,1 0 0,0 0 0,0 0 0,0 0 1,0 0-1,0-1 0,0 1 0,0 0 1,0 0-1,0 0 0,0 0 0,-1 0 0,1 0 1,0 0-1,0 0 0,0 0 0,0 0 1,0 0-1,0 0 0,0 0 0,-1 0 0,1 0 1,0 0-1,0 0 0,0 0 0,0 0 1,0 0-1,0 0 0,0 0 0,-1 0 0,1 0 1,0 0-1,0 0 0,0 0 0,0 0 0,0 0 1,0 0-1,0 0 0,-1 0 0,8-13-386</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44.265"/>
    </inkml:context>
    <inkml:brush xml:id="br0">
      <inkml:brushProperty name="width" value="0.1" units="cm"/>
      <inkml:brushProperty name="height" value="0.1" units="cm"/>
      <inkml:brushProperty name="color" value="#FFC114"/>
    </inkml:brush>
  </inkml:definitions>
  <inkml:trace contextRef="#ctx0" brushRef="#br0">587 1 6465,'-114'135'2442,"104"-123"-2132,1 0 0,0 1 0,0 0 1,1 0-1,1 1 0,1 0 0,0 0 0,-7 26 0,-9 19 243,-33 61 25,-84 135 0,128-238-584,0 0 0,-2-1 0,0 0 0,0-1 0,-2 0 0,0-1 0,0-1 0,-20 12 1,33-23-33,0-1 0,0 0 0,0-1 0,0 1 0,-1 0 0,1-1 0,0 1 0,0-1 0,-1 0 0,1 0 0,0 1 0,-1-2 0,1 1 1,0 0-1,-3-1 0,31-3-162</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44.706"/>
    </inkml:context>
    <inkml:brush xml:id="br0">
      <inkml:brushProperty name="width" value="0.1" units="cm"/>
      <inkml:brushProperty name="height" value="0.1" units="cm"/>
      <inkml:brushProperty name="color" value="#FFC114"/>
    </inkml:brush>
  </inkml:definitions>
  <inkml:trace contextRef="#ctx0" brushRef="#br0">2 306 8066,'-1'-3'193,"1"0"1,0 0-1,0 0 1,0 0-1,0-1 0,0 1 1,0 0-1,1 0 1,0 0-1,0 0 1,0 0-1,0 0 1,0 0-1,0 0 0,1 0 1,-1 1-1,1-1 1,0 0-1,0 1 1,0 0-1,0-1 1,0 1-1,1 0 1,2-2-1,10-9-290,0 1 0,29-16 0,-36 22 362,185-103 65,-168 97-304,1 1-1,1 1 1,-1 1-1,2 2 0,53-8 1,-78 14-25,0 1 0,-1 0 0,1-1 0,0 1 0,0 0 1,-1 0-1,1 1 0,0-1 0,-1 1 0,1-1 0,0 1 0,-1 0 0,1 0 1,-1 0-1,1 0 0,-1 0 0,1 1 0,-1-1 0,0 1 0,0 0 0,1-1 1,-1 1-1,-1 0 0,1 0 0,0 0 0,0 0 0,-1 1 0,1-1 0,-1 0 1,2 4-1,-1 3 1,0-1 1,0 1-1,-1-1 1,0 1-1,0 0 1,-1 0-1,0-1 1,-3 18-1,-1 12-69,-2 1 1,-1-1-1,-2 0 0,-2-1 0,-1 0 0,-2-1 0,-27 50 0,38-80-65,-1 0-1,-1 0 1,1-1 0,-1 1-1,0-1 1,0 0-1,0 0 1,-9 5-1,-11 2-266</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45.050"/>
    </inkml:context>
    <inkml:brush xml:id="br0">
      <inkml:brushProperty name="width" value="0.1" units="cm"/>
      <inkml:brushProperty name="height" value="0.1" units="cm"/>
      <inkml:brushProperty name="color" value="#FFC114"/>
    </inkml:brush>
  </inkml:definitions>
  <inkml:trace contextRef="#ctx0" brushRef="#br0">43 114 5649,'-9'-27'1757,"11"37"-453,0-5-1167,-1 1 0,0-1 0,0 1 0,-1-1 0,0 1 0,0-1 0,0 1 0,-2 8 0,-14 14 286,13-25-398,1-1 1,0 1-1,0 0 0,1-1 1,-1 1-1,0 0 0,1 0 1,0 0-1,0 0 0,0 0 1,0 0-1,0 1 0,0-1 1,1 0-1,0 0 1,-1 0-1,1 1 0,0-1 1,1 5-1,1-4-18,-2-4-6,1 1 0,-1-1 0,0 0 0,1 1 0,-1-1-1,0 0 1,0 1 0,1-1 0,-1 1 0,0-1 0,0 0 0,0 1 0,0-1 0,0 1-1,0-1 1,1 1 0,-1-1 0,0 1 0,0-1 0,0 1 0,0-1 0,-1 0 0,1 1-1,0-1 1,0 1 0,0-1 0,0 1 0,0-1 0,0 0 0,-1 1 0,1-1 0,0 1-1,0-1 1,-1 0 0,1 1 0,0-1 0,-1 0 0,1 1 0,0-1 0,-1 0 0,1 1-1,0-1 1,-1 0 0,1 0 0,-1 1 0,97-50 402,-81 41-365,-1-1 1,-1 0-1,1-1 0,-2 0 1,1-1-1,-1-1 1,-1 0-1,0 0 1,-1-1-1,16-26 0,10-10-216,-30 43 103,-5 6 40,-1-1 1,1 1-1,-1 0 1,1-1-1,-1 1 1,1-1-1,-1 1 1,1 0-1,-1-1 0,1 1 1,-1-1-1,0 0 1,1 1-1,-1-1 1,0 1-1,1-1 1,-1 1-1,0-1 1,0 0-1,0 1 1,1-1-1,-1 0 1,0 1-1,0-1 1,0 0-1,0 1 0,0-1 1,0 0-1,-1 0 1,-3-2-269</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45.382"/>
    </inkml:context>
    <inkml:brush xml:id="br0">
      <inkml:brushProperty name="width" value="0.1" units="cm"/>
      <inkml:brushProperty name="height" value="0.1" units="cm"/>
      <inkml:brushProperty name="color" value="#FFC114"/>
    </inkml:brush>
  </inkml:definitions>
  <inkml:trace contextRef="#ctx0" brushRef="#br0">120 8 5265,'-15'-8'3385,"10"13"-1540,14 25-856,-2-7-757,-5-1-103,-1 0-1,0 0 1,-2 1 0,-1-1-1,-1 0 1,0 0 0,-11 35-1,-3 21-40,13-55-170,-1 0 0,0-1 0,-2 0 0,-1 0-1,0-1 1,-2 0 0,-23 37 0,33-60-179</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45.755"/>
    </inkml:context>
    <inkml:brush xml:id="br0">
      <inkml:brushProperty name="width" value="0.1" units="cm"/>
      <inkml:brushProperty name="height" value="0.1" units="cm"/>
      <inkml:brushProperty name="color" value="#FFC114"/>
    </inkml:brush>
  </inkml:definitions>
  <inkml:trace contextRef="#ctx0" brushRef="#br0">0 0 8114,'278'27'4876,"130"61"-3643,-394-83-3081,-16-6 1452</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46.101"/>
    </inkml:context>
    <inkml:brush xml:id="br0">
      <inkml:brushProperty name="width" value="0.1" units="cm"/>
      <inkml:brushProperty name="height" value="0.1" units="cm"/>
      <inkml:brushProperty name="color" value="#FFC114"/>
    </inkml:brush>
  </inkml:definitions>
  <inkml:trace contextRef="#ctx0" brushRef="#br0">54 97 8474,'-41'-95'3016,"28"93"-2615,23 22-201,3 19-112,-10 11-80,19 14 8,-1-9 32,-28-12-24,22 8-96,-2-5-473,-13-5 385</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46.440"/>
    </inkml:context>
    <inkml:brush xml:id="br0">
      <inkml:brushProperty name="width" value="0.1" units="cm"/>
      <inkml:brushProperty name="height" value="0.1" units="cm"/>
      <inkml:brushProperty name="color" value="#FFC114"/>
    </inkml:brush>
  </inkml:definitions>
  <inkml:trace contextRef="#ctx0" brushRef="#br0">80 0 6025,'-55'87'2905,"50"-72"-761,-3 0-1800,2 15-55,4-1-193,-1 2-16,4 4-40,-1-19-16,10 12-216,3-11-185,-1-8-2583,-6-4 2104</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46.785"/>
    </inkml:context>
    <inkml:brush xml:id="br0">
      <inkml:brushProperty name="width" value="0.1" units="cm"/>
      <inkml:brushProperty name="height" value="0.1" units="cm"/>
      <inkml:brushProperty name="color" value="#FFC114"/>
    </inkml:brush>
  </inkml:definitions>
  <inkml:trace contextRef="#ctx0" brushRef="#br0">0 189 6089,'62'-120'2470,"-59"116"-2347,-1 0-1,1 1 1,0-1 0,0 1-1,0-1 1,0 1-1,0 0 1,1 0 0,0 1-1,-1-1 1,1 1 0,0 0-1,0 0 1,0 0-1,0 0 1,1 1 0,-1-1-1,0 1 1,1 0-1,-1 1 1,6-1 0,8-2 117,-1-1-77,0 0 0,1 2 0,-1 0 1,0 1-1,21 1 0,-30 1-148,1 0 1,-1 1 0,1 0-1,-1 0 1,0 1 0,0 0 0,0 0-1,0 1 1,-1 0 0,1 0-1,12 11 1,-15-11-27,0 0 0,0 1 0,-1 0 0,1 0 0,-1 0 0,6 9 0,-9-13 6,0 0-1,-1 1 1,1-1 0,-1 0-1,1 1 1,-1-1 0,1 1-1,-1-1 1,0 0 0,1 1-1,-1-1 1,0 1 0,0-1-1,0 1 1,0-1-1,0 1 1,-1-1 0,1 0-1,0 1 1,-1-1 0,1 1-1,-1-1 1,1 0 0,-1 1-1,0-1 1,1 0 0,-1 0-1,0 1 1,0-1 0,0 0-1,0 0 1,0 0 0,0 0-1,0 0 1,-2 0 0,-31 25-28,11-8 33,0 0-1,-2-2 0,-34 17 1,39-24 64,0 0 0,0-2 0,-1 0 1,0-2-1,0 0 0,0-1 0,-1-2 0,1 0 0,-25-1 0,113-15 369,-34 9-417,-1-2 0,35-13 0,-41 12-8,6-6-2,13-3 0,34-3-1519,-76 16 1174</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47.120"/>
    </inkml:context>
    <inkml:brush xml:id="br0">
      <inkml:brushProperty name="width" value="0.1" units="cm"/>
      <inkml:brushProperty name="height" value="0.1" units="cm"/>
      <inkml:brushProperty name="color" value="#FFC114"/>
    </inkml:brush>
  </inkml:definitions>
  <inkml:trace contextRef="#ctx0" brushRef="#br0">213 101 6601,'-60'-87'2213,"43"74"-1292,8 20-460,4 19-110,5-25-293,-6 51 494,-1 59 1,-3 34-336,5-111-187,4-17-14,-1 0 1,-1-1 0,-10 32 0,-4-5 3,-28 52 0,44-93-14,0-1 0,-1 1 1,1 0-1,0-1 0,0 1 0,0 0 0,0 0 0,1 0 1,-1 0-1,1-1 0,-1 1 0,1 0 0,-1 0 1,1 0-1,0 1 0,0-1 0,0 0 0,0 0 1,0 0-1,1 2 0,0-3 4,0 0-1,0 0 1,0-1-1,0 1 0,1-1 1,-1 1-1,0-1 1,0 1-1,0-1 1,0 1-1,1-1 1,-1 0-1,0 0 1,0 0-1,0 0 1,1 0-1,-1 0 1,0 0-1,0 0 1,1 0-1,-1-1 1,0 1-1,2-1 1,15-5 101,0 0 0,33-17 0,-45 20-111,10-7 40,0 0 0,-1-2 0,0 0-1,-1 0 1,0-1 0,18-24 0,31-27-13,-39 40-14,-19 18-7,1 1 0,-1-1 0,1 1-1,0 0 1,0 0 0,1 0 0,-1 1 0,1 0 0,0 1 0,14-6 0,-21 9 0,1 1 1,-1-1 0,1 0-1,-1 1 1,0-1 0,1 0-1,-1 1 1,1-1 0,-1 0-1,0 1 1,1-1 0,-1 1-1,0-1 1,0 1-1,1-1 1,-1 1 0,0-1-1,0 1 1,0-1 0,1 1-1,-1-1 1,0 1 0,0-1-1,0 1 1,0-1 0,0 1-1,0-1 1,0 1 0,0-1-1,0 1 1,-1 0-1,0 27 94,0-22-63,-1 28 12,-1 51 119,3-78-238,0 0 0,1 0 0,0 0-1,1 0 1,-1 0 0,1 0 0,1 0-1,-1-1 1,6 10 0,2-5-501,-3-7 222</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47.532"/>
    </inkml:context>
    <inkml:brush xml:id="br0">
      <inkml:brushProperty name="width" value="0.1" units="cm"/>
      <inkml:brushProperty name="height" value="0.1" units="cm"/>
      <inkml:brushProperty name="color" value="#FFC114"/>
    </inkml:brush>
  </inkml:definitions>
  <inkml:trace contextRef="#ctx0" brushRef="#br0">193 1 8370,'11'24'4007,"-9"-15"-3982,-1 0 1,0 0-1,-1 0 0,0 0 1,0 0-1,-3 17 1,-1-15 10,0 1 0,-2-1 0,1 0 0,-1 0 0,-1-1 0,0 0 0,-10 12 0,-9 15-11,-19 18 2,-9 12 26,51-63-48,0 1-1,1-1 1,-1 1 0,1-1-1,0 1 1,0 0-1,0 0 1,1 0 0,0 1-1,0-1 1,0 0 0,0 6-1,6 8 41,9-21 135,5-3-6,-18 4-159,0 1 1,-1 0-1,1 0 0,0 0 1,0 0-1,0-1 0,-1 1 1,1 0-1,0 0 0,0 0 1,0 1-1,-1-1 1,1 0-1,0 0 0,0 0 1,-1 1-1,1-1 0,0 0 1,0 1-1,-1-1 0,1 0 1,0 1-1,-1-1 1,1 1-1,0-1 0,-1 1 1,1 0-1,-1-1 0,1 1 1,-1-1-1,1 1 0,-1 0 1,0 0-1,1-1 1,-1 1-1,0 0 0,1 0 1,-1-1-1,0 1 0,0 0 1,0 0-1,0 0 0,0 0 1,8 17 1,0-3 18,-3-5-13,0-1 1,-1 1-1,0-1 0,0 1 1,-1 1-1,0-1 1,-1 0-1,2 21 0,-12 137 194,0-24-774,8-143 511,0-1 0,0 1 0,0 0 0,0-1 0,-1 1 0,1-1 1,0 1-1,0 0 0,0-1 0,0 1 0,0 0 0,1-1 0,-1 1 1,0 0-1,0-1 0,0 1 0,0-1 0,1 1 0,-1 0 0,0-1 1,1 1-1,-1-1 0,0 1 0,1-1 0,-1 1 0,1-1 0,-1 1 1,1 0-1,4-13-377</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3:42.689"/>
    </inkml:context>
    <inkml:brush xml:id="br0">
      <inkml:brushProperty name="width" value="0.1" units="cm"/>
      <inkml:brushProperty name="height" value="0.1" units="cm"/>
      <inkml:brushProperty name="color" value="#FFC114"/>
    </inkml:brush>
  </inkml:definitions>
  <inkml:trace contextRef="#ctx0" brushRef="#br0">1 198 7474,'11'-18'2920,"16"8"-1928,9 10-559,-8-16-185,0 6-32,0 3-32,-5-8-32,11 27-80,-8-12-40,-3-7-24,2 9 0,-10-27-48,3 14-80,-2 1-176,-6-13-120,-3 8-409,-7-4-1415,-7-6 1544</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47.866"/>
    </inkml:context>
    <inkml:brush xml:id="br0">
      <inkml:brushProperty name="width" value="0.1" units="cm"/>
      <inkml:brushProperty name="height" value="0.1" units="cm"/>
      <inkml:brushProperty name="color" value="#FFC114"/>
    </inkml:brush>
  </inkml:definitions>
  <inkml:trace contextRef="#ctx0" brushRef="#br0">0 90 8138,'5'-6'260,"1"1"1,-1 0-1,1 0 1,0 0-1,0 1 0,0 0 1,1 0-1,-1 0 1,1 1-1,0 0 1,0 1-1,0-1 1,1 1-1,8-1 1,18-3-259,62-3 0,-67 7 384,-9 1-320,-5 1 10,1-2-1,0 1 1,22-7 0,-37 8-68,0-1-1,-1 1 0,1 0 1,0-1-1,-1 1 1,1 0-1,0 0 1,0 0-1,-1-1 1,1 1-1,0 0 0,0 0 1,-1 0-1,1 0 1,0 0-1,0 1 1,-1-1-1,1 0 1,0 0-1,0 0 0,-1 1 1,1-1-1,0 0 1,-1 1-1,1-1 1,-1 0-1,1 1 1,0-1-1,-1 1 0,1-1 1,-1 1-1,1 0 1,-1-1-1,1 1 1,-1-1-1,0 1 1,1 0-1,-1-1 0,0 1 1,1 0-1,-1-1 1,0 1-1,0 0 1,1 0-1,7 14 17,2-1 17,-6-10-25,-1 0 1,0 1-1,0-1 1,0 1-1,0 0 1,-1-1-1,0 1 1,0 0-1,0 1 1,0-1 0,-1 0-1,0 0 1,0 1-1,-1-1 1,1 9-1,-7 137 349,-18 299-611,23-445 141,1 1 0,-1 0 0,0-1 0,0 1 1,0 0-1,-1-1 0,0 0 0,0 1 0,-1-1 0,-4 9 0,-11 4-245</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48.201"/>
    </inkml:context>
    <inkml:brush xml:id="br0">
      <inkml:brushProperty name="width" value="0.1" units="cm"/>
      <inkml:brushProperty name="height" value="0.1" units="cm"/>
      <inkml:brushProperty name="color" value="#FFC114"/>
    </inkml:brush>
  </inkml:definitions>
  <inkml:trace contextRef="#ctx0" brushRef="#br0">33 41 7842,'-33'-29'3216,"56"35"-1735,22-3-1281,4-4-8,17 4-112,-19-13-24,7 9 16,-6-4 0,-22-2-192,15 10 3208,-24 4-2351</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48.532"/>
    </inkml:context>
    <inkml:brush xml:id="br0">
      <inkml:brushProperty name="width" value="0.1" units="cm"/>
      <inkml:brushProperty name="height" value="0.1" units="cm"/>
      <inkml:brushProperty name="color" value="#FFC114"/>
    </inkml:brush>
  </inkml:definitions>
  <inkml:trace contextRef="#ctx0" brushRef="#br0">10 47 8970,'-9'1'3321,"10"4"-2737,21 8-248,2-9-112,19-1-96,11-8 0,23-5-32,-1-11-80,1 3-344,-11 8-312,-19 2 360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48.873"/>
    </inkml:context>
    <inkml:brush xml:id="br0">
      <inkml:brushProperty name="width" value="0.1" units="cm"/>
      <inkml:brushProperty name="height" value="0.1" units="cm"/>
      <inkml:brushProperty name="color" value="#FFC114"/>
    </inkml:brush>
  </inkml:definitions>
  <inkml:trace contextRef="#ctx0" brushRef="#br0">40 155 9010,'-40'-52'3105,"61"42"-2865,6-5-80,2 5-104,1 2-16,-4-4-16,4 8-16,-4-6-16,4 1-160,2 1-456,-7-8 431</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49.223"/>
    </inkml:context>
    <inkml:brush xml:id="br0">
      <inkml:brushProperty name="width" value="0.1" units="cm"/>
      <inkml:brushProperty name="height" value="0.1" units="cm"/>
      <inkml:brushProperty name="color" value="#FFC114"/>
    </inkml:brush>
  </inkml:definitions>
  <inkml:trace contextRef="#ctx0" brushRef="#br0">318 93 7194,'-66'-81'2412,"50"69"-1551,7 17-398,4 22-29,5-22-240,-9 60 265,3 0-1,3 0 0,11 123 0,-1-14-193,12 355-75,-18-509-196,0-16-2,0 1-1,0 0 0,-1 0 1,0-1-1,0 1 0,0 0 1,-1 0-1,1-1 0,-3 8 1,2-13-5,-1 1 0,1-1 0,0 1 0,0-1 0,-1 0 0,1 0 0,0 1 0,0-1 0,0 0 0,0 0 0,0 0 0,0 0 0,0 0 0,0-1 0,1 1 0,-1 0 0,0 0 0,1 0 0,-1-2 0,-3-2-43,-34-49-229,-2-2 297,-89-97-1,129 152 10,-1 0-1,0 1 1,1-1-1,-1 0 1,1 1 0,-1-1-1,1 0 1,-1 0-1,1 0 1,0 1-1,-1-1 1,1 0-1,0 0 1,0 0 0,0 0-1,-1 0 1,1 0-1,0 1 1,0-1-1,0 0 1,0 0 0,1 0-1,-1 0 1,0 0-1,0 0 1,0 1-1,1-1 1,-1 0-1,0 0 1,1 0 0,-1 1-1,1-1 1,-1 0-1,1 0 1,-1 1-1,1-1 1,0 0 0,-1 1-1,1-1 1,0 1-1,-1-1 1,2 0-1,43-25 207,-29 18-162,24-13-53,80-27-1,-90 38-380,-1-1-1,-1-1 1,0-2 0,0-1 0,50-36 0,-45 21-12</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49.737"/>
    </inkml:context>
    <inkml:brush xml:id="br0">
      <inkml:brushProperty name="width" value="0.1" units="cm"/>
      <inkml:brushProperty name="height" value="0.1" units="cm"/>
      <inkml:brushProperty name="color" value="#FFC114"/>
    </inkml:brush>
  </inkml:definitions>
  <inkml:trace contextRef="#ctx0" brushRef="#br0">59 31 6105,'3'23'6855,"-2"121"-5459,-3-125-1279,-1 0-90,1-1 0,1 0-1,1 1 1,0-1 0,1 1 0,7 32-1,-6-37-172,1 4-413,0-25-2396,4-117 2720,-6 75 435,2 0 1,11-61-1,-13 107-160,0-1-1,0 1 0,0-1 0,0 1 1,1-1-1,-1 1 0,1-1 0,0 1 1,0 0-1,1 0 0,-1 0 0,0 0 1,1 1-1,0-1 0,-1 1 0,1-1 0,0 1 1,0 0-1,4-2 0,-2 2-10,0 0-1,1 0 1,-1 1-1,0 0 0,0 0 1,1 0-1,-1 1 1,1-1-1,-1 1 1,0 0-1,1 1 1,6 1-1,-5-1-26,0 0 0,1 1-1,-1 0 1,0 0 0,-1 1 0,1 0 0,0 0-1,-1 1 1,0 0 0,0 0 0,0 0 0,0 1-1,-1 0 1,1 0 0,-1 0 0,0 1 0,-1-1-1,0 1 1,0 0 0,4 8 0,-7-10-18,0 0 0,0 1 0,0-1 0,-1 0 1,0 1-1,0-1 0,0 1 0,0-1 0,-1 0 1,1 1-1,-1-1 0,0 0 0,-1 1 0,1-1 1,-1 0-1,0 0 0,0 0 0,0 0 0,0 0 1,-1-1-1,-5 8 0,-7 6-51,-1 0 1,-1-1-1,-18 15 1,13-13 25,-31 32-32,24-22 168,-57 43 0,48-43 281,28-18-68,20-11 168,82-29-18,-66 23-387,-1-1 0,0-1-1,46-23 1,-71 32-71,15-10-195,1 1-1,1 1 1,27-10 0,-35 14-329,-7 0 222</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50.242"/>
    </inkml:context>
    <inkml:brush xml:id="br0">
      <inkml:brushProperty name="width" value="0.1" units="cm"/>
      <inkml:brushProperty name="height" value="0.1" units="cm"/>
      <inkml:brushProperty name="color" value="#FFC114"/>
    </inkml:brush>
  </inkml:definitions>
  <inkml:trace contextRef="#ctx0" brushRef="#br0">46 61 7114,'-15'66'4666,"13"-61"-4584,-1 5 77,1 0 0,0 1-1,0-1 1,1 1 0,0 19 0,1-29-157,-1 0 1,1 0-1,0 0 1,0 0-1,0 0 1,-1 0-1,1 0 1,-1 0-1,1 0 1,-1-1 0,1 1-1,-1 0 1,1 0-1,-1-1 1,0 1-1,1 0 1,-1-1-1,-1 2 1,2-2-3,-1 0 0,1 1 1,-1-1-1,1 0 0,-1 1 0,1-1 1,-1 0-1,1 1 0,0-1 0,-1 0 1,1 1-1,0-1 0,-1 1 1,1-1-1,0 1 0,0-1 0,-1 0 1,1 1-1,0-1 0,0 1 0,0 0 1,0-1-1,0 1 0,-1-1 1,1 1-1,0-1 0,0 1 0,0-1 1,0 1-1,1-1 0,-1 1 0,0-1 1,0 1-1,0-1 0,0 1 1,0-1-1,1 1 0,-1-1 0,0 1 1,0-1-1,1 1 0,-1-1 0,0 0 1,1 1-1,-1-1 0,1 0 1,-1 1-1,1 0 0,0-1 0,-1 0 0,0 0 0,1 0 1,-1 1-1,1-1 0,-1 0 0,1 0 0,-1 0 0,1 0 0,-1 0 0,1 0 1,-1 0-1,1 0 0,-1 0 0,0 0 0,1 0 0,-1 0 0,1-1 0,-1 1 0,1 0 1,-1 0-1,0 0 0,1-1 0,-1 1 0,1 0 0,-1 0 0,0-1 0,1 1 1,-1 0-1,0-1 0,1 1 0,-1 0 0,0-1 0,0 1 0,1-1 0,-1 0 1,10-15 7,4-7 94,1 0 0,1 1 0,1 0 0,0 2 0,2 0 0,36-30 0,-45 41 9,1 1 1,-1 1-1,16-9 1,-24 14-102,0 1 0,0 0-1,1 0 1,-1 0 0,0 0 0,0 0 0,0 0 0,1 1 0,-1-1 0,0 1 0,1 0 0,-1-1 0,0 1 0,1 0 0,-1 0 0,0 1 0,1-1 0,-1 0 0,0 1 0,1 0 0,-1-1 0,0 1 0,0 0 0,0 0 0,0 0 0,2 2 0,-2-1-8,-1 0 0,0 0 0,1 0 1,-1 1-1,-1-1 0,1 0 0,0 1 1,0-1-1,-1 1 0,0-1 0,1 1 1,-1-1-1,0 1 0,0-1 0,0 1 0,-1-1 1,0 4-1,-9 49 3,8-46 3,-5 13-27,0-1 0,-1 0-1,-1-1 1,-21 33 0,-10 25-405,13-31-159,27-46 556,-1 0 0,1-1 0,-1 1 0,1 0 0,-1-1-1,0 1 1,1 0 0,-1-1 0,0 1 0,1-1 0,-1 1-1,0-1 1,0 1 0,0-1 0,1 0 0,-1 1 0,0-1-1,0 0 1,0 0 0,0 1 0,0-1 0,0 0 0,0 0-1,0 0 1,1 0 0,-1 0 0,0-1 0,0 1 0,0 0 0,0 0-1,0 0 1,0-1 0,1 1 0,-1-1 0,0 1 0,0 0-1,0-1 1,1 1 0,-1-1 0,0 0 0,1 1 0,-1-1-1,0 0 1,1 1 0,-1-1 0,1 0 0,-1 0 0,1 1-1,-1-1 1,1 0 0,0 0 0,-1 0 0,1 0 0,0-1 0,-5-10-594,0 0 1,1 0 0,1 0 0,-3-15 0,2-10-412</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50.590"/>
    </inkml:context>
    <inkml:brush xml:id="br0">
      <inkml:brushProperty name="width" value="0.1" units="cm"/>
      <inkml:brushProperty name="height" value="0.1" units="cm"/>
      <inkml:brushProperty name="color" value="#FFC114"/>
    </inkml:brush>
  </inkml:definitions>
  <inkml:trace contextRef="#ctx0" brushRef="#br0">100 90 2865,'-3'-63'2195,"5"38"2780,-1 25-4936,-1 0 0,0 0 1,0 0-1,0 0 0,0 0 1,0-1-1,0 1 0,0 0 1,1 0-1,-1 0 0,0 0 0,0 0 1,0 0-1,0 0 0,0 0 1,1 0-1,-1 0 0,0 0 1,0 0-1,0 0 0,0 0 0,0 0 1,1 0-1,-1 0 0,0 0 1,0 0-1,0 0 0,0 0 1,1 0-1,-1 0 0,0 0 1,0 0-1,0 0 0,0 0 0,0 1 1,0-1-1,1 0 0,-1 0 1,0 0-1,0 0 0,0 0 1,0 0-1,0 0 0,0 1 0,0-1 1,0 0-1,0 0 0,0 0 1,0 0-1,1 0 0,-1 1 1,0-1-1,0 0 0,0 0 1,0 0-1,0 0 0,0 0 0,0 1 1,0-1-1,11 43 613,-9-13-479,-2 0 0,-1 1 0,-2-1 0,-1 0-1,-1-1 1,-16 50 0,2-18 64,9-29-100,-24 57 0,16-71-95,18-18-62,0-1 1,0 1 0,0 0-1,0 0 1,0 0-1,0 0 1,0-1 0,0 1-1,0 0 1,0 0-1,1 0 1,-1 0 0,0-1-1,0 1 1,0 0-1,0 0 1,0 0 0,-1-1-1,1 1 1,0 0 0,0 0-1,0 0 1,0 0-1,0-1 1,0 1 0,0 0-1,0 0 1,0 0-1,0 0 1,0-1 0,-1 1-1,1 0 1,0 0-1,0 0 1,0 0 0,0 0-1,0 0 1,-1 0 0,1-1-1,0 1 1,0 0-1,0 0 1,0 0 0,-1 0-1,1 0 1,0 0-1,0 0 1,-1 0 0,5-5-218,-1-1 0,1 1 0,-2-1 0,1 0 1,-1 0-1,3-7 0,1-30-224</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50.938"/>
    </inkml:context>
    <inkml:brush xml:id="br0">
      <inkml:brushProperty name="width" value="0.1" units="cm"/>
      <inkml:brushProperty name="height" value="0.1" units="cm"/>
      <inkml:brushProperty name="color" value="#FFC114"/>
    </inkml:brush>
  </inkml:definitions>
  <inkml:trace contextRef="#ctx0" brushRef="#br0">1 71 6841,'81'-64'2774,"-79"63"-2705,0 0-1,0 0 0,-1 1 0,1-1 0,0 0 0,0 1 0,0-1 1,0 1-1,0 0 0,0 0 0,0 0 0,0 0 0,0 0 1,0 0-1,-1 0 0,1 1 0,0-1 0,0 1 0,0-1 1,0 1-1,0 0 0,-1 0 0,1-1 0,0 1 0,-1 0 0,1 1 1,0-1-1,-1 0 0,0 0 0,1 1 0,-1-1 0,2 3 1,5 3 130,11 8 109,43 34 1025,110 67 0,-154-104-1254,1 1 0,-2 1 0,0 0 0,22 24 0,-34-33-82,-5-4-3,0-1-35,1 1 0,-1 0 1,1 0-1,-1 0 0,1-1 1,-1 1-1,1 0 0,0-1 1,-1 1-1,1 0 0,0-1 1,0 1-1,-1-1 0,1 1 1,0-1-1,0 1 0,0-1 1,0 0-1,-1 1 0,1-1 1,0 0-1,0 0 0,0 0 1,0 0-1,0 0 0,0 0 1,0 0-1,0 0 0,0 0 1,-1 0-1,1 0 0,0 0 1,0-1-1,0 1 0,0 0 1,0-1-1,0 1 0,-1 0 1,1-1-1,0 1 0,0-1 1,0 0-1,18-11-383</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51.268"/>
    </inkml:context>
    <inkml:brush xml:id="br0">
      <inkml:brushProperty name="width" value="0.1" units="cm"/>
      <inkml:brushProperty name="height" value="0.1" units="cm"/>
      <inkml:brushProperty name="color" value="#FFC114"/>
    </inkml:brush>
  </inkml:definitions>
  <inkml:trace contextRef="#ctx0" brushRef="#br0">121 3 7562,'-12'-3'6025,"11"21"-5577,-8 8-136,5 19-112,-11-3 56,7 8 16,-9-3-80,6-2-56,-3-4-112,1-7-104,0-8-328,10-3-208,9-6-496,-4-11 3008,24-10-1568</inkml:trace>
  <inkml:trace contextRef="#ctx0" brushRef="#br0" timeOffset="1">83 347 8250,'49'-101'3104,"-40"85"-2367,12 13-201,4 1-216,-4-8-56,0 2-88,-1-5-48,3 3-64,2 13-48,4 10-32,-8-3-136,-6-2-448,-7-1 1176,-8 13-592</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3:43.034"/>
    </inkml:context>
    <inkml:brush xml:id="br0">
      <inkml:brushProperty name="width" value="0.1" units="cm"/>
      <inkml:brushProperty name="height" value="0.1" units="cm"/>
      <inkml:brushProperty name="color" value="#FFC114"/>
    </inkml:brush>
  </inkml:definitions>
  <inkml:trace contextRef="#ctx0" brushRef="#br0">85 26 7698,'-45'-26'2752,"44"29"-2256,-4 2-64,5 12-7,0 1 71,0-3-48,-2 6-48,4 10-160,-2 0-104,0 9-72,1-2-48,-1 1-80,-1 10-88,-3-8-208,1 9-104,-10-29-360,0-1 519</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51.584"/>
    </inkml:context>
    <inkml:brush xml:id="br0">
      <inkml:brushProperty name="width" value="0.1" units="cm"/>
      <inkml:brushProperty name="height" value="0.1" units="cm"/>
      <inkml:brushProperty name="color" value="#FFC114"/>
    </inkml:brush>
  </inkml:definitions>
  <inkml:trace contextRef="#ctx0" brushRef="#br0">1 128 9098,'0'5'3169,"15"5"-2849,8-8-64,3-6-16,12-1 8,8-6 24,5-4-48,0-1-96,1 3-48,-14-2-104,-5 3-88,-10-3-264,-5-3-168,-15-3 312</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51.933"/>
    </inkml:context>
    <inkml:brush xml:id="br0">
      <inkml:brushProperty name="width" value="0.1" units="cm"/>
      <inkml:brushProperty name="height" value="0.1" units="cm"/>
      <inkml:brushProperty name="color" value="#FFC114"/>
    </inkml:brush>
  </inkml:definitions>
  <inkml:trace contextRef="#ctx0" brushRef="#br0">179 1 8634,'-2'-1'101,"1"1"0,-1 0 0,1 0 0,-1 1 0,1-1 0,-1 0 0,1 0 0,-1 1-1,1-1 1,-1 1 0,1-1 0,-1 1 0,1 0 0,0 0 0,-1-1 0,1 1 0,0 0 0,0 0 0,0 0 0,-1 0 0,1 0 0,0 1 0,1-1 0,-1 0 0,0 0 0,0 1 0,0-1 0,1 1 0,-1-1 0,1 0 0,-1 1 0,0 2-1,-1 7 17,1 0 0,0 0 0,1 0 0,0 13 0,-1 27 468,-59 351 1724,25-185-2008,30-184-300,4-13-31,-2-1-1,-1 0 0,0 0 0,-1-1 1,-9 22-1,11-94-2843,7 12 2405</inkml:trace>
  <inkml:trace contextRef="#ctx0" brushRef="#br0" timeOffset="1">69 702 8786,'83'0'3369,"-50"24"-2385,7 4 0,6 7-64,13-10 0,-7-1-47,4 1-49,2-4-168,-12-11-128,14 10-224,-4-2-120,-5 0-144,-20-13-32,-17-7-304,-3 0-280,-19-2-2401,-5 8 2305</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57.137"/>
    </inkml:context>
    <inkml:brush xml:id="br0">
      <inkml:brushProperty name="width" value="0.1" units="cm"/>
      <inkml:brushProperty name="height" value="0.1" units="cm"/>
      <inkml:brushProperty name="color" value="#FFC114"/>
    </inkml:brush>
  </inkml:definitions>
  <inkml:trace contextRef="#ctx0" brushRef="#br0">0 200 7978,'1'-7'307,"0"0"1,0 0 0,0 0 0,1 0-1,0 1 1,1-1 0,0 1-1,0-1 1,0 1 0,0 0 0,1 0-1,0 1 1,0-1 0,1 1-1,0 0 1,5-5 0,0 0-215,1 1 0,0 1 0,0 0 0,1 0 0,0 1-1,1 1 1,13-6 0,-12 7-66,0 1-1,0 0 1,0 1-1,0 1 0,0 0 1,0 1-1,1 1 1,23 2-1,-10 2-11,0 1-1,-1 2 1,38 13-1,-63-20-18,-1 1 0,1-1 0,-1 1 0,1-1 0,0 1 0,-1 0 0,1 0 0,-1-1 0,0 1 0,1 0 0,-1 0 0,0 1 0,1-1 0,-1 0-1,0 0 1,0 1 0,0-1 0,0 0 0,0 1 0,0-1 0,-1 1 0,1-1 0,0 1 0,-1-1 0,1 1 0,-1 0 0,0-1 0,1 1 0,-1 0 0,0-1 0,0 1 0,0 0-1,0-1 1,0 1 0,-1 0 0,1-1 0,0 1 0,-1 0 0,1-1 0,-1 1 0,0-1 0,-1 4 0,-1 1-15,-1 0 1,0 0 0,0 0-1,0 0 1,-1-1-1,0 0 1,0 0 0,-10 8-1,-12 4 6,-1-1 0,0-2 0,-54 20 0,44-19 66,-39 21 0,67-29 129,20-10-84,13-2-48,40-5-56,0-3-1,76-26 0,-138 39-38,-1 0-1,1 0 1,-1 0-1,1 0 0,-1 0 1,1 0-1,-1 0 0,1 0 1,-1-1-1,1 1 1,-1 0-1,1 0 0,-1 0 1,1 0-1,-1-1 1,1 1-1,-1 0 0,1 0 1,-1-1-1,0 1 0,1 0 1,-1-1-1,0 1 1,1-1-1,-1 1 0,0 0 1,1-1-1,-1 1 0,0-1 1,0 1-1,1-1 1,-1 1-1,0-1 0,0 1 1,0-1-1,0 1 1,0-1-1,0 1 0,0-1 1,0 1-1,0-1 0,0 1 1,0-1-1,0 1 1,0-1-1,0 1 0,0-1 1,0 1-1,-1-1 0,1 1 1,0 0-1,0-1 1,-1 1-1,1-1 0,0 1 1,-1-1-1,1 1 1,0 0-1,-1-1 0,1 1 1,0 0-1,-2-1 0,1-1-406</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57.469"/>
    </inkml:context>
    <inkml:brush xml:id="br0">
      <inkml:brushProperty name="width" value="0.1" units="cm"/>
      <inkml:brushProperty name="height" value="0.1" units="cm"/>
      <inkml:brushProperty name="color" value="#FFC114"/>
    </inkml:brush>
  </inkml:definitions>
  <inkml:trace contextRef="#ctx0" brushRef="#br0">334 1 6505,'-1'0'161,"1"1"-1,-1 0 0,1 0 0,-1 0 0,1-1 0,0 1 0,-1 0 0,1 0 0,0 0 1,0 0-1,0 0 0,0-1 0,0 1 0,0 0 0,0 0 0,0 0 0,0 0 0,0 0 1,0 0-1,1-1 0,-1 1 0,0 0 0,1 0 0,-1 0 0,1 1 0,11 40 411,-7-24 9,-2-8-500,-1 1 0,-1 0 0,0 0 0,-1 0 0,0 0 0,0 0 0,-1 0 1,-1 0-1,0-1 0,0 1 0,-1 0 0,0-1 0,-9 19 0,-6 6-31,-2-1 0,-38 50-1,2-1 10,21-26-49,4 1 0,2 1 0,-34 98 0,55-136-8,6-17-22,0 0 1,1 0-1,-1 0 1,0 0-1,1 0 0,0 0 1,0 0-1,1 1 1,-1-1-1,1 0 0,0 0 1,0 1-1,0-1 1,1 7-1,0-11-9,0 0 0,0 0 0,-1 0 1,1 1-1,0-1 0,0 0 0,0 0 0,-1-1 0,1 1 0,0 0 0,0 0 1,-1 0-1,1 0 0,0-1 0,0 1 0,-1 0 0,1-1 0,0 1 0,-1-1 1,1 1-1,-1-1 0,1 1 0,0-1 0,-1 1 0,1-1 0,-1 1 1,1-1-1,-1 0 0,1 1 0,-1-1 0,0 0 0,1-1 0,21-26-722,-21 27 658,29-40-948,11-19 494</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57.865"/>
    </inkml:context>
    <inkml:brush xml:id="br0">
      <inkml:brushProperty name="width" value="0.1" units="cm"/>
      <inkml:brushProperty name="height" value="0.1" units="cm"/>
      <inkml:brushProperty name="color" value="#FFC114"/>
    </inkml:brush>
  </inkml:definitions>
  <inkml:trace contextRef="#ctx0" brushRef="#br0">77 0 5673,'1'0'146,"0"0"0,0 0 1,1 1-1,-1-1 0,0 0 0,0 1 0,0-1 0,0 1 0,0-1 0,0 1 0,0-1 0,0 1 1,0 0-1,0-1 0,0 1 0,0 0 0,0 0 0,0 0 0,-1 0 0,1 0 0,0 0 0,-1 0 1,1 0-1,0 0 0,-1 0 0,0 0 0,1 0 0,-1 0 0,1 0 0,-1 1 0,0-1 0,0 0 1,0 0-1,0 0 0,0 2 0,2 57-36,-2-42 324,-1 10-268,-2 0 0,-1-1 0,-14 55 0,3-19-103,11-42-41,-9 36 14,12-54-33,0 0-1,0-1 1,0 1 0,0-1-1,-1 1 1,1-1-1,-1 0 1,0 0 0,1 0-1,-1 0 1,0 0 0,0 0-1,-1 0 1,1 0-1,0-1 1,-5 3 0,-6 1 56,14-11 4,7-23-3,-8 25-57,1-1-1,0 1 0,0-1 1,0 1-1,0 0 0,1-1 1,-1 1-1,1 0 1,0 0-1,1 0 0,-1 0 1,5-5-1,43-45 16,-20 22 3,127-151-20,-156 182-1,-1 0 0,1 0 0,0 1-1,-1-1 1,1 0 0,0 1 0,-1-1 0,1 0 0,0 1 0,0-1-1,0 1 1,-1-1 0,1 1 0,0 0 0,0-1 0,0 1-1,0 0 1,0 0 0,0-1 0,0 1 0,0 0 0,0 0 0,0 0-1,0 0 1,0 0 0,0 0 0,-1 1 0,1-1 0,0 0 0,0 0-1,0 1 1,0-1 0,0 0 0,0 1 0,0-1 0,-1 1-1,1-1 1,0 1 0,0 0 0,-1-1 0,1 1 0,0 0 0,-1-1-1,2 2 1,-1 0 2,0 0 0,1 0 0,-1-1 0,0 1 0,0 1-1,0-1 1,0 0 0,0 0 0,-1 0 0,1 0 0,-1 1 0,1-1-1,-1 0 1,0 0 0,0 1 0,0-1 0,-1 5 0,-10 42 99,-3 0 0,-2 0-1,-2-1 1,-2-1 0,-26 44 0,42-84-60,-1-1 0,0 0 0,0-1 1,0 1-1,0-1 0,-1 0 0,0 0 0,0 0 0,0-1 0,-14 7 0,20-11-38,0 0 0,0 0 1,0-1-1,0 1 0,0 0 0,-1 0 0,1 0 0,0 0 0,0 0 0,0 0 0,0 0 1,0-1-1,0 1 0,0 0 0,-1 0 0,1 0 0,0 0 0,0 0 0,0-1 0,0 1 1,0 0-1,0 0 0,0 0 0,0 0 0,0-1 0,0 1 0,0 0 0,0 0 1,0 0-1,0 0 0,0-1 0,0 1 0,0 0 0,0 0 0,0 0 0,0 0 0,0-1 1,0 1-1,0 0 0,0 0 0,1 0 0,-1 0 0,0 0 0,0-1 0,0 1 0,0 0 1,0 0-1,0 0 0,1 0 0,-1 0 0,0 0 0,0 0 0,0-1 0,0 1 0,0 0 1,1 0-1,-1 0 0,0 0 0,0 0 0,0 0 0,0 0 0,1 0 0,16-12 23,19-17-73,-18 0-244,0 0 0,-2-1 0,-1-1 0,-2 0 1,12-42-1,-8 27-327,17-43 36</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58.204"/>
    </inkml:context>
    <inkml:brush xml:id="br0">
      <inkml:brushProperty name="width" value="0.1" units="cm"/>
      <inkml:brushProperty name="height" value="0.1" units="cm"/>
      <inkml:brushProperty name="color" value="#FFC114"/>
    </inkml:brush>
  </inkml:definitions>
  <inkml:trace contextRef="#ctx0" brushRef="#br0">1 7 7898,'6'-6'2840,"-2"6"-2448,-1 4 489,-1 10-1314,1-1 802,36 38-385</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58.536"/>
    </inkml:context>
    <inkml:brush xml:id="br0">
      <inkml:brushProperty name="width" value="0.1" units="cm"/>
      <inkml:brushProperty name="height" value="0.1" units="cm"/>
      <inkml:brushProperty name="color" value="#FFC114"/>
    </inkml:brush>
  </inkml:definitions>
  <inkml:trace contextRef="#ctx0" brushRef="#br0">7 117 7914,'0'3'2984,"0"-4"-2296,13-3-351,7-2-65,12-7-32,1 0 24,31-2-64,-11 2-56,-17-2-64,-3-2-40,-23 4-120,11 7-96,-13 2-368,23 9-265,-24 2 521</inkml:trace>
  <inkml:trace contextRef="#ctx0" brushRef="#br0" timeOffset="0.99">15 219 6985,'-5'15'2753,"0"-1"-1769,0-2-624,8 6-136,2-5-88,2-6-40,8-2-16,8-5-40,15 1-40,-1-4-192,-1-4-184,-11-12-904,0-1 840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58.889"/>
    </inkml:context>
    <inkml:brush xml:id="br0">
      <inkml:brushProperty name="width" value="0.1" units="cm"/>
      <inkml:brushProperty name="height" value="0.1" units="cm"/>
      <inkml:brushProperty name="color" value="#FFC114"/>
    </inkml:brush>
  </inkml:definitions>
  <inkml:trace contextRef="#ctx0" brushRef="#br0">329 54 5393,'68'-53'2681,"-68"58"-2506,0 0 0,0 1 0,0-1 1,1 1-1,-1-1 0,4 11 0,1 17 156,-8-27-296,-1 0-1,1 0 1,-1 0-1,0-1 1,0 1-1,-1-1 0,1 0 1,-1 0-1,0 0 1,-11 7-1,11-9-13,-13 11 29,-2 0 0,-37 18 0,-2 2 22,-115 72 1064,157-94-555,22-13-33,24-16-123,5-8-234,-19 12-146,1 1-1,0 1 0,1 0 1,0 2-1,35-15 0,19 4-27,-45 14-101,0-1 1,0-1-1,43-21 1,-56 12-1081,-11 19 743</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59.233"/>
    </inkml:context>
    <inkml:brush xml:id="br0">
      <inkml:brushProperty name="width" value="0.1" units="cm"/>
      <inkml:brushProperty name="height" value="0.1" units="cm"/>
      <inkml:brushProperty name="color" value="#FFC114"/>
    </inkml:brush>
  </inkml:definitions>
  <inkml:trace contextRef="#ctx0" brushRef="#br0">2 349 6249,'-1'0'2721,"14"-3"-1001,15-7-1472,8-5-104,11-8-88,8 5-16,-14-13-40,0 1-56,-5 14-376,-16 3-336,4 1 472</inkml:trace>
  <inkml:trace contextRef="#ctx0" brushRef="#br0" timeOffset="1">290 57 7706,'-36'-57'3688,"37"61"-3593,-1 0 0,1 0-1,-1 0 1,0 0 0,0 0-1,0 0 1,-1-1 0,1 1-1,-2 6 1,-2 34 260,8 14-226,-6 79 0,0-1-66,3-114-46,-1-1-1,-5 35 1,3-48-48,1-1 0,-1 0 0,0 0 0,0 0 1,-1 0-1,0 0 0,0 0 0,-1-1 1,1 1-1,-10 10 0,12-16 133,0 0-1,1 0 1,-1 0-1,0 0 1,0-1-1,0 1 1,0 0-1,0-1 1,0 1 0,0-1-1,0 1 1,0-1-1,0 1 1,0-1-1,0 0 1,0 1-1,0-1 1,0 0-1,-1 0 1,1 0 0,0 0-1,0 0 1,0 0-1,0 0 1,0 0-1,-1 0 1,0-1-1,-8-12 1244</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2:59.565"/>
    </inkml:context>
    <inkml:brush xml:id="br0">
      <inkml:brushProperty name="width" value="0.1" units="cm"/>
      <inkml:brushProperty name="height" value="0.1" units="cm"/>
      <inkml:brushProperty name="color" value="#FFC114"/>
    </inkml:brush>
  </inkml:definitions>
  <inkml:trace contextRef="#ctx0" brushRef="#br0">102 42 6905,'-101'-41'2169,"102"49"-2593,3 3 256</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3:43.375"/>
    </inkml:context>
    <inkml:brush xml:id="br0">
      <inkml:brushProperty name="width" value="0.1" units="cm"/>
      <inkml:brushProperty name="height" value="0.1" units="cm"/>
      <inkml:brushProperty name="color" value="#FFC114"/>
    </inkml:brush>
  </inkml:definitions>
  <inkml:trace contextRef="#ctx0" brushRef="#br0">52 0 6409,'-8'6'3509,"2"16"-3471,3-12 304,-10 40-66,1-20 50,5-18 42,7-12-347,1 0-1,-1 0 0,0 0 0,0 0 1,0 0-1,0 0 0,0 0 0,0-1 1,0 1-1,0 0 0,0 0 1,-1 0-1,1 0 0,0 0 0,0 0 1,0 0-1,0 0 0,0 0 0,0 0 1,0 0-1,0-1 0,0 1 0,0 0 1,0 0-1,0 0 0,0 0 0,0 0 1,0 0-1,0 0 0,0 0 0,0 0 1,0 0-1,-1 0 0,1 0 0,0 0 1,0 0-1,0 0 0,0 0 1,0 0-1,0 0 0,0 0 0,0 0 1,0 0-1,0 0 0,-1 0 0,1 0 1,0 0-1,0 0 0,0 0 0,0 0 1,0 0-1,0 0 0,0 0 0,0 0 1,0-3-15,1 0 1,-1 0-1,1 1 1,0-1-1,0 0 1,0 0-1,0 1 1,1-1-1,-1 1 1,1-1 0,-1 1-1,1-1 1,0 1-1,0 0 1,3-3-1,27-20 8,-31 24-12,6-2-1,0 0 1,0 0-1,0 1 1,0 0-1,1 0 0,-1 1 1,0 0-1,1 0 1,-1 1-1,1 0 1,13 1-1,5 0-38,66 1-265,-92-2 300,0 0-1,1 0 1,-1 0-1,0 0 1,1 0 0,-1 0-1,1 0 1,-1 0-1,0 0 1,1 0-1,-1 0 1,0 0-1,1 0 1,-1 0 0,0 1-1,1-1 1,-1 0-1,0 0 1,1 0-1,-1 1 1,0-1-1,1 0 1,-1 0 0,0 1-1,0-1 1,1 0-1,-1 1 1,0-1-1,0 0 1,0 1-1,1-1 1,-1 0 0,0 1-1,0-1 1,0 1-1,0-1 1,0 0-1,0 1 1,0-1-1,0 0 1,0 1 0,0-1-1,0 1 1,-14 18 37,-25 11 172,20-20-85,4-3 103,0 1-1,0 1 1,1 0-1,0 1 0,0 0 1,1 1-1,-22 24 1,29-24-128,12-14-82,14-15-215,22-31-765,-13 30 611</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3:00.217"/>
    </inkml:context>
    <inkml:brush xml:id="br0">
      <inkml:brushProperty name="width" value="0.1" units="cm"/>
      <inkml:brushProperty name="height" value="0.1" units="cm"/>
      <inkml:brushProperty name="color" value="#FFC114"/>
    </inkml:brush>
  </inkml:definitions>
  <inkml:trace contextRef="#ctx0" brushRef="#br0">47 1 6945,'0'1'117,"0"1"0,0-1 0,0 0-1,0 1 1,0-1 0,0 0-1,0 1 1,0-1 0,0 1 0,0-1-1,1 0 1,-1 0 0,1 1-1,-1-1 1,1 0 0,-1 1 0,1-1-1,0 0 1,0 0 0,0 0-1,-1 0 1,1 0 0,0 0 0,0 0-1,0 0 1,0 0 0,1 0-1,-1-1 1,0 1 0,0 0 0,2 0-1,51 28-385,-33-19 586,14 17-275,-34-27-43,0 1 0,0 0 0,0-1 0,-1 1 0,1-1 0,0 1 0,-1 0 0,1 0 0,-1-1 0,1 1 0,-1 0 1,1 0-1,-1 0 0,1 0 0,-1 0 0,0-1 0,0 1 0,1 0 0,-1 0 0,0 0 0,0 0 0,0 0 1,0 0-1,0 0 0,0 0 0,0 0 0,0 0 0,0 0 0,-1 0 0,1 0 0,0 0 0,-1 0 0,1-1 0,0 1 1,-1 0-1,1 0 0,-1 0 0,0-1 0,0 2 0,-7 5 9,6-6-4,0 1 0,0 0-1,-1 0 1,1 0 0,0 0 0,1 0 0,-1 1 0,0-1 0,1 0 0,-1 1 0,1-1 0,0 1 0,0 0 0,0-1 0,0 1 0,0 0 0,0 4 0,0-1 19,-1-1 0,0 1 1,0 0-1,0-1 0,0 0 1,-1 1-1,0-1 0,0 0 1,-8 8-1,7-8 25,1 0 0,-1 0 0,1 0 0,0 1 0,0-1 0,0 1 0,1 0 0,0-1 0,0 1 0,-2 11 0,4-14-26,0 0 1,0 0-1,0 0 0,0 0 0,1 0 0,-1 0 1,1 0-1,0 0 0,0 0 0,0 0 0,0 0 1,0 0-1,1 0 0,-1-1 0,1 1 0,3 4 1,40 33 243,-37-35-254,0 1 0,-1 0 0,0 1-1,0 0 1,9 12 0,-15-16-10,0 0-1,0 0 1,0 1 0,0-1 0,0 1-1,-1-1 1,1 1 0,-1-1 0,0 1-1,0-1 1,-1 1 0,1-1 0,-1 1-1,0-1 1,0 1 0,0-1-1,0 0 1,0 1 0,-1-1 0,-3 6-1,-40 63-51,43-69 47,-6 5-2,1 1 0,-1-1 1,0-1-1,-1 0 0,-14 10 1,15-12 17,0 0 0,1 1 0,0 0 0,0 0 0,0 1 0,1 0 0,0 0 0,-8 13 0,14-20-7,0 1 1,0-1-1,0 0 0,0 0 1,-1 1-1,1-1 1,0 0-1,0 1 0,0-1 1,0 0-1,0 0 0,0 1 1,0-1-1,-1 0 1,1 0-1,0 0 0,0 1 1,0-1-1,-1 0 0,1 0 1,0 0-1,0 0 1,-1 1-1,1-1 0,0 0 1,0 0-1,-1 0 0,1 0 1,0 0-1,0 0 1,-1 0-1,1 0 0,0 0 1,0 1-1,-1-1 0,1 0 1,0 0-1,-1-1 1,1 1-1,0 0 0,0 0 1,-1 0-1,1 0 0,0 0 19,0-1 0,0 1 0,0-1 0,0 1 0,0-1-1,0 1 1,0-1 0,0 1 0,0 0 0,0-1 0,0 1-1,1-1 1,-1 1 0,0 0 0,0-1 0,1 1 0,-1 0-1,0-1 1,0 1 0,1 0 0,-1-1 0,0 1 0,1 0 0,-1-1-1,0 1 1,1 0 0,-1 0 0,1 0 0,0-1 0,12-6 79,0 1 1,1 1 0,0 0-1,0 0 1,1 2 0,-1 0 0,1 0-1,24 0 1,129 5 806,-111 4-573,1 1 0,87 25-1,107 47 131,-226-72-492,0 0 0,0-2 0,0-1 0,1 0 0,29-2 0,5-3-442,63-9 1,-92 7-28,-1-2 1,1-1-1,57-19 1,-79 20 383,1 0 0,-1-1 0,0-1 1,9-7-1</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3:00.635"/>
    </inkml:context>
    <inkml:brush xml:id="br0">
      <inkml:brushProperty name="width" value="0.1" units="cm"/>
      <inkml:brushProperty name="height" value="0.1" units="cm"/>
      <inkml:brushProperty name="color" value="#FFC114"/>
    </inkml:brush>
  </inkml:definitions>
  <inkml:trace contextRef="#ctx0" brushRef="#br0">227 2 8538,'-12'-2'3136,"6"10"-2623,-6 12-217,-4-5-88,-7 26-72,1 8 24,1 14-40,-12 1-24,9-7-40,-6-4-32,10-6-96,17-1-120,-2-16-240,7-7-176,1-18 392</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3:00.987"/>
    </inkml:context>
    <inkml:brush xml:id="br0">
      <inkml:brushProperty name="width" value="0.1" units="cm"/>
      <inkml:brushProperty name="height" value="0.1" units="cm"/>
      <inkml:brushProperty name="color" value="#FFC114"/>
    </inkml:brush>
  </inkml:definitions>
  <inkml:trace contextRef="#ctx0" brushRef="#br0">0 88 5089,'3'-3'432,"0"0"0,-1 0 0,1 1 1,1-1-1,-1 1 0,0 0 0,0 0 0,1 0 0,-1 0 0,1 0 0,7-2 1,24-14 656,-29 14-979,0-1 1,0 1 0,0 0-1,1 0 1,-1 1 0,1 0-1,0 0 1,0 1 0,13-4-1,-9 5-27,0 1 1,1-1-1,-1 2 0,0-1 0,0 2 0,14 2 0,0 0 17,-16-4-46,0 1 1,0 1-1,1 0 1,-1 0-1,-1 0 1,13 6 0,-20-7-43,0 0 1,0 1-1,0-1 1,0 0-1,0 0 1,0 1-1,-1-1 1,1 0-1,0 1 1,-1-1 0,1 1-1,-1-1 1,1 1-1,-1-1 1,0 1-1,0-1 1,0 1-1,0 0 1,0-1-1,0 1 1,0-1 0,0 1-1,0-1 1,-1 1-1,1-1 1,-1 1-1,1-1 1,-2 2-1,-19 41 155,-12 0-369,-2-1 0,-1-2 0,-3-1 0,-58 47-1,57-60-531,3-11 330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3:01.519"/>
    </inkml:context>
    <inkml:brush xml:id="br0">
      <inkml:brushProperty name="width" value="0.1" units="cm"/>
      <inkml:brushProperty name="height" value="0.1" units="cm"/>
      <inkml:brushProperty name="color" value="#FFC114"/>
    </inkml:brush>
  </inkml:definitions>
  <inkml:trace contextRef="#ctx0" brushRef="#br0">16 6 6729,'-2'3'4863,"1"18"-5184,1-10 706,-5 48-167,2-36-139,0 0 0,2 0-1,1 0 1,0 1 0,2-1 0,8 39-1,7 2-86,-17-64 6,0 1 0,0-1-1,0 0 1,0 1 0,0-1-1,0 0 1,0 1 0,0-1 0,0 1-1,0-1 1,1 0 0,-1 1-1,0-1 1,0 0 0,0 1-1,0-1 1,0 0 0,1 0-1,-1 1 1,0-1 0,0 0-1,1 1 1,-1-1 0,0 0 0,0 0-1,1 0 1,-1 1 0,0-1-1,1 0 1,-1 0 0,0 0-1,1 0 1,-1 1 0,0-1-1,1 0 1,-1 0 0,0 0-1,1 0 1,-1 0 0,0 0 0,1 0-1,-1 0 1,1 0 0,16-13-61,16-28 34,-25 28 32,-1-1-1,0 0 1,-1 0-1,-1 0 1,0-1 0,3-15-1,-6 18 12,1 0 0,1 0 0,0 0 0,0 0 0,2 1 0,-1-1 0,1 1 0,1 1 1,0-1-1,0 1 0,9-9 0,-9 12 30,0 1 1,0 0-1,0 1 0,0-1 1,1 2-1,0-1 1,0 1-1,1 0 1,-1 0-1,1 1 0,16-3 1,-12 4-29,-1 2 0,0 0 0,0 0 1,0 1-1,0 0 0,0 1 0,0 1 0,20 6 0,-29-8-14,11 3-7,1 0 0,-1 1 1,-1 1-1,1 0 0,19 13 1,-32-18 4,0 1 0,0-1-1,-1 0 1,1 0 0,0 1 0,-1-1 0,1 1 0,-1-1 0,1 0 0,-1 1 0,0-1-1,0 1 1,1-1 0,-1 1 0,0-1 0,0 1 0,-1-1 0,1 1 0,0-1-1,0 0 1,-1 1 0,0 2 0,-11 30 5,6-24-2,0 0 0,-1 0 0,0 0 0,0-1 0,-1 0 0,0-1 0,-1 1 0,-10 6 0,-86 59 9,46-35 3,35-21 15,-1 0 0,-1-2 1,0-1-1,-1-1 1,-1-1-1,0-2 0,-34 10 1,35-14 59,17-2 3,15-3 104,8-1-147,1-2 1,-1 0 0,0 0 0,1-1 0,-1-1 0,0 0 0,0 0-1,0-2 1,16-7 0,18-11 53,49-33-1,-22 12-46,-33 17-59,19-8-264,-60 35 243,1 0 1,0 0-1,-1-1 0,1 1 1,0 0-1,-1 0 1,1 0-1,0-1 0,-1 1 1,1 0-1,0-1 1,-1 1-1,1 0 1,-1-1-1,1 1 0,-1-1 1,1 1-1,-1-1 1,1 1-1,-1-1 1,1 0-1,-1 1 0,0-1 1,1 1-1,-1-1 1,0 0-1,1 1 0,-1-1 1,0 0-1,0 1 1,0-1-1,0 0 1,0 0-1,0 1 0,0-2 1,-17-19-1025,6 11 772,-16-20-41</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3:01.866"/>
    </inkml:context>
    <inkml:brush xml:id="br0">
      <inkml:brushProperty name="width" value="0.1" units="cm"/>
      <inkml:brushProperty name="height" value="0.1" units="cm"/>
      <inkml:brushProperty name="color" value="#FFC114"/>
    </inkml:brush>
  </inkml:definitions>
  <inkml:trace contextRef="#ctx0" brushRef="#br0">329 15 7714,'-11'-6'520,"-12"-2"1391,23 8-1866,-1 1-1,0 0 1,0 0-1,1-1 1,-1 1 0,1 0-1,-1 0 1,1 0 0,-1 0-1,1 0 1,0 0-1,-1 0 1,1 0 0,0 0-1,0 0 1,0 0-1,0 0 1,0 0 0,0 0-1,0 0 1,0 0 0,0 0-1,1 2 1,-3 34 718,-9 51-1,8-70-632,-14 65 143,-3-1 1,-40 99 0,4-14-183,48-139-104,-2 1 0,-1-1 0,-1-1 0,-1 0 0,-2 0 0,-31 42 0,42-65-397,5-7 24,16-22-302,26-39-271,-13 10 656</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3:02.220"/>
    </inkml:context>
    <inkml:brush xml:id="br0">
      <inkml:brushProperty name="width" value="0.1" units="cm"/>
      <inkml:brushProperty name="height" value="0.1" units="cm"/>
      <inkml:brushProperty name="color" value="#FFC114"/>
    </inkml:brush>
  </inkml:definitions>
  <inkml:trace contextRef="#ctx0" brushRef="#br0">1 0 5345,'0'0'2950,"0"9"-1950,8 58 843,-5-29-1303,2-1 1,2 0-1,16 57 0,-21-90-509,1 0 1,-1 0-1,1 0 0,0-1 1,0 1-1,0 0 0,0-1 1,0 0-1,1 0 0,0 0 1,-1 0-1,1 0 0,0-1 1,1 0-1,-1 0 0,0 0 1,0 0-1,1-1 0,-1 0 1,1 1-1,0-2 0,-1 1 1,1 0-1,0-1 1,5 0-1,13 0 31,0 0 0,-1-2 0,37-7 0,-44 6-35,0-1 0,0 0-1,0-1 1,-1-1 0,0-1 0,25-14 0,-4-3 0,37-32 0,-31 21-116,-23 17-115,6-4-1584,-22 22 1372</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3:05.579"/>
    </inkml:context>
    <inkml:brush xml:id="br0">
      <inkml:brushProperty name="width" value="0.1" units="cm"/>
      <inkml:brushProperty name="height" value="0.1" units="cm"/>
      <inkml:brushProperty name="color" value="#FFC114"/>
    </inkml:brush>
  </inkml:definitions>
  <inkml:trace contextRef="#ctx0" brushRef="#br0">1 119 7410,'54'-47'2557,"-52"46"-2396,-1-1-1,1 0 0,0 1 1,-1-1-1,0 0 0,1 0 0,-1 0 1,0 0-1,0 0 0,0 0 0,1-3 1,-2 4-150,1 0 0,-1 1 0,0-1 0,1 0 0,-1 1 0,0-1 0,1 1 0,-1-1 0,1 0 0,-1 1 0,1-1 0,0 1 0,-1-1 0,1 1 0,-1 0 0,1-1 0,0 1 0,-1 0 0,1-1 0,0 1 1,0 0-1,-1 0 0,1-1 0,0 1 0,-1 0 0,1 0 0,0 0 0,0 0 0,-1 0 0,1 0 0,1 0 0,40-16 151,-38 13-143,0 1 0,0 0 0,1 0 0,-1 0-1,0 0 1,1 1 0,0 0 0,-1-1-1,1 2 1,-1-1 0,1 1 0,0-1-1,0 1 1,-1 0 0,1 1 0,5 0-1,-9 0-17,0-1-1,0 1 0,-1 0 1,1-1-1,0 1 0,0 0 1,0 0-1,-1 0 0,1-1 1,0 1-1,-1 0 0,1 0 1,-1 0-1,1 0 0,-1 0 0,0 0 1,1 0-1,-1 0 0,0 0 1,0 1-1,1-1 0,-1 0 1,0 0-1,0 0 0,0 1 1,-5 30 26,5-29-21,-16 69 122,2-13 53,-8 90-1,3 649 288,19-785-471,-1-12-4,1 1 0,0 0-1,0 0 1,0-1 0,0 1 0,0 0-1,0 0 1,0-1 0,1 1 0,-1 0-1,1-1 1,-1 1 0,1 0-1,0-1 1,-1 1 0,2 1 0,10-69-1190,-11 12 911</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3:06.120"/>
    </inkml:context>
    <inkml:brush xml:id="br0">
      <inkml:brushProperty name="width" value="0.1" units="cm"/>
      <inkml:brushProperty name="height" value="0.1" units="cm"/>
      <inkml:brushProperty name="color" value="#FFC114"/>
    </inkml:brush>
  </inkml:definitions>
  <inkml:trace contextRef="#ctx0" brushRef="#br0">138 1 8138,'-1'0'82,"1"0"1,-1 0-1,1 0 1,-1-1-1,1 1 0,-1 0 1,0 0-1,1 0 1,-1 0-1,1 0 1,-1 0-1,1 0 1,-1 0-1,1 0 0,-1 1 1,1-1-1,-1 0 1,1 0-1,-1 0 1,1 1-1,-1-1 1,1 0-1,-1 0 1,1 1-1,-1-1 0,1 0 1,0 1-1,-1-1 1,1 1-1,-1-1 1,1 1-1,0-1 1,0 0-1,-1 1 1,1-1-1,0 1 0,-1 0 1,16 18 555,-9-14-656,1 0 0,0-1 0,0 0 0,0 0 0,10 4 0,-8-6 49,-1 0 0,0 1 0,0 0 0,12 7 0,-17-9-58,-1 1 1,1-1-1,-1 1 1,0 0-1,0 0 1,0 0-1,0 0 1,0 0-1,0 0 1,0 0-1,-1 1 1,1-1-1,-1 0 1,0 1-1,1 0 0,-1-1 1,1 6-1,-4-6-8,0 0 0,0 0-1,0 0 1,0 0-1,-1 0 1,1-1-1,0 1 1,-1-1 0,1 1-1,-1-1 1,0 0-1,1 0 1,-1 0-1,0-1 1,-3 2 0,-6 2 0,4 1 34,1-1 0,-1 2 0,2-1 0,-1 1-1,0 0 1,1 0 0,0 1 0,1 0 0,-10 13 0,10-11 43,-1-1 1,0 0-1,-1-1 0,0 0 1,0 0-1,0 0 1,-16 10-1,19-15 11,0 1-1,-1-1 1,1 1 0,0 1 0,1-1-1,-1 0 1,0 1 0,1 0-1,0 0 1,0 0 0,-3 5-1,5-8-37,1 0 0,-1 0 0,1 1 0,0-1 0,-1 0 0,1 0 0,0 0 0,0 0 0,0 0 0,0 0 0,0 0 0,0 0 0,0 0 0,0 0 0,0 1 0,0-1 0,1 0 0,-1 0 0,0 0 0,1 0 0,0 1 0,1 0-6,-1 0-1,1-1 0,-1 1 1,1-1-1,0 0 0,0 0 0,-1 1 1,1-1-1,0 0 0,0 0 1,0-1-1,0 1 0,1 0 0,-1-1 1,3 1-1,6 1-4,1-1 0,0 0 0,0 0 0,0-1 0,0-1 0,21-3 0,2-1-16,-34 5 11,-1 0 0,0 0 0,1 0 0,-1 0 0,0 0 0,1 0 0,-1 0-1,0 0 1,1 0 0,-1 0 0,0 1 0,1-1 0,-1 0 0,0 0 0,0 0 0,1 0 0,-1 0 0,0 1 0,1-1 0,-1 0 0,0 0 0,0 0 0,1 1-1,-1-1 1,0 0 0,0 0 0,0 1 0,0-1 0,1 0 0,-1 0 0,0 1 0,0-1 0,0 0 0,0 1 0,0-1 0,0 0 0,0 1 0,0-1 0,0 0 0,0 1-1,0-1 1,0 0 0,0 0 0,0 1 0,0-1 0,0 0 0,0 1 0,-5 17-15,3-15 10,-1 5 0,-2 0 0,1 0 0,-1 0 0,0 0 0,-1-1 0,-9 11 0,-13 16 25,23-27 25,0 0 0,-1-1 0,0 1 0,0-1 0,0-1 0,-1 1 1,1-1-1,-1 0 0,-1-1 0,1 0 0,-1 0 0,1 0 0,-1-1 0,0 0 0,0-1 0,-15 3 0,37-6-25,-1-1-1,1 0 1,0-1-1,-1 0 1,0-1-1,0-1 1,0 0-1,0-1 1,-1 0-1,0-1 0,16-12 1,-5 3-222,-2-1 0,0-1 1,-1-1-1,33-42 0,-18 13-139</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3:06.465"/>
    </inkml:context>
    <inkml:brush xml:id="br0">
      <inkml:brushProperty name="width" value="0.1" units="cm"/>
      <inkml:brushProperty name="height" value="0.1" units="cm"/>
      <inkml:brushProperty name="color" value="#FFC114"/>
    </inkml:brush>
  </inkml:definitions>
  <inkml:trace contextRef="#ctx0" brushRef="#br0">155 1 7154,'3'-1'3753,"-6"23"-3426,-3-7-131,2 0-1,0 1 0,1 0 0,1-1 0,0 1 0,1 19 0,-5 27 42,-18 44 80,14-71-192,-7 58 0,-6 220 130,-1 7-204,-5 164-19,32-460-249,2-35-386,4-42-544,-8-19 614</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3:07.035"/>
    </inkml:context>
    <inkml:brush xml:id="br0">
      <inkml:brushProperty name="width" value="0.1" units="cm"/>
      <inkml:brushProperty name="height" value="0.1" units="cm"/>
      <inkml:brushProperty name="color" value="#FFC114"/>
    </inkml:brush>
  </inkml:definitions>
  <inkml:trace contextRef="#ctx0" brushRef="#br0">0 49 6737,'93'-46'2705,"-89"45"-2602,0 0 0,0 1-1,0 0 1,0 0 0,1 0 0,-1 0 0,0 1 0,0 0-1,0-1 1,0 1 0,0 1 0,0-1 0,-1 1-1,1-1 1,0 1 0,-1 0 0,1 0 0,-1 1-1,0-1 1,4 4 0,9 4-39,11 1-103,14 7 9,-39-17-69,0 0 1,0 0-1,-1 0 0,1 0 1,0 1-1,-1-1 0,1 0 1,-1 1-1,0-1 0,1 1 0,-1-1 1,0 1-1,0-1 0,0 1 1,0 0-1,1 3 0,-2-3 1,0 0-1,1 0 1,-1 0-1,-1 0 1,1 0-1,0 0 1,0 0-1,-1 0 1,1 0-1,-1 0 1,1 0-1,-1 0 1,0 0-1,0 0 1,0-1-1,0 1 1,0 0-1,0-1 1,-1 1-1,1-1 1,-2 2-1,-38 30 561,21-19-77,18-12-337,-9 7 321,0 0 0,0-1 0,-1 0 0,0 0 0,0-1 0,-25 9 0,37-16-347,0 0 0,-1 0 1,1 0-1,0 0 0,-1 0 0,1 0 0,-1 0 0,1 0 0,0 0 1,-1 0-1,1 0 0,0 0 0,-1 0 0,1 0 0,0 0 1,-1 1-1,1-1 0,0 0 0,-1 0 0,1 0 0,0 1 0,0-1 1,-1 0-1,1 0 0,0 1 0,0-1 0,-1 0 0,1 0 1,0 1-1,0-1 0,0 0 0,-1 1 0,1-1 0,0 0 0,0 1 1,0-1-1,0 0 0,0 1 0,0-1 0,0 0 0,0 1 1,0 0-1,14 12 306,34 12-287,-44-23 20,7 3-45,10 5 5,-1 0-1,0 1 0,35 26 1,-51-34-65,0 0 0,0 1 0,-1-1 0,1 1 0,-1-1 1,0 1-1,0 0 0,-1 0 0,1 0 0,-1 1 0,0-1 0,0 0 0,0 1 1,-1 0-1,1-1 0,-1 1 0,0 0 0,0-1 0,-1 1 0,0 0 1,0 0-1,0 0 0,0 0 0,-2 7 0,1-8 28,-1 0 1,1 0-1,-1 0 1,0-1-1,0 1 0,-1-1 1,1 1-1,-1-1 0,1 0 1,-1 0-1,0 0 0,0 0 1,-1-1-1,1 1 0,0-1 1,-1 0-1,0 0 0,1 0 1,-1 0-1,0-1 0,0 1 1,0-1-1,0 0 0,-6 1 1,-11 1 184,1 0 0,0-2 0,-31 0 0,45-2-104,-24 1 268,-35 0 334,50-2-56,28 0 341,58-3-501,134 9 1,-191-3-426,12 2-29,0 1-1,0 2 1,-1 0-1,48 19 1,-24-7-711,-34-15 377,-10-7 49</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3:43.760"/>
    </inkml:context>
    <inkml:brush xml:id="br0">
      <inkml:brushProperty name="width" value="0.1" units="cm"/>
      <inkml:brushProperty name="height" value="0.1" units="cm"/>
      <inkml:brushProperty name="color" value="#FFC114"/>
    </inkml:brush>
  </inkml:definitions>
  <inkml:trace contextRef="#ctx0" brushRef="#br0">97 85 7642,'-50'-73'2606,"50"73"-2579,0 0 0,0 1 1,1-1-1,-1 0 1,0 0-1,1 0 1,-1 0-1,0 0 0,0-1 1,1 1-1,-1 0 1,0 0-1,1 0 1,-1 0-1,0 0 1,0 0-1,1 0 0,-1 0 1,0-1-1,0 1 1,1 0-1,-1 0 1,0 0-1,0-1 1,1 1-1,-1 0 0,0 0 1,0 0-1,0-1 1,0 1-1,1 0 1,-1-1-1,0 1 1,0 0-1,0 0 0,0-1 1,0 1-1,0 0 1,0-1-1,0 1 1,0 0-1,0 0 0,0-1 1,0 1-1,0 0 1,0-1-1,0 1 1,0 0-1,0 0 1,0-1-1,0 1 0,-1 0 1,1-1-1,0 1 1,0 0-1,0 0 1,0-1-1,-1 1 1,1 0-1,0 0 0,-1-1 1,22 12 1007,-17-5-891,-2 0-1,1 1 1,-1 0 0,0-1-1,0 1 1,-1 0 0,1 0-1,-2 0 1,1 0 0,-1 0-1,0 0 1,0 0 0,-3 11-1,2 1 84,-1 26-89,-2 1 0,-2-1 0,-2-1 0,-2 1 0,-20 54 0,3 15-2285,35-130 2479,5-10-188</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3:09.070"/>
    </inkml:context>
    <inkml:brush xml:id="br0">
      <inkml:brushProperty name="width" value="0.1" units="cm"/>
      <inkml:brushProperty name="height" value="0.1" units="cm"/>
      <inkml:brushProperty name="color" value="#FFC114"/>
    </inkml:brush>
  </inkml:definitions>
  <inkml:trace contextRef="#ctx0" brushRef="#br0">172 134 6113,'-135'27'3124,"105"-25"-1299,23-7-513,20-7-489,193-49 107,-86 34-870,-10 5-37,-75 12-22,-9 2 11,50-8 0,-74 16-12,1-1 1,-1 1-1,0 0 1,0-1-1,0 1 1,0 0-1,0 0 1,1 1-1,-1-1 0,0 0 1,0 1-1,0-1 1,0 1-1,0 0 1,0 0-1,0 0 1,0 0-1,0 0 1,0 0-1,-1 0 0,1 1 1,0-1-1,-1 1 1,1-1-1,-1 1 1,1-1-1,-1 1 1,0 0-1,0 0 0,0 0 1,0 0-1,0-1 1,0 1-1,0 1 1,-1-1-1,1 0 1,-1 0-1,1 0 0,-1 0 1,0 0-1,0 0 1,0 1-1,0-1 1,-1 4-1,0 2-18,0 0-1,0 1 1,-1-1-1,0 0 1,-1-1 0,0 1-1,0 0 1,-1-1-1,0 0 1,-8 13-1,7-14-79,1-1 0,-1 1-1,-1-1 1,1 0 0,-1-1-1,0 1 1,0-1 0,0 0 0,-1-1-1,1 0 1,-1 0 0,0 0-1,-8 2 1,5-3-115,-1 0-1,1-1 0,-1 0 1,0-1-1,1 0 1,-1-1-1,0 0 1,-12-3-1,17 2 25,1 1-1,0-1 1,0 0 0,0-1-1,1 1 1,-1-1-1,1 0 1,-1 0-1,-6-6 1,-22-14-24,33 28 459,0 0 0,1 0 0,-1 0-1,1-1 1,0 1 0,0 0 0,1 0-1,0-1 1,1 5 0,-1-3-233,0-1 2,0-1 0,0 1 0,-1 0 0,1 0 0,-1 0 0,0 0 0,-1 0 0,1 0 0,-1 0 0,0 0 0,-1 0 0,1 0 0,-1 0 1,0 0-1,0 0 0,0 0 0,-1 0 0,-2 4 0,-1-1-2,1-1-1,0 1 1,0 0 0,1 0 0,-1 1-1,-2 15 1,-8 0 106,10-17 460,19-11-153,22-10-356,0-1 0,-2-3-1,53-33 1,24-15-442,-111 66 408,-1 0 1,1-1-1,-1 1 1,1 0-1,-1 0 1,0-1-1,1 1 1,-1 0-1,0 0 1,1-1-1,-1 1 1,0-1-1,1 1 1,-1 0-1,0-1 1,1 1-1,-1-1 1,0 1-1,0 0 1,0-1-1,1 1 1,-1-1-1,0 1 1,0-1-1,0 1 1,0-1-1,0 1 1,0-1-1,0 1 1,0-1-1,0 1 1,0-1-1,0 1 1,0 0-1,0-1 1,-1 1-1,1-1 0,0 0 1,-3-4 707</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3:09.431"/>
    </inkml:context>
    <inkml:brush xml:id="br0">
      <inkml:brushProperty name="width" value="0.1" units="cm"/>
      <inkml:brushProperty name="height" value="0.1" units="cm"/>
      <inkml:brushProperty name="color" value="#FFC114"/>
    </inkml:brush>
  </inkml:definitions>
  <inkml:trace contextRef="#ctx0" brushRef="#br0">106 1 6857,'25'17'4734,"-23"-15"-4663,0 0 0,0 1 0,0 0 0,-1-1 0,1 1 0,-1 0-1,0 0 1,1-1 0,-1 1 0,0 0 0,-1 0 0,1 0 0,-1 1 0,1-1 0,-1 0 0,0 0 0,0 0 0,0 0 0,-1 5-1,-4 30 32,-1-1-1,-2-1 1,-2 1-1,-1-1 1,-17 38-1,-21 65-269,40-113-135,9-26 286,0 1-1,-1-1 1,1 1 0,0 0 0,-1-1 0,1 0 0,0 1 0,-1-1 0,1 1 0,-1-1 0,1 1 0,-1-1 0,1 0-1,-1 1 1,1-1 0,-1 0 0,1 0 0,-1 1 0,1-1 0,-1 0 0,0 0 0,1 0 0,-1 0 0,1 1 0,-1-1 0,0 0-1,1 0 1,-1 0 0,0-1 0,1 1 0,-2 0 0,-4-8-276</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3:09.769"/>
    </inkml:context>
    <inkml:brush xml:id="br0">
      <inkml:brushProperty name="width" value="0.1" units="cm"/>
      <inkml:brushProperty name="height" value="0.1" units="cm"/>
      <inkml:brushProperty name="color" value="#FFC114"/>
    </inkml:brush>
  </inkml:definitions>
  <inkml:trace contextRef="#ctx0" brushRef="#br0">1 52 8594,'58'-46'2643,"-56"45"-2598,0 1 0,0-1-1,0 0 1,0 1 0,0-1 0,0 1-1,0-1 1,0 1 0,0 0 0,0 0 0,0 0-1,0 0 1,0 0 0,0 1 0,0-1-1,0 0 1,0 1 0,0 0 0,0-1 0,0 1-1,0 0 1,-1 0 0,4 2 0,9 3 95,270 71 1516,14 4-626,-152-33-966,-145-47-71,-1-1 0,1 1 1,-1-1-1,1 0 0,-1 1 1,1-1-1,0 0 0,-1 0 0,1 1 1,0-1-1,-1 0 0,1 0 0,-1 0 1,1 0-1,0 1 0,-1-1 0,1 0 1,0 0-1,-1-1 0,1 1 1,0 0-1,-1 0 0,1 0 0,0 0 1,-1 0-1,1-1 0,-1 1 0,1 0 1,0-1-1,-1 1 0,1 0 1,-1-1-1,1 1 0,-1-1 0,1 0 1,-1 0-43,0 0 0,0 0 0,0 0 0,0 0 0,0 0 0,0 0-1,0 0 1,0 0 0,-1 1 0,1-1 0,0 0 0,-1 0 0,1 0 0,-1 0 0,1 0 0,-1 0 0,1 1 0,-1-1 0,0 0 0,1 0 0,-1 1 0,-1-2 0,-15-13-696,-5-2 333</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3:10.182"/>
    </inkml:context>
    <inkml:brush xml:id="br0">
      <inkml:brushProperty name="width" value="0.1" units="cm"/>
      <inkml:brushProperty name="height" value="0.1" units="cm"/>
      <inkml:brushProperty name="color" value="#FFC114"/>
    </inkml:brush>
  </inkml:definitions>
  <inkml:trace contextRef="#ctx0" brushRef="#br0">5 75 8674,'0'0'65,"-1"1"1,1-1-1,0 0 1,0 0-1,0 0 1,-1 0-1,1 0 0,0 0 1,0 0-1,0 0 1,0 0-1,-1 0 1,1 1-1,0-1 1,0 0-1,0 0 0,0 0 1,-1 0-1,1 1 1,0-1-1,0 0 1,0 0-1,0 0 1,0 1-1,0-1 0,0 0 1,0 0-1,0 0 1,0 1-1,0-1 1,0 0-1,0 0 1,0 0-1,0 1 0,0-1 1,0 0-1,0 0 1,0 0-1,0 1 1,0-1-1,0 0 1,0 0-1,0 0 0,0 1 1,0-1-1,0 0 1,0 0-1,1 0 1,-1 1-1,0-1 1,0 0-1,0 0 0,11 19-143,-1-2 190,-8-5-101,0 1 0,0 0 0,-1 0 1,-1 0-1,-1 19 0,2-15-249,5-34 244,2 1-1,0 0 0,1 1 1,20-27-1,-22 33 15,0 0-1,1 1 1,0 0 0,0 0-1,1 1 1,-1 0-1,2 1 1,-1 0-1,14-7 1,0 4 60,1 0 0,-1 1 1,49-8-1,-66 15-79,1 0 0,-1 0 0,0 0 0,0 1 1,0 0-1,0 1 0,1-1 0,-1 1 0,0 0 0,0 1 0,0 0 0,0-1 0,-1 2 0,1-1 1,0 1-1,-1 0 0,1 0 0,-1 0 0,0 1 0,0 0 0,7 7 0,-11-9-13,1 0 0,-1 0 0,1 0 0,-1 0-1,0 0 1,0 0 0,0 0 0,0 1 0,0-1 0,0 0-1,-1 1 1,1-1 0,-1 0 0,1 1 0,-1-1-1,0 1 1,0-1 0,0 0 0,-1 1 0,1-1 0,0 1-1,-1-1 1,0 0 0,1 1 0,-1-1 0,0 0-1,0 1 1,0-1 0,-1 0 0,1 0 0,0 0 0,-1 0-1,1 0 1,-1-1 0,0 1 0,-3 2 0,-2 3 7,-2-1 0,1 1 0,-1-2 0,0 1 0,0-1 1,-1-1-1,-10 4 0,-73 30 33,50-19 223,-69 20 1,91-34 34,28-9 75,42-7-65,-5 6-243,-1-2 1,0-2 0,-1-2 0,60-23 0,-98 33-126,-1 0 0,1-1 0,-1 1 0,1-1 0,-1 0 0,0 0-1,0 0 1,0-1 0,0 1 0,0-1 0,-1 1 0,1-1 0,-1 0 0,1 0 0,-1 0 0,0 0 0,0 0 0,-1-1 0,1 1-1,-1-1 1,1 1 0,0-6 0,0-10-254</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3:10.698"/>
    </inkml:context>
    <inkml:brush xml:id="br0">
      <inkml:brushProperty name="width" value="0.1" units="cm"/>
      <inkml:brushProperty name="height" value="0.1" units="cm"/>
      <inkml:brushProperty name="color" value="#FFC114"/>
    </inkml:brush>
  </inkml:definitions>
  <inkml:trace contextRef="#ctx0" brushRef="#br0">252 49 6705,'-84'-48'2041,"83"48"-2021,0 0 0,1 0 0,-1 0 1,0 0-1,0 0 0,1 0 0,-1 0 0,0 0 0,0 0 1,1 0-1,-1 0 0,0 0 0,0 0 0,1 1 0,-1-1 1,0 0-1,0 1 0,1-1 0,-1 0 0,1 1 1,-1-1-1,0 1 0,1-1 0,-1 1 0,1-1 0,-1 1 1,1 0-1,-1-1 0,1 1 0,-1 0 0,1-1 0,0 1 1,0 0-1,-1-1 0,1 1 0,0 0 0,0 0 0,0-1 1,-1 1-1,1 0 0,0 0 0,0-1 0,0 1 1,0 0-1,0 0 0,1-1 0,-1 1 0,0 1 0,3 39 498,-1-15-36,0 0 0,-5 45 1,1 9-83,2-56-337,-1 0 0,-2-1 1,0 1-1,-2-1 0,-12 40 1,3-25-24,-1 1 0,-31 53 0,43-88-34,0 1 1,0-1 0,0 0 0,-1 0 0,1-1 0,-1 1-1,0-1 1,-5 4 0,1-1 152,14-10-103,0 0 1,1 0 0,-1 0-1,1 1 1,9-4 0,19-9 54,204-126 159,-226 135-262,-1-1 0,1-1 1,-2 0-1,17-16 0,4-3-22,-32 28 25,0 0 1,0 0-1,0 0 1,1 0-1,-1 0 1,0-1-1,0 1 1,0 0-1,1 0 1,-1 0-1,0 0 1,0 0-1,1 0 1,-1 0-1,0 0 1,0 0-1,1 0 1,-1 0-1,0 0 1,0 0-1,1 0 1,-1 0-1,0 0 1,0 0-1,1 0 1,-1 0-1,0 0 1,0 0-1,0 1 0,1-1 1,-1 0-1,0 0 1,0 0-1,0 0 1,1 0-1,-1 1 1,0-1-1,0 0 1,0 0-1,0 0 1,0 1-1,1-1 1,-1 0-1,0 0 1,0 0-1,0 1 1,0-1-1,0 0 1,0 0-1,0 1 1,5 22 156,-5 21-159,0-43 19,-3 45 35,1 24 24,2-66-154,1 1-1,0-1 1,-1 0 0,1 1-1,1-1 1,-1 0 0,1 1-1,-1-1 1,1 0 0,0 0 0,5 6-1,-1-7-501,2-12 225</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3:11.217"/>
    </inkml:context>
    <inkml:brush xml:id="br0">
      <inkml:brushProperty name="width" value="0.1" units="cm"/>
      <inkml:brushProperty name="height" value="0.1" units="cm"/>
      <inkml:brushProperty name="color" value="#FFC114"/>
    </inkml:brush>
  </inkml:definitions>
  <inkml:trace contextRef="#ctx0" brushRef="#br0">379 1 9482,'-5'56'3748,"2"-45"-3732,-1 0-1,0 0 1,0-1-1,-1 1 1,-1-1-1,1 0 1,-2 0-1,-11 14 1,-5 1-4,0 0 1,-1-2-1,-1-1 1,-47 32-1,32-25-8,-42 39-1,79-65 1,0 0-1,0 1 1,1-1 0,-1 1 0,1-1 0,0 1 0,0 0-1,0 0 1,1 0 0,-1 0 0,1 0 0,0 0-1,-1 5 1,28 0 322,140 37 30,-163-46-342,0 1 0,1 1 0,-1-1 0,0 0 0,0 1 0,1 0 0,-1-1 0,0 1 0,-1 1 0,1-1 0,0 0 0,-1 1 0,1-1 0,-1 1 0,0 0 0,0 0 0,0-1 0,0 2 0,0-1 0,-1 0 0,1 0 0,-1 0 0,0 1 0,0-1 0,0 1 0,-1-1 0,1 1 0,0 4 0,-2 2 42,0 1 1,-1 0 0,0 0 0,-1 0 0,0-1-1,-1 1 1,-7 14 0,7-12 2,1-1 1,0 1-1,0-1 0,2 1 1,-1 0-1,2 22 1,1-25-34,-1 0 0,0 1 1,-1-1-1,0 0 0,0 0 1,-1 0-1,-1 0 1,1-1-1,-2 1 0,1 0 1,-9 14-1,11-23-37,1-1 0,0 1 0,-1-1 1,1 1-1,0-1 0,-1 1 0,1-1 0,-1 1 0,1-1 0,0 0 0,-1 1 1,1-1-1,-1 0 0,1 0 0,-1 1 0,0-1 0,1 0 0,-1 0 0,1 0 0,-1 1 1,1-1-1,-1 0 0,0 0 0,1 0 0,-1 0 0,1 0 0,-1 0 0,0 0 1,1 0-1,-1-1 0,1 1 0,-1 0 0,1 0 0,-1 0 0,1-1 0,-1 1 1,1 0-1,-1-1 0,1 1 0,-1 0 0,1-1 0,-1 1 0,1 0 0,-1-1 1,1 1-1,0-1 0,-1 1 0,1-1 0,0 1 0,-1-1 0,1 1 0,0-2 1,-14-30-1058,16-1 226,10-10 381</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3:11.552"/>
    </inkml:context>
    <inkml:brush xml:id="br0">
      <inkml:brushProperty name="width" value="0.1" units="cm"/>
      <inkml:brushProperty name="height" value="0.1" units="cm"/>
      <inkml:brushProperty name="color" value="#FFC114"/>
    </inkml:brush>
  </inkml:definitions>
  <inkml:trace contextRef="#ctx0" brushRef="#br0">1 59 8738,'41'-21'3254,"28"6"-2742,-16 5-128,-33 6-265,0 0 1,0 2-1,0 0 1,0 2-1,29 2 0,-46-2-104,-1 1 0,0-1 0,0 1 0,0-1 0,0 1 0,1 0 0,-1 0 0,0 0 0,0 0-1,-1 0 1,1 0 0,0 1 0,0-1 0,0 1 0,-1-1 0,1 1 0,-1 0 0,1-1 0,-1 1 0,0 0 0,0 0 0,0 0 0,0 0-1,0 0 1,0 0 0,0 0 0,-1 0 0,1 1 0,-1-1 0,0 0 0,1 0 0,-1 4 0,0 9 100,0 0 0,0-1 0,-6 30 0,2-23-4,-20 277 624,-13 56-907,37-353 160,-3 28-375,-2-26 67,-3-12-148,-6-19 91</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3:11.887"/>
    </inkml:context>
    <inkml:brush xml:id="br0">
      <inkml:brushProperty name="width" value="0.1" units="cm"/>
      <inkml:brushProperty name="height" value="0.1" units="cm"/>
      <inkml:brushProperty name="color" value="#FFC114"/>
    </inkml:brush>
  </inkml:definitions>
  <inkml:trace contextRef="#ctx0" brushRef="#br0">6 0 7274,'-5'5'5289,"21"2"-5073,7-2 0,8 11-40,-1-8 16,-2-14 8,8 16-64,-2-5-88,-1 5-64,-3 9-336,-7-19-184,-10 0 304</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3:12.216"/>
    </inkml:context>
    <inkml:brush xml:id="br0">
      <inkml:brushProperty name="width" value="0.1" units="cm"/>
      <inkml:brushProperty name="height" value="0.1" units="cm"/>
      <inkml:brushProperty name="color" value="#FFC114"/>
    </inkml:brush>
  </inkml:definitions>
  <inkml:trace contextRef="#ctx0" brushRef="#br0">16 53 8890,'-15'8'3417,"21"-1"-2409,11-7-352,19-4-40,7-2-80,13-6-112,9 2-112,11-3-224,11 5-216,-12 0-576,7 5-280,-17-1 536</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3:12.832"/>
    </inkml:context>
    <inkml:brush xml:id="br0">
      <inkml:brushProperty name="width" value="0.1" units="cm"/>
      <inkml:brushProperty name="height" value="0.1" units="cm"/>
      <inkml:brushProperty name="color" value="#FFC114"/>
    </inkml:brush>
  </inkml:definitions>
  <inkml:trace contextRef="#ctx0" brushRef="#br0">238 26 9266,'-10'-8'619,"-16"-10"1193,18 22-1260,6 14-412,3 10-124,-1-1-1,-1 0 1,-2 1-1,0-1 1,-2 0-1,-1 0 0,-1-1 1,-1 0-1,-2 0 1,0-1-1,-17 28 1,-7 5 14,23-42 5,1 0 1,1 1 0,0 0-1,1 1 1,1-1 0,1 1-1,0 1 1,-6 36-1,12-50-31,1 28 225,-1-33-223,1 1 1,-1-1 0,1 1 0,-1-1 0,1 1-1,0-1 1,-1 0 0,1 1 0,-1-1 0,1 0-1,0 1 1,-1-1 0,1 0 0,0 0 0,-1 1-1,1-1 1,0 0 0,0 0 0,-1 0 0,1 0-1,0 0 1,-1 0 0,1 0 0,0 0 0,0-1-1,-1 1 1,1 0 0,0 0 0,-1 0 0,1-1-1,0 1 1,-1 0 0,1-1 0,-1 1 0,1-1-1,-1 1 1,1-1 0,0 1 0,0-1 0,54-33 240,-39 23-211,0 1-1,32-14 1,-32 18-28,-10 4-5,1 0-1,-1 0 1,0-1 0,0 0-1,0 0 1,10-8 0,-26 59 16,6-32-14,2-4-1,-1 0 1,0 0-1,-1 0 1,-1 0-1,0 0 1,0-1-1,-12 18 1,-1-4 14,15-19-5,-1-1 0,0 1 0,0-1 0,0 0 0,-8 6 0,10-9 5,0-1 0,0 1 1,1 0-1,-1 0 0,1 0 1,-1-1-1,1 1 0,0 1 0,0-1 1,-1 0-1,1 0 0,1 0 1,-1 0-1,0 1 0,1-1 1,-1 0-1,1 1 0,0-1 1,-1 1-1,2 4 0,-1-6-11,0 0-1,1 0 1,-1 1-1,1-1 1,0 0-1,-1 0 1,1 0-1,0 0 1,0 0-1,0 0 0,0 0 1,0 0-1,0 0 1,0 0-1,0-1 1,0 1-1,0 0 1,0-1-1,0 1 1,0-1-1,1 1 1,-1-1-1,0 1 1,0-1-1,1 0 1,-1 0-1,0 0 1,1 0-1,-1 0 1,0 0-1,0 0 0,1 0 1,-1 0-1,0 0 1,1-1-1,-1 1 1,0-1-1,0 1 1,0-1-1,2 0 1,50-16 10,27-7-102,-74 23 15,0 0 0,-1 0 0,1 0 0,0 1 1,0 0-1,0 1 0,0-1 0,-1 1 0,1 0 0,0 1 0,6 2 1,-10-4 29,0 1 0,0-1-1,0 1 1,-1 0 0,1 0 0,0-1 0,-1 1 0,1 1 0,0-1 0,-1 0 0,0 0 0,1 0 0,-1 1 0,0-1 0,1 1 0,-1-1 0,0 1 0,0-1 0,0 1 0,-1 0 0,1 0 0,0-1 0,-1 1 0,1 0 0,-1 0 0,1 0-1,-1 0 1,0-1 0,0 1 0,0 0 0,0 0 0,0 0 0,0 0 0,0 0 0,-1 0 0,1-1 0,-1 1 0,1 0 0,-1 0 0,0 0 0,0-1 0,0 1 0,-1 2 0,-4 5-70,-1 0 1,1 0-1,-1-1 0,-1 0 1,0 0-1,-11 9 1,-45 31-149,38-31 325,2 2 0,0 0 0,-25 29-1,32-30 93,5-6 93,1 1 0,0 0 1,1 1-1,1 0 0,0 0 1,-8 17-1,17-31-227,0 1 0,0-1 0,0 1 1,-1-1-1,1 0 0,0 1 0,0-1 1,0 1-1,0-1 0,0 1 0,0-1 0,0 1 1,0-1-1,0 0 0,0 1 0,0-1 1,0 1-1,0-1 0,0 1 0,0-1 0,1 1 1,-1-1-1,0 0 0,0 1 0,0-1 1,1 1-1,-1-1 0,0 0 0,0 1 0,1-1 1,-1 0-1,0 1 0,1-1 0,-1 0 1,1 1-1,20 1 381,29-12-249,-44 9-95,18-7-55,-1-1 0,0-1 0,-1 0 0,38-26-1,-5 4-237,-31 19 151,-1 2-758,-1-1 0,0-2 0,-1 0 0,29-26 0,-6-11-565</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3:44.153"/>
    </inkml:context>
    <inkml:brush xml:id="br0">
      <inkml:brushProperty name="width" value="0.1" units="cm"/>
      <inkml:brushProperty name="height" value="0.1" units="cm"/>
      <inkml:brushProperty name="color" value="#FFC114"/>
    </inkml:brush>
  </inkml:definitions>
  <inkml:trace contextRef="#ctx0" brushRef="#br0">0 104 9338,'2'-3'163,"0"0"1,1 1-1,-1-1 1,0 1-1,1 0 0,0-1 1,-1 1-1,1 0 0,0 0 1,0 1-1,0-1 1,0 1-1,0-1 0,1 1 1,-1 0-1,0 0 0,1 1 1,-1-1-1,0 1 1,7-1-1,-4 1-171,-1-1-1,1 0 1,-1-1 0,0 1 0,1-1-1,-1 0 1,9-6 0,2-4 36,-11 8-8,-1 0 0,0 1 1,1-1-1,0 1 0,-1 0 1,1 0-1,1 0 0,-1 1 1,0 0-1,1 0 0,-1 0 1,1 1-1,-1-1 0,1 1 1,0 1-1,-1-1 0,1 1 1,0 0-1,0 0 0,11 3 0,-15-3-15,7 1 42,1 1 1,-1 0-1,0 0 0,16 7 0,-23-8-31,0 0 0,0 0 0,-1 0-1,1 0 1,0 0 0,-1 0 0,1 1 0,-1-1 0,1 0 0,-1 1 0,0-1 0,0 1 0,1-1-1,-1 1 1,0 0 0,-1-1 0,1 1 0,0 0 0,0 0 0,-1 0 0,1 0 0,-1 0 0,1 0 0,-1-1-1,0 1 1,0 0 0,0 0 0,0 0 0,-1 4 0,-2 81 361,1-10-170,-2-14-97,2 1 0,9 91-1,-4-102-102,-2 1 0,-3 0-1,-2-1 1,-14 64 0,17-106-7,-2 9-1,0 0 0,2 0 0,1 0 0,0-1 0,2 1 0,0 0 0,1 0 0,9 32-1,-7-31-74,-5-21 69,0 0 0,0 1 0,0-1 0,0 0 0,0 1 0,0-1 0,0 0 0,0 0 0,0 1 0,0-1 0,0 0 0,0 1 1,0-1-1,0 0 0,0 0 0,0 1 0,0-1 0,0 0 0,0 0 0,0 1 0,-1-1 0,1 0 0,0 0 0,0 1 0,0-1 0,0 0 1,-1 0-1,1 0 0,0 1 0,0-1 0,-1 0 0,1 0 0,0 0 0,0 0 0,0 1 0,-1-1 0,1 0 0,0 0 0,-1 0 0,1 0 1,0 0-1,0 0 0,-1 0 0,1 0 0,0 0 0,0 0 0,-1 0 0,1 0 0,0 0 0,-1 0 0,1 0 0,0 0 0,0 0 0,-1 0 0,1-1 1,0 1-1,-1 0 0,0-2 135,0-1 1,0 1-1,0-1 0,0 1 1,0-1-1,1 1 1,-1-1-1,1 0 1,0 1-1,0-4 0,-2-7 1536,-6-16-38</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3:13.184"/>
    </inkml:context>
    <inkml:brush xml:id="br0">
      <inkml:brushProperty name="width" value="0.1" units="cm"/>
      <inkml:brushProperty name="height" value="0.1" units="cm"/>
      <inkml:brushProperty name="color" value="#FFC114"/>
    </inkml:brush>
  </inkml:definitions>
  <inkml:trace contextRef="#ctx0" brushRef="#br0">85 0 8610,'-1'10'4679,"-1"20"-3929,1-14-87,-35 242 1709,16-136-2958,-4 139 0,27-225-669,1-32 302,1-19 68,2-19 255</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3:13.516"/>
    </inkml:context>
    <inkml:brush xml:id="br0">
      <inkml:brushProperty name="width" value="0.1" units="cm"/>
      <inkml:brushProperty name="height" value="0.1" units="cm"/>
      <inkml:brushProperty name="color" value="#FFC114"/>
    </inkml:brush>
  </inkml:definitions>
  <inkml:trace contextRef="#ctx0" brushRef="#br0">1 35 8346,'0'-1'167,"1"-1"0,0 0 0,0 0 0,0 0 0,0 0 0,0 1 0,0-1 0,0 1 1,1-1-1,-1 1 0,0-1 0,1 1 0,-1-1 0,1 1 0,0 0 0,-1 0 0,1 0 0,0 0 0,0 0 0,-1 0 1,1 1-1,0-1 0,3 0 0,1 1-95,0 0 1,0 0 0,0 1-1,-1 0 1,1 0-1,9 3 1,-10-3-30,0 1 1,0-1-1,0 0 0,1 0 1,-1-1-1,0 1 0,1-1 1,-1 0-1,9-2 1,1-2 23,0 1 0,0 0 1,0 1-1,0 1 1,0 0-1,23 2 1,-36-1-59,0 0-1,0 0 1,0 0 0,0 1 0,0-1 0,0 1 0,0-1 0,-1 1 0,1 0 0,0-1 0,0 1 0,0 0 0,-1 0 0,1 1 0,0-1 0,-1 0 0,1 0-1,-1 1 1,0-1 0,1 1 0,-1-1 0,0 1 0,0 0 0,0-1 0,0 1 0,0 0 0,0 0 0,-1 0 0,1 0 0,-1-1 0,1 1 0,-1 0 0,1 3-1,-1 7 100,0-1-1,0 1 1,-1-1-1,-4 21 1,0 2 158,-3 68 259,-4 159 23,13-196-576,-3-1-1,-3 0 1,-16 75 0,12-117-410,9-22 414,0 0 1,-1 0-1,1 0 0,0 0 0,0 0 0,-1 0 1,1 0-1,0 0 0,-1 0 0,1 0 1,0 0-1,-1 0 0,1 0 0,0 0 1,-1 0-1,1 0 0,0 0 0,0 0 1,-1 0-1,1 0 0,0-1 0,-1 1 1,1 0-1,0 0 0,0 0 0,-1 0 0,1-1 1,0 1-1,0 0 0,0 0 0,-1-1 1,1 1-1,0 0 0,0 0 0,0-1 1,0 1-1,-1 0 0,-17-43-1624,17 38 1576,-17-46-541</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3:13.877"/>
    </inkml:context>
    <inkml:brush xml:id="br0">
      <inkml:brushProperty name="width" value="0.1" units="cm"/>
      <inkml:brushProperty name="height" value="0.1" units="cm"/>
      <inkml:brushProperty name="color" value="#FFC114"/>
    </inkml:brush>
  </inkml:definitions>
  <inkml:trace contextRef="#ctx0" brushRef="#br0">51 46 6641,'-51'-45'5738,"63"46"-5450,6-1-216,0 0 0,7-1-16,7 1-8,5 3-16,4 0 32,-13-3-240,-7-3-152,-8 3 1968,-11 0-1368</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3:14.257"/>
    </inkml:context>
    <inkml:brush xml:id="br0">
      <inkml:brushProperty name="width" value="0.1" units="cm"/>
      <inkml:brushProperty name="height" value="0.1" units="cm"/>
      <inkml:brushProperty name="color" value="#FFC114"/>
    </inkml:brush>
  </inkml:definitions>
  <inkml:trace contextRef="#ctx0" brushRef="#br0">519 1 7962,'-138'113'3216,"134"-98"-1967,11 6-737,4-16-72,11 4-32,1-9-8,6-15-72,9 15-88,10 3-136,1 2-48,-1 5-176,-4 3-104,-24-11-272,3 9-144,-8 10-224,-19-12-193,-1 4 705</inkml:trace>
  <inkml:trace contextRef="#ctx0" brushRef="#br0" timeOffset="1">100 536 7962,'-14'4'960,"-40"15"1243,52-18-2145,0 0-1,0-1 0,0 1 1,1 0-1,-1 0 0,0 0 1,1 0-1,-1 0 0,1 0 1,-1 1-1,1-1 0,0 1 1,-1-1-1,1 1 0,0-1 1,0 1-1,0-1 0,0 1 1,0 0-1,0 0 0,1-1 1,-2 4-1,2-3-34,1-1 1,-1 0-1,0 0 1,1 0-1,-1 0 0,1 0 1,-1 0-1,1 0 1,-1 0-1,1-1 0,0 1 1,-1 0-1,1 0 0,0 0 1,0-1-1,0 1 1,-1 0-1,1-1 0,0 1 1,0 0-1,0-1 1,0 1-1,0-1 0,0 0 1,0 1-1,0-1 1,0 0-1,1 0 0,-1 0 1,0 0-1,0 1 1,0-1-1,0-1 0,2 1 1,42-4 414,-44 4-416,274-59 1232,-32 5-1006,-150 39-234,1 4 0,154 2 0,-208 19-510,-42-12 1168</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3:14.600"/>
    </inkml:context>
    <inkml:brush xml:id="br0">
      <inkml:brushProperty name="width" value="0.1" units="cm"/>
      <inkml:brushProperty name="height" value="0.1" units="cm"/>
      <inkml:brushProperty name="color" value="#FFC114"/>
    </inkml:brush>
  </inkml:definitions>
  <inkml:trace contextRef="#ctx0" brushRef="#br0">569 0 9506,'-23'18'3505,"13"18"-2585,-10 20-856,-19-3-16,-7 12 128,-18-2 80,23 16 72,-5-2 24,2 7-120,-1-4-128,-1 19-40,0-11-64,9 9-288,5 0-144,16-36-400,3-5-208,14-51 672</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3:14.938"/>
    </inkml:context>
    <inkml:brush xml:id="br0">
      <inkml:brushProperty name="width" value="0.1" units="cm"/>
      <inkml:brushProperty name="height" value="0.1" units="cm"/>
      <inkml:brushProperty name="color" value="#FFC114"/>
    </inkml:brush>
  </inkml:definitions>
  <inkml:trace contextRef="#ctx0" brushRef="#br0">0 17 9642,'53'-12'3385,"19"17"-3025,-24-10-224,6 5 8,-15 3-64,-14-6-8,-1 3 8,-1 0-120,-9 0-328,-5 0-304,-12-5 376</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3:15.266"/>
    </inkml:context>
    <inkml:brush xml:id="br0">
      <inkml:brushProperty name="width" value="0.1" units="cm"/>
      <inkml:brushProperty name="height" value="0.1" units="cm"/>
      <inkml:brushProperty name="color" value="#FFC114"/>
    </inkml:brush>
  </inkml:definitions>
  <inkml:trace contextRef="#ctx0" brushRef="#br0">17 0 8890,'-1'1'85,"0"-1"1,0 1-1,0-1 1,0 1-1,0-1 0,1 1 1,-1-1-1,0 1 1,0 0-1,0 0 0,1-1 1,-1 1-1,0 0 1,1 0-1,-1 0 1,1 0-1,-1 0 0,1 0 1,-1 0-1,1 0 1,0 0-1,-1 0 0,1 0 1,0 0-1,0 0 1,0 0-1,0 0 1,0 0-1,0 0 0,0 0 1,0 0-1,0 0 1,1 0-1,-1 0 0,0 0 1,1 0-1,-1 0 1,1 0-1,-1 0 1,1 0-1,-1 0 0,1 0 1,-1 0-1,1 0 1,0-1-1,0 1 0,-1 0 1,3 1-1,0 0-71,1 0-1,-1 0 0,1 0 1,0 0-1,0 0 1,-1-1-1,1 0 0,0 0 1,0 0-1,0 0 1,1-1-1,6 1 0,230-22 849,-30 1-669,-198 19-187,1 1 0,-1 1 0,0 0 0,25 5 0,-35-5-5,1 0 0,-1 0 0,1 0 0,-1 0 0,1 1 1,-1-1-1,0 1 0,0 0 0,0 0 0,0 0 0,0 0 1,0 1-1,0-1 0,-1 1 0,1 0 0,-1-1 1,0 1-1,0 0 0,0 1 0,0-1 0,0 0 0,-1 0 1,2 5-1,-1 5 3,0 1 0,-1-1 0,-1 1 0,0-1 0,-1 1-1,-5 25 1,-23 80 18,21-93-19,-1 0-1,-2 0 1,0-1-1,-27 43 1,31-57-4,-1 0 1,-1 0-1,0-1 0,0 0 0,-1-1 1,0 1-1,-1-2 0,0 0 0,0 0 1,-1-1-1,-18 8 0,26-13-13,0 0 0,0 0 0,0-1 0,0 0 1,0 0-1,-1 0 0,1-1 0,0 1 0,-1-1 0,1 0 0,0 0 0,-1-1 0,1 1 0,-1-1 0,1 0 0,0 0 1,0 0-1,0-1 0,0 0 0,0 0 0,0 0 0,0 0 0,0 0 0,1-1 0,-1 1 0,1-1 0,0 0 1,0 0-1,0 0 0,0-1 0,0 1 0,1-1 0,-1 1 0,-2-6 0,0-2-19,0 1 1,0-1-1,1 0 0,0 0 1,1-1-1,1 1 1,-1-1-1,2 0 0,0 1 1,0-1-1,2-18 0,2 9 26,1 1-1,1-1 1,1 1 0,0-1-1,2 2 1,0-1 0,2 1-1,0 0 1,1 1-1,0 1 1,2-1 0,19-20-1,-26 31 19,10-10 176,-9 19-65,-3 13-22,-4-12-74,0 1 1,-1-1-1,1 1 0,-1-1 0,0 1 0,0-1 1,0 0-1,0 0 0,-1 1 0,1-1 0,-1 0 0,0 0 1,0 0-1,-2 3 0,-38 40 239,32-36-189,-68 58 262,62-56-306,1 0 0,0 1 0,0 0 1,2 2-1,0-1 0,0 2 1,-18 29-1,12-9-50,9-19-103,1 1 0,0 0 0,2 0 0,0 0 0,-5 21 0,13-36-463,10-11 237</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3:15.802"/>
    </inkml:context>
    <inkml:brush xml:id="br0">
      <inkml:brushProperty name="width" value="0.1" units="cm"/>
      <inkml:brushProperty name="height" value="0.1" units="cm"/>
      <inkml:brushProperty name="color" value="#FFC114"/>
    </inkml:brush>
  </inkml:definitions>
  <inkml:trace contextRef="#ctx0" brushRef="#br0">254 89 6537,'20'-65'2905,"-19"64"-2724,-1-1-1,0 0 1,1 1-1,0-1 1,0 0-1,-1 1 1,1-1 0,0 1-1,0-1 1,0 1-1,0-1 1,1 1-1,1-2 1,-3 3-156,1 0 1,-1 0-1,1 0 0,-1 0 0,0 0 1,1 0-1,-1 0 0,0 0 0,1 0 1,-1 0-1,1 0 0,-1 0 1,0 0-1,1 0 0,-1 0 0,0 0 1,1 1-1,-1-1 0,0 0 0,1 0 1,-1 1-1,0-1 0,1 0 1,-1 0-1,0 1 0,0-1 0,1 0 1,-1 1-1,0-1 0,0 0 0,0 1 1,1-1-1,-1 0 0,0 1 1,2 2 77,-1 1 0,0-1 0,1 1 0,-1-1 0,0 1 0,-1 0 0,1-1 0,-1 5 0,-3 18 52,-1-1 1,-1 0-1,-1 0 1,-1 0-1,-1-1 1,-2 0 0,0 0-1,-22 35 1,4-15-317,-2-1 0,-2-1 1,-46 46-1,57-70-53,19-17 173,0 0-1,0 1 0,0-1 1,-1 0-1,1 1 1,1 0-1,-1 0 1,0-1-1,0 1 1,1 0-1,-1 0 0,1 1 1,-1-1-1,1 0 1,0 0-1,0 1 1,0-1-1,0 0 1,1 1-1,-1-1 0,0 5 1,1-6 28,0-1 0,0 1 1,0-1-1,0 1 0,0-1 1,0 1-1,0-1 0,1 1 1,-1-1-1,0 1 0,0-1 0,0 1 1,1-1-1,-1 0 0,0 1 1,0-1-1,1 1 0,-1-1 1,1 0-1,-1 1 0,0-1 0,1 0 1,-1 1-1,1-1 0,-1 0 1,0 1-1,1-1 0,-1 0 1,1 0-1,-1 0 0,1 0 0,-1 1 1,1-1-1,-1 0 0,1 0 1,-1 0-1,1 0 0,-1 0 1,1 0-1,0 0 0,-1 0 0,1-1 1,-1 1-1,1 0 0,-1 0 1,0 0-1,1 0 0,-1-1 0,1 1 1,-1 0-1,1 0 0,-1-1 1,1 0-1,22-18-173,-22 17 154,5-4 40,0 1 1,0 0-1,0 0 1,1 1-1,0-1 1,0 1 0,0 1-1,0-1 1,1 1-1,-1 1 1,9-3-1,-14 5 8,0 0 0,0-1 0,0 1 0,0 0-1,0 0 1,0 0 0,1 0 0,-1 0 0,0 1-1,0-1 1,0 1 0,0-1 0,0 1 0,0 0-1,-1 0 1,1 0 0,0 0 0,0 0 0,2 2-1,-2-1 11,0 1 0,-1-1 0,1 1 0,0 0 0,-1-1 0,0 1 0,0 0 1,0 0-1,0 0 0,0 0 0,0 0 0,-1 0 0,0 0 0,1 0 0,-1 0 0,0 0 0,-1 5 0,-1 14 35,-1-1 0,-1 1 0,0 0 0,-2-1 0,-1 0 0,-14 30 1,15-38-104,0 1 0,0-1 0,2 1 1,-1-1-1,2 2 0,0-1 0,1 0 1,0 0-1,0 29 0,1-32-425,-3-18 48,-4-33-264,4-9 426</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3:16.169"/>
    </inkml:context>
    <inkml:brush xml:id="br0">
      <inkml:brushProperty name="width" value="0.1" units="cm"/>
      <inkml:brushProperty name="height" value="0.1" units="cm"/>
      <inkml:brushProperty name="color" value="#FFC114"/>
    </inkml:brush>
  </inkml:definitions>
  <inkml:trace contextRef="#ctx0" brushRef="#br0">0 178 6505,'20'-22'1713,"3"-3"-31,36-29 0,-49 46-1555,0 1 0,1 0 0,0 0-1,1 1 1,-1 1 0,1 0 0,13-4 0,-24 9-114,19-6 126,-1 0-1,36-4 0,-49 10-126,0 0 1,0 0-1,0 0 0,0 0 1,0 1-1,0 0 0,0 0 1,0 1-1,0 0 0,-1 0 1,1 0-1,-1 0 0,10 7 0,-15-9-8,1 1 0,0 0 0,0-1 0,-1 1-1,1 0 1,0 0 0,-1-1 0,1 1-1,-1 0 1,1 0 0,-1 0 0,0 0 0,1 0-1,-1 0 1,0 0 0,0 0 0,1 0-1,-1 0 1,0 0 0,0 0 0,0 0 0,0 0-1,0 0 1,-1 0 0,1 0 0,0 0-1,0 0 1,-1 0 0,1 0 0,0-1 0,-1 1-1,1 0 1,-2 2 0,-22 32 93,17-26-62,-15 16 146,-38 37 1,38-41-48,0 2 0,-27 36 0,-94 186 339,133-234-615,3-17-117,0-23-188,7 26 429,-4-18-303,2 0-1,0 0 1,2 0 0,0 0 0,1 0 0,2 0 0,7-35 0,3 17-50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3:16.503"/>
    </inkml:context>
    <inkml:brush xml:id="br0">
      <inkml:brushProperty name="width" value="0.1" units="cm"/>
      <inkml:brushProperty name="height" value="0.1" units="cm"/>
      <inkml:brushProperty name="color" value="#FFC114"/>
    </inkml:brush>
  </inkml:definitions>
  <inkml:trace contextRef="#ctx0" brushRef="#br0">0 46 5361,'56'-40'2733,"-53"39"-2571,0 0 1,1 0 0,-1 0 0,1 0-1,-1 1 1,1-1 0,-1 1 0,1 0-1,-1 0 1,1 0 0,-1 1 0,1-1-1,-1 1 1,1 0 0,-1 0 0,1 0-1,-1 0 1,0 1 0,0-1 0,0 1-1,0 0 1,3 2 0,7 2 173,45 21 645,72 45 0,-103-54-807,0 2 1,-1 1-1,-1 1 1,33 37-1,-21-11-221,-2 1-1,-2 1 1,-2 2-1,47 111 1,-63-139-766,-15-23 890,0 0 0,1-1 0,-1 1 0,1 0 0,-1 0 0,1-1 0,0 1 0,-1 0 0,1-1 0,0 1 0,-1-1 0,1 1 0,0-1 0,0 1 0,0-1 0,-1 0 0,1 1 0,0-1 0,0 0 0,0 1 0,0-1 0,0 0 0,0 0 0,0 0 0,-1 0 0,1 0 0,0 0 0,2 0 0,11-10 1009</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3:44.517"/>
    </inkml:context>
    <inkml:brush xml:id="br0">
      <inkml:brushProperty name="width" value="0.1" units="cm"/>
      <inkml:brushProperty name="height" value="0.1" units="cm"/>
      <inkml:brushProperty name="color" value="#FFC114"/>
    </inkml:brush>
  </inkml:definitions>
  <inkml:trace contextRef="#ctx0" brushRef="#br0">0 12 8898,'0'0'3145,"2"-8"-2593,13 5-296,9 6 48,7 2-32,4 0-48,-4-5-56,10 2-104,-6-6 8,-2 3-88,-2 1-120,-8 6-320,-4 2-176,-14 1 352</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3:16.850"/>
    </inkml:context>
    <inkml:brush xml:id="br0">
      <inkml:brushProperty name="width" value="0.1" units="cm"/>
      <inkml:brushProperty name="height" value="0.1" units="cm"/>
      <inkml:brushProperty name="color" value="#FFC114"/>
    </inkml:brush>
  </inkml:definitions>
  <inkml:trace contextRef="#ctx0" brushRef="#br0">549 1 9402,'-6'3'3425,"6"10"-2705,0 7-616,-5-2-104,1 15-168,-1 0-96,-4 3-376,-3-8-2289,4 1 2081</inkml:trace>
  <inkml:trace contextRef="#ctx0" brushRef="#br0" timeOffset="1">1 429 9714,'9'-1'3361,"28"-3"-3081,15 0-120,25-3 16,-18-1 40,-29 5 48,0-1-8,78-17-128,-8 4-72,-24-6-216,-52 2-112,-14 5-256,-5-4 1112,-8 31-400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3:17.225"/>
    </inkml:context>
    <inkml:brush xml:id="br0">
      <inkml:brushProperty name="width" value="0.1" units="cm"/>
      <inkml:brushProperty name="height" value="0.1" units="cm"/>
      <inkml:brushProperty name="color" value="#FFC114"/>
    </inkml:brush>
  </inkml:definitions>
  <inkml:trace contextRef="#ctx0" brushRef="#br0">150 0 8346,'-1'12'637,"-2"-1"1,1 0 0,-2 0-1,1 0 1,-11 19 0,-6 22 171,15-32-542,1 0 0,1 0 0,1 0 0,1 32-1,0-22 66,-7 54-1,-65 348 228,71-381-960,-2 7-536,5-77 172,-1-29 342</inkml:trace>
  <inkml:trace contextRef="#ctx0" brushRef="#br0" timeOffset="1">336 171 7994,'16'33'3232,"-3"3"-1879,4 7-969,-4 3-56,-8 0 24,-5-2 8,3 14-56,-1-9-72,-4-16-232,-1-5-208,3-9-288,-5-22-232,5-12 424</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3:17.565"/>
    </inkml:context>
    <inkml:brush xml:id="br0">
      <inkml:brushProperty name="width" value="0.1" units="cm"/>
      <inkml:brushProperty name="height" value="0.1" units="cm"/>
      <inkml:brushProperty name="color" value="#FFC114"/>
    </inkml:brush>
  </inkml:definitions>
  <inkml:trace contextRef="#ctx0" brushRef="#br0">1 65 9306,'97'-64'3369,"-86"84"-2769,-1-2-464,-7 1-32,2 4-80,-5-8 24,0 2-16,4-1-56,-1-6-200,2 5-160,5 1-384,-4-9 688,1-19-64</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3:17.923"/>
    </inkml:context>
    <inkml:brush xml:id="br0">
      <inkml:brushProperty name="width" value="0.1" units="cm"/>
      <inkml:brushProperty name="height" value="0.1" units="cm"/>
      <inkml:brushProperty name="color" value="#FFC114"/>
    </inkml:brush>
  </inkml:definitions>
  <inkml:trace contextRef="#ctx0" brushRef="#br0">515 1 8218,'1'0'114,"0"0"0,0 0 1,0 0-1,0 0 0,0 1 0,0-1 1,0 0-1,0 1 0,0-1 0,0 0 1,0 1-1,0 0 0,0-1 0,0 1 1,0-1-1,-1 1 0,1 0 0,0 0 1,-1-1-1,1 1 0,0 0 0,-1 0 1,1 0-1,-1 0 0,1 0 1,-1 0-1,1 0 0,-1 0 0,0 0 1,0 0-1,1 0 0,-1 0 0,0 0 1,0 0-1,0 0 0,0 1 0,0 2-116,0 0 0,-1 0-1,1 0 1,-1 0-1,0 0 1,0 0 0,0 0-1,0 0 1,-3 4-1,-4 4 30,0 0 0,-1-1 0,-1 0 0,0-1 0,0 0 0,-1-1 0,0 0 0,-1-1 0,0 0 0,-23 11 0,-38 29-100,32-15 209,3 2 0,0 1 0,3 2 0,1 1 1,2 2-1,-49 81 0,78-119-44,1 1 1,-1 1 0,1-1 0,0 0 0,0 1 0,1-1 0,-1 1 0,1-1-1,0 1 1,0 0 0,1-1 0,-1 8 0,2-10-42,-1 0 0,1 0 0,0 1 0,0-1 0,0 0 0,0-1 0,0 1 0,1 0 0,-1 0 0,1 0 0,-1-1 0,1 1 0,-1-1 0,1 1 0,0-1-1,0 0 1,0 1 0,-1-1 0,1 0 0,0 0 0,1 0 0,-1-1 0,0 1 0,0 0 0,0-1 0,0 0 0,1 1 0,-1-1 0,4 0 0,8 1 84,0 0-1,1 0 1,-1-2-1,0 0 1,0 0-1,1-2 1,17-4-1,101-39 262,-87 28-308,-10 5-46,236-79 118,-111 46-1929,-154 46 557,-13 7 492</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3:18.608"/>
    </inkml:context>
    <inkml:brush xml:id="br0">
      <inkml:brushProperty name="width" value="0.1" units="cm"/>
      <inkml:brushProperty name="height" value="0.1" units="cm"/>
      <inkml:brushProperty name="color" value="#FFC114"/>
    </inkml:brush>
  </inkml:definitions>
  <inkml:trace contextRef="#ctx0" brushRef="#br0">111 0 6793,'-3'1'205,"0"0"0,0 0 0,1 1 0,-1-1 0,0 1 0,1 0 0,-1-1 0,1 1 0,-1 0 0,1 1 0,0-1 0,0 0 0,-3 5 0,3-2-119,0 0 1,0 1-1,1-1 0,0 1 0,0-1 0,1 1 1,0 8-1,-3 41 449,-14 131-1,2-110-478,6-31 71,1 1 1,-3 71-1,11-115-104,0 0 1,0 1-1,0-1 0,0 0 1,1 1-1,-1-1 1,0 0-1,1 1 0,0-1 1,0 0-1,0 0 1,0 1-1,0-1 0,0 0 1,0 0-1,1 0 1,-1 0-1,1-1 0,-1 1 1,1 0-1,3 2 1,-2-3 4,0 1 1,0-1 0,1 1-1,-1-1 1,1 0-1,-1 0 1,1-1 0,0 1-1,-1-1 1,1 0 0,0 0-1,6 0 1,11-4 71,1 0 1,-1-1-1,40-15 1,-38 11-54,59-17 87,-30 12-93,0-3 0,-2-2 0,0-2 0,66-40 0,-101 54-55,-11 6-50,0-1 0,-1 0 0,1 1 0,-1-1 0,0 0 0,1-1 0,-1 1 0,0 0 0,5-7 0,-9 2-150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3:18.956"/>
    </inkml:context>
    <inkml:brush xml:id="br0">
      <inkml:brushProperty name="width" value="0.1" units="cm"/>
      <inkml:brushProperty name="height" value="0.1" units="cm"/>
      <inkml:brushProperty name="color" value="#FFC114"/>
    </inkml:brush>
  </inkml:definitions>
  <inkml:trace contextRef="#ctx0" brushRef="#br0">271 43 7338,'-64'-41'2353,"63"41"-2333,1 0 0,-1-1 0,1 1 0,-1 0 0,1 0 0,-1 0 0,1 0 0,-1 0 0,1 0 0,-1 0 0,0 0 0,1 0 0,-1 0 0,1 0 0,-1 0 0,1 1 0,-1-1 0,1 0 0,-1 0 0,1 0 0,-1 1 0,1-1 0,-1 0 0,1 1 0,-1-1 0,1 0 0,-1 1 0,1-1 0,0 1 0,-1-1 0,1 1 0,0-1 0,-1 0 0,1 1 0,0-1 0,0 1 0,-1 0 0,1-1 0,0 1 0,0-1 0,0 1 0,0-1 0,0 1 0,0-1 0,0 1 0,0 0 0,0-1 0,0 1 0,0-1 0,0 1 0,0-1 0,0 1 0,1-1 0,-1 2 0,-1 4 137,-1 2-42,-2 0 0,1 0 0,-1 0 1,0 0-1,-7 9 0,-18 36 319,3 38 51,19-65-384,0 0 0,-2 0 1,-19 42-1,18-47-78,2-1 0,1 1 0,1 1-1,0-1 1,2 1 0,-4 43 0,3-20-26,4-44-37,1 1-1,0-1 0,0 0 1,0 1-1,0-1 1,1 0-1,-1 1 0,0-1 1,0 0-1,1 1 1,-1-1-1,1 0 0,-1 0 1,1 1-1,0-1 1,-1 0-1,1 0 1,0 0-1,0 0 0,0 0 1,0 0-1,0 0 1,0 0-1,0 0 0,0 0 1,0-1-1,0 1 1,0 0-1,1-1 0,-1 1 1,0-1-1,0 1 1,1-1-1,-1 0 0,0 1 1,1-1-1,-1 0 1,0 0-1,1 0 1,-1 0-1,0 0 0,1 0 1,-1 0-1,0-1 1,1 1-1,-1 0 0,0-1 1,1 1-1,-1-1 1,0 0-1,0 1 0,0-1 1,0 0-1,2-1 1,21-23-766</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3:19.284"/>
    </inkml:context>
    <inkml:brush xml:id="br0">
      <inkml:brushProperty name="width" value="0.1" units="cm"/>
      <inkml:brushProperty name="height" value="0.1" units="cm"/>
      <inkml:brushProperty name="color" value="#FFC114"/>
    </inkml:brush>
  </inkml:definitions>
  <inkml:trace contextRef="#ctx0" brushRef="#br0">4 17 8922,'-3'-14'3113,"6"11"-2897,12 18 0,-10-8-192,3 20-152,-8-2 880,-12-4-624</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3:21.089"/>
    </inkml:context>
    <inkml:brush xml:id="br0">
      <inkml:brushProperty name="width" value="0.1" units="cm"/>
      <inkml:brushProperty name="height" value="0.1" units="cm"/>
      <inkml:brushProperty name="color" value="#FFC114"/>
    </inkml:brush>
  </inkml:definitions>
  <inkml:trace contextRef="#ctx0" brushRef="#br0">0 213 7017,'0'0'4140,"2"0"-3560,14-4-405,0 0 0,0-1 0,0 0 0,-1-1 0,16-9-1,7-2-39,220-75 339,-106 41-426,-144 48-66,-1 1 0,1-1 0,-1 2 0,1-1-1,0 1 1,0 0 0,0 1 0,10 0 0,-17 0 4,-1 0 0,1 0 0,0 0 0,-1 0 0,1 0 0,0 1 0,-1-1 0,1 0 0,0 0 0,-1 1 0,1-1 0,-1 0 0,1 1 0,-1-1 0,1 0 0,-1 1 0,1-1 0,-1 1 0,1-1 0,-1 1 0,1-1 0,-1 1 0,0-1 0,1 1 0,-1 0 0,0-1 0,1 1 0,-1-1 0,0 1 0,0 1 0,-3 24 2511,-10 1-1308</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3:21.607"/>
    </inkml:context>
    <inkml:brush xml:id="br0">
      <inkml:brushProperty name="width" value="0.1" units="cm"/>
      <inkml:brushProperty name="height" value="0.1" units="cm"/>
      <inkml:brushProperty name="color" value="#FFC114"/>
    </inkml:brush>
  </inkml:definitions>
  <inkml:trace contextRef="#ctx0" brushRef="#br0">13 0 6777,'-3'20'2688,"3"-18"-2619,1 0 0,-1-1 0,0 1 0,0 0 0,0-1 0,-1 1 0,1 0 0,0-1 0,-1 1 0,1-1 0,-1 1 0,1 0 1,-1-1-1,0 1 0,0-1 0,1 0 0,-1 1 0,-3 2 0,4-4-1,3 7 292,59-18 427,-33 4-762,-21 5-26,12-3 2,1 1 0,-1 1-1,1 1 1,0 1-1,25 1 1,-43 1 0,0-1 0,-1 0 0,1 1 0,-1-1 0,1 1 0,0 0 0,-1 0 0,0 0 0,1 0 0,-1 0 0,0 1 1,1-1-1,-1 1 0,0-1 0,0 1 0,0 0 0,-1 0 0,1 0 0,0 0 0,-1 0 0,1 0 0,-1 0 0,1 1 0,-1-1 0,0 0 0,0 1 0,0-1 0,-1 1 0,1-1 1,0 1-1,-1 0 0,0-1 0,1 5 0,-2 0 0,1-1 0,-1 1 1,0-1-1,0 1 0,-1-1 1,0 0-1,0 0 1,0 0-1,-1 0 0,0 0 1,0 0-1,-7 8 0,-61 96-2,51-76-71,-48 63 1,52-79 23,-15 22-168,31-40 211,0 0-1,1 0 1,-1 1-1,0-1 1,0 0-1,0 0 1,1 0 0,-1 0-1,0 1 1,0-1-1,1 0 1,-1 0-1,0 0 1,0 0-1,1 0 1,-1 0 0,0 1-1,0-1 1,1 0-1,-1 0 1,0 0-1,1 0 1,-1 0-1,0 0 1,1 0 0,-1 0-1,0 0 1,0-1-1,1 1 1,-1 0-1,0 0 1,0 0-1,1 0 1,-1 0 0,0 0-1,0 0 1,1-1-1,-1 1 1,0 0-1,0 0 1,1 0-1,-1-1 1,0 1-1,0 0 1,0 0 0,1-1-1,20-10-115,-2-4-61,-1-1 0,-1-1 0,-1 0-1,0-2 1,22-33 0,-14 18-218,30-43-847,0 2 549</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3:21.934"/>
    </inkml:context>
    <inkml:brush xml:id="br0">
      <inkml:brushProperty name="width" value="0.1" units="cm"/>
      <inkml:brushProperty name="height" value="0.1" units="cm"/>
      <inkml:brushProperty name="color" value="#FFC114"/>
    </inkml:brush>
  </inkml:definitions>
  <inkml:trace contextRef="#ctx0" brushRef="#br0">319 74 3841,'4'-9'1082,"0"1"0,0-1 0,-1 0 1,0 0-1,4-20 1759,26 192-2478,-7 2 0,8 278-1,-34-435-349,1 26 70,-2 0-1,-6 41 1,6-66-28,-1-1 0,0 1-1,0-1 1,-1 0 0,0 0 0,0 0-1,0 0 1,-1-1 0,-1 1-1,1-1 1,-1 0 0,-1 0 0,1-1-1,-9 8 1,10-11-34,0 0-1,-1-1 1,1 1 0,-1-1-1,0 0 1,1-1 0,-1 1-1,0-1 1,0 0 0,0 0 0,0 0-1,0-1 1,0 0 0,0 0-1,0 0 1,0-1 0,0 1-1,0-1 1,-8-3 0,-11-3-35,0-1 1,-41-21 0,16 7-237,37 17 70,1 0-1,0-1 1,-20-12 0,28 16 126,1 0 0,-1 0-1,0 0 1,1 0 0,0 0 0,-1-1 0,1 1 0,0-1 0,0 0 0,1 1-1,-1-1 1,0 0 0,1 0 0,0 0 0,-1 0 0,1 0 0,1 0-1,-2-6 1,2 6 23,1 0-1,-1 0 1,1 0-1,0 0 1,0 0-1,0 0 1,0 1-1,1-1 1,-1 1-1,4-6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24:08.102"/>
    </inkml:context>
    <inkml:brush xml:id="br0">
      <inkml:brushProperty name="width" value="0.05" units="cm"/>
      <inkml:brushProperty name="height" value="0.05" units="cm"/>
    </inkml:brush>
  </inkml:definitions>
  <inkml:trace contextRef="#ctx0" brushRef="#br0">199 26 8026,'-79'-25'2518,"78"25"-2493,0 0 1,0 0 0,0 0 0,0 0 0,0 0 0,1 0 0,-1 0 0,0 1-1,0-1 1,0 0 0,0 1 0,1-1 0,-1 1 0,0-1 0,0 1 0,1-1 0,-1 1-1,0-1 1,1 1 0,-1 0 0,1-1 0,-1 1 0,1 0 0,-1-1 0,1 1-1,-1 0 1,1 0 0,0-1 0,-1 1 0,1 0 0,0 0 0,0 0 0,-1 0-1,1 0 1,0-1 0,0 1 0,0 0 0,0 0 0,0 0 0,0 0 0,1 0 0,-1 0-1,0 0 1,-1 9 111,-45 265 1602,8-41-1529,36-228-140,-9 59-420,11-53-322,11-41-299,76-249-1971,-76 246 3183,1 0-1,1 0 0,1 2 1,20-31-1,-34 60-221,0 1 1,1-1-1,-1 0 0,0 0 1,1 1-1,-1-1 0,1 0 1,-1 1-1,0-1 0,1 0 1,0 1-1,-1-1 1,1 1-1,-1-1 0,1 1 1,0-1-1,-1 1 0,1-1 1,0 1-1,-1 0 0,1-1 1,0 1-1,0 0 1,0 0-1,-1-1 0,1 1 1,0 0-1,0 0 0,0 0 1,-1 0-1,1 0 0,0 0 1,0 0-1,0 0 1,-1 1-1,1-1 0,0 0 1,0 0-1,-1 1 0,1-1 1,0 0-1,0 1 0,-1-1 1,1 1-1,0-1 1,-1 1-1,1-1 0,-1 1 1,1-1-1,-1 1 0,1 0 1,0 0-1,1 3 37,0-1-1,0 0 1,0 1-1,-1-1 1,1 1-1,-1-1 1,0 1-1,0 0 1,1 7-1,-1 19 122,-2 0-1,-1 0 1,-11 58-1,-33 87 32,33-82-192,10-67-467,42-133-2828,-17 57 2283</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3:44.846"/>
    </inkml:context>
    <inkml:brush xml:id="br0">
      <inkml:brushProperty name="width" value="0.1" units="cm"/>
      <inkml:brushProperty name="height" value="0.1" units="cm"/>
      <inkml:brushProperty name="color" value="#FFC114"/>
    </inkml:brush>
  </inkml:definitions>
  <inkml:trace contextRef="#ctx0" brushRef="#br0">74 14 7017,'-12'1'2801,"12"6"-1721,14 13-552,4-9-127,3-4-25,7 3-16,0-19-96,6 1-144,7 8-64,-9-23-64,0 13-64,-7 7-192,-4-13-152,-6 17 1640,0 16-1032</inkml:trace>
  <inkml:trace contextRef="#ctx0" brushRef="#br0" timeOffset="1">2 369 8762,'-2'11'3105,"14"-6"-2625,1-2-40,20 0-80,-2-6 0,16-8-120,8 1-48,9-7-80,-2-1-24,-1 5-48,-4 0 0,-16 10-176,-5 3-144,-29 1-336,-10-1-152,-5 2 456</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3:22.266"/>
    </inkml:context>
    <inkml:brush xml:id="br0">
      <inkml:brushProperty name="width" value="0.1" units="cm"/>
      <inkml:brushProperty name="height" value="0.1" units="cm"/>
      <inkml:brushProperty name="color" value="#FFC114"/>
    </inkml:brush>
  </inkml:definitions>
  <inkml:trace contextRef="#ctx0" brushRef="#br0">0 71 9786,'72'-70'3385,"-67"75"-3169,2 6-48,-5-3-136,2 7 0,-2-3-48,0 7-120,4-1-352,-4-6-240,1 14 416</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3:22.608"/>
    </inkml:context>
    <inkml:brush xml:id="br0">
      <inkml:brushProperty name="width" value="0.1" units="cm"/>
      <inkml:brushProperty name="height" value="0.1" units="cm"/>
      <inkml:brushProperty name="color" value="#FFC114"/>
    </inkml:brush>
  </inkml:definitions>
  <inkml:trace contextRef="#ctx0" brushRef="#br0">55 1 6681,'-55'133'3825,"55"-140"-3233,7 11 297,-5-4-1033,6 4 88</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3:22.949"/>
    </inkml:context>
    <inkml:brush xml:id="br0">
      <inkml:brushProperty name="width" value="0.1" units="cm"/>
      <inkml:brushProperty name="height" value="0.1" units="cm"/>
      <inkml:brushProperty name="color" value="#FFC114"/>
    </inkml:brush>
  </inkml:definitions>
  <inkml:trace contextRef="#ctx0" brushRef="#br0">17 1041 5953,'-3'12'674,"-1"-1"1,1 1-1,1 0 0,0 0 0,1 0 1,0 0-1,1 18 0,4-2-472,12 53 1,-11-58 97,2 32 228,1 74 0,-1-174-470,2 0 0,2 0 0,23-58 0,-12 33-110,82-216 1392,-76 200-573</inkml:trace>
  <inkml:trace contextRef="#ctx0" brushRef="#br0" timeOffset="1">525 2 8090,'3'-2'2896,"19"6"-2552,-19 0-32,-6 1-87,1 4-81,0-9 0,1 0-160,1 1-144,1 16 104</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3:23.282"/>
    </inkml:context>
    <inkml:brush xml:id="br0">
      <inkml:brushProperty name="width" value="0.1" units="cm"/>
      <inkml:brushProperty name="height" value="0.1" units="cm"/>
      <inkml:brushProperty name="color" value="#FFC114"/>
    </inkml:brush>
  </inkml:definitions>
  <inkml:trace contextRef="#ctx0" brushRef="#br0">7 0 6321,'-7'19'2769,"9"2"-1105,1-13-1416,2 4-48,13 2-160,-5-2 8,-8-4-32,-3-10-96,11 2-184,-13-6-248,20 6 312</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3:23.620"/>
    </inkml:context>
    <inkml:brush xml:id="br0">
      <inkml:brushProperty name="width" value="0.1" units="cm"/>
      <inkml:brushProperty name="height" value="0.1" units="cm"/>
      <inkml:brushProperty name="color" value="#FFC114"/>
    </inkml:brush>
  </inkml:definitions>
  <inkml:trace contextRef="#ctx0" brushRef="#br0">39 298 5929,'25'-25'996,"-19"20"-706,0 0 1,-1-1-1,0 0 0,0 0 1,-1 0-1,1 0 1,-1-1-1,-1 0 1,1 0-1,3-13 0,-4 14-138,0-1 0,1 1 0,-1 0 0,1 0 0,1 1 0,-1-1 0,1 1 0,0 0 0,0 0 0,0 0 0,9-5 0,-7 5-81,0-1 0,0 0 0,0-1 0,-1 0 0,8-11 0,-13 18-70,4-9 51,1 0 1,0 1-1,1-1 0,12-11 1,-17 19-39,-1-1 1,1 1-1,0-1 0,0 1 1,0 0-1,0 0 1,0 0-1,0 0 0,0 0 1,0 0-1,0 0 1,1 1-1,-1-1 0,0 1 1,0-1-1,1 1 1,-1 0-1,0 0 0,1 0 1,-1 0-1,0 1 1,1-1-1,-1 1 0,0-1 1,0 1-1,0 0 1,1 0-1,2 1 0,-4 0-5,0-1-1,1 1 1,-1 0-1,0 0 0,0 0 1,0 0-1,0 0 0,0 0 1,-1 0-1,1 0 0,0 0 1,-1 0-1,0 0 1,1 0-1,-1 0 0,0 0 1,0 0-1,0 1 0,0-1 1,-1 2-1,-6 46 38,2-35-66,0 0 0,-1-1 0,-1 1 1,0-1-1,-1-1 0,0 1 0,-19 21 0,-20 36-3113,31-40 1916</inkml:trace>
  <inkml:trace contextRef="#ctx0" brushRef="#br0" timeOffset="1">174 354 5057,'-54'51'2513,"42"-38"-505,3 7-1408,-1 3-48,-13 8-176,10 4-56,-12-7-152,4-2-80,26-6-184,-17-14-160,28-3 160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3:23.966"/>
    </inkml:context>
    <inkml:brush xml:id="br0">
      <inkml:brushProperty name="width" value="0.1" units="cm"/>
      <inkml:brushProperty name="height" value="0.1" units="cm"/>
      <inkml:brushProperty name="color" value="#FFC114"/>
    </inkml:brush>
  </inkml:definitions>
  <inkml:trace contextRef="#ctx0" brushRef="#br0">275 220 6761,'154'-126'2737,"-134"111"-1761,0-5-576,-7-3-160,2 9-176,-4-3-128,4 17 240,-3-5-152</inkml:trace>
  <inkml:trace contextRef="#ctx0" brushRef="#br0" timeOffset="1">477 63 6057,'-67'93'2609,"47"-80"-1249,9 7-672,-1 8-96,7 6-39,-1 6-57,-17-1-40,-12 11-104,-3 12-48,7 18-80,6 6-40,-12-7-88,7-10-32,-16-22-96,7-6-136,19-18-336,-1-10-216,11-18 416</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3:24.309"/>
    </inkml:context>
    <inkml:brush xml:id="br0">
      <inkml:brushProperty name="width" value="0.1" units="cm"/>
      <inkml:brushProperty name="height" value="0.1" units="cm"/>
      <inkml:brushProperty name="color" value="#FFC114"/>
    </inkml:brush>
  </inkml:definitions>
  <inkml:trace contextRef="#ctx0" brushRef="#br0">1 1 7978,'24'5'2936,"1"-5"-2264,11 6-423,-3 3 63,-17-16 32,11 15-24,-4-8-16,6 2-112,12 11-136,-10-21-56,2 6-240,-6 1-96,-19 1-408,3 14 440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3:24.668"/>
    </inkml:context>
    <inkml:brush xml:id="br0">
      <inkml:brushProperty name="width" value="0.1" units="cm"/>
      <inkml:brushProperty name="height" value="0.1" units="cm"/>
      <inkml:brushProperty name="color" value="#FFC114"/>
    </inkml:brush>
  </inkml:definitions>
  <inkml:trace contextRef="#ctx0" brushRef="#br0">44 0 5513,'-2'11'1028,"0"0"0,1 0 0,0 0 0,1 16 0,-2 30-488,-2-21-245,2 0 0,3 41 1,0-54-264,-6 18 23,-3-23-9,8-18-44,-1 0 0,1 1 0,0-1 1,0 0-1,-1 0 0,1 1 1,0-1-1,-1 0 0,1 0 0,-1 0 1,1 0-1,0 0 0,-1 1 1,1-1-1,0 0 0,-1 0 0,1 0 1,-1 0-1,1 0 0,0 0 1,-1 0-1,1 0 0,-1 0 1,1-1-1,0 1 0,-1 0 0,1 0 1,0 0-1,-1 0 0,1 0 1,0-1-1,-1 1 0,1 0 0,0 0 1,-1-1-1,1 1 0,-1-1 1,1 0 3,-1 0 0,0 0 0,1 0 0,-1 0 0,1 0-1,0 0 1,-1 0 0,1 0 0,0 0 0,-1 0 0,1 0 0,0 0 0,0 0 0,0-1 0,0 1 0,0 0 0,0 0 0,0 0 0,1 0 0,-1 0 0,0 0 0,1 0 0,0-3 0,14-30 68,-9 21-51,-4 9-19,4-11 12,1 0 0,0 0-1,1 1 1,14-19 0,-18 28-16,0 1 0,0-1-1,0 1 1,1 1 0,0-1 0,0 1 0,0-1 0,0 1 0,0 1 0,1-1 0,-1 1-1,1 0 1,-1 0 0,1 1 0,12-2 0,-8 2 2,0 0 0,1 2 0,-1-1 0,0 1 1,0 1-1,0 0 0,0 0 0,0 1 0,0 0 0,0 1 0,-1 0 0,1 0 1,-1 1-1,0 1 0,-1-1 0,16 14 0,-22-17-3,0-1 0,-1 0 0,1 1 0,0 0 0,-1-1 0,1 1 0,-1 0 0,0 0 0,1 0 0,-1 0 0,0 0-1,0 0 1,0 0 0,-1 0 0,1 0 0,0 0 0,-1 1 0,1-1 0,-1 0 0,0 0 0,0 1 0,0 1 0,-1 0 0,0-1 1,0 1-1,0-1 0,0 0 0,-1 0 1,0 0-1,1 0 0,-1 0 1,0 0-1,-1 0 0,1 0 0,-5 4 1,-7 5 15,-1-1 1,0-1-1,0 0 1,-23 11-1,17-10 94,-74 35 977,85-43-753,1 1 1,-1-1 0,0-1 0,1 0 0,-1 0 0,0-1 0,0 0 0,-11-1 0,21 0-309,0-1 1,0 1 0,0 0-1,0-1 1,0 1 0,0 0-1,0 0 1,0-1-1,0 1 1,0 0 0,0-1-1,0 1 1,0 0 0,0-1-1,0 1 1,0 0 0,1 0-1,-1-1 1,0 1 0,0 0-1,0 0 1,0-1 0,1 1-1,-1 0 1,0 0 0,0-1-1,0 1 1,1 0 0,-1 0-1,0 0 1,0 0-1,1-1 1,-1 1 0,0 0-1,1 0 1,-1 0 0,0 0-1,0 0 1,1 0 0,-1 0-1,1 0 1,15-10 30,3 2-253,-1 0 1,1 0-1,28-21 0,-9 3-109</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4:37.951"/>
    </inkml:context>
    <inkml:brush xml:id="br0">
      <inkml:brushProperty name="width" value="0.1" units="cm"/>
      <inkml:brushProperty name="height" value="0.1" units="cm"/>
      <inkml:brushProperty name="color" value="#FFC114"/>
    </inkml:brush>
  </inkml:definitions>
  <inkml:trace contextRef="#ctx0" brushRef="#br0">297 35 8378,'76'-33'2399,"-75"32"-2374,-1 1-1,1 0 1,0 0 0,0 0-1,0 0 1,0-1 0,-1 1-1,1 0 1,0 0 0,0 1-1,0-1 1,0 0-1,-1 0 1,1 0 0,0 0-1,0 1 1,0-1 0,-1 0-1,1 1 1,0-1 0,0 1-1,-1-1 1,1 1 0,0-1-1,-1 1 1,1-1 0,-1 1-1,1 0 1,-1-1 0,1 1-1,-1 0 1,1-1 0,-1 1-1,1 1 1,6 28 289,-6-25-171,0 6-17,-1-1-1,0 1 0,0 0 0,-1 0 1,0-1-1,-1 1 0,0-1 0,-6 17 1,0-4 69,-1-1 0,-20 37 1,-186 265 763,95-152-172,119-171-774,1-1 1,-1 1 0,1-1-1,0 1 1,-1-1 0,1 1-1,-1-1 1,1 1-1,0 0 1,-1-1 0,1 1-1,0 0 1,0-1 0,0 1-1,-1-1 1,1 1 0,0 0-1,0-1 1,0 1 0,0 0-1,0 0 1,0-1-1,0 1 1,0 0 0,0-1-1,1 1 1,-1-1 0,0 1-1,1 1 1,17-1 113,29-17-85,196-116 78,-175 96-93,-36 17 0,1 2-1,42-15 1,-74 32-27,-1 0 0,0-1 1,0 1-1,1 0 0,-1 0 0,0 0 0,1 0 0,-1 0 0,0 0 0,1-1 1,-1 1-1,0 0 0,1 0 0,-1 0 0,0 0 0,0 0 0,1 0 0,-1 0 1,0 0-1,1 1 0,-1-1 0,0 0 0,1 0 0,-1 0 0,0 0 0,1 0 1,-1 0-1,0 1 0,0-1 0,1 0 0,-1 0 0,0 0 0,0 1 0,1-1 1,-1 0-1,0 0 0,0 1 0,0-1 0,0 0 0,1 0 0,-1 1 0,0-1 1,0 0-1,0 1 0,0-1 0,0 0 0,0 1 0,-5 22 12,-19 22 2,-5-11-19,-2-2-1,-1 0 1,-41 29-1,37-32 107,2 2 0,-59 65 1,76-75-12,7-9 39,0 0 0,1 1 0,1 0 1,-9 16-1,17-29-119,0 1 1,0 0-1,0-1 1,0 1-1,0-1 1,0 1-1,0 0 1,0-1-1,0 1 1,1 0-1,-1-1 1,0 1-1,0-1 1,0 1-1,1-1 1,-1 1-1,0 0 1,1-1-1,-1 1 1,1-1-1,-1 1 1,0-1-1,1 0 1,-1 1-1,1-1 1,-1 1-1,1-1 1,-1 0-1,1 1 1,0-1-1,-1 0 1,1 1-1,26 10 1,-16-6 1,1-1-8,-1 1-1,1-2 1,0 1-1,0-1 1,18 1-1,-29-4-2,-1 0-1,1 0 0,-1 0 1,1 0-1,-1 0 0,0 0 0,1 1 1,-1-1-1,1 0 0,-1 0 0,1 0 1,-1 1-1,0-1 0,1 0 0,-1 0 1,0 1-1,1-1 0,-1 0 1,0 1-1,1-1 0,-1 0 0,0 1 1,1-1-1,-1 0 0,0 1 0,0-1 1,0 1-1,1-1 0,-1 1 0,0-1 1,0 0-1,0 1 0,0-1 1,0 1-1,0-1 0,0 1 0,0-1 1,0 1-1,0-1 0,0 1 0,-9 23 8,5-15-8,-68 157 34,60-143-36,-2 0 1,-1-1 0,0-1-1,-1 0 1,-20 18-1,29-32 5,1-2 7,0 0 1,1 0-1,0 0 1,0 1-1,1 0 1,0 0-1,0 0 1,0 1-1,1-1 1,-1 1-1,-1 7 1,5-13-4,0-1 0,-1 1 0,1-1 0,0 1 0,0-1 0,0 1 0,0-1 0,0 1 0,0-1 0,0 1 0,1-1 0,-1 1 0,0-1 0,0 1 0,0-1 0,0 0 0,1 1 1,-1-1-1,0 1 0,0-1 0,1 1 0,-1-1 0,0 0 0,1 1 0,-1-1 0,0 0 0,1 1 0,-1-1 0,0 0 0,1 0 0,-1 1 0,1-1 0,21 2 163,24-14 88,-9-4-123,-1-1 0,35-23 0,50-23-103,-108 57-95,-1 1 0,-1-2 0,1 0 0,-1 0 1,0-1-1,-1 0 0,16-16 0,-5 0-708,-2 0 0,19-30-1,-33 45 561,0 0 0,0 0-1,-1 0 1,0-1-1,-1 1 1,0-1-1,-1 0 1,0 0-1,1-12 1,-1-10-494,-3-50 0,-1 36 83,-2 12 340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4:38.283"/>
    </inkml:context>
    <inkml:brush xml:id="br0">
      <inkml:brushProperty name="width" value="0.1" units="cm"/>
      <inkml:brushProperty name="height" value="0.1" units="cm"/>
      <inkml:brushProperty name="color" value="#FFC114"/>
    </inkml:brush>
  </inkml:definitions>
  <inkml:trace contextRef="#ctx0" brushRef="#br0">0 98 6913,'7'-9'543,"1"-1"0,0 1-1,0 1 1,1 0-1,0 0 1,0 0-1,1 1 1,0 1 0,0-1-1,1 2 1,15-7-1,-25 12-493,1 0 1,0 0-1,-1 0 0,1 0 0,-1 0 0,1 1 0,-1-1 1,1 0-1,-1 1 0,1-1 0,-1 1 0,0 0 0,1 0 0,-1-1 1,0 1-1,0 0 0,1 0 0,-1 0 0,0 0 0,0 0 1,0 0-1,0 1 0,0-1 0,0 0 0,0 1 0,-1-1 1,1 0-1,0 1 0,-1-1 0,1 1 0,-1-1 0,0 1 1,1-1-1,-1 1 0,0 1 0,3 6 89,-1 1-1,0-1 1,-1 1-1,1 11 1,-4 11 221,-11 62 0,1-20-214,-6 179-2404</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3:45.616"/>
    </inkml:context>
    <inkml:brush xml:id="br0">
      <inkml:brushProperty name="width" value="0.1" units="cm"/>
      <inkml:brushProperty name="height" value="0.1" units="cm"/>
      <inkml:brushProperty name="color" value="#FFC114"/>
    </inkml:brush>
  </inkml:definitions>
  <inkml:trace contextRef="#ctx0" brushRef="#br0">179 1 8306,'0'0'2687,"-4"24"-1220,-3 3-1358,-2 0-1,0 0 1,-2-1 0,-1 0 0,-23 37-1,-14 31-29,23-44-85,14-30-10,8-16 8,4-6 0,1-2 9,0 0 0,1 0 0,0 0 0,0 1 0,0-1-1,0 1 1,0-1 0,1 1 0,-1 0 0,1 0 0,0 0-1,0 0 1,0 0 0,7-4 0,3-3 4,1-4 6,15-12 49,-18 28-9,-4 17 15,-5 2 7,-2 1 0,0 0 0,-5 39 1,-1 17 32,-5 83 289,0-2-332,14-151-456,-1-13-1379</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4:38.637"/>
    </inkml:context>
    <inkml:brush xml:id="br0">
      <inkml:brushProperty name="width" value="0.1" units="cm"/>
      <inkml:brushProperty name="height" value="0.1" units="cm"/>
      <inkml:brushProperty name="color" value="#FFC114"/>
    </inkml:brush>
  </inkml:definitions>
  <inkml:trace contextRef="#ctx0" brushRef="#br0">0 54 10066,'1'0'142,"0"-1"-1,0 1 1,-1-1-1,1 1 1,0-1-1,0 1 1,-1-1-1,1 1 1,0 0-1,0 0 0,0-1 1,0 1-1,0 0 1,-1 0-1,1 0 1,0 0-1,0 0 1,0 0-1,0 0 1,0 0-1,0 0 1,0 0-1,-1 1 1,1-1-1,0 0 1,2 1-1,36 8-589,-31-7 756,19 3-163,0-2 0,0 0 0,0-2 0,1-1 0,-1-1 0,0-1 0,40-9 0,-56 8-135,-1 0 0,0-1 0,0 0 0,-1 0-1,1-1 1,-1 0 0,0-1 0,10-8 0,-17 13-10,0-1 1,0 1-1,0 0 0,0 0 0,0 0 0,0 0 0,1 0 1,-1 0-1,0 1 0,0-1 0,1 1 0,-1 0 0,0-1 1,1 1-1,-1 0 0,0 0 0,3 1 0,-3-1 11,-1 1-1,0-1 1,0 0-1,0 1 0,0-1 1,0 1-1,1-1 1,-1 1-1,0 0 0,0-1 1,-1 1-1,1 0 1,0 0-1,0 0 0,0 0 1,0 0-1,-1 0 1,1 0-1,0 0 1,-1 0-1,1 0 0,-1 0 1,1 0-1,-1 0 1,0 0-1,1 1 0,-1-1 1,0 0-1,0 0 1,0 0-1,0 1 0,0-1 1,0 0-1,0 0 1,0 1-1,-1-1 1,1 2-1,-17 108 946,-39 203-186,3-21-885,47-256-24,-9 17-463,15-53 551,-1 1 0,1-1 0,-1 0 0,1 0 0,-1 0 0,1 0 0,-1-1 0,0 1 0,1 0 0,-1 0 0,0 0 0,0 0 0,0-1 0,0 1 0,1 0 0,-1-1 0,-2 2 0,2-3-15,1 1 0,-1 0 1,0 0-1,0-1 0,0 1 1,0 0-1,1-1 0,-1 1 1,0-1-1,1 1 0,-1-1 1,0 1-1,1-1 0,-1 1 1,0-1-1,1 0 0,-1 1 1,1-1-1,-1 0 0,1 0 1,0 1-1,-1-1 0,1 0 1,0 0-1,-1 0 0,1 1 1,0-2-1,-10-32-478</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4:38.969"/>
    </inkml:context>
    <inkml:brush xml:id="br0">
      <inkml:brushProperty name="width" value="0.1" units="cm"/>
      <inkml:brushProperty name="height" value="0.1" units="cm"/>
      <inkml:brushProperty name="color" value="#FFC114"/>
    </inkml:brush>
  </inkml:definitions>
  <inkml:trace contextRef="#ctx0" brushRef="#br0">10 115 8834,'-10'-9'3233,"23"4"-2441,15-2-456,25 7-96,-4-2 32,-4 1-40,-8-2-48,-9-2-88,3 3-40,-14-8-136,-4-3-160,-11-3-336,-2 1-184,-2 0-745,2 4 969</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4:39.301"/>
    </inkml:context>
    <inkml:brush xml:id="br0">
      <inkml:brushProperty name="width" value="0.1" units="cm"/>
      <inkml:brushProperty name="height" value="0.1" units="cm"/>
      <inkml:brushProperty name="color" value="#FFC114"/>
    </inkml:brush>
  </inkml:definitions>
  <inkml:trace contextRef="#ctx0" brushRef="#br0">193 34 7218,'-60'-34'2359,"62"36"-2213,-1-1 1,1 1 0,-1 0 0,0 0 0,0 0-1,1-1 1,-1 1 0,-1 0 0,1 1-1,0-1 1,0 0 0,-1 0 0,1 0 0,-1 0-1,1 5 1,5 54 638,-1-15-508,-3-32-242,-1 1 1,0-1 0,-1 1-1,-1-1 1,0 1-1,-1-1 1,0 0 0,-2 1-1,1-1 1,-7 15 0,-5 4 143,0-2 0,-2 0 0,-21 30 0,-8 28 820,45-88-964,0 1-1,1-1 1,-1 0-1,0 0 1,0 0 0,0 1-1,1-1 1,-1 0 0,1 1-1,-1-1 1,1 1-1,0-1 1,-1 1 0,1-1-1,0 0 1,0 1 0,0-1-1,0 1 1,0-1 0,0 1-1,1-1 1,-1 1-1,0-1 1,1 1 0,-1-1-1,1 0 1,-1 1 0,1-1-1,0 0 1,1 3-1,-1-4-6,0 1 0,0 0-1,0-1 1,0 1-1,0-1 1,0 1 0,0-1-1,0 1 1,0-1-1,0 0 1,0 1 0,1-1-1,-1 0 1,0 0-1,0 0 1,0 0-1,0 0 1,0 0 0,1 0-1,-1 0 1,0-1-1,0 1 1,0 0 0,2-1-1,4-1 81,19-2 50,1-1 0,-1-2 0,50-19 0,-24 8-71,-46 16-224,-1 0 1,0 0 0,1-1-1,-1 1 1,0-1-1,0 0 1,-1 0 0,1-1-1,0 1 1,-1-1-1,0 0 1,0 0 0,0-1-1,-1 1 1,5-7-1,-2-2-581,-1 0-1,0 0 0,0 0 0,4-26 1,-4 18 215,8-28-1012</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4:39.652"/>
    </inkml:context>
    <inkml:brush xml:id="br0">
      <inkml:brushProperty name="width" value="0.1" units="cm"/>
      <inkml:brushProperty name="height" value="0.1" units="cm"/>
      <inkml:brushProperty name="color" value="#FFC114"/>
    </inkml:brush>
  </inkml:definitions>
  <inkml:trace contextRef="#ctx0" brushRef="#br0">1 80 11034,'60'-76'3305,"-60"76"-3282,1-1 0,-1 1 0,0 0 0,1-1 0,-1 1 1,0 0-1,1 0 0,-1-1 0,0 1 0,1 0 0,-1 0 0,1 0 0,-1 0 0,0-1 0,1 1 0,-1 0 1,1 0-1,-1 0 0,1 0 0,-1 0 0,1 0 0,-1 0 0,0 0 0,1 0 0,-1 0 0,1 0 0,-1 1 1,1-1-1,-1 0 0,0 0 0,1 0 0,-1 0 0,1 1 0,-1-1 0,0 0 0,1 0 0,-1 1 0,0-1 0,1 0 1,-1 1-1,0-1 0,0 0 0,1 1 0,-1-1 0,0 1 0,0-1 0,0 0 0,1 1 0,-1-1 0,0 1 1,0-1-1,0 0 0,0 1 0,0-1 0,0 1 0,10 30 69,-10-27 67,6 27 270,-1 0-1,-2 1 0,-2 57 1,0-15-250,3 42-108,-22 204 0,14-295-122,3-17-80,-1 0 0,1 0 1,0 1-1,1-1 0,0 0 0,0 0 1,3 15-1,5-48-2112,-3-25 1229,0-17 429</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4:39.988"/>
    </inkml:context>
    <inkml:brush xml:id="br0">
      <inkml:brushProperty name="width" value="0.1" units="cm"/>
      <inkml:brushProperty name="height" value="0.1" units="cm"/>
      <inkml:brushProperty name="color" value="#FFC114"/>
    </inkml:brush>
  </inkml:definitions>
  <inkml:trace contextRef="#ctx0" brushRef="#br0">1 226 9674,'78'-100'2718,"-76"97"-2674,0 1 0,0-1 0,0 1 0,1 0 0,-1 0 0,1 0 0,-1 0 0,1 1 0,-1-1 0,1 0 0,0 1 0,0 0 0,6-2 0,5-3 4,-10 4-18,1-1 0,0 1 0,0 0 0,0 1-1,0-1 1,0 1 0,11-2 0,26-8 211,78-46 101,-110 51-305,-6 4 134,-3 16 33,0 52 179,-2-1 1,-11 66 0,0-5-79,6 294 164,6-182-365,2-34-35,0-81 86,-20 196 0,16-299-136,2-17-7,0 1 1,0-1 0,-1 1-1,1-1 1,-1 1 0,0-1-1,0 0 1,-1 5 0,1-8-18,1 0 0,0 1 0,0-1 1,-1 0-1,1 0 0,0 0 0,0 0 1,-1 0-1,1 1 0,0-1 0,0 0 1,-1 0-1,1 0 0,0 0 0,0 0 1,-1 0-1,1 0 0,0 0 0,-1 0 1,1 0-1,0 0 0,0 0 0,-1 0 1,1 0-1,0 0 0,-1 0 0,1-1 0,0 1 1,0 0-1,-1 0 0,1 0 0,0 0 1,0 0-1,0-1 0,-1 1 0,1 0 1,0-1-1,-18-21-522,-45-96-1406,10 26 1346</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4:40.335"/>
    </inkml:context>
    <inkml:brush xml:id="br0">
      <inkml:brushProperty name="width" value="0.1" units="cm"/>
      <inkml:brushProperty name="height" value="0.1" units="cm"/>
      <inkml:brushProperty name="color" value="#FFC114"/>
    </inkml:brush>
  </inkml:definitions>
  <inkml:trace contextRef="#ctx0" brushRef="#br0">41 1 8394,'10'1'3553,"-5"-1"-1401,10 2-1920,6 1-104,14 2 8,-3 5 0,11-2-32,-5-3-136,-22-5-216,12 2-720,-21-1-120,-1-1 560</inkml:trace>
  <inkml:trace contextRef="#ctx0" brushRef="#br0" timeOffset="1">8 352 9026,'-8'7'3505,"8"4"-2177,15-1-1040,-2-15 48,17 7 8,2-10-24,14-12-144,4 2-128,-1-20-504,-3 2-200,-13-8 1184,1-11-624</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4:40.693"/>
    </inkml:context>
    <inkml:brush xml:id="br0">
      <inkml:brushProperty name="width" value="0.1" units="cm"/>
      <inkml:brushProperty name="height" value="0.1" units="cm"/>
      <inkml:brushProperty name="color" value="#FFC114"/>
    </inkml:brush>
  </inkml:definitions>
  <inkml:trace contextRef="#ctx0" brushRef="#br0">74 29 9482,'69'-28'3553,"-87"44"-2409,3 10-552,11 29 152,-11-6-32,-2-5-183,4 4-153,-3-9-320,1-1-176,5 6-536,0-9-297,4-16 2154,2-2-1193</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4:41.304"/>
    </inkml:context>
    <inkml:brush xml:id="br0">
      <inkml:brushProperty name="width" value="0.1" units="cm"/>
      <inkml:brushProperty name="height" value="0.1" units="cm"/>
      <inkml:brushProperty name="color" value="#FFC114"/>
    </inkml:brush>
  </inkml:definitions>
  <inkml:trace contextRef="#ctx0" brushRef="#br0">61 23 8154,'5'-3'398,"-1"0"1,2 0-1,-1 1 0,0 0 1,0 0-1,1 0 1,-1 0-1,1 1 0,-1 0 1,1 0-1,0 1 1,7 0-1,70 5-207,-41 3 159,58 17 1,-60-14-240,66 10 0,-100-20-106,1-1 0,-1 1 0,0 0 0,0 1 0,0-1 0,8 4 0,-11-3-5,-1 0 0,1 0 0,-1 1 0,1-1 0,-1 0 1,0 1-1,0 0 0,0-1 0,0 1 0,0 0 0,0 0 0,1 5 0,0 0 1,-1-1-1,0 0 1,0 0-1,-1 1 1,0-1 0,0 1-1,0-1 1,-1 1-1,-1 0 1,1-1 0,-1 1-1,-3 10 1,-3 12-9,-18 48 0,19-63 3,-1 2-105,-1-1 0,0 0 0,-1 0 0,-1-1 1,0 0-1,-1 0 0,-1-1 0,0-1 0,-1 0 0,0-1 1,-1 0-1,-1-1 0,0-1 0,0 0 0,-1-1 1,-33 14-1,45-21 25,-1-1 0,1 1-1,-1-1 1,0 0 0,0 0 0,0-1 0,0 1 0,1-1 0,-1 0 0,0-1 0,0 1 0,0-1 0,0 0 0,0 0 0,1 0-1,-1-1 1,1 0 0,-1 1 0,-4-4 0,4 1-2,0 0 0,0 0-1,0 0 1,1-1 0,-1 1-1,1-1 1,0 0 0,1-1-1,-1 1 1,1-1 0,0 1-1,1-1 1,-1 0 0,-1-7-1,0 2 47,-5-14 76,1-1 0,2 0 0,-5-30 0,11 55-14,-1-1-1,1 1 0,0 0 1,-1 0-1,1-1 1,0 1-1,0 0 1,0-1-1,0 1 1,0 0-1,0-1 0,0 1 1,1 0-1,-1-1 1,0 1-1,1 0 1,-1 0-1,1 0 1,-1-1-1,1 1 0,0 0 1,-1 0-1,1 0 1,0 0-1,0 0 1,0 0-1,0 0 1,0 0-1,0 0 0,0 1 1,0-1-1,0 0 1,0 1-1,0-1 1,1 0-1,-1 1 1,0 0-1,0-1 0,1 1 1,-1 0-1,0-1 1,1 1-1,-1 0 1,0 0-1,1 0 1,-1 0-1,0 0 0,0 1 1,1-1-1,1 1 1,1 0-6,0 0 0,0 1 0,1 0 0,-1 0 0,0 0 1,-1 0-1,1 0 0,0 1 0,-1 0 0,1-1 0,-1 2 0,0-1 0,0 0 1,4 7-1,-6-9-9,0 1 1,0 0-1,0 0 1,-1 0-1,1-1 0,-1 1 1,1 0-1,-1 0 1,0 0-1,0 0 1,0 0-1,0 0 1,0 0-1,0-1 1,0 1-1,-1 0 1,1 0-1,-1 0 0,1 0 1,-1 0-1,0-1 1,0 1-1,1 0 1,-1-1-1,0 1 1,-1 0-1,1-1 1,0 0-1,0 1 1,-1-1-1,1 0 0,-1 1 1,1-1-1,-1 0 1,1 0-1,-1 0 1,0 0-1,-2 1 1,-131 69 573,133-70-575,1 0 0,0 0 0,0 0 0,-1 0 0,1 0 0,0-1 0,-1 1 0,1-1 0,-1 1 0,1-1 0,-1 1-1,1-1 1,-1 0 0,1 0 0,-1 0 0,1 0 0,-1 0 0,1 0 0,-1 0 0,0 0 0,1 0 0,-1-1 0,1 1 0,0-1 0,-1 1 0,1-1 0,-1 0 0,1 1 0,0-1 0,-1 0 0,1 0 0,0 0 0,0 0 0,0 0 0,0 0 0,0 0 0,0-1 0,0 1 0,0 0 0,0 0 0,0-1 0,1 1 0,-1-1-1,0 1 1,1-1 0,0 1 0,-1-1 0,1 1 0,-1-4 0,0-3-19,0-1 0,0 0 0,0 0 0,1 0 0,0 1 1,3-18-1,-3 26 14,1-1 0,-1 0 0,0 0 0,0 0 0,1 1 0,-1-1 0,1 0 0,-1 0 0,1 1 0,-1-1 0,1 0 0,-1 1 0,1-1 0,-1 1 0,1-1 0,0 1 0,-1-1 0,1 1 0,0-1 0,0 1 0,-1 0 0,1-1 0,0 1 0,0 0 0,0 0 0,-1-1 0,1 1 0,0 0 0,0 0 0,0 0 0,-1 0 0,1 0 0,0 0 0,0 0 0,0 0 0,0 1 0,-1-1 0,1 0 0,0 0 0,0 1 0,0-1 0,-1 1 0,1-1 0,1 1 0,0 0 2,0 0 1,1 0-1,-1 1 0,0-1 0,0 0 1,0 1-1,0 0 0,0-1 1,0 1-1,0 0 0,-1 0 0,1 0 1,-1 0-1,2 3 0,0 6 76,0-1 0,-2 0-1,1 1 1,-1-1 0,-1 1 0,1-1-1,-3 17 1,-16 80 774,7-47-441,-6 107 594,17-152-879,0 1 1,1-1-1,0 1 1,2-1-1,-1 1 0,2-1 1,0 0-1,10 22 1,-13-34-104,0-1 1,1 0-1,-1 1 1,1-1-1,0 0 0,-1 0 1,1 0-1,0 0 1,0 0-1,0 0 1,1 0-1,-1-1 0,0 1 1,1-1-1,-1 0 1,1 0-1,-1 0 1,5 1-1,-2-1 1,0 0 1,0 0-1,1-1 1,-1 0-1,0 0 0,1 0 1,-1-1-1,0 0 1,6-1-1,10-4 34,0-2 0,-1 0 1,32-18-1,-50 25-51,5-3-6,43-22 95,63-44 0,-99 59-150,0 0 1,0 0 0,-1-2-1,-1 1 1,0-2-1,-1 1 1,0-2 0,16-28-1,17-58-1758,-27 49 1125</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4:41.666"/>
    </inkml:context>
    <inkml:brush xml:id="br0">
      <inkml:brushProperty name="width" value="0.1" units="cm"/>
      <inkml:brushProperty name="height" value="0.1" units="cm"/>
      <inkml:brushProperty name="color" value="#FFC114"/>
    </inkml:brush>
  </inkml:definitions>
  <inkml:trace contextRef="#ctx0" brushRef="#br0">45 95 11538,'-44'-21'4361,"62"18"-2856,11-4-1425,20 2-80,6-1 8,-3-1 16,11 5-8,-22-12-8,1 7-104,-4-1-440,-12-7-337,4 15-479,-9 2-104,-9-2 928</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4:42.002"/>
    </inkml:context>
    <inkml:brush xml:id="br0">
      <inkml:brushProperty name="width" value="0.1" units="cm"/>
      <inkml:brushProperty name="height" value="0.1" units="cm"/>
      <inkml:brushProperty name="color" value="#FFC114"/>
    </inkml:brush>
  </inkml:definitions>
  <inkml:trace contextRef="#ctx0" brushRef="#br0">457 0 8602,'-2'3'281,"0"0"-1,1 0 1,-1-1 0,0 1 0,0-1-1,0 0 1,0 1 0,-1-1 0,1 0-1,-1 0 1,1 0 0,-1-1 0,-3 3-1,-24 20 708,12 2-70,15-20-716,-1-1-1,0 1 0,0-1 0,0 0 1,-10 9-1,-14 13-8,0 1-1,2 0 1,2 2-1,-35 54 1,-67 143-158,114-200 217,-19 30-1282,31-56 1014,0-1 0,0 0 1,0 0-1,0 0 0,0 0 0,0 1 0,0-1 0,0 0 0,0 0 1,0 0-1,0 0 0,0 1 0,0-1 0,-1 0 0,1 0 1,0 0-1,0 0 0,0 0 0,0 0 0,0 1 0,-1-1 0,1 0 1,0 0-1,0 0 0,0 0 0,0 0 0,-1 0 0,1 0 0,0 0 1,0 0-1,0 0 0,0 0 0,-1 0 0,1 0 0,0 0 0,0 0 1,0 0-1,-1 0 0,1 0 0,0 0 0,0 0 0,0 0 0,0 0 1,-1 0-1,1 0 0,0 0 0,0-1 0,0 1 0,0 0 1,0 0-1,-1 0 0,1 0 0,0 0 0,0 0 0,0-1 0,0 1 1,0 0-1,0 0 0,0 0 0,0 0 0,-1-1 0,1 1 0,0 0 1,0 0-1,0 0 0,0 0 0,0-1 0,0 1 0,2-39-1277,6-3 697</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3:46.083"/>
    </inkml:context>
    <inkml:brush xml:id="br0">
      <inkml:brushProperty name="width" value="0.1" units="cm"/>
      <inkml:brushProperty name="height" value="0.1" units="cm"/>
      <inkml:brushProperty name="color" value="#FFC114"/>
    </inkml:brush>
  </inkml:definitions>
  <inkml:trace contextRef="#ctx0" brushRef="#br0">1 133 11819,'4'-4'22,"1"0"0,0 1 0,-1 0 0,1-1 1,0 2-1,1-1 0,-1 1 0,0-1 0,1 2 1,0-1-1,8-1 0,-4 0 26,-2 0-6,0 1 0,0-2 0,0 1 0,0-1 0,-1 0 0,1-1 0,-1 0 0,0 0 0,-1 0 0,1-1 0,-1 0 0,0 0 0,7-11 0,-12 16-28,0-1 0,1 0 0,-1 1 0,0-1 0,1 1 0,-1 0 0,1-1 0,0 1 0,-1 0 0,1 0 0,0 0 0,0 0 0,0 0 0,-1 1 0,1-1 0,0 1 0,0-1 0,0 1 0,0-1 0,0 1 0,0 0 0,0 0 0,0 0 0,0 0 0,0 0 0,0 1 0,0-1 0,0 1 0,0-1 0,0 1 0,0 0 0,0-1 0,0 1 0,3 2 0,-5 0 2,1 0 1,0-1-1,-1 1 0,1 0 1,-1-1-1,0 1 0,0 0 1,0 0-1,0-1 1,-1 1-1,1 0 0,-1 0 1,0-1-1,1 1 1,-1-1-1,0 1 0,-2 3 1,-3 17 51,5-2-27,1 0 0,1 0 0,7 34 0,1 42-4,-8-16-14,1-10 26,-13 108 0,10-170-55,-4 67 49,5-71-61,0 0 1,1 0-1,0 0 0,0 0 0,0 0 0,1 0 1,0-1-1,0 1 0,0-1 0,0 1 0,1-1 0,6 8 1,-9-11 9,0-1 0,0 0 0,0 0 1,0 0-1,1 0 0,-1 0 0,0 0 1,0 0-1,0 0 0,0 0 0,1 0 1,-1 1-1,0-1 0,0 0 1,0 0-1,0 0 0,0 0 0,0 0 1,1 0-1,-1 1 0,0-1 0,0 0 1,0 0-1,0 0 0,0 1 0,0-1 1,0 0-1,0 0 0,0 0 1,0 0-1,0 1 0,0-1 0,0 0 1,0 0-1,0 0 0,0 1 0,0-1 1,0 0-1,0 0 0,0 0 0,0 0 1,0 1-1,0-1 0,0 0 0,-1 0 1,1 0-1,0 0 0,0 0 1,0 1-1,0-1 0,0 0 0,0 0 1,-1 0-1,1 0 0,-14-2 1,-18-11 584,11-1-284</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4:42.364"/>
    </inkml:context>
    <inkml:brush xml:id="br0">
      <inkml:brushProperty name="width" value="0.1" units="cm"/>
      <inkml:brushProperty name="height" value="0.1" units="cm"/>
      <inkml:brushProperty name="color" value="#FFC114"/>
    </inkml:brush>
  </inkml:definitions>
  <inkml:trace contextRef="#ctx0" brushRef="#br0">1 0 7370,'6'12'982,"0"0"0,-1 0 0,-1 1 0,6 20 0,-6-13-456,-1 0 0,1 32 0,-3-29-473,-2 1 1,-1-1-1,0 1 0,-2-1 0,-11 36 1,9-46-52,1-13 3,5 0-4,-1-1-1,1 1 1,0-1 0,0 1-1,0-1 1,0 1 0,0-1-1,0 0 1,0 1 0,0-1-1,0 1 1,0-1 0,0 1-1,0-1 1,0 1 0,0-1-1,0 1 1,1-1 0,-1 1-1,0-1 1,0 1 0,1-1-1,-1 1 1,0-1 0,1 1-1,-1-1 1,0 1 0,1-1-1,1-2 3,0 0-1,0-1 1,0 1-1,-1 0 1,0-1-1,0 1 0,0-1 1,0 1-1,0-1 1,-1 1-1,1-1 1,-1 0-1,-1-6 1,3-8 1,1 1 1,0 1 0,1-1 0,1 1 0,1 0 0,1 0 0,0 0 0,0 1 0,18-25 0,-23 38-4,0 0-1,0 1 0,0-1 0,0 0 1,1 1-1,-1-1 0,0 1 0,1 0 0,-1 0 1,1 0-1,-1 0 0,1 0 0,-1 1 1,1-1-1,0 1 0,0-1 0,-1 1 1,1 0-1,0 0 0,-1 0 0,1 1 1,0-1-1,-1 1 0,1-1 0,4 3 0,1-1-6,1 1-1,-1-1 0,0 2 0,0 0 0,0 0 0,-1 0 0,10 7 0,-12-7-13,0 1 0,0 0 0,-1 0-1,1 0 1,7 12 0,-11-15 19,0-1-1,0 0 1,0 1-1,-1-1 1,1 1 0,0-1-1,-1 1 1,1 0-1,-1-1 1,1 1-1,-1 0 1,0-1-1,1 1 1,-1 0 0,0-1-1,0 1 1,-1 0-1,1 0 1,0-1-1,0 1 1,-1 0-1,1-1 1,-1 1 0,1-1-1,-1 1 1,0-1-1,0 1 1,-1 1-1,-12 16 18,-10 7 54,-5-12 20,-20 15 272,10 5 141,27-22-213,-1-1 0,1 0 0,-2-1 0,1 0-1,-1-2 1,-17 9 0,31-17-290,1 0 0,0 0 0,-1-1-1,1 1 1,-1 0 0,1 0 0,0 0-1,-1 0 1,1 0 0,0 0 0,-1 0-1,1 0 1,-1 1 0,1-1 0,0 0-1,-1 0 1,1 0 0,-1 1 0,1-1-1,0 0 1,-1 1 0,1-1 0,-1 0-1,1 1 1,-1-1 0,0 1 0,1-1-1,-1 1 1,1-1 0,-1 1 0,0-1-1,1 1 1,-1-1 0,0 1 0,1-1-1,-1 1 1,0 0 0,0-1 0,0 1-1,0-1 1,0 1 0,1 0 0,-1-1-1,0 1 1,0 0 0,-1-1-1,1 1 1,0-1 0,0 1 0,0 0-1,0-1 1,0 1 0,-1-1 0,1 1-1,0 0 1,0-1 0,-1 1 0,1-1-1,-1 1 1,1-1 0,0 1 0,-1-1-1,1 1 1,-1-1 0,1 0 0,-1 1-1,1-1 1,-2 1 0,6-3-87,-1 0 0,1-1 0,-1 1 0,0 0 0,0-1-1,0 0 1,-1 0 0,1 0 0,-1 0 0,3-4 0,12-13-466,35-20-429,22 0 373</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4:43.689"/>
    </inkml:context>
    <inkml:brush xml:id="br0">
      <inkml:brushProperty name="width" value="0.1" units="cm"/>
      <inkml:brushProperty name="height" value="0.1" units="cm"/>
      <inkml:brushProperty name="color" value="#FFC114"/>
    </inkml:brush>
  </inkml:definitions>
  <inkml:trace contextRef="#ctx0" brushRef="#br0">30 473 10626,'8'-18'1051,"0"-1"-1,16-24 1,-22 41-988,1-1 1,-1 1 0,1-1 0,0 1-1,0 0 1,0 0 0,0 0 0,0 0-1,0 1 1,0-1 0,0 1 0,1 0 0,-1 0-1,0 0 1,7 0 0,10-4-13,13-5-30,0 1 0,1 3 1,0 0-1,0 2 0,0 2 1,0 1-1,52 5 0,-86-4-20,1 0-1,-1 0 1,1 0-1,-1 0 1,0 0-1,1 0 1,-1 0-1,1 0 1,-1 0 0,1 0-1,-1 0 1,0 0-1,1 1 1,-1-1-1,1 0 1,-1 0-1,0 0 1,1 1-1,-1-1 1,0 0-1,1 0 1,-1 1 0,0-1-1,1 0 1,-1 1-1,0-1 1,0 0-1,1 1 1,-1-1-1,0 0 1,0 1-1,0-1 1,0 1-1,0-1 1,1 1 0,-1-1-1,0 0 1,0 1-1,0-1 1,0 1-1,0-1 1,0 0-1,0 2 1,-15 20 10,8-15-9,-1 0-1,0 0 0,0-1 0,-13 8 1,-53 20-90,-80 24 0,116-45-62,-18-2-258,54-11 392,1 1 0,-1-1 0,0 0 0,1 0-1,-1 0 1,0 0 0,1 0 0,-1 0 0,0 0 0,1-1 0,-1 1-1,0-1 1,1 1 0,-1-1 0,1 1 0,-1-1 0,1 0 0,-1 0-1,1 0 1,0 0 0,-1 0 0,1 0 0,0 0 0,0 0 0,0 0 0,0-1-1,0 1 1,0-1 0,-1-1 0,2 3 9,1-3-50,10 3 12,-10 1 174,12 32 410,-9-14-355,-1 0 1,-1 1-1,0-1 1,-2 1-1,0-1 1,-1 1 0,-6 30-1,-63 538 844,66-566-1102,8-40-218,99-521-3164,-91 465 3322,4 1-1,3 1 1,3 0 0,3 2-1,3 0 1,3 2 0,41-64-1,-56 107 229,-7 12 52,0-1 0,-1 0-1,-1 0 1,0 0 0,6-18-1,-9 22 177,-1 13 2,3 19 132,-4-12-417,0 9 59,0 0 0,-1 0 1,-1 1-1,0-1 1,-2 1-1,0-1 1,-7 25-1,-45 144 189,31-116-249,6-25-75,-2-2 1,-2 0-1,-49 76 0,68-119 29,1 0 2,0-1 0,0 1 0,0-1 0,0 1 0,-1-1 0,1 0 0,0 1 0,-1-1 0,1 0 0,-1 0 0,1 0 0,-1 0 0,1 0 0,-1 0 0,-3 0 0,5-1 6,-1 0 0,0 0 0,0 0 0,1 0 0,-1 0 0,0 0 0,0 0 0,1 0 0,-1 0 0,0 0 0,0-1 0,1 1 0,-1 0 0,0-1 0,1 1 0,-1 0 0,1-1 1,-1 1-1,0-1 0,1 1 0,-1-1 0,1 1 0,-1-1 0,1 1 0,-1-1 0,1 0 0,0 1 0,-1-1 0,1 0 0,0 1 0,-1-1 0,1 0 0,0 0 0,0 1 0,0-1 0,0 0 0,-1 0 0,1 1 1,0-2-1,1 0 3,-1 1 1,0-1-1,0 0 1,1 1-1,-1-1 1,0 0 0,1 1-1,0-1 1,-1 0-1,1 1 1,0-1 0,0 1-1,0-1 1,0 1-1,0 0 1,0-1-1,1 1 1,1-2 0,30-24 37,-25 20-36,4-1-4,0 0 0,0 1 0,1 0 0,0 1 1,0 0-1,0 1 0,1 1 0,0 0 0,0 0 0,0 2 0,0 0 0,0 0 0,0 1 0,25 2 0,-38-1-1,-1 0 0,1 0 1,0 0-1,-1 0 0,1 0 0,0 0 0,0 0 0,-1 0 0,1 0 0,0 0 0,-1 0 0,1 0 1,0 1-1,-1-1 0,1 0 0,0 0 0,-1 1 0,1-1 0,0 0 0,-1 1 0,1-1 0,-1 1 1,1-1-1,-1 1 0,1-1 0,-1 1 0,1-1 0,-1 1 0,1 0 0,-1-1 0,0 1 0,1 0 1,-1-1-1,0 1 0,0 0 0,1-1 0,-1 1 0,0 0 0,0-1 0,0 1 0,0 0 0,0 0 1,0-1-1,0 2 0,2 8 2,-1-6-1,-1 0 0,1 1 0,-1-1 0,-1 0 1,1 0-1,-1 1 0,1-1 0,-1 0 0,0 0 0,-1 0 0,1 0 0,-1 0 1,1 0-1,-1 0 0,-1 0 0,1-1 0,0 1 0,-1-1 0,0 0 0,-5 5 1,-11 12 8,-1-1 1,-27 19 0,-2 3 8,22-12-17,1 1 1,1 2 0,2 1 0,1 0 0,1 2 0,-18 43 0,34-68-7,0-1-1,-1 0 1,-1 0 0,-11 13 0,5-6-67,13-15 62,0-1 0,0 0 0,-1 0 0,1 0 1,0 1-1,0-1 0,0 0 0,0 0 1,0 0-1,0 1 0,0-1 0,-1 0 0,1 0 1,0 0-1,0 0 0,0 1 0,0-1 1,-1 0-1,1 0 0,0 0 0,0 0 1,0 0-1,-1 0 0,1 1 0,0-1 0,0 0 1,-1 0-1,1 0 0,0 0 0,0 0 1,0 0-1,-1 0 0,1 0 0,0 0 0,0 0 1,-1 0-1,1 0 0,0 0 0,0 0 1,0-1-1,-1 1 0,1 0 0,0 0 0,0 0 1,0 0-1,-1 0 0,1 0 0,0 0 1,0-1-1,0 1 0,-1 0 0,1 0 0,0 0 1,0 0-1,0-1 0,0 1 0,0 0 1,0 0-1,-1-1 0,-2-22-426,5-26-242,31-147-1468,-33 192 2145,1 0 1,-1 1-1,1-1 1,0 0-1,0 0 0,1 1 1,-1-1-1,1 1 0,0-1 1,-1 1-1,2 0 1,1-4-1,-3 7 23,-1-1 1,1 1-1,0 0 1,-1-1-1,1 1 0,0 0 1,-1-1-1,1 1 1,0 0-1,-1 0 0,1-1 1,0 1-1,0 0 1,-1 0-1,1 0 0,0 0 1,0 0-1,-1 0 1,1 0-1,0 1 1,0-1-1,-1 0 0,1 0 1,0 1-1,25 20 919,82 113 1381,144 157 366,-160-183-2297,-22-25-405,-67-81-45,0 1 0,-1-1-1,1 1 1,0-1 0,0 0 0,0 0 0,0 0-1,4 1 1,-6-3 21,0 1-1,0-1 1,0 0-1,0 1 1,0-1 0,-1 0-1,1 0 1,0 0-1,0 0 1,0 0 0,0 0-1,0 0 1,0 0-1,0 0 1,-1-1-1,1 1 1,0 0 0,0 0-1,0-1 1,0 1-1,-1-1 1,1 1-1,0-1 1,0 1 0,-1-1-1,1 1 1,0-1-1,-1 0 1,1 1 0,0-1-1,-1 0 1,1 1-1,-1-1 1,0 0-1,1 0 1,-1 0 0,1 1-1,-1-3 1,7-38-549</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4:44.019"/>
    </inkml:context>
    <inkml:brush xml:id="br0">
      <inkml:brushProperty name="width" value="0.1" units="cm"/>
      <inkml:brushProperty name="height" value="0.1" units="cm"/>
      <inkml:brushProperty name="color" value="#FFC114"/>
    </inkml:brush>
  </inkml:definitions>
  <inkml:trace contextRef="#ctx0" brushRef="#br0">0 59 10610,'7'5'3577,"17"5"-3465,4-13-40,13 1-48,-1-6 32,6-7-8,1 5 8,-4-1-24,-5-7-64,-9 11-296,4 7-264,-18 3-3057,-8 9 2553</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4:44.752"/>
    </inkml:context>
    <inkml:brush xml:id="br0">
      <inkml:brushProperty name="width" value="0.1" units="cm"/>
      <inkml:brushProperty name="height" value="0.1" units="cm"/>
      <inkml:brushProperty name="color" value="#FFC114"/>
    </inkml:brush>
  </inkml:definitions>
  <inkml:trace contextRef="#ctx0" brushRef="#br0">307 1 7962,'-57'74'2436,"49"-63"-2106,1 1 1,1 0-1,0 0 0,0 0 1,1 1-1,1 0 0,-5 22 0,-2 4 216,-62 170 554,-14 44-965,67-216-262,12-29-291,10-26-523,74-192-5114,-72 195 5584,1 0 0,0-1 0,1 2 0,13-25 0,-16 35 765,0-1-1,0 1 0,1 0 1,-1 0-1,1 0 1,0 0-1,0 0 0,0 1 1,0 0-1,1 0 1,-1 0-1,1 0 0,0 1 1,0 0-1,0 0 0,0 0 1,0 0-1,6 0 1,-10 2-245,0 0 1,0 1 0,0-1 0,0 1 0,0-1 0,0 1 0,0-1-1,0 1 1,0-1 0,0 1 0,0 0 0,0-1 0,-1 1 0,1 0-1,0 0 1,-1 0 0,1 0 0,0-1 0,-1 1 0,1 0 0,-1 0-1,0 0 1,1 0 0,-1 0 0,1 2 0,8 30 338,-8-31-323,3 21 129,0 0 1,-2 0-1,-1 0 0,0 1 0,-2-1 0,-6 40 1,-1-19 79,-2 0 0,-23 64 0,31-111-252,0-1 0,0 0 0,0 0 0,1 0 0,0 0 0,0 0 0,-2-8 0,3-1-15,1 0 0,0 0-1,1 1 1,0-1 0,1 1 0,0-1-1,1 1 1,1 0 0,0 0 0,0 1-1,1-1 1,0 1 0,1 0 0,1 1-1,0 0 1,12-12 0,-14 16-6,1 0 0,-1 1 0,1-1 1,1 2-1,-1-1 0,1 1 0,0 0 0,0 1 1,0 0-1,0 0 0,0 1 0,1 0 0,13-2 1,28-8-5,-2 2-20,-46 10 22,-1-1 1,1 1-1,-1 0 0,1-1 0,-1 1 1,1 0-1,0 0 0,-1 0 0,1 0 1,-1 1-1,1-1 0,-1 0 0,1 1 1,-1-1-1,1 1 0,-1-1 0,1 1 1,-1 0-1,0-1 0,1 1 1,-1 0-1,0 0 0,0 0 0,0 0 1,2 2-1,-3-1 3,-1 0 1,1 0-1,-1 1 1,0-1-1,0 0 1,1 0-1,-1 0 1,0 0-1,-1 0 1,1 0-1,0 0 1,-1-1-1,1 1 1,-1 0-1,1-1 1,-1 1-1,0-1 1,-3 3-1,-7 9 52,-19 27 132,-31 47 274,-67 101 968,118-173-1334,-5 9 69,21-24-147,14-11-69,-8 4-73,-1-1-1,-1 0 1,1 0-1,-1-1 1,-1-1-1,12-15 1,43-73-1085,-23 34 468,30-33 72</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4:45.108"/>
    </inkml:context>
    <inkml:brush xml:id="br0">
      <inkml:brushProperty name="width" value="0.1" units="cm"/>
      <inkml:brushProperty name="height" value="0.1" units="cm"/>
      <inkml:brushProperty name="color" value="#FFC114"/>
    </inkml:brush>
  </inkml:definitions>
  <inkml:trace contextRef="#ctx0" brushRef="#br0">44 1 10570,'-4'11'3721,"1"4"-3257,3 10-224,2 2 32,3 8-64,0-7-24,-5 3-184,-5 2-232,-7-4-472,1 16-376,-9-2 616</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4:45.453"/>
    </inkml:context>
    <inkml:brush xml:id="br0">
      <inkml:brushProperty name="width" value="0.1" units="cm"/>
      <inkml:brushProperty name="height" value="0.1" units="cm"/>
      <inkml:brushProperty name="color" value="#FFC114"/>
    </inkml:brush>
  </inkml:definitions>
  <inkml:trace contextRef="#ctx0" brushRef="#br0">0 102 8842,'0'-6'3633,"28"4"-1657,30 0-1840,12 1 72,17-2 96,-11-7 40,-9-3-40,-6-2-112,-15-5-152,-3 2-80,-9 13-408,-13-1-192,-9 9-384,-2 8-104,-17-12 736</inkml:trace>
  <inkml:trace contextRef="#ctx0" brushRef="#br0" timeOffset="1">358 125 7458,'-18'17'3032,"0"-6"-1671,7 11-777,-1 7-144,-8-1 32,4 7 128,9 6 16,-7 6-16,-3-2-56,-2 2-232,-4-4-112,-5-12-176,18 17-160,8-6-504,-23-24-200,25-3-424,0-20 696</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4:45.803"/>
    </inkml:context>
    <inkml:brush xml:id="br0">
      <inkml:brushProperty name="width" value="0.1" units="cm"/>
      <inkml:brushProperty name="height" value="0.1" units="cm"/>
      <inkml:brushProperty name="color" value="#FFC114"/>
    </inkml:brush>
  </inkml:definitions>
  <inkml:trace contextRef="#ctx0" brushRef="#br0">1 1 8290,'11'13'3128,"1"4"-2159,-3 2-585,8 7-80,-9 1-40,-1-6-64,-1 2-64,-2-10-104,-4-11-32,4-2-152,0-8-120,-4 6-352,0 0-56,13-29-1113,30-54 1201</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4:46.153"/>
    </inkml:context>
    <inkml:brush xml:id="br0">
      <inkml:brushProperty name="width" value="0.1" units="cm"/>
      <inkml:brushProperty name="height" value="0.1" units="cm"/>
      <inkml:brushProperty name="color" value="#FFC114"/>
    </inkml:brush>
  </inkml:definitions>
  <inkml:trace contextRef="#ctx0" brushRef="#br0">354 161 3521,'47'-116'2406,"-25"77"-4,-21 39-2320,-1-1 0,0 1 0,1 0 0,-1-1 0,0 1 0,1-1 0,-1 1 0,0 0 0,1-1 0,-1 1 0,1 0 0,-1 0-1,1-1 1,-1 1 0,1 0 0,-1 0 0,1 0 0,-1 0 0,1 0 0,-1-1 0,1 1 0,-1 0 0,1 0 0,-1 0 0,1 0 0,-1 0 0,1 1 0,-1-1 0,1 0 0,-1 0 0,1 0 0,0 1 0,0 1 50,0-1 1,0 1-1,0 0 1,0 0-1,0 0 1,-1 0-1,1 0 1,-1 0-1,1 0 1,-1 0-1,0 0 1,0 1-1,0-1 1,0 0-1,0 0 1,0 0-1,-1 0 1,1 0-1,-1 0 1,-1 4-1,-11 29 638,-2-1 0,-32 56-1,25-51-547,-22 56 0,33-75-224,9-13 103,20-10-7,-4 0-83,6-3-5,-1-1-1,0-1 1,0-1-1,21-14 1,38-17-393,8 5-1905,-85 35 2258,-1 0 1,1 0-1,-1-1 0,1 1 1,-1 0-1,0 0 1,1 0-1,-1 0 1,1 0-1,-1-1 0,0 1 1,1 0-1,-1 0 1,0-1-1,1 1 1,-1 0-1,0-1 1,1 1-1,-1 0 0,0-1 1,0 1-1,1-1 1,-1 1-1,0 0 1,0-1-1,0 1 0,0-1 1,1 1-1,-1-1 1,-2-9-527</inkml:trace>
  <inkml:trace contextRef="#ctx0" brushRef="#br0" timeOffset="1">37 567 8602,'-22'16'3529,"8"-6"-1769,23 1-1560,5-11 64,18 0 120,26 7 24,-1-20-48,4 3-96,2-13-192,-8-13 8,4 13-80,4-7-88,-9 14-248,-5-2-208,-8 10-184,-6-1-136,-33-5-56,-2 9 568</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4:46.503"/>
    </inkml:context>
    <inkml:brush xml:id="br0">
      <inkml:brushProperty name="width" value="0.1" units="cm"/>
      <inkml:brushProperty name="height" value="0.1" units="cm"/>
      <inkml:brushProperty name="color" value="#FFC114"/>
    </inkml:brush>
  </inkml:definitions>
  <inkml:trace contextRef="#ctx0" brushRef="#br0">24 0 7378,'-1'14'4298,"8"16"-3214,-2-6-599,0 48 884,-4 0-1,-12 111 0,1-15-788,-1 8-131,4-91-173,6 148 1,1-232-304,0 0 0,0-1 1,0 1-1,1 0 0,-1-1 0,0 1 0,0 0 1,1-1-1,-1 1 0,0 0 0,1-1 0,-1 1 0,1-1 1,-1 1-1,1 0 0,-1-1 0,1 0 0,-1 1 1,1-1-1,-1 1 0,1-1 0,0 1 0,-1-1 1,1 0-1,0 0 0,0 1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4:48.238"/>
    </inkml:context>
    <inkml:brush xml:id="br0">
      <inkml:brushProperty name="width" value="0.1" units="cm"/>
      <inkml:brushProperty name="height" value="0.1" units="cm"/>
      <inkml:brushProperty name="color" value="#FFC114"/>
    </inkml:brush>
  </inkml:definitions>
  <inkml:trace contextRef="#ctx0" brushRef="#br0">1 93 8890,'0'1'96,"1"0"1,-1 0-1,1-1 1,0 1-1,-1 0 0,1 0 1,0-1-1,0 1 1,0 0-1,-1-1 1,1 1-1,0-1 1,0 1-1,0-1 0,0 0 1,0 1-1,0-1 1,0 0-1,0 0 1,0 0-1,0 1 0,0-1 1,0 0-1,0 0 1,0-1-1,0 1 1,0 0-1,0 0 0,0 0 1,0-1-1,0 1 1,0 0-1,0-1 1,1 0-1,53-20-155,-24 8 342,37-5-150,0 3-1,2 3 0,113-5 0,-145 15-109,-21 0-18,0 2 0,0 0 0,32 4 0,-46-3-4,1 0-1,0 0 1,-1 0-1,1 0 1,-1 0-1,1 1 1,-1 0-1,0-1 1,0 1-1,0 0 0,3 3 1,-4-3-1,-1-1 1,0 1 0,0-1-1,0 1 1,0-1 0,0 1-1,-1-1 1,1 1-1,0 0 1,-1 0 0,1-1-1,-1 1 1,0 0-1,1 0 1,-1-1 0,0 1-1,0 0 1,0 0-1,0 0 1,-1 0 0,1-1-1,0 1 1,-2 3-1,-3 8-12,0 1-1,-1-2 0,0 1 0,-1-1 0,0 0 0,-1 0 0,0-1 0,-1 0 0,-1 0 0,1-1 0,-2 0 0,1-1 0,-20 13 0,22-16-44,0-1 0,0 0-1,-1-1 1,0 0 0,1 0-1,-1-1 1,-1 0 0,1 0-1,0-1 1,-1-1-1,1 1 1,-1-1 0,1-1-1,-1 0 1,0 0 0,1-1-1,-1 0 1,1-1 0,-1 0-1,-17-6 1,25 7 56,-1 0 0,1 0 0,-1 0 0,1-1 0,0 1 0,-1-1 1,1 1-1,0-1 0,0 0 0,0 0 0,0 0 0,0 0 0,0 0 0,1 0 0,-1 0 1,1 0-1,-2-4 0,3 4 4,-1 1 1,1-1-1,0 0 1,0 0 0,1 0-1,-1 1 1,0-1-1,0 0 1,1 0-1,-1 1 1,1-1-1,0 0 1,-1 1 0,1-1-1,0 0 1,0 1-1,0-1 1,0 1-1,0 0 1,0-1 0,1 1-1,-1 0 1,0-1-1,1 1 1,-1 0-1,3-1 1,-2 0 13,1 0 1,-1 0-1,0 0 1,0 1-1,1-1 1,-1 1-1,0 0 0,1-1 1,0 1-1,-1 0 1,1 1-1,0-1 1,-1 0-1,1 1 1,4-1-1,-5 2-5,0 0-1,0 0 1,1 0-1,-1 0 1,0 0 0,0 1-1,0-1 1,0 1 0,-1 0-1,1-1 1,0 1 0,-1 0-1,1 0 1,-1 0-1,0 0 1,1 0 0,-1 0-1,1 3 1,-1-3-4,-1 0 1,1-1-1,0 1 0,-1 0 1,1 0-1,-1 0 0,0 0 1,0 0-1,0 0 1,0 0-1,0 0 0,0 0 1,0 0-1,-1 0 0,1 0 1,-1 0-1,0 0 0,1-1 1,-1 1-1,-2 3 0,-26 40 168,12-21-47,16-22-115,0 0 0,0 0 0,1 0-1,-1 0 1,1 0 0,0 0 0,-1 0 0,1 0 0,0 0 0,0 0 0,0 0-1,1 0 1,0 3 0,-1 11 121,1 2 154,0-17-273,-1-1-1,1 1 1,0-1-1,0 1 1,0-1-1,-1 1 1,1-1-1,0 0 1,0 0-1,0 1 1,0-1 0,0 0-1,0 0 1,0 0-1,0 0 1,-1 0-1,1 0 1,0 0-1,0 0 1,0-1-1,0 1 1,0 0-1,0 0 1,0-1 0,-1 1-1,1-1 1,0 1-1,0 0 1,1-2-1,102-54 552,-91 50-563,-1 0 0,1-1 1,-1-1-1,-1 0 0,0-1 0,0 0 0,0 0 0,11-15 0,-14 17-113,-7 6 50,-1 1 1,1-1-1,0 1 1,0-1 0,0 1-1,-1-1 1,1 0-1,0 1 1,-1-1 0,1 0-1,0 1 1,-1-1-1,1 0 1,-1 0-1,1 0 1,-1 0 0,0 1-1,1-1 1,-1 0-1,0 0 1,0 0-1,1 0 1,-1 0 0,0 0-1,0 0 1,0-1-1,-2 0-287</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3:46.405"/>
    </inkml:context>
    <inkml:brush xml:id="br0">
      <inkml:brushProperty name="width" value="0.1" units="cm"/>
      <inkml:brushProperty name="height" value="0.1" units="cm"/>
      <inkml:brushProperty name="color" value="#FFC114"/>
    </inkml:brush>
  </inkml:definitions>
  <inkml:trace contextRef="#ctx0" brushRef="#br0">51 140 8106,'-51'-76'2936,"53"65"-2336,10-4-399,2 15 23,0-16-24,7 6 8,7 8-96,11-1-16,-6-4-64,-2 12-16,-1 2-168,-9-2-152,7 13-465,-20-10 465</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4:48.567"/>
    </inkml:context>
    <inkml:brush xml:id="br0">
      <inkml:brushProperty name="width" value="0.1" units="cm"/>
      <inkml:brushProperty name="height" value="0.1" units="cm"/>
      <inkml:brushProperty name="color" value="#FFC114"/>
    </inkml:brush>
  </inkml:definitions>
  <inkml:trace contextRef="#ctx0" brushRef="#br0">355 0 6817,'-46'25'2710,"44"-24"-2603,0 0-1,1 0 0,-1 1 1,1-1-1,-1 1 0,1-1 1,-1 1-1,1 0 0,0-1 0,0 1 1,0 0-1,0 0 0,0 0 1,0 0-1,1 0 0,-1 0 1,1 0-1,-1 0 0,1 2 0,-2 4 42,-38 141 953,-23 70-200,50-178-865,-2-1 0,-2-1 1,-2 0-1,-32 51 0,25-63-32,25-26-18,0 0 1,0 0-1,0 0 0,0 0 0,0 0 0,-1-1 0,1 1 1,0 0-1,-1-1 0,1 0 0,0 1 0,-1-1 1,1 1-1,-1-1 0,1 0 0,0 0 0,-1 0 1,1 0-1,-1 0 0,1 0 0,-2-1 0,2 0-40,0 1 1,0-1-1,0 0 0,1 0 0,-1 0 0,0 0 1,1 0-1,-1 0 0,0 0 0,1 0 0,-1 0 0,1 0 1,0 0-1,-1 0 0,1 0 0,0 0 0,0 0 1,0 0-1,0-1 0,0 1 0,0 0 0,0-2 0,2-28-1122,-2 30 1091,7-33-618</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4:48.900"/>
    </inkml:context>
    <inkml:brush xml:id="br0">
      <inkml:brushProperty name="width" value="0.1" units="cm"/>
      <inkml:brushProperty name="height" value="0.1" units="cm"/>
      <inkml:brushProperty name="color" value="#FFC114"/>
    </inkml:brush>
  </inkml:definitions>
  <inkml:trace contextRef="#ctx0" brushRef="#br0">0 9 6873,'20'-4'1543,"0"2"1,37 0-1,92 15-645,-33-1-296,184 22 13,-176-35-1137,-124 3-198,-11-1 239,-17-12 68</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4:49.384"/>
    </inkml:context>
    <inkml:brush xml:id="br0">
      <inkml:brushProperty name="width" value="0.1" units="cm"/>
      <inkml:brushProperty name="height" value="0.1" units="cm"/>
      <inkml:brushProperty name="color" value="#FFC114"/>
    </inkml:brush>
  </inkml:definitions>
  <inkml:trace contextRef="#ctx0" brushRef="#br0">43 28 9346,'-9'5'562,"-20"14"1167,29-19-1709,-1 1 0,1-1-1,0 0 1,-1 1 0,1-1 0,0 1-1,-1-1 1,1 0 0,0 1-1,0-1 1,-1 1 0,1-1 0,0 1-1,0-1 1,0 1 0,0-1 0,-1 1-1,1-1 1,0 0 0,0 1-1,0-1 1,0 1 0,0-1 0,0 1-1,0-1 1,1 1 0,-1-1 0,0 1-1,0-1 1,0 1 0,0-1-1,1 1 1,-1-1 0,0 1 0,0-1-1,1 0 1,-1 1 0,0-1-1,1 1 1,-1-1 0,0 0 0,1 1-1,-1-1 1,1 0 0,-1 0 0,0 1-1,2-1 1,2 5-7,1 1 0,-1-1 0,0 1 0,0-1 0,-1 1 0,0 0 1,0 1-1,0-1 0,2 11 0,-2 45-13,1-50 0,-3-9 1,0-1-1,0 0 0,-1 1 0,1-1 1,-1 0-1,1 1 0,-1-1 1,0 1-1,0-1 0,0 1 0,0-1 1,0 1-1,-1-1 0,1 1 0,-1-1 1,-1 4-1,-1 9-32,3-13 22,0-1 1,-1 1-1,1-1 0,0 0 0,-1 1 1,1-1-1,-1 0 0,1 1 0,-1-1 1,1 0-1,-1 0 0,0 1 0,0-1 1,1 0-1,-3 1 0,14-39-501,3 7 524,2 0-1,0 1 0,27-34 1,-21 31 32,-20 26-34,2 1 0,-1-1 1,1 1-1,-1 0 1,2 1-1,-1-1 0,9-7 1,-7 8 3,1 1-1,1-1 1,-1 1 0,0 0 0,1 1 0,-1-1 0,1 2 0,0-1 0,0 1 0,0 0 0,0 1 0,0 0 0,0 0 0,-1 0-1,1 1 1,15 4 0,-16-3-5,0 0 0,-1 0 1,1 0-1,-1 1 0,0 0 0,0 1 0,0-1 0,0 1 0,-1 0 0,0 1 0,1-1 0,-1 1 0,-1 0 0,1 0 1,-1 1-1,0-1 0,0 1 0,-1 0 0,1 0 0,3 10 0,-5-9-18,0 1 0,0 0-1,-1 0 1,0 0 0,0 0 0,-1 0 0,0 0 0,0 0-1,-1 0 1,-3 14 0,3-17 3,0-1 1,0 1-1,-1-1 0,1 1 1,-1-1-1,0 0 0,-1 0 0,1 0 1,-1 0-1,1 0 0,-1-1 1,-1 1-1,1-1 0,0 1 1,-1-1-1,1-1 0,-1 1 0,0 0 1,-7 3-1,-20 4 165,0-1 0,0-1 0,0-2 0,-1-1 0,0-2 0,0-1 0,-44-2 0,76 0-140,-1 0-1,1 0 1,-1 0-1,0 0 1,1 0-1,-1 0 1,0 0-1,1 0 1,-1 0-1,0 0 1,1 0-1,-1 0 0,0 0 1,1-1-1,-1 1 1,1 0-1,-1-1 1,1 1-1,-1 0 1,0-1-1,1 1 1,-1 0-1,1-1 1,-1 1-1,1-1 1,0 1-1,-1-1 1,1 1-1,-1-2 1,11-14 168,36-14-167,-14 19-13,0 1 1,56-10-1,12-3-153,-80 20-125,12-3-248,-31 6 450,0-1-1,0 1 0,-1 0 1,1 0-1,0-1 0,0 1 1,-1 0-1,1-1 0,0 1 1,-1-1-1,1 1 0,0-1 1,-1 1-1,1-1 0,-1 1 1,1-1-1,-1 1 0,1-1 1,-1 0-1,1 1 0,-1-1 1,0 0-1,1 0 0,-1 1 1,0-1-1,0 0 0,1-1 1,-3-8-406</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4:49.891"/>
    </inkml:context>
    <inkml:brush xml:id="br0">
      <inkml:brushProperty name="width" value="0.1" units="cm"/>
      <inkml:brushProperty name="height" value="0.1" units="cm"/>
      <inkml:brushProperty name="color" value="#FFC114"/>
    </inkml:brush>
  </inkml:definitions>
  <inkml:trace contextRef="#ctx0" brushRef="#br0">266 1 5793,'-6'3'2989,"6"-3"-2903,0 0-1,0 0 1,0 0-1,0 1 0,0-1 1,1 3 1195,-1-3-1196,1 27 548,-1 9-573,-6-8 92,-5 35 58,8-28-99,-13 52 1,0-4-18,11-58-75,-2-1 0,0 0 0,-2 0-1,-1 0 1,-1-1 0,-24 38 0,-3 10-5,26-48 1,-2 0 0,-1 0 0,-32 38 0,48-61-12,-1-1-1,1 1 1,-1 0 0,0 0 0,1 0 0,-1 0 0,0 0 0,1 0 0,-1 1 0,0-1-1,1 0 1,-1 0 0,0 0 0,1 0 0,-1 0 0,0 0 0,1 1 0,-1-1 0,0 0-1,1 0 1,-1 0 0,0 1 0,0-1 0,1 0 0,-1 0 0,0 1 0,0-1 0,0 0-1,1 1 1,-1-1 0,0 0 0,0 1 0,0-1 0,0 0 0,0 1 0,1-1 0,-1 0-1,0 1 1,0-1 0,0 0 0,0 1 0,0-1 0,0 1 0,0-1 0,0 0 0,-1 1-1,1-1 1,0 0 0,0 1 0,0-1 0,0 0 0,0 1 0,0-1 0,-1 0 0,1 1-1,0-1 1,0 0 0,-1 0 0,1 1 0,0-1 0,0 0 0,-1 0 0,1 1 0,0-1 0,-1 0-1,1 0 1,-1 0 0,3 0 8,1 0 1,-1 0-1,0-1 0,0 1 1,0-1-1,0 0 0,0 0 1,0 0-1,0 0 0,0 0 0,0 0 1,0 0-1,3-3 0,11-10 10,1 0 0,0 2 0,1 0 0,1 1 0,0 0 0,39-14 0,-34 15-22,1-1-1,-1-2 1,-1 0 0,27-21-1,-10 0 15,-20 15-14,1 1 0,1 1 0,1 1-1,0 1 1,34-16 0,-57 31 7,0 0 0,1 0 0,-1-1 1,1 1-1,-1 0 0,1 0 0,-1 0 1,1 0-1,-1 0 0,1 0 0,-1 0 0,1 0 1,-1 0-1,1 0 0,-1 0 0,1 0 1,-1 0-1,1 0 0,-1 0 0,1 1 1,-1-1-1,1 0 0,-1 0 0,1 1 0,-1-1 1,1 0-1,-1 0 0,0 1 0,1-1 1,-1 0-1,1 1 0,4 20 234,-9 34 211,2-40-334,-4 59 244,1-38-416,2-1 1,1 1-1,2-1 1,2 1 0,8 50-1,-4-70-593,2-12 247</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4:50.502"/>
    </inkml:context>
    <inkml:brush xml:id="br0">
      <inkml:brushProperty name="width" value="0.1" units="cm"/>
      <inkml:brushProperty name="height" value="0.1" units="cm"/>
      <inkml:brushProperty name="color" value="#FFC114"/>
    </inkml:brush>
  </inkml:definitions>
  <inkml:trace contextRef="#ctx0" brushRef="#br0">183 56 6489,'8'-36'1734,"-3"16"896,-6 47-710,0-11-1950,-1-1 0,0 1 0,-1-1-1,-1 0 1,-1 0 0,0 0-1,-1-1 1,0 1 0,-1-1-1,-1-1 1,0 1 0,-1-1 0,-12 13-1,-20 39 48,34-51-9,-1 0 1,0-1-1,-16 19 1,10-23 32,14-9-38,0 0 1,-1 0-1,1 0 1,0-1 0,-1 1-1,1 0 1,0 0 0,-1-1-1,1 1 1,0 0-1,-1-1 1,1 1 0,0 0-1,0-1 1,-1 1 0,1-1-1,0 1 1,0 0 0,0-1-1,0 1 1,0-1-1,-1 1 1,1-1 0,0 1-1,0 0 1,0-1 0,0 1-1,0-1 1,0 1-1,1-1 1,-1 1 0,0 0-1,0-1 1,2-1 3,1 1-1,-1 0 1,1 0 0,-1 0 0,1 0-1,0 1 1,-1-1 0,1 1 0,0-1-1,-1 1 1,1 0 0,3 0 0,-4 0-4,33-3 57,-34 3-57,0 0 0,-1 0 1,1 0-1,0 0 0,0 0 1,0 1-1,0-1 0,-1 0 1,1 0-1,0 1 0,0-1 1,-1 1-1,1-1 0,0 1 1,-1-1-1,1 1 0,0-1 1,-1 1-1,1-1 0,-1 1 1,1 0-1,-1-1 0,1 1 1,-1 0-1,1 0 0,-1-1 1,0 1-1,1 0 0,-1 0 1,0 1-1,8 28 73,-8-27-63,4 36 126,-2 1 0,-2-1-1,-2 1 1,-1 0 0,-12 53 0,6-33 105,-2 68 0,5-83-170,5-38-101,-1-1 1,1 1-1,1 0 1,-1 0-1,1 1 1,2 10-1,-1-19-21,0 1 0,-1 0-1,1 0 1,0-1-1,0 1 1,0-1-1,-1 1 1,1 0 0,0-1-1,-1 1 1,1-1-1,0 0 1,-1 1 0,1-1-1,0 0 1,-1 1-1,1-1 1,-1 0 0,1 0-1,-1-31-692,0-18 329</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4:50.881"/>
    </inkml:context>
    <inkml:brush xml:id="br0">
      <inkml:brushProperty name="width" value="0.1" units="cm"/>
      <inkml:brushProperty name="height" value="0.1" units="cm"/>
      <inkml:brushProperty name="color" value="#FFC114"/>
    </inkml:brush>
  </inkml:definitions>
  <inkml:trace contextRef="#ctx0" brushRef="#br0">0 125 8258,'47'-31'3291,"-27"19"-3146,-1 2-1,2 0 1,35-12 0,-42 18-93,19-7 114,48-9 0,-73 18-121,1 1 0,-1 0 0,1 1 0,-1-1 0,1 2 0,-1-1 0,1 1-1,-1 0 1,0 1 0,1 0 0,9 4 0,-18-5-31,0 0 0,0 0-1,0-1 1,0 1 0,0 0 0,0 0 0,0 0 0,-1 0 0,1-1 0,0 1 0,0 0-1,-1 0 1,1-1 0,0 1 0,-1 0 0,1 0 0,-1-1 0,1 1 0,-1 0 0,0-1-1,1 1 1,-1-1 0,1 1 0,-1-1 0,0 1 0,1-1 0,-1 1 0,-1-1 0,0 2 47,-2 6 10,1-1 0,0 1-1,0-1 1,1 1 0,0 0 0,0 0 0,1 0 0,-1 12 0,0-5 36,-10 163 477,11-126-534,-3 0 0,-1-1 0,-14 56 1,13-75-49,1-1 0,2 1-1,0 42 1,0 3-370,3-76 338,0-1 0,-1 1 0,1 0 0,0-1 0,0 1-1,-1 0 1,1-1 0,0 1 0,-1-1 0,1 1-1,-1-1 1,1 1 0,-1-1 0,1 1 0,-1-1 0,0 1-1,1-1 1,-1 1 0,1-1 0,-1 0 0,0 1-1,1-1 1,-1 0 0,0 0 0,1 0 0,-1 1 0,0-1-1,0 0 1,1 0 0,-1 0 0,0 0 0,1 0-1,-1 0 1,0 0 0,0-1 0,1 1 0,-1 0 0,0 0-1,1 0 1,-1-1 0,0 1 0,1 0 0,-1-1-1,1 1 1,-1-1 0,0 1 0,1-1 0,-1 1 0,1-1-1,-1 1 1,1-1 0,-1 1 0,1-1 0,0 1-1,-1-1 1,1-1 0,-11-11-371</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4:51.236"/>
    </inkml:context>
    <inkml:brush xml:id="br0">
      <inkml:brushProperty name="width" value="0.1" units="cm"/>
      <inkml:brushProperty name="height" value="0.1" units="cm"/>
      <inkml:brushProperty name="color" value="#FFC114"/>
    </inkml:brush>
  </inkml:definitions>
  <inkml:trace contextRef="#ctx0" brushRef="#br0">33 40 10130,'-33'-39'3393,"59"45"-3313,9 3-32,1 2-16,-5-9-16,2 1-32,6 7-112,-9-5-400,8 3 3616,-20 5-2463</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4:51.567"/>
    </inkml:context>
    <inkml:brush xml:id="br0">
      <inkml:brushProperty name="width" value="0.1" units="cm"/>
      <inkml:brushProperty name="height" value="0.1" units="cm"/>
      <inkml:brushProperty name="color" value="#FFC114"/>
    </inkml:brush>
  </inkml:definitions>
  <inkml:trace contextRef="#ctx0" brushRef="#br0">22 124 9426,'-13'14'3609,"4"-12"-2321,11-13-1184,11 1-24,13-5 32,4-5 32,21 4-40,1-9-32,13 7-256,-6 5-240,3 5-840,-1 4 800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4:51.901"/>
    </inkml:context>
    <inkml:brush xml:id="br0">
      <inkml:brushProperty name="width" value="0.1" units="cm"/>
      <inkml:brushProperty name="height" value="0.1" units="cm"/>
      <inkml:brushProperty name="color" value="#FFC114"/>
    </inkml:brush>
  </inkml:definitions>
  <inkml:trace contextRef="#ctx0" brushRef="#br0">128 84 10034,'-118'-83'3385,"128"86"-3241,14 7-72,3 1-64,4 6-96,-7 1-312,-10-2-216,-11 1 336</inkml:trace>
  <inkml:trace contextRef="#ctx0" brushRef="#br0" timeOffset="1">0 327 9050,'3'0'3049,"9"14"-2921,-1 0-104,2 8-120,-1-9-176,-2 8-2457,0-4 1977</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4:52.236"/>
    </inkml:context>
    <inkml:brush xml:id="br0">
      <inkml:brushProperty name="width" value="0.1" units="cm"/>
      <inkml:brushProperty name="height" value="0.1" units="cm"/>
      <inkml:brushProperty name="color" value="#FFC114"/>
    </inkml:brush>
  </inkml:definitions>
  <inkml:trace contextRef="#ctx0" brushRef="#br0">12 1183 8698,'-7'19'3097,"12"-6"-2649,-15-14-224,14-6-128,9-3-8,8-11-24,17 1-24,5-17-136,-14-19-160,9-17-481,0-10 457</inkml:trace>
  <inkml:trace contextRef="#ctx0" brushRef="#br0" timeOffset="1">703 72 7722,'20'-31'2864,"-7"8"-2176,-3 5-255,11 28-73,-4 5-40,-9 6 0,0 0-56,-14-6-96,6 12-56,0 0-72,-4 5-40,4 2-200,-14-13-144,7 2 552,-4-6-264</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3:46.734"/>
    </inkml:context>
    <inkml:brush xml:id="br0">
      <inkml:brushProperty name="width" value="0.1" units="cm"/>
      <inkml:brushProperty name="height" value="0.1" units="cm"/>
      <inkml:brushProperty name="color" value="#FFC114"/>
    </inkml:brush>
  </inkml:definitions>
  <inkml:trace contextRef="#ctx0" brushRef="#br0">2 40 8026,'-1'13'2912,"7"-7"-2312,7-6-359,12 4-65,-4-11-32,11-1-8,-8-5-48,12-1-80,9 8 48,-4-2-136,8 6-128,-16 0-457,-18-1 409</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4:52.649"/>
    </inkml:context>
    <inkml:brush xml:id="br0">
      <inkml:brushProperty name="width" value="0.1" units="cm"/>
      <inkml:brushProperty name="height" value="0.1" units="cm"/>
      <inkml:brushProperty name="color" value="#FFC114"/>
    </inkml:brush>
  </inkml:definitions>
  <inkml:trace contextRef="#ctx0" brushRef="#br0">44 7 8394,'-19'-4'801,"-5"1"966,24 5-1726,1 0 0,-1 0 0,1 0 0,0-1 1,0 1-1,0 0 0,0 0 0,0-1 1,0 1-1,0-1 0,0 1 0,1-1 0,-1 0 1,3 2-1,3 6 9,-1 0 1,-1 0-1,1 0 1,-1 1-1,-1-1 1,1 1-1,-2 0 1,0 1-1,0-1 1,0 1-1,-2-1 1,1 1-1,-1 0 1,-1 15-1,-1-22-60,0-1-1,0 0 0,-1 1 0,0-1 0,1 0 1,-1 0-1,0 0 0,-1 0 0,1-1 1,-4 5-1,-14 21-802,22-20-212,14-5-594,-13-5 1221,1-1 1,-1 0-1,0-1 0,0 1 1,-1-1-1,1 1 0,-1-1 1,1 0-1,-1 0 1,3-7-1,-2 4 294,2 0 492,0-1 1,0 1 0,1-1 0,1 2-1,-1-1 1,1 1 0,0 0-1,0 0 1,13-7 0,7-3 1073,44-17 1,-15 8-739,-2 6-67,-51 18-631,0 0-1,-1 1 1,1-1-1,0 1 1,0 0-1,0-1 1,0 1-1,0 1 1,-1-1-1,1 0 1,0 1-1,0-1 1,0 1-1,-1 0 1,1 0-1,4 2 1,-6-2-24,-1 0 1,1 1-1,0-1 0,-1 0 1,1 0-1,-1 1 0,0-1 1,1 0-1,-1 1 0,0-1 1,0 0-1,0 1 1,0-1-1,0 0 0,0 1 1,0-1-1,0 0 0,0 1 1,-1-1-1,1 0 1,-1 1-1,1-1 0,-1 0 1,1 0-1,-2 2 0,-19 37-3,18-34-6,-2 3-159,-1-1-1,1 0 1,-2 0-1,1 0 1,-1 0 0,0-1-1,-1 0 1,-13 9-1,8-7-241</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4:52.991"/>
    </inkml:context>
    <inkml:brush xml:id="br0">
      <inkml:brushProperty name="width" value="0.1" units="cm"/>
      <inkml:brushProperty name="height" value="0.1" units="cm"/>
      <inkml:brushProperty name="color" value="#FFC114"/>
    </inkml:brush>
  </inkml:definitions>
  <inkml:trace contextRef="#ctx0" brushRef="#br0">244 56 5177,'-12'-10'2529,"-6"5"-729,-18-36-832,43 48-424,1 1-64,0 7-95,-14 5-1,-9 6-80,2 8-48,-1 1-56,0 4-48,-16 2-88,9 2 8,-6 8-96,-4-17-112,15-11-344,3-3-272,13-23 439</inkml:trace>
  <inkml:trace contextRef="#ctx0" brushRef="#br0" timeOffset="1">236 137 7618,'21'-10'2640,"4"11"-2368,-9-4-136,-3 1-120,-5-2-152,-4-3 72</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4:53.316"/>
    </inkml:context>
    <inkml:brush xml:id="br0">
      <inkml:brushProperty name="width" value="0.1" units="cm"/>
      <inkml:brushProperty name="height" value="0.1" units="cm"/>
      <inkml:brushProperty name="color" value="#FFC114"/>
    </inkml:brush>
  </inkml:definitions>
  <inkml:trace contextRef="#ctx0" brushRef="#br0">506 1 8058,'-24'38'2679,"18"-30"-2558,0 1 0,1 0 0,0 0 0,0 0 0,1 1 1,0 0-1,1 0 0,0 0 0,0 0 0,-1 12 0,4-8-15,-1 0 1,-1-1-1,0 1 0,-1-1 0,0 0 1,-1 0-1,0 0 0,-1 0 0,-1-1 0,0 0 1,-1 0-1,0 0 0,-13 15 0,-25 26 126,28-32-179,-1-1 0,-1 0-1,-24 19 1,2-7-46,12-9-180,0-1 1,-46 26-1,71-46 88,3-1 61,1-1-1,-1 1 1,0-1-1,1 1 1,-1-1 0,0 1-1,1-1 1,-1 0-1,0 1 1,0-1-1,1 0 1,-1 0-1,0 1 1,0-1-1,0 0 1,0 0-1,1 0 1,-1 0-1,0 0 1,0 0-1,0 0 1,1 0-1,-1-1 1,0 1-1,0 0 1,0 0-1,1-1 1,-1 1-1,0 0 1,1-1-1,-1 1 1,0-1-1,1 1 1,-1-1-1,0 1 1,1-1-1,-1 1 1,1-1-1,-1 0 1,-14-20-309</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4:53.655"/>
    </inkml:context>
    <inkml:brush xml:id="br0">
      <inkml:brushProperty name="width" value="0.1" units="cm"/>
      <inkml:brushProperty name="height" value="0.1" units="cm"/>
      <inkml:brushProperty name="color" value="#FFC114"/>
    </inkml:brush>
  </inkml:definitions>
  <inkml:trace contextRef="#ctx0" brushRef="#br0">0 93 7458,'38'-13'2896,"-10"-9"-2008,2 4-592,-2 8-39,-4-5-81,4 12-8,-7-7-96,2 9-16,-4 1-56,-1 3 8,0 15-160,-12-23-184</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4:53.990"/>
    </inkml:context>
    <inkml:brush xml:id="br0">
      <inkml:brushProperty name="width" value="0.1" units="cm"/>
      <inkml:brushProperty name="height" value="0.1" units="cm"/>
      <inkml:brushProperty name="color" value="#FFC114"/>
    </inkml:brush>
  </inkml:definitions>
  <inkml:trace contextRef="#ctx0" brushRef="#br0">9 1 8834,'-1'5'238,"0"0"0,1 0 0,-1 0 0,1 0 0,1 0 0,-1 0 0,1 0 0,0 0 0,0 0 0,0 0 0,1-1 0,-1 1 1,1 0-1,4 6 0,-3-4-198,0 0 0,0 1 1,-1-1-1,0 0 0,-1 1 0,2 7 1,-3-9-23,0 0 0,-1 0 0,1 0 0,-1 0-1,0 0 1,-1 0 0,0 0 0,0-1 0,0 1 0,0 0 0,-1-1 0,-4 7 0,7-11-17,0-1 0,0 0-1,-1 1 1,1-1 0,0 0 0,0 1-1,0-1 1,-1 0 0,1 0 0,0 1 0,-1-1-1,1 0 1,0 0 0,0 1 0,-1-1-1,1 0 1,0 0 0,-1 0 0,1 0-1,0 1 1,-1-1 0,1 0 0,-1 0 0,1 0-1,0 0 1,-1 0 0,1 0 0,0 0-1,-1 0 1,1 0 0,0 0 0,-1 0-1,1 0 1,-1 0 0,1-1 0,0 1 0,-1 0-1,1 0 1,0 0 0,-1 0 0,1-1-1,0 1 1,0 0 0,-1 0 0,1-1-1,0 1 1,-1 0 0,1 0 0,0-1 0,0 1-1,-1-1 1,1-21 103,1 11-44,-1 5-44,1 0 0,1 0 0,-1 0 1,1 1-1,0-1 0,0 0 0,0 1 0,1-1 0,0 1 0,0 0 0,1 0 0,-1 0 0,1 0 1,0 1-1,0 0 0,1-1 0,5-3 0,0-1 2,1 1 0,0 0 0,0 0 0,0 2 0,1-1 0,0 1 0,15-4 0,-22 8-19,1 1 1,0-1 0,0 1 0,0 1-1,-1-1 1,1 1 0,0 0-1,0 1 1,0-1 0,0 1 0,0 0-1,0 1 1,-1-1 0,1 1 0,7 4-1,-10-5 3,-1 1 0,0-1 0,1 1 0,-1 0 0,0 0-1,0 0 1,0 0 0,0 0 0,0 0 0,-1 0 0,1 1-1,-1-1 1,1 1 0,-1-1 0,0 1 0,0 0 0,0-1-1,0 1 1,-1 0 0,1-1 0,-1 1 0,0 0 0,1 0-1,-1 0 1,-1 0 0,1-1 0,0 1 0,-1 0 0,1 0-1,-1 0 1,0-1 0,0 1 0,0 0 0,-1 3 0,-5 7 113,-1 0 0,0 0 0,0 0 0,-1-1 0,-1 0 0,-16 16 0,-13 16 348,22-20-240,11-16-115,0 0 1,0 0 0,0-1 0,-1 1 0,-14 11 0,20-18-102,0-1-1,1 1 1,-1-1 0,1 0-1,-1 1 1,0-1 0,1 0-1,-1 1 1,0-1 0,0 0-1,1 0 1,-1 0-1,0 1 1,0-1 0,1 0-1,-1 0 1,0 0 0,1 0-1,-1 0 1,0 0 0,0-1-1,1 1 1,-1 0 0,0 0-1,0-1 1,1 1 0,-1 0-1,0-1 1,0 1-1,-11-22 65,6-28-105,8 41-89,0 0 0,0 0-1,1 1 1,0-1 0,0 1 0,1-1 0,0 1-1,1 0 1,9-13 0,9-15-663,-5-5 377</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4:54.333"/>
    </inkml:context>
    <inkml:brush xml:id="br0">
      <inkml:brushProperty name="width" value="0.1" units="cm"/>
      <inkml:brushProperty name="height" value="0.1" units="cm"/>
      <inkml:brushProperty name="color" value="#FFC114"/>
    </inkml:brush>
  </inkml:definitions>
  <inkml:trace contextRef="#ctx0" brushRef="#br0">103 100 9058,'-40'-99'3041,"68"102"-2857,-15-1 48,0 8 112,-1 5 88,-20 4 16,6 8-96,-13 9-144,5 5-80,-3 3-136,-6 4-160,9-15-224,-15-7-176,7-16-384,10-5 600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4:54.836"/>
    </inkml:context>
    <inkml:brush xml:id="br0">
      <inkml:brushProperty name="width" value="0.1" units="cm"/>
      <inkml:brushProperty name="height" value="0.1" units="cm"/>
      <inkml:brushProperty name="color" value="#FFC114"/>
    </inkml:brush>
  </inkml:definitions>
  <inkml:trace contextRef="#ctx0" brushRef="#br0">219 16 7610,'8'-3'514,"-1"1"0,1-1 0,-1 1 0,1 1-1,0-1 1,9 0 0,-3 2-407,-1 0 0,1 0 0,0 1-1,0 1 1,0 0 0,-1 1-1,1 1 1,-1 0 0,18 8 0,-30-12-108,-1 0 0,1 1 1,-1-1-1,1 0 0,-1 0 1,1 1-1,-1-1 1,1 0-1,-1 1 0,0-1 1,1 0-1,-1 1 0,1-1 1,-1 1-1,0-1 1,1 1-1,-1-1 0,0 1 1,0-1-1,1 1 0,-1-1 1,0 1-1,0-1 0,0 1 1,1-1-1,-1 1 1,0-1-1,0 1 0,0-1 1,0 1-1,0 0 0,0-1 1,0 1-1,-1-1 1,1 1-1,0-1 0,0 1 1,0-1-1,0 1 0,-1-1 1,1 1-1,0-1 0,0 1 1,-1-1-1,1 1 1,-1-1-1,1 1 0,0-1 1,-1 0-1,1 1 0,-1-1 1,1 1-1,-1-1 1,1 0-1,-1 0 0,1 1 1,-1-1-1,-31 15-346,24-13 266,-6 0-28,0 0-1,0 1 1,0 1 0,1 1 0,-1 0 0,1 0 0,-18 11 0,-16 11 464,-96 41 1,139-67-312,-1 1 0,0 0 0,1 0 0,0 1 0,-1-1 0,1 1 0,0 0 0,0 0 0,1 1 0,-1-1 1,1 1-1,-1 0 0,1 0 0,0 0 0,1 0 0,-1 0 0,1 1 0,0-1 0,0 1 0,0-1 0,0 1 0,-1 9 0,1-7 150,1-3-41,9-5-107,1 0-55,174-12 108,-164 7-94,4-1 7,-22 7-8,-1 0 0,0 0 0,1 0 0,-1 0 0,0 0-1,0 0 1,1 0 0,-1 0 0,0 1 0,1-1-1,-1 0 1,0 0 0,0 0 0,1 0 0,-1 0 0,0 1-1,0-1 1,1 0 0,-1 0 0,0 0 0,0 1-1,0-1 1,1 0 0,-1 0 0,0 1 0,0-1 0,0 0-1,0 0 1,1 1 0,-1-1 0,0 0 0,0 1-1,0-1 1,0 0 0,0 0 0,0 1 0,0-1 0,0 0-1,0 1 1,0-1 0,0 0 0,0 1 0,0-1-1,0 0 1,0 0 0,-1 1 0,1-1 0,0 0-1,0 0 1,0 1 0,0-1 0,0 0 0,-1 0 0,1 1-1,0-1 1,0 0 0,-1 1 0,-35 71 731,27-56-636,-1 1 1,2 1-1,1 0 1,-10 35-1,7-12 56,-2 0-1,-1-1 0,-2 0 1,-24 45-1,31-68-126,2 1 0,0-1 0,0 1 0,2 1 1,-3 24-1,-1 2-18,2 44-6,5-81-17,0-7-4,1 0 1,-1 0-1,1 0 0,0 0 1,-1 0-1,1 0 1,0 0-1,0 0 0,0 0 1,0 0-1,0 0 0,0 0 1,0 0-1,0 0 0,0 0 1,0 0-1,0 0 0,1-1 1,-1 1-1,0 0 1,1 0-1,-1 0 0,1 0 1,-1 0-1,1 0 0,-1-1 1,1 1-1,-1 0 0,1 0 1,0-1-1,1 2 1,-2-2 4,0 0 0,0 0 1,1 0-1,-1 0 1,0 0-1,0 1 1,0-1-1,0 0 0,1 0 1,-1 0-1,0 0 1,0 0-1,0 0 1,1 0-1,-1 0 0,0 0 1,0 0-1,0 0 1,0 0-1,1 0 0,-1-1 1,0 1-1,0 0 1,0 0-1,0 0 1,1 0-1,-1 0 0,0 0 1,0 0-1,0 0 1,0-1-1,1 1 1,-1 0-1,0 0 0,0 0 1,0 0-1,0 0 1,0-1-1,0 1 1,0 0-1,0 0 0,0 0 1,1 0-1,-1-1 1,0 1-1,0 0 1,0 0-1,0 0 0,0-1 1,0 1-1,0 0 1,0 0-1,0 0 1,0-1-1,-1 1 0,12-29-861,5-9 325</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4:55.280"/>
    </inkml:context>
    <inkml:brush xml:id="br0">
      <inkml:brushProperty name="width" value="0.1" units="cm"/>
      <inkml:brushProperty name="height" value="0.1" units="cm"/>
      <inkml:brushProperty name="color" value="#FFC114"/>
    </inkml:brush>
  </inkml:definitions>
  <inkml:trace contextRef="#ctx0" brushRef="#br0">1 111 8314,'1'0'256,"0"1"-1,0 0 1,1 0 0,-1-1 0,0 1-1,0 0 1,0 0 0,0 0 0,0 0-1,0 0 1,0 0 0,0 1 0,0-1-1,0 1 1,0 0-260,-1-1 0,1 0 0,0 0-1,0 0 1,0 0 0,-1 0 0,1 0 0,0 0-1,0 0 1,1 0 0,-1 0 0,0 0 0,0-1 0,0 1-1,0 0 1,1-1 0,-1 1 0,0-1 0,3 1 0,1-1 19,0 0 0,-1 0 0,1 0 0,0-1 1,0 0-1,0 1 0,0-2 0,-1 1 0,1-1 0,0 1 1,-1-1-1,6-4 0,52-35 55,-39 25-52,-12 7-13,2 0 0,-1 1 0,1 1 0,1 0 0,-1 1 0,1 1 0,0 0 1,0 0-1,18-2 0,-31 7-2,0-1 0,0 1 0,0 0 1,-1-1-1,1 1 0,0 0 1,0 0-1,0 0 0,-1 0 0,1 0 1,0 0-1,0 0 0,0 0 0,0 0 1,-1 0-1,1 1 0,0-1 1,0 0-1,0 0 0,-1 1 0,1-1 1,0 0-1,0 1 0,-1-1 1,1 1-1,0-1 0,-1 1 0,1 0 1,-1-1-1,1 1 0,0-1 0,-1 1 1,0 0-1,1 0 0,-1-1 1,1 1-1,-1 0 0,0 0 0,1-1 1,-1 1-1,0 0 0,0 0 0,0 0 1,0 0-1,0-1 0,0 1 1,0 1-1,-1 5 54,-1-1 0,0 0 0,0 1 0,-1-1 0,-4 8 1,-6 17 135,-2 58 334,-2 118 0,7-72-241,-4 217 631,1-273-545,11-72-341,0-1 1,0 1-1,-1 0 1,1-1 0,-1 0-1,-1 0 1,1 0 0,-1 0-1,-6 7 1,8-12-33,0 0 1,0 0-1,0 0 0,0 0 1,0 0-1,0-1 1,0 1-1,0-1 1,0 1-1,-1-1 0,1 0 1,0 0-1,0 0 1,0 0-1,-1 0 0,1 0 1,0-1-1,0 1 1,0-1-1,0 1 1,0-1-1,0 0 0,0 0 1,0 0-1,0 0 1,0 0-1,0 0 0,1-1 1,-4-1-1,-3-4-138,-1 1 1,1-1-1,0 0 0,0-1 0,-7-10 0,-13-25-697,3-3 301</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4:55.616"/>
    </inkml:context>
    <inkml:brush xml:id="br0">
      <inkml:brushProperty name="width" value="0.1" units="cm"/>
      <inkml:brushProperty name="height" value="0.1" units="cm"/>
      <inkml:brushProperty name="color" value="#FFC114"/>
    </inkml:brush>
  </inkml:definitions>
  <inkml:trace contextRef="#ctx0" brushRef="#br0">0 0 9930,'9'2'3457,"2"-1"-3049,6 3-320,1 12 40,3-9 0,5 6 8,9 3-64,-1-7-56,-3-8-176,-3-1-136,-14-6-320,-8-4-208,-6 11 512</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4:55.952"/>
    </inkml:context>
    <inkml:brush xml:id="br0">
      <inkml:brushProperty name="width" value="0.1" units="cm"/>
      <inkml:brushProperty name="height" value="0.1" units="cm"/>
      <inkml:brushProperty name="color" value="#FFC114"/>
    </inkml:brush>
  </inkml:definitions>
  <inkml:trace contextRef="#ctx0" brushRef="#br0">59 332 6649,'-31'7'2905,"11"12"-1225,12-2-1119,8-1-65,13-1-136,5-2-64,5-1-168,4-4-16,4-5-56,-2-4-32,4-1-80,-5-5-128,-7-3-368,-4 1 616,-7-1-168</inkml:trace>
  <inkml:trace contextRef="#ctx0" brushRef="#br0" timeOffset="1">194 69 8674,'-13'-69'3065,"6"89"-2545,6 16-288,-4 7 72,-4 6 144,0 10 48,0 12-32,0-5 0,2 3-160,2-2-40,-6-14-136,4 2-72,0-5-48,2-4-128,5-7-296,0-16-184,2-16-336,3-21 544</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3:47.074"/>
    </inkml:context>
    <inkml:brush xml:id="br0">
      <inkml:brushProperty name="width" value="0.1" units="cm"/>
      <inkml:brushProperty name="height" value="0.1" units="cm"/>
      <inkml:brushProperty name="color" value="#FFC114"/>
    </inkml:brush>
  </inkml:definitions>
  <inkml:trace contextRef="#ctx0" brushRef="#br0">96 0 9978,'-2'5'3361,"0"7"-3129,1-1 16,-1 19 72,-4 1 64,1 5-72,-9 0-80,1-3-128,8 17-40,-14-16-64,14 9-104,-3-9-272,1-3-136,4-8-360,-1-6-32,6-14 592</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4:56.691"/>
    </inkml:context>
    <inkml:brush xml:id="br0">
      <inkml:brushProperty name="width" value="0.1" units="cm"/>
      <inkml:brushProperty name="height" value="0.1" units="cm"/>
      <inkml:brushProperty name="color" value="#FFC114"/>
    </inkml:brush>
  </inkml:definitions>
  <inkml:trace contextRef="#ctx0" brushRef="#br0">180 55 8450,'-1'-1'126,"0"-1"1,0 1-1,0 0 1,0-1 0,0 1-1,0-1 1,0 0-1,0 1 1,0-1-1,1 0 1,-1 1 0,1-1-1,-1 0 1,1 0-1,0 0 1,0 1-1,0-1 1,0 0-1,0-3 1,1 4-47,1 0 0,-1 0 0,1 0 0,-1 1 0,1-1 0,-1 0 1,1 0-1,0 1 0,-1-1 0,1 1 0,0 0 0,-1-1 0,1 1 0,0 0 0,2 0 0,29-6 318,-26 4-362,0 2 0,0-1 0,0 1 1,-1 0-1,1 0 0,0 1 0,0 0 0,0 0 0,0 0 1,-1 1-1,1 0 0,-1 1 0,1-1 0,-1 1 0,0 1 0,0-1 1,0 1-1,9 7 0,-13-7-22,0-1 1,0 1-1,-1-1 1,1 1-1,-1 0 0,0-1 1,0 1-1,0 0 1,-1 0-1,1 0 0,-1-1 1,0 1-1,0 0 1,0 0-1,-2 7 1,-11 59 329,7-52-263,-1 1 0,-1-1 1,-1 0-1,-21 30 0,9-13-69,20-33-12,0 0-1,0 0 1,0 0-1,0 0 1,-1-1-1,1 1 1,-1 0-1,1-1 1,-1 1-1,1-1 1,-1 1-1,0-1 1,0 0-1,0 1 1,0-1-1,0 0 1,-3 1-1,4-2-10,-1-1 1,1 1-1,0 0 0,-1-1 0,1 1 0,0-1 1,0 1-1,0-1 0,-1 1 0,1-1 0,0 0 1,0 0-1,0 1 0,0-1 0,0 0 0,0 0 1,0 0-1,1 0 0,-1 0 0,0 0 0,0-1 1,1 1-1,-1 0 0,1 0 0,-1 0 0,1-1 1,0 1-1,-1 0 0,1 0 0,0-2 0,-5-20-82,0 0 0,2 0 0,1-1-1,1 1 1,1 0 0,3-28 0,-2 47 84,-1 1 5,0 1 0,1-1 0,-1 1 0,1-1 0,-1 1 0,1-1-1,0 1 1,0 0 0,1 0 0,-1-1 0,0 1 0,1 0 0,-1 0 0,1 0 0,-1 0 0,4-2 0,-3 2 2,0 0-1,0 0 1,-1 0 0,1 0-1,0 0 1,-1-1 0,0 1-1,1 0 1,-1-1 0,1-4-1,0-5-15,-5 18 47,-5 22 98,6-21-89,1 1 1,-2-1 0,1 1-1,-1-1 1,0 0 0,0 0-1,-1 0 1,0 0 0,-1-1-1,1 0 1,-1 0 0,0 0-1,0 0 1,-10 7 0,4-1-7,0 1 1,0 1-1,1 0 1,1 0-1,0 1 1,1 0-1,0 0 1,2 1 0,-8 24-1,-13 16-31,23-49-28,-1 0-1,2 1 1,-1 0-1,1 0 1,-3 8-1,6-14-10,0-1 1,-1 0-1,1 1 0,-1-1 0,1 0 1,-1 0-1,1 1 0,-1-1 0,0 0 1,0 0-1,1 0 0,-1 0 0,0 1 1,0-1-1,0-1 0,0 1 0,-1 0 1,1 0-1,0 0 0,0 0 0,0-1 1,-1 1-1,0 0 0,-4-6-1490,15-11-302,13-2 777</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4:57.221"/>
    </inkml:context>
    <inkml:brush xml:id="br0">
      <inkml:brushProperty name="width" value="0.1" units="cm"/>
      <inkml:brushProperty name="height" value="0.1" units="cm"/>
      <inkml:brushProperty name="color" value="#FFC114"/>
    </inkml:brush>
  </inkml:definitions>
  <inkml:trace contextRef="#ctx0" brushRef="#br0">243 83 4913,'88'-73'2082,"-88"73"-2022,1-1 1,0 0 0,-1 1-1,1-1 1,-1 0 0,1 1-1,0-1 1,-1 1 0,1-1-1,0 1 1,0-1 0,-1 1-1,1-1 1,0 1 0,0 0-1,0-1 1,0 1 0,-1 0-1,1 0 1,0 0 0,0 0-1,0 0 1,0 0 0,0 0-1,0 0 1,0 0 0,0 0-1,-1 0 1,1 0 0,0 1-1,0-1 1,0 0 0,0 1-1,-1-1 1,1 0-1,0 1 1,0-1 0,-1 1-1,2 0 1,3 16 120,-3-11-85,-1 0-1,0 0 1,-1 0-1,0 0 1,0 0-1,0 1 1,0-1 0,-1 0-1,0 0 1,-1 0-1,1 0 1,-1 0-1,0 0 1,-1-1 0,1 1-1,-6 8 1,-7 21 125,13-26-146,0-1 0,-1 1 0,0 0 0,0-1 0,-1 1 0,0-1 0,-1 0-1,0 0 1,0-1 0,-1 1 0,1-1 0,-2 0 0,1-1 0,-1 0 0,0 0 0,0 0 0,-1-1 0,-9 6 0,16-11-67,1 0 0,-1 0 0,0 0 0,1 0 0,-1 0 0,0 1 0,1-1 0,-1 0 0,1 0 0,-1 0 0,0 1-1,1-1 1,-1 0 0,1 1 0,-1-1 0,1 1 0,-1-1 0,1 0 0,-1 1 0,1-1 0,0 1 0,-1-1 0,1 1 0,0 0 0,-1-1 0,1 1 0,0-1 0,-1 1 0,1 0 0,0-1 0,0 1-1,0-1 1,0 1 0,0 0 0,0-1 0,0 1 0,0 0 0,0-1 0,0 1 0,0 0 0,0-1 0,0 1 0,0-1 0,1 1 0,-1 0 0,0-1 0,0 1 0,1-1 0,-1 1 0,1-1-1,-1 1 1,0-1 0,1 1 0,-1-1 0,1 1 0,-1-1 0,1 1 0,-1-1 0,1 0 0,-1 1 0,1-1 0,-1 0 0,1 1 0,0-1 0,-1 0 0,1 0 0,0 0 0,-1 0 0,2 1 0,1 0 19,1 1 1,0-1 0,0 1 0,0-1-1,0 0 1,0 0 0,0-1 0,0 1-1,0-1 1,0 0 0,1 0 0,4-1 0,35-11 161,54-11-32,-88 21-228,-1 0-1,1-1 1,-1-1-1,0 1 1,0-1-1,-1-1 1,10-5-1,-6 6-573,-12 12 140,-14 17-77,0-9 528,-1 0 0,0-1-1,-1-1 1,-1 0 0,0-2 0,-1 1 0,-31 14 0,-11 1 446,-71 23 0,35-15 398,88-33-611,1 0 0,0 0-1,0 1 1,0 0-1,-11 8 1,18-12-165,0 0 0,-1 1 1,1-1-1,0 0 0,0 0 1,-1 1-1,1-1 0,0 0 0,-1 1 1,1-1-1,0 0 0,0 1 0,0-1 1,0 0-1,-1 1 0,1-1 1,0 1-1,0-1 0,0 0 0,0 1 1,0-1-1,0 1 0,0-1 0,0 0 1,0 1-1,0-1 0,0 1 1,0-1-1,0 0 0,0 1 0,0-1 1,1 0-1,-1 1 0,0-1 1,0 1-1,0-1 0,1 1 0,1 0 3,0 1 1,1-1-1,-1 0 0,0 0 0,1 0 0,-1-1 0,0 1 0,1 0 0,-1-1 0,1 1 0,2-1 0,42 6 77,-1-3-1,1-1 0,83-8 0,-101 2-91,1 0 0,-1-2 0,0-2 0,-1 0 0,0-2 0,0-1 0,30-17 0,-52 26-117,0-2 0,-1 1 0,1 0 0,-1-1 1,0 0-1,0-1 0,0 1 0,0-1 0,-1 0 1,0 0-1,0 0 0,4-7 0,-9 10-5,0 0-1,0 0 0,-1 0 0,1 0 1,0 0-1,-1 0 0,1 0 1,-1 0-1,1 1 0,-1-1 1,0 1-1,0-1 0,0 1 1,0 0-1,-3-2 0,-14-5-258</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4:57.584"/>
    </inkml:context>
    <inkml:brush xml:id="br0">
      <inkml:brushProperty name="width" value="0.1" units="cm"/>
      <inkml:brushProperty name="height" value="0.1" units="cm"/>
      <inkml:brushProperty name="color" value="#FFC114"/>
    </inkml:brush>
  </inkml:definitions>
  <inkml:trace contextRef="#ctx0" brushRef="#br0">104 0 8442,'-2'2'219,"1"-1"1,-1 1-1,1-1 1,0 1-1,0 0 1,0 0-1,0 0 1,0-1-1,0 1 1,1 0-1,-1 0 1,1 0-1,-1 0 1,1 0-1,0 0 0,0 0 1,-1 0-1,2 3 1,-9 51 271,2 249 1432,8-213-1652,-4 0 0,-19 133-1,19-203-236,2-19-44,0 0 0,1 0 0,-2 0 0,1 0-1,0-1 1,0 1 0,-1 0 0,0 0 0,1 0 0,-1-1 0,0 1 0,0 0-1,-1-1 1,1 1 0,-3 2 0,3-5-37,0-1 0,-1 1 0,1-1 1,0 1-1,0-1 0,0 0 0,0 0 0,0 0 0,0 0 1,0 0-1,0 0 0,0 0 0,0 0 0,0 0 0,0 0 0,1 0 1,-1-1-1,1 1 0,-1 0 0,0-2 0,-14-30-43,9 0 2370,9 7-1112</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5:00.253"/>
    </inkml:context>
    <inkml:brush xml:id="br0">
      <inkml:brushProperty name="width" value="0.1" units="cm"/>
      <inkml:brushProperty name="height" value="0.1" units="cm"/>
      <inkml:brushProperty name="color" value="#FFC114"/>
    </inkml:brush>
  </inkml:definitions>
  <inkml:trace contextRef="#ctx0" brushRef="#br0">303 1 7530,'-4'47'3541,"2"-36"-3466,-1-1 1,0-1 0,0 1-1,-1 0 1,-1-1 0,1 0-1,-2 0 1,1 0-1,-1-1 1,-8 9 0,-31 48 24,3 2 1,-63 134-1,96-183-156,-27 75-2227,29-78 1612</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5:00.606"/>
    </inkml:context>
    <inkml:brush xml:id="br0">
      <inkml:brushProperty name="width" value="0.1" units="cm"/>
      <inkml:brushProperty name="height" value="0.1" units="cm"/>
      <inkml:brushProperty name="color" value="#FFC114"/>
    </inkml:brush>
  </inkml:definitions>
  <inkml:trace contextRef="#ctx0" brushRef="#br0">22 14 5737,'67'-12'2093,"-66"12"-2031,-1 0-1,1-1 1,0 1 0,0 0 0,0 0 0,0 0-1,-1 0 1,1 0 0,0 0 0,0 0 0,0 0 0,0 0-1,0 0 1,-1 0 0,1 0 0,0 1 0,0-1 0,0 0-1,-1 1 1,1-1 0,0 0 0,0 1 0,-1-1 0,1 1-1,0-1 1,-1 1 0,1 0 0,-1-1 0,1 1 0,0 0-1,-1-1 1,0 1 0,1 0 0,-1-1 0,1 2 0,-3 25 803,1-19-760,-6 63 371,-3-1-1,-22 79 0,21-99-382,-5 57 0,-6 28-228,9-95-539,14-37 431</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5:00.933"/>
    </inkml:context>
    <inkml:brush xml:id="br0">
      <inkml:brushProperty name="width" value="0.1" units="cm"/>
      <inkml:brushProperty name="height" value="0.1" units="cm"/>
      <inkml:brushProperty name="color" value="#FFC114"/>
    </inkml:brush>
  </inkml:definitions>
  <inkml:trace contextRef="#ctx0" brushRef="#br0">188 0 9010,'29'11'3300,"-4"-2"-3317,31 28 119,85 73-1,-138-107-98,1-1 1,-1 0 1,0 1-1,0-1 1,0 1-1,-1 0 1,1-1-1,-1 1 1,1 1-1,-1-1 1,0 0-1,0 0 0,-1 1 1,1-1-1,-1 1 1,1 0-1,-1-1 1,0 1-1,0 0 1,0 4-1,0 3-6,0-4 15,0 0 0,-1 1-1,0-1 1,0 1 0,0-1 0,-1 0 0,0 1 0,0-1 0,-1 0 0,0 0 0,0 0-1,-6 11 1,-44 37 259,1-4-52,-77 119 158,84-115-331,28-32-52,-1-1 0,-1-1 0,0-1 0,-39 31 1,56-50-11,0 0 0,-1 0 0,1 0 0,0 0 1,0-1-1,0 1 0,-1 0 0,1-1 0,0 1 1,-1-1-1,1 1 0,-1-1 0,1 0 0,-1 0 1,1 0-1,0 1 0,-1-1 0,1-1 0,-1 1 0,1 0 1,-1 0-1,1 0 0,0-1 0,-1 1 0,1-1 1,-1 1-1,1-1 0,0 0 0,0 1 0,-1-1 1,1 0-1,0 0 0,-2-1 0,1-1-38,0 0 0,0 0 0,0 0 0,0-1 0,0 1 0,1 0 0,0-1 0,-1 1 0,2-1 0,-1 1 0,0-1 0,0 1 0,1-5 0,-2-28-152</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5:01.275"/>
    </inkml:context>
    <inkml:brush xml:id="br0">
      <inkml:brushProperty name="width" value="0.1" units="cm"/>
      <inkml:brushProperty name="height" value="0.1" units="cm"/>
      <inkml:brushProperty name="color" value="#FFC114"/>
    </inkml:brush>
  </inkml:definitions>
  <inkml:trace contextRef="#ctx0" brushRef="#br0">1 1 7162,'41'50'4172,"25"22"-2809,15 18-669,23 31 261,142 180 206,-232-282-1147,-8-9-52,0 0 0,2 0-1,-1-1 1,1 0 0,0-1 0,16 14 0,-23-22 14,-1 0 1,0 0-1,1 0 1,-1 0-1,1 0 0,-1 0 1,0 0-1,1 0 1,-1 0-1,0 0 1,1 0-1,-1 0 0,0 0 1,1-1-1,-1 1 1,0 0-1,0 0 0,1 0 1,-1 0-1,0-1 1,1 1-1,-1 0 1,0 0-1,0 0 0,1-1 1,-1 1-1,0 0 1,0-1-1,0 1 1,1 0-1,-1 0 0,0-1 1,0 1-1,0 0 1,0-1-1,0 1 0,0 0 1,1-1-1,-1 1 1,0 0-1,0-1 1,0 1-1,0 0 0,0-1 1,0 1-1,0 0 1,-1-1-1,1 1 1,0 0-1,0-1 0,0-23-679,0 21 599,-2-32-345</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5:01.638"/>
    </inkml:context>
    <inkml:brush xml:id="br0">
      <inkml:brushProperty name="width" value="0.1" units="cm"/>
      <inkml:brushProperty name="height" value="0.1" units="cm"/>
      <inkml:brushProperty name="color" value="#FFC114"/>
    </inkml:brush>
  </inkml:definitions>
  <inkml:trace contextRef="#ctx0" brushRef="#br0">1 35 7506,'29'-34'3136,"-42"40"-1239,8 2-1825,5 7 0,0-2-24,4 7-40,2 3-24,4 3-88,-8-3-208,1 2-192,5 1 287</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5:01.970"/>
    </inkml:context>
    <inkml:brush xml:id="br0">
      <inkml:brushProperty name="width" value="0.1" units="cm"/>
      <inkml:brushProperty name="height" value="0.1" units="cm"/>
      <inkml:brushProperty name="color" value="#FFC114"/>
    </inkml:brush>
  </inkml:definitions>
  <inkml:trace contextRef="#ctx0" brushRef="#br0">0 113 9250,'10'-11'3185,"15"8"-2881,21 6-216,8-1-16,26-2 64,-12-18-32,10-9 0,-2 4-40,-25 10-64,10 8-32,-30 2-248,-6 0-112,-19-9 616,2 17-288</inkml:trace>
  <inkml:trace contextRef="#ctx0" brushRef="#br0" timeOffset="1">388 82 7258,'-43'115'2225,"39"-106"-2031,1 0-1,1 0 1,0 0-1,0 1 0,-1 17 1,-3 10 274,-5 2 70,-17 45 440,-53 123 118,62-154-961,-1 13-47,3 1-1,-11 94 1,-7 32-280,31-180-600,4-28-449,0 6 1129,2-25-271</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5:02.320"/>
    </inkml:context>
    <inkml:brush xml:id="br0">
      <inkml:brushProperty name="width" value="0.1" units="cm"/>
      <inkml:brushProperty name="height" value="0.1" units="cm"/>
      <inkml:brushProperty name="color" value="#FFC114"/>
    </inkml:brush>
  </inkml:definitions>
  <inkml:trace contextRef="#ctx0" brushRef="#br0">1 1 8226,'16'0'3000,"-11"1"-2375,11 8-369,-11 2-32,5 6 32,10 15 32,-17 3 16,0 11-136,2-3-56,-8-2-88,3 6-32,11 1-168,-7-7-96,-4-20-272,1-11-208,-7-18 471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3:47.438"/>
    </inkml:context>
    <inkml:brush xml:id="br0">
      <inkml:brushProperty name="width" value="0.1" units="cm"/>
      <inkml:brushProperty name="height" value="0.1" units="cm"/>
      <inkml:brushProperty name="color" value="#FFC114"/>
    </inkml:brush>
  </inkml:definitions>
  <inkml:trace contextRef="#ctx0" brushRef="#br0">8 84 8146,'2'-3'305,"0"1"1,0-1-1,0 1 1,0 0-1,0 0 1,0 0-1,0 0 1,0 0-1,1 1 1,3-3 0,3 0-190,0 0 1,0 1 0,0 1 0,11-3 0,28-9 320,-36 9-377,1 1 1,0-1-1,0 2 0,0 0 0,1 0 1,-1 2-1,1-1 0,-1 2 1,1 0-1,-1 0 0,1 1 0,-1 1 1,1 0-1,18 6 0,-30-7-45,0 0-1,0 0 1,0 0 0,0 0-1,0 0 1,0 1-1,0-1 1,-1 1-1,1-1 1,0 1 0,-1-1-1,1 1 1,-1 0-1,0 0 1,1 0 0,-1 0-1,0 0 1,0 0-1,0 0 1,0 3 0,1 2 36,-1 0 1,-1 0 0,0 0 0,1-1 0,-3 10 0,4 34 109,1-29-123,-1 1-1,-1 0 1,-1 0-1,-1-1 1,-1 1-1,-1 0 1,-8 29 0,5-20-28,1-1 1,1 1-1,1 34 1,12 13-9,-6-64 2,-1 1 0,0-1 0,-1 0 0,0 0 0,-1 0 0,-1 1 0,0-1 0,-1 0 0,-6 22 0,3-23 0,2-1-1,0 1 1,0 0 0,1 0-1,1 0 1,0 0-1,1 0 1,0 0-1,1 0 1,4 18-1,-5-29-2,0 1-1,1-1 1,-1 0-1,0 1 1,0-1-1,0 0 1,-1 1-1,1-1 1,0 1 0,-1-1-1,0 0 1,1 0-1,-1 1 1,0-1-1,0 0 1,-1 0-1,1 0 1,0 0-1,-1 0 1,1 0 0,-1 0-1,1-1 1,-1 1-1,0 0 1,0-1-1,0 1 1,0-1-1,0 0 1,0 0-1,0 0 1,-4 2-1,5-3 7,1 1 0,-1 0 0,0-1 0,0 1 0,0 0 0,0 0-1,1 0 1,-1 0 0,0 0 0,1-1 0,-1 1 0,0 0-1,1 1 1,0-1 0,-1 0 0,1 0 0,0 0 0,-1 0 0,1 0-1,0 0 1,0 0 0,0 3 0,0-4 3,0 0 1,0 1-1,0-1 1,0 1-1,0-1 1,0 1-1,0-1 1,0 1-1,0-1 0,0 1 1,0-1-1,0 0 1,0 1-1,-1-1 1,1 1-1,0-1 1,0 1-1,0-1 1,-1 0-1,1 1 0,0-1 1,-1 0-1,1 1 1,0-1-1,-1 0 1,1 1-1,0-1 1,-1 0-1,1 0 1,0 1-1,-1-1 0,1 0 1,-1 0-1,1 0 1,-1 0-1,1 0 1,0 1-1,-1-1 1,1 0-1,-1 0 0,1 0 1,-1 0-1,1 0 1,-1 0-1,1 0 1,-1-1-1,1 1 1,0 0-1,-1 0 1,1 0-1,-1 0 0,1-1 1,-1 1-1,1 0 1,-1-1-1,-17-5-166,-1 0 0,1-2-1,0 0 1,1-1 0,0-1 0,1-1-1,0 0 1,0-1 0,1 0 0,1-2-1,0 0 1,1 0 0,1-1 0,0 0-1,1-2 1,-17-29 0,9 6-268</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5:02.654"/>
    </inkml:context>
    <inkml:brush xml:id="br0">
      <inkml:brushProperty name="width" value="0.1" units="cm"/>
      <inkml:brushProperty name="height" value="0.1" units="cm"/>
      <inkml:brushProperty name="color" value="#FFC114"/>
    </inkml:brush>
  </inkml:definitions>
  <inkml:trace contextRef="#ctx0" brushRef="#br0">0 1 7218,'5'11'2688,"-2"9"-2008,-3 0-432,-3-4-136,3 9-24,-2-1 0,4 4-32,1-5-144,2-5-144,-1-14-1032,-1-4 864</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5:03.003"/>
    </inkml:context>
    <inkml:brush xml:id="br0">
      <inkml:brushProperty name="width" value="0.1" units="cm"/>
      <inkml:brushProperty name="height" value="0.1" units="cm"/>
      <inkml:brushProperty name="color" value="#FFC114"/>
    </inkml:brush>
  </inkml:definitions>
  <inkml:trace contextRef="#ctx0" brushRef="#br0">276 102 4321,'64'-87'2312,"-45"73"-65,-19 14-2223,0 0-1,1 0 1,-1 0-1,0 0 1,1 0-1,-1 0 1,0 0-1,1 0 1,-1 0-1,0 1 1,1-1-1,-1 0 0,0 0 1,1 0-1,-1 1 1,0-1-1,0 0 1,1 0-1,-1 0 1,0 1-1,0-1 1,1 0-1,-1 1 1,0-1-1,0 0 0,0 1 1,0-1-1,0 0 1,1 1-1,-1-1 1,0 1-1,2 26 49,-2-27 7,-3 23-20,-1 0 0,-1-1 1,-1 0-1,0 0 0,-2-1 0,-1 1 0,0-2 0,-1 1 0,-2-1 1,0-1-1,-1 0 0,-1-1 0,-28 29 0,-10 4 797,-71 53-1,86-71 151,33-23-268,25-14-292,1-5-212,5-1-51,0-1 0,37-21 0,-51 25-168,1 0 0,1 2 0,-1-1 0,1 2 0,0 0 0,0 1 0,0 0 0,22 0 0,25-6-59,-57 9-88,-1-1 0,1 1 0,0 0 0,0 0 0,0 0 0,0 1 1,0 0-1,0 0 0,0 0 0,-1 0 0,1 1 0,0 0 0,-1 0 1,1 0-1,5 5 0,0-4-300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5:06.738"/>
    </inkml:context>
    <inkml:brush xml:id="br0">
      <inkml:brushProperty name="width" value="0.1" units="cm"/>
      <inkml:brushProperty name="height" value="0.1" units="cm"/>
      <inkml:brushProperty name="color" value="#FFC114"/>
    </inkml:brush>
  </inkml:definitions>
  <inkml:trace contextRef="#ctx0" brushRef="#br0">149 3 6993,'-5'-3'2553,"2"5"-2009,-1 6-384,3-8 48,-1 0 56,0 0 24,-4 31-8,-14 46-24,12-35-31,0 7-17,-4 10-56,-8-10-48,-1 9-64,3-11-48,6-2-192,6-1-104,8-8-401,-2-15 449</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5:07.121"/>
    </inkml:context>
    <inkml:brush xml:id="br0">
      <inkml:brushProperty name="width" value="0.1" units="cm"/>
      <inkml:brushProperty name="height" value="0.1" units="cm"/>
      <inkml:brushProperty name="color" value="#FFC114"/>
    </inkml:brush>
  </inkml:definitions>
  <inkml:trace contextRef="#ctx0" brushRef="#br0">2 23 7866,'0'0'81,"0"-1"1,0 0 0,-1 1-1,1-1 1,0 0 0,0 1-1,0-1 1,-1 0-1,1 1 1,0-1 0,0 0-1,0 0 1,0 1 0,0-1-1,1 0 1,-1 1 0,0-1-1,0 0 1,0 1 0,1-1-1,-1 0 1,0 1-1,1-1 1,-1 0 0,0 1-1,1-1 1,-1 1 0,1-1-1,-1 1 1,1-1 0,-1 1-1,1-1 1,0 0-1,1 1-20,0 0-1,0 0 1,0 0-1,-1 0 1,1 0-1,0 0 0,0 1 1,0-1-1,-1 0 1,1 1-1,0 0 0,3 1 1,59 35-330,-56-31 521,-5-4-251,26 15-107,-1 2 0,0 1 0,-2 1 0,37 37 0,-61-55 52,1 1-1,-1-1 1,0 1-1,0 0 1,0 0-1,0 0 1,-1 0-1,1 0 1,-1 0-1,1 4 1,-2-6 46,0 1 1,1-1-1,-1 0 0,0 0 0,0 0 1,0 0-1,0 0 0,-1 0 0,1 0 0,0 0 1,-1 0-1,0 0 0,1 0 0,-1 0 1,0 0-1,0 0 0,0 0 0,0 0 1,0-1-1,-1 1 0,-1 2 0,-43 42 509,44-43-424,-1 0-1,1 1 1,0-1 0,0 0 0,0 1-1,0 0 1,0-1 0,1 1-1,0 0 1,0 0 0,0-1-1,0 1 1,0 0 0,1 7 0,9-11 10,0 0 1,0 0 0,1 0 0,-1 1-1,16 4 1,-13-2-89,-1-1-1,1 0 1,0-1-1,17 0 0,41 5-238,-48 0 178</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5:07.476"/>
    </inkml:context>
    <inkml:brush xml:id="br0">
      <inkml:brushProperty name="width" value="0.1" units="cm"/>
      <inkml:brushProperty name="height" value="0.1" units="cm"/>
      <inkml:brushProperty name="color" value="#FFC114"/>
    </inkml:brush>
  </inkml:definitions>
  <inkml:trace contextRef="#ctx0" brushRef="#br0">22 2 8970,'-21'5'3025,"36"0"-2897,-6 0-56,29 1 48,2-6 24,19 4 8,2-6-40,-11-6-56,10 8-56,-13-7-144,-4 2-112,-10 5 2488,-15-5-1760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5:07.804"/>
    </inkml:context>
    <inkml:brush xml:id="br0">
      <inkml:brushProperty name="width" value="0.1" units="cm"/>
      <inkml:brushProperty name="height" value="0.1" units="cm"/>
      <inkml:brushProperty name="color" value="#FFC114"/>
    </inkml:brush>
  </inkml:definitions>
  <inkml:trace contextRef="#ctx0" brushRef="#br0">185 13 6905,'-3'-2'139,"1"1"-1,-1-1 0,1 1 1,-1 0-1,1 0 0,-1 0 1,0 0-1,0 0 0,1 1 1,-1-1-1,0 1 0,0-1 1,0 1-1,-4 1 1,6 1-86,-1 0 0,1 0 0,0 0 0,0 0 0,0 1 0,0-1 0,0 0 0,1 1 0,-1-1 0,1 1 0,-1-1 0,1 1 0,0-1 0,0 1 1,0-1-1,0 1 0,1-1 0,0 3 0,-1-3-35,0 125 1274,-26 219 1,22-325-1237,0-1 0,-2 0 0,0-1 0,-11 24 0,16-41-69,1-1-1,-1 0 1,0 0 0,1 0-1,-1 0 1,0 0 0,1 0-1,-1 0 1,0 0-1,0 0 1,0 0 0,0-1-1,0 1 1,0 0 0,0-1-1,0 1 1,0 0-1,-1-1 1,1 0 0,0 1-1,0-1 1,0 1 0,-1-1-1,1 0 1,0 0 0,0 0-1,-1 0 1,1 0-1,0 0 1,0 0 0,-1 0-1,1-1 1,0 1 0,0 0-1,0-1 1,-1 1-1,1-1 1,0 1 0,0-1-1,0 1 1,-2-2 0,-18-23-191</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5:08.154"/>
    </inkml:context>
    <inkml:brush xml:id="br0">
      <inkml:brushProperty name="width" value="0.1" units="cm"/>
      <inkml:brushProperty name="height" value="0.1" units="cm"/>
      <inkml:brushProperty name="color" value="#FFC114"/>
    </inkml:brush>
  </inkml:definitions>
  <inkml:trace contextRef="#ctx0" brushRef="#br0">122 81 8282,'-78'-80'2832,"77"95"-2544,-25-9 0,16 9 73,6 6 47,1-1-96,10 13-64,-4-7-128,-8-5-80,7 16-136,-4-13-160,2 6-472,-3-7 472</inkml:trace>
  <inkml:trace contextRef="#ctx0" brushRef="#br0" timeOffset="1">585 48 8882,'5'9'3073,"0"2"-2785,3 4-232,-5-7-8,2 0-96,18 27-168,-2-6 128</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5:08.483"/>
    </inkml:context>
    <inkml:brush xml:id="br0">
      <inkml:brushProperty name="width" value="0.1" units="cm"/>
      <inkml:brushProperty name="height" value="0.1" units="cm"/>
      <inkml:brushProperty name="color" value="#FFC114"/>
    </inkml:brush>
  </inkml:definitions>
  <inkml:trace contextRef="#ctx0" brushRef="#br0">0 111 9170,'13'0'3393,"7"0"-2385,8-12-992,8 1-16,0-12 0,2 11-24,0-2-56,-2 0-88,-2 9-288,-2-6-128,-11 3 328</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5:08.824"/>
    </inkml:context>
    <inkml:brush xml:id="br0">
      <inkml:brushProperty name="width" value="0.1" units="cm"/>
      <inkml:brushProperty name="height" value="0.1" units="cm"/>
      <inkml:brushProperty name="color" value="#FFC114"/>
    </inkml:brush>
  </inkml:definitions>
  <inkml:trace contextRef="#ctx0" brushRef="#br0">242 1 7346,'-5'39'2616,"-5"-3"-2048,2 7-296,-3 6 144,-12-3 56,11 13 57,-26-4-41,14 10-120,10 11-40,-18-2-160,27 16-24,-5-3-104,-21-21-64,31-2-184,-15-25-200,12-22 5161,16-6-3689</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5:09.165"/>
    </inkml:context>
    <inkml:brush xml:id="br0">
      <inkml:brushProperty name="width" value="0.1" units="cm"/>
      <inkml:brushProperty name="height" value="0.1" units="cm"/>
      <inkml:brushProperty name="color" value="#FFC114"/>
    </inkml:brush>
  </inkml:definitions>
  <inkml:trace contextRef="#ctx0" brushRef="#br0">0 263 9314,'25'-17'3129,"9"6"-3105,1 3-16,-6-5-72,3 13-80,-6-5-168,-5-13-201,-3 3 313</inkml:trace>
  <inkml:trace contextRef="#ctx0" brushRef="#br0" timeOffset="1">174 26 8298,'-59'-26'2776,"48"57"-2704,4 10-8,-1 0-16,-2-1 0,3 3 32,-2-9-96,0-1 385,1-7-265</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3:47.770"/>
    </inkml:context>
    <inkml:brush xml:id="br0">
      <inkml:brushProperty name="width" value="0.1" units="cm"/>
      <inkml:brushProperty name="height" value="0.1" units="cm"/>
      <inkml:brushProperty name="color" value="#FFC114"/>
    </inkml:brush>
  </inkml:definitions>
  <inkml:trace contextRef="#ctx0" brushRef="#br0">0 14 9042,'14'-7'3393,"40"1"-2345,-36 35-912,0-6 0,-2-5-40,-2 2-16,-8-23-192,9 14 3201,-18-16-2353</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5:09.520"/>
    </inkml:context>
    <inkml:brush xml:id="br0">
      <inkml:brushProperty name="width" value="0.1" units="cm"/>
      <inkml:brushProperty name="height" value="0.1" units="cm"/>
      <inkml:brushProperty name="color" value="#FFC114"/>
    </inkml:brush>
  </inkml:definitions>
  <inkml:trace contextRef="#ctx0" brushRef="#br0">62 1 7762,'-8'12'590,"5"-9"-443,1 1 1,-1-1 0,1 1-1,0 0 1,0 0-1,0 0 1,1 0-1,-1 0 1,1 0 0,0 0-1,0 1 1,1-1-1,-1 0 1,1 1-1,0 6 1,1 28 36,-2 1-1,-2-1 1,-12 63 0,9-88-182,1-16 19,5 0-12,-1 0-1,1 0 1,0 0-1,-1 0 1,1-1 0,0 1-1,0 0 1,1 0-1,-1 0 1,0 0-1,1 0 1,-1 0 0,1 0-1,1-3 1,2-7 44,1 1 0,1-1 0,0 1 1,0 0-1,1 1 0,1-1 0,0 1 1,0 1-1,1-1 0,18-14 0,-1 5 95,1 1 0,49-24 0,-74 40-143,1 1-1,-1 0 0,1 0 0,-1 0 0,1 0 0,0 1 0,-1-1 1,1 1-1,0 0 0,0-1 0,-1 1 0,1 1 0,4-1 1,-6 1-4,0-1 1,1 1 0,-1-1 0,0 1 0,0-1 0,1 1 0,-1 0-1,0 0 1,0-1 0,0 1 0,0 0 0,0 0 0,0 0 0,0 0-1,0 0 1,-1 1 0,1-1 0,0 0 0,0 2 0,0 1-1,0 0 0,0 1 1,0-1-1,0 0 1,-1 0-1,0 1 0,0-1 1,0 0-1,-1 1 0,1-1 1,-1 0-1,0 0 1,0 0-1,-1 0 0,-1 6 1,-1 0-113,-1 1 0,0-1-1,0 0 1,-1 0 0,0 0 0,-1-1 0,0 0 0,0 0 0,-1 0 0,0-1 0,0-1 0,-1 1 0,0-1-1,-1-1 1,1 0 0,-1 0 0,0-1 0,-1 0 0,-14 5 0,-1 0-1643,0-3 777</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5:09.873"/>
    </inkml:context>
    <inkml:brush xml:id="br0">
      <inkml:brushProperty name="width" value="0.1" units="cm"/>
      <inkml:brushProperty name="height" value="0.1" units="cm"/>
      <inkml:brushProperty name="color" value="#FFC114"/>
    </inkml:brush>
  </inkml:definitions>
  <inkml:trace contextRef="#ctx0" brushRef="#br0">163 1 5185,'2'3'2313,"-1"15"-921,-1 0-624,-8 0-104,2 8-96,-11 2-88,-1 4-47,3 14-145,0 9-64,1-9-104,1 18-48,-4-13-80,2-8-48,1-4-328,0-17 1256,14-11-752</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5:10.204"/>
    </inkml:context>
    <inkml:brush xml:id="br0">
      <inkml:brushProperty name="width" value="0.1" units="cm"/>
      <inkml:brushProperty name="height" value="0.1" units="cm"/>
      <inkml:brushProperty name="color" value="#FFC114"/>
    </inkml:brush>
  </inkml:definitions>
  <inkml:trace contextRef="#ctx0" brushRef="#br0">0 9 8666,'53'-9'3089,"-34"31"-2513,9-3-368,7 3 88,1 4 48,-2-13-32,9 5-152,5 2-64,4 8-144,-11-3-144,-14-11-368,-16-7-336,1-7 527</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5:11.069"/>
    </inkml:context>
    <inkml:brush xml:id="br0">
      <inkml:brushProperty name="width" value="0.1" units="cm"/>
      <inkml:brushProperty name="height" value="0.1" units="cm"/>
      <inkml:brushProperty name="color" value="#FFC114"/>
    </inkml:brush>
  </inkml:definitions>
  <inkml:trace contextRef="#ctx0" brushRef="#br0">556 0 8466,'-8'2'425,"0"1"1,0 0-1,1 0 1,0 1-1,-1-1 1,-9 8-1,1 2-439,0 1 0,-27 29 0,29-27 182,4-4-156,0 1-1,1 0 1,-12 22-1,-4 9 18,0-8 15,-19 31 226,-2-2-1,-3-2 1,-81 80 0,101-125 103,23-14-122,22-2-149,-4-1-86,-1-1 0,1-1 0,0 0 1,-1-1-1,1 0 0,-1 0 0,20-8 1,80-39 55,-32 13-49,152-63-203,-225 96 151,48-24-275,-51 25 206,1 0 0,-1 0 0,0-1 0,1 1-1,-1-1 1,0 0 0,0 0 0,-1 0 0,1 0-1,-1-1 1,3-4 0,-9-6-272</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5:11.418"/>
    </inkml:context>
    <inkml:brush xml:id="br0">
      <inkml:brushProperty name="width" value="0.1" units="cm"/>
      <inkml:brushProperty name="height" value="0.1" units="cm"/>
      <inkml:brushProperty name="color" value="#FFC114"/>
    </inkml:brush>
  </inkml:definitions>
  <inkml:trace contextRef="#ctx0" brushRef="#br0">93 0 6969,'0'0'60,"0"0"0,-1 0 0,1 0-1,0 0 1,0 0 0,0 0 0,0 0-1,-1 0 1,1 0 0,0 0 0,0 0-1,0 0 1,-1 0 0,1 0 0,0 0-1,0 0 1,0 0 0,-1 1 0,1-1-1,0 0 1,0 0 0,0 0 0,0 0-1,-1 0 121,1 1-121,0-1 1,0 0 0,0 0 0,0 0-1,0 0 1,0 1 0,-1-1 0,1 0-1,0 0 1,0 0 0,0 0 0,0 1-1,0-1 1,0 0 0,0 0 0,0 0-1,0 1 1,0-1 0,0 0 0,0 0-1,0 0 1,0 1 0,0-1 0,0 0-1,0 0 1,0 0 0,1 1 0,-2 23 971,8 31-571,2-13-310,-1 0 0,-2 0 1,-3 1-1,0 0 1,-8 80-1,3-104-133,-40 323 139,25-241-181,-40 131 0,80-354-1634,-1 32-483,6-14 949</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5:11.748"/>
    </inkml:context>
    <inkml:brush xml:id="br0">
      <inkml:brushProperty name="width" value="0.1" units="cm"/>
      <inkml:brushProperty name="height" value="0.1" units="cm"/>
      <inkml:brushProperty name="color" value="#FFC114"/>
    </inkml:brush>
  </inkml:definitions>
  <inkml:trace contextRef="#ctx0" brushRef="#br0">402 44 6449,'19'-35'2764,"-10"27"-1479,-8 25-581,-2-13-652,0 1-1,-1-1 0,1 1 1,-1-1-1,-1 1 0,1-1 1,0 0-1,-1 0 0,0 0 1,0 0-1,0-1 0,0 1 1,-5 3-1,-59 46 271,21-18-121,29-21-159,0 1 0,2 1 0,-1 1 0,2 0 0,0 1-1,-20 36 1,-85 189-220,114-232 32,5-9 92,-1-1 1,1 1-1,-1-1 1,1 1 0,-1-1-1,0 1 1,0-1 0,0 0-1,1 1 1,-1-1-1,0 0 1,-1 0 0,1 0-1,0 0 1,0 0 0,0 0-1,-1 0 1,1 0 0,0 0-1,-1-1 1,1 1-1,-3 0 1,4-1-25,0 0 42,0 0 0,0 0 0,0 0 0,-1 1 0,1-1 0,0 0 0,0 0 0,0 0 1,0 0-1,0 0 0,-1 0 0,1 0 0,0 0 0,0 0 0,0 0 0,0 0 0,0 0 0,-1 0 0,1-1 0,0 1 1,0 0-1,0 0 0,0 0 0,0 0 0,-1 0 0,1 0 0,0 0 0,0 0 0,0 0 0,0 0 0,0-1 0,0 1 1,0 0-1,0 0 0,0 0 0,-1 0 0,1 0 0,0 0 0,0-1 0,0 1 0,0 0 0,0 0 0,0 0 1,0 0-1,0 0 0,0-1 0,0 1 0,0 0 0,0 0 0,0 0 0,0 0 0,0-1 0,1-24-1037</inkml:trace>
  <inkml:trace contextRef="#ctx0" brushRef="#br0" timeOffset="1">269 51 5721,'14'3'2713,"1"8"-721,8 16-1456,-20-6-112,12 14-103,-3-3-89,-21-9-136,32 12-24,-19-20-120,-1-4-160,22-11-1689,-17-13 1369</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5:12.300"/>
    </inkml:context>
    <inkml:brush xml:id="br0">
      <inkml:brushProperty name="width" value="0.1" units="cm"/>
      <inkml:brushProperty name="height" value="0.1" units="cm"/>
      <inkml:brushProperty name="color" value="#FFC114"/>
    </inkml:brush>
  </inkml:definitions>
  <inkml:trace contextRef="#ctx0" brushRef="#br0">279 1 7962,'-2'7'368,"-1"0"0,0 0 1,0-1-1,0 1 1,-1-1-1,0 0 0,0 0 1,0 0-1,-7 6 1,3-2-391,0 0 0,1 0 1,0 1-1,0-1 1,1 1-1,-6 17 0,-22 47 121,25-59-67,1 0 0,0 1 0,1 0 0,1 0-1,1 0 1,1 1 0,-3 20 0,7-43-7,1 0 1,0 0-1,0 0 1,0 1-1,1-1 0,-1 0 1,1 1-1,0-1 1,1 1-1,-1-1 0,1 1 1,0 0-1,0 0 1,0 0-1,0 0 1,6-3-1,103-89 328,-106 89-324,0 1-1,1 0 1,0 0 0,0 1-1,0 0 1,1 0-1,0 0 1,-1 1-1,10-3 1,-16 8-26,1-1 1,-1 1 0,0-1-1,0 1 1,0 0-1,0-1 1,0 1 0,0 0-1,0 0 1,0 0-1,0 0 1,0 0-1,0 0 1,0 0 0,-1 0-1,1 0 1,0 0-1,-1 1 1,1-1 0,-1 0-1,1 0 1,-1 0-1,0 1 1,0-1 0,1 0-1,-1 1 1,0-1-1,0 0 1,0 1 0,0-1-1,-1 3 1,-2 43 39,-8-3-8,-2-1 0,-2 0 0,-1-1 0,-38 67 1,47-96-34,-4 10-59,-1-1 0,0 1 0,-2-2 0,-1 0-1,0-1 1,-2 0 0,0-1 0,-1-1 0,-24 18 0,41-35 39,0 0 0,0 0-1,0 0 1,1 0 0,-2-1 0,1 1-1,0 0 1,0-1 0,0 1 0,0-1-1,0 1 1,0-1 0,-1 0 0,1 0-1,0 1 1,0-1 0,0 0 0,-1 0 0,1 0-1,0 0 1,0 0 0,-1 0 0,1-1-1,0 1 1,0 0 0,0-1 0,0 1-1,-1 0 1,1-1 0,0 0 0,0 1-1,0-1 1,0 0 0,0 1 0,0-1-1,0 0 1,0 0 0,1 0 0,-1 0 0,0 0-1,0 0 1,1 0 0,-1 0 0,0 0-1,1 0 1,-1 0 0,1 0 0,0 0-1,-1-1 1,1 0 0,-1-2-10,-1 0-1,1-1 1,1 1 0,-1 0 0,1-1-1,-1 1 1,1 0 0,1-1 0,-1 1-1,0 0 1,1-1 0,0 1 0,2-5-1,4-4 18,0 0 1,1 0-1,1 1 0,0 0 0,0 1 0,1 0 0,1 0 0,0 1 0,19-14 0,-29 23 13,1 0 0,-1 0 0,0 0 0,0 0 0,0 1 0,0-1 0,1 0-1,-1 1 1,0-1 0,0 1 0,1 0 0,-1-1 0,0 1 0,1 0 0,-1 0 0,1 0 0,-1-1 0,0 2 0,1-1-1,-1 0 1,0 0 0,1 0 0,-1 1 0,0-1 0,1 0 0,-1 1 0,0-1 0,1 1 0,-1 0 0,0-1 0,0 1 0,0 0-1,0 0 1,2 2 0,0 1-159,-1 0 0,0 1 0,0-1 0,0 1 0,0 0 0,-1 0 0,2 8 0,-1-1-949,1-4 338</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5:12.780"/>
    </inkml:context>
    <inkml:brush xml:id="br0">
      <inkml:brushProperty name="width" value="0.1" units="cm"/>
      <inkml:brushProperty name="height" value="0.1" units="cm"/>
      <inkml:brushProperty name="color" value="#FFC114"/>
    </inkml:brush>
  </inkml:definitions>
  <inkml:trace contextRef="#ctx0" brushRef="#br0">277 41 6785,'65'-39'2261,"-65"39"-2236,1-1 0,-1 1 0,0 0 0,1 0-1,-1 0 1,1 0 0,-1-1 0,0 1 0,1 0 0,-1 0 0,1 0 0,-1 0 0,0 0-1,1 0 1,-1 0 0,1 0 0,-1 0 0,0 1 0,1-1 0,-1 0 0,1 0 0,-1 0-1,0 0 1,1 0 0,-1 1 0,0-1 0,1 0 0,-1 0 0,0 1 0,1-1 0,-1 0 0,0 0-1,0 1 1,1 0 0,2 16 429,-8 18 100,-1-18-312,-1 0 0,0 0 0,-2-1 0,-14 22 0,-9 16-14,14-20-131,-3-1-1,-36 47 1,83-111-51,2 0-1,36-29 1,-47 45-41,2 0 0,0 2 1,0 0-1,1 1 0,34-15 0,-47 24-1,27-6-1,-23 16 21,-11 15 37,-8 6 69,-1 0-1,-2-1 0,0 0 0,-22 35 0,-73 102 307,36-57-316,50-74-126,8-12 23,-1 0 0,-1 0 0,-29 33 0,40-51-44,-1 0-1,1 1 0,0-1 0,-1 0 1,0-1-1,0 1 0,1-1 0,-2 1 1,1-1-1,0 0 0,0-1 0,-1 1 1,1-1-1,0 0 0,-1 0 1,0 0-1,1 0 0,-1-1 0,1 0 1,-1 0-1,0 0 0,1-1 0,-1 0 1,1 1-1,-9-4 0,12 3-12,-1 1 0,1-1 1,-1 0-1,1 0 0,0 1 0,-1-1 0,1 0 0,0-1 0,0 1 0,0 0 1,0 0-1,0 0 0,0-1 0,0 1 0,0 0 0,1-1 0,-1 1 0,0-1 0,1 1 1,-1-1-1,1 1 0,0-1 0,-1 1 0,1-1 0,0-3 0,0 0-28,0 0-1,0 0 1,1 0-1,0 0 1,0 0-1,3-10 1,24-33-141</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5:13.123"/>
    </inkml:context>
    <inkml:brush xml:id="br0">
      <inkml:brushProperty name="width" value="0.1" units="cm"/>
      <inkml:brushProperty name="height" value="0.1" units="cm"/>
      <inkml:brushProperty name="color" value="#FFC114"/>
    </inkml:brush>
  </inkml:definitions>
  <inkml:trace contextRef="#ctx0" brushRef="#br0">1 1 7778,'23'8'2944,"1"7"-2192,3-1-439,7 13-17,-6-6-96,-5-5-16,0 12-96,-15-21-56,-3-1-352,0 1-457,-5-23 481</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5:13.803"/>
    </inkml:context>
    <inkml:brush xml:id="br0">
      <inkml:brushProperty name="width" value="0.1" units="cm"/>
      <inkml:brushProperty name="height" value="0.1" units="cm"/>
      <inkml:brushProperty name="color" value="#FFC114"/>
    </inkml:brush>
  </inkml:definitions>
  <inkml:trace contextRef="#ctx0" brushRef="#br0">195 36 11362,'1'-2'205,"1"0"0,-1 0 0,1 0 0,0 1 0,-1-1 0,1 1 0,0-1 0,0 1 0,0 0 0,1 0 0,-1 0 0,0 0 0,0 0 0,1 0 0,-1 0 0,5 0 0,48-4-1007,-10 2 656,-36 1 139,0 1 1,0 0-1,0 1 1,0 0-1,1 0 1,-1 1-1,0 0 1,0 1-1,0 0 1,0 0-1,0 1 0,-1 0 1,1 1-1,-1 0 1,0 0-1,0 0 1,0 1-1,0 1 1,-1-1-1,0 1 0,10 11 1,-15-14-20,0 0-1,-1 1 1,0-1 0,0 0-1,0 0 1,0 0 0,0 1-1,0-1 1,-1 1-1,0-1 1,0 0 0,0 1-1,0-1 1,0 1 0,-1-1-1,-1 7 1,0-1-2,-1-1 0,0 1-1,0 0 1,-1-1 0,-5 9-1,5-11 29,-1 1 0,1-1-1,-1 0 1,0 0 0,-1 0-1,0-1 1,0 0 0,0 0-1,0-1 1,-13 7 0,0-1 23,-1-2 0,-31 8 0,5-1 88,45-14-101,0-1 0,0 0 0,0 1 1,0-1-1,0 0 0,0 1 1,0-1-1,0 1 0,0-1 0,0 1 1,1 0-1,-1-1 0,0 1 1,0 0-1,1 0 0,-1-1 1,1 1-1,-1 0 0,0 0 0,1 0 1,-1 0-1,1 0 0,0 0 1,-1 0-1,1 0 0,0 0 0,0 0 1,-1 2-1,2-1 4,-1 0-1,1 1 0,-1-1 1,1 0-1,0 0 1,0 1-1,0-1 1,0 0-1,0 0 0,0 0 1,1 0-1,1 1 1,2 4-2,0-1 0,1-1 0,0 1 0,0-1 0,13 8 0,-13-11-20,1 0 0,0 0 0,0 0 0,1-1 0,-1 0 0,0-1 0,0 0 1,1 0-1,10-1 0,34 1-106,-50 0 111,-1 0 1,1 0 0,-1 0 0,1 0 0,-1 1 0,1-1 0,-1 0 0,1 1 0,-1-1-1,1 1 1,-1-1 0,0 1 0,1 0 0,-1-1 0,0 1 0,0 0 0,1 0-1,-1 0 1,0 0 0,0 0 0,0 0 0,0 1 0,0-1 0,0 0 0,-1 0 0,1 1-1,0-1 1,-1 0 0,1 1 0,-1-1 0,1 1 0,-1-1 0,1 0 0,-1 1 0,0-1-1,0 1 1,0-1 0,0 1 0,0-1 0,-1 4 0,-1 3 0,-1 0 0,-1-1 0,0 1-1,0-1 1,0 0 0,-7 9 0,2-3 1,2-1 3,-1-1 1,-1 0-1,0 0 0,0-1 1,-1 0-1,0-1 0,-1 0 1,0 0-1,0-1 0,-1-1 1,0 0-1,-16 7 1,22-11-3,1-1 0,-1 0 1,0 0-1,1-1 0,-1 0 1,0 0-1,-11 0 1,14-1-1,0-1 0,1 0 0,-1 1 0,0-2 0,0 1 0,1 0 0,-1 0 0,0-1 0,1 0 0,0 1 0,-1-1 0,1 0 0,0 0 0,0 0 0,0 0 0,0-1 0,0 1 1,-1-3-1,-2-2 1,0 0 1,1 0-1,0-1 1,0 1-1,1-1 1,0 0-1,0 0 1,0 0-1,1 0 1,1-1-1,0 1 1,0 0-1,0-16 1,2 10 0,1-1 1,0 0 0,1 1 0,1 0 0,0 0 0,1 0 0,7-14 0,-10 22-5,0 0 1,0 0-1,-1 0 1,0 0 0,0 0-1,0 0 1,-1 0-1,-1-12 1,1 12 2,-1 1 0,1-1 0,1 0-1,-1 0 1,1 0 0,3-10 0,-4 16 0,0 0-1,0-1 1,0 1 0,0 0 0,0 0-1,0 0 1,0-1 0,0 1 0,1 0-1,-1 0 1,0 0 0,0 0-1,0 0 1,0-1 0,0 1 0,1 0-1,-1 0 1,0 0 0,0 0 0,0 0-1,0 0 1,1-1 0,-1 1 0,0 0-1,0 0 1,0 0 0,0 0 0,1 0-1,-1 0 1,0 0 0,0 0-1,0 0 1,1 0 0,-1 0 0,0 0-1,0 0 1,0 0 0,1 0 0,-1 0-1,0 0 1,0 0 0,1 1 0,8 8 28,4 19 55,-13-22-67,-1 0 0,0 0 0,0 0-1,-1 0 1,1 0 0,-1 0 0,-1-1 0,1 1-1,-1-1 1,0 1 0,-5 7 0,-10 19 41,0 18 2,2 1 0,3 1 0,1 0 0,-4 58 0,-2 1 34,-48 143 87,17-76-108,41-159-198,13-49-415,13-18-395,35-67 0,-11 32 529</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3:56.651"/>
    </inkml:context>
    <inkml:brush xml:id="br0">
      <inkml:brushProperty name="width" value="0.1" units="cm"/>
      <inkml:brushProperty name="height" value="0.1" units="cm"/>
      <inkml:brushProperty name="color" value="#FFC114"/>
    </inkml:brush>
  </inkml:definitions>
  <inkml:trace contextRef="#ctx0" brushRef="#br0">83 32 7986,'3'-5'359,"10"-21"1476,-8 27-1348,-3 15-320,-9 37-114,1-15 0,4-10 16,-1 1 0,-2-1 1,0 0-1,-2 0 0,-1-1 1,-17 40-1,-12-21 539,37-46-596,1 1-1,0-1 1,0 0-1,0 1 0,0-1 1,-1 1-1,1-1 1,0 0-1,0 0 0,0 0 1,0 1-1,0-1 1,0 0-1,0 0 1,0 0-1,0 0 0,0-1 1,0 1-1,0 0 1,-1 0-1,1-1 1,0 1-1,0 0 0,0-1 1,0 1-1,1-2 1,32-14 72,-25 10-31,-3 2-37,1 0 0,-1-1 0,0 0 0,0 0 1,-1-1-1,8-9 0,21-19 19,-24 27-27,-1-1 0,0 0 0,0 0 0,0 0 0,-1-1 0,9-15 0,-15 22-7,-1 0 0,1 0 0,-1 1 0,1-1 0,-1 0 0,1 0 0,0 1 0,0-1 0,0 1 0,3-2 0,3 2-5,-9 15-7,-34 77 217,-85 160 1,77-157 89,50-94 352,13-9-498,18-13-129,17-21 114,-48 36-183,0 1-1,1-1 1,0 1 0,1 1-1,-1 0 1,1 0-1,18-7 1,-28 13 21,1-1 1,0 0-1,0 0 0,0 1 0,-1-1 1,1 0-1,0 0 0,0 1 0,0-1 1,0 0-1,0 0 0,0 1 1,0-1-1,0 0 0,0 1 0,0-1 1,0 0-1,0 1 0,0-1 0,0 0 1,0 1-1,0-1 0,0 0 0,0 0 1,0 1-1,0-1 0,0 0 1,0 1-1,1-1 0,-1 0 0,0 0 1,0 1-1,0-1 0,1 0 0,-1 0 1,0 0-1,0 1 0,0-1 1,1 0-1,-1 0 0,0 0 0,0 0 1,1 1-1,-1-1 0,0 0 0,1 0 1,-1 0-1,0 0 0,1 0 1,-1 0-1,0 0 0,0 0 0,1 0 1,-1 0-1,0 0 0,1 0 0,-1 0 1,0 0-1,1 0 0,-1 0 0,0 0 1,0 0-1,1-1 0,-1 1 1,0 0-1,0 0 0,1 0 0,-19 30-1290,12-19 899,-12 20-14</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5:14.139"/>
    </inkml:context>
    <inkml:brush xml:id="br0">
      <inkml:brushProperty name="width" value="0.1" units="cm"/>
      <inkml:brushProperty name="height" value="0.1" units="cm"/>
      <inkml:brushProperty name="color" value="#FFC114"/>
    </inkml:brush>
  </inkml:definitions>
  <inkml:trace contextRef="#ctx0" brushRef="#br0">387 11 8642,'34'-9'2960,"-34"8"-2663,-5 6-65,-5 39 96,-29-6 72,8 34-8,-10 10 16,-19-11-152,15 14-72,-8-13-112,0-8-72,17-3-320,7-7-184,14-27-520,12-11 600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5:14.465"/>
    </inkml:context>
    <inkml:brush xml:id="br0">
      <inkml:brushProperty name="width" value="0.1" units="cm"/>
      <inkml:brushProperty name="height" value="0.1" units="cm"/>
      <inkml:brushProperty name="color" value="#FFC114"/>
    </inkml:brush>
  </inkml:definitions>
  <inkml:trace contextRef="#ctx0" brushRef="#br0">12 90 6569,'48'-28'2729,"9"14"-1329,-4-1-936,-9 5-192,-13-5-24,-9 7-71,7 13-41,-11 5-96,2 6-96,-17 2-257,-16-9-239,-7 2 312</inkml:trace>
  <inkml:trace contextRef="#ctx0" brushRef="#br0" timeOffset="1">20 202 6137,'-15'8'2873,"12"2"-593,1-3-1783,6-2-201,4-2 184,0 0-280,30 10-112,44 22-32,-52-29-120,-9 1-136,-5 0-376,-7-4-233,-6 3 473</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5:14.806"/>
    </inkml:context>
    <inkml:brush xml:id="br0">
      <inkml:brushProperty name="width" value="0.1" units="cm"/>
      <inkml:brushProperty name="height" value="0.1" units="cm"/>
      <inkml:brushProperty name="color" value="#FFC114"/>
    </inkml:brush>
  </inkml:definitions>
  <inkml:trace contextRef="#ctx0" brushRef="#br0">104 161 6633,'-48'25'3041,"16"-4"-792,10 1-1761,21-1-168,10 0 8,14-14 24,9-4-56,12-3-88,5-11-48,17-2-112,16 1 0,-10-14-144,12 13-128,-35-17-312,-14 4-224,-7 14 456</inkml:trace>
  <inkml:trace contextRef="#ctx0" brushRef="#br0" timeOffset="1">503 46 7298,'-84'-46'2287,"84"46"-2263,-1 0 1,1 0-1,-1 0 1,1 0-1,-1 0 1,1 0-1,-1 0 1,1 1-1,-1-1 1,1 0-1,-1 0 1,1 0-1,-1 1 0,1-1 1,-1 0-1,1 0 1,-1 1-1,1-1 1,0 0-1,-1 1 1,1-1-1,0 1 1,-1-1-1,1 0 1,0 1-1,0-1 1,-1 1-1,1-1 1,0 1-1,0-1 1,0 1-1,-1-1 1,1 1-1,0-1 1,0 1-1,0-1 1,0 1-1,0-1 1,0 1-1,0-1 1,0 1-1,0-1 1,0 1-1,1-1 0,-1 1 1,0-1-1,0 1 1,1 0-1,3 38 590,-3-31-435,1 8 3,3 6-22,-2 0 0,-1 0 1,0 0-1,-2 1 0,0-1 1,-2 0-1,0 0 0,-9 32 0,-13 48 302,17-69-415,-1-1 0,-1 1 0,-19 40 0,26-69-76,0 1-1,0-1 1,-1 0 0,0 0-1,0-1 1,0 1 0,0-1 0,-1 1-1,1-1 1,-7 4 0,8-5-92,0-1 1,0-1 0,1 1 0,-1 0 0,0 0-1,0-1 1,0 1 0,0-1 0,0 1-1,0-1 1,0 0 0,0 0 0,0 0 0,0 0-1,0 0 1,1 0 0,-1-1 0,0 1-1,0-1 1,0 1 0,0-1 0,0 0 0,0 1-1,1-1 1,-1 0 0,0 0 0,1-1 0,-1 1-1,-1-1 1,-21-21-1128</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5:15.139"/>
    </inkml:context>
    <inkml:brush xml:id="br0">
      <inkml:brushProperty name="width" value="0.1" units="cm"/>
      <inkml:brushProperty name="height" value="0.1" units="cm"/>
      <inkml:brushProperty name="color" value="#FFC114"/>
    </inkml:brush>
  </inkml:definitions>
  <inkml:trace contextRef="#ctx0" brushRef="#br0">32 8 7282,'-10'-8'2808,"7"20"-1944,-4-12-448,-3 3 17,10 13-73,0-6-8,-1 8-120,4 7-64,-3-4-80,0 9-72,0 1-96,-3-6-184,3 1-328,3-8-345,10-5 569</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5:15.470"/>
    </inkml:context>
    <inkml:brush xml:id="br0">
      <inkml:brushProperty name="width" value="0.1" units="cm"/>
      <inkml:brushProperty name="height" value="0.1" units="cm"/>
      <inkml:brushProperty name="color" value="#FFC114"/>
    </inkml:brush>
  </inkml:definitions>
  <inkml:trace contextRef="#ctx0" brushRef="#br0">10 0 9674,'10'30'3337,"-8"-1"-3017,-2-1-216,0-3-64,-7-5 0,-1-7-320,6-5-160,-3-8 240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5:15.818"/>
    </inkml:context>
    <inkml:brush xml:id="br0">
      <inkml:brushProperty name="width" value="0.1" units="cm"/>
      <inkml:brushProperty name="height" value="0.1" units="cm"/>
      <inkml:brushProperty name="color" value="#FFC114"/>
    </inkml:brush>
  </inkml:definitions>
  <inkml:trace contextRef="#ctx0" brushRef="#br0">2 2 9362,'-2'-1'3633,"6"5"-3657,2 10-304,2-5-168,32 36 160,-29-30 95</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5:16.173"/>
    </inkml:context>
    <inkml:brush xml:id="br0">
      <inkml:brushProperty name="width" value="0.1" units="cm"/>
      <inkml:brushProperty name="height" value="0.1" units="cm"/>
      <inkml:brushProperty name="color" value="#FFC114"/>
    </inkml:brush>
  </inkml:definitions>
  <inkml:trace contextRef="#ctx0" brushRef="#br0">138 1 7970,'-82'75'2760,"87"-60"-2544,-2-5-64,12 5-64,0 4-40,6-1-96,6 1-216,-11-6 176</inkml:trace>
  <inkml:trace contextRef="#ctx0" brushRef="#br0" timeOffset="1">15 837 8570,'-10'18'2992,"5"-17"-2599,5 1-177,7-12-40,11-3 0,11-20-72,-1-24-16,27-14-48,2-21-40,7-26-208,18 16-200,-11 4 248</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5:16.523"/>
    </inkml:context>
    <inkml:brush xml:id="br0">
      <inkml:brushProperty name="width" value="0.1" units="cm"/>
      <inkml:brushProperty name="height" value="0.1" units="cm"/>
      <inkml:brushProperty name="color" value="#FFC114"/>
    </inkml:brush>
  </inkml:definitions>
  <inkml:trace contextRef="#ctx0" brushRef="#br0">1 109 7122,'0'-3'5281,"0"1"-5169,0 1 40,31-17 8,43-22 0,-23 27-48,-2-3-64,4 6-72,4 6-184,-14 3-448,-4 4 432</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5:16.864"/>
    </inkml:context>
    <inkml:brush xml:id="br0">
      <inkml:brushProperty name="width" value="0.1" units="cm"/>
      <inkml:brushProperty name="height" value="0.1" units="cm"/>
      <inkml:brushProperty name="color" value="#FFC114"/>
    </inkml:brush>
  </inkml:definitions>
  <inkml:trace contextRef="#ctx0" brushRef="#br0">68 115 7242,'-46'12'3168,"25"-6"-1015,26 9-1905,19-12-120,21 5 24,17-8-16,-1-13-8,16-6-88,18-8 8,14-1-160,-6-4-176,-9 10-360,-24 4 376</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5:17.183"/>
    </inkml:context>
    <inkml:brush xml:id="br0">
      <inkml:brushProperty name="width" value="0.1" units="cm"/>
      <inkml:brushProperty name="height" value="0.1" units="cm"/>
      <inkml:brushProperty name="color" value="#FFC114"/>
    </inkml:brush>
  </inkml:definitions>
  <inkml:trace contextRef="#ctx0" brushRef="#br0">74 1 7906,'-2'2'220,"1"1"1,-1 0 0,1 0-1,0 0 1,0 0 0,0 0-1,0 1 1,1-1 0,-1 0-1,1 0 1,0 0 0,0 1-1,0 4 1,8 51-596,-6-46 637,-1 1-211,-1 0 0,-1 1 0,0-1 0,-1 0 0,0 0 0,-1 0-1,-1-1 1,0 1 0,-1-1 0,-9 19 0,5-10 68,1 0 1,-10 43-1,18-65-117,0 0 0,-1 1 0,1-1 1,0 0-1,0 1 0,-1-1 0,1 1 1,0-1-1,0 0 0,0 1 0,0-1 0,0 1 1,0-1-1,0 1 0,0-1 0,0 0 0,0 1 1,0-1-1,0 1 0,0-1 0,0 1 1,0-1-1,0 0 0,0 1 0,1-1 0,-1 1 1,0-1-1,0 0 0,0 1 0,1-1 0,-1 0 1,0 1-1,0-1 0,1 0 0,-1 1 1,0-1-1,1 0 0,12-10 84,3-4-11,102-47 111,-6 3-128,-112 58-58,16-11 3,1 2 0,0 0 1,0 1-1,21-7 0,-36 14-2,1 0 0,-1 0 0,1 0 1,0 1-1,0-1 0,-1 0 1,1 1-1,0 0 0,0 0 0,0 0 1,-1 0-1,1 0 0,0 0 1,0 1-1,-1 0 0,1-1 0,0 1 1,-1 0-1,1 0 0,0 0 0,-1 1 1,0-1-1,1 1 0,-1-1 1,0 1-1,0 0 0,1 0 0,-2 0 1,1 0-1,0 0 0,0 0 1,-1 0-1,1 1 0,-1-1 0,1 1 1,1 4-1,0 5 4,-1 1-1,0-1 1,0 0-1,-1 1 1,-1 0-1,0-1 1,-1 1 0,0-1-1,-1 1 1,-5 21-1,-2-3 75,-1 0 0,-1-2 0,-18 35-1,15-41 66,-2-1-1,-1-1 0,-1 0 0,0-2 1,-1 0-1,-2-1 0,-24 17 0,15-9 124,24-23-220,1 1 0,0 0 0,-1-1 0,0 0 0,0-1 0,0 1 0,0-1 0,0 0 1,0-1-1,-1 1 0,1-1 0,-1 0 0,1-1 0,0 0 0,-11 0 0,12-1-54,1 1 1,0-1-1,-1 0 0,1 0 0,0 0 0,0 0 0,0-1 1,0 0-1,0 1 0,0-1 0,1-1 0,-1 1 0,1-1 1,-1 1-1,1-1 0,0 0 0,0 0 0,0 0 0,0-1 1,1 1-1,0-1 0,-1 0 0,-2-6 0,4 6-124,0 0 0,0 1-1,0-1 1,1 1 0,-1-1-1,1 0 1,0 0 0,0 1-1,1-1 1,-1 0 0,1 1-1,0-1 1,0 1 0,1-5-1,12-22-294</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3:56.983"/>
    </inkml:context>
    <inkml:brush xml:id="br0">
      <inkml:brushProperty name="width" value="0.1" units="cm"/>
      <inkml:brushProperty name="height" value="0.1" units="cm"/>
      <inkml:brushProperty name="color" value="#FFC114"/>
    </inkml:brush>
  </inkml:definitions>
  <inkml:trace contextRef="#ctx0" brushRef="#br0">60 127 6265,'-12'33'2753,"-8"-17"-1185,9 3-976,-2-5-96,10-1-119,9 6-73,2-19-136,9 3-8,2-11-80,-2-6 8,11-4-16,1-6-32,1-9-72,4-3-112,1-4-280,-1 8-176,-4-6 367</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5:17.522"/>
    </inkml:context>
    <inkml:brush xml:id="br0">
      <inkml:brushProperty name="width" value="0.1" units="cm"/>
      <inkml:brushProperty name="height" value="0.1" units="cm"/>
      <inkml:brushProperty name="color" value="#FFC114"/>
    </inkml:brush>
  </inkml:definitions>
  <inkml:trace contextRef="#ctx0" brushRef="#br0">0 18 9146,'10'-14'3329,"7"10"-2521,2 4-824,-2 4-112,-2 4-264,-10-3-128,1 6-433,1 6 569</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5:17.864"/>
    </inkml:context>
    <inkml:brush xml:id="br0">
      <inkml:brushProperty name="width" value="0.1" units="cm"/>
      <inkml:brushProperty name="height" value="0.1" units="cm"/>
      <inkml:brushProperty name="color" value="#FFC114"/>
    </inkml:brush>
  </inkml:definitions>
  <inkml:trace contextRef="#ctx0" brushRef="#br0">139 1 7874,'-51'78'2928,"48"-69"-2112,3 0-679,3 0-89,5 2-40,5 2-177,-3-6-223,3-4 232</inkml:trace>
  <inkml:trace contextRef="#ctx0" brushRef="#br0" timeOffset="1">11 352 8954,'-10'-5'3105,"13"21"-2721,5-14-320,7-5-16,2-14-48,1-7-136,8-9-184,0-6-161,14-1 281</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5:18.205"/>
    </inkml:context>
    <inkml:brush xml:id="br0">
      <inkml:brushProperty name="width" value="0.1" units="cm"/>
      <inkml:brushProperty name="height" value="0.1" units="cm"/>
      <inkml:brushProperty name="color" value="#FFC114"/>
    </inkml:brush>
  </inkml:definitions>
  <inkml:trace contextRef="#ctx0" brushRef="#br0">209 0 6665,'-8'0'2697,"14"17"-1609,-6 1-592,-3-4 0,2 23-63,-16-8-17,1 4-136,4 16-72,-9-1-104,11 4-48,-10-1-48,-13-18 0,10-5-168,-6-5-136,14-2-472,9-9 471</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5:18.549"/>
    </inkml:context>
    <inkml:brush xml:id="br0">
      <inkml:brushProperty name="width" value="0.1" units="cm"/>
      <inkml:brushProperty name="height" value="0.1" units="cm"/>
      <inkml:brushProperty name="color" value="#FFC114"/>
    </inkml:brush>
  </inkml:definitions>
  <inkml:trace contextRef="#ctx0" brushRef="#br0">277 31 7658,'25'-18'3196,"-21"16"-3147,-1 0 0,1 1 0,0-1-1,0 1 1,0 0 0,1 0 0,-1 0 0,0 0-1,0 1 1,0 0 0,1 0 0,-1 0-1,5 1 1,2 0-33,0 0 0,1 1 0,-1 1 1,0 0-1,-1 0 0,1 1 0,-1 1 0,1 0 0,-1 0 0,-1 1 0,1 0 0,13 11 0,-19-14-17,0 1 0,0-1 0,-1 0 0,1 1-1,-1 0 1,0 0 0,0 0 0,0 0 0,0 0-1,-1 0 1,0 1 0,0 0 0,0-1 0,0 1-1,-1 0 1,0 0 0,0-1 0,0 1 0,0 0-1,-1 0 1,0 0 0,0 0 0,0 0 0,-1 0-1,0 0 1,0 0 0,0 0 0,0 0 0,-5 8 0,-1 4 15,-1-1 55,0-1 0,-18 28 0,23-39-33,0 0 0,1 0 0,-1 0 1,1 1-1,0-1 0,1 0 0,-1 1 0,-1 7 0,-5 14 264,8-25-289,0-1 0,-1 1 0,1-1 0,0 1-1,0 0 1,0-1 0,-1 1 0,1 0 0,0-1 0,0 1-1,0-1 1,0 1 0,0 0 0,0-1 0,0 1 0,0 0-1,1-1 1,-1 1 0,0-1 0,0 1 0,0 0-1,1-1 1,-1 1 0,0-1 0,1 1 0,-1-1 0,0 1-1,1-1 1,-1 1 0,1-1 0,-1 1 0,1-1 0,-1 0-1,1 1 1,-1-1 0,2 1 0,30 3 138,32-15-96,6-23-43,-32 13-25,50-31-776,-70 40 156,-7 3 268</inkml:trace>
  <inkml:trace contextRef="#ctx0" brushRef="#br0" timeOffset="1">39 777 9090,'-27'21'3113,"16"-18"-2841,11 2-72,21-5 80,10-2 80,19-4 16,17-11-24,28-19-152,1-13-104,-4-8-64,-14 6-56,-23 23-152,-13-2-80,-12 19-272,-7 4-144,-18-9-48,-5 6 391</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5:18.889"/>
    </inkml:context>
    <inkml:brush xml:id="br0">
      <inkml:brushProperty name="width" value="0.1" units="cm"/>
      <inkml:brushProperty name="height" value="0.1" units="cm"/>
      <inkml:brushProperty name="color" value="#FFC114"/>
    </inkml:brush>
  </inkml:definitions>
  <inkml:trace contextRef="#ctx0" brushRef="#br0">126 1 5529,'-2'1'327,"1"0"-1,-1 0 1,1 0 0,-1 0-1,1 0 1,0 0 0,0 0-1,-1 1 1,1-1 0,0 1-1,0-1 1,0 1 0,1-1-1,-2 4 1,1-1-263,0-1-1,1 1 1,0 0-1,0-1 1,0 1-1,0 0 1,1-1 0,-1 1-1,2 4 1,2 26 391,-1 73 295,-1-46-429,-2 1 0,-12 94 0,10-135-292,0-1 0,1 0 0,3 27-1,-1-29-25,0 1-1,-2 0 0,0-1 1,-4 25-1,3-35-34,1 1-1,-1-1 1,0 0-1,-1 0 0,0 0 1,0 0-1,-1 0 1,1-1-1,-2 1 1,1-1-1,-1 0 1,0-1-1,-1 1 1,-8 8-1,-3-9-422,16-7 422,0 1-1,1-1 1,-1 1 0,0-1-1,1 0 1,-1 0 0,1 1-1,-1-1 1,1 0 0,-1 0-1,1 0 1,-1 0 0,1 0-1,0 0 1,-1 1 0,1-1-1,0 0 1,0 0 0,0-2 0,-8-37-356</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5:19.249"/>
    </inkml:context>
    <inkml:brush xml:id="br0">
      <inkml:brushProperty name="width" value="0.1" units="cm"/>
      <inkml:brushProperty name="height" value="0.1" units="cm"/>
      <inkml:brushProperty name="color" value="#FFC114"/>
    </inkml:brush>
  </inkml:definitions>
  <inkml:trace contextRef="#ctx0" brushRef="#br0">332 0 7786,'-34'8'2928,"21"30"-2160,-14 1-255,11 12-49,8 4-48,-7-13-32,3 8-24,-7-6-128,-9 0-40,-3-3-96,-2-3-40,5-10-56,3 3-24,10-13-184,-1-8-136,11-10-328,-1-13 3976,7-8-2599</inkml:trace>
  <inkml:trace contextRef="#ctx0" brushRef="#br0" timeOffset="1">352 266 8194,'38'10'3184,"-2"-2"-1975,21 2-849,16 13 40,-24-10 56,8 9 16,-2 2-208,-9-1-96,-4 5-112,-4-7-136,-17-11-224,1 0-128,-3-5-344,-22-12-112,0-1 576</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5:19.599"/>
    </inkml:context>
    <inkml:brush xml:id="br0">
      <inkml:brushProperty name="width" value="0.1" units="cm"/>
      <inkml:brushProperty name="height" value="0.1" units="cm"/>
      <inkml:brushProperty name="color" value="#FFC114"/>
    </inkml:brush>
  </inkml:definitions>
  <inkml:trace contextRef="#ctx0" brushRef="#br0">46 48 8074,'23'-47'2720,"-18"61"-2456,7 11 80,1 8 105,-6 8 23,-6 0-168,-2 8-64,-8 10-144,1 5-56,-17 5-96,6-6-176,-3-11-376,-1-25 392</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5:19.953"/>
    </inkml:context>
    <inkml:brush xml:id="br0">
      <inkml:brushProperty name="width" value="0.1" units="cm"/>
      <inkml:brushProperty name="height" value="0.1" units="cm"/>
      <inkml:brushProperty name="color" value="#FFC114"/>
    </inkml:brush>
  </inkml:definitions>
  <inkml:trace contextRef="#ctx0" brushRef="#br0">307 13 7690,'20'-1'3032,"10"-3"-1703,-12 1-1153,1-2-128,3 5-16,-2 0-144,-2 4-112,-7-4 1952,-4 0-1376</inkml:trace>
  <inkml:trace contextRef="#ctx0" brushRef="#br0" timeOffset="1">30 230 9050,'-30'10'3321,"32"8"-2489,14-3-688,22-17-112,15-3 8,14-16-8,0 1 16,6 1-16,-11-3-88,-13 26-352,-1 0-216,-15 5 344</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5:20.287"/>
    </inkml:context>
    <inkml:brush xml:id="br0">
      <inkml:brushProperty name="width" value="0.1" units="cm"/>
      <inkml:brushProperty name="height" value="0.1" units="cm"/>
      <inkml:brushProperty name="color" value="#FFC114"/>
    </inkml:brush>
  </inkml:definitions>
  <inkml:trace contextRef="#ctx0" brushRef="#br0">161 55 7954,'-43'-54'2776,"38"80"-2376,-4 7 16,2 11 161,0 4 15,-7 6 0,14 23-56,-12 9-224,2 14-72,5 13-160,-13-22-48,15-6-64,-13-29-136,4-25-248,14-8 776,8-28-256</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5:20.661"/>
    </inkml:context>
    <inkml:brush xml:id="br0">
      <inkml:brushProperty name="width" value="0.1" units="cm"/>
      <inkml:brushProperty name="height" value="0.1" units="cm"/>
      <inkml:brushProperty name="color" value="#FFC114"/>
    </inkml:brush>
  </inkml:definitions>
  <inkml:trace contextRef="#ctx0" brushRef="#br0">93 1 9354,'1'0'3185,"-2"18"-2969,-1 8-40,-6 10 112,1 15 24,-1 3 8,-3 4-48,-1 22-160,1 4-48,-1 6-136,4-3-144,0-34-320,3-18-240,6-32 456</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24:08.437"/>
    </inkml:context>
    <inkml:brush xml:id="br0">
      <inkml:brushProperty name="width" value="0.05" units="cm"/>
      <inkml:brushProperty name="height" value="0.05" units="cm"/>
    </inkml:brush>
  </inkml:definitions>
  <inkml:trace contextRef="#ctx0" brushRef="#br0">1 3 5921,'0'0'88,"0"-1"0,0 1 0,1 0 0,-1 0 0,1-1 0,-1 1-1,0 0 1,1 0 0,-1 0 0,0 0 0,1 0 0,-1-1 0,1 1 0,-1 0 0,0 0-1,1 0 1,-1 0 0,1 0 0,-1 0 0,1 0 0,-1 0 0,0 0 0,1 1 0,-1-1-1,1 0 1,-1 0 0,0 0 0,1 0 0,-1 1 0,0-1 0,1 0 0,-1 0 0,0 0-1,1 1 1,-1-1 0,0 0 0,1 1 0,-1-1 0,0 1 0,12 22 923,-2 35-479,-8 8 14,-3-40-373,1-1 1,2 0-1,0-1 1,9 35-1,37 149 770,-46-204-929,-1 0 0,1 0 0,0 0 0,0 0 0,0 0-1,1 0 1,-1-1 0,1 1 0,0-1 0,0 1 0,0-1 0,0 0-1,1 0 1,-1-1 0,1 1 0,0-1 0,-1 0 0,1 0 0,0 0-1,0 0 1,1-1 0,-1 1 0,0-1 0,1 0 0,-1-1 0,0 1 0,1-1-1,-1 1 1,1-1 0,-1-1 0,0 1 0,1-1 0,-1 1 0,1-1-1,-1-1 1,0 1 0,0-1 0,0 1 0,0-1 0,0 0 0,0 0-1,0-1 1,-1 1 0,1-1 0,-1 0 0,1 0 0,3-5 0,15-21-76,0-1 1,-2-1 0,-1-1 0,-2-1 0,-1 0 0,-2-1-1,11-39 1,-8 5-540,-7 0 229</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3:57.341"/>
    </inkml:context>
    <inkml:brush xml:id="br0">
      <inkml:brushProperty name="width" value="0.1" units="cm"/>
      <inkml:brushProperty name="height" value="0.1" units="cm"/>
      <inkml:brushProperty name="color" value="#FFC114"/>
    </inkml:brush>
  </inkml:definitions>
  <inkml:trace contextRef="#ctx0" brushRef="#br0">0 150 8346,'5'-18'2904,"15"5"-2672,1-3-88,12 6-80,5 6-23,1 6-9,-4-8-32,-9-13-48,5 5-65,-9-11-335,4 9-288,-11 6 472</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5:21"/>
    </inkml:context>
    <inkml:brush xml:id="br0">
      <inkml:brushProperty name="width" value="0.1" units="cm"/>
      <inkml:brushProperty name="height" value="0.1" units="cm"/>
      <inkml:brushProperty name="color" value="#FFC114"/>
    </inkml:brush>
  </inkml:definitions>
  <inkml:trace contextRef="#ctx0" brushRef="#br0">1 93 9170,'22'-13'1111,"2"2"0,24-11 0,-20 13-1097,1 0 1,0 2-1,0 1 1,0 1-1,59-2 0,-51 5-5,-27 1-5,0 1 0,-1 0 1,1 0-1,0 0 0,9 3 0,-15-2 0,-1 0-1,0 0 1,1 1 0,-1-1 0,0 1-1,0 0 1,0 0 0,0 0 0,0 0 0,-1 0-1,1 1 1,-1-1 0,1 1 0,-1-1-1,0 1 1,0 0 0,3 5 0,0 4 45,0 1 0,0-1 0,-1 1 0,0-1 0,-2 1 1,1 0-1,-1 0 0,-1 27 0,-10 112 405,4-97-391,-5 97 223,10 207 0,4-315-229,-3-1 0,-1 1 0,-3-1 0,-14 78 0,17-119-69,0-1-1,0 1 1,0-1-1,-1 1 1,1-1 0,-1 1-1,1-1 1,-1 1-1,1-1 1,-1 0-1,0 1 1,0-1-1,1 0 1,-1 0 0,0 1-1,0-1 1,0 0-1,0 0 1,-1 0-1,1 0 1,0 0 0,0 0-1,-1-1 1,1 1-1,0 0 1,-1-1-1,1 1 1,-1-1 0,1 1-1,-1-1 1,1 0-1,-1 1 1,1-1-1,-1 0 1,1 0 0,-1 0-1,1 0 1,-1-1-1,1 1 1,-1 0-1,1 0 1,-1-1 0,1 1-1,-1-1 1,1 0-1,0 1 1,-1-1-1,1 0 1,0 0 0,0 0-1,-1 0 1,1 0-1,0 0 1,0 0-1,-1-2 1,-39-46-615,-9-17 246</inkml:trace>
  <inkml:trace contextRef="#ctx0" brushRef="#br0" timeOffset="1">81 335 9458,'41'-38'3281,"-44"64"-2985,0 7-120,-5 5 64,3 18 56,-2-4 40,-1 2-136,1-1-80,-11-20-184,7 1-136,-1-9-256,-6-14-192,7-14-416,2-8 663</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5:21.339"/>
    </inkml:context>
    <inkml:brush xml:id="br0">
      <inkml:brushProperty name="width" value="0.1" units="cm"/>
      <inkml:brushProperty name="height" value="0.1" units="cm"/>
      <inkml:brushProperty name="color" value="#FFC114"/>
    </inkml:brush>
  </inkml:definitions>
  <inkml:trace contextRef="#ctx0" brushRef="#br0">124 0 5849,'28'18'2841,"-30"-11"-441,12 31-1936,8 8 33,-36 0 55,8 16-16,-21-3-184,1 2-48,19 5-184,-6-6-32,-6-12-80,12-2-136,-15-17-328,26-2-256,8-21 400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5:21.686"/>
    </inkml:context>
    <inkml:brush xml:id="br0">
      <inkml:brushProperty name="width" value="0.1" units="cm"/>
      <inkml:brushProperty name="height" value="0.1" units="cm"/>
      <inkml:brushProperty name="color" value="#FFC114"/>
    </inkml:brush>
  </inkml:definitions>
  <inkml:trace contextRef="#ctx0" brushRef="#br0">237 12 7802,'31'-10'1505,"-31"9"-1484,0 1 0,1 0 1,-1 0-1,0 0 0,0 0 0,1 0 1,-1 0-1,0 0 0,1 0 0,-1 0 1,0 0-1,0 0 0,1 0 0,-1 0 1,0 0-1,1 0 0,-1 0 0,0 0 1,0 0-1,1 0 0,-1 0 0,0 0 1,0 1-1,1-1 0,-1 0 0,0 0 1,0 0-1,1 0 0,-1 1 0,0-1 1,0 0-1,0 0 0,1 0 0,-1 1 1,0-1-1,0 0 0,0 0 0,0 1 0,0-1 1,0 0-1,1 1 0,-3 6 60,-1-1 0,1 0 0,-1 1 0,0-1 0,-1 0 0,-5 7 0,9-12-81,-8 10 125,0-1 0,-1 0 0,0-1 0,0 0-1,-1 0 1,0-1 0,-1 0 0,-12 7 0,9-6 59,0 1 1,1 0-1,0 1 1,-15 16-1,16-12 32,1 0 1,1 0-1,-16 29 0,24-39-168,0 1 0,0-1 0,0 0 0,0 1-1,1-1 1,0 1 0,0 8 0,1-12-36,0 0 0,0 0-1,0 1 1,0-1 0,1 0 0,-1 0 0,1 0 0,0 0-1,-1 0 1,1 0 0,0 0 0,0 0 0,0 0-1,1 0 1,-1 0 0,0-1 0,1 1 0,-1 0 0,3 1-1,-1-2-3,0 0 0,0 0 0,0-1 0,0 1 0,0-1 0,0 0 0,0 0 0,0 0 0,0 0 0,0-1 0,0 1 1,0-1-1,0 0 0,0 0 0,0 0 0,0 0 0,0 0 0,4-3 0,2 0 3,55-18 19,-26 10-213,0-2 0,0-1-1,-2-2 1,0-1 0,55-38 0,-61 25-513,-16 4 300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5:22.018"/>
    </inkml:context>
    <inkml:brush xml:id="br0">
      <inkml:brushProperty name="width" value="0.1" units="cm"/>
      <inkml:brushProperty name="height" value="0.1" units="cm"/>
      <inkml:brushProperty name="color" value="#FFC114"/>
    </inkml:brush>
  </inkml:definitions>
  <inkml:trace contextRef="#ctx0" brushRef="#br0">156 3 8498,'-11'-1'432,"9"1"-276,-1-1 0,0 1 1,1 0-1,-1 0 0,1 0 0,-1 0 1,0 0-1,1 0 0,-1 1 0,1 0 1,-1-1-1,-4 3 0,6-1-96,-1 0-1,1 0 0,0 0 1,0 0-1,0 0 1,0 0-1,0 1 1,0-1-1,0 0 0,1 1 1,-1-1-1,1 0 1,0 1-1,0-1 0,0 1 1,0-1-1,0 3 1,-21 200 1512,3-5-1152,-1 52-300,18-239-140,-1-1-1,0 1 1,0 0-1,-6 13 1,-1 8-267,3-17-215,3-19-93,1-13-270,0-16 411</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5:22.373"/>
    </inkml:context>
    <inkml:brush xml:id="br0">
      <inkml:brushProperty name="width" value="0.1" units="cm"/>
      <inkml:brushProperty name="height" value="0.1" units="cm"/>
      <inkml:brushProperty name="color" value="#FFC114"/>
    </inkml:brush>
  </inkml:definitions>
  <inkml:trace contextRef="#ctx0" brushRef="#br0">312 41 8130,'-31'5'2848,"5"25"-2408,-5-4-39,8 25-25,-10 3 16,-3 2-160,6 10-72,1-9-80,6-4-80,8-14-144,-2-11-192,8-20 576,0-8-272</inkml:trace>
  <inkml:trace contextRef="#ctx0" brushRef="#br0" timeOffset="1">450 0 8122,'28'17'3240,"-5"12"-1767,-8 6-1305,3 7-112,-8 1-40,-4-7-72,4-1-56,-16-24-256,9-4-176,4-19 336</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5:22.737"/>
    </inkml:context>
    <inkml:brush xml:id="br0">
      <inkml:brushProperty name="width" value="0.1" units="cm"/>
      <inkml:brushProperty name="height" value="0.1" units="cm"/>
      <inkml:brushProperty name="color" value="#FFC114"/>
    </inkml:brush>
  </inkml:definitions>
  <inkml:trace contextRef="#ctx0" brushRef="#br0">142 0 8482,'3'6'3088,"-5"10"-2899,0 3-111,-1 0-60,-1 0 0,-1-1 0,0 1 1,-1-1-1,-1 0 0,-13 24 0,11-24 9,-24 40 4,31-56-23,0 0 0,1 1 0,-1-1 0,0 0 0,0 0 0,0 0 0,0 0 0,0-1 0,-1 1 0,1 0 0,0-1 0,-1 0 0,1 0 0,-1 1 0,1-1 0,-1-1 0,0 1 1,0 0-1,-2 0 0,8-2 9,0 0 1,0 0-1,0 0 1,0 0 0,0 0-1,0-1 1,0 1-1,-1-1 1,1 0 0,-1 0-1,5-4 1,37-36-6,-15 14 1,-11 11-14,-1-1 0,-1-1 1,25-37-1,5-7 36,-32 52-5,-8 18 65,-10 27 118,-114 243 816,35-94-1225,62-109-394,8-22-150,6-36 443</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5:23.093"/>
    </inkml:context>
    <inkml:brush xml:id="br0">
      <inkml:brushProperty name="width" value="0.1" units="cm"/>
      <inkml:brushProperty name="height" value="0.1" units="cm"/>
      <inkml:brushProperty name="color" value="#FFC114"/>
    </inkml:brush>
  </inkml:definitions>
  <inkml:trace contextRef="#ctx0" brushRef="#br0">1 1 6705,'13'2'2777,"-3"7"-1321,-5 3-1224,0-1-160,1 11-24,-3-2 0,1 3-8,-3-7-176</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5:23.414"/>
    </inkml:context>
    <inkml:brush xml:id="br0">
      <inkml:brushProperty name="width" value="0.1" units="cm"/>
      <inkml:brushProperty name="height" value="0.1" units="cm"/>
      <inkml:brushProperty name="color" value="#FFC114"/>
    </inkml:brush>
  </inkml:definitions>
  <inkml:trace contextRef="#ctx0" brushRef="#br0">176 23 6993,'64'-23'2186,"-63"23"-2156,0 1 0,-1-1 0,1 0 0,0 0 1,0 1-1,-1-1 0,1 1 0,0-1 0,-1 1 0,1-1 0,-1 1 0,1-1 0,0 1 0,-1-1 0,1 1 0,-1 0 0,0-1 0,1 1 0,-1 0 0,1 0 0,-1-1 0,0 1 0,0 0 0,1 0 0,-1-1 0,0 1 0,0 0 0,0 0 1,0 0-1,0-1 0,0 1 0,0 0 0,0 0 0,0 0 0,0-1 0,-1 1 0,1 0 0,-1 1 0,-6 39 585,6-37-520,-30 79 892,4-14-662,18-41-244,-5 20 175,-1-1 0,-3 0 0,-34 63 0,42-84-97,10-26-157,0 0 0,0 1-1,1-1 1,-1 0 0,0 1 0,0-1-1,0 0 1,0 1 0,0-1 0,0 0-1,0 0 1,1 1 0,-1-1 0,0 0 0,0 1-1,0-1 1,1 0 0,-1 0 0,0 0-1,0 1 1,1-1 0,-1 0 0,0 0-1,0 0 1,1 0 0,-1 1 0,0-1 0,1 0-1,-1 0 1,0 0 0,1 0 0,-1 0-1,0 0 1,0 0 0,1 0 0,-1 0-1,0 0 1,1 0 0,2-1-1,0 0 1,0 0-1,0 0 0,0 0 1,0 0-1,0-1 0,-1 1 0,1-1 1,0 0-1,-1 0 0,0 0 1,4-4-1,2-4 0,0 0-1,0 0 1,-1-1 0,6-13-1,16-23 2,15-12-10,-22 32-2,-2-1 0,29-51 0,-49 78 8,0 0 1,1-1 0,-1 1 0,1-1 0,0 1 0,-1 0 0,1-1 0,0 1 0,0 0-1,0 0 1,0 0 0,0 0 0,0 0 0,0 0 0,0 0 0,0 0 0,0 0 0,3-1-1,-3 3 1,-1-1 0,1 1 0,-1-1-1,1 1 1,-1-1 0,1 1-1,-1 0 1,1-1 0,-1 1-1,1 0 1,-1 0 0,0-1 0,1 1-1,-1 0 1,0 0 0,0 0-1,0-1 1,0 1 0,0 0-1,0 0 1,0 0 0,0 1 0,-1 57-18,-3-26 83,-2-1-1,-1 0 0,-2 0 1,-1 0-1,-19 41 0,-88 139 948,95-173-966,2 1-1,1 1 0,-22 73 1,40-110-99,0 1 1,-1-1 0,1 0 0,-1 0-1,0 0 1,0 0 0,-1 0 0,1-1 0,-1 1-1,-3 3 1,6-6 32,-1-1 0,1 0-1,-1 0 1,1 1 0,0-1-1,-1 0 1,1 0 0,-1 0-1,1 0 1,0 0 0,-1 0-1,1 0 1,-1 0 0,1 0-1,-1 0 1,1 0 0,-1 0-1,1 0 1,0 0 0,-1 0 0,1 0-1,-1 0 1,1 0 0,-1 0-1,1-1 1,0 1 0,-1 0-1,1 0 1,0-1 0,-1 1-1,1 0 1,0 0 0,-1-1-1,1 0 1,-15-29-724,5-19 348</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5:23.771"/>
    </inkml:context>
    <inkml:brush xml:id="br0">
      <inkml:brushProperty name="width" value="0.1" units="cm"/>
      <inkml:brushProperty name="height" value="0.1" units="cm"/>
      <inkml:brushProperty name="color" value="#FFC114"/>
    </inkml:brush>
  </inkml:definitions>
  <inkml:trace contextRef="#ctx0" brushRef="#br0">1 56 8666,'53'-56'3177,"-35"76"-2369,5-4-616,1 6 48,-1 1-24,-3-4-16,-5 1-144,-5-10-152,-7-10-376,-2-2-184,1-9 352</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5:24.450"/>
    </inkml:context>
    <inkml:brush xml:id="br0">
      <inkml:brushProperty name="width" value="0.1" units="cm"/>
      <inkml:brushProperty name="height" value="0.1" units="cm"/>
      <inkml:brushProperty name="color" value="#FFC114"/>
    </inkml:brush>
  </inkml:definitions>
  <inkml:trace contextRef="#ctx0" brushRef="#br0">111 118 9018,'12'-21'645,"-8"12"-303,1 0-1,0 1 1,1-1-1,9-10 1,-12 16-284,0 1 0,-1-1 1,1 1-1,0 0 0,0 0 1,0 0-1,1 1 1,-1-1-1,0 1 0,1 0 1,-1 0-1,0 0 0,1 0 1,-1 0-1,1 1 0,6 0 1,63-9 77,-60 6-119,0 1 1,-1 0-1,1 1 1,0 0-1,0 1 1,0 1-1,0 0 1,15 3-1,-27-4-19,0 1 0,-1-1 0,1 0 0,-1 0 0,1 1 0,0-1 0,-1 0 0,1 0 0,-1 1 0,1-1 0,-1 1 0,1-1 0,-1 0 0,1 1 0,-1-1 0,1 1 0,-1-1 0,0 1 0,1 0 0,-1-1 0,0 1 0,0-1 0,1 1 0,-1-1 0,0 1 0,0 0-1,0-1 1,0 1 0,1 0 0,-1-1 0,0 1 0,0 0 0,0-1 0,0 1 0,-1 0 0,1-1 0,0 1 0,0-1 0,0 1 0,0 0 0,-1-1 0,1 1 0,0-1 0,-1 1 0,1-1 0,0 1 0,-1 0 0,1-1 0,-1 0 0,1 1 0,-1 0 0,-31 30-141,23-23 132,1-1 36,-1 0 0,1-1 0,-1 0 0,0-1-1,-13 7 1,11-7 33,1 0 0,1 1 0,-1 0 0,1 0 0,-9 10-1,-21 25 312,-16 17 324,54-58-688,1 0 0,-1 1 0,1-1 0,-1 0 1,1 1-1,-1-1 0,1 1 0,-1-1 0,1 1 0,0-1 0,-1 1 0,1-1 0,0 1 1,-1 0-1,1-1 0,0 1 0,0-1 0,0 1 0,0 0 0,-1-1 0,1 1 1,0 0-1,0-1 0,0 1 0,0-1 0,0 1 0,1 0 0,-1-1 0,0 1 0,0 0 1,0-1-1,0 1 0,1-1 0,-1 1 0,0 0 0,1-1 0,-1 1 0,0-1 0,1 1 1,-1-1-1,1 1 0,-1-1 0,0 0 0,1 1 0,-1-1 0,1 1 0,0-1 1,-1 0-1,1 1 0,-1-1 0,1 0 0,0 0 0,35 16 30,-35-15-33,19 4 9,0 0 1,1-1-1,29 2 1,11 1-79,-37 2-48,-24-8 106,1-1 1,-1 0-1,1 0 0,-1 1 1,1-1-1,-1 0 0,0 1 0,1-1 1,-1 1-1,0-1 0,1 0 1,-1 1-1,0-1 0,1 1 0,-1-1 1,0 1-1,0-1 0,1 1 1,-1-1-1,0 1 0,0-1 1,0 1-1,0-1 0,0 1 0,0-1 1,0 1-1,0-1 0,0 1 1,0 0-1,0-1 0,0 1 0,0-1 1,0 1-1,-1-1 0,1 1 1,-8 14 14,2 0 0,-1 0 0,-6 26 1,2-6-4,6-21-3,0 0 0,-2-1 0,1 0 1,-2 0-1,-16 22 0,20-30 0,0-1 0,-1 0 0,0 1 0,0-2-1,0 1 1,-1 0 0,1-1 0,-1 0 0,0-1-1,0 1 1,0-1 0,0 0 0,0 0 0,0-1-1,-8 1 1,12-2-1,-1 0-1,0-1 1,1 1-1,-1-1 1,1 0 0,-1 0-1,1 0 1,-1 0-1,1 0 1,0 0-1,-1 0 1,1-1-1,0 0 1,0 1-1,0-1 1,0 0-1,0 0 1,0 0 0,1 0-1,-1 0 1,1 0-1,-1 0 1,1-1-1,0 1 1,0-1-1,0 1 1,-1-5-1,-6-14 1,1 0-1,-6-28 0,10 35 3,-6-27-1,-7-63 0,15 86 0,0-1 0,1 1 0,1-1 0,0 1 0,9-36 0,-7 47 10,0 0-1,0 0 1,1 1 0,-1-1 0,2 1-1,-1 0 1,1 0 0,0 0 0,0 1-1,0 0 1,7-5 0,-9 7 12,-3 3-14,1-1 0,-1 1 1,0-1-1,1 1 0,-1 0 1,0 0-1,1-1 0,-1 1 1,0 0-1,1 0 0,-1-1 1,0 1-1,1 0 0,-1 0 1,1 0-1,-1 0 0,0-1 1,1 1-1,-1 0 1,1 0-1,-1 0 0,1 0 1,-1 0-1,0 0 0,1 0 1,-1 0-1,1 0 0,-1 1 1,1-1-1,-1 0 0,0 0 1,1 0-1,-1 0 0,1 1 1,0-1-1,6 18 230,-4 29 161,-5-32-302,-1-1 0,-1 1-1,0-1 1,-1 0 0,-8 16-1,-8 25 83,-30 73 115,33-87-207,2 1-1,-13 50 0,20-57-123,3 0-1,1 1 0,1-1 1,2 1-1,2 0 0,1-1 1,6 41-1,-4-62-78,-1-7-33,-1 1 1,0-1-1,0 0 0,-1 1 0,0 0 0,-1 10 0,-1-7-709,1-20 320,5-25 556,16-7 63</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3:57.672"/>
    </inkml:context>
    <inkml:brush xml:id="br0">
      <inkml:brushProperty name="width" value="0.1" units="cm"/>
      <inkml:brushProperty name="height" value="0.1" units="cm"/>
      <inkml:brushProperty name="color" value="#FFC114"/>
    </inkml:brush>
  </inkml:definitions>
  <inkml:trace contextRef="#ctx0" brushRef="#br0">250 14 5113,'-1'-2'86,"0"1"0,0 0 0,-1 0-1,1 0 1,0 0 0,0 0 0,-1 1 0,1-1 0,0 0 0,-1 0-1,1 1 1,-1-1 0,1 1 0,-1-1 0,1 1 0,-1 0 0,0 0-1,1-1 1,-1 1 0,1 0 0,-4 1 0,4 0 5,0 1 0,1 0 0,-1-1 0,0 1 1,0 0-1,1 0 0,-1-1 0,1 1 0,0 0 0,-1 0 0,1 0 1,0 0-1,0-1 0,0 3 0,-6 39 515,-57 163 515,50-176-972,-1 1 1,-1-2-1,-2 0 1,-29 39 0,41-62-54,1 0-1,0 0 1,0 0 0,1 1 0,-1 0 0,1 0 0,-3 13 0,5-19-78,1 1 0,0-1 0,0 1 0,-1-1 0,1 1 0,0 0 0,0-1 0,1 1 0,-1-1 0,0 1 0,0-1 0,1 1 0,-1 0 0,1-1 0,-1 0 0,1 1 0,0-1 0,0 1 0,-1-1-1,1 0 1,0 1 0,0-1 0,0 0 0,0 0 0,1 0 0,-1 0 0,0 0 0,0 0 0,1 0 0,-1 0 0,0-1 0,1 1 0,-1 0 0,1-1 0,-1 1 0,1-1 0,-1 1 0,1-1 0,0 0 0,-1 0 0,1 0 0,2 0 0,2 0 11,1 0 0,0-1 0,0 0 1,-1 0-1,1 0 0,0-1 0,-1 0 0,0 0 0,1-1 1,-1 0-1,0 0 0,10-7 0,8-6 6,34-30 0,8-5-205,-66 51 138,0 0 1,-1 0 0,1 0 0,0 0 0,0 0-1,0 0 1,0 0 0,-1 0 0,1 0-1,0 0 1,0 0 0,0 0 0,0 0 0,-1 0-1,1 0 1,0 0 0,0-1 0,0 1-1,0 0 1,-1 0 0,1 0 0,0 0 0,0 0-1,0-1 1,0 1 0,0 0 0,0 0-1,0 0 1,0 0 0,0-1 0,-1 1-1,1 0 1,0 0 0,0 0 0,0 0 0,0-1-1,0 1 1,0 0 0,0 0 0,0 0-1,0-1 1,0 1 0,0 0 0,0 0 0,1 0-1,-1 0 1,0-1 0,0 1 0,0 0-1,0 0 1,0 0 0,0 0 0,0-1 0,0 1-1,0 0 1,1 0 0,-1 0 0,0 0-1,0 0 1,0 0 0,0-1 0,1 1-1,-1 0 1,0 0 0,0 0 0,0 0 0,0 0-1,1 0 1,-1 0 0,-2 0-564</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5:24.824"/>
    </inkml:context>
    <inkml:brush xml:id="br0">
      <inkml:brushProperty name="width" value="0.1" units="cm"/>
      <inkml:brushProperty name="height" value="0.1" units="cm"/>
      <inkml:brushProperty name="color" value="#FFC114"/>
    </inkml:brush>
  </inkml:definitions>
  <inkml:trace contextRef="#ctx0" brushRef="#br0">507 0 8338,'-4'5'3368,"1"12"-3476,2-8 442,0-4-286,-2 18 292,1-1 0,1 26 0,0-43-267,1 0 0,-1 0 1,0 0-1,0 0 0,-1 0 0,1 0 0,-1 0 0,0 0 0,0 0 1,-1-1-1,0 1 0,-2 3 0,-49 56 466,23-28-339,-13 23-10,-47 85 1,66-99-341,-2-1 0,-2-1-1,-1-2 1,-3-1 0,-42 40 0,55-65-584,12-15-182,9-15-362,11-12 606</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5:25.171"/>
    </inkml:context>
    <inkml:brush xml:id="br0">
      <inkml:brushProperty name="width" value="0.1" units="cm"/>
      <inkml:brushProperty name="height" value="0.1" units="cm"/>
      <inkml:brushProperty name="color" value="#FFC114"/>
    </inkml:brush>
  </inkml:definitions>
  <inkml:trace contextRef="#ctx0" brushRef="#br0">147 18 8706,'33'-3'3113,"3"5"-2633,-15-9-240,9 9-120,3 1-8,-15-10-24,1 6-32,-2-1-96,-9-3-120,4 10-296,-7 2-249,-7-4 425</inkml:trace>
  <inkml:trace contextRef="#ctx0" brushRef="#br0" timeOffset="1">12 194 7546,'-11'10'2680,"11"-2"-2152,15 3-240,14-6-56,6 2 48,-9-15-95,-1 3-41,9 5-104,-1 3-48,-2 5-152,-6-3-185,-32-6 201</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5:25.500"/>
    </inkml:context>
    <inkml:brush xml:id="br0">
      <inkml:brushProperty name="width" value="0.1" units="cm"/>
      <inkml:brushProperty name="height" value="0.1" units="cm"/>
      <inkml:brushProperty name="color" value="#FFC114"/>
    </inkml:brush>
  </inkml:definitions>
  <inkml:trace contextRef="#ctx0" brushRef="#br0">32 10 8770,'-21'23'3057,"11"-12"-2617,10 3-152,18-11 8,0-3 0,20 0-64,8-5-56,18 5-80,8 0 0,-16-13-56,-7 3-48,-1 2-192,-27-4-128,12 12-368,-13-5 960,-19-3-312</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5:25.841"/>
    </inkml:context>
    <inkml:brush xml:id="br0">
      <inkml:brushProperty name="width" value="0.1" units="cm"/>
      <inkml:brushProperty name="height" value="0.1" units="cm"/>
      <inkml:brushProperty name="color" value="#FFC114"/>
    </inkml:brush>
  </inkml:definitions>
  <inkml:trace contextRef="#ctx0" brushRef="#br0">301 46 6945,'-9'-17'492,"8"15"-310,0-1 0,0 1 0,0 0 0,0 0-1,-1-1 1,1 1 0,-1 0 0,1 0 0,-1 1-1,0-1 1,1 0 0,-4-1 0,4 4-107,0 1 1,-1 0-1,1 0 0,0 0 1,0-1-1,0 1 1,0 0-1,0 1 1,1-1-1,-1 0 0,1 0 1,-1 0-1,1 0 1,0 0-1,0 1 1,0-1-1,0 2 0,-6 46 598,3 76 1,0-9 279,0-101-797,0 0 1,-1 0 0,-1 0 0,0 0 0,-1-1 0,-1 0 0,-12 21-1,-20 51 255,39-85-434,-1 0 0,1 0-1,-1 1 1,0-1 0,0 0-1,0 0 1,0 0 0,0 0-1,0 0 1,-1 0 0,1 0-1,-1 0 1,0 0 0,1-1 0,-1 1-1,0-1 1,0 1 0,0-1-1,0 0 1,0 0 0,0 0-1,0 0 1,0 0 0,-1 0-1,1 0 1,0-1 0,-1 1-1,1-1 1,0 0 0,-1 0 0,1 0-1,0 0 1,-1 0 0,1 0-1,0 0 1,-1-1 0,1 1-1,0-1 1,-1 0 0,1 0-1,0 0 1,0 0 0,0 0 0,0 0-1,0 0 1,0-1 0,0 1-1,0-1 1,-2-2 0,-26-28-692,-2-13 315</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5:26.205"/>
    </inkml:context>
    <inkml:brush xml:id="br0">
      <inkml:brushProperty name="width" value="0.1" units="cm"/>
      <inkml:brushProperty name="height" value="0.1" units="cm"/>
      <inkml:brushProperty name="color" value="#FFC114"/>
    </inkml:brush>
  </inkml:definitions>
  <inkml:trace contextRef="#ctx0" brushRef="#br0">114 34 8658,'-87'-33'3241,"74"49"-2225,1 2-840,11 9 40,2 4 168,3-5 48,-1-5-104,2 2-88,-5-14-160,0-1-80,10 12-240,-4-7-104,11 5-328,-4-7-184,0-12 560</inkml:trace>
  <inkml:trace contextRef="#ctx0" brushRef="#br0" timeOffset="1">702 16 9802,'13'16'3465,"2"14"-2913,-5-6-416,0 9 16,-9 2-24,-1-1-136,2-1-440,-2-10-232,2-18 360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7:19.285"/>
    </inkml:context>
    <inkml:brush xml:id="br0">
      <inkml:brushProperty name="width" value="0.1" units="cm"/>
      <inkml:brushProperty name="height" value="0.1" units="cm"/>
      <inkml:brushProperty name="color" value="#FFC114"/>
    </inkml:brush>
  </inkml:definitions>
  <inkml:trace contextRef="#ctx0" brushRef="#br0">0 20 8162,'5'-20'1048</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7:22.456"/>
    </inkml:context>
    <inkml:brush xml:id="br0">
      <inkml:brushProperty name="width" value="0.1" units="cm"/>
      <inkml:brushProperty name="height" value="0.1" units="cm"/>
      <inkml:brushProperty name="color" value="#FFC114"/>
    </inkml:brush>
  </inkml:definitions>
  <inkml:trace contextRef="#ctx0" brushRef="#br0">35 47 8730,'-1'-1'178,"-1"0"-1,1 0 1,-1 0 0,1-1 0,-1 1-1,1 0 1,0-1 0,-1 1 0,1-1-1,0 1 1,0-1 0,0 0 0,0 1-1,1-1 1,-1 0 0,0 0 0,1 0-1,-1-1 1,1 2-164,0 0 0,0 0 0,1 0 0,-1 0 0,0 1 0,1-1 0,-1 0-1,1 0 1,-1 1 0,1-1 0,-1 0 0,1 1 0,-1-1 0,1 1 0,0-1 0,-1 1 0,1-1 0,0 1 0,0-1 0,-1 1 0,1-1-1,0 1 1,0 0 0,0 0 0,-1-1 0,1 1 0,0 0 0,0 0 0,0 0 0,0 0 0,-1 0 0,1 0 0,0 0 0,0 0 0,0 0-1,0 0 1,-1 1 0,1-1 0,0 0 0,0 0 0,1 2 0,27 0 46,1-1 0,45-3 0,37 1 116,-100 2-166,0 1 1,0 0-1,-1 0 0,1 1 1,-1 1-1,0 0 0,16 8 1,-26-11-11,0 0 0,0 0 0,0 0 1,0 0-1,0 0 0,0 0 0,0 0 0,0 0 1,-1 0-1,1 1 0,0-1 0,-1 0 1,1 1-1,-1-1 0,1 0 0,-1 1 0,0-1 1,0 1-1,1-1 0,-1 0 0,0 1 0,0-1 1,0 1-1,-1-1 0,1 0 0,0 1 0,-1-1 1,1 1-1,0-1 0,-1 0 0,0 1 1,1-1-1,-1 0 0,0 0 0,1 1 0,-3 1 1,-34 48 5,33-46-7,-22 22 35,-1-1 0,-1-1 1,-1-1-1,-1-1 0,-1-2 0,-1-2 0,-1 0 0,-1-2 0,-50 17 1,84-34-28,0 0 0,0 0 0,-1 0 0,1 0 0,0 0 0,0 0 0,-1 0 0,1 0 0,0 0 0,0 0 0,-1 0 0,1 1 0,0-1 1,0 0-1,-1 0 0,1 0 0,0 0 0,0 0 0,-1 1 0,1-1 0,0 0 0,0 0 0,0 0 0,0 1 0,-1-1 0,1 0 0,0 0 1,0 1-1,0-1 0,0 0 0,0 0 0,0 1 0,-1-1 0,1 0 0,0 0 0,0 1 0,0-1 0,0 0 0,0 0 0,0 1 0,0-1 0,0 0 1,0 0-1,0 1 0,1-1 0,-1 0 0,0 1 0,0-1 0,17 9 99,27 1-80,-31-9-21,-1-1 0,1 0 0,-1-1 0,1 0 0,-1-1 0,1 0 0,-1-1 0,0-1 0,0 0 0,0 0 0,0-1 0,-1-1 0,20-13 0,5 0 2,-32 18-66,0 0 0,-1-1 0,1 0 0,-1 0 0,1 0 0,-1 0 0,0 0 0,4-4 0,-7 6 39,0 0 1,0-1-1,0 1 1,0-1-1,0 1 1,0-1 0,0 1-1,0 0 1,0-1-1,0 1 1,0-1-1,0 1 1,0-1-1,0 1 1,0 0 0,-1-1-1,1 1 1,0-1-1,0 1 1,0 0-1,-1-1 1,1 1 0,0 0-1,0-1 1,-1 1-1,1 0 1,0-1-1,-1 1 1,1 0 0,0 0-1,-1-1 1,1 1-1,0 0 1,-1 0-1,1 0 1,-1-1 0,1 1-1,0 0 1,-1 0-1,1 0 1,-1 0-1,-2-2 26</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7:22.786"/>
    </inkml:context>
    <inkml:brush xml:id="br0">
      <inkml:brushProperty name="width" value="0.1" units="cm"/>
      <inkml:brushProperty name="height" value="0.1" units="cm"/>
      <inkml:brushProperty name="color" value="#FFC114"/>
    </inkml:brush>
  </inkml:definitions>
  <inkml:trace contextRef="#ctx0" brushRef="#br0">206 28 6385,'-2'-27'4733,"11"68"-3744,-7-10-830,-1 1 1,-2-1 0,-1 0 0,-7 35 0,-34 129 189,6-35-212,20-66-100,7-27-12,-4 1 0,-2-2 0,-36 95 1,39-120 15,11-20-130,2-21 79,0 0-1,0 1 1,0-1-1,0 0 0,0 1 1,0-1-1,1 0 0,-1 1 1,0-1-1,0 0 1,0 0-1,0 1 0,0-1 1,1 0-1,-1 0 0,0 1 1,0-1-1,0 0 1,1 0-1,-1 0 0,0 1 1,0-1-1,1 0 0,-1 0 1,0 0-1,0 0 0,1 1 1,-1-1-1,0 0 1,1 0-1,-1 0 0,0 0 1,0 0-1,1 0 0,-1 0 1,0 0-1,1 0 1,-1 0-1,0 0 0,1 0 1,-1 0-1,1 0 0,14-16 545,-8 7 317,14-13-122</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7:23.124"/>
    </inkml:context>
    <inkml:brush xml:id="br0">
      <inkml:brushProperty name="width" value="0.1" units="cm"/>
      <inkml:brushProperty name="height" value="0.1" units="cm"/>
      <inkml:brushProperty name="color" value="#FFC114"/>
    </inkml:brush>
  </inkml:definitions>
  <inkml:trace contextRef="#ctx0" brushRef="#br0">0 236 8434,'64'-104'2920,"-61"84"-2664,24 16-119,-11-8 23,12 2-16,3 4-8,7-3-24,5 1-16,4 2-48,1-1-16,-7 2-16,0 0 0,-20-3-88,2 3-72,-14-6-280,-1 6-321,-8-5 481</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7:23.486"/>
    </inkml:context>
    <inkml:brush xml:id="br0">
      <inkml:brushProperty name="width" value="0.1" units="cm"/>
      <inkml:brushProperty name="height" value="0.1" units="cm"/>
      <inkml:brushProperty name="color" value="#FFC114"/>
    </inkml:brush>
  </inkml:definitions>
  <inkml:trace contextRef="#ctx0" brushRef="#br0">39 0 6873,'-3'1'914,"1"-1"-755,1 0 0,0 1-1,-1-1 1,1 0 0,0 1-1,-1-1 1,1 1 0,0-1-1,0 1 1,0 0 0,-1-1-1,1 1 1,0 0 0,0 0 0,0 0-1,0 0 1,-1 1 0,0-1 298,4 9 190,15 29-536,-13-32-105,1 1 1,-2 0-1,1 1 1,-1-1-1,0 0 1,-1 1-1,0 0 1,-1 0-1,1-1 1,-2 1-1,1 0 0,-1 0 1,0 0-1,-4 16 1,-27 51-98,23-47-57,4-17-465,0 0 1,1 0-1,1 0 1,-2 22-1,6-4-543</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3:58.071"/>
    </inkml:context>
    <inkml:brush xml:id="br0">
      <inkml:brushProperty name="width" value="0.1" units="cm"/>
      <inkml:brushProperty name="height" value="0.1" units="cm"/>
      <inkml:brushProperty name="color" value="#FFC114"/>
    </inkml:brush>
  </inkml:definitions>
  <inkml:trace contextRef="#ctx0" brushRef="#br0">1 1 6561,'19'20'3078,"17"24"-2214,-34-42-848,-1 1-1,1-1 1,-1 1 0,0 0-1,0 0 1,0-1-1,0 1 1,0 0 0,0 0-1,-1 0 1,0 0-1,1 0 1,-1 0 0,0 0-1,-1 5 1,-10 10 116,2-6-71,6 38 101,2-46-140,-1-1-1,1 1 1,-1 0 0,1-1 0,-1 0 0,0 1 0,-1-1 0,1 0 0,0 0-1,-1 0 1,0 0 0,1-1 0,-1 1 0,-4 2 0,-2 2 133,12-4-28,-3-3-119,1 0 0,0 0-1,0 0 1,-1-1-1,1 1 1,0 0 0,-1 0-1,1 0 1,0-1 0,-1 1-1,1 0 1,0-1 0,-1 1-1,1 0 1,-1-1 0,1 1-1,-1-1 1,1 1 0,-1-1-1,1 1 1,-1-1 0,1 0-1,-1 1 1,0-1 0,1 0-1,26-22 169,-9-28-58,-6 28-87,-10 18-26,1 0 1,-1 0-1,1 1 0,0-1 1,0 1-1,1-1 1,-1 1-1,1 0 0,0 0 1,0 1-1,8-6 1,0 2-1,0 1 1,0 0 0,1 1 0,-1 0-1,1 1 1,16-3 0,-24 6-2,0 0 0,0 1 0,0-1 0,0 1 0,0 0-1,0 0 1,1 1 0,-1-1 0,0 1 0,0 0 0,0 1 0,-1-1 0,1 1 0,0 0 0,0 0 0,-1 0 0,0 1-1,1 0 1,5 4 0,-6-3-11,-1 1 0,0-1 0,0 1-1,0-1 1,0 1 0,-1 0 0,1 0 0,-1 0-1,-1 0 1,1 0 0,-1 1 0,0-1 0,0 0-1,0 1 1,0 7 0,-1-9 7,0-1 1,0 1-1,0 0 1,-1 0-1,1 0 0,-1 0 1,0-1-1,0 1 1,0 0-1,-1-1 1,1 1-1,-1-1 1,0 1-1,0-1 0,0 0 1,0 0-1,-1 0 1,1 0-1,-1 0 1,0 0-1,0-1 1,-4 3-1,-21 11 51,19-12 9,-1 1 1,1 1-1,-1 0 1,1 0 0,1 0-1,0 1 1,0 1-1,-10 11 1,17-18-51,-26 32 455,26-32-440,0 0 0,0 0 0,0 0 0,0 0-1,0 0 1,0 0 0,-1 0 0,1-1-1,0 1 1,-1 0 0,1-1 0,-1 1 0,1-1-1,-1 1 1,1-1 0,-1 1 0,1-1-1,-1 0 1,-2 0 0,-4 0 75,17-1-20,38-25-1806,23-6 1364</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7:24.184"/>
    </inkml:context>
    <inkml:brush xml:id="br0">
      <inkml:brushProperty name="width" value="0.1" units="cm"/>
      <inkml:brushProperty name="height" value="0.1" units="cm"/>
      <inkml:brushProperty name="color" value="#FFC114"/>
    </inkml:brush>
  </inkml:definitions>
  <inkml:trace contextRef="#ctx0" brushRef="#br0">56 1035 3857,'-1'2'303,"0"1"1,1 0-1,-1 0 1,1-1-1,0 1 1,0 0-1,0 0 1,0 0-1,0 0 1,0-1-1,1 1 1,0 3-1,0-3-180,0-1 0,-1 1 0,1 0 0,-1 0 0,0 0 0,0 0 0,0 0 0,0 0 0,0-1 0,-1 4 0,-1 13 397,1-1-1,3 37 0,-2-55-511,-1 1-1,1-1 1,0 1 0,-1 0-1,1-1 1,0 1-1,-1-1 1,1 1 0,0-1-1,-1 1 1,1-1 0,-1 0-1,1 1 1,-1-1 0,1 1-1,-1-1 1,1 0-1,-1 0 1,0 1 0,1-1-1,-1 0 1,1 0 0,-1 1-1,0-1 1,1 0 0,-1 0-1,0 0 1,1 0 0,-1 0-1,1 0 1,-1 0-1,0 0 1,1 0 0,-1-1-1,0 1 1,1 0 0,-1 0-1,1-1 1,-2 1 0,-24-7 267,25 6-265,1 0 0,-1 1 1,0-1-1,1 1 0,-1-1 0,1 0 0,-1 1 0,1-1 0,-1 0 0,1 0 0,0 1 0,-1-1 0,1 0 0,0 0 0,0 0 0,-1 1 0,1-1 0,0 0 0,0 0 0,0 0 0,0 0 0,0 1 0,0-1 0,0 0 0,1-1 0,10-31 136,-7 26-133,1-1 1,-1 1-1,1 0 1,0 0 0,1 1-1,6-7 1,12-5 5,0 1 1,2 1-1,0 1 1,30-12-1,-40 20-12,1 0 1,0 2-1,1 0 0,-1 1 0,1 0 1,0 2-1,-1 0 0,23 1 1,-39 1-6,0 0 1,0 0-1,0 1 1,0-1 0,0 1-1,0-1 1,0 1-1,0-1 1,0 1 0,0-1-1,0 1 1,0 0-1,-1 0 1,1-1 0,0 1-1,0 0 1,-1 0-1,1 0 1,0 0 0,-1 0-1,1 0 1,-1 0-1,0 0 1,1 0 0,-1 0-1,0 0 1,1 0-1,-1 0 1,0 0 0,0 0-1,0 0 1,0 1-1,0-1 1,0 0 0,0 0-1,-1 0 1,1 0-1,0 0 1,0 0 0,-1 1-1,-15 54 97,13-48-96,-2 6 11,0 0 0,-1-1 0,-1 1 1,0-2-1,-1 1 0,0-1 0,-1 0 1,0 0-1,-19 17 0,28-29-14,1 0 0,-1-1-1,0 1 1,-1 0 0,1 0-1,0 0 1,0 0 0,0 0-1,0 0 1,0 0 0,0 0-1,0-1 1,0 1 0,0 0-1,0 0 1,0 0 0,0 0-1,0 0 1,0 0 0,0 0-1,0 0 1,0 0 0,0 0-1,0 0 1,-1-1 0,1 1-1,0 0 1,0 0 0,0 0-1,0 0 1,0 0 0,0 0-1,0 0 1,0 0 0,0 0-1,-1 0 1,1 0 0,0 0-1,0 0 1,0 0 0,0 0-1,0 0 1,0 0 0,0 0-1,0 0 1,-1 0 0,1 0-1,0 0 1,0 0 0,0 0-1,0 0 1,0 1-1,0-1 1,0 0 0,0 0-1,0 0 1,0 0 0,-1 0-1,1 0 1,0 0 0,0 0-1,0 0 1,0 0 0,0 0-1,0 1 1,0-1 0,0 0-1,0 0 1,0 0 0,1-13-62,8-16-121,123-265-1106,-129 286 1286,17-33-36,48-76 1,-62 108 68,-1 1 0,1 0 1,1 1-1,-1-1 0,1 1 1,1 1-1,-1-1 0,1 1 1,0 0-1,0 1 0,1 0 1,0 0-1,0 1 0,0 0 1,15-3-1,-24 6-21,1 1 1,-1 0-1,1 0 0,-1 0 1,1 0-1,0 0 0,-1-1 0,1 1 1,-1 0-1,1 1 0,0-1 1,-1 0-1,1 0 0,-1 0 0,1 0 1,-1 0-1,1 0 0,0 1 1,-1-1-1,1 0 0,-1 1 1,1-1-1,-1 0 0,1 1 0,-1-1 1,0 0-1,1 1 0,-1-1 1,1 1-1,-1-1 0,1 2 1,-3 20 139,-24 36-75,18-43-47,-30 76 31,38-90-58,-1 1 1,1-1 0,-1 0 0,1 1 0,-1-1-1,0 1 1,1-1 0,-1 0 0,0 0 0,0 1 0,0-1-1,0 0 1,0 0 0,0 0 0,-1 0 0,1 0 0,0 0-1,-2 0 1,0-6-24,15-16-24,24-26-33,-3-2 1,-2-2 0,-2-1-1,-2-1 1,38-112 0,7-87 60,-71 250 21,1-9 9,0 1 0,1 0 1,1-1-1,0 1 0,0 0 1,1 1-1,0-1 0,0 1 0,11-13 1,-15 21-6,-1 1 0,0-1 0,1 1 0,-1-1 0,1 1 1,-1 0-1,1-1 0,-1 1 0,1-1 0,-1 1 0,1 0 0,-1 0 1,1-1-1,-1 1 0,1 0 0,0 0 0,-1 0 0,1-1 1,0 1-1,-1 0 0,1 0 0,-1 0 0,1 0 0,0 0 0,-1 0 1,1 0-1,0 1 0,-1-1 0,1 0 0,-1 0 0,1 0 0,0 1 1,-1-1-1,2 1 0,7 22 132,-7 36 54,-27 389 576,-5-150-453,9-115-64,3-98 12,18-83-242,0 0 1,-1 1 0,1-1 0,-1 0-1,0 0 1,1 1 0,-1-1 0,0 0-1,0 0 1,-1 0 0,-2 4-1,4-6-19,0 0 0,-1 1 0,1-1-1,-1 0 1,0 1 0,1-1 0,-1 0-1,1 0 1,-1 1 0,1-1-1,-1 0 1,0 0 0,1 0 0,-1 0-1,1 0 1,-1 0 0,0 0-1,1 0 1,-1 0 0,1 0 0,-1 0-1,0 0 1,1-1 0,-1 1 0,1 0-1,-1 0 1,1-1 0,-1 1-1,0-1 1,-6-4-32,0-1 0,1 0 1,0 0-1,0-1 0,-7-10 0,-22-24-14,-2 10 1835,-1 0-906</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7:25.185"/>
    </inkml:context>
    <inkml:brush xml:id="br0">
      <inkml:brushProperty name="width" value="0.1" units="cm"/>
      <inkml:brushProperty name="height" value="0.1" units="cm"/>
      <inkml:brushProperty name="color" value="#FFC114"/>
    </inkml:brush>
  </inkml:definitions>
  <inkml:trace contextRef="#ctx0" brushRef="#br0">25 163 8130,'-7'-10'700,"-8"-14"515,14 24-1186,1 0 0,0-1-1,0 1 1,-1 0 0,1-1 0,0 1-1,0-1 1,0 1 0,0-1-1,0 1 1,0 0 0,0-1-1,0 1 1,0-1 0,0 1-1,0-1 1,0 1 0,0 0-1,0-1 1,0 1 0,0-1-1,0 1 1,1 0 0,-1-1-1,0 1 1,0-1 0,0 1-1,1 0 1,-1-1 0,0 1-1,1 0 1,-1-1 0,0 1-1,0 0 1,1 0 0,-1-1-1,1 1 1,-1 0 0,0 0-1,1 0 1,-1-1 0,1 1-1,-1 0 1,0 0 0,1 0-1,0 0 1,2-1-6,1-1 0,-1 1 0,0-1 0,1 0 0,-1 0 1,0 0-1,0 0 0,0-1 0,4-4 0,-4 4-12,1 0 0,-1 0 0,1 0-1,-1 0 1,1 0 0,0 1 0,0 0 0,0 0 0,1 0 0,6-2 0,5 2 10,0 1 1,0 1-1,-1 0 0,25 4 1,-35-4 10,0-1 0,0 1 0,-1-1 0,1 0 0,0-1 0,0 1 0,5-4 0,5 0 112,-11 4-121,1 0 1,-1-1 0,0 0 0,0 0-1,0 0 1,0 0 0,0-1-1,0 0 1,3-3 0,22-13-297,-25 19-462,-5-2 489</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7:25.866"/>
    </inkml:context>
    <inkml:brush xml:id="br0">
      <inkml:brushProperty name="width" value="0.1" units="cm"/>
      <inkml:brushProperty name="height" value="0.1" units="cm"/>
      <inkml:brushProperty name="color" value="#FFC114"/>
    </inkml:brush>
  </inkml:definitions>
  <inkml:trace contextRef="#ctx0" brushRef="#br0">496 1 6697,'-9'8'412,"2"1"0,0 1 0,0 0 0,0 0 0,1 0 0,1 1 0,0-1 0,-7 22 0,9-25-322,-1 0 0,0 1 1,0-1-1,-1 0 0,0-1 0,0 1 0,0-1 1,-1 0-1,-7 5 0,4-2 25,0 0 0,1 0 0,-11 16 0,6-2 53,2 0 1,0 1 0,-11 38-1,7-21-52,8-26-89,0-1 0,-2 0 1,0 0-1,0-1 0,-1 0 0,-1-1 0,0 0 0,-1 0 0,-17 13 0,14-13-18,1 1 0,0 1-1,1 0 1,0 0 0,1 2 0,-18 30-1,20-27-2,-14 33 14,24-52-20,0 0 0,0 0 0,0 0 0,0 1 0,0-1 0,0 0 0,0 0 0,0 1 0,0-1-1,0 0 1,0 0 0,0 0 0,0 1 0,0-1 0,0 0 0,0 0 0,0 1 0,0-1 0,0 0 0,0 0 0,0 0 0,1 1 0,-1-1 0,0 0 0,0 0 0,0 0 0,0 1 0,0-1 0,1 0 0,-1 0 0,0 0 0,0 0 0,0 0 0,1 1 0,-1-1 0,0 0 0,0 0 0,0 0 0,1 0 0,-1 0 0,0 0 0,0 0 0,0 0 0,1 0 0,-1 0 0,0 0 0,0 0-1,1 0 1,-1 0 0,0 0 0,0 0 0,1 0 0,-1 0 0,0 0 0,0 0 0,0 0 0,1 0 0,-1 0 0,0-1 0,0 1 0,0 0 0,1 0 0,-1 0 0,0 0 0,0 0 0,0-1 0,0 1 0,0 0 0,1-1 0,14-9-9,-7 2-5,0-2 1,-1 1-1,10-17 0,-11 17 11,0 0 0,0 0-1,1 1 1,0 0 0,10-10-1,3 4 14,0 2-1,0 0 1,1 1-1,0 0 0,25-7 1,24-12 4,-47 16 5,10-5-5,-32 18-14,0 1 0,0 0 0,0 0 0,0 0 0,0 0 0,0 0 0,0 0 0,1 0 0,-1 0 0,0 0 0,0 0 0,0 0 0,0 1-1,0-1 1,0 1 0,0-1 0,0 1 0,0-1 0,0 1 0,0-1 0,0 1 0,0 0 0,0 0 0,-1-1 0,1 1 0,0 0 0,0 0 0,-1 0 0,2 1 0,-2-1 0,0 1 0,1-1-1,-1 0 1,0 1 0,0-1-1,0 0 1,0 1 0,0-1 0,0 0-1,-1 1 1,1-1 0,0 0-1,-1 1 1,1-1 0,-1 0 0,1 0-1,-1 1 1,0-1 0,1 0-1,-1 0 1,0 0 0,0 0 0,0 0-1,0 0 1,-1 1 0,-6 10-2,-15 54 47,17-46-26,-1 0 0,-1 0 0,-14 26 0,8-26-10,-1 0-1,-17 17 1,-21 27 25,9 6 7,44-69-42,0 0-1,-1 0 1,1 0-1,0 0 0,-1 0 1,1-1-1,0 1 0,-1 0 1,1 0-1,-1 0 0,0-1 1,1 1-1,-1 0 1,0 0-1,1-1 0,-1 1 1,0-1-1,0 1 0,1-1 1,-1 1-1,0-1 0,0 1 1,0-1-1,0 0 1,0 1-1,0-1 0,0 0 1,0 0-1,0 0 0,-1 0 1,0 0-19,1-1-1,-1 0 1,1-1 0,0 1 0,-1 0 0,1 0 0,0-1 0,0 1-1,0 0 1,0-1 0,0 1 0,0-1 0,1 1 0,-1-1 0,0 0-1,1 1 1,-1-1 0,0-3 0,-5-28-355,1 0 1,1 0-1,2-1 0,3-54 0,0 79 321,-1 1-1,2-1 0,-1 0 1,1 1-1,0-1 0,4-8 1,-5 14 67,0 1 0,0 0 0,0 0 1,0 0-1,0-1 0,1 1 0,-1 0 1,0 1-1,1-1 0,0 0 0,-1 0 0,1 1 1,0-1-1,0 1 0,0-1 0,0 1 1,0 0-1,1 0 0,-1 0 0,0 0 1,0 0-1,1 1 0,-1-1 0,0 0 1,1 1-1,2 0 0,9-1 137,42 5 280,-55-4-421,1 1 0,0 0 0,-1-1 1,1 1-1,-1 0 0,1 0 0,-1 0 0,1 0 0,-1 1 0,0-1 1,0 0-1,0 0 0,1 1 0,0 1 0,-1-2-22,-1 1 1,1-1-1,0 0 1,0 0-1,0 0 1,0 0-1,0 0 1,0 0-1,0-1 0,0 1 1,0 0-1,0 0 1,0-1-1,1 1 1,-1 0-1,0-1 1,0 0-1,1 1 0,-1-1 1,0 0-1,1 1 1,-1-1-1,0 0 1,1 0-1,-1 0 1,1 0-1,0-1 0,34-12-1019,-9-1 696</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7:26.208"/>
    </inkml:context>
    <inkml:brush xml:id="br0">
      <inkml:brushProperty name="width" value="0.1" units="cm"/>
      <inkml:brushProperty name="height" value="0.1" units="cm"/>
      <inkml:brushProperty name="color" value="#FFC114"/>
    </inkml:brush>
  </inkml:definitions>
  <inkml:trace contextRef="#ctx0" brushRef="#br0">1 122 3585,'84'-58'2039,"-79"54"-1606,1 0-1,-2-1 1,1 1 0,0-1 0,-1 0-1,5-8 1,-8 11-322,0 1 1,-1-1-1,1 1 0,0 0 1,0-1-1,0 1 0,0 0 1,0 0-1,1-1 0,-1 1 1,0 0-1,1 0 0,-1 0 1,0 1-1,1-1 0,-1 0 1,1 0-1,-1 1 0,1-1 1,-1 1-1,4-1 410,-3 51-239,-1-39-273,0 0 0,-1 1 0,-1-1 0,1 0 0,-2 1 0,-4 19 0,-3-19 296,5-12-1092,4-11-3453,5-21 3058</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7:26.551"/>
    </inkml:context>
    <inkml:brush xml:id="br0">
      <inkml:brushProperty name="width" value="0.1" units="cm"/>
      <inkml:brushProperty name="height" value="0.1" units="cm"/>
      <inkml:brushProperty name="color" value="#FFC114"/>
    </inkml:brush>
  </inkml:definitions>
  <inkml:trace contextRef="#ctx0" brushRef="#br0">147 70 4617,'2'-8'602,"14"-30"1755,-16 36-2242,1 1 0,0-1 0,-1 1 0,1 0 0,0-1 0,0 1 0,0 0 0,0 0 0,0-1 0,0 1 0,0 0 0,0 0 0,1 0 0,-1 0 0,0 1 0,1-1 0,-1 0 0,0 0 0,1 1 0,-1-1 0,3 0 0,-4 1-88,1 1 0,-1-1 0,1 0 1,-1 1-1,1-1 0,-1 0 0,1 1 0,-1-1 0,0 0 0,1 1 0,-1-1 0,1 1 0,-1-1 0,0 1 0,0-1 1,1 1-1,-1-1 0,0 1 0,0-1 0,0 1 0,1-1 0,-1 1 0,0-1 0,0 1 0,0-1 0,0 1 1,0 0-1,0-1 0,0 1 0,0-1 0,-1 2 0,0 24 256,0-21-170,-10 332 1105,-3 19-1004,4-248-172,-20 155 20,15-212 37,15-50-93,0 0 0,-1 0 0,1 0 0,-1 0 0,1-1 0,-1 1-1,1 0 1,-1 0 0,1-1 0,-1 1 0,0 0 0,1-1 0,-1 1-1,0-1 1,0 1 0,0-1 0,1 1 0,-1-1 0,-1 1 0,1-1-3,0 0 1,0 0 0,0-1-1,0 1 1,0 0 0,0-1-1,0 1 1,0-1 0,0 1-1,1-1 1,-1 1 0,0-1-1,0 0 1,1 1 0,-1-1-1,0 0 1,1 1 0,-1-1-1,1 0 1,-1 0 0,1 0-1,-1 0 1,0-1-1,-60-122-1898,39 81 1207</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7:26.886"/>
    </inkml:context>
    <inkml:brush xml:id="br0">
      <inkml:brushProperty name="width" value="0.1" units="cm"/>
      <inkml:brushProperty name="height" value="0.1" units="cm"/>
      <inkml:brushProperty name="color" value="#FFC114"/>
    </inkml:brush>
  </inkml:definitions>
  <inkml:trace contextRef="#ctx0" brushRef="#br0">11 69 7362,'-7'-5'2880,"4"4"-1864,4 1-656,-1-2 345,0 0-417,0 1-120,0-1-80,0 1-72,5 1-8,4 1 8,-3 2-8,4 4-200,0-4-192,44 47 72,-47-49 96</inkml:trace>
  <inkml:trace contextRef="#ctx0" brushRef="#br0" timeOffset="1">331 35 7426,'116'-35'2712,"-91"50"-2112,-15 0-320,-10-5 16,8 5-32,-11-7-63,9 6-105,4 5-64,-5-11-32,0 0-96,-2-3-1513,11-3 1185</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7:27.223"/>
    </inkml:context>
    <inkml:brush xml:id="br0">
      <inkml:brushProperty name="width" value="0.1" units="cm"/>
      <inkml:brushProperty name="height" value="0.1" units="cm"/>
      <inkml:brushProperty name="color" value="#FFC114"/>
    </inkml:brush>
  </inkml:definitions>
  <inkml:trace contextRef="#ctx0" brushRef="#br0">0 35 7642,'105'-35'2696,"-97"49"-2392,4 4-16,-6 3-96,-1-5-56,2-6-72,-7-3-24,8-1-72,0-4-104,4-9-2472</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7:27.569"/>
    </inkml:context>
    <inkml:brush xml:id="br0">
      <inkml:brushProperty name="width" value="0.1" units="cm"/>
      <inkml:brushProperty name="height" value="0.1" units="cm"/>
      <inkml:brushProperty name="color" value="#FFC114"/>
    </inkml:brush>
  </inkml:definitions>
  <inkml:trace contextRef="#ctx0" brushRef="#br0">0 1 7562,'38'18'2760,"-17"-2"-2160,1 10-256,-12-1-32,-2 3 17,0 2-33,-1-4-64,-3 3 8,-8-6-112,-3-3-120,0 3-152,-2-15 80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7:29.487"/>
    </inkml:context>
    <inkml:brush xml:id="br0">
      <inkml:brushProperty name="width" value="0.1" units="cm"/>
      <inkml:brushProperty name="height" value="0.1" units="cm"/>
      <inkml:brushProperty name="color" value="#FFC114"/>
    </inkml:brush>
  </inkml:definitions>
  <inkml:trace contextRef="#ctx0" brushRef="#br0">71 167 7346,'-71'-73'2752,"80"36"-2152,2 12 24,-3 8-103,-8 8-41,2 9-88,-2-2-80,0 0 32,0 1-280,-2 1 0,2 16-40,10 70-128,-8-52-176,-2 9-488,-12-6 464</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7:29.811"/>
    </inkml:context>
    <inkml:brush xml:id="br0">
      <inkml:brushProperty name="width" value="0.1" units="cm"/>
      <inkml:brushProperty name="height" value="0.1" units="cm"/>
      <inkml:brushProperty name="color" value="#FFC114"/>
    </inkml:brush>
  </inkml:definitions>
  <inkml:trace contextRef="#ctx0" brushRef="#br0">109 1 7578,'-109'66'2640,"124"-65"-2408,-13-2-96,22 15-32,-20-7-48,14 11 8,13 8-56,-20-16-1576,11 7 1184</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3:58.486"/>
    </inkml:context>
    <inkml:brush xml:id="br0">
      <inkml:brushProperty name="width" value="0.1" units="cm"/>
      <inkml:brushProperty name="height" value="0.1" units="cm"/>
      <inkml:brushProperty name="color" value="#FFC114"/>
    </inkml:brush>
  </inkml:definitions>
  <inkml:trace contextRef="#ctx0" brushRef="#br0">560 0 7001,'1'3'4438,"-3"17"-3914,-10 15-180,-1 0 1,-2-1-1,-1-1 1,-33 50 0,-24 29-15,-158 186 0,204-269-355,1 1 0,2 1 0,1 1 1,-19 37-1,35-53-476,10-21-406,11-17 518,11-11 223</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7:30.172"/>
    </inkml:context>
    <inkml:brush xml:id="br0">
      <inkml:brushProperty name="width" value="0.1" units="cm"/>
      <inkml:brushProperty name="height" value="0.1" units="cm"/>
      <inkml:brushProperty name="color" value="#FFC114"/>
    </inkml:brush>
  </inkml:definitions>
  <inkml:trace contextRef="#ctx0" brushRef="#br0">9 924 7498,'-1'1'120,"0"1"0,0-1-1,0 1 1,0-1 0,1 1 0,-1-1 0,1 1 0,-1-1 0,1 1 0,-1 0 0,1-1 0,0 1 0,0 0 0,0-1 0,0 1 0,0 0 0,0-1 0,1 1 0,-1 0 0,0-1 0,1 1 0,-1 0 0,1-1 0,0 1 0,-1-1 0,1 1 0,0-1 0,0 0 0,2 3 0,41 50 73,-26-34 250,-4-1-265,-10-13-120,1 0 0,-1 1 0,2-1 0,-1-1 0,0 1 0,1-1 0,0 0 0,10 7 0,-15-12-55,-1 0-1,0 0 0,1 0 0,-1 0 1,0 1-1,1-1 0,-1 0 0,0 0 1,1 0-1,-1 0 0,1 0 0,-1 0 0,0 0 1,1 0-1,-1 0 0,0 0 0,1 0 1,-1 0-1,1 0 0,-1 0 0,0-1 1,1 1-1,-1 0 0,0 0 0,1 0 1,-1 0-1,0-1 0,1 1 0,-1 0 1,0 0-1,0-1 0,1 1 0,-1 0 1,0-1-1,0 1 0,0 0 0,1 0 1,-1-1-1,0 1 0,0-1 0,0 1 1,0 0-1,0-1 0,1 1 0,-1 0 1,0-1-1,3-25 42,-2 9-18,75-359-76,-22 175-622,-8 36 15,-28 97 550,31-75 0,-22 68 239,-27 72-94,1 1 0,0-1 0,0 1 0,0-1 0,0 1 0,0-1 0,0 1 0,0 0 0,1 0 0,0-1 0,-1 1 0,1 0 0,0 0 0,0 1 0,0-1 0,0 0 0,0 0 0,0 1 0,0 0 1,3-2-1,-4 3-6,-1 1 1,1-1 0,-1 0 0,0 1 0,1-1 0,-1 0 0,0 1 0,0-1 0,1 1 0,-1-1-1,0 1 1,0-1 0,0 0 0,1 1 0,-1-1 0,0 1 0,0-1 0,0 1 0,0-1 0,0 1-1,0-1 1,0 1 0,0-1 0,0 1 0,0-1 0,0 1 0,-1-1 0,1 1 0,0 4 2,-3 350-698</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7:30.522"/>
    </inkml:context>
    <inkml:brush xml:id="br0">
      <inkml:brushProperty name="width" value="0.1" units="cm"/>
      <inkml:brushProperty name="height" value="0.1" units="cm"/>
      <inkml:brushProperty name="color" value="#FFC114"/>
    </inkml:brush>
  </inkml:definitions>
  <inkml:trace contextRef="#ctx0" brushRef="#br0">0 24 7994,'7'-3'418,"0"1"0,-1 0 0,1-1 0,0 2 0,0-1 0,0 1 0,0 0 0,11 1 0,29-6 110,-34 5-474,0 0 0,0 1 0,-1 0 1,1 1-1,0 1 0,0 0 0,0 0 0,-1 1 0,0 1 0,1 0 1,-1 1-1,-1 0 0,1 1 0,12 9 0,-24-15-52,1 0-1,-1 0 1,1 0-1,-1 1 1,1-1-1,-1 0 1,1 0 0,-1 1-1,1-1 1,-1 0-1,0 1 1,1-1-1,-1 1 1,0-1-1,1 0 1,-1 1 0,0-1-1,1 1 1,-1-1-1,0 1 1,0-1-1,0 1 1,0-1-1,1 1 1,-1-1-1,0 1 1,0-1 0,0 1-1,0-1 1,0 1-1,0-1 1,0 1-1,0 0 1,-1-1-1,1 1 1,0-1 0,0 1-1,0-1 1,0 1-1,-1-1 1,1 0-1,0 1 1,0-1-1,-1 1 1,1-1 0,0 1-1,-1-1 1,0 1-1,-7 17-4,4 29-2,3-22 5,-1 0 1,-2 0-1,0 0 0,-2-1 0,-12 35 0,17-55 0,-10 21-26,0 0 1,-2 0-1,-1-1 1,0-1 0,-21 24-1,20-23-140,14-22 128,1-1-1,0 0 0,-1 0 0,1 1 1,-1-1-1,1 0 0,-1 0 1,1 0-1,-1 0 0,0 0 0,0 0 1,1 0-1,-1 0 0,0 0 0,0 0 1,0 0-1,0 0 0,0-1 0,0 1 1,0 0-1,-1-1 0,1 1 0,0-1 1,0 1-1,0-1 0,-1 0 0,1 1 1,0-1-1,0 0 0,-1 0 0,1 0 1,0 0-1,-1 0 0,1 0 1,-3-1-1,-12-9-371</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7:30.868"/>
    </inkml:context>
    <inkml:brush xml:id="br0">
      <inkml:brushProperty name="width" value="0.1" units="cm"/>
      <inkml:brushProperty name="height" value="0.1" units="cm"/>
      <inkml:brushProperty name="color" value="#FFC114"/>
    </inkml:brush>
  </inkml:definitions>
  <inkml:trace contextRef="#ctx0" brushRef="#br0">102 22 6225,'-2'-9'2593,"9"9"-1529,-9-13-448,19 18-288,2 0-112,-4-11-120,16 7-16,4 7-56,-11-14-16,9 12-40,-13 4-144,-10-8-1032,6 16 848</inkml:trace>
  <inkml:trace contextRef="#ctx0" brushRef="#br0" timeOffset="1">49 247 5641,'-26'13'2633,"15"3"-777,-1-11-1336,12 2-72,13-2-128,4-2-48,9-6-63,-1-6-17,6-9-40,5 0-32,21 7-64,-6-1-32,-15 4-8,-11 2-64,-22-3-232,9 9-153,-4 5-2671</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7:31.206"/>
    </inkml:context>
    <inkml:brush xml:id="br0">
      <inkml:brushProperty name="width" value="0.1" units="cm"/>
      <inkml:brushProperty name="height" value="0.1" units="cm"/>
      <inkml:brushProperty name="color" value="#FFC114"/>
    </inkml:brush>
  </inkml:definitions>
  <inkml:trace contextRef="#ctx0" brushRef="#br0">4 1 7906,'-3'10'2712,"4"0"-2520,1-6-64,8 16 64,0-5 16,1 1-24,4 9-32,1 13-87,2 3-106,-6-3-439,-4 3-2344,-8-31 1968</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7:31.568"/>
    </inkml:context>
    <inkml:brush xml:id="br0">
      <inkml:brushProperty name="width" value="0.1" units="cm"/>
      <inkml:brushProperty name="height" value="0.1" units="cm"/>
      <inkml:brushProperty name="color" value="#FFC114"/>
    </inkml:brush>
  </inkml:definitions>
  <inkml:trace contextRef="#ctx0" brushRef="#br0">1 120 7898,'56'-79'2407,"-55"77"-2370,1 0 0,0 0 1,0 0-1,1 0 0,-1 0 0,0 0 0,1 0 1,-1 1-1,1 0 0,-1-1 0,1 1 0,0 0 1,-1 0-1,1 0 0,0 0 0,0 1 1,0-1-1,0 1 0,0 0 0,0 0 0,-1 0 1,1 0-1,0 0 0,4 1 0,8 0 88,96-9 468,-77 4-455,1 1 1,0 2-1,-1 1 0,1 1 0,36 8 1,-69-9-137,0 0 1,0 0 0,0 1-1,-1-1 1,1 1 0,0-1-1,0 1 1,0 0 0,-1 0-1,1 0 1,-1 0 0,1 0-1,0 0 1,-1 0 0,0 0-1,1 0 1,-1 1 0,0-1-1,0 1 1,1-1 0,-1 1-1,0-1 1,1 4 0,-2-1 2,1 0 1,-1 0 0,0 0 0,0 0 0,-1 0 0,1 0 0,-1 0 0,0 0 0,-3 7-1,-12 35-113,-3 0-1,-2-2 0,-1-1 0,-51 74 0,70-111-28,-1-1-1,0 1 0,-1-1 0,1 1 0,-1-1 1,0-1-1,0 1 0,0-1 0,-1 1 1,0-2-1,1 1 0,-8 3 0,-35 4-422</inkml:trace>
  <inkml:trace contextRef="#ctx0" brushRef="#br0" timeOffset="1">70 106 5561,'4'-13'2665,"8"5"-609,3 6-1648,3 2-64,-5 10-104,-2 5-32,3 8-48,0 3-55,-4 1-49,5 7-56,-17-16-169,2 12-143,-3-15-968,-5-15 848</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7:31.889"/>
    </inkml:context>
    <inkml:brush xml:id="br0">
      <inkml:brushProperty name="width" value="0.1" units="cm"/>
      <inkml:brushProperty name="height" value="0.1" units="cm"/>
      <inkml:brushProperty name="color" value="#FFC114"/>
    </inkml:brush>
  </inkml:definitions>
  <inkml:trace contextRef="#ctx0" brushRef="#br0">140 0 7258,'8'7'2592,"-1"8"-2176,8-1-40,-15 13 0,-20-8-48,8 9-72,9 12-63,-12-4-105,6 3-24,-8 9-64,-3-2-88,-3 0-329,0-5-39,-5-13 240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7:32.224"/>
    </inkml:context>
    <inkml:brush xml:id="br0">
      <inkml:brushProperty name="width" value="0.1" units="cm"/>
      <inkml:brushProperty name="height" value="0.1" units="cm"/>
      <inkml:brushProperty name="color" value="#FFC114"/>
    </inkml:brush>
  </inkml:definitions>
  <inkml:trace contextRef="#ctx0" brushRef="#br0">0 270 8986,'1'1'166,"0"0"0,-1-1 1,1 1-1,0 0 0,0 0 0,0 0 1,0 0-1,0-1 0,0 1 0,0-1 1,0 1-1,0 0 0,0-1 0,0 0 1,0 1-1,0-1 0,1 0 0,-1 1 0,0-1 1,0 0-1,2 0 0,29 1-64,7-5 181,-1-3-1,0 0 0,52-19 1,-20 6-51,23-7-24,115-25 61,-149 41-248,-2 0 2,2 3 0,60-2 0,-116 7-53,-8-7 8,-15-12-217,15 17 74,1 1 59,0 0 191,1 1 0,-1-1 0,1 1 1,0-1-1,0 0 0,-4-9 0,2-8 546</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7:32.571"/>
    </inkml:context>
    <inkml:brush xml:id="br0">
      <inkml:brushProperty name="width" value="0.1" units="cm"/>
      <inkml:brushProperty name="height" value="0.1" units="cm"/>
      <inkml:brushProperty name="color" value="#FFC114"/>
    </inkml:brush>
  </inkml:definitions>
  <inkml:trace contextRef="#ctx0" brushRef="#br0">341 0 9154,'-6'31'3221,"5"-26"-3270,1-1-1,-1 0 1,0 0-1,0 1 0,0-1 1,-1 0-1,0 0 1,1 0-1,-5 6 1,-4 5 58,-1-1 0,-1 0 0,0-1 0,-1 0 0,0 0 0,-21 14 0,-96 52 330,113-70-273,-33 24 196,33-13-64,17-19-192,0-1 0,0 1-1,0-1 1,0 1 0,0-1 0,0 1 0,0-1 0,0 1-1,0-1 1,0 0 0,0 1 0,1-1 0,-1 1 0,0-1-1,0 1 1,0-1 0,0 0 0,1 1 0,-1-1 0,0 1-1,0-1 1,1 0 0,-1 1 0,0-1 0,1 0 0,-1 1-1,0-1 1,1 0 0,-1 0 0,1 1 0,-1-1 0,0 0-1,1 0 1,-1 0 0,1 0 0,-1 1 0,1-1 0,-1 0-1,1 0 1,-1 0 0,0 0 0,1 0 0,2 0 12,-1 0 0,1 1 0,-1-1 0,1 0 0,0-1 0,-1 1 0,1 0 0,-1-1 0,0 1 0,1-1 0,-1 0 0,1 0 0,-1 0 0,2-1 0,9-3 53,10-2 42,18-5 8,0-1-1,-1-3 1,0-1 0,61-36-1,-85 41-327,1 2 0,23-12 0,-32 17-293,-7 2 196</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7:32.921"/>
    </inkml:context>
    <inkml:brush xml:id="br0">
      <inkml:brushProperty name="width" value="0.1" units="cm"/>
      <inkml:brushProperty name="height" value="0.1" units="cm"/>
      <inkml:brushProperty name="color" value="#FFC114"/>
    </inkml:brush>
  </inkml:definitions>
  <inkml:trace contextRef="#ctx0" brushRef="#br0">282 1 8506,'-2'0'118,"0"1"0,0 0 0,0-1 1,1 1-1,-1 0 0,0 0 0,1 0 0,-1 1 0,0-1 1,1 0-1,0 1 0,-1-1 0,1 0 0,0 1 1,0 0-1,0-1 0,0 1 0,0 0 0,0-1 0,0 1 1,0 0-1,1 0 0,-1 0 0,1 0 0,-1 0 0,1 0 1,0 0-1,0 2 0,-6 72-176,5-53 432,-9 354 949,5-110-1327,-9-64-1417,17-235 907,2-18 235</inkml:trace>
  <inkml:trace contextRef="#ctx0" brushRef="#br0" timeOffset="1">216 365 6681,'-10'-5'2737,"4"2"-1745,-1 15-336,-3 4-64,-11 9-119,-4-1-41,5 16-112,-4 1-16,9 8-152,-6 7-56,3-2-56,13 2-40,-2-13-152,-4-9-128,2-19-424,3-7 432</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7:33.254"/>
    </inkml:context>
    <inkml:brush xml:id="br0">
      <inkml:brushProperty name="width" value="0.1" units="cm"/>
      <inkml:brushProperty name="height" value="0.1" units="cm"/>
      <inkml:brushProperty name="color" value="#FFC114"/>
    </inkml:brush>
  </inkml:definitions>
  <inkml:trace contextRef="#ctx0" brushRef="#br0">0 89 8290,'76'-88'2848,"-67"108"-2632,-2-1-64,-2 19 8,0 1-31,-3-2-25,4 5-32,-1-12-72,-2-15-128,6 3-417,-3-7-1575,1-22 1448</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3:58.814"/>
    </inkml:context>
    <inkml:brush xml:id="br0">
      <inkml:brushProperty name="width" value="0.1" units="cm"/>
      <inkml:brushProperty name="height" value="0.1" units="cm"/>
      <inkml:brushProperty name="color" value="#FFC114"/>
    </inkml:brush>
  </inkml:definitions>
  <inkml:trace contextRef="#ctx0" brushRef="#br0">0 51 6641,'10'-11'2937,"8"11"-969,0-2-1759,2 0-33,-2-1-112,0 3 0,5-8-40,-1-9 0,1 13-112,0 0-112,-7 6-393,-6 13 361</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7:33.603"/>
    </inkml:context>
    <inkml:brush xml:id="br0">
      <inkml:brushProperty name="width" value="0.1" units="cm"/>
      <inkml:brushProperty name="height" value="0.1" units="cm"/>
      <inkml:brushProperty name="color" value="#FFC114"/>
    </inkml:brush>
  </inkml:definitions>
  <inkml:trace contextRef="#ctx0" brushRef="#br0">1 0 7714,'4'9'3447,"-1"17"-3544,-2-18 486,3 41-39,-3-1 0,-4 52 0,-3-65-220,6-33-43,1-6 4,7-20 42,-4 12-100,0 1 1,1-1-1,0 1 0,11-17 0,-14 24-24,1 1-1,-1-1 0,1 1 1,0 0-1,0 0 0,0 0 0,0 0 1,1 1-1,-1-1 0,1 1 1,0 0-1,-1 0 0,1 0 0,0 1 1,0-1-1,0 1 0,0 0 1,1 0-1,3 0 0,7-1-1,0 2-1,0 0 1,21 3 0,-31-3-24,0 1 0,0 0 0,0 1 1,-1-1-1,1 1 0,0 0 0,-1 0 1,0 1-1,1-1 0,-1 1 0,0 0 1,0 0-1,5 6 0,-7-8 1,0 1 1,0 0-1,0-1 0,-1 1 0,1 0 1,0 0-1,-1 0 0,0 0 1,1 0-1,-1 0 0,0 0 0,0 0 1,0 1-1,0-1 0,-1 0 1,1 1-1,0-1 0,-1 1 0,0-1 1,0 1-1,0-1 0,0 0 0,0 1 1,0-1-1,-1 5 0,-2-4 9,0 1 0,0-1-1,0 0 1,0 1 0,-1-2 0,1 1-1,-1 0 1,1-1 0,-1 1-1,0-1 1,0 0 0,0-1 0,-6 3-1,-7 3-2,-21 8 320,-48 29 1,81-41-206,1 1-1,0 0 1,0 0 0,1 0-1,-1 1 1,1-1-1,0 1 1,0 0-1,0-1 1,1 2 0,-1-1-1,1 0 1,1 0-1,-3 10 1,4-14-83,-1 1 0,1 0 0,-1-1 0,1 1 0,0 0 0,0-1 0,0 1 1,0 0-1,0 0 0,0-1 0,1 1 0,-1 0 0,0-1 0,1 1 0,-1 0 0,1-1 0,0 1 0,0-1 0,-1 1 0,1-1 0,0 1 0,0-1 0,0 0 1,1 1-1,-1-1 0,0 0 0,0 0 0,1 0 0,-1 0 0,1 0 0,-1 0 0,1 0 0,-1 0 0,1-1 0,-1 1 0,1 0 0,0-1 0,-1 0 0,1 1 0,0-1 1,-1 0-1,1 0 0,0 0 0,0 0 0,-1 0 0,1 0 0,0 0 0,2-1 0,19-2-291,1 2-1,-1 0 1,42 6-1,-37-2-560,-14-4 315</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7:49.999"/>
    </inkml:context>
    <inkml:brush xml:id="br0">
      <inkml:brushProperty name="width" value="0.1" units="cm"/>
      <inkml:brushProperty name="height" value="0.1" units="cm"/>
      <inkml:brushProperty name="color" value="#E71224"/>
    </inkml:brush>
  </inkml:definitions>
  <inkml:trace contextRef="#ctx0" brushRef="#br0">29 3 8458,'-25'-2'1598,"21"2"-970,7 0-161,85 10 782,-35-4-836,103 0 0,-46-3-325,-56-6-1606,-55 3 1220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7:50.350"/>
    </inkml:context>
    <inkml:brush xml:id="br0">
      <inkml:brushProperty name="width" value="0.1" units="cm"/>
      <inkml:brushProperty name="height" value="0.1" units="cm"/>
      <inkml:brushProperty name="color" value="#E71224"/>
    </inkml:brush>
  </inkml:definitions>
  <inkml:trace contextRef="#ctx0" brushRef="#br0">139 0 6673,'-61'57'1954,"48"-42"-1284,15-8-566,0-2 49,1 19 232,-1 1-1,-1 0 0,0-1 1,-7 42-1,-24 102 198,2-17-256,22-106-277,3 0-1,1 0 1,5 51 0,-3-96-55,0 0 1,-1 0 0,1 1 0,0-1-1,0 0 1,0 0 0,0 1 0,0-1-1,0 0 1,0 0 0,0 1 0,0-1-1,0 0 1,0 1 0,0-1 0,0 0-1,0 0 1,0 1 0,0-1-1,1 0 1,-1 0 0,0 1 0,0-1-1,0 0 1,0 0 0,0 0 0,1 1-1,-1-1 1,0 0 0,0 0 0,0 0-1,0 1 1,1-1 0,-1 0 0,0 0-1,0 0 1,1 0 0,-1 0 0,0 0-1,0 1 1,1-1 0,-1 0-1,0 0 1,0 0 0,1 0 0,-1 0-1,0 0 1,1 0 0,6-11-404,-3-11 195</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7:50.786"/>
    </inkml:context>
    <inkml:brush xml:id="br0">
      <inkml:brushProperty name="width" value="0.1" units="cm"/>
      <inkml:brushProperty name="height" value="0.1" units="cm"/>
      <inkml:brushProperty name="color" value="#E71224"/>
    </inkml:brush>
  </inkml:definitions>
  <inkml:trace contextRef="#ctx0" brushRef="#br0">1 89 7282,'1'-2'249,"0"1"0,0 0 0,0-1 0,1 1 0,-1 0 0,1 0 0,-1 0 0,1 0 0,-1 0 0,1 0 0,0 0 0,2 0 0,43-10-341,-40 9 322,126-10 300,3-1-236,-106 8-255,-13 3-12,1-1 0,-1-1 1,0 0-1,29-13 0,-45 17-26,-1 0 0,0 0 1,1 0-1,-1-1 0,0 1 1,1 0-1,-1 0 0,0 0 0,1 0 1,-1 0-1,0 0 0,1 0 1,-1 0-1,1 0 0,-1 0 1,0 0-1,1 0 0,-1 0 0,0 0 1,1 1-1,-1-1 0,0 0 1,0 0-1,1 0 0,-1 0 0,0 1 1,1-1-1,-1 0 0,0 0 1,0 1-1,1-1 0,-1 0 1,0 0-1,0 1 0,0-1 0,1 1 1,5 17 52,-3 28 68,-3-41-99,-1 26 192,-8 59 1,-2 17 29,19 322-32,-13-471-1840,-3 3 1232</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7:51.135"/>
    </inkml:context>
    <inkml:brush xml:id="br0">
      <inkml:brushProperty name="width" value="0.1" units="cm"/>
      <inkml:brushProperty name="height" value="0.1" units="cm"/>
      <inkml:brushProperty name="color" value="#E71224"/>
    </inkml:brush>
  </inkml:definitions>
  <inkml:trace contextRef="#ctx0" brushRef="#br0">101 76 7202,'-35'-76'2784,"20"88"-2024,24 20-408,-16 0-8,-6 10-55,11 8-25,-8 1-56,7-4-48,5-3-96,-1 6-24,3-12-32,-8-7-16,-6-8-152,6-13-96,-10-20-345,19 3-839,0-16 960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7:51.466"/>
    </inkml:context>
    <inkml:brush xml:id="br0">
      <inkml:brushProperty name="width" value="0.1" units="cm"/>
      <inkml:brushProperty name="height" value="0.1" units="cm"/>
      <inkml:brushProperty name="color" value="#E71224"/>
    </inkml:brush>
  </inkml:definitions>
  <inkml:trace contextRef="#ctx0" brushRef="#br0">1 41 4985,'68'-40'1723,"-67"40"-1690,-1-1 0,1 1 0,0 1 0,0-1 0,0 0 0,0 0 0,-1 0 0,1 0 0,0 0 0,0 1 0,0-1 0,-1 0 0,1 1-1,0-1 1,-1 1 0,1-1 0,0 1 0,-1-1 0,1 1 0,0-1 0,-1 1 0,1 0 0,-1-1 0,1 1 0,-1 0 0,1-1 0,-1 1 0,0 0 0,1 0 0,-1-1 0,0 1 0,1 0 0,-1 0 0,0 0 0,0 0-1,0-1 1,0 1 0,0 0 0,0 0 0,0 0 0,0 0 0,-1 1 0,1 39 652,-51 188 1225,47-210-1838,1 1 0,0-1 0,2 1 1,2 33-1,-5-26 49,3-25-110,1 0 1,-1 0-1,1-1 1,0 1-1,0 0 1,0 0-1,-1 0 1,2 0-1,-1 0 1,0-1-1,0 1 1,0 0-1,1 0 1,1 3-1,-2-3 14,1 1 0,-1-1 0,1 0 0,0 0 0,0 0 0,0 0 0,1 0 0,-1 0 0,0 0 0,1 0 0,-1 0 0,1 0 0,2 2 0,-1-4-15,0 1 1,0 0-1,0-1 1,0 0-1,0 0 1,0 0-1,0 0 1,-1 0-1,1 0 1,4-2-1,-5 2-14,27-2-4,-23 2-36,1 0 0,-1 0-1,0-1 1,1 0 0,-1 0 0,0 0 0,0-1-1,0 0 1,0 0 0,0 0 0,0-1 0,0 0 0,-1 0-1,1 0 1,-1-1 0,0 0 0,7-6 0,-1-1-210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7:51.818"/>
    </inkml:context>
    <inkml:brush xml:id="br0">
      <inkml:brushProperty name="width" value="0.1" units="cm"/>
      <inkml:brushProperty name="height" value="0.1" units="cm"/>
      <inkml:brushProperty name="color" value="#E71224"/>
    </inkml:brush>
  </inkml:definitions>
  <inkml:trace contextRef="#ctx0" brushRef="#br0">91 0 7466,'-90'55'2744,"106"-59"-2224,12 4-352,-5-3-24,20 3-88,-4-2 24,-3 2-144,-10-3-144,-12 2 136</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7:52.171"/>
    </inkml:context>
    <inkml:brush xml:id="br0">
      <inkml:brushProperty name="width" value="0.1" units="cm"/>
      <inkml:brushProperty name="height" value="0.1" units="cm"/>
      <inkml:brushProperty name="color" value="#E71224"/>
    </inkml:brush>
  </inkml:definitions>
  <inkml:trace contextRef="#ctx0" brushRef="#br0">22 1096 7330,'-15'3'2896,"9"4"-1840,9-7-824,13 8-80,2-8-103,4-6-1,19 6-8,5-10-16,1-20-72,9 1-153,-3-11-63,-11-14 144</inkml:trace>
  <inkml:trace contextRef="#ctx0" brushRef="#br0" timeOffset="1">707 1 7050,'0'0'2848,"0"5"-1696,-7 3-487,6-8-113,-3 13-56,-15 66-120,10-33-40,1 8-208,0 5-72,0-3-16,-4-3-72,6-11-192,-4-12-184,5-7 3720,5 1-2615</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7:52.505"/>
    </inkml:context>
    <inkml:brush xml:id="br0">
      <inkml:brushProperty name="width" value="0.1" units="cm"/>
      <inkml:brushProperty name="height" value="0.1" units="cm"/>
      <inkml:brushProperty name="color" value="#E71224"/>
    </inkml:brush>
  </inkml:definitions>
  <inkml:trace contextRef="#ctx0" brushRef="#br0">0 77 7802,'26'-14'2704,"9"0"-2448,6 2-64,3 12-32,-6-6-8,0-3-16,-7 6 0,0 0-72,-11-7 0,-5 8-88,-4-1-120,-3 3-376</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7:52.856"/>
    </inkml:context>
    <inkml:brush xml:id="br0">
      <inkml:brushProperty name="width" value="0.1" units="cm"/>
      <inkml:brushProperty name="height" value="0.1" units="cm"/>
      <inkml:brushProperty name="color" value="#E71224"/>
    </inkml:brush>
  </inkml:definitions>
  <inkml:trace contextRef="#ctx0" brushRef="#br0">112 0 5273,'-10'34'1191,"2"0"1,2 0-1,-4 39 0,1 3-835,1-40 68,-19 58 0,-2 6 239,27-89-580,1 0 0,0 1 1,0-1-1,2 19 0,-1-27-59,0 0-1,1-1 1,-1 1 0,0 0 0,1 0 0,0 0-1,-1-1 1,1 1 0,0 0 0,0-1 0,1 1 0,-1-1-1,1 1 1,-1-1 0,1 1 0,0-1 0,-1 0-1,1 0 1,0 0 0,1 0 0,-1 0 0,0-1-1,1 1 1,3 1 0,8 1 5,1-2-1,0 0 0,0 0 1,-1-2-1,1 0 1,0 0-1,0-2 1,0 1-1,0-2 1,-1 0-1,1-1 1,-1 0-1,0-2 0,0 1 1,0-2-1,-1 1 1,0-2-1,-1 0 1,1 0-1,15-16 1,53-46-111,-80 68 47,1 1 1,-1-1-1,0 0 0,0 0 0,0 0 0,-1 0 0,1 0 1,0 0-1,-1 0 0,1 0 0,-1 0 0,0 0 0,1 0 1,-1-1-1,0 1 0,0 0 0,-1 0 0,1 0 0,0 0 0,-1 0 1,1 0-1,-1 0 0,0 0 0,0 0 0,1 0 0,-1 0 1,-3-4-1,0-5 199,-5-21-78</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3:59.165"/>
    </inkml:context>
    <inkml:brush xml:id="br0">
      <inkml:brushProperty name="width" value="0.1" units="cm"/>
      <inkml:brushProperty name="height" value="0.1" units="cm"/>
      <inkml:brushProperty name="color" value="#FFC114"/>
    </inkml:brush>
  </inkml:definitions>
  <inkml:trace contextRef="#ctx0" brushRef="#br0">22 27 8242,'-15'11'2928,"9"-4"-2552,9-9-87,9 2-65,9-5 8,4 4-32,1-11-24,-3 2-16,13 10-104,-13-11-16,8 11-40,-5 0-32,-6-3-112,0 6-40,-9-1-240,-6-1-161,-11-1 401</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7:53.200"/>
    </inkml:context>
    <inkml:brush xml:id="br0">
      <inkml:brushProperty name="width" value="0.1" units="cm"/>
      <inkml:brushProperty name="height" value="0.1" units="cm"/>
      <inkml:brushProperty name="color" value="#E71224"/>
    </inkml:brush>
  </inkml:definitions>
  <inkml:trace contextRef="#ctx0" brushRef="#br0">7 120 7634,'0'-1'76,"-1"1"1,0-1-1,1 0 1,-1 0-1,1 0 1,-1 0-1,1 0 1,-1 0-1,1 0 1,-1 0-1,1 0 1,0 0-1,0-1 1,0 1-1,0 0 1,0 0-1,0 0 1,0 0-1,0 0 1,0 0-1,0 0 1,0 0-1,1-1 1,-1 1-1,0 0 1,1 0-1,-1 0 1,1 0-1,0 0 1,-1 0-1,1 1 1,-1-1-1,1 0 1,0 0-1,0 0 1,0 1-1,-1-1 1,1 0-1,0 1 1,0-1-1,0 0 1,0 1-1,0-1 1,0 1-1,0 0 1,2-1-1,8-3-159,0 1 0,1 0-1,21-3 1,1-1 275,-32 7-189,-1-1 0,1-1 1,0 1-1,-1 0 0,1 0 0,-1-1 1,0 1-1,1 0 0,-1-1 0,0 1 1,0-1-1,0 0 0,1-1 1,9-11 24,-2 8-5,-8 4-21,0 1 0,0 0-1,1 0 1,-1-1 0,0 1 0,1 0-1,-1 1 1,1-1 0,-1 0 0,1 0-1,0 1 1,-1-1 0,1 1 0,0-1-1,0 1 1,-1-1 0,1 1 0,2 0-1,3 9-5,-2 7 36,-1 1-1,-1-1 0,-1 1 0,0 0 0,-1 0 0,-2 24 0,1-8 26,8 378 493,-6 8-226,0-396-290,-3 54 148,0-71-139,0-1 1,0 1-1,-1-1 0,0 1 1,0-1-1,0 0 0,-1 0 1,1 0-1,-1 0 0,-1 0 0,-3 4 1,7-9-40,-1 1-1,1-1 1,-1 0 0,1 0 0,-1 0-1,1 0 1,-1 0 0,1 0 0,-1 0-1,1 0 1,-1 0 0,1 0 0,-1 0-1,1 0 1,-1 0 0,1 0 0,-1 0-1,1 0 1,-1-1 0,1 1 0,-1 0-1,1 0 1,-1-1 0,1 1 0,0 0-1,-1-1 1,1 1 0,0 0 0,-1-1-1,1 1 1,-1-1 0,-15-15-14,14 13 13,-20-21-296,2-2-1,1 0 1,-24-42 0,5 5-31</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8:00.252"/>
    </inkml:context>
    <inkml:brush xml:id="br0">
      <inkml:brushProperty name="width" value="0.1" units="cm"/>
      <inkml:brushProperty name="height" value="0.1" units="cm"/>
      <inkml:brushProperty name="color" value="#E71224"/>
    </inkml:brush>
  </inkml:definitions>
  <inkml:trace contextRef="#ctx0" brushRef="#br0">89 66 4073,'-67'-32'6407,"46"28"-4838,50 18-551,-18-9-999,-6-2-8,1 0 0,0-1 0,-1 0-1,1 0 1,0 0 0,0-1 0,0 0 0,1 0 0,-1 0 0,0-1 0,0 0 0,0 0-1,0-1 1,1 0 0,10-2 0,41-11 65,1 4 0,0 2 0,108-1 0,65-5 166,-191 9-238,-10 5 37,-19 0-109,-17-1-1476,-3 0 1220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8:00.600"/>
    </inkml:context>
    <inkml:brush xml:id="br0">
      <inkml:brushProperty name="width" value="0.1" units="cm"/>
      <inkml:brushProperty name="height" value="0.1" units="cm"/>
      <inkml:brushProperty name="color" value="#E71224"/>
    </inkml:brush>
  </inkml:definitions>
  <inkml:trace contextRef="#ctx0" brushRef="#br0">73 117 6697,'-73'-116'2425,"80"122"-1961,8 19-24,-22-10-16,12 16-16,-6 2-88,1-1-64,4 5-72,13-3-31,-2-16-97,-5-1-16,3-6-40,-15-9-72,2-1-185,-3-1 690,1-1-393</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8:00.974"/>
    </inkml:context>
    <inkml:brush xml:id="br0">
      <inkml:brushProperty name="width" value="0.1" units="cm"/>
      <inkml:brushProperty name="height" value="0.1" units="cm"/>
      <inkml:brushProperty name="color" value="#E71224"/>
    </inkml:brush>
  </inkml:definitions>
  <inkml:trace contextRef="#ctx0" brushRef="#br0">24 0 6337,'-23'79'2633,"28"-73"-1297,9 8-872,-10-1 24,11 5-72,-14-3-87,4-6-177,8 1-56,0 0-64,-6-5-8,-5-2-168,11 12-200,-13-13 215</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8:05.699"/>
    </inkml:context>
    <inkml:brush xml:id="br0">
      <inkml:brushProperty name="width" value="0.1" units="cm"/>
      <inkml:brushProperty name="height" value="0.1" units="cm"/>
      <inkml:brushProperty name="color" value="#E71224"/>
    </inkml:brush>
  </inkml:definitions>
  <inkml:trace contextRef="#ctx0" brushRef="#br0">15 51 7194,'-2'16'869,"1"-13"-656,1 0 1,0 0-1,-1 0 0,1 0 1,-1 0-1,0 0 0,0 0 0,0 0 1,0-1-1,-1 1 0,-2 4 0,13-13 30,1 2-1,0-1 1,0 1 0,0 0-1,0 1 1,19-3-1,-15 2-107,144-30-14,-156 33-158,1-1 0,-1 1 0,1 0 0,-1-1 1,0 1-1,0-1 0,0 0 0,0 0 0,0 0 0,0 0 0,0 0 0,-1 0 0,1 0 0,1-4 1,-1 0 8</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8:06.054"/>
    </inkml:context>
    <inkml:brush xml:id="br0">
      <inkml:brushProperty name="width" value="0.1" units="cm"/>
      <inkml:brushProperty name="height" value="0.1" units="cm"/>
      <inkml:brushProperty name="color" value="#E71224"/>
    </inkml:brush>
  </inkml:definitions>
  <inkml:trace contextRef="#ctx0" brushRef="#br0">86 66 6561,'-23'-66'1934,"23"108"-997,-1-1 0,-7 46-1,7-78-881,-19 170 465,5-118-408,6-43-325,9-17 199,0-1-1,0 0 1,-1 0-1,1 0 0,0 0 1,0 0-1,0 0 0,-1 0 1,1 0-1,0 0 0,0 0 1,-1 0-1,1 0 1,0 0-1,0 0 0,0 0 1,-1 0-1,1 0 0,0 0 1,0 0-1,0 0 0,-1 0 1,1 0-1,0 0 0,0 0 1,0-1-1,-1 1 1,1 0-1,0 0 0,0 0 1,0 0-1,-1 0 0,1-1 1,0 1-1,0 0 0,0 0 1,0 0-1,0-1 1,0 1-1,0 0 0,-1 0 1,1 0-1,0-1 0,0 1 1,0 0-1,0 0 0,0-1 1,0 1-1,0 0 0,0 0 1,0 0-1,0-1 1,0 1-1,0 0 0,0 0 1,0-1-1,1 1 0,-2-2-273</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8:06.385"/>
    </inkml:context>
    <inkml:brush xml:id="br0">
      <inkml:brushProperty name="width" value="0.1" units="cm"/>
      <inkml:brushProperty name="height" value="0.1" units="cm"/>
      <inkml:brushProperty name="color" value="#E71224"/>
    </inkml:brush>
  </inkml:definitions>
  <inkml:trace contextRef="#ctx0" brushRef="#br0">0 304 6441,'2'-3'249,"0"0"0,0-1 0,0 1-1,0 0 1,0 0 0,0 0 0,1 0-1,0 1 1,-1-1 0,1 1-1,0-1 1,0 1 0,0 0 0,1 0-1,-1 0 1,0 1 0,1-1 0,-1 1-1,1 0 1,6-2 0,12-2-425,1 0 0,28-1 0,-23 3 657,45-10-73,140-43-1,-159 40-308,-34 12-85,0-2 1,0 0 0,0-2 0,-1 0-1,0-1 1,-1-1 0,0 0-1,24-19 1,-30 19-16,-7 6-27,-1 0 0,1 0-1,-1 0 1,0-1 0,0 1 0,5-9-1,-9 13 9,0 0 1,1 0-1,-1-1 0,0 1 0,0 0 0,0 0 0,0-1 0,1 1 0,-1 0 0,0 0 1,0-1-1,0 1 0,0 0 0,0 0 0,0-1 0,0 1 0,0 0 0,0 0 0,0-1 1,0 1-1,0 0 0,0 0 0,0-1 0,0 1 0,0 0 0,0-1 0,0 1 0,0 0 0,-1 0 1,1-1-1,0 1 0,0 0 0,0 0 0,0 0 0,-1-1 0,1 1 0,0 0 0,0 0 1,0 0-1,-1-1 0,1 1 0,0 0 0,0 0 0,0 0 0,-1 0 0,1 0 0,0 0 1,-1 0-1,1-1 0,0 1 0,0 0 0,-1 0 0,1 0 0,0 0 0,0 0 0,-1 0 1,1 0-1,-1 1 0,-1-1-270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8:06.754"/>
    </inkml:context>
    <inkml:brush xml:id="br0">
      <inkml:brushProperty name="width" value="0.1" units="cm"/>
      <inkml:brushProperty name="height" value="0.1" units="cm"/>
      <inkml:brushProperty name="color" value="#E71224"/>
    </inkml:brush>
  </inkml:definitions>
  <inkml:trace contextRef="#ctx0" brushRef="#br0">107 1 5721,'-10'62'3106,"10"-54"-2996,0-1-1,-1 1 0,0 0 1,-1 0-1,0-1 0,0 1 1,0 0-1,-1-1 0,0 0 1,0 0-1,-1 0 0,0 0 1,0 0-1,-6 6 1,-5 0 190,-15 14 283,29-27-545,1 1-1,-1 0 1,0 0 0,0 0-1,0 0 1,0 0 0,1 0-1,-1 0 1,1 0 0,-1 0-1,1 1 1,-1-1 0,1 0-1,-1 0 1,1 0 0,0 1-1,0-1 1,0 0 0,0 0-1,0 1 1,0-1 0,0 2-1,0-3-20,1 1-1,-1-1 1,1 1-1,-1 0 1,1-1-1,0 0 1,-1 1-1,1-1 1,-1 1-1,1-1 1,0 1-1,-1-1 1,1 0-1,0 0 1,0 1-1,-1-1 0,1 0 1,0 0-1,0 0 1,-1 0-1,1 0 1,0 0-1,0 0 1,-1 0-1,1 0 1,0 0-1,0 0 1,-1-1-1,1 1 1,0 0-1,-1 0 1,1-1-1,1 0 1,31-14 53,-22 10-35,17-9-120,-1-2 1,-1 0-1,0-2 1,-1-1-1,37-36 1,-32 18-860,-24 24 698</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8:07.082"/>
    </inkml:context>
    <inkml:brush xml:id="br0">
      <inkml:brushProperty name="width" value="0.1" units="cm"/>
      <inkml:brushProperty name="height" value="0.1" units="cm"/>
      <inkml:brushProperty name="color" value="#E71224"/>
    </inkml:brush>
  </inkml:definitions>
  <inkml:trace contextRef="#ctx0" brushRef="#br0">0 50 6433,'41'-45'2075,"-41"44"-2051,0 1 1,0 0-1,1-1 0,-1 1 0,0 0 0,1 0 0,-1-1 0,0 1 0,1 0 0,-1 0 0,0 0 0,1-1 0,-1 1 0,0 0 0,1 0 0,-1 0 0,1 0 0,-1 0 0,0 0 0,1 0 0,-1 0 0,1 0 0,-1 0 0,0 0 0,1 0 0,-1 0 0,0 0 0,1 0 0,-1 1 0,1-1 0,-1 0 0,0 0 0,1 0 0,-1 0 0,0 1 0,1-1 0,-1 0 0,0 0 0,0 1 0,1-1 0,-1 0 0,0 1 0,0-1 0,1 0 0,-1 1 0,0-1 0,0 0 0,0 1 0,0-1 0,0 0 0,1 1 0,-1-1 0,0 1 0,0-1 0,0 0 0,0 1 0,0-1 0,0 1 0,0-1 0,0 0 0,0 1 0,2 23 556,-10 42-68,3 1 1,2 0-1,12 114 1,-7-159-651,1-56 205,7-22 2183,-3 12-1085</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8:07.421"/>
    </inkml:context>
    <inkml:brush xml:id="br0">
      <inkml:brushProperty name="width" value="0.1" units="cm"/>
      <inkml:brushProperty name="height" value="0.1" units="cm"/>
      <inkml:brushProperty name="color" value="#E71224"/>
    </inkml:brush>
  </inkml:definitions>
  <inkml:trace contextRef="#ctx0" brushRef="#br0">0 171 8362,'58'-105'3168,"-52"100"-2055,9 5-985,3-8-96,7 5 0,1 3-24,-5-7 16,2 4-48,2 1-48,-9-4-184,-3-3-136,-8-2-209,-5-1 337</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3:59.550"/>
    </inkml:context>
    <inkml:brush xml:id="br0">
      <inkml:brushProperty name="width" value="0.1" units="cm"/>
      <inkml:brushProperty name="height" value="0.1" units="cm"/>
      <inkml:brushProperty name="color" value="#FFC114"/>
    </inkml:brush>
  </inkml:definitions>
  <inkml:trace contextRef="#ctx0" brushRef="#br0">53 0 7754,'-49'83'2261,"49"-83"-2244,-1 0-1,1 0 0,0 1 1,-1-1-1,1 0 0,0 0 0,0 1 1,0-1-1,-1 0 0,1 1 1,0-1-1,0 1 0,0-1 0,0 0 1,0 1-1,0-1 0,0 0 1,0 1-1,0-1 0,0 1 0,0-1 1,0 0-1,0 1 0,0-1 1,0 0-1,0 1 0,0-1 0,0 0 1,0 1-1,1-1 0,-1 0 1,0 1-1,0-1 0,0 0 0,1 1 1,12-4 233,-12 2-230,0 1 0,0-1-1,1 1 1,-1-1 0,0 1-1,0-1 1,1 1 0,-1 0-1,0 0 1,1 0-1,-1 0 1,0 0 0,1 0-1,-1 0 1,0 0 0,3 1-1,1 4-4,0 0-1,-1 0 1,0 0-1,0 1 1,0 0-1,0-1 1,-1 2-1,0-1 1,0 0-1,-1 0 1,0 1-1,0 0 1,-1-1-1,1 1 1,-1 0-1,-1 0 1,1-1-1,-1 1 1,0 0-1,-1 0 1,0 0-1,0 0 1,-4 11-1,-5 43-21,6-25-4,4-36 11,0 0 0,0 1 0,0-1 0,0 1 0,0-1 0,0 0 0,0 1 0,0-1 1,0 0-1,0 1 0,0-1 0,-1 0 0,1 1 0,0-1 0,0 0 0,0 1 0,0-1 0,-1 0 0,1 0 0,0 1 1,0-1-1,-1 0 0,1 0 0,0 1 0,-1-1 0,1 0 0,0 0 0,0 0 0,-1 0 0,1 1 0,0-1 0,-1 0 1,1 0-1,-1 0 0,1 0 0,0 0 0,-1 0 0,1 0 0,0 0 0,-1 0 0,1 0 0,0 0 0,-1 0 0,1 0 1,0 0-1,-1 0 0,1 0 0,0-1 0,-1 1 0,1 0 0,0 0 0,-1 0 0,1-1 0,0 1 0,-1 0 1,1 0-1,0 0 0,0-1 0,-1 1 0,1 0 0,0-1 0,0 1 0,-1-1 0,-12-16-1,12 14 4,-1-1-1,1 1 1,0-1 0,0 0-1,0 1 1,0-1 0,1 0 0,-1 0-1,1 0 1,0 0 0,0 1-1,1-1 1,-1 0 0,1 0 0,0 1-1,1-6 1,3-4 59,0 0-1,1 1 1,9-15 0,3-5 154,-14 24-131,1-1-1,0 1 0,1 0 1,0 1-1,0-1 0,1 1 1,0 0-1,13-10 0,-16 14-70,-1 1-1,1-1 1,0 1-1,-1 0 0,1 0 1,0 0-1,0 0 1,1 1-1,-1 0 1,0 0-1,0 0 1,1 0-1,-1 1 1,0-1-1,1 1 0,-1 0 1,0 1-1,1-1 1,-1 1-1,0 0 1,5 1-1,-2 1-12,1 0 0,-1 1-1,0-1 1,0 2 0,-1-1 0,1 1-1,-1 0 1,0 0 0,0 1-1,-1-1 1,0 1 0,0 1 0,8 12-1,-10-14 0,-1 1-1,1-1 1,-1 1-1,0-1 1,-1 1-1,1 0 1,-1 0-1,-1-1 1,1 1-1,-1 0 1,0 0-1,0 0 1,0 0-1,-1 0 1,0 0-1,0 0 1,-1-1-1,0 1 1,-4 9-1,-6 8-2,-1 0 0,-2-1 0,-28 34 0,17-23-9,20-26 117,0-1 0,-1 0 0,0 0-1,0 0 1,0-1 0,0 0 0,-1 0 0,0-1-1,0 0 1,0-1 0,-1 1 0,1-2 0,-1 1-1,0-1 1,1 0 0,-18 0 0,44-7 175,-1-2 1,1 0 0,-2-1-1,25-15 1,26-12-260,-41 22-115,-17 8-177,-1 0 1,1 1 0,0 0-1,0 1 1,0 0-1,0 0 1,14-2-1,-12 6-342</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8:07.754"/>
    </inkml:context>
    <inkml:brush xml:id="br0">
      <inkml:brushProperty name="width" value="0.1" units="cm"/>
      <inkml:brushProperty name="height" value="0.1" units="cm"/>
      <inkml:brushProperty name="color" value="#E71224"/>
    </inkml:brush>
  </inkml:definitions>
  <inkml:trace contextRef="#ctx0" brushRef="#br0">64 14 7498,'-21'-13'1596,"21"13"-1567,-1 0-1,1 0 0,0 0 0,-1 0 0,1 0 1,0 0-1,-1 0 0,1 0 0,0 0 1,-1 0-1,1 0 0,0 0 0,-1 0 0,1 0 1,0 0-1,-1 0 0,1 0 0,0 1 0,-1-1 1,1 0-1,0 0 0,-1 0 0,1 1 0,0-1 1,0 0-1,-1 0 0,1 1 0,0-1 1,0 0-1,0 0 0,-1 1 0,1 0 0,-1 3 76,0 1-1,1 0 1,-1-1-1,1 1 1,0 0 0,1 9-1,1 10 83,2 92 494,-5 1 1,-5-1-1,-23 121 1,28-213-465,1-24-212,0 0 0,1 1 0,-1-1 0,0 0 0,0 1 0,0-1 1,0 0-1,0 0 0,0 1 0,0-1 0,1 0 0,-1 0 0,0 1 0,0-1 0,0 0 0,1 0 1,-1 1-1,0-1 0,0 0 0,1 0 0,-1 0 0,0 0 0,0 1 0,1-1 0,-1 0 1,0 0-1,0 0 0,1 0 0,-1 0 0,0 0 0,1 0 0,-1 0 0,0 0 0,1 0 0,1-1 1,0 0-1,-1 0 1,1 0-1,0 0 0,-1 0 1,1 0-1,-1-1 1,1 1-1,-1-1 0,0 1 1,0-1-1,0 1 0,1-1 1,-2 0-1,1 0 1,0 1-1,1-3 0,75-201-502,-4 8-1245,-43 145 1394</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8:08.169"/>
    </inkml:context>
    <inkml:brush xml:id="br0">
      <inkml:brushProperty name="width" value="0.1" units="cm"/>
      <inkml:brushProperty name="height" value="0.1" units="cm"/>
      <inkml:brushProperty name="color" value="#E71224"/>
    </inkml:brush>
  </inkml:definitions>
  <inkml:trace contextRef="#ctx0" brushRef="#br0">265 1 7810,'1'3'3286,"8"19"-2752,-6-15-447,-1 0-1,0 0 0,0 0 0,-1 0 0,1 0 1,-2 0-1,1 1 0,-1-1 0,-1 15 0,0-18-49,0 0 1,0 0-1,0 0 0,0 0 0,-1 0 0,0 0 0,0 0 0,0 0 0,0-1 0,-1 1 0,1-1 1,-1 1-1,0-1 0,0 0 0,0 0 0,0 0 0,-7 4 0,-100 81-621,106-87 561,1 0 0,-1 0 0,0 0 0,0-1 0,0 1 0,1-1 0,-1 0 0,0 0 0,-6-1 0,-5 1-57,33 12 15,-16-10 71,0 0 0,0-1-1,0 1 1,-1 0 0,1 1 0,-1-1-1,0 0 1,1 0 0,-1 1 0,0-1-1,0 0 1,-1 1 0,1-1-1,0 1 1,-1-1 0,1 1 0,-1 0-1,0-1 1,0 1 0,-1 4-1,-4 66 296,4-60-254,-6 66 212,5-46-155,0-1 0,-3 0 0,0 1 1,-2-1-1,-2-1 0,-11 31 1,20-62-105,-39 100 238,37-95-285,0 0 0,1 0 0,0 0 0,0 0 0,0 0 0,1 0 0,0 0 0,0 1 0,0-1 0,1 0 0,-1 0 0,1 0 0,0 0 0,4 9 0,-7-19-328,1 0 0,-1-1 1,1 1-1,1 0 0,-1-1 0,1 1 1,0-8-1,-2-29-696</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8:08.500"/>
    </inkml:context>
    <inkml:brush xml:id="br0">
      <inkml:brushProperty name="width" value="0.1" units="cm"/>
      <inkml:brushProperty name="height" value="0.1" units="cm"/>
      <inkml:brushProperty name="color" value="#E71224"/>
    </inkml:brush>
  </inkml:definitions>
  <inkml:trace contextRef="#ctx0" brushRef="#br0">0 121 8202,'13'-13'2968,"10"3"-2367,8 15-385,1-2 0,-6-3 8,-6-7-56,-6-9-64,4 9 0,2 9-72,-5 1 0,1 2-16,-11-16-32,0 6-144,0-2-112,-8-16-344,1 8-1089,1-9 1169</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8:08.904"/>
    </inkml:context>
    <inkml:brush xml:id="br0">
      <inkml:brushProperty name="width" value="0.1" units="cm"/>
      <inkml:brushProperty name="height" value="0.1" units="cm"/>
      <inkml:brushProperty name="color" value="#E71224"/>
    </inkml:brush>
  </inkml:definitions>
  <inkml:trace contextRef="#ctx0" brushRef="#br0">59 1 6801,'-2'2'307,"1"1"0,0 0 0,-1-1 0,2 1 0,-1 0 0,0 0 0,0 0 0,1 0 0,0 0 0,-1-1 0,1 1 0,0 3-1,2 4-70,0-1 0,0 1 0,0-1 0,8 16 0,5 25 324,-20-27-393,-1-4-88,5-15-71,0 0 0,0 0 0,-1 1 0,0-1 0,1 0 0,-1 0 0,-1-1 0,1 1 0,-1 0 0,1-1 0,-1 1-1,0-1 1,0 0 0,-1 0 0,1 0 0,-6 3 0,3 0 6,-10 9-4,12-13 107,6-10 148,6-6-258,0 0 1,0 0 0,20-21 0,-24 30-6,-1 2-2,-1 0-1,1 0 1,0 1 0,0-1-1,0 1 1,1 0 0,-1 0-1,1 0 1,-1 0 0,1 0-1,-1 1 1,1 0 0,0 0-1,0 0 1,0 0 0,5 0-1,1 0 4,0 1-1,0 0 1,-1 1-1,19 4 1,-27-5-2,-1 0 1,1 0-1,0 0 1,-1 0 0,1 0-1,-1 0 1,1 0 0,-1 0-1,1 0 1,-1 0 0,1 1-1,0-1 1,-1 0 0,1 0-1,-1 1 1,1-1-1,-1 0 1,0 1 0,1-1-1,-1 0 1,1 1 0,-1-1-1,0 1 1,1-1 0,-1 1-1,0-1 1,1 1 0,-1-1-1,0 1 1,0-1-1,1 1 1,-1-1 0,0 1-1,0-1 1,0 1 0,0 0-1,0-1 1,0 1 0,0-1-1,0 1 1,0-1 0,0 2-1,-13 16 238,5-3-148,-57 97 753,63-110-822,1 0 1,-1 0 0,1 0-1,-1-1 1,0 1-1,0 0 1,0-1 0,0 1-1,0-1 1,0 1-1,0-1 1,0 0-1,0 0 1,-1 0 0,1 0-1,0 0 1,-5 0-1,3 0 11,4-1-32,-1 0 0,1 1 0,0-1 0,0 0 0,0 0 0,-1 0 0,1 0 0,0 0 0,0 1 0,0-1 0,0 0 0,0 0 0,-1 0 0,1 1 0,0-1 0,0 0 0,0 0 0,0 1 0,0-1 0,0 0 0,0 0 0,0 0 1,0 1-1,0-1 0,0 0 0,0 0 0,0 1 0,0-1 0,0 0 0,0 0 0,0 1 0,0-1 0,0 0 0,0 0 0,0 0 0,0 1 0,0-1 0,1 0 0,-1 0 0,0 0 0,0 1 0,0-1 0,0 0 0,0 0 0,1 0 0,-1 0 1,0 0-1,0 1 0,0-1 0,1 0 0,-1 0 0,0 0 0,0 0 0,1 0 0,-1 0 0,0 0 0,0 0 0,0 0 0,1 0 0,-1 0 0,0 0 0,0 0 0,1 0 0,-1 0 0,1 1-17,-1-1 0,0 0 0,1 0 0,-1 1 0,1-1 0,-1 0 1,1 0-1,-1 0 0,1 0 0,-1 0 0,1 1 0,-1-1 0,1 0 0,-1 0 0,1 0 0,-1 0 0,1-1 0,-1 1 0,1 0 0,-1 0 0,1 0 0,-1 0 0,1 0 0,-1-1 0,1 1 0,-1 0 0,0 0 0,1-1 0,-1 1 0,1 0 1,-1-1-1,0 1 0,1 0 0,-1-1 0,0 1 0,1 0 0,-1-1 0,8-42-1241,5 13 887</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8:09.248"/>
    </inkml:context>
    <inkml:brush xml:id="br0">
      <inkml:brushProperty name="width" value="0.1" units="cm"/>
      <inkml:brushProperty name="height" value="0.1" units="cm"/>
      <inkml:brushProperty name="color" value="#E71224"/>
    </inkml:brush>
  </inkml:definitions>
  <inkml:trace contextRef="#ctx0" brushRef="#br0">66 0 9210,'-38'7'3249,"31"12"-2745,-4 1-336,3-5-72,19 11-32,-24-16-40,15 8 8,6 3-72,-8-9-80,16 9-272,1 2-256,-6-6 392</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8:09.586"/>
    </inkml:context>
    <inkml:brush xml:id="br0">
      <inkml:brushProperty name="width" value="0.1" units="cm"/>
      <inkml:brushProperty name="height" value="0.1" units="cm"/>
      <inkml:brushProperty name="color" value="#E71224"/>
    </inkml:brush>
  </inkml:definitions>
  <inkml:trace contextRef="#ctx0" brushRef="#br0">1 102 8930,'0'3'3097,"11"-4"-2825,5-3 0,17 9-16,-5-11 16,20 2 0,0-4-96,1-7-112,5 2-16,-1 2-168,-11-6-128,-11 6-216,-4 4-224,-31-4-897,8 9 1057</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8:09.919"/>
    </inkml:context>
    <inkml:brush xml:id="br0">
      <inkml:brushProperty name="width" value="0.1" units="cm"/>
      <inkml:brushProperty name="height" value="0.1" units="cm"/>
      <inkml:brushProperty name="color" value="#E71224"/>
    </inkml:brush>
  </inkml:definitions>
  <inkml:trace contextRef="#ctx0" brushRef="#br0">387 0 3977,'-4'1'219,"1"-1"-1,-1 1 1,1 0 0,-1 0-1,1 1 1,0-1 0,-1 1-1,1 0 1,0-1 0,0 1 0,0 1-1,0-1 1,1 0 0,-1 1-1,0-1 1,1 1 0,0 0-1,0 0 1,-3 3 0,4-3 53,0-1-135,-1 0 0,1 0-1,0 0 1,1 0 0,-1 0 0,0 0-1,1 0 1,-1 0 0,1 0 0,-1 0-1,1 1 1,0-1 0,0 2 0,0-2-73,0 0 0,0-1 0,0 1 0,0 0 0,0-1 0,0 1 0,-1 0 0,1-1 0,-1 1 0,1-1 0,-1 1 0,0-1 0,0 1 0,1-1 0,-1 1 0,0-1 0,0 0 0,-3 3 1,-1 1 64,0 1 0,-1 0 0,2 1 0,-1-1 0,1 1 0,0 0 0,0 0 0,1 0 0,-4 11 0,-12 71 557,16-69-578,0-1 1,-2 0-1,-12 35 0,2-22-42,-29 47 0,38-68-146,-1-2 1,0 1-1,-1-1 1,0 0-1,0 0 1,-1-1-1,0-1 1,-13 9-1,21-15 32,0 0-1,-1 0 1,1-1-1,0 1 1,-1 0-1,1-1 1,-1 1 0,1-1-1,-1 0 1,1 1-1,-1-1 1,1 0-1,-1 0 1,1 0-1,-1 0 1,1 0-1,-1 0 1,0-1-1,1 1 1,-1 0-1,1-1 1,0 1 0,-1-1-1,1 0 1,-1 1-1,1-1 1,0 0-1,-1 0 1,1 0-1,0 0 1,0 0-1,0 0 1,0 0-1,0 0 1,0-1-1,0 1 1,0 0 0,0 0-1,0-1 1,1 1-1,-1-1 1,1 1-1,-1-2 1,-9-23-382</inkml:trace>
  <inkml:trace contextRef="#ctx0" brushRef="#br0" timeOffset="1">58 210 7274,'19'4'3096,"-5"-13"-1487,9 13-1153,27 19-8,-11-12-88,9 14 0,4-9-56,-7 6-40,-1-8-104,2 0-56,-2 10-72,-13-14-128,-1 11-232,-5-3-136,-22-23-400,2 4-72,-10-19 583</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8:10.272"/>
    </inkml:context>
    <inkml:brush xml:id="br0">
      <inkml:brushProperty name="width" value="0.1" units="cm"/>
      <inkml:brushProperty name="height" value="0.1" units="cm"/>
      <inkml:brushProperty name="color" value="#E71224"/>
    </inkml:brush>
  </inkml:definitions>
  <inkml:trace contextRef="#ctx0" brushRef="#br0">16 1 8522,'7'34'4138,"8"41"-3320,-12-66-786,0 0 1,0 0 0,-1 1-1,0-1 1,-1 1 0,0-1 0,0 1-1,-1 0 1,-1-1 0,-1 13 0,-2-8-55,-2 1 0,1-1 1,-16 27-1,20-39 7,0 0 1,0 0-1,1 0 0,-1 0 0,0 1 1,1-1-1,0 0 0,0 0 1,-1 0-1,1 0 0,1 3 1,-4 15-344,-4-13 113,8-7 232,-1 0 0,0 0 0,0 0 1,0 0-1,1 0 0,-1 0 0,0 0 0,0 0 1,0 0-1,1 0 0,-1 0 0,0 1 0,0-1 1,0 0-1,1 0 0,-1 0 0,0 0 0,0 0 1,0 0-1,0 1 0,1-1 0,-1 0 0,0 0 1,0 0-1,0 0 0,0 1 0,0-1 0,0 0 1,1 0-1,-1 0 0,0 1 0,0-1 0,0 0 1,0 0-1,0 0 0,0 1 0,0-1 0,0 0 1,0 0-1,0 0 0,0 1 0,0-1 0,0 0 1,0 0-1,0 1 0,0-1 0,0 0 0,-1 0 0,1 0 1,0 1-1,0-1 0,0 0 0,0 0 0,0 0 1,0 0-1,0 1 0,-1-1 0,1 0 0,0 0 1,0 0-1,0 0 0,-1 0 0,16-42-3101,-12 13 2369</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8:10.616"/>
    </inkml:context>
    <inkml:brush xml:id="br0">
      <inkml:brushProperty name="width" value="0.1" units="cm"/>
      <inkml:brushProperty name="height" value="0.1" units="cm"/>
      <inkml:brushProperty name="color" value="#E71224"/>
    </inkml:brush>
  </inkml:definitions>
  <inkml:trace contextRef="#ctx0" brushRef="#br0">0 494 4649,'82'-124'2258,"-79"119"-1997,0 0 1,0 1-1,0-1 1,0 1-1,1 0 1,-1 0-1,1 1 1,0-1-1,0 1 1,0 0-1,9-5 1,4-3 803,-15 18-756,1 0 0,-1 1 0,-1-1 0,1 0 0,0 14-1,-2-19-295,3 27 179,-1 0-1,-5 53 1,3 70 160,2-78-427,1-120-1385,-1 17 1167</inkml:trace>
  <inkml:trace contextRef="#ctx0" brushRef="#br0" timeOffset="1">319 23 6777,'2'-2'366,"0"0"128,0 0 0,1 0 1,-1 0-1,1 0 0,0 0 0,0 0 1,-1 0-1,1 1 0,0 0 0,4-2 0,-6 4-458,0-1 0,1 1 0,-1-1 0,0 1 0,0 0 0,0-1 0,0 1 0,0 0 0,0 0 0,0 0 0,0 0 0,-1 0 0,1 0 0,0 0-1,0 0 1,-1 0 0,1 0 0,-1 0 0,1 1 0,-1-1 0,1 0 0,-1 0 0,0 1 0,0-1 0,0 0 0,1 0 0,-1 1 0,-1 1 0,6 26 3,-1 0 1,-2 0 0,-1 1 0,-1-1 0,-2 0-1,-6 34 1,0-25-345,8-37 243,0 1 1,-1 0-1,1 0 0,-1-1 0,1 1 0,-1 0 0,0-1 0,0 1 0,1-1 1,-1 1-1,0-1 0,-1 1 0,1-1 0,0 0 0,-3 3 0,-1-8-664,3-3 313</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8:10.953"/>
    </inkml:context>
    <inkml:brush xml:id="br0">
      <inkml:brushProperty name="width" value="0.1" units="cm"/>
      <inkml:brushProperty name="height" value="0.1" units="cm"/>
      <inkml:brushProperty name="color" value="#E71224"/>
    </inkml:brush>
  </inkml:definitions>
  <inkml:trace contextRef="#ctx0" brushRef="#br0">280 31 7394,'14'-15'1947,"1"0"170,-14 15-2081,-1 1 0,0 0 0,1 0 0,-1 0 0,0 0 1,0-1-1,1 1 0,-1 0 0,0 0 0,0 0 0,0 0 0,0 0 1,0 0-1,0-1 0,-1 1 0,1 0 0,0 0 0,0 0 0,-1 0 1,1 0-1,0-1 0,-1 1 0,1 0 0,-1 0 0,0 1 0,0 10 108,0 1-1,0 0 0,2 0 1,-1-1-1,2 1 0,0 0 1,0-1-1,5 15 0,4 25 165,1 44 106,27 180 199,-31-239-521,-2 0 0,-2 0 0,-2 1 1,-1-1-1,-1 1 0,-3-1 0,-11 61 0,0-14 240,13-69-220,-1 0 0,0 0 1,-1 0-1,0 0 0,-2-1 0,1 1 0,-2-1 1,0 0-1,-13 22 0,-6-6 100,16-18-131,-1 0 1,2 0-1,-10 16 0,17-25-78,-1 0 0,1-1 0,-1 0 0,0 1 0,0-1-1,0 0 1,0 0 0,0 0 0,0 0 0,0 0-1,-1-1 1,1 1 0,-1-1 0,1 1 0,-1-1-1,1 0 1,-1 0 0,0 0 0,0-1 0,1 1-1,-1 0 1,0-1 0,0 0 0,0 0 0,0 0-1,0 0 1,0 0 0,1 0 0,-1-1 0,0 0 0,0 1-1,0-1 1,1 0 0,-1 0 0,0 0 0,1-1-1,-4-1 1,-6-5-165,1-1-1,0 0 1,0 0-1,0-1 1,2 0-1,-1-1 1,1 0-1,1-1 1,0 0 0,-10-20-1,-15-39-392</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01.970"/>
    </inkml:context>
    <inkml:brush xml:id="br0">
      <inkml:brushProperty name="width" value="0.1" units="cm"/>
      <inkml:brushProperty name="height" value="0.1" units="cm"/>
      <inkml:brushProperty name="color" value="#FFC114"/>
    </inkml:brush>
  </inkml:definitions>
  <inkml:trace contextRef="#ctx0" brushRef="#br0">614 3 3785,'47'-2'1735,"-53"7"-1089,0 0 1,1 0 0,0 1-1,0 0 1,1 0-1,-6 9 1,-4 4-116,-76 105 417,37-49-813,-78 84 0,-60 59-145,144-164-19,36-40-18,-1 0 0,0-1-1,-1-1 1,-16 13 0,14-12 282,13-10-139</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8:28.840"/>
    </inkml:context>
    <inkml:brush xml:id="br0">
      <inkml:brushProperty name="width" value="0.1" units="cm"/>
      <inkml:brushProperty name="height" value="0.1" units="cm"/>
      <inkml:brushProperty name="color" value="#E71224"/>
    </inkml:brush>
  </inkml:definitions>
  <inkml:trace contextRef="#ctx0" brushRef="#br0">0 1 7050,'46'26'2568,"-36"-18"-2072,6 2-64,-6-3 40,3 6-120,-4-5-96,2 4-159,2 2-57,-8-2-24,3-2-56,-6-4-265,-2 3 97,2-1 72</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8:29.202"/>
    </inkml:context>
    <inkml:brush xml:id="br0">
      <inkml:brushProperty name="width" value="0.1" units="cm"/>
      <inkml:brushProperty name="height" value="0.1" units="cm"/>
      <inkml:brushProperty name="color" value="#E71224"/>
    </inkml:brush>
  </inkml:definitions>
  <inkml:trace contextRef="#ctx0" brushRef="#br0">102 1 5753,'-102'143'2769,"119"-125"-241,-6 3-2104,-9-10 49,8 6 23,-5 6-96,3-2-224,10 7-136,-11-5-320,9-2-256,-3-1 320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8:29.538"/>
    </inkml:context>
    <inkml:brush xml:id="br0">
      <inkml:brushProperty name="width" value="0.1" units="cm"/>
      <inkml:brushProperty name="height" value="0.1" units="cm"/>
      <inkml:brushProperty name="color" value="#E71224"/>
    </inkml:brush>
  </inkml:definitions>
  <inkml:trace contextRef="#ctx0" brushRef="#br0">2 203 7242,'-1'10'2696,"19"13"-2040,-23-19-48,16 10 25,2-3-73,-13-17-120,25 9-72,-10-10-136,5-9-16,8-1-104,-2-4-56,-7-8-48,-5-6-64,4-3-256,-4-9-184,14-4 296</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8:29.905"/>
    </inkml:context>
    <inkml:brush xml:id="br0">
      <inkml:brushProperty name="width" value="0.1" units="cm"/>
      <inkml:brushProperty name="height" value="0.1" units="cm"/>
      <inkml:brushProperty name="color" value="#E71224"/>
    </inkml:brush>
  </inkml:definitions>
  <inkml:trace contextRef="#ctx0" brushRef="#br0">186 1 7354,'-4'14'3681,"-20"19"-3012,15-23-524,-2 1-3,1-1 0,-1-1 0,-15 11 0,19-15-51,0 0 0,0 0 0,0 1 0,1 0 0,0 0-1,0 1 1,0-1 0,1 2 0,0-1 0,0 0 0,1 1-1,0 0 1,0 0 0,1 0 0,0 0 0,-2 10 0,5-18-85,0 1 1,0 0 0,0-1-1,0 1 1,0-1 0,0 1-1,0-1 1,0 1 0,0-1-1,0 1 1,1-1 0,-1 1-1,0-1 1,0 1 0,0-1-1,1 1 1,-1-1 0,0 0-1,0 1 1,1-1 0,-1 1-1,1-1 1,-1 0 0,0 1-1,1-1 1,-1 0 0,1 1-1,-1-1 1,1 0 0,-1 0-1,0 1 1,1-1 0,23 3 57,21-9-50,-7-8 8,-27 10-17,1-1 1,-1 0 0,17-9-1,13-6 4,-36 18-12,1 0 0,-1 0 1,1-1-1,-1 0 1,0 0-1,0 0 1,0-1-1,6-6 1,21-24-58,-22 22 14,1 0 1,0 1 0,1 0-1,23-16 1,-15 9-11,-19 16 78,1 1 0,-1-1 1,0 1-1,1-1 0,-1 1 0,0 0 1,1-1-1,0 1 0,-1 0 0,1 0 1,0 0-1,0 0 0,-1 0 0,1 1 0,0-1 1,0 1-1,4-2 0,-9 38 127,1-26-128,-1 13-212,0 1-1,-2-1 0,0 0 0,-2-1 0,-1 0 1,-16 35-1,-7-19-148</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8:30.236"/>
    </inkml:context>
    <inkml:brush xml:id="br0">
      <inkml:brushProperty name="width" value="0.1" units="cm"/>
      <inkml:brushProperty name="height" value="0.1" units="cm"/>
      <inkml:brushProperty name="color" value="#E71224"/>
    </inkml:brush>
  </inkml:definitions>
  <inkml:trace contextRef="#ctx0" brushRef="#br0">17 144 5641,'-16'-10'6250,"19"3"-5506,13-6-344,9 7-24,11-4-96,2-18-64,11 10-112,7 5-64,1 3-40,-1 10-56,-11-5-272,-6-3-144,-18-6-336,2 13 456</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8:30.573"/>
    </inkml:context>
    <inkml:brush xml:id="br0">
      <inkml:brushProperty name="width" value="0.1" units="cm"/>
      <inkml:brushProperty name="height" value="0.1" units="cm"/>
      <inkml:brushProperty name="color" value="#E71224"/>
    </inkml:brush>
  </inkml:definitions>
  <inkml:trace contextRef="#ctx0" brushRef="#br0">526 42 7386,'-40'-34'2390,"39"34"-2351,0-1-1,1 0 1,-1 1 0,1-1-1,-1 0 1,0 1 0,0-1 0,1 1-1,-1 0 1,0-1 0,0 1-1,0-1 1,0 1 0,1 0-1,-1 0 1,0 0 0,0-1-1,0 1 1,0 0 0,0 0-1,0 0 1,0 0 0,1 0 0,-1 1-1,0-1 1,0 0 0,0 0-1,0 0 1,0 1 0,1-1-1,-1 1 1,0-1 0,0 0-1,0 1 1,1 0 0,-1-1-1,0 1 1,1-1 0,-1 1 0,1 0-1,-1-1 1,0 1 0,1 0-1,-1 0 1,1-1 0,0 1-1,-1 0 1,1 0 0,0 0-1,-1 0 1,1-1 0,0 1 0,0 1-1,-2 5 206,1-1 1,-1 0-1,-1 0 0,1-1 0,-6 10 0,5-11-158,1 0-1,0 0 0,0 0 1,0 1-1,1-1 1,-1 1-1,1-1 0,0 1 1,0 0-1,1-1 1,-1 6-1,1-3-15,-1-1-1,0 1 1,0 0-1,-1-1 1,0 1-1,0-1 1,0 1 0,-1-1-1,0 0 1,0 0-1,-1 0 1,-6 8-1,-10 12 182,-35 33-1,37-40-160,1 0 0,-18 25 0,-33 79 64,56-96-350,-1 0 1,-2-1-1,-1-1 0,0 0 1,-2-1-1,-1-1 1,-30 29-1,43-50-787,4-5 358</inkml:trace>
  <inkml:trace contextRef="#ctx0" brushRef="#br0" timeOffset="1">396 359 8698,'18'0'3073,"15"0"-2521,10 9-232,-11 2 104,0-6 0,-6 3-128,-6-11-80,4 5-168,-1 1-32,-10-10-152,2 2-112,-8-1-336,-2-6-152,-5 1 456</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8:31.372"/>
    </inkml:context>
    <inkml:brush xml:id="br0">
      <inkml:brushProperty name="width" value="0.1" units="cm"/>
      <inkml:brushProperty name="height" value="0.1" units="cm"/>
      <inkml:brushProperty name="color" value="#E71224"/>
    </inkml:brush>
  </inkml:definitions>
  <inkml:trace contextRef="#ctx0" brushRef="#br0">339 1 6001,'-77'58'2059,"76"-58"-2005,1 1-1,-1-1 0,1 0 0,-1 1 0,0-1 0,1 1 1,-1-1-1,1 1 0,-1-1 0,1 1 0,0 0 0,-1-1 1,1 1-1,-1-1 0,1 1 0,0 0 0,0-1 0,-1 1 1,1 0-1,0 0 0,0-1 0,0 1 0,0 0 1,0-1-1,0 1 0,0 0 0,0 0 0,0-1 0,0 1 1,0 0-1,0-1 0,1 1 0,-1 1 0,16 13 955,-7-7-499,-18-4 10,8-3-497,0-1 0,0 1 0,0-1 1,0 1-1,0 0 0,0-1 0,1 1 0,-1 0 1,0 0-1,0 0 0,1 0 0,-1 0 0,1-1 1,-1 1-1,1 0 0,-1 0 0,0 2 0,-18 21 220,11-19-198,6-3-25,-1-1 0,1 1 1,0-1-1,-1 1 1,1 0-1,0 0 0,0 0 1,0 0-1,0 0 0,0 0 1,1 1-1,-1-1 1,1 0-1,-1 1 0,0 2 1,-1 2 14,-1 0 1,1 0 0,-1-1 0,-1 0-1,1 0 1,-6 6 0,-17 25 99,-8 1 229,34-37-338,11-2-7,16-2-58,0-1 0,0-2 0,38-13 0,45-9-550,-109 28 590,-1 0 1,1 0-1,0 0 0,0 0 1,0 0-1,0 0 0,0 0 1,0 0-1,0 0 0,0 0 1,0 0-1,-1 0 0,1 0 0,0 1 1,0-1-1,0 0 0,0 0 1,0 0-1,0 0 0,0 0 1,0 0-1,0 0 0,0 0 1,0 1-1,0-1 0,0 0 0,0 0 1,0 0-1,0 0 0,0 0 1,0 0-1,0 0 0,0 1 1,0-1-1,0 0 0,0 0 1,0 0-1,0 0 0,0 0 1,0 0-1,0 0 0,0 0 0,0 1 1,0-1-1,0 0 0,1 0 1,-1 0-1,0 0 0,0 0 1,0 0-1,0 0 0,0 0 1,0 0-1,0 0 0,0 0 0,0 0 1,1 0-1,-1 0 0,0 0 1,0 1-1,-15 14 97,1-1-90,-4 6 1,0-1 36,0 0 0,-1-1 0,0-1 0,-34 22 0,47-36-11,0 0 1,-1 1-1,2 0 0,-1 0 1,0 0-1,1 1 0,-1-1 1,1 1-1,1 0 0,-1 1 1,1-1-1,0 1 0,-4 7 1,8-14-29,2-5 24,0 1 0,1-1 1,-1 1-1,1 0 0,0 0 1,7-8-1,-9 11-26,1 1 0,0-1 0,0 1-1,0-1 1,1 1 0,-1 0 0,0 0 0,0 0 0,1 0 0,-1 0 0,1 1 0,-1-1-1,1 1 1,-1-1 0,1 1 0,-1 0 0,1 0 0,-1 0 0,5 1 0,10 1 2,-1-1 0,1-1 0,0 0 0,20-4 0,-32 3-2,-1 1 1,1 0-1,-1 0 1,1 0-1,-1 1 1,1-1-1,-1 1 1,1 0-1,-1 0 0,0 1 1,1-1-1,-1 1 1,0 0-1,0 0 1,7 5-1,-9-5 3,1 0 0,-1 0 0,0 0 0,1 0 0,-1 0 0,0 0 0,-1 1 0,1-1 0,0 1 0,-1-1 0,1 1 0,-1 0 1,0-1-1,0 1 0,0 0 0,0 0 0,0 0 0,-1 0 0,1 0 0,-1 0 0,0 0 0,0 0 0,0 0 0,0 0 0,-1 5 0,-3 5 130,0 0 0,-1-1 0,-1 0 0,0 0 0,0 0 0,-1 0 0,-1-1 0,0 0 0,0-1 0,-1 0 0,0 0 0,-1-1 0,0 0 0,0 0 0,-22 12 0,18-13-65,0 0 1,-1 0-1,0-2 0,0 0 1,-1 0-1,0-1 0,1-1 1,-2-1-1,1-1 0,0 0 1,0-1-1,-25-1 0,39 0-71,1 0 0,-1 0 0,1 0-1,-1 0 1,1-1 0,-1 1-1,1 0 1,-1-1 0,1 1 0,0-1-1,-1 0 1,1 0 0,0 1 0,0-1-1,-1 0 1,0-1 0,1 1-15,1 0 1,-1 0-1,1 1 1,0-1-1,-1 0 1,1 0-1,0 1 1,0-1-1,0 0 1,0 0-1,0 0 1,0 1-1,0-1 1,0 0-1,0 0 1,0 0-1,0 1 1,0-1 0,0 0-1,1 0 1,0-1-1,2-4-244,0 0 1,1 0-1,0 0 0,0 0 1,8-6-1,-6 5-209,28-26-2375,7-8 1265</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8:32.031"/>
    </inkml:context>
    <inkml:brush xml:id="br0">
      <inkml:brushProperty name="width" value="0.1" units="cm"/>
      <inkml:brushProperty name="height" value="0.1" units="cm"/>
      <inkml:brushProperty name="color" value="#E71224"/>
    </inkml:brush>
  </inkml:definitions>
  <inkml:trace contextRef="#ctx0" brushRef="#br0">175 53 7850,'45'-22'1098,"29"-9"1648,-135 64-2239,53-28-494,1 0 0,-1 1-1,1 0 1,0 0 0,0 1-1,0 0 1,1 0 0,-7 11-1,5-8 3,0 0-1,0 0 1,-18 14-1,8-9 252,0 1 0,1 1-1,0 0 1,-17 25 0,34-41-224,-1 0 0,0 0 0,0 0 0,1 0 1,-1-1-1,0 1 0,1 0 0,-1 0 1,1 0-1,-1 0 0,1 0 0,0 0 0,-1 1 1,1-1-1,0 0 0,0 0 0,0 0 1,0 0-1,0 0 0,0 0 0,0 0 0,0 1 1,1 0-1,-1-1-11,1 0 0,0 0 0,-1 0 0,1-1 0,0 1 0,0 0 0,0-1 0,0 1 1,0-1-1,0 1 0,0-1 0,0 1 0,0-1 0,0 0 0,0 0 0,0 1 0,0-1 0,0 0 0,2 0 0,2 0 25,0 0-1,0 0 1,0 0-1,0-1 0,0 1 1,-1-1-1,1-1 0,0 1 1,7-4-1,18-9 64,0 0-1,1 2 1,0 2 0,1 1-1,57-10 1,167-5-1078,-254 24 878,-1 0 0,1 0-1,-1 0 1,1 0-1,0-1 1,-1 1-1,1 0 1,0-1 0,-1 1-1,1-1 1,-1 1-1,1-1 1,-1 0 0,1 1-1,-1-1 1,0 0-1,1 0 1,-1 0 0,0 0-1,0 0 1,3-3-1,-4 3 9,0-1-1,0 1 0,1-1 1,-1 1-1,0-1 1,0 1-1,0-1 0,0 1 1,-1-1-1,1 1 1,0-1-1,-1 1 0,1 0 1,-1-1-1,1 1 1,-1-1-1,0 1 0,1 0 1,-1 0-1,-1-2 1,-15-21-327</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8:32.363"/>
    </inkml:context>
    <inkml:brush xml:id="br0">
      <inkml:brushProperty name="width" value="0.1" units="cm"/>
      <inkml:brushProperty name="height" value="0.1" units="cm"/>
      <inkml:brushProperty name="color" value="#E71224"/>
    </inkml:brush>
  </inkml:definitions>
  <inkml:trace contextRef="#ctx0" brushRef="#br0">67 1 8090,'-47'23'2912,"52"-5"-2360,-2 1-39,9 13-1,-4-3-40,-5 2-208,17 17-72,-22-10-112,-9-2-64,6 8 16,-22-13-16,22 2-88,-3-3-56,7-19-256,2-1-104,-1-15-128,-1-1-161,-11-12 545</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8:32.704"/>
    </inkml:context>
    <inkml:brush xml:id="br0">
      <inkml:brushProperty name="width" value="0.1" units="cm"/>
      <inkml:brushProperty name="height" value="0.1" units="cm"/>
      <inkml:brushProperty name="color" value="#E71224"/>
    </inkml:brush>
  </inkml:definitions>
  <inkml:trace contextRef="#ctx0" brushRef="#br0">439 159 4761,'17'-127'2603,"-17"126"-2449,0-1-1,0 0 0,0 1 0,1-1 1,-1 1-1,0-1 0,1 1 1,-1 0-1,1-1 0,-1 1 0,1-1 1,0 1-1,0 0 0,0-1 1,-1 1-1,1 0 0,0 0 0,1 0 1,-1 0-1,0 0 0,0 0 0,2-1 1,-3 2-120,0 1 0,1-1 0,-1 0 0,0 1 0,0-1-1,1 1 1,-1-1 0,0 0 0,0 1 0,0-1 0,0 1 0,0-1 0,1 1 0,-1-1 0,0 1 0,0-1 0,0 1 0,0-1 0,0 1 0,-1-1 0,1 1 0,0-1 0,0 0-1,0 1 1,0-1 0,0 1 0,-1-1 0,1 1 0,0-1 0,0 0 0,-1 1 0,1-1 0,0 1 0,-1-1 0,1 0 0,0 1 0,-1-1 0,1 0 0,0 0 0,-1 1 0,1-1-1,-1 0 1,1 0 0,-1 1 0,-22 25 1090,18-19-968,0-1 0,-1 0 0,0 0 0,0 0 1,-8 4-1,-46 37 126,1 2-1,3 3 1,2 2 0,3 3 0,-45 63 0,94-117-407,1-1 1,-1 1-1,0-1 1,0 0-1,0 0 1,-1 0-1,1 0 1,-1 0-1,-3 2 1,5-9-1318,14-16 672,10-5 397</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02.300"/>
    </inkml:context>
    <inkml:brush xml:id="br0">
      <inkml:brushProperty name="width" value="0.1" units="cm"/>
      <inkml:brushProperty name="height" value="0.1" units="cm"/>
      <inkml:brushProperty name="color" value="#FFC114"/>
    </inkml:brush>
  </inkml:definitions>
  <inkml:trace contextRef="#ctx0" brushRef="#br0">1 1 8450,'13'6'3016,"11"-1"-2527,-1-5-225,17 14 0,-6-11-56,-2-3-88,22 16-40,-28-21-56,5 5 0,-16-3-104,-15-12-88,10 19-360,-10-8 1752,-2 9-1032</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8:33.053"/>
    </inkml:context>
    <inkml:brush xml:id="br0">
      <inkml:brushProperty name="width" value="0.1" units="cm"/>
      <inkml:brushProperty name="height" value="0.1" units="cm"/>
      <inkml:brushProperty name="color" value="#E71224"/>
    </inkml:brush>
  </inkml:definitions>
  <inkml:trace contextRef="#ctx0" brushRef="#br0">1 0 9074,'14'12'3217,"29"20"-2657,-18-9-216,-6 2 72,11 3-40,-25-18-152,19 6-80,-10-9-264,-6-2-120,-3-2-328,-5 0-208</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8:33.601"/>
    </inkml:context>
    <inkml:brush xml:id="br0">
      <inkml:brushProperty name="width" value="0.1" units="cm"/>
      <inkml:brushProperty name="height" value="0.1" units="cm"/>
      <inkml:brushProperty name="color" value="#E71224"/>
    </inkml:brush>
  </inkml:definitions>
  <inkml:trace contextRef="#ctx0" brushRef="#br0">183 1 8378,'-60'34'2819,"60"-30"-1361,11 0-1074,21-1-485,-28-2 243,33 1 23,-23-2-174,1 1 0,0 0-1,-1 1 1,1 1 0,-1 0 0,0 1 0,0 1 0,15 6 0,-25-8-106,1 0 0,0 1 0,-1-1 1,0 1-1,0 0 0,7 8 0,-11-11 109,1-1 0,0 1 0,-1-1 0,1 1 0,-1 0 0,1-1 0,-1 1 0,1 0 0,-1 0-1,0-1 1,1 1 0,-1 0 0,0 0 0,1 0 0,-1-1 0,0 1 0,0 0 0,0 0 0,0 0 0,0 0 0,0 0 0,0-1 0,0 1 0,0 0 0,0 0-1,-1 0 1,1 0 0,0-1 0,0 1 0,-1 0 0,1 0 0,-1-1 0,1 1 0,0 0 0,-1 0 0,0-1 0,1 1 0,-1 0 0,1-1 0,-1 1 0,0-1-1,1 1 1,-1-1 0,0 1 0,0-1 0,1 0 0,-1 1 0,0-1 0,-1 1 0,-1 0 21,-1 0 0,0 0-1,1 1 1,-1 0 0,1 0 0,0 0 0,0 0 0,-1 0 0,1 1-1,0-1 1,1 1 0,-1 0 0,1 0 0,-3 3 0,3-4 4,1 0 0,0-1 1,0 1-1,-1-1 1,1 1-1,-1-1 1,1 1-1,-1-1 0,0 0 1,1 0-1,-1 1 1,0-1-1,0-1 1,0 1-1,-3 1 0,3-1 6,0-1-1,-1 1 0,1 0 0,0 0 1,1 0-1,-1 0 0,0 1 0,0-1 1,0 0-1,1 1 0,-1-1 0,0 1 0,1 0 1,0-1-1,-1 1 0,-1 4 0,3 4 42,1-10-62,-1 1 0,0 0 1,0-1-1,0 1 0,1-1 1,-1 1-1,0 0 1,0-1-1,0 1 0,0 0 1,0-1-1,0 1 0,0-1 1,-1 1-1,1 0 1,0-1-1,0 1 0,0-1 1,-1 1-1,1 0 0,0-1 1,-1 1-1,1-1 1,0 1-1,-1-1 0,1 1 1,0-1-1,-1 1 1,1-1-1,-1 0 0,1 1 1,-1-1-1,0 0 0,1 1 1,-1-1-1,0 0 3,0 0 0,1 1 0,-1-1 0,0 0 1,0 0-1,1 0 0,-1 1 0,0-1 0,1 0 0,-1 1 0,0-1 0,1 1 0,-1-1 0,1 1 0,-1-1 0,1 1 1,-1-1-1,1 1 0,-1-1 0,1 1 0,-1 0 0,1-1 0,0 1 0,-1 0 0,1-1 0,0 1 0,0 0 1,-1-1-1,1 1 0,0 0 0,0 0 0,0-1 0,0 1 0,0 0 0,0 0 0,0-1 0,0 1 0,0 0 0,0-1 1,1 2-1,1 0 8,0 0 0,0-1 0,0 1 0,0-1 0,0 0 0,0 0 1,0 0-1,1 0 0,-1 0 0,0 0 0,1-1 0,3 2 0,43 1 118,-47-3-127,-1 0-1,1 0 1,0-1 0,0 1 0,0 0-1,0-1 1,0 0 0,0 1 0,0-1-1,0 0 1,-1 0 0,1 0 0,0 0-1,-1 0 1,1 0 0,2-2 0,-2 1-5,1 0 1,-1 0 0,1 0-1,0 0 1,0 1 0,0-1-1,0 1 1,0 0 0,0 0-1,0 0 1,0 0 0,0 1-1,1-1 1,2 1 0,26-8 10,-31 7-13,0 0 1,1 0-1,-1 0 1,1 0-1,-1 1 0,0-1 1,1 1-1,-1-1 1,1 1-1,0-1 1,-1 1-1,1 0 0,-1 0 1,1 0-1,-1 0 1,1 0-1,0 0 0,-1 0 1,1 0-1,-1 1 1,1-1-1,-1 0 0,1 1 1,2 1-1,-11 28 7,5-18-4,0 0 0,-1 0-1,0 0 1,-1 0-1,0 0 1,-9 17 0,-2 4 4,9-16 0,-1-1-1,-1 0 0,-16 24 1,23-38-6,0 0 0,-1 0 1,1 0-1,-1 0 0,1 0 0,-1 0 1,0 0-1,0-1 0,0 1 1,0-1-1,0 0 0,0 1 0,0-1 1,0 0-1,-1 0 0,1 0 0,0 0 1,-1-1-1,1 1 0,0-1 1,-1 1-1,1-1 0,-1 0 0,1 0 1,-1 0-1,1 0 0,-1-1 1,1 1-1,0 0 0,-1-1 0,1 0 1,-3-1-1,2 0 0,0 0 0,1-1 0,-1 0 0,1 0 0,-1 0 0,1 0 0,0 0 0,0 0 0,0 0 0,1-1 0,-1 1 0,1-1 0,0 1 0,0-1 0,0 0 0,-1-6 0,-2-5-1,-15-58-86,-11-89 0,29 157 82,0 0-1,1 0 0,-1-1 0,1 1 1,0 0-1,0-1 0,1 1 1,0 0-1,0-1 0,0 1 0,0 0 1,1 0-1,3-7 0,-5 12 6,0 0 0,0 0-1,1 0 1,-1 0 0,0 0-1,0 0 1,0-1 0,0 1-1,0 0 1,0 0-1,1 0 1,-1 0 0,0 0-1,0 0 1,0 0 0,0-1-1,0 1 1,0 0 0,0 0-1,0 0 1,0 0 0,0 0-1,1 0 1,-1-1 0,0 1-1,0 0 1,0 0 0,0 0-1,0 0 1,0-1 0,0 1-1,0 0 1,0 0-1,0 0 1,0 0 0,0 0-1,0-1 1,0 1 0,-1 0-1,1 0 1,0 0 0,0 0-1,0 0 1,0-1 0,0 1-1,0 0 1,0 0 0,0 0-1,0 0 1,-1 0 0,1 0-1,0 0 1,0 0 0,0-1-1,0 1 1,-10 4 38,-29 45 17,31-40-29,0 0 1,1 1-1,-1-1 0,2 2 1,0-1-1,0 1 0,0 0 1,-3 12-1,-20 59 297,13-40-93,-14 59 0,20-70-135,2-16-92,7-15-7,1 0 0,0 0 1,0 0-1,0 0 0,-1 1 0,1-1 1,0 0-1,0 0 0,0 0 0,-1 0 1,1 0-1,0 0 0,0 0 0,-1 0 0,1 0 1,0 0-1,0 0 0,-1 0 0,1 0 1,0 0-1,0 0 0,-1 0 0,1 0 1,0 0-1,0 0 0,-1 0 0,1 0 0,0 0 1,0 0-1,0 0 0,-1-1 0,1 1 1,0 0-1,0 0 0,0 0 0,-1 0 1,1-1-1,0 1 0,0 0 0,0 0 1,0 0-1,0-1 0,0 1 0,-1 0 0,1 0 1,0 0-1,0-1 0,-1-1-147,0-1 1,0 1-1,1-1 0,-1 1 0,0-1 0,1 0 1,0 1-1,0-1 0,0 0 0,0-3 0,-1-22 6,-12-58-95</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8:33.929"/>
    </inkml:context>
    <inkml:brush xml:id="br0">
      <inkml:brushProperty name="width" value="0.1" units="cm"/>
      <inkml:brushProperty name="height" value="0.1" units="cm"/>
      <inkml:brushProperty name="color" value="#E71224"/>
    </inkml:brush>
  </inkml:definitions>
  <inkml:trace contextRef="#ctx0" brushRef="#br0">119 65 9602,'-119'-64'3297,"119"69"-3041,20 1-224,-5 6-16,-5-4-24,-9-3-248,1 3-96,6-1-328,-8-1-33,18 11 465</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8:34.670"/>
    </inkml:context>
    <inkml:brush xml:id="br0">
      <inkml:brushProperty name="width" value="0.1" units="cm"/>
      <inkml:brushProperty name="height" value="0.1" units="cm"/>
      <inkml:brushProperty name="color" value="#E71224"/>
    </inkml:brush>
  </inkml:definitions>
  <inkml:trace contextRef="#ctx0" brushRef="#br0">245 1 8114,'-77'74'2335,"76"-73"-2307,0 0 0,1 0 0,-1 0 0,0 0 0,0 0 0,1 0 0,-1 0 0,1 0 0,-1 0 0,1 1 0,0-1 0,-1 0 0,1 0 0,0 0 1,0 0-1,0 1 0,-1-1 0,1 0 0,1 0 0,-1 0 0,0 1 0,0-1 0,0 0 0,1 0 0,-1 0 0,0 0 0,1 1 0,-1-1 0,1 0 0,0 0 0,-1 0 0,1 0 0,0 0 0,-1 0 0,1-1 0,0 1 0,1 1 1,4 3 82,-1-1 0,1-1 0,0 1 0,0-1 1,8 4-1,-3-2 146,14 8-202,-1 1 1,-1 1 0,23 19-1,-45-34-55,0 1-1,-1-1 1,1 1-1,0-1 1,0 1-1,-1 0 0,1-1 1,0 1-1,-1 0 1,1-1-1,-1 1 1,1 0-1,-1 0 1,1-1-1,-1 1 0,0 0 1,1 0-1,-1 0 1,0 0-1,1 0 1,-1-1-1,0 1 1,0 0-1,0 0 0,0 0 1,0 0-1,0 0 1,0 0-1,0 0 1,0 0-1,-1-1 0,1 1 1,0 0-1,-1 0 1,0 1-1,-29 17-30,1-2 16,12 5 26,16-19-8,-1-1 1,1 1-1,-1-1 1,0 1-1,0-1 1,0 0-1,0 0 1,-1 0-1,1 0 1,0 0-1,-1 0 1,1-1-1,-1 1 1,0-1-1,1 1 1,-1-1-1,0 0 1,-4 1-1,-20 6 76,24 10 356,4-7-11,3-9-330,7 4-73,0 0 0,0 0 0,0 1-1,-1 1 1,0-1 0,15 17 0,23 18 51,-45-40-71,0 0 1,-1 0-1,1 0 1,0 0-1,-1 1 1,1-1-1,-1 1 1,0-1-1,0 1 1,0 0 0,0 0-1,-1 0 1,1 0-1,-1 0 1,1 0-1,-1 0 1,0 1-1,0-1 1,-1 0-1,1 1 1,-1-1-1,0 0 1,1 1-1,-1-1 1,-1 1-1,1-1 1,0 0 0,-1 1-1,0-1 1,0 0-1,0 1 1,0-1-1,0 0 1,-1 0-1,1 0 1,-1 0-1,0 0 1,0 0-1,0-1 1,0 1-1,-1-1 1,1 1 0,-1-1-1,1 0 1,-1 0-1,-3 2 1,-31 22-4,-1-3 1,-62 30 0,-27 15 2,123-66 13,0 0 0,0-1 0,0 0 0,0 0 0,0 0 1,0 0-1,-6 0 0,11-1 209,13 0 29,0 1-176,1 0 0,-1 1 0,18 4-1,41 6 253,-46-6-115,1 1 0,-1 1 0,0 1 1,-1 1-1,0 1 0,-1 2 0,37 23 0,53 25 648,-72-42-610,0-2 1,2-1 0,0-3-1,1-2 1,64 8-1,-65-13-102,1 3-1,81 28 0,-38-10 60,-84-26-389,-1 0 1,0-1 0,1 1 0,-1-1 0,1 0 0,-1 0 0,1 0-1,-1 0 1,0-1 0,1 0 0,-1 0 0,1 0 0,-1-1-1,0 1 1,0-1 0,0 0 0,0 0 0,0 0 0,0-1 0,-1 1-1,1-1 1,-1 0 0,4-4 0,15-11-767</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8:58.067"/>
    </inkml:context>
    <inkml:brush xml:id="br0">
      <inkml:brushProperty name="width" value="0.1" units="cm"/>
      <inkml:brushProperty name="height" value="0.1" units="cm"/>
      <inkml:brushProperty name="color" value="#E71224"/>
    </inkml:brush>
  </inkml:definitions>
  <inkml:trace contextRef="#ctx0" brushRef="#br0">0 194 8674,'32'-36'2995,"-29"31"-2814,1 0-1,-1 0 1,1 0 0,1 1-1,-1-1 1,1 1-1,-1 0 1,1 0-1,0 1 1,0-1 0,1 1-1,-1 0 1,1 1-1,0-1 1,0 1 0,6-2-1,21-1-42,0 1 0,0 2 0,0 1 0,0 2 0,59 8 0,-85-7-171,3 0-49,-1 0 0,1 0 1,0-1-1,0 0 1,-1-1-1,1 0 0,0 0 1,0-1-1,-1 0 1,1-1-1,0 0 1,-1 0-1,1-1 0,10-5 1,-18 6-24,0 0 1,-1 1 0,1-1-1,-1 0 1,1 0-1,-1 0 1,0 0 0,1 0-1,-1 0 1,0 0-1,-1 0 1,1-1 0,0 1-1,0 0 1,-1 0-1,0-1 1,1-4 0,1-1-154,6-23-297</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8:58.398"/>
    </inkml:context>
    <inkml:brush xml:id="br0">
      <inkml:brushProperty name="width" value="0.1" units="cm"/>
      <inkml:brushProperty name="height" value="0.1" units="cm"/>
      <inkml:brushProperty name="color" value="#E71224"/>
    </inkml:brush>
  </inkml:definitions>
  <inkml:trace contextRef="#ctx0" brushRef="#br0">152 51 7170,'-61'-43'2367,"60"43"-2320,0-1 0,1 0 0,-1 1 1,1-1-1,-1 1 0,0-1 0,1 1 1,-1-1-1,0 1 0,0-1 0,1 1 0,-1 0 1,0-1-1,0 1 0,0 0 0,1 0 1,-1 0-1,0 0 0,0 0 0,0-1 1,0 1-1,1 1 0,-1-1 0,0 0 0,0 0 1,0 0-1,0 0 0,1 1 0,-1-1 1,-1 1-1,2 19 1061,0-6-882,-9 20 265,-2 17-153,1 41-23,7-70-269,0 0-1,1 0 1,1 0-1,1 0 1,4 29-1,3-17-2,-5-26-37,1 1 0,-2 0 0,1 1 1,-1-1-1,0 0 0,-1 0 0,0 0 0,-1 0 0,1 1 1,-2-1-1,1 0 0,-6 14 0,7-22-14,0-1 0,0 1 0,0-1 0,0 1 0,0-1 0,0 1 0,0-1 0,0 1 0,1-1 0,-1 1 0,0-1 0,0 1 0,0-1 0,1 1 0,-1-1 0,0 1 0,0-1 0,1 0 0,-1 1 0,0-1 0,1 0 1,-1 1-1,1-1 0,-1 0 0,0 1 0,1-1 0,-1 0 0,1 0 0,-1 1 0,1-1 0,-1 0 0,1 0 0,-1 0 0,1 0 0,-1 0 0,1 0 0,-1 1 0,1-1 0,-1 0 0,1-1 0,-1 1 0,2 0 0,2 0-508,-20-1 121,1 1-191,-9-3 266</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8:58.757"/>
    </inkml:context>
    <inkml:brush xml:id="br0">
      <inkml:brushProperty name="width" value="0.1" units="cm"/>
      <inkml:brushProperty name="height" value="0.1" units="cm"/>
      <inkml:brushProperty name="color" value="#E71224"/>
    </inkml:brush>
  </inkml:definitions>
  <inkml:trace contextRef="#ctx0" brushRef="#br0">22 156 8666,'-21'-2'2768,"21"2"-2745,0 0 1,0 0-1,0-1 0,0 1 0,0 0 0,0 0 1,0 0-1,-1 0 0,1 0 0,0 0 0,0 0 0,0-1 1,0 1-1,0 0 0,0 0 0,0 0 0,0 0 1,0 0-1,0 0 0,0-1 0,0 1 0,0 0 0,0 0 1,0 0-1,0 0 0,0 0 0,0 0 0,0-1 1,0 1-1,0 0 0,0 0 0,0 0 0,0 0 1,0 0-1,1 0 0,-1 0 0,0-1 0,0 1 0,0 0 1,0 0-1,0 0 0,0 0 0,0 0 0,0 0 1,0 0-1,1 0 0,-1 0 0,0 0 0,0 0 1,0-1-1,0 1 0,0 0 0,0 0 0,1 0 0,-1 0 1,0 0-1,0 0 0,0 0 0,40-11 714,163-31 796,0-1-1174,-143 36-396,11-4-184,0 4 0,105 3 0,-176 4 198,0 0 0,1 0 0,-1 0 0,0 0 0,0 0 0,0 1 0,1-1 0,-1 0 0,0 0 0,0 0 0,0 0 0,1 0 0,-1 0 1,0 0-1,0 0 0,0 0 0,1 0 0,-1 0 0,0 0 0,0 0 0,1 0 0,-1-1 0,0 1 0,0 0 0,0 0 0,0 0 0,1 0 0,-1 0 0,0 0 0,0 0 0,0-1 0,0 1 0,1 0 0,-1 0 0,0 0 0,0 0 0,0-1 0,0 1 0,0 0 0,0 0 0,1 0 0,-1-1 0,0 1 0,0 0 0,0 0 0,0 0 0,0-1 0,0 1 0,0 0 0,0-1 1,-7-9-1059,-1 2 693</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8:59.099"/>
    </inkml:context>
    <inkml:brush xml:id="br0">
      <inkml:brushProperty name="width" value="0.1" units="cm"/>
      <inkml:brushProperty name="height" value="0.1" units="cm"/>
      <inkml:brushProperty name="color" value="#E71224"/>
    </inkml:brush>
  </inkml:definitions>
  <inkml:trace contextRef="#ctx0" brushRef="#br0">63 1 5689,'0'-1'92,"-1"1"0,0 0 0,1 0 0,-1 0 0,0 1 0,0-1 0,1 0 0,-1 0 0,0 0 0,1 0 0,-1 1 0,1-1 0,-1 0 0,0 1 0,1-1 0,-1 0 1,1 1-1,-1-1 0,1 1 0,-1-1 0,1 1 0,-1-1 0,1 1 0,-1-1 0,1 1 0,0 0 0,-1-1 0,1 1 0,0 0 0,-1-1 0,1 1 0,0 0 0,0-1 0,0 1 0,0 0 0,0-1 0,0 1 0,0 0 0,0-1 0,0 1 0,0 0 0,0-1 0,0 1 0,0 0 0,0-1 0,1 1 0,-1 0 0,0-1 0,0 1 0,1 0 0,-1-1 0,1 1 0,-1-1 0,0 1 0,1-1 0,0 2 0,0-1-29,0 1 0,0 0 0,0-1 0,-1 1 0,1 0 0,0 0 0,-1 0 0,1 0 0,-1 0 0,0-1 0,0 1 0,0 0 0,0 0 1,0 0-1,-1 4 0,-3 6 139,1 0 0,0 0 1,1 0-1,0 1 0,1-1 1,1 1-1,0 17 1,1-9-141,-2 0 1,0 0 0,-2 0 0,0 0 0,-11 35 0,8-29-116,4-8-80,2-18 97,0 0-1,1 0 1,-1-1 0,0 1 0,0 0-1,0 0 1,0-1 0,0 1-1,0 0 1,0 0 0,0 0 0,0-1-1,0 1 1,0 0 0,-1 0 0,1-1-1,0 1 1,0 0 0,-1-1-1,1 1 1,-1 0 0,1-1 0,0 1-1,-1 0 1,1-1 0,-1 1 0,0-1-1,1 1 1,-1-1 0,1 1 0,-1-1-1,0 1 1,1-1 0,-1 0-1,0 1 1,1-1 0,-2 0 0</inkml:trace>
  <inkml:trace contextRef="#ctx0" brushRef="#br0" timeOffset="1">9 324 7922,'58'-125'2872,"-39"125"-2352,-2-6-152,1 6-127,-3-2-33,-1-1-72,3 6 0,-4-1-96,2-2 24,-7-2-144,0 7-136,-8-10 1104,-2 2-760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8:59.434"/>
    </inkml:context>
    <inkml:brush xml:id="br0">
      <inkml:brushProperty name="width" value="0.1" units="cm"/>
      <inkml:brushProperty name="height" value="0.1" units="cm"/>
      <inkml:brushProperty name="color" value="#E71224"/>
    </inkml:brush>
  </inkml:definitions>
  <inkml:trace contextRef="#ctx0" brushRef="#br0">344 1 7970,'-19'0'560,"17"0"-372,1 0-1,-1 0 0,1-1 1,-1 1-1,1 0 0,-1 1 1,1-1-1,-1 0 1,1 0-1,-1 1 0,1-1 1,-1 1-1,1-1 1,-1 1-1,-1 1 0,1 0-46,0 1-1,1-1 0,0 1 1,-1 0-1,1 0 0,0-1 1,0 1-1,1 0 0,-1 0 1,1 0-1,-1 4 0,0 1-101,-39 180 836,33-163-798,-1-1 0,-1-1 0,-1 1 0,-2-2 0,-24 40 0,-60 69-5,94-128-78,-1 0-1,1-1 1,-1 1-1,1 0 1,-1-1-1,0 1 0,0-1 1,0 0-1,0 0 1,0 0-1,0 0 0,-1-1 1,1 1-1,-1-1 1,1 0-1,-7 1 0,9-1-9,1-1 0,0 0 0,-1 0 0,1 0-1,0 0 1,-1-1 0,1 1 0,0 0 0,-1 0 0,1 0-1,0 0 1,-1 0 0,1 0 0,0 0 0,-1-1-1,1 1 1,0 0 0,0 0 0,-1 0 0,1-1-1,0 1 1,0 0 0,0 0 0,-1-1 0,1 1-1,0 0 1,0 0 0,0-1 0,-1 1 0,1 0-1,0-1 1,0 1 0,0 0 0,0 0 0,0-1 0,0 1-1,0 0 1,0-1 0,0 1 0,0-1 0,4-16-909,5-6 536</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8:59.785"/>
    </inkml:context>
    <inkml:brush xml:id="br0">
      <inkml:brushProperty name="width" value="0.1" units="cm"/>
      <inkml:brushProperty name="height" value="0.1" units="cm"/>
      <inkml:brushProperty name="color" value="#E71224"/>
    </inkml:brush>
  </inkml:definitions>
  <inkml:trace contextRef="#ctx0" brushRef="#br0">1 1 8618,'122'2'2578,"-117"-2"-2506,1 1 0,-1-1 0,1 1 0,0 1 1,-1-1-1,0 1 0,1 0 0,-1 1 0,0-1 0,0 1 1,0 0-1,-1 0 0,9 7 0,4 3 110,179 136 1933,-3-2-1058,-159-124-1041,0-2 0,2-1-1,68 27 1,-98-45-40,55 16 63,-60-17-71,1-1-1,-1 0 1,1 1-1,-1-1 1,1 0-1,0 0 1,-1 0-1,1 0 1,-1 0-1,1 0 1,-1 0-1,1-1 1,-1 1-1,1 0 1,-1-1-1,0 0 1,1 1-1,-1-1 1,1 0-1,-1 1 1,0-1-1,0 0 1,1 0-1,-1 0 1,0 0-1,0 0 1,0 0-1,0-1 1,1-1-1,20-38-1594,-21 8 1082</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02.671"/>
    </inkml:context>
    <inkml:brush xml:id="br0">
      <inkml:brushProperty name="width" value="0.1" units="cm"/>
      <inkml:brushProperty name="height" value="0.1" units="cm"/>
      <inkml:brushProperty name="color" value="#FFC114"/>
    </inkml:brush>
  </inkml:definitions>
  <inkml:trace contextRef="#ctx0" brushRef="#br0">1 87 8402,'6'-3'3266,"27"-10"-3009,6-2-176,1 2 1,0 1-1,1 2 0,0 3 0,0 1 0,1 1 0,67 3 1,-105 2-81,0 0 0,0 0 0,1 0 0,-1 1 0,0 0 0,0 0 0,0 0 0,-1 0 0,1 1 0,0 0 0,0-1 0,-1 1 0,1 0 0,-1 1 0,0-1 0,1 1 0,-1-1 0,0 1 0,0 0 0,-1 0 0,1 1-1,-1-1 1,1 0 0,-1 1 0,0-1 0,-1 1 0,1 0 0,0 0 0,-1 0 0,0 0 0,0 0 0,0 0 0,-1 0 0,1 0 0,-1 0 0,0 0 0,0 0 0,-1 4 0,-12 59 17,-10 50 26,-7 122 0,28-181-2,3-38 12,-2 1 0,0-1 1,-2 0-1,-8 38 0,11-57-49,-1-1 1,1 0-1,0 1 0,-1-1 1,1 1-1,-1-1 0,1 0 0,0 1 1,-1-1-1,1 0 0,-1 1 1,1-1-1,-1 0 0,1 0 0,-1 0 1,1 1-1,-1-1 0,1 0 1,-1 0-1,1 0 0,-1 0 0,0 0 1,1 0-1,-1 0 0,1 0 1,-1 0-1,1 0 0,-1 0 0,1 0 1,-1-1-1,1 1 0,-1 0 1,1 0-1,-1 0 0,1-1 0,-1 1 1,1 0-1,-1-1 0,1 1 1,0 0-1,-1-1 0,1 1 0,-1-1 1,1 1-1,0 0 0,0-1 1,-1 1-1,1-1 0,0 1 0,0-1 1,-1 1-1,1-1 0,0 1 1,0-2-1,2 0 2,0 0 0,0-1 0,0 1 0,-1-1 1,1 0-1,-1 1 0,1-1 0,-1 0 0,0 0 0,0 0 0,0 0 0,0 0 1,-1 0-1,1 0 0,-1 0 0,0 0 0,0 0 0,0 0 0,0 0 1,-1 0-1,1 0 0,-1 0 0,0 0 0,-1-5 0,-4-6-52,0 0-1,-1 1 1,-16-25-1,7 12-89,-37-64-876,28 46 689</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9:00.400"/>
    </inkml:context>
    <inkml:brush xml:id="br0">
      <inkml:brushProperty name="width" value="0.1" units="cm"/>
      <inkml:brushProperty name="height" value="0.1" units="cm"/>
      <inkml:brushProperty name="color" value="#E71224"/>
    </inkml:brush>
  </inkml:definitions>
  <inkml:trace contextRef="#ctx0" brushRef="#br0">39 69 8394,'-1'-2'180,"1"1"0,-1-1 0,1 1 0,0-1 0,0 0 0,0 1 0,0-1 0,0 0 0,0 1 0,0-1 0,0 1 0,1-1 0,-1 0 0,1 1 0,-1-1 0,1 1 0,-1-1 0,1 1 0,0-1 0,0 1 0,0 0 0,0-1 0,0 1 0,2-2 0,-2 1-179,1 0-1,-1-1 1,1 1 0,0 0-1,-1 0 1,1 1-1,0-1 1,0 0 0,1 1-1,-1-1 1,0 1 0,0-1-1,1 1 1,-1 0-1,4-1 1,3 3 66,-1 1 0,0 0-1,1 1 1,-1 0 0,0 0-1,9 5 1,37 13 29,-46-20-89,0 0 1,0 1-1,0 0 1,-1 0-1,1 1 1,-1 0-1,1 0 0,-1 1 1,0 0-1,-1 0 1,1 1-1,-1 0 1,1 0-1,-1 0 0,-1 1 1,1 0-1,-1 0 1,5 8-1,-9-11-3,0-1 0,-1 0 0,1 0-1,-1 0 1,1 1 0,-1-1 0,0 0-1,0 0 1,0 1 0,-1-1 0,1 0 0,0 0-1,-2 5 1,-1 14 43,3-15-37,0 0 1,-1 0-1,0 0 0,0 1 0,0-1 0,-1 0 0,0-1 0,0 1 0,0 0 0,-1 0 1,0-1-1,-3 6 0,-7 7 29,-1 0 1,-17 16 0,-19 26 20,47-55-58,-1 2 3,0-1 0,0-1 0,-1 1 0,1-1-1,-12 10 1,16-15-6,-1 1 1,0-1-1,0 1 0,0-1 1,1 1-1,-1-1 0,0 0 0,0 1 1,0-1-1,0 0 0,0 0 0,0 0 1,0 0-1,0 1 0,1-1 1,-1-1-1,0 1 0,0 0 0,0 0 1,0 0-1,-1-1 0,0 0-3,1 0 0,-1 0 0,1 0 0,0 0 0,-1 0 0,1-1-1,0 1 1,0 0 0,0-1 0,0 1 0,0-1 0,0 0 0,0 1 0,0-1-1,0-2 1,-6-20-66,0 0 0,2-1 0,1 1 0,1-1 0,1-48 0,4 64 70,-1 15 316,-11 67-221,9-58-78,0 1 1,-1-1-1,-1 0 0,-6 17 1,1-8-139,-49 137-3532,48-133 2647</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9:00.951"/>
    </inkml:context>
    <inkml:brush xml:id="br0">
      <inkml:brushProperty name="width" value="0.1" units="cm"/>
      <inkml:brushProperty name="height" value="0.1" units="cm"/>
      <inkml:brushProperty name="color" value="#E71224"/>
    </inkml:brush>
  </inkml:definitions>
  <inkml:trace contextRef="#ctx0" brushRef="#br0">0 0 5745,'0'0'2809,"15"31"-1394,-6-14-1300,-1 0 0,-1 0 0,0 1 0,3 19 0,-10-35-107,0-1 1,0 0-1,-1 1 1,1-1-1,-1 1 1,1-1-1,-1 0 1,0 0-1,1 1 1,-1-1-1,0 0 1,0 0-1,0 0 1,0 0-1,0 0 1,0 0-1,0 0 1,0 0-1,0 0 1,0-1-1,-1 1 0,1 0 1,0-1-1,-1 1 1,1-1-1,-2 1 1,-10-3 417,9 1 701,6-11-733,-1 6-394,1 0 1,1 1-1,-1-1 0,1 1 0,0 0 1,0 0-1,0 0 0,1 0 0,0 0 1,0 1-1,0 0 0,0 0 0,7-5 1,1-2 0,-7 6-2,0 1 0,0 1-1,0-1 1,0 0-1,0 1 1,1 0-1,0 1 1,-1-1 0,1 1-1,0 0 1,0 0-1,0 1 1,1 0-1,-1 0 1,0 0 0,0 1-1,1 0 1,-1 0-1,0 1 1,0-1-1,1 1 1,-1 1 0,0-1-1,0 1 1,0 0-1,-1 0 1,1 1-1,7 4 1,-10-3-18,0-1 0,0 0 1,-1 1-1,0 0 0,0 0 0,0 0 0,0 0 1,0 0-1,-1 0 0,0 0 0,0 0 0,0 0 1,0 1-1,-1-1 0,0 0 0,0 1 0,0-1 1,0 0-1,-1 5 0,-3-5 15,0-1-1,0-1 1,0 1-1,-1-1 1,1 1-1,-1-1 1,-5 2-1,5-3 5,0 1-1,0 0 0,1 0 1,0 0-1,-1 1 1,1 0-1,0-1 0,0 1 1,0 1-1,-3 3 0,6-5 30,0 0-1,-1 0 1,1 0-1,0-1 1,-1 1 0,0 0-1,1-1 1,-1 1-1,0-1 1,0 1-1,1-1 1,-1 0-1,0 0 1,0 0 0,-1 0-1,1 0 1,0 0-1,0-1 1,0 1-1,-1 0 1,1-1-1,0 0 1,0 0-1,-1 0 1,1 0 0,-4 0-1,6 0-16,0-1-1,-1 1 1,1 0-1,0 0 1,0 0-1,-1 0 1,1 0-1,0 0 1,0 0-1,-1 0 1,1 0-1,0 0 1,-1 0-1,1 0 1,0 0-1,0 0 1,-1 0-1,1 0 1,0 0-1,-1 0 1,1 0-1,0 1 1,0-1-1,-1 0 1,1 0-1,0 0 1,0 0-1,0 1 1,-1-1-1,1 0 1,0 0-1,0 0 1,0 1-1,-1-1 1,1 0-1,0 0 1,0 1-1,0-1 1,0 0-1,0 0 1,0 1-1,0-1 1,0 1-1,0-1 1,0 1 0,0-1 0,1 1 0,-1-1 0,0 0-1,0 1 1,1-1 0,-1 0 0,0 1 0,1-1 0,-1 0-1,0 1 1,1-1 0,-1 0 0,1 0 0,-1 1 0,0-1-1,1 0 1,-1 0 0,1 0 0,-1 0 0,1 0 0,-1 0-1,1 1 1,-1-1 0,1 0 0,-1 0 0,1 0 0,23-2 2083,27-4-1056</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9:01.665"/>
    </inkml:context>
    <inkml:brush xml:id="br0">
      <inkml:brushProperty name="width" value="0.1" units="cm"/>
      <inkml:brushProperty name="height" value="0.1" units="cm"/>
      <inkml:brushProperty name="color" value="#E71224"/>
    </inkml:brush>
  </inkml:definitions>
  <inkml:trace contextRef="#ctx0" brushRef="#br0">1 76 9418,'3'-18'3241,"22"11"-3057,8-1-64,3-10-64,6 11 16,11 2 0,3-1-24,16 12-32,-5-10-16,-11 0-72,-5 3-104,-29-3-288,-3 6-240,-9-2 431</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9:02.004"/>
    </inkml:context>
    <inkml:brush xml:id="br0">
      <inkml:brushProperty name="width" value="0.1" units="cm"/>
      <inkml:brushProperty name="height" value="0.1" units="cm"/>
      <inkml:brushProperty name="color" value="#E71224"/>
    </inkml:brush>
  </inkml:definitions>
  <inkml:trace contextRef="#ctx0" brushRef="#br0">156 71 7178,'-5'-71'2704,"-10"73"-2008,15 16-232,0 5 32,-9 8-39,-1 0-49,-12 10-168,-1-1-64,7 16-104,4 3-24,12-3-32,-6-5-56,-7-14-344,5-1-312,-9-18 431</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9:02.341"/>
    </inkml:context>
    <inkml:brush xml:id="br0">
      <inkml:brushProperty name="width" value="0.1" units="cm"/>
      <inkml:brushProperty name="height" value="0.1" units="cm"/>
      <inkml:brushProperty name="color" value="#E71224"/>
    </inkml:brush>
  </inkml:definitions>
  <inkml:trace contextRef="#ctx0" brushRef="#br0">26 1 7242,'-26'11'2664,"47"-11"-2080,14 2-440,-2 0-8,5-2-96,-17 0-16,-10 0-88,1 1-168,22-2 160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9:02.693"/>
    </inkml:context>
    <inkml:brush xml:id="br0">
      <inkml:brushProperty name="width" value="0.1" units="cm"/>
      <inkml:brushProperty name="height" value="0.1" units="cm"/>
      <inkml:brushProperty name="color" value="#E71224"/>
    </inkml:brush>
  </inkml:definitions>
  <inkml:trace contextRef="#ctx0" brushRef="#br0">1 112 8018,'7'-6'3618,"16"0"-3628,-21 5 187,431-78 1372,-360 66-1515,-68 12-35,40-4 14,-43 5-9,1 0-1,-1 0 0,0 0 0,0 0 0,0 0 1,1 1-1,-1-1 0,0 1 0,0-1 0,0 1 1,0 0-1,0 0 0,0 0 0,0 0 0,3 2 1,-4-2-4,-1 0 1,1 0-1,-1 0 0,1 0 1,-1 0-1,1 0 1,-1 0-1,1 0 1,-1 1-1,0-1 1,0 0-1,1 0 1,-1 0-1,0 0 1,0 1-1,0-1 1,0 0-1,-1 0 1,1 0-1,0 0 1,0 1-1,-1-1 1,1 0-1,0 0 1,-1 0-1,0 0 1,1 0-1,-1 0 1,1 0-1,-2 1 1,-26 32-6,21-27-29,-99 97-2092,82-85 329,-2-4 800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9:03.034"/>
    </inkml:context>
    <inkml:brush xml:id="br0">
      <inkml:brushProperty name="width" value="0.1" units="cm"/>
      <inkml:brushProperty name="height" value="0.1" units="cm"/>
      <inkml:brushProperty name="color" value="#E71224"/>
    </inkml:brush>
  </inkml:definitions>
  <inkml:trace contextRef="#ctx0" brushRef="#br0">195 47 6209,'-41'-47'1934,"40"47"-1902,0 0 0,1 1 0,-1-1 0,1 0 0,-1 0 0,0 0 0,1 0 0,-1 1 0,1-1 0,-1 0 0,1 1 0,-1-1 0,1 0 0,-1 1 0,1-1 0,-1 0 0,1 1 0,-1-1 0,1 1 0,0-1 0,-1 1 0,1-1 0,0 1 0,-1-1 0,1 1 0,0 0 0,0-1 0,-1 1 0,1-1 0,0 1 0,0 0 0,0-1 0,0 1 0,0-1 0,0 2 0,-9 26 240,3 6-129,6-28-163,-1 0 0,0 0 1,0-1-1,0 1 1,-1 0-1,0 0 0,0-1 1,-1 0-1,1 1 0,-1-1 1,0 0-1,0 0 1,-1 0-1,-7 8 0,-22 28-255,28-33 328,-1 0 1,0 0 0,0-1 0,-12 10 0,6-6 413,12-5 668,37-9 43,151-29-639,-109 17-478,-73 14-62,0-1 0,-1 0 0,1 0 0,-1 0 0,1-1 0,-1 0 0,0 0 0,0 0 0,0-1-1,6-5 1,-8 6-81,0 1-1,1 0 0,-1-1 0,0 1 0,1 0 0,-1 1 1,1-1-1,0 1 0,5-2 0,-1 3-168</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9:03.387"/>
    </inkml:context>
    <inkml:brush xml:id="br0">
      <inkml:brushProperty name="width" value="0.1" units="cm"/>
      <inkml:brushProperty name="height" value="0.1" units="cm"/>
      <inkml:brushProperty name="color" value="#E71224"/>
    </inkml:brush>
  </inkml:definitions>
  <inkml:trace contextRef="#ctx0" brushRef="#br0">163 1 8378,'-87'19'2375,"85"-18"-2347,1 0 1,0 0-1,-1 0 0,1 0 0,0 0 1,0 0-1,0 0 0,0 0 1,0 1-1,0-1 0,0 1 1,0-1-1,1 0 0,-1 1 0,0-1 1,1 1-1,-1-1 0,1 1 1,0 0-1,-1-1 0,1 1 1,0 2-1,1 41 96,1-29 16,-2 38 144,1 14 288,-15 122 0,3-103-371,6-37 75,-21 82 1,23-130-228,2-11-1099,2-4 748</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9:32.068"/>
    </inkml:context>
    <inkml:brush xml:id="br0">
      <inkml:brushProperty name="width" value="0.1" units="cm"/>
      <inkml:brushProperty name="height" value="0.1" units="cm"/>
      <inkml:brushProperty name="color" value="#E71224"/>
    </inkml:brush>
  </inkml:definitions>
  <inkml:trace contextRef="#ctx0" brushRef="#br0">84 114 7882,'-55'82'2500,"54"-81"-2460,1 0 1,-1-1-1,1 1 0,-1 0 1,1-1-1,-1 1 0,0 0 0,1-1 1,-1 1-1,1-1 0,-1 1 0,0-1 1,0 1-1,1-1 0,-1 0 1,0 1-1,0-1 0,0 0 0,1 0 1,-1 1-1,0-1 0,-1 0 0,-7-12 438,6-18 256,4 25-620,0-1 1,0 1-1,1 0 1,0-1-1,-1 1 1,2 0-1,-1 0 1,1 0-1,-1 0 0,1 0 1,1 1-1,-1-1 1,6-4-1,0 1 66,0 1-1,1 0 1,-1 1 0,19-8-1,20-14 170,-42 25-342,0 0 1,1 1 0,-1-1-1,1 1 1,0 0 0,-1 1 0,1 0-1,0 0 1,0 0 0,0 1 0,0 0-1,0 0 1,-1 1 0,1 0-1,0 0 1,0 1 0,-1-1 0,1 1-1,8 4 1,15 7-23,0 1 0,48 31 0,-53-30-5,-22-14 1,-1 1 0,1-1 0,0 1 0,0-1 0,-1 1 1,1 0-1,-1 0 0,0 0 0,0 1 0,1-1 0,-1 1 0,-1-1 0,1 1 0,0-1 1,-1 1-1,1 0 0,-1 0 0,0 0 0,1 3 0,-2-4 3,0 0 1,0 0-1,-1 1 0,1-1 1,-1 0-1,1 0 0,-1 0 1,0 0-1,0 0 0,0 0 1,0 0-1,0 0 0,0 0 1,-1-1-1,1 1 0,0 0 1,-1-1-1,0 1 1,1-1-1,-4 2 0,-10 7-57,-1 0 0,0-1-1,-1-1 1,-32 11 0,40-15 66,-9 3-12,-25 8 15,0 2-1,2 2 1,-76 47 0,113-63 39,0 0-1,0 1 1,0-2 0,-1 1 0,1 0 0,-1-1 0,0 0 0,0 0-1,0 0 1,0-1 0,0 0 0,0 0 0,0 0 0,-10 0 0,11-2 365,13 0-232,20 2 21,-7 0-92,1 0 0,0-1 1,-1-1-1,1-1 0,-1-1 0,1-1 0,-1-2 1,40-14-1,-26 9-340,0 1 0,1 1 0,0 2 0,0 2 0,60-1 0,-89 4 183,-16-3 2417,-16 0-1097</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9:32.633"/>
    </inkml:context>
    <inkml:brush xml:id="br0">
      <inkml:brushProperty name="width" value="0.1" units="cm"/>
      <inkml:brushProperty name="height" value="0.1" units="cm"/>
      <inkml:brushProperty name="color" value="#E71224"/>
    </inkml:brush>
  </inkml:definitions>
  <inkml:trace contextRef="#ctx0" brushRef="#br0">144 1 6121,'-6'53'4943,"-16"31"-4258,6-28-415,11-36-204,-1-1 1,-2-1 0,1 1-1,-2-1 1,0 0 0,-19 26-1,26-43-43,1 1 1,-1-1-1,1 0 0,-1 1 0,0-1 0,1 0 0,-1 0 0,0 0 0,0 0 0,1 0 0,-1-1 0,-3 1 0,3 1 154,11-3-44,-1 1-105,8-2 33,0-1 0,0-1 0,0 0 0,0-1 0,-1-1 0,0-1 0,0 0 0,22-14 0,-11 7 4,41-17 0,-25 19-49,1 1 1,0 3-1,0 1 1,74-1-1,-56 4-12,78-14 0,-115 11 1,-20 6-1,1-1-1,-1 1 1,0 0 0,1 0 0,-1 1 0,0-1 0,1 1 0,7 1 0,-11-1-3,1 1 0,-1 0 0,1-1 0,-1 1-1,1 0 1,-1 0 0,0 0 0,0 0 0,1 0 0,-1 1-1,0-1 1,0 0 0,0 1 0,0-1 0,0 0 0,-1 1-1,1-1 1,0 1 0,-1-1 0,1 1 0,-1-1-1,1 1 1,-1 0 0,0-1 0,0 1 0,0 0 0,0-1-1,0 4 1,0-1 0,0 0 0,-1 0-1,0 0 1,1-1 0,-1 1-1,0 0 1,-1 0 0,1-1-1,-1 1 1,0-1 0,-3 5-1,-30 44 12,13-22 2,6 7 12,15-32-22,-1-1 0,1 1 0,0-1 0,-1 1 0,0-1-1,0 0 1,-1 0 0,1 0 0,-1 0 0,1 0 0,-1 0 0,-1-1 0,1 1 0,0-1 0,-1 0 0,0 0 0,1 0 0,-7 2 0,4-3 8,0-1 0,0-1 1,1 1-1,-1-1 0,0-1 0,0 1 1,0-1-1,0 0 0,0 0 0,0 0 1,1-1-1,-1 0 0,1 0 0,-1 0 1,1-1-1,0 0 0,0 0 0,0 0 1,0-1-1,0 0 0,-5-5 0,-11-11-123,1-1 0,2-1-1,-19-26 1,32 41 14,-4-6-206,0-1 0,1 0 0,-8-19 1,-8-23-54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24:08.801"/>
    </inkml:context>
    <inkml:brush xml:id="br0">
      <inkml:brushProperty name="width" value="0.05" units="cm"/>
      <inkml:brushProperty name="height" value="0.05" units="cm"/>
    </inkml:brush>
  </inkml:definitions>
  <inkml:trace contextRef="#ctx0" brushRef="#br0">262 1 9866,'-3'55'3412,"2"-47"-3409,0-1 0,-1 1 0,0-1 0,0 1 0,-1-1 0,1 0 0,-2 0 1,1 0-1,-1-1 0,0 1 0,0-1 0,-1 0 0,0 0 0,-7 7 0,5-6 10,-176 186 373,182-191-373,-1-1 0,1 1 1,0-1-1,0 1 0,0-1 1,0 1-1,0 0 0,0 0 0,0-1 1,0 1-1,1 0 0,-1 0 1,1 0-1,-1 0 0,1 0 0,0 0 1,-1 0-1,1 0 0,0 0 1,1 0-1,-1 0 0,0 0 0,1 3 1,1-3-1,-1 0 0,1 0 1,-1 0-1,1 0 0,-1 0 1,1-1-1,0 1 0,0-1 1,0 1-1,0-1 0,0 0 1,0 0-1,0 0 0,1 0 1,-1 0-1,4 1 0,3 0 26,0 0 0,0 0-1,0-1 1,1 0 0,-1-1-1,0 0 1,1 0 0,15-3-1,-1-5 45,-1-1 0,0-1 0,36-21-1,-4 1-31,-48 27-40,10-5-60,0 0 1,-1-1-1,0-1 1,15-13 0,-27 19-85,0 1 1,0-1-1,0 0 1,-1-1-1,0 1 1,0 0 0,0-1-1,0 0 1,-1 0-1,0 0 1,0 0 0,0 0-1,0 0 1,-1 0-1,0-1 1,0 1-1,-1 0 1,1-9 0,-2-6-292</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03.002"/>
    </inkml:context>
    <inkml:brush xml:id="br0">
      <inkml:brushProperty name="width" value="0.1" units="cm"/>
      <inkml:brushProperty name="height" value="0.1" units="cm"/>
      <inkml:brushProperty name="color" value="#FFC114"/>
    </inkml:brush>
  </inkml:definitions>
  <inkml:trace contextRef="#ctx0" brushRef="#br0">280 39 6897,'1'-9'285,"-1"-21"1976,-20 63-574,18-28-1578,-17 32 312,-1-1 0,-2 0 1,-36 44-1,48-65-404,0-1-1,-15 30 1,-13 20 5,21-37-6,12-20-17,1 1 1,-1-1 0,0 0 0,-11 10 0,12-12-108,6-6-159,13-11-261,5-6 247</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9:32.967"/>
    </inkml:context>
    <inkml:brush xml:id="br0">
      <inkml:brushProperty name="width" value="0.1" units="cm"/>
      <inkml:brushProperty name="height" value="0.1" units="cm"/>
      <inkml:brushProperty name="color" value="#E71224"/>
    </inkml:brush>
  </inkml:definitions>
  <inkml:trace contextRef="#ctx0" brushRef="#br0">86 4 8626,'1'1'567,"-1"-1"-496,1 0 0,-1 0 0,0 0 0,0 0 0,0 0 0,0 0-1,1 0 1,-1 0 0,4-2 1844,-4 2-1844,0 0-1,0 0 1,1-1 0,-1 1 0,0 0 0,0 0 0,0 0 0,0 0 0,0-1 0,0 1 0,0 0 0,0 0-1,0-1 1,5 29 307,-4 33 54,-15 116 1,4-69-242,-51 687 119,47-649-870,22-173-1063,0-1 1279</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9:33.304"/>
    </inkml:context>
    <inkml:brush xml:id="br0">
      <inkml:brushProperty name="width" value="0.1" units="cm"/>
      <inkml:brushProperty name="height" value="0.1" units="cm"/>
      <inkml:brushProperty name="color" value="#E71224"/>
    </inkml:brush>
  </inkml:definitions>
  <inkml:trace contextRef="#ctx0" brushRef="#br0">95 0 7730,'1'1'2351,"1"1"-2209,0-1 0,0 1 0,-1 0 0,1 0 0,-1 0 0,1 0 0,-1 0 0,0 0 0,0 0 0,1 0 0,-2 0 0,1 1 0,0-1 0,1 5 0,-2 17 138,-2-1 1,0 1-1,-7 31 1,-4 47 266,10 34-141,-14 207-136,0-160-215,11-97-185,-4-1-1,-25 102 0,33-171-341,2-13-239,1-12-74,2-14 345</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9:33.804"/>
    </inkml:context>
    <inkml:brush xml:id="br0">
      <inkml:brushProperty name="width" value="0.1" units="cm"/>
      <inkml:brushProperty name="height" value="0.1" units="cm"/>
      <inkml:brushProperty name="color" value="#E71224"/>
    </inkml:brush>
  </inkml:definitions>
  <inkml:trace contextRef="#ctx0" brushRef="#br0">229 6 7754,'0'-5'4237,"0"5"-4176,-1 0-63,1 0 0,-1 0 0,0 0 0,1 0 0,-1 0 0,0 1 0,1-1 0,-1 0 0,0 0 0,1 1 0,-1-1-1,1 1 1,-1-1 0,1 0 0,-1 1 0,1-1 0,-1 1 0,1-1 0,-1 1 0,1 0 0,0-1 0,-1 1 0,0 0 0,-7 12 31,-2-1 1,0 0 0,0-1-1,-23 19 1,-28 29 480,39-33-211,16-21-247,1 0-1,0 1 1,0-1-1,0 1 0,0 1 1,1-1-1,0 0 1,1 1-1,0 0 0,0 0 1,0 0-1,1 0 1,0 1-1,0-1 1,-1 14-1,2-4-39,2 0 0,0 0 0,0-1 1,2 1-1,0 0 0,1-1 0,6 17 0,-3-8-8,-1 1 0,-2 0 1,0 0-1,-1 46 0,-14 103 29,3-77-24,5-76 8,3-22-9,0 0 0,0 1 0,0-1 0,0 1 0,0-1 0,-1 0 0,1 1 0,0-1 0,0 1 0,0-1 0,0 0 0,0 1 0,-1-1 0,1 0 0,0 1 0,0-1 0,-1 0 0,1 1 0,0-1 0,-1 0 0,1 0 0,0 1 0,-1-1-1,1 0 1,0 0 0,-1 0 0,1 1 0,0-1 0,-1 0 0,1 0 0,-1 0 0,1 0 0,0 0 0,-1 0 0,1 0 0,-1 0 0,1 0 0,-1 0 141,1-1-141,0 1-1,0-1 0,0 0 0,0 0 0,0 1 0,0-1 0,0 0 1,0 1-1,0-1 0,1 0 0,-1 0 0,0 1 0,1-1 1,-1 1-1,0-1 0,1 0 0,-1 1 0,1-1 0,-1 1 0,1-1 1,-1 1-1,2-2 0,9-12-72,4-9-230,0-2-1,-1 0 0,-1-1 0,16-49 0,-13 13-118</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9:34.139"/>
    </inkml:context>
    <inkml:brush xml:id="br0">
      <inkml:brushProperty name="width" value="0.1" units="cm"/>
      <inkml:brushProperty name="height" value="0.1" units="cm"/>
      <inkml:brushProperty name="color" value="#E71224"/>
    </inkml:brush>
  </inkml:definitions>
  <inkml:trace contextRef="#ctx0" brushRef="#br0">15 229 7514,'-15'-53'3144,"28"50"-1455,12-5-1481,-2-10-40,8 8-56,-3-3 40,5-2-64,-5 4-48,11-1-152,-14-16-120,1 2-288,17 10-225,-10 1 473</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9:34.485"/>
    </inkml:context>
    <inkml:brush xml:id="br0">
      <inkml:brushProperty name="width" value="0.1" units="cm"/>
      <inkml:brushProperty name="height" value="0.1" units="cm"/>
      <inkml:brushProperty name="color" value="#E71224"/>
    </inkml:brush>
  </inkml:definitions>
  <inkml:trace contextRef="#ctx0" brushRef="#br0">5 0 7658,'-5'50'3581,"16"32"-2487,-3-35-311,1 47-81,5-1-1,32 119 1,-39-189-669,12 42 67,3 0 0,48 99 0,-67-158-84,0-1 0,0 0 0,1 0 0,0 0-1,0 0 1,0-1 0,0 1 0,1-1 0,0 0 0,5 3 0,-8-6-6,0 0 1,-1 0-1,1 0 1,0 0-1,0-1 1,0 1-1,0-1 1,0 1-1,1-1 1,-1 0-1,0 0 1,0 0-1,0 0 1,0 0-1,0 0 1,0-1-1,0 1 1,0-1-1,0 1 1,0-1-1,0 0 1,0 0-1,0 0 1,0 0-1,0 0 1,-1 0-1,1 0 1,0 0-1,-1-1 1,1 1-1,-1-1 1,3-2-1,-1-2-29,1 1 0,-1-1-1,0 0 1,0 0 0,0 0-1,-1 0 1,0-1 0,-1 1-1,1 0 1,0-13-1,0 3-250,-1 0 0,-1 0 0,-3-26 0,-6-25-612,13-2 305</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9:34.825"/>
    </inkml:context>
    <inkml:brush xml:id="br0">
      <inkml:brushProperty name="width" value="0.1" units="cm"/>
      <inkml:brushProperty name="height" value="0.1" units="cm"/>
      <inkml:brushProperty name="color" value="#E71224"/>
    </inkml:brush>
  </inkml:definitions>
  <inkml:trace contextRef="#ctx0" brushRef="#br0">1 161 10426,'62'-93'3761,"-39"93"-3001,12 1-640,29 14-104,-15-13 16,-13-6-24,12 3 16,-20-7-16,8 4-48,-10-9-304,-1 10-120,-15-22-440,-1 14 4521,0-6-2833</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9:35.154"/>
    </inkml:context>
    <inkml:brush xml:id="br0">
      <inkml:brushProperty name="width" value="0.1" units="cm"/>
      <inkml:brushProperty name="height" value="0.1" units="cm"/>
      <inkml:brushProperty name="color" value="#E71224"/>
    </inkml:brush>
  </inkml:definitions>
  <inkml:trace contextRef="#ctx0" brushRef="#br0">282 1 6217,'-3'3'476,"0"1"-1,0 0 0,1 0 1,-1 0-1,1 0 0,0 0 1,0 1-1,-1 4 0,-1 4 83,1 1-1,1-1 0,-1 20 1,3-22-374,-1 1 1,-1 0-1,0 0 1,0-1-1,-2 1 1,-3 11-1,-17 37 371,3 2 0,3 1 0,-12 68 0,-14 54-181,-40 123-943,77-285-1250,11-39 1240</inkml:trace>
  <inkml:trace contextRef="#ctx0" brushRef="#br0" timeOffset="1">336 421 9722,'38'3'3369,"-10"-8"-2985,10 2-328,-5 0-8,-18-7 0,17 20-24,-2 3-16,-7-3 16,2-5-40,-12-7-96,3-4-320,-8-8-168,-6-5 328</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9:35.503"/>
    </inkml:context>
    <inkml:brush xml:id="br0">
      <inkml:brushProperty name="width" value="0.1" units="cm"/>
      <inkml:brushProperty name="height" value="0.1" units="cm"/>
      <inkml:brushProperty name="color" value="#E71224"/>
    </inkml:brush>
  </inkml:definitions>
  <inkml:trace contextRef="#ctx0" brushRef="#br0">255 1 7938,'-1'0'181,"-1"1"0,1 0 0,-1 0 1,1 0-1,-1-1 0,1 1 0,0 1 0,0-1 1,0 0-1,0 0 0,-1 0 0,1 1 1,1-1-1,-1 0 0,0 1 0,0-1 0,0 1 1,1-1-1,-1 1 0,1-1 0,-1 1 1,1 0-1,0 2 0,-9 54 248,6-36 102,-3 58-125,2-7-315,-1-33-85,-2 0-1,-2-1 0,-17 47 1,14-49-26,8-23 5,0 0 1,-1 0-1,-1-1 0,0 0 0,-1 0 1,0 0-1,-15 18 0,-8-2 4,25-25 19,-1 0 0,1 1 0,1 0 0,-1 0 0,1 0-1,0 0 1,-4 8 0,-11 15 318,20-28-300,-1 0 0,0 0 0,0 0 0,0 0 0,0 0 0,0 0 0,0 0 0,1 0 0,-1 0 0,0 0 0,0 0 0,0 0 0,0 0 0,0 1 0,0-1 0,1 0-1,-1 0 1,0 0 0,0 0 0,0 0 0,0 0 0,0 0 0,0 0 0,0 0 0,0 0 0,0 1 0,0-1 0,1 0 0,-1 0 0,0 0 0,0 0 0,0 0 0,0 0 0,0 0 0,0 1-1,0-1 1,0 0 0,0 0 0,0 0 0,0 0 0,27-2 366,331-11 185,-303 14-3825</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9:35.845"/>
    </inkml:context>
    <inkml:brush xml:id="br0">
      <inkml:brushProperty name="width" value="0.1" units="cm"/>
      <inkml:brushProperty name="height" value="0.1" units="cm"/>
      <inkml:brushProperty name="color" value="#E71224"/>
    </inkml:brush>
  </inkml:definitions>
  <inkml:trace contextRef="#ctx0" brushRef="#br0">20 100 9594,'-20'-100'3465,"25"103"-2737,3 7-240,-1 13 168,-1 2-40,-6 4-152,2 6-144,-2-2-480,0 5-320,0-4-608,0-6 2897,2 8-1601</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9:36.183"/>
    </inkml:context>
    <inkml:brush xml:id="br0">
      <inkml:brushProperty name="width" value="0.1" units="cm"/>
      <inkml:brushProperty name="height" value="0.1" units="cm"/>
      <inkml:brushProperty name="color" value="#E71224"/>
    </inkml:brush>
  </inkml:definitions>
  <inkml:trace contextRef="#ctx0" brushRef="#br0">10 192 10458,'-9'0'3553,"32"0"-3337,-22-5-152,37 5-56,11 0 16,4-16 0,17-4-24,-14-8-152,-11-8-88,-4 2-384,-2 14-128,-16-13 464</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03.369"/>
    </inkml:context>
    <inkml:brush xml:id="br0">
      <inkml:brushProperty name="width" value="0.1" units="cm"/>
      <inkml:brushProperty name="height" value="0.1" units="cm"/>
      <inkml:brushProperty name="color" value="#FFC114"/>
    </inkml:brush>
  </inkml:definitions>
  <inkml:trace contextRef="#ctx0" brushRef="#br0">1 29 7954,'44'-28'3184,"-41"28"-1767,-1 3-1201,8 5-48,-5 4-40,-2-1-24,7 14-64,-5 0 8,-7-1-112,2 6-96,-3-7-312,-5-5-208,3 0 399</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9:36.525"/>
    </inkml:context>
    <inkml:brush xml:id="br0">
      <inkml:brushProperty name="width" value="0.1" units="cm"/>
      <inkml:brushProperty name="height" value="0.1" units="cm"/>
      <inkml:brushProperty name="color" value="#E71224"/>
    </inkml:brush>
  </inkml:definitions>
  <inkml:trace contextRef="#ctx0" brushRef="#br0">574 1 7810,'-6'26'1376,"0"0"-1,-12 30 1,8-34-955,-1-1 0,0 0 1,-2 0-1,-22 28 0,-2 4-2,-8 8-118,-76 81 1,46-58-164,56-58-123,0 1-1,2 0 1,1 2-1,2-1 1,0 2-1,-17 58 1,30-82-116,-1 0 0,0 0 0,0 0 1,0-1-1,-1 1 0,0-1 0,0 1 0,0-1 1,-1 0-1,1 0 0,-1-1 0,-1 1 1,1-1-1,0 0 0,-7 5 0,14-12-46,-1-1 0,1 1 0,-1 0 0,0-1-1,0 1 1,0-1 0,-1 1 0,1-1 0,-1 0 0,2-5-1,7-18-447,12-17 167</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9:36.881"/>
    </inkml:context>
    <inkml:brush xml:id="br0">
      <inkml:brushProperty name="width" value="0.1" units="cm"/>
      <inkml:brushProperty name="height" value="0.1" units="cm"/>
      <inkml:brushProperty name="color" value="#E71224"/>
    </inkml:brush>
  </inkml:definitions>
  <inkml:trace contextRef="#ctx0" brushRef="#br0">101 14 6425,'0'-1'102,"1"0"0,0 0 0,-1 0 0,1 0 0,0 0 0,0 1 0,0-1 0,0 0 0,0 0 0,0 1 0,0-1 0,0 1 0,0-1 0,1 1 0,-1-1 0,0 1 0,0 0-1,0-1 1,0 1 0,1 0 0,-1 0 0,0 0 0,0 0 0,1 0 0,-1 0 0,0 0 0,0 0 0,0 1 0,1-1 0,-1 1 0,0-1 0,0 0 0,0 1 0,0 0 0,0-1 0,0 1-1,0 0 1,0-1 0,0 1 0,0 0 0,0 0 0,0 0 0,-1 0 0,2 1 0,0 2-14,0 0-1,0 0 1,-1 0-1,1 0 1,-1 1 0,0-1-1,0 0 1,-1 1-1,1-1 1,-1 1-1,0 5 1,-5 19 70,-1 1 0,-1-1 1,-1-1-1,-2 0 0,0 0 0,-24 42 1,34-70-159,-1 2 6,0 0-1,0 0 1,0 0-1,0 1 1,0-1-1,-1-1 1,1 1 0,-1 0-1,1 0 1,-1-1-1,0 1 1,0 0-1,1-1 1,-1 0-1,0 1 1,0-1 0,0 0-1,-1 0 1,1 0-1,0 0 1,0-1-1,0 1 1,-1-1-1,1 1 1,0-1-1,-1 0 1,1 0 0,0 0-1,-1 0 1,1 0-1,0 0 1,-1-1-1,1 1 1,0-1-1,-1 0 1,-2-1 0,4 2-5,1-1 0,-1 1 0,1 0 1,-1-1-1,1 1 0,0-1 0,-1 1 0,1-1 1,0 1-1,-1-1 0,1 1 0,0-1 1,-1 1-1,1-1 0,0 1 0,0-1 1,0 1-1,0-1 0,0 1 0,-1-1 1,1 0-1,0 1 0,0-1 0,0 1 1,1-1-1,-1 0 0,0 1 0,0-1 1,0 1-1,0-1 0,0 1 0,1-1 1,-1 1-1,0-1 0,1 0 0,16-19 28,-10 12-22,1-2-4,0 0 1,-1-1-1,0 0 1,-1-1 0,0 1-1,7-21 1,-11 27-3,0 0-1,1 1 1,-1-1-1,1 1 1,0 0 0,0 0-1,0 0 1,0 0 0,1 1-1,-1-1 1,1 1-1,0 0 1,0 0 0,0 0-1,1 0 1,5-2 0,9-4 16,1 1 0,31-8 0,-42 13-12,-4 1-6,1 1 1,-1 0 0,1 0 0,-1 1-1,1-1 1,0 1 0,-1 0 0,1 1 0,0 0-1,-1-1 1,1 2 0,-1-1 0,11 5-1,-1 0 3,-1 2 0,-1 0-1,19 14 1,-28-19-1,-2-2 1,1 2 1,-1-1-1,0 0 1,-1 0 0,1 1-1,0-1 1,-1 1-1,1-1 1,-1 1 0,0 0-1,0 0 1,0 0-1,0-1 1,-1 1 0,1 0-1,-1 0 1,1 0-1,-1 0 1,0 0 0,0 0-1,-1 0 1,1 0-1,-1 0 1,1 0 0,-2 4-1,-2 5 31,1-1 0,-1 0 0,0-1 0,-11 19 0,8-19 31,-1 0 0,0 0 1,0 0-1,-1-1 0,0-1 0,-1 1 1,1-2-1,-2 1 0,1-1 1,-13 6-1,-19 7 439,-60 22 1,70-30-266,31-11-243,0-1 0,0 1 1,0-1-1,0 0 0,0 1 0,0-1 1,0 0-1,-1 0 0,1 0 0,0 0 0,0 0 1,0 0-1,0 0 0,-1 0 0,1-1 0,0 1 1,0 0-1,0-1 0,0 1 0,0-1 0,0 1 1,0-1-1,0 1 0,0-1 0,0 0 0,0 0 1,0 1-1,0-1 0,1 0 0,-1 0 1,0 0-1,1 0 0,-1 0 0,0 0 0,1 0 1,-1 0-1,1 0 0,-1 0 0,1 0 0,0 0 1,0-1-1,-1 1 0,1 0 0,0 0 0,0 0 1,0 0-1,0 0 0,0-2 0,0-2-64,0-1 0,0 1 0,0-1-1,1 1 1,0-1 0,0 1 0,0-1 0,0 1-1,1 0 1,3-6 0,70-110-1383,-26 45 1053</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9:37.222"/>
    </inkml:context>
    <inkml:brush xml:id="br0">
      <inkml:brushProperty name="width" value="0.1" units="cm"/>
      <inkml:brushProperty name="height" value="0.1" units="cm"/>
      <inkml:brushProperty name="color" value="#E71224"/>
    </inkml:brush>
  </inkml:definitions>
  <inkml:trace contextRef="#ctx0" brushRef="#br0">0 11 8522,'13'-4'3176,"-4"-1"-2319,-9 4-489,11 9-72,-12 3 0,7 11-64,4-4-96,-2 2-264,-5-6-160,4 4-352,-18-6 1912,9-4-1072</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9:37.569"/>
    </inkml:context>
    <inkml:brush xml:id="br0">
      <inkml:brushProperty name="width" value="0.1" units="cm"/>
      <inkml:brushProperty name="height" value="0.1" units="cm"/>
      <inkml:brushProperty name="color" value="#E71224"/>
    </inkml:brush>
  </inkml:definitions>
  <inkml:trace contextRef="#ctx0" brushRef="#br0">6 137 8482,'-5'10'3337,"20"-5"-1881,11-8-1216,23 1 120,5-18 152,25 1 128,16 2-72,-8-16-272,9 25-128,-32-7-224,-18 7-96,-13 7-312,-15-11-136,-4 10-160,-7-7 8,-4 10 40,-3 2-112,-13-9 559</inkml:trace>
  <inkml:trace contextRef="#ctx0" brushRef="#br0" timeOffset="1">589 57 7242,'-39'40'907,"24"-24"-345,0 0 0,1 1 0,1 1-1,-15 25 1,26-40-429,0 1 0,0-1 0,1 1 0,-1-1 0,1 1 0,0 0 0,0 0 0,1 0 0,-1 0 0,1 0 0,-1-1 0,2 7 0,-2 15 269,-4-9-146,0 0 0,-1 0 0,-1 0-1,0-1 1,-1 0 0,-1-1 0,0 0 0,-16 18-1,-49 100 471,73-131-728,-10 14-242,0 1 1,-1-1 0,-1-1 0,0 0-1,-28 21 1,41-34 212,0-1-1,0 0 1,0 0-1,-1 1 1,1-1 0,0 0-1,0 0 1,-1 0-1,1 1 1,0-1-1,0 0 1,-1 0 0,1 0-1,0 0 1,0 0-1,-1 0 1,1 1-1,0-1 1,-1 0 0,1 0-1,0 0 1,-1 0-1,1 0 1,0 0-1,0 0 1,-1 0 0,1 0-1,0-1 1,-1 1-1,1 0 1,0 0-1,-1 0 1,1 0 0,0 0-1,0 0 1,-1-1-1,1 1 1,0 0-1,0 0 1,-1 0 0,1-1-1,0 1 1,0 0-1,0 0 1,0-1-1,-1 1 1,1 0-1,0 0 1,0-1 0,0 1-1,0 0 1,0 0-1,0-1 1,0 1-1,-1 0 1,1-1 0,0 1-1,0 0 1,0-1-1,0 1 1,0 0-1,1-1 1,-1 1 0,0 0-1,0 0 1,0-1-1,-1-17-578</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9:37.939"/>
    </inkml:context>
    <inkml:brush xml:id="br0">
      <inkml:brushProperty name="width" value="0.1" units="cm"/>
      <inkml:brushProperty name="height" value="0.1" units="cm"/>
      <inkml:brushProperty name="color" value="#E71224"/>
    </inkml:brush>
  </inkml:definitions>
  <inkml:trace contextRef="#ctx0" brushRef="#br0">1 1 8626,'13'0'3129,"-5"3"-2513,0 7-104,-8 4 56,12 13-64,-4 11-112,3-1-112,-1 9-176,-20-8-48,10-7-128,-15-6-120,2-14-216,22 1-104,-1-19-224,11-3 24,3-21 376,-4-7 103</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9:38.286"/>
    </inkml:context>
    <inkml:brush xml:id="br0">
      <inkml:brushProperty name="width" value="0.1" units="cm"/>
      <inkml:brushProperty name="height" value="0.1" units="cm"/>
      <inkml:brushProperty name="color" value="#E71224"/>
    </inkml:brush>
  </inkml:definitions>
  <inkml:trace contextRef="#ctx0" brushRef="#br0">100 0 6409,'2'3'341,"0"0"-1,0 1 1,0-1-1,0 0 1,-1 0-1,1 1 1,-1-1-1,0 1 1,0-1-1,0 1 1,0 0-1,-1-1 1,0 1-1,1 0 0,-1 0 1,-1 4-1,-10 67 94,7-53 98,-1-4-453,0 1 1,-15 34-1,-5 15 19,23-61-66,-1 0 1,0 0-1,0-1 1,0 1-1,-1-1 0,0 0 1,0 0-1,0 0 1,-9 7-1,13-12-18,-1-1 0,1 1 0,0-1 1,-1 0-1,1 1 0,0-1 0,-1 1 0,1-1 0,0 1 1,0-1-1,-1 1 0,1-1 0,0 1 0,0-1 0,0 1 1,0-1-1,0 1 0,0-1 0,-1 1 0,1 0 0,1-1 1,-1 1-1,0-1 0,0 1 0,0-1 0,0 1 0,0-1 1,0 1-1,1-1 0,-1 1 0,0 0 0,1-1-6,-1 0 0,1 1 0,-1-1 0,1 0 0,-1 0 0,1 0 1,-1 0-1,1 1 0,-1-1 0,1 0 0,-1 0 0,1 0 0,0 0 0,-1 0 0,1 0 0,-1 0 0,1-1 0,-1 1 0,1 0 0,-1 0 0,1 0 0,-1 0 0,1-1 0,-1 1 0,1 0 0,-1 0 0,1-1 0,-1 1 0,0-1 0,1 1 1,-1 0-1,1-1 0,-1 1 0,0-1 0,1 1 0,-1 0 0,0-2 0,20-21 146,-17 19-131,1-1 0,-1 1 0,1 0 0,0 0 0,0 0 0,0 0 0,1 0 1,-1 1-1,1 0 0,0 0 0,0 0 0,0 1 0,0 0 0,0 0 0,1 0 0,6-1 1,5 0-60,30-7 152,-45 9-171,0 1 0,1-1 0,-1 0 0,0 0 0,0 0 0,-1 0 0,1-1 1,0 1-1,0-1 0,0 1 0,-1-1 0,1 1 0,-1-1 0,0 0 0,1 0 0,-1 0 0,0 1 1,1-4-1,-2 5 1,1 0-1,-1 0 1,0 0 0,0-1 0,0 1 0,0 0 0,0 0 0,0 0 0,0-1 0,0 1 0,0 0-1,0 0 1,0 0 0,0-1 0,0 1 0,0 0 0,0 0 0,0 0 0,0-1 0,0 1 0,0 0-1,0 0 1,0 0 0,0 0 0,0-1 0,0 1 0,-1 0 0,1 0 0,0 0 0,0 0 0,0-1-1,0 1 1,0 0 0,-1 0 0,1 0 0,0 0 0,0 0 0,0 0 0,0-1 0,-1 1-1,1 0 1,0 0 0,0 0 0,-2 0-353</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9:38.632"/>
    </inkml:context>
    <inkml:brush xml:id="br0">
      <inkml:brushProperty name="width" value="0.1" units="cm"/>
      <inkml:brushProperty name="height" value="0.1" units="cm"/>
      <inkml:brushProperty name="color" value="#E71224"/>
    </inkml:brush>
  </inkml:definitions>
  <inkml:trace contextRef="#ctx0" brushRef="#br0">53 225 8202,'-6'3'482,"1"1"1,0-1-1,0 1 1,0 0 0,0 0-1,0 0 1,-6 8-1,11-11-447,-1 0 0,0-1 0,1 1 0,-1 0-1,1 0 1,-1 0 0,1 0 0,0 0 0,-1 1 0,1-1-1,0 0 1,0 0 0,0 0 0,0 0 0,-1 0-1,2 0 1,-1 0 0,0 0 0,0 1 0,0-1-1,0 0 1,1 0 0,-1 0 0,0 0 0,1 0 0,-1 0-1,1 0 1,-1 0 0,1 0 0,0 0 0,-1-1-1,1 1 1,0 0 0,0 0 0,0 0 0,-1-1 0,1 1-1,0 0 1,0-1 0,0 1 0,0-1 0,0 1-1,0-1 1,0 0 0,0 1 0,0-1 0,1 0-1,1 0 1,6 2 91,1-1 0,-1 0 0,1 0 0,-1-1 0,1-1 0,-1 1 0,0-2 0,1 1-1,-1-1 1,17-6 0,0 1 67,42-7 182,85-23 131,-133 30-504,1-1 0,-2 0 0,1-2 0,-1 0 0,25-19 0,-5 10-278,-34 17 92,0 0-1,-1 0 1,1 0-1,-1 0 1,1-1-1,-1 0 1,0 0 0,6-5-1,-10 7 112,0 0-1,0 0 1,1 0 0,-1 0-1,0 0 1,0 0 0,0-1-1,-1 1 1,1 0 0,0 0-1,0 0 1,-1 0 0,1 0-1,0 0 1,-1 0-1,1 0 1,-1 0 0,1 0-1,-1 0 1,0 0 0,1 1-1,-1-1 1,0 0 0,0 0-1,1 0 1,-1 1 0,0-1-1,0 1 1,-2-2 0,-13-9-275</inkml:trace>
  <inkml:trace contextRef="#ctx0" brushRef="#br0" timeOffset="1">508 33 7754,'-53'-32'2528,"53"32"-2485,-1 0-1,1 1 1,-1-1 0,1 0-1,0 1 1,-1-1 0,1 0-1,-1 1 1,1-1-1,0 0 1,0 1 0,-1-1-1,1 1 1,0-1 0,0 0-1,-1 1 1,1-1-1,0 1 1,0-1 0,0 1-1,0-1 1,0 1 0,0-1-1,0 1 1,0-1-1,0 1 1,0-1 0,0 1-1,0-1 1,0 1 0,0-1-1,0 1 1,0-1 0,0 0-1,1 1 1,-1-1-1,0 1 1,5 33 456,-4-27-276,0 20 111,-1 0 0,-1 0 0,-1 0 0,-7 33 0,-1 13 80,-41 382 1061,51-404-1459,-1 18 20,1-65-49,-1-1 1,1 0 0,-1 1-1,1-1 1,-1 0 0,0 1-1,0-1 1,-1 0 0,1 0-1,-1 0 1,1 0 0,-1 0-1,-4 5 1,20-35-1029,14-25 3817,-8-9-1369</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9:39.270"/>
    </inkml:context>
    <inkml:brush xml:id="br0">
      <inkml:brushProperty name="width" value="0.1" units="cm"/>
      <inkml:brushProperty name="height" value="0.1" units="cm"/>
      <inkml:brushProperty name="color" value="#E71224"/>
    </inkml:brush>
  </inkml:definitions>
  <inkml:trace contextRef="#ctx0" brushRef="#br0">152 11 11058,'-1'-1'149,"-1"0"0,1 0 0,-1 0 0,0 0 0,0 0 0,1 0 0,-1 0 0,0 1 0,0-1 0,0 1 0,0-1 0,0 1 0,0 0 0,0-1 0,0 1 0,0 0 0,0 0 0,0 1 0,0-1 0,-3 1 0,3 1-101,0 0 0,1 0 0,-1 0 0,1 0 0,0 1 0,0-1 0,0 0 0,0 1 0,0-1 1,0 0-1,1 1 0,-2 4 0,-11 36-344,2-11 224,1 1 0,1 0 0,-3 34-1,10-57 56,1-5-5,0 0 1,0-1 0,0 1 0,-1 0 0,0-1-1,1 1 1,-2-1 0,1 1 0,0-1-1,-1 0 1,0 0 0,-6 7 0,4-4-238,14-32 126,4-13 131,2-1 0,1 2 0,39-65 1,-39 73 9,-14 26-5,1-1 0,-1 1 0,1 0 0,0 0 0,0 0 0,0 1 0,0-1 0,0 1 0,1-1 0,-1 1 0,1 0 0,0 0 0,-1 1 0,1-1 0,0 1 0,0 0 0,0 0 0,0 0 0,0 1 0,0-1 0,0 1 0,0 0 0,1 0 0,6 1 0,9 1 9,0 2 0,0 0 0,30 10-1,-49-14-10,5 2-2,0 1 1,-1-1-1,1 1 1,-1 0-1,0 1 1,1-1-1,-1 1 1,-1 0 0,1 1-1,4 4 1,-8-8-2,0 0 1,0 0 0,0 0 0,0 0-1,-1 1 1,1-1 0,0 0-1,0 1 1,-1-1 0,1 0 0,-1 1-1,1-1 1,-1 1 0,1-1-1,-1 1 1,0-1 0,0 1 0,0-1-1,0 1 1,0-1 0,0 1-1,0-1 1,-1 1 0,1-1 0,0 1-1,-1-1 1,1 1 0,-1-1-1,0 0 1,1 1 0,-1-1 0,0 0-1,0 0 1,0 1 0,0-1-1,0 0 1,0 0 0,0 0 0,0 0-1,0 0 1,-1 0 0,1 0-1,0-1 1,0 1 0,-1 0 0,-1 0-1,-8 4 7,1 2 1,-1-1-1,1 1 0,1 1 0,-1 0 1,1 0-1,1 1 0,-1 0 0,2 0 0,-9 13 1,-35 53 242,46-69-206,0 1 1,-1-1-1,0-1 0,0 1 1,0-1-1,0 0 0,-1-1 1,-11 6-1,-9 5 198,53-43-421,-16 14 13,1 0 1,0 1 0,18-16 0,19-20-470,49-50-2589,-51 41 2030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9:39.767"/>
    </inkml:context>
    <inkml:brush xml:id="br0">
      <inkml:brushProperty name="width" value="0.1" units="cm"/>
      <inkml:brushProperty name="height" value="0.1" units="cm"/>
      <inkml:brushProperty name="color" value="#E71224"/>
    </inkml:brush>
  </inkml:definitions>
  <inkml:trace contextRef="#ctx0" brushRef="#br0">1 99 7186,'88'-98'2593,"-88"98"-2559,0 0 0,0 0 0,0 0 0,0 0 0,0 0 0,0 0 0,0 0 0,1 0 0,-1 0 0,0-1 0,0 1 0,0 0 0,0 0 0,0 0-1,0 0 1,1 0 0,-1 0 0,0 0 0,0 0 0,0 0 0,0 0 0,0 0 0,0 0 0,1 0 0,-1 0 0,0 0 0,0 1 0,0-1 0,0 0-1,0 0 1,0 0 0,1 0 0,-1 0 0,0 0 0,0 0 0,0 0 0,0 0 0,0 0 0,0 0 0,0 1 0,0-1 0,0 0 0,1 0 0,-1 0 0,0 0-1,0 0 1,0 0 0,0 0 0,0 1 0,0-1 0,0 0 0,0 0 0,0 0 0,0 0 0,0 0 0,0 1 0,0-1 0,0 0 0,0 0 0,0 0-1,0 0 1,0 0 0,0 0 0,0 1 0,-1-1 0,2 21 971,-5 38-661,3-40-30,0-11-273,-1 43 24,-2-1 1,-3 1-1,-13 50 0,10-78-183,4-18-34,3-15-130,4-12 222,1 0 0,1 0-1,1 0 1,1 0 0,1 0-1,1 1 1,1 0 0,17-31-1,-23 47 76,0 0 0,1 1 0,-1-1 0,1 1 0,0 0 0,1 0 0,-1 0 0,1 0 0,0 0 0,0 1 0,0 0-1,0-1 1,0 2 0,1-1 0,-1 0 0,8-2 0,-5 3 5,1 1 0,-1 0 0,1 0-1,0 1 1,-1 0 0,1 0 0,-1 0 0,1 1 0,-1 0 0,13 4 0,-18-4-22,1 0 1,-1 1-1,0-1 1,0 0-1,0 1 1,0 0-1,0-1 1,0 1-1,0 0 1,-1 0-1,1 0 1,-1 0-1,1 0 1,-1 0 0,0 0-1,0 1 1,0-1-1,0 0 1,0 1-1,0-1 1,-1 1-1,1-1 1,-1 1-1,0 3 1,1 1-13,0-1 1,-1 1-1,1 0 1,-2-1-1,1 1 1,-1 0-1,0-1 0,-2 9 1,-2-7 8,1 0 0,-1 0 0,0-1 0,-1 0 0,0 0 0,0 0 0,0-1 0,-1 0 0,0 0 0,0-1 0,0 1 0,-1-2 0,-13 7 0,-43 35 201,60-43-145,0 1-1,0 0 1,0 1 0,1-1-1,0 0 1,0 1-1,0 0 1,1 0 0,-1 0-1,1 0 1,0 0-1,-1 6 1,7-15 59,0 0 0,1 1 0,0 0 0,-1 0 0,1 0 0,0 0 0,10-3-1,65-28-44,-63 26-29,19-18-436,-33 25 352,-1 1-12,-1-1 0,0 1 0,1-1-1,-1 0 1,1 1 0,-1-1 0,0 0-1,0 0 1,1 0 0,-1 0 0,0 0-1,0 0 1,0 0 0,0 0 0,0 0-1,0 0 1,0-2 0,6 0-670,-3 3 316</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9:40.107"/>
    </inkml:context>
    <inkml:brush xml:id="br0">
      <inkml:brushProperty name="width" value="0.1" units="cm"/>
      <inkml:brushProperty name="height" value="0.1" units="cm"/>
      <inkml:brushProperty name="color" value="#E71224"/>
    </inkml:brush>
  </inkml:definitions>
  <inkml:trace contextRef="#ctx0" brushRef="#br0">73 87 9946,'-10'8'1162,"-35"31"1158,43-38-2272,1 0 0,0 0 1,-1 0-1,1 1 0,0-1 1,0 0-1,0 1 0,0-1 0,0 1 1,0-1-1,0 1 0,1-1 0,-1 1 1,1 0-1,-1-1 0,1 1 0,-1 0 1,1 0-1,0-1 0,0 1 1,0 0-1,0 0 0,0-1 0,0 1 1,0 0-1,2 2 0,-1-2-1,0-1 0,0 0-1,1 1 1,-1-1 0,1 0 0,-1 0-1,1 0 1,-1 0 0,1 0 0,0-1-1,-1 1 1,1 0 0,0-1 0,0 1 0,0-1-1,-1 0 1,1 1 0,3-1 0,40 0 280,-36-1-252,41-5-60,-1-2 1,0-2-1,0-3 1,49-19-1,-12 4-628,-74 25 295,-1-1 0,1-1 0,18-10 0,-28 15 262,0-1 0,0 0 1,-1 0-1,1 0 0,0 0 1,-1 0-1,1-1 1,-1 1-1,0 0 0,1-1 1,-1 1-1,0-1 0,0 0 1,0 1-1,0-1 0,0 0 1,0 1-1,0-1 1,-1 0-1,1 0 0,0 0 1,-1 0-1,0 0 0,1 0 1,-1 0-1,0 1 1,0-1-1,0 0 0,-1 0 1,1 0-1,-1-2 0,-6-13-14</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03.701"/>
    </inkml:context>
    <inkml:brush xml:id="br0">
      <inkml:brushProperty name="width" value="0.1" units="cm"/>
      <inkml:brushProperty name="height" value="0.1" units="cm"/>
      <inkml:brushProperty name="color" value="#FFC114"/>
    </inkml:brush>
  </inkml:definitions>
  <inkml:trace contextRef="#ctx0" brushRef="#br0">94 40 8642,'-93'100'3137,"101"-100"-2489,10 0-440,18 5 72,9 1-32,7-7-16,9-8 8,5-2-128,-14-12-32,11 13-40,-19-16-24,-1 8-80,-1 5-96,-15-1-200,-8 6-128,-14-3-264,0 11-217,-8-7 625</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9:40.453"/>
    </inkml:context>
    <inkml:brush xml:id="br0">
      <inkml:brushProperty name="width" value="0.1" units="cm"/>
      <inkml:brushProperty name="height" value="0.1" units="cm"/>
      <inkml:brushProperty name="color" value="#E71224"/>
    </inkml:brush>
  </inkml:definitions>
  <inkml:trace contextRef="#ctx0" brushRef="#br0">382 14 7762,'-24'-6'977,"19"4"-707,0 0 0,0 1 0,0 0-1,0 0 1,0 1 0,0-1 0,0 1 0,-1 0-1,-8 2 1,14-2-206,-1 0 0,1 0 0,-1 1 0,1-1 0,-1 0 0,1 1 0,-1-1 0,1 1 0,0-1 0,-1 0 0,1 1 0,-1-1 0,1 1 0,0-1 0,-1 1 0,1-1 0,0 1 0,0 0 0,0-1 0,-1 1 0,1-1 0,0 1 0,0-1 0,0 1 0,0 0 0,0-1 0,0 1 0,0-1 0,0 1 0,0 0 0,0-1 0,0 1 0,0-1 0,1 1 0,-1-1 0,0 2 0,1 13 29,-3 4 116,-1 0 0,-1 0 0,-1 0 0,0-1 0,-1 0 0,-1 0 0,-1 0 0,-11 19 0,-80 165 597,91-184-783,0 1 1,-8 26 0,12-31-54,-1 0 1,0 0 0,-1 0-1,-1-1 1,-11 18 0,17-30-18,0 0 0,0 1 0,0-1 0,0 0 0,0 1 0,0-1 0,0 0 0,-1 0 1,1 0-1,0 0 0,-1 0 0,1-1 0,-1 1 0,1 0 0,-1-1 0,1 1 0,-1-1 0,1 1 1,-1-1-1,0 0 0,1 1 0,-1-1 0,0 0 0,1 0 0,-1 0 0,0-1 0,-1 1 1,1-1-22,1 0 1,0 1-1,0-1 1,0 0-1,0 0 1,0 0-1,0 0 1,1 0-1,-1 0 1,0-1-1,0 1 1,1 0-1,-1 0 1,1 0-1,-1-1 1,1 1-1,-1 0 1,1-1 0,0 1-1,0 0 1,-1-1-1,1 1 1,0 0-1,0-1 1,0 1-1,1 0 1,-1-1-1,0 1 1,0 0-1,1-1 1,-1 1-1,1 0 1,-1 0-1,1-1 1,0 0-1,15-29-402</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9:40.787"/>
    </inkml:context>
    <inkml:brush xml:id="br0">
      <inkml:brushProperty name="width" value="0.1" units="cm"/>
      <inkml:brushProperty name="height" value="0.1" units="cm"/>
      <inkml:brushProperty name="color" value="#E71224"/>
    </inkml:brush>
  </inkml:definitions>
  <inkml:trace contextRef="#ctx0" brushRef="#br0">0 419 8018,'38'25'3288,"-2"4"-1959,7 4-681,-2 0-352,0-2-80,-7-8-64,6 2-40,-1-2-48,-4-12-16,-2-4-40,6 9-64,-13-14-176,-1-2-152,-5-4-296,-14-17-136,-6 6 512</inkml:trace>
  <inkml:trace contextRef="#ctx0" brushRef="#br0" timeOffset="1">380 0 8746,'4'18'3249,"1"12"-2369,-3-1-696,-2 11-120,3 7-24,-8-9-80,2 8-104,-7-8-264,-5-2-184,1-2 352</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9:41.670"/>
    </inkml:context>
    <inkml:brush xml:id="br0">
      <inkml:brushProperty name="width" value="0.1" units="cm"/>
      <inkml:brushProperty name="height" value="0.1" units="cm"/>
      <inkml:brushProperty name="color" value="#E71224"/>
    </inkml:brush>
  </inkml:definitions>
  <inkml:trace contextRef="#ctx0" brushRef="#br0">89 0 9418,'-80'82'2777,"79"-81"-2748,1 0 1,-1 0-1,0 0 1,0 0 0,1 0-1,-1 1 1,0-1-1,1 0 1,-1 0 0,1 0-1,0 1 1,-1-1-1,1 0 1,0 0 0,0 1-1,0-1 1,-1 0-1,2 1 1,-1-1 0,0 0-1,0 0 1,0 1-1,0-1 1,1 0-1,-1 0 1,1 1 0,-1-1-1,1 0 1,-1 0-1,1 0 1,0 0 0,0 0-1,-1 0 1,1 0-1,0 0 1,0 0 0,0 0-1,0 0 1,0 0-1,0-1 1,2 2 0,5 6 252,-2 4-242,0 1 0,-1-1 0,-1 1-1,0 0 1,2 17 0,8 24-199,-8-49-245,2-14 153,9-30 34,-8 18 138,-4 13 82,0 0 0,1 0-1,0 0 1,0 1 0,1 0-1,0 1 1,1-1 0,10-6-1,72-42 241,-64 41-135,-16 9-94,0 2 0,0 0 0,0 0 0,1 1 0,-1 0 0,1 0 0,0 1 0,-1 1 0,1 0 0,0 1 0,0-1 0,-1 2 0,1 0 0,-1 0 0,1 1 0,-1 0 0,0 1 0,0 0 0,17 10 0,-25-13-16,-1 0 1,1 0-1,-1 0 0,1 0 0,-1 1 0,1-1 1,-1 0-1,0 1 0,0-1 0,1 1 1,-1 0-1,1 2 0,-2-3 2,0-1 0,0 0 0,0 1 0,0-1 0,0 1-1,0-1 1,0 1 0,0-1 0,0 1 0,0-1 0,0 0 0,-1 1 0,1-1 0,0 1 0,0-1 0,-1 1 0,1-1 0,0 0-1,0 1 1,-1-1 0,1 0 0,0 1 0,-1-1 0,1 0 0,0 0 0,-1 1 0,1-1 0,-1 0 0,1 0 0,0 0 0,-1 1 0,0-1-1,-8 2 11,-1 1 0,1-2-1,0 1 1,-13-1 0,-21 5 70,24 2 22,1 1 1,-21 13-1,-16 8 204,37-22-78,0 1 0,1 1 1,0 0-1,-18 15 0,22-9 192,21-11-81,-4-5-322,0 0 1,-1-1-1,1 0 0,-1 1 0,1-1 1,-1 0-1,1-1 0,4-1 0,227-111-2529,-69 37 163,-142 62 2134,14-4 389,-37 19-125,0 1 0,0 0 1,0 0-1,0-1 0,-1 1 0,1 0 0,0 0 1,0 0-1,-1 0 0,1 0 0,0 0 0,-1 0 1,1 0-1,-1 0 0,0 0 0,1 0 0,-1 0 1,0 0-1,1 1 0,-1-1 0,0 0 0,0 0 1,0 0-1,0 0 0,0 1 0,-1 0 0,3 38 821,-1-23-691,-2 0 0,0 0 1,0 0-1,-2 0 0,0 0 1,-10 29-1,6-35-141,3-14-146,4 0 94,0 0 0,0 1-1,0-1 1,1 0-1,-1 1 1,1-1-1,0 1 1,-1-1-1,1 1 1,0-1 0,2-2-1,7-13 14,0 0 0,1 1 0,1 1 0,0-1 0,1 2 0,1 0-1,0 0 1,1 2 0,1 0 0,20-14 0,-23 20 6,0 1-1,1-1 1,0 2-1,0 0 1,0 1 0,25-4-1,-33 7-8,-1 1 1,0 0-1,1 0 0,-1 0 1,1 1-1,-1 0 0,1 0 1,-1 0-1,0 1 0,1-1 0,-1 1 1,0 1-1,0-1 0,-1 1 1,1-1-1,0 1 0,-1 1 1,0-1-1,1 1 0,-1 0 0,4 5 1,-7-7 1,1-1 0,-1 1 1,0 0-1,0 0 0,1 0 0,-2 0 1,1 0-1,0 0 0,0 0 0,0 0 1,-1 0-1,0 1 0,1-1 0,-1 0 1,0 0-1,0 1 0,0-1 0,0 0 1,0 0-1,-1 1 0,1-1 0,-1 0 1,1 0-1,-1 0 0,0 0 0,0 0 1,-2 3-1,0 1 1,0-1 1,-1 0-1,0-1 1,0 1-1,0-1 0,0 0 1,-1 0-1,0 0 1,-8 5-1,-20 9 245,0-2 0,-2-2-1,0 0 1,-70 15 0,85-22 855,39-5-443,0-2-667,10 2-152,0-2-1,0-2 1,0 0-1,0-2 1,-1-1-1,1-1 1,38-15-1,-65 20 185,0 0 0,0 0-1,0 0 1,0 0 0,0-1 0,0 1-1,0-1 1,-1 1 0,1-1-1,2-3 1,13-19-32</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9:59.100"/>
    </inkml:context>
    <inkml:brush xml:id="br0">
      <inkml:brushProperty name="width" value="0.1" units="cm"/>
      <inkml:brushProperty name="height" value="0.1" units="cm"/>
      <inkml:brushProperty name="color" value="#E71224"/>
    </inkml:brush>
  </inkml:definitions>
  <inkml:trace contextRef="#ctx0" brushRef="#br0">2 165 6561,'-1'-62'2889,"10"42"-937,11 4-1647,5 2-1,1 5-32,0-4-16,7 1-64,8 2-48,8 7-80,-7-2-8,-1 7-104,-18-2-88,-5 8-264,-4 7-120,-23 3-1897,4-9 1681</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9:59.496"/>
    </inkml:context>
    <inkml:brush xml:id="br0">
      <inkml:brushProperty name="width" value="0.1" units="cm"/>
      <inkml:brushProperty name="height" value="0.1" units="cm"/>
      <inkml:brushProperty name="color" value="#E71224"/>
    </inkml:brush>
  </inkml:definitions>
  <inkml:trace contextRef="#ctx0" brushRef="#br0">38 187 6289,'-8'12'1252,"-16"30"1345,23-40-2530,0 0-1,0-1 1,1 1-1,-1 0 1,1 0-1,-1 0 1,1 1-1,0-1 1,0 0 0,0 0-1,0 0 1,0 0-1,0 0 1,1 0-1,-1 0 1,1 0-1,-1 0 1,1 0 0,1 2-1,-2-4-53,1 1 0,-1-1 1,1 0-1,-1 1 0,1-1 0,-1 0 0,1 0 0,-1 1 1,1-1-1,-1 0 0,1 0 0,-1 0 0,1 0 0,-1 0 0,1 0 1,-1 0-1,1 0 0,-1 0 0,1 0 0,-1 0 0,1 0 1,0 0-1,-1 0 0,1 0 0,-1 0 0,1 0 0,-1-1 1,1 1-1,-1 0 0,1-1 0,-1 1 0,1 0 0,-1 0 0,0-1 1,1 0-1,20-14 114,-18 12-98,46-39 51,-3-1 0,-1-3 1,64-85-1,-106 130-83,-3 8-2,-7 26-5,-18 42 29,23-71-16,-6 9 17,1 0 1,1 1-1,0-1 0,1 2 0,0-1 1,1 0-1,1 1 0,-3 29 1,0 15 142,-15 72 0,10-73 8,10-53-142,0-1 0,1 0 0,-1 1-1,1-1 1,0 1 0,1-1 0,-1 0 0,1 1 0,-1-1-1,1 0 1,1 0 0,1 6 0,-3-10-18,1 1 1,-1 0 0,1 0-1,0 0 1,-1 0-1,1 0 1,0-1-1,0 1 1,0 0 0,-1 0-1,1-1 1,0 1-1,0-1 1,0 1 0,0-1-1,0 1 1,0-1-1,0 0 1,0 1 0,2-1-1,-1 0-3,1 0 0,-1 0-1,1-1 1,-1 1 0,0-1 0,1 1 0,-1-1-1,0 0 1,1 0 0,-1 0 0,0 0-1,0 0 1,2-2 0,13-7-99,0-2 0,-1 0 0,0-1-1,-1 0 1,0-1 0,-1-1 0,-1 0 0,0-1 0,-1-1 0,-1 0 0,-1 0-1,0-1 1,-1 0 0,12-38 0,1-19-338</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49:59.997"/>
    </inkml:context>
    <inkml:brush xml:id="br0">
      <inkml:brushProperty name="width" value="0.1" units="cm"/>
      <inkml:brushProperty name="height" value="0.1" units="cm"/>
      <inkml:brushProperty name="color" value="#E71224"/>
    </inkml:brush>
  </inkml:definitions>
  <inkml:trace contextRef="#ctx0" brushRef="#br0">1 125 7770,'0'-1'197,"1"0"1,0 0 0,-1 0-1,1 0 1,0 1 0,0-1-1,0 0 1,0 0 0,0 0-1,0 1 1,0-1 0,0 0-1,0 1 1,0-1 0,0 1-1,0-1 1,0 1 0,3-1-1,34-11 163,-18 6 231,43-7 13,-54 12-584,-1 0-1,1 0 1,-1-1 0,1 0 0,-1 0-1,0-1 1,0 0 0,10-6 0,16-14 1,-33 22-28,1 0 1,0 0-1,-1 0 0,0 0 0,1 0 0,-1-1 0,0 1 0,1 0 0,-1-1 0,0 1 0,0 0 1,0-1-1,0 0 0,0 1 0,-1-1 0,1 0 0,0 1 0,0-3 0,-2 4-13,1-1 1,-1 1-1,1-1 0,-1 1 1,1 0-1,-1-1 0,1 1 0,-1 0 1,1 0-1,-1-1 0,1 1 1,-1 0-1,0 0 0,1 0 1,-1 0-1,1 0 0,-1 0 0,0 0 1,1 0-1,-1 0 0,1 0 1,-1 0-1,0 0 0,1 0 0,-1 1 1,1-1-1,-1 0 0,0 0 1,1 1-1,-1-1 0,1 0 0,-1 1 1,-22 10-322,21-9 279,-9 3-1,1 1 1,-1 0-1,2 1 1,-1 0 0,1 1-1,0 0 1,-15 17-1,20-20 118,0 1-1,0 0 1,1 0-1,0 1 1,0-1-1,0 1 1,1-1-1,0 1 0,0 0 1,1 0-1,0 0 1,0 0-1,1 0 1,-1 0-1,2 8 1,0 3 66,8 197 605,-10-174-705,-1-1 1,-3 0-1,-12 55 0,13-79-61,-1-1 1,-1 0-1,0 0 1,0 0-1,-14 20 0,20-34-26,-1 0-1,0 0 0,0 0 0,0 0 0,0 0 1,0 0-1,0 0 0,-1 0 0,1 0 0,0 0 0,0-1 1,-1 1-1,1-1 0,0 1 0,-1-1 0,1 1 1,-1-1-1,-1 1 0,1-6-295</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0:00.335"/>
    </inkml:context>
    <inkml:brush xml:id="br0">
      <inkml:brushProperty name="width" value="0.1" units="cm"/>
      <inkml:brushProperty name="height" value="0.1" units="cm"/>
      <inkml:brushProperty name="color" value="#E71224"/>
    </inkml:brush>
  </inkml:definitions>
  <inkml:trace contextRef="#ctx0" brushRef="#br0">0 64 7146,'5'-5'308,"0"1"0,0-1 0,1 1 1,-1 1-1,1-1 0,-1 1 1,1 0-1,0 0 0,1 0 1,-1 1-1,0 0 0,8-1 1,85-12-116,-73 12 144,-25 3-331,0-1 0,0 1 0,1 0 1,-1 0-1,0-1 0,0 1 0,0 0 0,0 0 0,0 0 1,1 0-1,-1 1 0,0-1 0,0 0 0,0 0 1,0 1-1,0-1 0,0 0 0,0 1 0,0 0 0,0-1 1,0 1-1,0-1 0,0 1 0,0 0 0,0 0 0,0-1 1,0 1-1,-1 0 0,1 0 0,0 0 0,-1 0 1,1 0-1,-1 0 0,1 0 0,-1 0 0,1 0 0,-1 0 1,0 0-1,1 1 0,-1-1 0,0 0 0,0 0 1,0 2-1,-1 4-19,1 0 1,-2 0-1,1-1 1,-1 1-1,-4 10 1,4-9-22,-22 43-537,7-32 377</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0:00.848"/>
    </inkml:context>
    <inkml:brush xml:id="br0">
      <inkml:brushProperty name="width" value="0.1" units="cm"/>
      <inkml:brushProperty name="height" value="0.1" units="cm"/>
      <inkml:brushProperty name="color" value="#E71224"/>
    </inkml:brush>
  </inkml:definitions>
  <inkml:trace contextRef="#ctx0" brushRef="#br0">121 50 6017,'7'-42'3583,"-2"34"-2244,-2 30-850,-1 30-529,-2 1 1,-3-1-1,-1 0 1,-3 0-1,-3-1 0,-1 0 1,-3-1-1,-22 56 1,22-84 246,13-20-140,-1 0-1,0 0 0,0 1 1,1-1-1,0 1 0,-1-1 1,1 1-1,0-1 0,0 1 1,0 0-1,1-1 1,-1 1-1,1 0 0,-1 3 1,1-5 97,22 16-112,-15-14-52,-6-2 0,1 1 0,0-1 0,0 0 0,-1 0 0,1 0 0,0 0 0,0-1 0,0 1 0,0 0 0,0-1 0,0 0 0,1 1 0,-1-1 0,0 0 0,0 0 0,0 0 0,0 0 0,0-1 0,0 1 0,0 0 0,1-1 0,-1 1 0,0-1 0,-1 0 0,1 0 0,0 0 0,3-2 0,17-13 3,0-3 11,-22 18-13,0 0 0,1 0-1,-1 1 1,1-1 0,-1 0 0,1 0 0,-1 0 0,1 1-1,-1-1 1,1 0 0,0 1 0,0-1 0,-1 1-1,1-1 1,0 1 0,0-1 0,0 1 0,-1-1 0,1 1-1,0 0 1,2-1 0,3 14 9,-7 29-7,-6-8 20,-22 57 0,23-76-18,0-1 0,-1 0-1,0 0 1,-1-1-1,-1 0 1,-11 13-1,-14-1-93,33-24 51,0 0 1,1-1-1,-1 1 1,0-1-1,0 1 1,0-1-1,0 0 1,0 1-1,0-1 1,0 0-1,0 1 1,0-1-1,0 0 0,0 0 1,0 0-1,0 0 1,0 0-1,0 0 1,0 0-1,0 0 1,0-1-1,0 1 1,0 0-1,0-1 1,0 1-1,0 0 1,0-1-1,0 1 1,0-1-1,0 0 1,1 1-1,-1-1 1,0 0-1,0 1 1,1-1-1,-2-2 1,-3-10-349</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0:01.202"/>
    </inkml:context>
    <inkml:brush xml:id="br0">
      <inkml:brushProperty name="width" value="0.1" units="cm"/>
      <inkml:brushProperty name="height" value="0.1" units="cm"/>
      <inkml:brushProperty name="color" value="#E71224"/>
    </inkml:brush>
  </inkml:definitions>
  <inkml:trace contextRef="#ctx0" brushRef="#br0">1 1 7130,'13'8'2816,"0"3"-1936,0 14-192,7 11-199,1 5-57,2 13-88,2-6-56,1-4-88,0-3-48,0-8-64,1-5-32,-3-8-48,-7-9 0,-7-9-128,-2-7-104,8-8-312,-4-10 1136,3-3-536</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0:01.531"/>
    </inkml:context>
    <inkml:brush xml:id="br0">
      <inkml:brushProperty name="width" value="0.1" units="cm"/>
      <inkml:brushProperty name="height" value="0.1" units="cm"/>
      <inkml:brushProperty name="color" value="#E71224"/>
    </inkml:brush>
  </inkml:definitions>
  <inkml:trace contextRef="#ctx0" brushRef="#br0">0 0 8338,'25'0'2840,"1"5"-2744,9 4-32,-16-1-24,-1-2-72,5 1-208,-3-1-264,0 1 312</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04.036"/>
    </inkml:context>
    <inkml:brush xml:id="br0">
      <inkml:brushProperty name="width" value="0.1" units="cm"/>
      <inkml:brushProperty name="height" value="0.1" units="cm"/>
      <inkml:brushProperty name="color" value="#FFC114"/>
    </inkml:brush>
  </inkml:definitions>
  <inkml:trace contextRef="#ctx0" brushRef="#br0">227 0 6673,'-30'52'2277,"28"-50"-2147,1 1-1,0-1 1,-1 1 0,1-1-1,0 1 1,1-1 0,-1 1-1,0 0 1,1 0-1,-1-1 1,1 1 0,0 0-1,0-1 1,0 1 0,1 0-1,-1 3 1,1 13 423,-5 2-247,-1-1 0,-1-1 0,0 1 1,-2-1-1,-17 32 0,15-31-218,5-6-55,0-1-1,2 1 1,-1 0 0,-1 15-1,3-12-24,-1-1 0,-1 0 0,-10 25-1,13-38-55,-1 1-1,0 0 1,0-1-1,0 1 1,0-1 0,-1 0-1,1 0 1,-1 0-1,0 0 1,0 0-1,0-1 1,0 1 0,-1-1-1,1 0 1,-1 0-1,1 0 1,-1 0-1,0 0 1,-4 0-1,-7 1-591,12-5 282</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0:01.894"/>
    </inkml:context>
    <inkml:brush xml:id="br0">
      <inkml:brushProperty name="width" value="0.1" units="cm"/>
      <inkml:brushProperty name="height" value="0.1" units="cm"/>
      <inkml:brushProperty name="color" value="#E71224"/>
    </inkml:brush>
  </inkml:definitions>
  <inkml:trace contextRef="#ctx0" brushRef="#br0">45 160 7362,'-44'71'3900,"47"-71"-3897,1 0 0,-1-1-1,0 0 1,1 0 0,-1 0-1,0 0 1,0-1 0,1 1-1,-1-1 1,0 0 0,0 0-1,-1 0 1,1 0 0,0 0-1,-1-1 1,1 1 0,-1-1 0,0 0-1,3-3 1,3-7-22,-1-1 0,0 0 0,7-18 0,4-11-55,3 12 15,-17 27 49,-1-1 1,1 0 0,-1 0-1,-1 0 1,1 0-1,-1 0 1,3-8 0,-7 24 49,-3 8 29,1 0-1,1 1 1,1-1-1,0 26 0,4-9 111,-2 1-1,-1 0 1,-2 0-1,-14 65 1,6-29 59,-8 13 277,18-83-496,0 1-1,1-1 1,-1 0 0,1 1-1,0-1 1,0 0 0,0 0-1,0 1 1,0-1 0,1 0-1,0 1 1,-1-1 0,3 6-1,-2-9-16,-1 1 0,0-1 0,0 1 0,1-1 1,-1 1-1,0 0 0,1-1 0,-1 1 0,1-1 0,-1 0 0,0 1 0,1-1 0,-1 1 0,1-1 0,0 1 0,-1-1 0,1 0 0,-1 0 0,1 1 1,-1-1-1,1 0 0,0 0 0,-1 0 0,1 1 0,0-1 0,1-1-2,-1 1 0,0 0 0,0-1 0,0 0 0,0 1 0,0-1-1,1 0 1,-1 1 0,0-1 0,-1 0 0,1 0 0,0 0 0,0 0 0,0 0 0,0 0 0,-1 0 0,1 0 0,0-2 0,24-40-369,-2-1 1,-3-1 0,21-65 0,-21 38 125</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0:02.219"/>
    </inkml:context>
    <inkml:brush xml:id="br0">
      <inkml:brushProperty name="width" value="0.1" units="cm"/>
      <inkml:brushProperty name="height" value="0.1" units="cm"/>
      <inkml:brushProperty name="color" value="#E71224"/>
    </inkml:brush>
  </inkml:definitions>
  <inkml:trace contextRef="#ctx0" brushRef="#br0">112 51 8538,'110'-50'3088,"-104"69"-2567,3 4-137,-1 3-144,8 6-72,-1-4-120,0 1-48,-10-3-192,-4 2-240,-7-5 280</inkml:trace>
  <inkml:trace contextRef="#ctx0" brushRef="#br0" timeOffset="1">8 342 8506,'-8'3'3000,"13"1"-2615,8 4-129,7 2-8,8-5-16,3-5-64,2-2-48,6-5-72,-9-4 0,1-1-112,15 8-56,-12-5-368,-2 4-96,-26-3 351</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0:02.565"/>
    </inkml:context>
    <inkml:brush xml:id="br0">
      <inkml:brushProperty name="width" value="0.1" units="cm"/>
      <inkml:brushProperty name="height" value="0.1" units="cm"/>
      <inkml:brushProperty name="color" value="#E71224"/>
    </inkml:brush>
  </inkml:definitions>
  <inkml:trace contextRef="#ctx0" brushRef="#br0">298 1 6201,'-3'0'3241,"1"2"-2697,-8 12 48,-33 39 0,40-37-47,-4 4-97,-4 5-72,-15 6-96,4 8-48,-6 9-128,-1 0-48,1-7-88,-3-5-64,6-7-312,5-1-128,11-28 320</inkml:trace>
  <inkml:trace contextRef="#ctx0" brushRef="#br0" timeOffset="1">6 274 7274,'54'-104'2888,"-41"109"-1680,7 3-936,11 12-63,-3 0 7,0 3-56,6 0 0,-6-5-104,-15-7-48,12 1-48,-24-12-88,1-5-232,11-3-257,-19-11 393</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0:02.983"/>
    </inkml:context>
    <inkml:brush xml:id="br0">
      <inkml:brushProperty name="width" value="0.1" units="cm"/>
      <inkml:brushProperty name="height" value="0.1" units="cm"/>
      <inkml:brushProperty name="color" value="#E71224"/>
    </inkml:brush>
  </inkml:definitions>
  <inkml:trace contextRef="#ctx0" brushRef="#br0">8 0 5017,'-8'48'4316,"9"28"-2395,0-64-1691,-1 0-165,1 0 1,0-1-1,1 1 1,0-1 0,1 1-1,5 11 1,-7-20-48,0-1 0,0 0 0,0 1 0,0-1 0,0 0 0,1 0 0,-1 0 0,1 0 0,0 0 0,-1 0 0,1-1 0,0 1 0,0-1 0,0 1 1,0-1-1,0 1 0,1-1 0,-1 0 0,0 0 0,1 0 0,-1-1 0,0 1 0,1 0 0,-1-1 0,1 0 0,-1 1 0,1-1 0,-1 0 0,1 0 0,0 0 0,-1-1 1,0 1-1,1-1 0,3 0 0,12-6 76,0 1 1,0-2 0,18-11-1,34-13 78,-57 28-148,0 0-1,0-1 0,0 0 0,0-1 0,-1 0 0,0-1 0,0 0 0,-1-1 1,0 0-1,0-1 0,10-11 0,-12 10 11,0 0 0,1 1-1,13-10 1,11-10 26,-59 101-174,13-50-119,-2 0-1,-21 26 0,29-40 99,-2 0 0,1-1 0,-1 0 1,0 0-1,0-1 0,-1 0 0,0-1 0,-18 9 0,-34 6-192</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0:03.519"/>
    </inkml:context>
    <inkml:brush xml:id="br0">
      <inkml:brushProperty name="width" value="0.1" units="cm"/>
      <inkml:brushProperty name="height" value="0.1" units="cm"/>
      <inkml:brushProperty name="color" value="#E71224"/>
    </inkml:brush>
  </inkml:definitions>
  <inkml:trace contextRef="#ctx0" brushRef="#br0">94 1 6737,'-80'50'2497,"78"-48"-2414,1 0 0,0 0 0,-1 0 0,1 0 0,0 0 1,0 0-1,0 0 0,1 0 0,-1 0 0,0 1 0,1-1 0,-1 0 0,1 0 0,0 1 1,0-1-1,0 0 0,0 1 0,0-1 0,0 0 0,1 1 0,-1-1 0,1 0 0,-1 0 0,1 0 1,0 1-1,2 3 0,0 3 156,-1 11 48,-2-1-1,0 1 1,-4 36-1,-1-6-544,3-36-283,1-18-444,10-33 396,-7 32 644,1-1-1,0 1 1,0 0 0,0-1-1,1 1 1,0 1 0,0-1-1,0 0 1,1 1-1,-1 0 1,1 0 0,0 0-1,0 1 1,0 0-1,1 0 1,-1 0 0,1 0-1,0 1 1,-1 0 0,11-2-1,100-17 813,-86 18-765,0-2 0,-1-1 0,0-2-1,0 0 1,31-15 0,-55 20-82,1 0 0,-1-1 0,0 0 1,0 0-1,0 0 0,-1 0 0,0-1 0,1 0 0,-1 0 1,4-8-1,24-26 153,-31 39-172,-1 0 0,0 0 1,1-1-1,-1 1 1,0 0-1,0 0 0,1 0 1,-1-1-1,0 1 1,1 0-1,-1 0 0,0 0 1,1 0-1,-1 0 1,1 0-1,-1 0 1,0-1-1,1 1 0,-1 0 1,0 0-1,1 1 1,-1-1-1,0 0 0,1 0 1,-1 0-1,1 0 1,-1 0-1,0 0 0,1 0 1,-1 0-1,0 1 1,1-1-1,-1 0 0,0 0 1,0 1-1,1-1 1,-1 0-1,0 0 1,0 1-1,1-1 0,9 21 21,-2 20 11,-19 80 21,12-111-60,-1 1-1,-1 0 1,0-1 0,0 1-1,-1-1 1,-1 1-1,1-1 1,-2 0 0,1 0-1,-1 0 1,-1 0-1,0 0 1,0-1 0,-10 11-1,6-7-72,-6 6-358,14-18 414,1-1-1,-1 0 1,1 0 0,-1 1 0,0-1-1,1 0 1,-1 0 0,1 0 0,-1 0 0,0 0-1,1 0 1,-1 0 0,1 0 0,-1 0-1,0 0 1,1 0 0,-1 0 0,1 0 0,-1 0-1,1 0 1,-1-1 0,0 1 0,1 0 0,-1 0-1,1-1 1,-1 1 0,1 0 0,-1-1-1,1 1 1,0-1 0,-1 1 0,1-1 0,-1 1-1,1-1 1,-1 0 0,-37-45-2232,6 9 1532</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0:03.888"/>
    </inkml:context>
    <inkml:brush xml:id="br0">
      <inkml:brushProperty name="width" value="0.1" units="cm"/>
      <inkml:brushProperty name="height" value="0.1" units="cm"/>
      <inkml:brushProperty name="color" value="#E71224"/>
    </inkml:brush>
  </inkml:definitions>
  <inkml:trace contextRef="#ctx0" brushRef="#br0">131 26 4193,'-16'-23'4049,"12"20"-2308,9 18-803,-2-8-868,0 0 0,-1 1 0,0-1 0,0 1 0,-1 0 0,1-1 0,-2 1 0,1 0 0,-1 0 0,0 0 0,-1 0 0,0-1 0,0 1 0,-1 0 0,0-1 0,0 1 0,-6 12 0,-3 18-23,11-33-44,-1 0 0,0 0 0,-1-1-1,1 1 1,-1-1 0,0 1 0,-3 5 0,-2 3 0,-2-1 1,1 0 0,-2 0 0,1-1 0,-1 0 0,-1 0-1,-14 10 1,43-19 3,12-6-3,28-34 33,-49 31-20,1-1 0,1 2 0,0-1 0,16-7 1,73-30 302,-98 43-305,0 0 0,1 0 0,-1 0 0,1 0 0,-1 1 0,1-1-1,-1 1 1,1-1 0,-1 1 0,1 0 0,0 0 0,-1 0 0,1 1 0,4 0 0,-6-1-12,0 1-1,-1-1 1,1 1 0,0-1-1,-1 1 1,1-1-1,0 1 1,-1 0 0,1-1-1,-1 1 1,1 0-1,-1 0 1,1-1 0,-1 1-1,1 0 1,-1 0-1,0 0 1,0-1 0,1 1-1,-1 0 1,0 0-1,0 0 1,0 0 0,0 0-1,0-1 1,0 1-1,0 0 1,0 0 0,0 0-1,0 0 1,-1 0-1,1-1 1,0 1-1,-1 0 1,1 0 0,0 0-1,-1-1 1,1 1-1,-1 0 1,1 0 0,-1-1-1,1 1 1,-2 0-1,0 5-87,0 0 0,1 0-1,-1 0 1,1 0 0,1 0-1,-1 0 1,1 0 0,0 0-1,0 0 1,1 0 0,1 10-1,7-2-184</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0:04.237"/>
    </inkml:context>
    <inkml:brush xml:id="br0">
      <inkml:brushProperty name="width" value="0.1" units="cm"/>
      <inkml:brushProperty name="height" value="0.1" units="cm"/>
      <inkml:brushProperty name="color" value="#E71224"/>
    </inkml:brush>
  </inkml:definitions>
  <inkml:trace contextRef="#ctx0" brushRef="#br0">29 42 8458,'-28'-41'2848,"48"46"-2864,-2 3-112,5 7-136,-7-7-128,4 5-704,-7-11-376,-6 1 896</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0:04.953"/>
    </inkml:context>
    <inkml:brush xml:id="br0">
      <inkml:brushProperty name="width" value="0.1" units="cm"/>
      <inkml:brushProperty name="height" value="0.1" units="cm"/>
      <inkml:brushProperty name="color" value="#E71224"/>
    </inkml:brush>
  </inkml:definitions>
  <inkml:trace contextRef="#ctx0" brushRef="#br0">124 218 2633,'-54'116'5000,"13"-31"-1967,17-48-2049,19-35-609,17-23-309,-5 7-56,0 1 1,8-29 0,-13 33-12,1 1 0,0-1 0,0 1 0,1 0-1,0-1 1,0 2 0,0-1 0,1 0 0,1 1-1,-1 0 1,1 0 0,12-11 0,-17 18 1,-1 0-1,1-1 1,-1 1-1,1 0 1,-1 0 0,0-1-1,1 1 1,-1 0 0,1 0-1,-1 0 1,1 0 0,-1 0-1,1 0 1,-1-1-1,1 1 1,-1 0 0,1 0-1,-1 0 1,1 1 0,-1-1-1,1 0 1,-1 0-1,1 0 1,-1 0 0,1 0-1,-1 1 1,1-1 0,-1 0-1,1 0 1,-1 1 0,0-1-1,1 0 1,-1 1-1,1-1 1,-1 0 0,0 1-1,1-1 1,-1 1 0,0-1-1,0 0 1,1 1-1,-1-1 1,0 1 0,0-1-1,0 1 1,1-1 0,-1 1-1,0-1 1,0 1 0,0-1-1,0 1 1,0-1-1,0 1 1,0-1 0,0 1-1,0-1 1,-1 2 0,0 37 89,0-32-46,-5 43 477,-25 90 1,21-105-331,2 0 0,1 0 0,1 1 0,3 0 0,0 56 0,3-91-186,0 0 0,0 0 0,0 0 0,0 0 0,0 0 0,0-1 0,0 1 0,1 0 0,-1 0 0,0 0 0,1 0 0,-1 0 0,0 0 1,1-1-1,-1 1 0,1 0 0,-1 0 0,1-1 0,0 1 0,-1 0 0,2 0 0,12-6 5,13-29-44,-12 3-46,-1-1 0,-2-1 0,9-41 0,12-32-490,31-115-599,-20 59 808,-29 129 350,-13 30 30,0-1 0,0 0 0,0 1 0,0-1 0,0 0 0,-1 0 0,0 0 0,0 0 1,0 0-1,0-1 0,-1 1 0,1-5 0,-1 9-11,0 0 0,0-1 0,0 1 0,0 0-1,0 0 1,0 0 0,0 0 0,0-1 0,0 1 0,0 0 0,-1 0 0,1 0 0,0 0 0,0-1 0,0 1 0,0 0 0,0 0 0,0 0 0,0 0 0,0 0 0,-1 0 0,1-1 0,0 1 0,0 0 0,0 0 0,0 0 0,-1 0 0,1 0 0,0 0 0,0 0 0,0 0 0,0 0 0,-1 0 0,1 0 0,0 0 0,0 0 0,0 0 0,0 0 0,-1 0 0,1 0 0,0 0 0,0 0 0,0 0 0,0 0 0,-1 0-1,1 0 1,0 0 0,0 0 0,0 0 0,0 0 0,-1 0 0,1 0 0,0 1 0,0-1 0,0 0 0,0 0 0,-1 0 0,-11 15 356,-8 20 77,9 43 14,-1 1-307,-9-27-131,17-45-29,1 0 1,-1 0-1,1 0 1,0 0-1,1 1 0,-1-1 1,1 1-1,1-1 0,0 1 1,0 0-1,0 0 1,2 15-1,-1-23 8,0 1 0,0-1 0,0 1 1,0-1-1,0 1 0,0-1 0,0 1 0,1-1 0,-1 1 1,0-1-1,0 0 0,1 1 0,-1-1 0,0 1 0,0-1 1,1 1-1,-1-1 0,1 0 0,-1 1 0,0-1 0,1 0 0,-1 1 1,1-1-1,-1 0 0,0 0 0,1 1 0,-1-1 0,1 0 1,-1 0-1,1 0 0,-1 0 0,1 0 0,-1 0 0,1 0 1,-1 0-1,1 0 0,-1 0 0,1 0 0,0 0 0,-1 0 1,1 0-1,-1 0 0,1-1 0,0 1-2,0-1-1,1 0 1,-1 1 0,0-1-1,0 0 1,-1 0 0,1 0-1,0 0 1,0 0 0,0 0-1,-1 0 1,1 0 0,0-1 0,-1 1-1,1 0 1,-1 0 0,0 0-1,1-2 1,3-19-33,-4 15 36,1 0 1,0 0 0,0 0 0,1 1-1,0-1 1,0 0 0,1 1-1,-1-1 1,1 1 0,1 0 0,-1 0-1,1 0 1,0 1 0,6-7 0,27-12 52,1 2 0,1 1 0,66-24 0,-104 44-81,0 0 0,0 1 0,0-1 0,0 1 0,1 0 0,-1-1-1,0 1 1,0 0 0,0 0 0,0 0 0,0-1 0,1 1 0,-1 1 0,0-1 0,0 0 0,0 0 0,0 0 0,2 1 0,-3-1 0,1 1 0,-1-1-1,1 1 1,-1-1-1,0 1 1,1-1 0,-1 1-1,0-1 1,0 1 0,1-1-1,-1 1 1,0-1 0,0 1-1,0-1 1,0 1-1,0 0 1,0-1 0,0 1-1,0-1 1,0 1 0,0 0-1,0-1 1,0 1-1,0-1 1,-1 1 0,0 4-147,0 0-1,-1-1 1,0 0 0,0 1 0,0-1 0,-1 0-1,-4 6 1,-21 24-1286,-8 5 662</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0:05.324"/>
    </inkml:context>
    <inkml:brush xml:id="br0">
      <inkml:brushProperty name="width" value="0.1" units="cm"/>
      <inkml:brushProperty name="height" value="0.1" units="cm"/>
      <inkml:brushProperty name="color" value="#E71224"/>
    </inkml:brush>
  </inkml:definitions>
  <inkml:trace contextRef="#ctx0" brushRef="#br0">76 290 7530,'-13'4'1061,"8"-2"-714,0-1 1,0 1 0,0 0-1,0 0 1,1 0 0,-1 1 0,1-1-1,0 1 1,0 0 0,0 1-1,0-1 1,-5 6 0,10-9-300,0 1 0,-1-1 0,1 0-1,-1 1 1,1-1 0,0 0 0,-1 0 0,1 1 0,0-1 0,-1 0 0,1 0 0,0 0 0,0 0 0,-1 0-1,1 0 1,0 0 0,-1 0 0,1 0 0,0 0 0,-1-1 0,1 1 0,0 0 0,-1 0 0,1 0 0,0-1 0,-1 1-1,1-1 1,0 1 0,0-1 0,32-9 166,17-9-364,0-2-1,-2-2 1,0-2 0,-2-2 0,82-64-1,-122 85-98,0 0 0,0-1-1,-1 1 1,1-1-1,-2-1 1,1 1 0,-1-1-1,0 1 1,4-14-1,0-10-178</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0:05.688"/>
    </inkml:context>
    <inkml:brush xml:id="br0">
      <inkml:brushProperty name="width" value="0.1" units="cm"/>
      <inkml:brushProperty name="height" value="0.1" units="cm"/>
      <inkml:brushProperty name="color" value="#E71224"/>
    </inkml:brush>
  </inkml:definitions>
  <inkml:trace contextRef="#ctx0" brushRef="#br0">245 1 7450,'0'19'4419,"0"5"-3832,-2-4-230,1 0 0,0 0 0,2 0 0,4 24 0,-4-27-231,4 28 87,12 180 276,-16-184-467,-2 0 0,-2 1 1,-12 58-1,-32 95-473,46-171 210,1-21 178,1 0-1,-1-1 1,0 1 0,0 0 0,0-1 0,-1 1 0,1 0 0,-1-1 0,1 1 0,-1 0 0,0-1 0,0 1 0,-1 2 0,2-5 50,0 0 0,0 0 0,0 0 1,0 1-1,0-1 0,0 0 0,-1 0 0,1 0 1,0 0-1,0 0 0,0 1 0,0-1 0,0 0 0,0 0 1,0 0-1,0 0 0,-1 0 0,1 0 0,0 1 1,0-1-1,0 0 0,0 0 0,0 0 0,-1 0 0,1 0 1,0 0-1,0 0 0,0 0 0,0 0 0,-1 0 0,1 0 1,0 0-1,0 0 0,0 0 0,0 0 0,-1 0 1,1 0-1,0 0 0,0 0 0,0 0 0,0 0 0,-1 0 1,1 0-1,0 0 0,0 0 0,0-1 0,0 1 1,0 0-1,-1 0 0,1 0 0,0 0 0,0 0 0,0 0 1,0 0-1,0-1 0,0 1 0,0 0 0,0 0 1,-1 0-1,1 0 0,0-1 0,0 1 0,0 0 0,0 0 1,0 0-1,0 0 0,0-1 0,-2-19-574,0-5 247,-8-22 38</inkml:trace>
  <inkml:trace contextRef="#ctx0" brushRef="#br0" timeOffset="1">273 541 6137,'5'5'3634,"-4"-5"-3570,-1 1 0,1-1 0,-1 1 0,0-1 0,1 1 0,-1 0-1,1-1 1,-1 1 0,0-1 0,0 1 0,1 0 0,-1-1 0,0 1 0,0 0 0,0-1-1,0 1 1,0 0 0,1-1 0,-1 1 0,-1 0 0,1 0 0,0-1 0,0 1 0,0 0-1,0-1 1,0 1 0,-1 0 0,1-1 0,0 1 0,-1 0 0,-6 3 135,1 1-1,0-1 1,0 1 0,0 1 0,0-1 0,1 1-1,-5 7 1,-29 26 451,-9 6-272,-68 80-1,91-99-2521,29-42 1712</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04.387"/>
    </inkml:context>
    <inkml:brush xml:id="br0">
      <inkml:brushProperty name="width" value="0.1" units="cm"/>
      <inkml:brushProperty name="height" value="0.1" units="cm"/>
      <inkml:brushProperty name="color" value="#FFC114"/>
    </inkml:brush>
  </inkml:definitions>
  <inkml:trace contextRef="#ctx0" brushRef="#br0">0 8 8026,'12'-7'2936,"13"15"-2392,-6-14-319,21 14 47,4 3-112,-14-16 0,17 23-64,-12-21-64,-11-5-32,4 8-72,-15-5-264,-4 5-193</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0:06.021"/>
    </inkml:context>
    <inkml:brush xml:id="br0">
      <inkml:brushProperty name="width" value="0.1" units="cm"/>
      <inkml:brushProperty name="height" value="0.1" units="cm"/>
      <inkml:brushProperty name="color" value="#E71224"/>
    </inkml:brush>
  </inkml:definitions>
  <inkml:trace contextRef="#ctx0" brushRef="#br0">0 1 8394,'22'10'3008,"4"6"-2527,-3-1-33,2 8-72,-2-2-48,-4-1-160,4 3-72,-5-8-160,-3-7-176,-7-10 1056,2 2-696</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0:07.252"/>
    </inkml:context>
    <inkml:brush xml:id="br0">
      <inkml:brushProperty name="width" value="0.1" units="cm"/>
      <inkml:brushProperty name="height" value="0.1" units="cm"/>
      <inkml:brushProperty name="color" value="#E71224"/>
    </inkml:brush>
  </inkml:definitions>
  <inkml:trace contextRef="#ctx0" brushRef="#br0">1 118 8738,'10'-10'3177,"-4"-7"-2673,8-2-192,2 10-32,2 4-80,8-8-40,1 12-48,-1-16-64,-1 4-48,-3 8-168,-5 0-144,-9 2-384,2 8 480,-12 6 56</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0:07.608"/>
    </inkml:context>
    <inkml:brush xml:id="br0">
      <inkml:brushProperty name="width" value="0.1" units="cm"/>
      <inkml:brushProperty name="height" value="0.1" units="cm"/>
      <inkml:brushProperty name="color" value="#E71224"/>
    </inkml:brush>
  </inkml:definitions>
  <inkml:trace contextRef="#ctx0" brushRef="#br0">76 89 7778,'-31'26'3152,"-2"-6"-1983,21-7-625,17-5-80,7-3-176,17-5-72,24-5-104,-7-1 0,5-14-88,-2 4 0,-10-9-80,-2 2-112,-5 5-160,-5 6-152,-11-9-264,-3 6 448</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0:07.954"/>
    </inkml:context>
    <inkml:brush xml:id="br0">
      <inkml:brushProperty name="width" value="0.1" units="cm"/>
      <inkml:brushProperty name="height" value="0.1" units="cm"/>
      <inkml:brushProperty name="color" value="#E71224"/>
    </inkml:brush>
  </inkml:definitions>
  <inkml:trace contextRef="#ctx0" brushRef="#br0">106 46 7426,'-79'-10'2299,"79"10"-2237,-1 0 1,1 0 0,-1 0-1,1 0 1,-1 1 0,1-1-1,0 0 1,-1 0-1,1 0 1,-1 1 0,1-1-1,0 0 1,-1 1 0,1-1-1,0 0 1,0 1-1,-1-1 1,1 0 0,0 1-1,0-1 1,-1 1 0,1-1-1,0 1 1,0-1-1,0 0 1,0 1 0,0-1-1,-1 1 1,1-1 0,0 1-1,0-1 1,0 1-1,0-1 1,0 1 0,1-1-1,-1 0 1,0 1 0,0-1-1,0 1 1,0-1-1,1 1 1,5 30 1016,-3-18-1201,0 15 151,0 0-1,-2 0 0,-1 1 1,-1-1-1,-2 0 1,-1 0-1,-1 0 0,-1-1 1,-11 31-1,33-123-2960,-5 14-261,27-79 0,-36 125 2955,28-71-203,-24 59 1969,-2 1-1,6-29 1,-13 144 2470,3-18-3438,-16 610 1326,21-474-1745,-6-198-153,0-17-378,1-10-724,0 1 674</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0:08.286"/>
    </inkml:context>
    <inkml:brush xml:id="br0">
      <inkml:brushProperty name="width" value="0.1" units="cm"/>
      <inkml:brushProperty name="height" value="0.1" units="cm"/>
      <inkml:brushProperty name="color" value="#E71224"/>
    </inkml:brush>
  </inkml:definitions>
  <inkml:trace contextRef="#ctx0" brushRef="#br0">20 87 9802,'-19'-87'3473,"40"104"-2865,-6 6-528,-1-5-32,-2 18-80,-12-16-88,5 3-232,-3-4-168,-6-15-296,3 17 480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0:08.601"/>
    </inkml:context>
    <inkml:brush xml:id="br0">
      <inkml:brushProperty name="width" value="0.1" units="cm"/>
      <inkml:brushProperty name="height" value="0.1" units="cm"/>
      <inkml:brushProperty name="color" value="#E71224"/>
    </inkml:brush>
  </inkml:definitions>
  <inkml:trace contextRef="#ctx0" brushRef="#br0">7 148 6449,'-6'2'2993,"14"-7"-841,0-8-1623,33 13-201,15 5 40,8-4 0,10-2-48,-17-26-168,4 13-72,-7-9-80,-8-2-32,-5 23-144,-9-11-88,-18 7-320,-2-6-136,-17-3 455</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0:08.932"/>
    </inkml:context>
    <inkml:brush xml:id="br0">
      <inkml:brushProperty name="width" value="0.1" units="cm"/>
      <inkml:brushProperty name="height" value="0.1" units="cm"/>
      <inkml:brushProperty name="color" value="#E71224"/>
    </inkml:brush>
  </inkml:definitions>
  <inkml:trace contextRef="#ctx0" brushRef="#br0">168 1 6121,'3'6'403,"-1"0"-1,0 0 0,0 0 1,-1 1-1,0-1 0,0 0 1,0 1-1,-1-1 1,0 1-1,0-1 0,-1 1 1,-1 6-1,-3 13 43,-14 42 0,1-5 128,-12 51-143,-14 75-74,28-131-327,2 1 1,-6 69 0,14-91-163,2-26-216,3-21-748,1-16 773</inkml:trace>
  <inkml:trace contextRef="#ctx0" brushRef="#br0" timeOffset="1">190 226 7994,'24'-26'2960,"1"4"-2191,13 6-609,11 4-48,-3 1-80,3 1 16,-19-8-104,-7 1-56,-2 3-193,-6 1-255,-8 3 368</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0:09.309"/>
    </inkml:context>
    <inkml:brush xml:id="br0">
      <inkml:brushProperty name="width" value="0.1" units="cm"/>
      <inkml:brushProperty name="height" value="0.1" units="cm"/>
      <inkml:brushProperty name="color" value="#E71224"/>
    </inkml:brush>
  </inkml:definitions>
  <inkml:trace contextRef="#ctx0" brushRef="#br0">124 5 5553,'-44'-5'2745,"45"30"-417,6 6-1656,-7 5-280,0 0-31,-2 6-121,-3-8-40,4 2-104,-8-1-40,6-3-72,-7-4-72,-1-6-184,-4-6-64,3-11-513,-7-20-2879</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0:09.652"/>
    </inkml:context>
    <inkml:brush xml:id="br0">
      <inkml:brushProperty name="width" value="0.1" units="cm"/>
      <inkml:brushProperty name="height" value="0.1" units="cm"/>
      <inkml:brushProperty name="color" value="#E71224"/>
    </inkml:brush>
  </inkml:definitions>
  <inkml:trace contextRef="#ctx0" brushRef="#br0">163 330 5097,'44'-128'5137,"-45"135"-4561,-1-7-112,0 0-160,-3 16-7,-36 52-113,18-39-24,2-4-64,-9-2-32,30 5-32,-13-13-48,2-1-144,-19-14-88,14-8-329,6-5-271,8-13 552</inkml:trace>
  <inkml:trace contextRef="#ctx0" brushRef="#br0" timeOffset="1">50 311 3185,'101'-40'1296,"-83"53"-848,1 7-168,-11-3-504,-2-8 176</inkml:trace>
  <inkml:trace contextRef="#ctx0" brushRef="#br0" timeOffset="2">252 311 5801,'77'-38'2601,"-61"20"-1049,2-7-920,10 2-360,-3 4-88,-2-11-120,1 4-24,-4-4-64,2 4-48,-1 5-296,-8-6-464,-8-1 552</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0:09.985"/>
    </inkml:context>
    <inkml:brush xml:id="br0">
      <inkml:brushProperty name="width" value="0.1" units="cm"/>
      <inkml:brushProperty name="height" value="0.1" units="cm"/>
      <inkml:brushProperty name="color" value="#E71224"/>
    </inkml:brush>
  </inkml:definitions>
  <inkml:trace contextRef="#ctx0" brushRef="#br0">218 0 5497,'-4'0'4377,"-11"23"-3641,-14 53-80,24-37-240,0 7-111,-3 2-145,3 6-48,-3-8-72,-1 3-16,3-14-176,-4-12-120,2-18-273,1-12-1127,6-19 1176</inkml:trace>
  <inkml:trace contextRef="#ctx0" brushRef="#br0" timeOffset="1">140 176 5033,'-3'-8'4721,"1"13"-3801,1-5-352,-1 0-39,-3 6-121,-8 21-32,-25 45-128,28-36-56,-6-1-136,0 1-40,4-12-160,2 3-176,5-11-168,-1-18 248</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04.721"/>
    </inkml:context>
    <inkml:brush xml:id="br0">
      <inkml:brushProperty name="width" value="0.1" units="cm"/>
      <inkml:brushProperty name="height" value="0.1" units="cm"/>
      <inkml:brushProperty name="color" value="#FFC114"/>
    </inkml:brush>
  </inkml:definitions>
  <inkml:trace contextRef="#ctx0" brushRef="#br0">58 0 5641,'-37'17'2653,"36"-16"-2557,0 0 1,0 0 0,1 0 0,-1 0-1,1 0 1,-1 0 0,1 0 0,-1 1-1,1-1 1,0 0 0,0 0 0,-1 0-1,1 1 1,0-1 0,0 0-1,0 0 1,0 1 0,0-1 0,1 0-1,-1 0 1,0 0 0,0 1 0,1-1-1,-1 0 1,2 1 0,0 10-18,-2 1-37,1 1 0,0-1 0,7 25 0,-3-12 56,-5-18-36,0-1-1,-1 0 0,0 0 1,-1-1-1,1 1 0,-1 0 1,-1 0-1,1-1 0,-4 8 1,-6 17 291,8-23-121,4-6 19,6-2-92,-1 0-151,21-1 114,-1-2 1,1 0-1,-1-2 0,-1 0 1,31-12-1,118-52 17,-148 58-133,45-27-2,-55 29-101,1 0-1,0 1 1,0 1-1,34-11 1,-28 20-1249</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0:10.340"/>
    </inkml:context>
    <inkml:brush xml:id="br0">
      <inkml:brushProperty name="width" value="0.1" units="cm"/>
      <inkml:brushProperty name="height" value="0.1" units="cm"/>
      <inkml:brushProperty name="color" value="#E71224"/>
    </inkml:brush>
  </inkml:definitions>
  <inkml:trace contextRef="#ctx0" brushRef="#br0">297 86 5201,'90'-85'2785,"-72"91"-129,-5-1-2152,5 2-424,5 6-48,-8-10-72,1-1-56,6-1-288,-6-1-280,-13 0 432</inkml:trace>
  <inkml:trace contextRef="#ctx0" brushRef="#br0" timeOffset="1">1 237 9058,'7'8'3121,"12"-8"-2857,16 0-32,4-8-8,-6-3 40,23 9-48,-12-19-72,2 4-88,0 1-40,-8-1-176,-5 11-128,-15-4-320,-5 2 208,-11-1 208</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0:10.685"/>
    </inkml:context>
    <inkml:brush xml:id="br0">
      <inkml:brushProperty name="width" value="0.1" units="cm"/>
      <inkml:brushProperty name="height" value="0.1" units="cm"/>
      <inkml:brushProperty name="color" value="#E71224"/>
    </inkml:brush>
  </inkml:definitions>
  <inkml:trace contextRef="#ctx0" brushRef="#br0">533 1 7066,'-55'65'3973,"-20"36"-2353,51-68-785,-37 55-2,-37 48-374,83-118-452,-1-2 0,0 1 0,-1-2 0,-1 0 0,-27 17 1,23-18-75,13-8-140,0 0 0,0 0 0,-1-1 0,0 0 0,-14 4 0,28-34-1969,-1-2 1794</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0:11.071"/>
    </inkml:context>
    <inkml:brush xml:id="br0">
      <inkml:brushProperty name="width" value="0.1" units="cm"/>
      <inkml:brushProperty name="height" value="0.1" units="cm"/>
      <inkml:brushProperty name="color" value="#E71224"/>
    </inkml:brush>
  </inkml:definitions>
  <inkml:trace contextRef="#ctx0" brushRef="#br0">0 3 5961,'8'-1'555,"0"0"0,1 1 0,-1 0 1,0 0-1,0 0 0,0 1 0,0 0 0,11 4 0,-17-4-523,1 0-1,-1 0 1,0 0 0,1 1 0,-1-1 0,0 1-1,0-1 1,0 1 0,0 0 0,0 0 0,0 0-1,-1 0 1,1 0 0,-1 0 0,1 1-1,-1-1 1,0 0 0,0 1 0,0-1 0,0 1-1,0-1 1,-1 1 0,1 0 0,-1-1 0,1 1-1,-1-1 1,0 1 0,0 0 0,-1 4 0,-5 40 115,6-47-141,0 1-1,0 0 1,0 0-1,0-1 1,-1 1 0,1 0-1,0 0 1,0-1-1,0 1 1,-1 0-1,1-1 1,0 1-1,-1 0 1,1-1 0,0 1-1,-1 0 1,1-1-1,-1 1 1,1-1-1,-1 1 1,1-1-1,-1 1 1,0-1-1,1 1 1,-1-1 0,1 1-1,-1-1 1,0 0-1,1 1 1,-1-1-1,0 0 1,0 0-1,1 0 1,-1 0 0,0 1-1,0-1 1,1 0-1,-1 0 1,0 0-1,0 0 1,1-1-1,-1 1 1,0 0-1,0 0 1,1 0 0,-1-1-1,0 1 1,1 0-1,-1-1 1,0 1-1,1 0 1,-1-1-1,0 1 1,1-1 0,-1 1-1,0-1 1,0-3 9,0 1-1,0 0 1,0-1 0,1 1 0,-1 0 0,1-1 0,-1 1 0,1-1 0,0 1 0,1-1 0,-1 1 0,1-1-1,-1 1 1,1 0 0,0-1 0,2-4 0,-1 6-12,0 0 1,-1 1-1,1-1 1,0 1-1,0-1 0,0 1 1,0 0-1,0 0 0,0 0 1,0 0-1,0 0 1,1 0-1,-1 0 0,0 1 1,0-1-1,1 1 0,-1 0 1,0-1-1,1 1 1,-1 0-1,1 1 0,-1-1 1,4 1-1,56 17-72,-52-14-11,0 0-102,-2 0-203,-15 0 135,-21 10 451,7 0 120,1 1 1,1 1-1,0 1 0,1 0 1,1 1-1,1 1 1,-18 26-1,34-45-308,0 0 0,0 0 0,-1 1 0,1-1-1,0 0 1,-1 1 0,1-1 0,0 0 0,0 0 0,0 1 0,-1-1-1,1 0 1,0 1 0,0-1 0,0 0 0,0 1 0,0-1 0,-1 1-1,1-1 1,0 0 0,0 1 0,0-1 0,0 1 0,0-1 0,0 0-1,0 1 1,0-1 0,1 0 0,-1 1 0,0-1 0,0 1 0,0-1 0,0 0-1,0 1 1,1-1 0,-1 0 0,0 1 0,0-1 0,1 0 0,18 0 171,39-21-216,-43 15 64,4-1-306,0-2 1,0 0-1,-1-2 1,0 0-1,-1-1 0,31-27 1,-26 13-167</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0:12.697"/>
    </inkml:context>
    <inkml:brush xml:id="br0">
      <inkml:brushProperty name="width" value="0.1" units="cm"/>
      <inkml:brushProperty name="height" value="0.1" units="cm"/>
      <inkml:brushProperty name="color" value="#E71224"/>
    </inkml:brush>
  </inkml:definitions>
  <inkml:trace contextRef="#ctx0" brushRef="#br0">1 140 8074,'29'-96'2896,"-15"83"-2488,10 12-168,2 1-15,-3-10-81,7 10 0,1 1-72,0-4 0,10 3-24,2 0-64,-10-10-120,-3 4-128,-9 4-393,7 9 425</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0:13.053"/>
    </inkml:context>
    <inkml:brush xml:id="br0">
      <inkml:brushProperty name="width" value="0.1" units="cm"/>
      <inkml:brushProperty name="height" value="0.1" units="cm"/>
      <inkml:brushProperty name="color" value="#E71224"/>
    </inkml:brush>
  </inkml:definitions>
  <inkml:trace contextRef="#ctx0" brushRef="#br0">347 1 5457,'-6'11'544,"0"1"-1,0 0 1,2 0-1,-1 0 1,2 1-1,-4 16 1,3-20-377,0 0-1,-1 0 1,0 0 0,0-1-1,-1 0 1,0 0 0,0 0 0,-1-1-1,-13 11 1,-29 38 580,13 1-581,2 1 0,3 2 0,3 1 1,-23 71-1,49-125-186,-1 1 1,1 0 0,0 0 0,1 0 0,-1 0-1,2 1 1,-1-1 0,1 0 0,2 11 0,-2-19 13,0 0 0,0-1 1,0 1-1,0 0 1,0 0-1,0 0 0,0 0 1,0-1-1,0 1 0,0 0 1,0 0-1,0 0 1,0-1-1,0 1 0,1 0 1,-1 0-1,0 0 0,0 0 1,0 0-1,0-1 1,0 1-1,1 0 0,-1 0 1,0 0-1,0 0 0,0 0 1,1 0-1,-1 0 1,0 0-1,0 0 0,0-1 1,0 1-1,1 0 0,-1 0 1,0 0-1,0 0 1,0 0-1,1 0 0,-1 0 1,0 0-1,0 1 0,0-1 1,1 0-1,-1 0 1,0 0-1,0 0 0,0 0 1,1 0-1,-1 0 0,0 0 1,0 0-1,0 1 1,0-1-1,1 0 0,-1 0 1,0 0-1,0 0 1,0 0-1,0 1 0,0-1 1,0 0-1,0 0 0,0 0 1,1 1-1,8-23 474,-9 21-409,10-30 204</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0:13.529"/>
    </inkml:context>
    <inkml:brush xml:id="br0">
      <inkml:brushProperty name="width" value="0.1" units="cm"/>
      <inkml:brushProperty name="height" value="0.1" units="cm"/>
      <inkml:brushProperty name="color" value="#E71224"/>
    </inkml:brush>
  </inkml:definitions>
  <inkml:trace contextRef="#ctx0" brushRef="#br0">0 54 7594,'98'-51'2321,"-97"51"-2298,-1-1-1,1 1 0,0 0 0,-1-1 0,1 1 0,0 0 0,-1 0 0,1 0 0,0-1 0,-1 1 0,1 0 0,0 0 0,-1 0 1,1 0-1,0 0 0,0 0 0,-1 1 0,1-1 0,0 0 0,-1 0 0,1 0 0,0 1 0,-1-1 0,1 0 0,0 1 1,-1-1-1,1 1 0,-1-1 0,1 0 0,-1 1 0,1-1 0,-1 1 0,1 0 0,-1-1 0,1 1 0,-1-1 0,1 2 0,2 23 220,-2-20-134,-3 96 617,4-86-746,-1 0 1,-1 1-1,0-1 0,-1 0 0,-1 1 0,0-1 1,-1 0-1,-1 0 0,-8 24 0,13-34-405,6-13-1014,-1-11 1348,-2 0-1,6-34 1,4-26 176,-13 73-22,1 0-1,0 0 1,1 1 0,-1 0-1,1-1 1,0 1 0,0 0-1,1 0 1,7-8 0,11-16 636,-21 27-670,-1 1 0,1-1 0,0 0 0,0 1-1,0-1 1,0 1 0,0-1 0,0 1 0,0-1 0,1 1 0,-1 0 0,0-1 0,1 1 0,-1 0-1,1 0 1,-1 0 0,1 0 0,0 1 0,-1-1 0,1 0 0,0 1 0,-1-1 0,1 1-1,0-1 1,0 1 0,0 0 0,-1 0 0,1 0 0,0 0 0,0 0 0,0 0 0,0 0 0,-1 1-1,1-1 1,3 2 0,6-1-17,1 0 1,-1 1-1,0 0 0,0 1 1,0 1-1,0-1 0,0 2 0,-1 0 1,0 0-1,0 0 0,0 1 1,17 15-1,-26-20-16,0 0-1,-1 0 1,1 0 0,0 0 0,0 0-1,-1 0 1,1 0 0,-1 0 0,1 1-1,-1-1 1,1 0 0,-1 0 0,0 1-1,0-1 1,1 0 0,-1 1 0,0-1-1,0 0 1,0 1 0,-1-1 0,1 0-1,0 0 1,0 1 0,-1-1 0,1 0-1,-1 0 1,1 1 0,-1-1-1,1 0 1,-1 0 0,-1 2 0,-31 32-74,19-21 78,-15 22 7,23-27 16,-1-1 1,0 0-1,0 0 0,0-1 1,-1 1-1,-17 10 1,9-8 173,0-2 1,-1 0 0,0-1 0,-31 9 0,47-16-193,-23 20 537,18-10-153,14-8 18,56-19-292,-42 12-237,-1 0 0,0-2-1,-1 0 1,1-1 0,24-14-1,7-20-129</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2:19.427"/>
    </inkml:context>
    <inkml:brush xml:id="br0">
      <inkml:brushProperty name="width" value="0.1" units="cm"/>
      <inkml:brushProperty name="height" value="0.1" units="cm"/>
      <inkml:brushProperty name="color" value="#E71224"/>
    </inkml:brush>
  </inkml:definitions>
  <inkml:trace contextRef="#ctx0" brushRef="#br0">498 0 6969,'-8'6'3608,"-1"16"-2668,-1 2-853,-161 251 953,112-184-845,-84 119-54,93-125-115,8-12-16,36-67-550,8-11-575,-2 3 724</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2:19.769"/>
    </inkml:context>
    <inkml:brush xml:id="br0">
      <inkml:brushProperty name="width" value="0.1" units="cm"/>
      <inkml:brushProperty name="height" value="0.1" units="cm"/>
      <inkml:brushProperty name="color" value="#E71224"/>
    </inkml:brush>
  </inkml:definitions>
  <inkml:trace contextRef="#ctx0" brushRef="#br0">0 32 7634,'21'0'2712,"1"-4"-2352,16 9-24,-4-5-56,-3 4-56,19 5-47,-27-17-57,16 8-56,-1 0-8,-25-20-160,16 22-105,-20-12-55,-6 0 112</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2:20.253"/>
    </inkml:context>
    <inkml:brush xml:id="br0">
      <inkml:brushProperty name="width" value="0.1" units="cm"/>
      <inkml:brushProperty name="height" value="0.1" units="cm"/>
      <inkml:brushProperty name="color" value="#E71224"/>
    </inkml:brush>
  </inkml:definitions>
  <inkml:trace contextRef="#ctx0" brushRef="#br0">53 25 7266,'-1'0'160,"-1"1"0,1 0 0,0-1 1,0 1-1,0 0 0,0-1 0,-1 1 1,1 0-1,0 0 0,0 0 0,1 0 1,-1 0-1,0 0 0,0 0 0,0 0 1,1 1-1,-1-1 0,0 0 0,1 0 0,0 1 1,-1-1-1,1 0 0,-1 0 0,1 2 1,1-2-126,0 0 0,0 0 1,1 0-1,-1 0 0,0 0 1,0 0-1,1 0 0,-1-1 1,1 1-1,-1-1 0,0 1 1,1-1-1,-1 1 0,1-1 0,-1 0 1,1 0-1,-1 0 0,1 0 1,0 0-1,-1 0 0,1 0 1,-1 0-1,1-1 0,1 1 1,160-30 749,-93 25-636,-36 3-108,-1-1-1,0-2 1,42-10 0,-74 15-41,1 0 1,-1 0-1,1 0 0,-1 0 0,0 0 0,1 0 0,-1 1 1,1-1-1,-1 0 0,0 1 0,1-1 0,-1 1 0,0 0 1,0-1-1,1 1 0,-1 0 0,0 0 0,0 0 0,0 0 1,0 0-1,0 0 0,0 0 0,0 0 0,-1 0 1,1 0-1,0 1 0,0-1 0,-1 0 0,1 0 0,-1 1 1,1-1-1,-1 1 0,0-1 0,1 2 0,2 6 5,-1 0 1,0 0-1,0 0 0,0 13 0,-3-8 0,0 1-1,-1 0 1,0 0-1,-1-1 1,-1 1-1,0-1 0,-11 24 1,-53 95 11,61-121-14,-2 6-2,4-8-3,0 1-1,0-1 1,-1-1 0,0 1-1,-1-1 1,0 0 0,0-1-1,-16 14 1,22-22 3,0 1 0,0-1 0,0 0 0,0 1 0,0-1 0,0 0 0,0 0 0,0 0 0,-1 0 0,1 0 0,0 0 0,0-1 0,0 1 0,0 0 0,0 0 0,0-1 0,0 1 0,0-1 0,0 1 0,0-1 0,0 1 0,0-1 0,1 0 0,-1 1 0,0-1 0,0 0 0,0 0-1,-1-1-2,0-1 0,0 1-1,0 0 1,1 0-1,-1-1 1,1 1-1,0-1 1,0 1-1,-1-1 1,0-4-1,0-7-13,1-1 0,0 0 0,1 0 0,1 1 0,2-17 0,0-47-1,-13-84 16,10 157 0,0 1 1,1-1 0,-1 1-1,1-1 1,0 1 0,0-1-1,0 1 1,3-5 0,-4 8 0,1-1 1,0 1-1,-1-1 1,1 1-1,0-1 1,0 1-1,0 0 1,0 0-1,0-1 1,0 1-1,1 0 1,-1 0-1,0 0 1,1 0-1,-1 1 1,0-1-1,1 0 1,-1 0-1,1 1 1,-1-1-1,1 1 1,0-1-1,2 1 1,-4 0 0,0 0 0,0 0 0,1 0 0,-1 0 0,0 0 0,0 0 0,1 0 0,-1 0 0,0 0-1,0 0 1,1 0 0,-1 0 0,0 1 0,0-1 0,1 0 0,-1 0 0,0 0 0,0 0 0,0 0 0,1 1 0,-1-1 0,0 0 0,0 0 0,0 1 0,0-1 0,1 0 0,-1 0 0,0 0 0,0 1 0,0-1 0,0 0 0,0 0 0,0 1 0,0-1 0,0 0 0,0 0 0,0 1 0,0-1 0,0 0-1,0 1 1,0-1 0,-4 19-3,-14 23-6,15-36 7,-2 4 2,-1-1 0,0 1 0,0-1 0,-1 0 0,-11 11 0,-19 27 21,-45 93 113,28-64-52,42-53-69,6-11-2,0 0 0,0 0 0,-1-1 0,-1 0 0,1 0 0,-2-1 0,-11 12 1,17-20-225,5-4-30,19-18-379,7-13 329</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2:20.580"/>
    </inkml:context>
    <inkml:brush xml:id="br0">
      <inkml:brushProperty name="width" value="0.1" units="cm"/>
      <inkml:brushProperty name="height" value="0.1" units="cm"/>
      <inkml:brushProperty name="color" value="#E71224"/>
    </inkml:brush>
  </inkml:definitions>
  <inkml:trace contextRef="#ctx0" brushRef="#br0">1 1 8714,'5'8'2968,"3"12"-2815,-10-4-17,7 7 0,-5 6-48,2 1-8,3-7-72,-5 0-88,0-13-136,0-4-1545,0 11 1257</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05.069"/>
    </inkml:context>
    <inkml:brush xml:id="br0">
      <inkml:brushProperty name="width" value="0.1" units="cm"/>
      <inkml:brushProperty name="height" value="0.1" units="cm"/>
      <inkml:brushProperty name="color" value="#FFC114"/>
    </inkml:brush>
  </inkml:definitions>
  <inkml:trace contextRef="#ctx0" brushRef="#br0">0 105 8210,'38'-105'3400,"-32"110"-3071,-2 7 71,6 6-32,-2 8-64,-8-16-72,6 18-144,-2-4-40,-3 6-48,-1 3-72,0 4-120,-8-2-96,-2 3-256,-3 3-177,-15-17 449</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2:20.936"/>
    </inkml:context>
    <inkml:brush xml:id="br0">
      <inkml:brushProperty name="width" value="0.1" units="cm"/>
      <inkml:brushProperty name="height" value="0.1" units="cm"/>
      <inkml:brushProperty name="color" value="#E71224"/>
    </inkml:brush>
  </inkml:definitions>
  <inkml:trace contextRef="#ctx0" brushRef="#br0">3 1 7474,'-3'8'3088,"15"-6"-1535,4 1-1321,14-1-64,11 1 0,6-1 80,12-1 8,5 7-72,-11-8-48,1 12-56,-11-10-56,-17-4 8,4 4-40,-14-6-240,-4-2-168,-1 9 4129,-6-8-2921</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2:21.263"/>
    </inkml:context>
    <inkml:brush xml:id="br0">
      <inkml:brushProperty name="width" value="0.1" units="cm"/>
      <inkml:brushProperty name="height" value="0.1" units="cm"/>
      <inkml:brushProperty name="color" value="#E71224"/>
    </inkml:brush>
  </inkml:definitions>
  <inkml:trace contextRef="#ctx0" brushRef="#br0">281 1 7682,'-8'10'2736,"-32"50"-2320,39-30 8,-4-5-24,-3-2-7,3 5-89,-5-2-80,-10-2-96,12 1-32,-5 1-64,0-4 0,-1-6-144,-9-1-176,0-7 2104,17 2-1464</inkml:trace>
  <inkml:trace contextRef="#ctx0" brushRef="#br0" timeOffset="1">28 260 8226,'-28'-103'2888,"56"114"-2520,2 4-71,9 11 31,-14-6-32,3 1-48,-5 2-16,-12-5-104,17 5-32,-16-3-72,-4-3-56,-8-12-200,5-2 1168,-5-5-544</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2:21.637"/>
    </inkml:context>
    <inkml:brush xml:id="br0">
      <inkml:brushProperty name="width" value="0.1" units="cm"/>
      <inkml:brushProperty name="height" value="0.1" units="cm"/>
      <inkml:brushProperty name="color" value="#E71224"/>
    </inkml:brush>
  </inkml:definitions>
  <inkml:trace contextRef="#ctx0" brushRef="#br0">121 41 5057,'-72'8'1639,"71"-8"-1615,1 0 0,-1 0 0,1 0 0,-1 0 0,1 0 0,-1 1 0,1-1 0,-1 0 0,1 0 0,-1 0 0,1 1 0,-1-1 0,1 0 0,-1 1 0,1-1 0,0 0 0,-1 1 0,1-1 0,0 0 0,-1 1 0,1-1 0,0 1 0,-1-1 0,1 1 0,0-1 0,0 1 0,0-1 0,-1 1 0,1-1 0,0 1 0,0-1 0,0 1 0,0-1 0,0 1 0,0-1 0,0 1 0,0-1 0,0 1 0,0 0 0,0-1 0,0 1 0,1-1 0,-1 1 0,1 0 0,-1 10 435,-6-3-263,2 0 0,-1 0 0,1 1 0,0 0-1,1 0 1,0 0 0,0 0 0,1 0 0,0 0 0,1 1-1,0-1 1,0 1 0,2 12 0,-1-15-123,0 1 0,1-1 0,0 0 0,1 0 1,-1 0-1,1-1 0,5 13 0,-4-15-45,0 0 1,0-1 0,1 1-1,-1-1 1,1 0 0,-1 0-1,1 0 1,0 0-1,0-1 1,1 0 0,-1 1-1,0-2 1,8 4 0,-2-2-10,0 0 0,0 0 0,0-1 0,0 0 0,0 0 0,0-2 0,1 1 0,-1-1 0,0 0 0,1-1 0,-1-1 0,0 1 0,0-2 0,0 1 0,0-1 0,0-1 0,-1 0 0,0 0 0,1-1 0,-1 0 0,-1 0 0,1-1 0,8-8 0,9-9 88,-2-1 0,0-1 1,-2-1-1,-1-1 0,28-46 1,-46 68-77,27-43 177,-28 45-184,0 0 0,0 0 0,0 1 0,1-1 0,-1 1 0,1-1 0,-1 1 0,1 0 0,0 0 0,0 0 0,0 0 0,5-2 0,-7 6-12,-1-1 1,1 0 0,-1 0 0,1 0 0,-1 1 0,0-1 0,1 0 0,-1 0-1,0 1 1,0-1 0,0 0 0,0 1 0,0-1 0,0 0 0,0 1 0,-1-1-1,1 0 1,0 0 0,-1 1 0,1-1 0,-1 0 0,0 2 0,-15 38-96,-2 0 0,-1-1 1,-35 53-1,28-52 2901,-2 2-1363</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2:22.616"/>
    </inkml:context>
    <inkml:brush xml:id="br0">
      <inkml:brushProperty name="width" value="0.1" units="cm"/>
      <inkml:brushProperty name="height" value="0.1" units="cm"/>
      <inkml:brushProperty name="color" value="#E71224"/>
    </inkml:brush>
  </inkml:definitions>
  <inkml:trace contextRef="#ctx0" brushRef="#br0">74 100 7362,'-46'37'2332,"39"-32"-1864,-13 13 700,20 3-938,0-17-161,6 28 201,-4-22-238,0 0-1,-1 0 1,0 1-1,0-1 0,-1 1 1,0-1-1,-3 17 1,-3 29-305,7-32-272,2-19-721,1-13 1278,1 1-1,0-1 1,0 1-1,1 0 1,0 0-1,0 1 1,0 0-1,1 0 1,0 0-1,11-6 1,-2 1 40,-3 2 63,0 1-1,0 0 1,1 1 0,0 1-1,16-6 1,-19 9-18,-1-1 0,0 0 1,0-1-1,0 0 0,0-1 0,-1 0 1,13-11-1,9-13 205,-22 20-213,0 1-1,1 0 0,0 0 1,1 1-1,-1 0 1,2 1-1,17-9 0,3-5 51,6-2-57,-37 22-80,1 1-1,-1-1 1,0 1-1,1 0 1,-1 0-1,1 0 1,-1 0-1,1 0 0,-1 0 1,1 0-1,-1 1 1,1-1-1,-1 0 1,1 1-1,-1-1 1,0 1-1,1-1 0,-1 1 1,0 0-1,1 0 1,-1 0-1,0 0 1,0-1-1,0 2 1,0-1-1,1 1 0,3 3 4,-1 1 0,1 0 0,-1 0 0,-1 0 0,1 1 0,-1-1 0,-1 1-1,1 0 1,-1 0 0,0 0 0,0 0 0,-1 0 0,0 0 0,-1 0 0,1 0-1,-1 1 1,-1-1 0,1 0 0,-1 0 0,0 0 0,-1 0 0,0 0 0,0 0-1,0 0 1,-5 8 0,2 0-56,-1-1 0,0 0 0,-2 0-1,1 0 1,-2-1 0,0 0 0,0 0-1,-1-1 1,-18 17 0,27-28 7,-1 0 1,1 0-1,0 0 0,-1 0 1,1 0-1,-1 0 0,1-1 0,-1 1 1,0 0-1,1-1 0,-1 1 1,0-1-1,1 0 0,-1 0 1,0 1-1,1-1 0,-1 0 1,0 0-1,1-1 0,-1 1 0,0 0 1,0 0-1,1-1 0,-1 1 1,0-1-1,1 0 0,-1 1 1,1-1-1,-1 0 0,1 0 1,-1 0-1,1 0 0,0 0 0,-1 0 1,1 0-1,0-1 0,0 1 1,0 0-1,0-1 0,0 1 1,0-1-1,0 1 0,1-1 1,-1 1-1,0-1 0,0-2 1,-4-10-293,0-1 1,0 0 0,1 1 0,-1-18 0,4 25 163,-5-26 68,2-1 0,1 0-1,1 0 1,2 1 0,9-66 0,-9 99 145,0-1 1,0 0-1,0 0 1,0 0-1,0 0 0,0 0 1,0 0-1,0 1 1,1-1-1,-1 0 1,0 0-1,0 0 1,1 0-1,-1 1 0,1-1 1,-1 0-1,1 0 1,-1 1-1,1-1 1,-1 0-1,1 1 1,0-1-1,-1 1 1,1-1-1,0 0 0,-1 1 1,2-1-1,0 2 8,-1 0-1,0 0 0,0 0 1,0 1-1,1-1 1,-1 0-1,-1 1 0,1-1 1,0 1-1,0-1 1,0 1-1,-1-1 0,1 1 1,-1-1-1,1 1 0,-1 2 1,1-1-22,-1 1 1,1-1 0,-1 0-1,0 1 1,0-1-1,0 0 1,-1 1-1,1-1 1,-1 0-1,0 0 1,0 1 0,0-1-1,0 0 1,-1 0-1,-1 3 1,-10 33 64,11-21-70,0 2 75,-1 1-1,0-1 1,-2-1 0,0 1 0,-1-1 0,-11 23 0,2-24 136,7-7-46,8-11-182,0 1 0,0-1 0,0 0 1,0 0-1,0 1 0,0-1 0,1 0 0,-1 0 0,0 0 0,0 1 0,0-1 0,0 0 1,1 0-1,-1 0 0,0 0 0,0 0 0,0 1 0,1-1 0,-1 0 0,0 0 0,0 0 1,1 0-1,-1 0 0,0 0 0,0 0 0,0 0 0,1 0 0,-1 0 0,0 0 0,0 0 1,1 0-1,-1 0 0,0 0 0,0 0 0,1 0 0,-1 0 0,0 0 0,0 0 0,1 0 1,-1-1-1,0 1 0,0 0 0,0 0 0,1 0 0,-1-1 0,14-2 29,-1-1 0,1-1-1,21-11 1,-28 13-24,0 0 1,-1-1-1,0 0 1,1 0 0,-1 0-1,-1-1 1,1 0-1,6-8 1,44-38 111,-56 51-120,1 0 0,-1 0 0,0 0 0,0-1 0,0 1 0,0 0 0,0 0 0,1 0 0,-1 0 0,0 0 0,0 0 0,0 0 0,0 0 0,0 0-1,1 0 1,-1 0 0,0 0 0,0 0 0,0 0 0,0 0 0,0 0 0,1 0 0,-1 0 0,0 0 0,0 0 0,0 0 0,0 0 0,0 1 0,0-1 0,1 0 0,-1 0 0,0 0 0,0 0-1,0 0 1,0 0 0,0 0 0,0 0 0,0 1 0,0-1 0,1 0 0,-1 0 0,0 0 0,0 0 0,0 0 0,0 0 0,0 1 0,0-1 0,0 0 0,0 0 0,0 0 0,0 0-1,0 1 1,0-1 0,0 0 0,0 0 0,0 0 0,0 0 0,0 0 0,0 1 0,0-1 0,1 21 30,-3 39-278,1-43 29,0-1 47</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2:23.069"/>
    </inkml:context>
    <inkml:brush xml:id="br0">
      <inkml:brushProperty name="width" value="0.1" units="cm"/>
      <inkml:brushProperty name="height" value="0.1" units="cm"/>
      <inkml:brushProperty name="color" value="#E71224"/>
    </inkml:brush>
  </inkml:definitions>
  <inkml:trace contextRef="#ctx0" brushRef="#br0">155 0 8066,'-18'150'3264,"-10"148"-2195,28-290-1066,-3 182 157,-33 218 1,32-384-166,3-9-29,-1 1 1,-1-1 0,-1 0 0,0 0 0,0 0-1,-2-1 1,-12 25 0,18-39 91,-1 1 1,1-1-1,0 0 1,-1 1-1,1-1 1,-1 0-1,1 0 1,-1 1-1,1-1 1,-1 0-1,1 0 1,-1 0-1,1 0 1,-1 0-1,1 1 1,-1-1-1,1 0 1,-1 0-1,1 0 1,-1 0-1,1-1 1,-1 1-1,1 0 1,-1 0-1,1 0 0,-1 0 1,1 0-1,-1-1 1,1 1-1,-1 0 1,1 0-1,-1-1 1,1 1-1,-1 0 1,1-1-1,0 1 1,-1-1-1,1 1 1,0 0-1,-1-1 1,1 1-1,0-1 1,0 1-1,-1-1 1,1 1-1,0-1 1,-4-18 1192</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2:23.655"/>
    </inkml:context>
    <inkml:brush xml:id="br0">
      <inkml:brushProperty name="width" value="0.1" units="cm"/>
      <inkml:brushProperty name="height" value="0.1" units="cm"/>
      <inkml:brushProperty name="color" value="#E71224"/>
    </inkml:brush>
  </inkml:definitions>
  <inkml:trace contextRef="#ctx0" brushRef="#br0">57 1 6297,'56'8'5077,"-35"-2"-5113,0 2-1,-1 0 0,0 1 0,25 16 0,-44-25 28,0 1 0,-1-1 0,1 0 0,0 1 0,-1-1 0,1 0 0,-1 1 0,1-1 0,0 1 0,-1-1 0,1 1 0,-1-1 0,1 1 0,-1-1 0,1 1-1,-1-1 1,0 1 0,1 0 0,-1-1 0,0 1 0,1 0 0,-1 0 0,0-1 0,0 1 0,0 0 0,0 0 0,-14 19-152,6-11 208,-6 3 49,0 0 1,-1 0 0,0-1 0,-32 16 0,45-26-71,0 0 0,0 0 0,0 0 0,1 0 0,-1 1 1,0-1-1,0 0 0,1 1 0,-1-1 0,1 1 0,-1 0 1,1-1-1,0 1 0,0 0 0,0 0 0,0 0 0,0 0 0,0 0 1,0 0-1,1 0 0,-1 0 0,1 0 0,-1 4 0,1-3-7,1 0-1,-1 0 1,1 1-1,0-1 1,0 0 0,0 0-1,0 0 1,1 0-1,-1 0 1,1 0-1,0 0 1,-1-1-1,1 1 1,3 2 0,1 1-32,0 1 0,0-1 0,1-1 1,0 1-1,0-1 0,0 0 0,1-1 1,0 0-1,-1 0 0,18 5 0,-2-2-621,-32 3 95,-9 6 557,-7 9 4,-6 5 431,-47 60 1,74-86-378,0 1 1,0-1 0,0 0 0,0 0 0,-1 0-1,1 0 1,-1-1 0,0 0 0,0 0-1,-8 3 1,0 1 149,43-5 84,51-3-1,-65 0-334,0-2 0,0 0 0,-1-1 0,1 0 0,-1-1 0,0-1 0,-1-1 0,0 0 0,19-12 0,32-15-808,-39 17 567</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2:23.983"/>
    </inkml:context>
    <inkml:brush xml:id="br0">
      <inkml:brushProperty name="width" value="0.1" units="cm"/>
      <inkml:brushProperty name="height" value="0.1" units="cm"/>
      <inkml:brushProperty name="color" value="#E71224"/>
    </inkml:brush>
  </inkml:definitions>
  <inkml:trace contextRef="#ctx0" brushRef="#br0">184 30 7642,'-6'-23'2648,"5"16"-1472,5 15-578,1 40 114,0-22-584,-2 0-1,-1 1 1,-1-1 0,-1 1-1,-2-1 1,0 1-1,-2-1 1,-1 0 0,-14 44-1,5-24-48,2 2-1,3-1 0,-6 66 0,4-19-32,-4 15-21,-31 176 2,29-190-37,-7 181 0,22-244-13,2-15-300,2-20 37,7-33-192,-4 12 205,14-42-8</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2:24.319"/>
    </inkml:context>
    <inkml:brush xml:id="br0">
      <inkml:brushProperty name="width" value="0.1" units="cm"/>
      <inkml:brushProperty name="height" value="0.1" units="cm"/>
      <inkml:brushProperty name="color" value="#E71224"/>
    </inkml:brush>
  </inkml:definitions>
  <inkml:trace contextRef="#ctx0" brushRef="#br0">1 1 8538,'14'7'2888,"1"4"-2744,-7-3-112,7 2-8,-10-8 32,0-2-40,20 10 17,-11-2-57,1 0-185,7 5-95,-11-8-464</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2:24.672"/>
    </inkml:context>
    <inkml:brush xml:id="br0">
      <inkml:brushProperty name="width" value="0.1" units="cm"/>
      <inkml:brushProperty name="height" value="0.1" units="cm"/>
      <inkml:brushProperty name="color" value="#E71224"/>
    </inkml:brush>
  </inkml:definitions>
  <inkml:trace contextRef="#ctx0" brushRef="#br0">174 0 4721,'-5'3'4041,"-5"9"-2777,-1-6-504,-38 45-184,37-47-199,15 9-73,11 3-168,-8-1-48,14 5-48,-5 3-24,-9-9-128,6 3-112,1 16-441,-13-22-1039,8 20 1144</inkml:trace>
  <inkml:trace contextRef="#ctx0" brushRef="#br0" timeOffset="1">130 325 5545,'-68'107'2553,"63"-101"-2088,-1 0-1,1 0 1,-1-1 0,-12 10 0,-4 7 946,22-22-1383,0 1-1,0 0 1,0 0 0,0 0 0,1 0 0,-1 0 0,0 0 0,0 0-1,1 0 1,-1 0 0,1-1 0,-1 1 0,1 0 0,-1 0 0,1 0-1,-1-1 1,1 1 0,0 0 0,-1-1 0,1 1 0,0 0-1,-1-1 1,1 1 0,0-1 0,0 1 0,0-1 0,0 0 0,0 1-1,-1-1 1,2 1 0,10 3 65,-1-1 0,1 1 0,0-2 0,0 0 0,0 0 0,0-1 0,0 0 0,1-1 0,12-2 0,18 2-33,-10-1-99,22 2-2012,-47 2 1625</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2:25.380"/>
    </inkml:context>
    <inkml:brush xml:id="br0">
      <inkml:brushProperty name="width" value="0.1" units="cm"/>
      <inkml:brushProperty name="height" value="0.1" units="cm"/>
      <inkml:brushProperty name="color" value="#E71224"/>
    </inkml:brush>
  </inkml:definitions>
  <inkml:trace contextRef="#ctx0" brushRef="#br0">1 1 9010,'81'24'3638,"29"6"-3741,-95-27 116,-1 0 0,0 1 0,0 1 0,-1 0 0,0 1-1,0 0 1,0 1 0,0 1 0,-1 0 0,21 19 0,-30-24-12,0 0 1,-1 0-1,0 0 1,0 0 0,0 1-1,0-1 1,0 1-1,-1 0 1,1-1 0,-1 1-1,0 0 1,0 0-1,0 0 1,-1 0-1,0 0 1,1-1 0,-1 1-1,-1 0 1,1 0-1,0 0 1,-1 0-1,0 0 1,0 0 0,0 0-1,-1-1 1,1 1-1,-4 6 1,-5 7-50,0-1 1,0-1 0,-2 0-1,-18 20 1,23-28-11,1 0-16,-1 0 0,0-1 1,0 0-1,-1-1 0,1 0 0,-1 0 1,0 0-1,-1-1 0,1 0 0,-1-1 1,0 0-1,0 0 0,0-1 0,0 0 1,0 0-1,-1-1 0,1-1 1,0 1-1,-10-2 0,17 1 67,1 0 0,0-1 0,-1 1 0,1 0 0,0-1-1,-1 1 1,1-1 0,0 1 0,0-1 0,0 0 0,-1 1 0,1-1 0,0 0 0,0 0 0,0 0 0,0 0 0,0 0-1,0 0 1,0 0 0,1 0 0,-1 0 0,0 0 0,1-1 0,-1 1 0,0 0 0,1 0 0,0-1 0,-1 1-1,1 0 1,0-1 0,-1 1 0,1 0 0,0-1 0,0 1 0,0 0 0,0-1 0,1 1 0,-1-1 0,0 1 0,0 0-1,1-1 1,-1 1 0,1 0 0,-1 0 0,1-1 0,0 1 0,-1 0 0,2-2 0,5-8 9,-1-1 1,1 1-1,16-18 1,-19 24-26,2-2 34,-1 2 0,1-1 0,0 1 0,1-1 0,0 2 0,-1-1 0,1 1 0,1 0 0,-1 0 0,12-3 0,-18 7-6,0 0-1,-1 0 1,1 0-1,0 0 1,-1 0-1,1 0 0,-1 1 1,1-1-1,0 0 1,-1 0-1,1 1 1,-1-1-1,1 0 1,-1 1-1,1-1 1,-1 1-1,1-1 0,-1 1 1,1-1-1,-1 1 1,1-1-1,-1 1 1,0-1-1,1 1 1,-1-1-1,0 1 0,0 0 1,1-1-1,-1 1 1,0 0-1,0-1 1,0 2-1,1 0 3,-1-1 0,1 1 0,-1-1 0,1 1-1,-1 0 1,0-1 0,0 1 0,0-1 0,0 1 0,0 0-1,0-1 1,0 1 0,0 0 0,-1 1 0,-5 7 43,0-1 3,0 1 0,1-1 0,0 1 0,1 0 0,-3 12 0,-4-3 58,-9 18 162,20-36-266,0-1 0,-1 1 0,1-1 0,0 1 0,0-1 0,-1 1 0,1-1 0,0 1 0,0-1 0,0 1 0,0-1 0,0 1 0,0-1 0,0 1 0,0-1 0,0 1 0,0 0 0,0-1 0,0 1 0,0-1 0,1 1 0,-1-1 0,0 1-1,0-1 1,1 1 0,-1-1 0,0 0 0,0 1 0,1-1 0,-1 1 0,0-1 0,1 1 0,-1-1 0,1 0 0,-1 1 0,1-1 0,-1 0 0,0 0 0,1 1 0,-1-1 0,1 0 0,-1 0 0,1 0 0,-1 0 0,1 1 0,0-1 0,-1 0 0,1 0 0,-1 0 0,1 0 0,-1 0 0,1 0 0,-1 0 0,1-1 0,0 1 0,5-2 33,0 0 1,0 0-1,0 0 0,0-1 1,0 0-1,-1-1 1,1 1-1,4-5 1,20-11 27,-26 17-73,7-3-26,0 0 0,0 0 0,-1-1-1,0-1 1,0 0 0,-1 0 0,0-1-1,0 0 1,-1-1 0,14-16 0,-22 24 12,1 1 1,-1 0-1,0-1 1,1 1-1,-1-1 1,0 1 0,0 0-1,0-1 1,1 1-1,-1-1 1,0 1-1,0 0 1,0-1-1,0 1 1,0-1 0,0 1-1,0-1 1,0 1-1,0-1 1,0 1-1,0 0 1,0-1-1,0 1 1,0-1 0,0 1-1,-1-1 1,1 1-1,0 0 1,0-1-1,0 1 1,-1-1-1,1 1 1,0 0 0,-1-1-1,-6-3-180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05.443"/>
    </inkml:context>
    <inkml:brush xml:id="br0">
      <inkml:brushProperty name="width" value="0.1" units="cm"/>
      <inkml:brushProperty name="height" value="0.1" units="cm"/>
      <inkml:brushProperty name="color" value="#FFC114"/>
    </inkml:brush>
  </inkml:definitions>
  <inkml:trace contextRef="#ctx0" brushRef="#br0">86 1 5881,'-86'60'5409,"89"-55"-5017,1 0 1049,2 12-1233,21 50-56,-21-29-64,6 6-32,-14-19-48,9 16-48,-7-13-128,1-2-48,-1 5-328,0-13-152,2-15 440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2:25.721"/>
    </inkml:context>
    <inkml:brush xml:id="br0">
      <inkml:brushProperty name="width" value="0.1" units="cm"/>
      <inkml:brushProperty name="height" value="0.1" units="cm"/>
      <inkml:brushProperty name="color" value="#E71224"/>
    </inkml:brush>
  </inkml:definitions>
  <inkml:trace contextRef="#ctx0" brushRef="#br0">348 1 6161,'-27'-1'5113,"26"2"-5084,1 0 0,0 1 0,0-1-1,0 0 1,0 0 0,0 0 0,0 1 0,0-1 0,0 0 0,1 0-1,-1 0 1,0 0 0,1 0 0,-1 1 0,1-1 0,-1 0 0,2 1-1,0 3 82,-1-1-76,0-1 0,-1 1 0,1 0 0,-1-1 0,1 1 0,-1-1 1,0 1-1,0 0 0,-1-1 0,1 1 0,-1-1 0,0 1 1,0-1-1,0 1 0,0-1 0,0 1 0,-1-1 0,0 0 0,0 0 1,1 0-1,-5 5 0,-5 5 28,-1 0-1,0-1 1,-21 16 0,-10 11 54,29-21-92,1 1 0,0 0 1,2 1-1,1 1 0,0 0 0,-12 37 0,14-33-122,-1 0 0,-2-1 0,-1-1 0,-25 40 0,19-46-338,6-15 163</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2:26.052"/>
    </inkml:context>
    <inkml:brush xml:id="br0">
      <inkml:brushProperty name="width" value="0.1" units="cm"/>
      <inkml:brushProperty name="height" value="0.1" units="cm"/>
      <inkml:brushProperty name="color" value="#E71224"/>
    </inkml:brush>
  </inkml:definitions>
  <inkml:trace contextRef="#ctx0" brushRef="#br0">1 1 7194,'27'0'1142,"0"2"1,-1 2 0,30 6 0,144 53-129,-40-10-381,0-2-486,-160-51-150,0 0 0,0 0 1,0 0-1,0 0 0,0 0 0,0 0 0,0 0 1,0 0-1,-1-1 0,1 1 0,0 0 1,0 0-1,0 0 0,0 0 0,0 0 0,0 0 1,0 0-1,0 0 0,0-1 0,0 1 0,0 0 1,0 0-1,0 0 0,0 0 0,0 0 1,1 0-1,-1 0 0,0 0 0,0-1 0,0 1 1,0 0-1,0 0 0,0 0 0,0 0 1,0 0-1,0 0 0,0 0 0,0 0 0,0 0 1,0 0-1,1 0 0,-1 0 0,0-1 1,0 1-1,0 0 0,0 0 0,0 0 0,0 0 1,0 0-1,0 0 0,0 0 0,1 0 0,-1 0 1,0 0-1,0 0 0,0 0 0,0 0 1,0 0-1,0 0 0,0 0 0,1 0 0,-16-7-542,-15-2 52,-3 2 204</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2:26.493"/>
    </inkml:context>
    <inkml:brush xml:id="br0">
      <inkml:brushProperty name="width" value="0.1" units="cm"/>
      <inkml:brushProperty name="height" value="0.1" units="cm"/>
      <inkml:brushProperty name="color" value="#E71224"/>
    </inkml:brush>
  </inkml:definitions>
  <inkml:trace contextRef="#ctx0" brushRef="#br0">29 1 8282,'-1'2'291,"0"1"-1,0 0 1,1 0 0,-1 0 0,1-1 0,-1 1 0,1 0 0,0 0 0,0 0-1,1 4 1,-1-5-284,1 0-1,-1 0 0,0 0 1,0 0-1,0 0 0,0 0 1,0 0-1,0 0 0,-1 1 1,1-1-1,-1 0 0,1 0 1,-1 0-1,0 0 0,0-1 1,0 1-1,0 0 0,0 0 1,0 0-1,-2 1 0,2-2 2,0-1-1,0 1 1,1-1-1,-1 1 1,0-1-1,0 1 1,1-1-1,-1 1 1,0-1-1,1 1 0,-1 0 1,0 0-1,1-1 1,-1 1-1,1 0 1,-1 0-1,1 0 1,0-1-1,-1 1 0,1 0 1,0 1-1,13 23 119,-7-16-188,-6-8 68,0-1 0,1 0 1,-1 1-1,0-1 0,0 0 0,0 0 0,0 1 1,0-1-1,0 0 0,1 1 0,-1-1 0,0 0 1,0 0-1,1 1 0,-1-1 0,0 0 0,0 0 1,1 0-1,-1 1 0,0-1 0,0 0 0,1 0 1,-1 0-1,0 0 0,1 0 0,-1 0 0,0 1 1,1-1-1,-1 0 0,0 0 0,1 0 0,-1 0 1,0 0-1,1 0 0,-1 0 0,0 0 0,1-1 0,-1 1 1,0 0-1,0 0 0,1 0 0,-1 0 0,0 0 1,1 0-1,-1-1 0,0 1 0,0 0 0,1 0 1,-1 0-1,0-1 0,0 1 0,1 0 0,-1-1 1,28-12 159,46-12-82,109-23 0,-178 48-105,0-1 1,0 1-1,0 0 1,0 0 0,0 0-1,0 1 1,1 0-1,-1 0 1,0 0 0,0 0-1,-1 1 1,1 0-1,0 0 1,0 0 0,6 6-1,-9-7 7,-1 0 0,1 0 0,-1 0 0,0 0 0,0 1 0,1-1 0,-1 0 0,0 1 0,0-1 0,0 1 0,-1 0 0,1-1 0,0 1 0,-1 0 0,1-1 0,-1 1 0,1 0 0,0 2 0,-2-1 11,1-1 0,0 0 0,-1 0 0,0 1 0,1-1 0,-1 0 0,0 0 0,0 0 0,0 0 0,0 0-1,0 0 1,-1 0 0,1 0 0,-1 0 0,1 0 0,-1-1 0,0 1 0,-2 1 0,-8 6 30,-1 0 0,-1-1-1,0-1 1,0 0 0,0-1 0,-1 0 0,-23 5 0,-12 5 186,-14 0 130,52-14-206,1 0 0,-1 1-1,0 1 1,-16 6 0,28-10-133,0 0 0,0 0 0,1 0 0,-1 0 0,0 0 0,0 0 0,0 0 0,0 0 0,0 0 0,0 0 0,0 0 0,0 0 0,1 0 1,-1 1-1,0-1 0,0 0 0,0 0 0,0 0 0,0 0 0,0 0 0,0 0 0,0 0 0,0 0 0,0 0 0,0 0 0,1 0 0,-1 0 0,0 0 0,0 0 0,0 1 0,0-1 0,0 0 0,0 0 0,0 0 0,0 0 1,0 0-1,0 0 0,0 0 0,0 0 0,0 0 0,0 1 0,0-1 0,0 0 0,0 0 0,0 0 0,0 0 0,0 0 0,0 0 0,0 0 0,0 0 0,0 0 0,0 1 0,0-1 0,0 0 0,0 0 0,0 0 1,0 0-1,0 0 0,-1 0 0,1 0 0,0 0 0,0 0 0,0 0 0,0 0 0,0 0 0,0 1 0,0-1 0,0 0 0,15 3 126,22 0-23,-13-4-237,1-2-1,-1 0 1,0-2 0,0 0-1,0-2 1,-1-1 0,0-1 0,0 0-1,42-26 1,-64 34 119,1 0 0,0-1 0,0 1 0,0-1 0,-1 1 0,1-1 0,-1 1 0,1-1 0,-1 0 0,0 0 0,0 0 0,1 0 0,-1 0 0,-1 0 0,3-4 0,-3-16 142</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2:26.950"/>
    </inkml:context>
    <inkml:brush xml:id="br0">
      <inkml:brushProperty name="width" value="0.1" units="cm"/>
      <inkml:brushProperty name="height" value="0.1" units="cm"/>
      <inkml:brushProperty name="color" value="#E71224"/>
    </inkml:brush>
  </inkml:definitions>
  <inkml:trace contextRef="#ctx0" brushRef="#br0">195 83 6617,'-49'-82'2121,"47"190"471,1-79-2473,-1 0-1,-1-1 1,-2 1-1,-1-1 1,-1 0-1,-2 0 1,0-1-1,-2 0 1,-1 0-1,-1-2 1,-1 1-1,-24 30 1,37-55-108,0 0 1,0 1 0,-1-1-1,1 0 1,0 0 0,1 1 0,-1-1-1,0 1 1,0-1 0,0 1-1,1-1 1,-1 1 0,1-1-1,-1 1 1,1 0 0,0-1-1,0 1 1,0 0 0,0-1-1,0 1 1,0 0 0,0 2-1,1-3-4,0 0 0,0 0 0,0 0 0,0 0-1,0 0 1,0 0 0,0 0 0,1 0 0,-1 0-1,0-1 1,0 1 0,1 0 0,-1-1 0,0 1 0,1-1-1,-1 0 1,0 1 0,1-1 0,-1 0 0,2 0-1,5 1 3,0-1 0,0 0-1,0-1 1,0 1 0,0-2-1,0 1 1,0-1 0,8-3-1,7-7 15,1-1 0,-2-1 0,33-27 0,38-22 22,-84 57-24,0 2 0,1-1 1,-1 1-1,1 1 1,0 0-1,0 0 1,0 1-1,15-1 1,-8 0-28,-17 3 18,1 0 0,-1 0 0,0-1 0,1 1 0,-1 0 0,1 0 0,-1 0 0,1 0-1,-1 0 1,1 0 0,-1 0 0,1 0 0,-1 0 0,1 0 0,-1 0 0,1 0 0,-1 0 0,1 0 0,-1 0 0,0 0 0,1 1 0,-1-1 0,1 0 0,-1 0 0,1 1 0,-1-1 0,0 0 0,1 1 0,-3 27 263,-1-13-284,-2 14-64,0 0 0,-2-1-1,-13 33 1,17-51-791,9-20-1712,5-14 1550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2:27.490"/>
    </inkml:context>
    <inkml:brush xml:id="br0">
      <inkml:brushProperty name="width" value="0.1" units="cm"/>
      <inkml:brushProperty name="height" value="0.1" units="cm"/>
      <inkml:brushProperty name="color" value="#E71224"/>
    </inkml:brush>
  </inkml:definitions>
  <inkml:trace contextRef="#ctx0" brushRef="#br0">299 1 7858,'-6'13'935,"-24"57"1493,17-42-2421,-1-1-1,-1 0 1,-32 42 0,39-58-2,4-6 7,0 0 0,0 0 0,0 0 0,-1 0 0,1-1-1,-1 0 1,0 0 0,-1 0 0,-5 3 0,7-4 12,0-1 1,0 1 0,0 0-1,1 0 1,-1 1-1,1-1 1,0 1 0,0 0-1,0 0 1,0 0-1,-4 8 1,6-8-18,-1-1 0,0 1 0,0-1 0,0 0 0,-1 0 0,1 0 0,-1 0 0,1-1 0,-1 1 0,0-1 0,0 1 0,-6 3 1,7-5-5,-1 0 0,1 1 0,0-1 0,0 1 0,0 0 0,0-1 0,0 1 1,0 0-1,1 0 0,-1 1 0,-1 2 0,2-4 5,0-1-1,1 1 1,-1 0-1,1 0 1,-1 0-1,1 0 1,-1-1-1,1 1 1,0 0-1,0 0 1,-1 0-1,1 0 1,0 0-1,0 0 1,0 0-1,0 0 1,0 0-1,0 0 1,0 0 0,0 0-1,0 0 1,0 0-1,1 0 1,-1-1-1,0 1 1,1 0-1,-1 0 1,1 0-1,-1 0 1,2 1-1,22 7 201,-21-8-202,0-1 1,0 1 0,0 0 0,0 0-1,-1 0 1,1 0 0,0 0-1,0 1 1,-1-1 0,1 1-1,-1-1 1,1 1 0,-1 0 0,0 0-1,4 5 1,-2 1 22,0 0 1,0 1-1,0-1 1,-1 1-1,-1 0 1,0 0-1,0 0 1,0 0-1,-1 0 1,0 14-1,-7 106 398,1-57-262,2 52-176,8-107-339,-5-17 337,0 1-1,1-1 0,-1 0 1,0 0-1,0 0 0,1 0 1,-1 0-1,0 0 0,0 0 1,0 1-1,1-1 1,-1 0-1,0 0 0,0 0 1,1 0-1,-1 0 0,0 0 1,0 0-1,1 0 0,-1 0 1,0 0-1,0 0 0,1-1 1,-1 1-1,0 0 1,0 0-1,0 0 0,1 0 1,-1 0-1,0 0 0,0 0 1,0-1-1,1 1 0,-1 0 1,0 0-1,0 0 0,0 0 1,0-1-1,1 1 1,-1 0-1,0 0 0,0 0 1,0-1-1,0 1 0,0 0 1,0 0-1,0-1 0,0 1 1,0 0-1,1 0 0,-1-1 1,0 1-1,0 0 1,0 0-1,-1-1 0,1 1 1,0 0-1,6-19-347</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2:27.816"/>
    </inkml:context>
    <inkml:brush xml:id="br0">
      <inkml:brushProperty name="width" value="0.1" units="cm"/>
      <inkml:brushProperty name="height" value="0.1" units="cm"/>
      <inkml:brushProperty name="color" value="#E71224"/>
    </inkml:brush>
  </inkml:definitions>
  <inkml:trace contextRef="#ctx0" brushRef="#br0">1 3 8298,'4'-1'395,"0"0"-1,1 1 1,-1-1 0,0 1 0,1 0-1,-1 0 1,0 0 0,6 2 0,63 16-244,-48-10 207,-19-7-326,0 1 0,0 0 1,0 0-1,0 1 0,0 0 0,-1 0 1,1 0-1,-1 0 0,0 1 0,8 8 0,-10-9-18,0 0 0,-1 0 0,0 1 0,0-1 0,0 1 0,0 0 0,-1-1 0,1 1 0,-1 0 0,0 0-1,0 0 1,0 0 0,-1 0 0,1 0 0,-1 0 0,0 0 0,0 0 0,-1 5 0,-4 22 70,-1-1 1,-13 36 0,10-35-49,1-1 0,-5 37 1,6 40-1,7-72-42,-2 0 1,-2 0 0,-1 0-1,-18 63 1,-14 11-919,30-95 376,-3-17 247</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2:28.132"/>
    </inkml:context>
    <inkml:brush xml:id="br0">
      <inkml:brushProperty name="width" value="0.1" units="cm"/>
      <inkml:brushProperty name="height" value="0.1" units="cm"/>
      <inkml:brushProperty name="color" value="#E71224"/>
    </inkml:brush>
  </inkml:definitions>
  <inkml:trace contextRef="#ctx0" brushRef="#br0">0 37 8130,'4'-5'2920,"9"-5"-2384,3 3-303,16 7-65,-11-13-56,8 11-56,6 7 0,-4 2-64,-3-2-56,-5-4-200,3 4-185,-16-1 281</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2:28.471"/>
    </inkml:context>
    <inkml:brush xml:id="br0">
      <inkml:brushProperty name="width" value="0.1" units="cm"/>
      <inkml:brushProperty name="height" value="0.1" units="cm"/>
      <inkml:brushProperty name="color" value="#E71224"/>
    </inkml:brush>
  </inkml:definitions>
  <inkml:trace contextRef="#ctx0" brushRef="#br0">29 25 8242,'-17'17'3072,"9"-4"-2415,5 0-209,11 8-176,4-11-120,7-5-48,11 1-24,3-12-72,0-9 8,4-6-136,0-4-152,12 4-1209,-10-1 1017</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2:28.987"/>
    </inkml:context>
    <inkml:brush xml:id="br0">
      <inkml:brushProperty name="width" value="0.1" units="cm"/>
      <inkml:brushProperty name="height" value="0.1" units="cm"/>
      <inkml:brushProperty name="color" value="#E71224"/>
    </inkml:brush>
  </inkml:definitions>
  <inkml:trace contextRef="#ctx0" brushRef="#br0">351 0 8506,'-14'29'1230,"1"1"0,-14 47 0,17-45-1200,-1 0 0,-18 33 1,8-27 79,5-10-14,1 0 0,1 1 0,1 1 0,2 0-1,-9 36 1,14-41-20,4-20-64,0-1 1,1 0-1,0 1 1,0-1-1,0 1 1,1-1-1,-1 1 1,1-1-1,0 1 1,0-1-1,2 10 0,2-13-5,0 0-1,0 0 1,1 0-1,-1 0 1,0-1-1,0 1 0,0-1 1,1 0-1,-1 0 1,7-2-1,27-13 47,-34 12-53,1 1 0,-1 0 0,1 0 0,0 0 0,0 1 0,-1-1 0,1 1 0,0 0 0,0 1 0,6-1 1,71 6-143,-84-4 143,0 0-1,0 0 1,1 0-1,-1 0 0,1 1 1,-1-1-1,1 1 1,-1-1-1,1 1 1,0-1-1,-1 1 1,1 0-1,-1 2 1,-10 13-1,-12 17 0,10-13 6,0 0 1,-2-2-1,0 0 1,-1 0-1,0-2 1,-31 24-1,44-39 1,-1 1-1,0 1 1,1-1-1,0 1 1,0 0 0,0-1-1,0 2 1,-5 7-1,9-12-4,-1 1 0,1 0-1,0-1 1,-1 1 0,1 0-1,0 0 1,-1 0 0,1-1-1,0 1 1,0 0 0,0 0-1,0 0 1,0 0 0,0-1-1,0 1 1,0 0 0,0 0-1,0 0 1,0 0 0,1-1-1,-1 1 1,0 0 0,1 0-1,0 1 1,0-1 1,1 0-1,-1 1 0,1-1 1,0 0-1,-1 0 1,1 0-1,0 0 1,0 0-1,0 0 1,0-1-1,0 1 0,0-1 1,0 1-1,0-1 1,3 0-1,7 0-49,1 0 0,-1-1 0,1-1 0,-1 0 0,0 0 1,0-1-1,0-1 0,0 0 0,20-11 0,-14 8-184,0 0 0,0 1 0,22-5 0,-40 11 227,0 0 0,1 0 1,-1-1-1,0 1 1,1 0-1,-1 0 1,0 0-1,0-1 0,1 1 1,-1 0-1,0 0 1,1 0-1,-1 0 0,0 0 1,1 0-1,-1 0 1,0 0-1,1 0 1,-1 0-1,0 0 0,1 0 1,-1 0-1,0 0 1,1 0-1,-1 0 1,0 0-1,1 0 0,-1 0 1,0 0-1,1 1 1,-1-1-1,0 0 0,0 0 1,1 0-1,-1 0 1,0 1-1,1-1 1,-1 0-1,0 0 0,0 1 1,0-1-1,1 0 1,-1 1-1,0-1 1,0 0-1,0 1 0,-15 12-6,-29 14 130,-127 83 795,52-30-104,112-75-766,-25 18 263,31-22-301,1-1 0,-1 1 0,1-1-1,0 1 1,0-1 0,-1 1 0,1-1 0,0 1 0,0 0-1,-1-1 1,1 1 0,0-1 0,0 1 0,0-1 0,0 1-1,0 0 1,0-1 0,0 1 0,0-1 0,0 1 0,0 0-1,0-1 1,1 2 0,0-1 1,0 0 0,0 0 0,0 0 0,0 0 1,0 0-1,0 0 0,0 0 0,0 0 0,0 0 0,1-1 0,-1 1 0,0 0 0,0-1 0,3 2 0,5 0-1,0 0 0,-1 0-1,1 0 1,1-1 0,-1 0-1,0-1 1,0 0 0,0-1-1,0 0 1,0 0 0,0 0-1,0-2 1,0 1 0,0-1-1,-1 0 1,17-9 0,12-7-246,-2-3 0,49-36 0,-54 36-164,20-15-320,-3-3 315</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2:29.326"/>
    </inkml:context>
    <inkml:brush xml:id="br0">
      <inkml:brushProperty name="width" value="0.1" units="cm"/>
      <inkml:brushProperty name="height" value="0.1" units="cm"/>
      <inkml:brushProperty name="color" value="#E71224"/>
    </inkml:brush>
  </inkml:definitions>
  <inkml:trace contextRef="#ctx0" brushRef="#br0">75 3 8130,'-7'-2'4017,"6"7"-2753,1 10-832,8 22-16,-2 52-168,-2-26-64,-6 1-88,-9-2-64,7-3-32,-10-11-8,-3-6-208,-1-5-104,13-10-376,2-5-144,-7-14 512</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05.765"/>
    </inkml:context>
    <inkml:brush xml:id="br0">
      <inkml:brushProperty name="width" value="0.1" units="cm"/>
      <inkml:brushProperty name="height" value="0.1" units="cm"/>
      <inkml:brushProperty name="color" value="#FFC114"/>
    </inkml:brush>
  </inkml:definitions>
  <inkml:trace contextRef="#ctx0" brushRef="#br0">1 59 6457,'43'-7'2291,"63"-9"252,144-7-2518,-47 10 337,-199 13-337,-1 1 0,0-1 0,1 1 0,-1 0 0,0 0-1,0 0 1,0 0 0,1 0 0,4 3 0,-7-3-11,0-1 0,-1 1 0,1-1 0,0 1 0,0-1 0,-1 1 0,1 0 0,0-1 0,-1 1 0,1 0 0,0-1 0,-1 1 0,1 0 0,-1 0 0,1 0 0,-1 0 0,0-1 0,1 1 0,-1 0 0,0 0 0,0 0 0,0 0 0,1 0 0,-1 0 0,0 0 0,0 0 0,0 0 0,0 0 0,-1 0 0,1 0 0,0 0 0,0 0 0,-1-1 0,1 1 0,0 0 0,-1 0 0,1 0 0,-2 1 0,-4 12 124,-1 1 0,1 0 0,1 0-1,1 0 1,0 0 0,-2 24-1,-6 21-26,-74 225-51,84-278-86,-1-1 0,0 0 0,-1 0-1,0 0 1,0 0 0,0 0 0,0-1 0,-9 8-1,11-11-121,0 0-1,-1 0 0,1-1 0,0 1 0,-1 0 1,1-1-1,-1 0 0,1 1 0,-1-1 0,0 0 1,1 0-1,-1-1 0,0 1 0,0 0 1,1-1-1,-1 0 0,0 0 0,0 0 0,0 0 1,0 0-1,0 0 0,1-1 0,-1 1 1,-3-2-1,-15-12-1006</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2:29.670"/>
    </inkml:context>
    <inkml:brush xml:id="br0">
      <inkml:brushProperty name="width" value="0.1" units="cm"/>
      <inkml:brushProperty name="height" value="0.1" units="cm"/>
      <inkml:brushProperty name="color" value="#E71224"/>
    </inkml:brush>
  </inkml:definitions>
  <inkml:trace contextRef="#ctx0" brushRef="#br0">0 11 7674,'45'-5'5560,"13"0"-5549,-54 5 30,0 0-1,0 0 1,0 1-1,-1-1 0,1 1 1,0 0-1,0 0 0,0 0 1,-1 0-1,1 1 0,4 2 1,-6-2-23,0 1 1,1-1 0,-2 0-1,1 1 1,0-1 0,0 1-1,-1 0 1,0 0 0,1-1-1,-1 1 1,0 0 0,0 0-1,-1 0 1,1 0 0,0 6-1,5 51 242,-2 0 0,-5 78 0,0-32 42,-18 316-231,12-391-789,1-29 14,-1-17 10,0-13 176</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2:30.021"/>
    </inkml:context>
    <inkml:brush xml:id="br0">
      <inkml:brushProperty name="width" value="0.1" units="cm"/>
      <inkml:brushProperty name="height" value="0.1" units="cm"/>
      <inkml:brushProperty name="color" value="#E71224"/>
    </inkml:brush>
  </inkml:definitions>
  <inkml:trace contextRef="#ctx0" brushRef="#br0">41 58 8154,'-41'-58'3096,"41"66"-2271,5 12-561,-5-7-40,10 4-64,0-3-48,-3-5-24,6-4-64,-3-5-24,1 4-80,-1 3-200,-2 0-128,-5 1 288,-3-5-8</inkml:trace>
  <inkml:trace contextRef="#ctx0" brushRef="#br0" timeOffset="1">56 164 7586,'-49'60'2872,"51"-47"-2080,-6-8-127,4 1-153,10 6-96,-2-7-184,6 3-40,4-3-104,-7-7-24,7 4-56,-3-2-32,-4-4-160,16 13 3344,-19-3-2391</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2:30.390"/>
    </inkml:context>
    <inkml:brush xml:id="br0">
      <inkml:brushProperty name="width" value="0.1" units="cm"/>
      <inkml:brushProperty name="height" value="0.1" units="cm"/>
      <inkml:brushProperty name="color" value="#E71224"/>
    </inkml:brush>
  </inkml:definitions>
  <inkml:trace contextRef="#ctx0" brushRef="#br0">28 129 9106,'-25'0'3353,"22"0"-2745,26-5-240,25 1-24,29-10 24,13-3 40,7-4-24,-15-5-96,-11 8-120,-17 3-72,5 13-96,-1 7 0,-11-3-136,-1-2-152,-8 0-224,-7-4-136,-4 3-328,-6-7 624</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2:30.717"/>
    </inkml:context>
    <inkml:brush xml:id="br0">
      <inkml:brushProperty name="width" value="0.1" units="cm"/>
      <inkml:brushProperty name="height" value="0.1" units="cm"/>
      <inkml:brushProperty name="color" value="#E71224"/>
    </inkml:brush>
  </inkml:definitions>
  <inkml:trace contextRef="#ctx0" brushRef="#br0">388 9 9282,'2'-9'3305,"5"13"-2793,-3 5-272,-8 10 40,-11 4-16,-16 11 80,6 4 0,-11 16-112,3 8-64,-16-3-104,-1 20-24,6-13-80,1-4-128,19-7-344,-8-29-232,18-1 408</inkml:trace>
  <inkml:trace contextRef="#ctx0" brushRef="#br0" timeOffset="1">374 240 8850,'34'-16'3177,"10"16"-2761,-12-4-176,-14-1-144,8 5-48,-10-4-32,7 5 24,-1 1-112,-8-4-136,0 4-328,-11-2-281,-3 1 497</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2:31.235"/>
    </inkml:context>
    <inkml:brush xml:id="br0">
      <inkml:brushProperty name="width" value="0.1" units="cm"/>
      <inkml:brushProperty name="height" value="0.1" units="cm"/>
      <inkml:brushProperty name="color" value="#E71224"/>
    </inkml:brush>
  </inkml:definitions>
  <inkml:trace contextRef="#ctx0" brushRef="#br0">85 0 8666,'9'8'355,"-1"-1"1,1 1-1,0-2 1,1 0-1,0 0 1,0 0-1,0-1 1,0-1-1,1 0 1,18 5-1,-9-5-280,1-1 1,-1-1-1,1-1 0,40-2 0,-49 1-47,-1-1 0,1 1 1,-1 1-1,0 0 0,1 1 0,-1 0 0,19 7 0,-26-8-24,1 1 0,-1 0 0,1 1-1,-1-1 1,0 0 0,0 1 0,0 0 0,-1 0 0,1 0-1,-1 1 1,0-1 0,0 1 0,0 0 0,0 0 0,0 0-1,-1 0 1,0 0 0,0 1 0,0-1 0,3 9 0,-3 1 0,0-1 1,-1 1 0,-1-1 0,0 1-1,0 0 1,-2-1 0,1 1 0,-2-1 0,0 0-1,-6 18 1,1-7-3,-2-1-1,0-1 1,-1 1-1,-24 35 1,33-56-4,1 0 0,0 0 1,0 0-1,-1 0 0,1-1 1,-1 1-1,1 0 0,-1-1 1,0 1-1,0-1 0,0 1 1,1-1-1,-1 0 0,0 0 1,-1 0-1,1 0 0,0 0 1,0-1-1,0 1 0,-1-1 1,1 1-1,-4-1 0,4 0-10,-1-1 0,1 0 0,0 1 0,-1-1 0,1-1 0,0 1 0,0 0 0,0 0 0,-1-1 0,2 1 0,-1-1 0,0 0 0,0 0-1,0 1 1,1-1 0,-1 0 0,-1-3 0,-3-4-25,1-1 0,0 1 0,0-1 0,1-1 0,0 1-1,1-1 1,0 1 0,-1-13 0,0-9-13,1-45 1,4 67 42,-1 0 0,1 0 0,1 0 1,0 0-1,0 0 0,1 1 1,0-1-1,8-14 0,-2 4 11,-9 18 8,1-1-1,0 0 1,0 1 0,0-1 0,0 1 0,1 0 0,-1-1-1,1 1 1,0 0 0,-1 0 0,1 0 0,0 0 0,0 0 0,3-2-1,-25 15 338,0 0 0,0 2 0,-25 21-1,-35 24 58,56-43-366,2 1 1,0 1 0,1 1-1,1 1 1,0 1 0,1 0 0,-19 29-1,37-47-134,-2 2-252,2-7-426,3-6 328</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2:33.339"/>
    </inkml:context>
    <inkml:brush xml:id="br0">
      <inkml:brushProperty name="width" value="0.1" units="cm"/>
      <inkml:brushProperty name="height" value="0.1" units="cm"/>
      <inkml:brushProperty name="color" value="#E71224"/>
    </inkml:brush>
  </inkml:definitions>
  <inkml:trace contextRef="#ctx0" brushRef="#br0">423 0 4425,'-57'21'2004,"39"-29"-195,1 0-803,17 8-997,0 0 0,0 0 0,0 0 0,-1 0 0,1 0 0,0 0 0,0 0 0,0 0 1,-1 0-1,1 0 0,0 0 0,0 0 0,0 0 0,0 0 0,-1 0 0,1 0 0,0 0 0,0 0 0,0 0 1,-1 0-1,1 0 0,0 0 0,0 0 0,0 0 0,0 0 0,0 0 0,-1 1 0,1-1 0,0 0 0,0 0 1,0 0-1,0 0 0,0 0 0,0 1 0,-1-1 0,1 0 0,0 0 0,0 0 0,0 0 0,0 0 0,0 1 1,0-1-1,0 0 0,0 0 0,0 0 0,0 1 0,0-1 0,0 0 0,0 0 0,0 0 0,0 0 1,0 1-1,0-1 0,0 0 0,0 0 0,0 0 0,0 1 0,0-1 0,0 0 0,0 0 0,1 0 0,0 7 25,0-1 0,-1 0-1,1 0 1,-1 0-1,0 1 1,-1-1-1,0 0 1,0 0-1,0 0 1,0 0-1,-1 0 1,0 0 0,-4 7-1,0 0 6,-1 0-1,-1-1 1,0 0 0,-20 21-1,-4 2-2,1 1 0,2 1 0,1 1 0,-28 55 0,47-78-9,-1 1 0,0-2-1,-22 25 1,12-15 192,22-34-114,1 0 0,-1 1 0,1-1 0,9-16 0,-4 13-98,2 0 0,-1 1 0,1 0 0,1 0 0,0 1 0,1 1 0,0 0 0,0 1 0,1 0 0,0 0 0,1 2 0,0 0 0,0 0 0,1 1 0,-1 1 0,20-4 0,-34 9-5,1 0 0,0-1-1,-1 1 1,1 0 0,0 0 0,-1 0 0,1 0 0,0 0 0,-1 0 0,1 0-1,-1 0 1,1 1 0,0-1 0,-1 0 0,1 0 0,0 0 0,-1 1 0,1-1 0,-1 0-1,1 1 1,-1-1 0,1 0 0,-1 1 0,1-1 0,-1 1 0,1-1 0,-1 1-1,1-1 1,-1 1 0,0-1 0,1 1 0,-1 0 0,0-1 0,0 1 0,1-1-1,-1 1 1,0 0 0,0-1 0,0 1 0,0 0 0,0-1 0,0 1 0,0 0 0,-3 34 18,2-27-12,-10 80 107,4-24 73,-28 111 1,24-137-139,-4 13 70,-28 67-1,37-107-105,1 1 0,1 1 1,0-1-1,1 1 0,0-1 0,1 1 0,0 0 0,1 0 1,0 0-1,2 20 0,-1-32-20,0-1 0,1 1 0,-1 0 0,0-1-1,0 1 1,0 0 0,0-1 0,1 1 0,-1 0 0,0-1 0,1 1 0,-1-1 0,0 1-1,1 0 1,-1-1 0,1 1 0,-1-1 0,1 1 0,-1-1 0,1 0 0,-1 1-1,1-1 1,-1 1 0,1-1 0,-1 0 0,1 1 0,0-1 0,-1 0 0,1 0 0,0 0-1,-1 0 1,1 1 0,0-1 0,-1 0 0,1 0 0,0 0 0,-1 0 0,1 0-1,0-1 1,-1 1 0,1 0 0,0 0 0,-1 0 0,1 0 0,0-1 0,-1 1 0,1 0-1,-1-1 1,1 1 0,0-1 0,-1 1 0,1 0 0,-1-1 0,1 1 0,-1-1-1,0 1 1,1-1 0,-1 0 0,1 1 0,-1-1 0,40-45-1307,-29 32 645,33-35-164</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2:33.670"/>
    </inkml:context>
    <inkml:brush xml:id="br0">
      <inkml:brushProperty name="width" value="0.1" units="cm"/>
      <inkml:brushProperty name="height" value="0.1" units="cm"/>
      <inkml:brushProperty name="color" value="#E71224"/>
    </inkml:brush>
  </inkml:definitions>
  <inkml:trace contextRef="#ctx0" brushRef="#br0">0 48 7882,'0'-3'2816,"10"1"-2512,10 2-24,6 3-120,-3-4-40,0-2-16,8 3-15,7 0-17,2 0-40,1-10-8,-3-3-8,1 3-104,-3 1-113,-8 11-1095,8 5 888</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2:34.123"/>
    </inkml:context>
    <inkml:brush xml:id="br0">
      <inkml:brushProperty name="width" value="0.1" units="cm"/>
      <inkml:brushProperty name="height" value="0.1" units="cm"/>
      <inkml:brushProperty name="color" value="#E71224"/>
    </inkml:brush>
  </inkml:definitions>
  <inkml:trace contextRef="#ctx0" brushRef="#br0">0 0 6785,'18'22'662,"-9"-12"-346,0 0 1,-1 1-1,11 19 1,-17-26-291,-1 0 0,1 0 0,-1 0 0,0 0 0,0 0-1,0 0 1,0 0 0,-1 0 0,0 0 0,1 0 0,-2 0 0,1 0 0,0 0 0,-1 1 0,0-1 0,-1 4 0,1 12-45,1-19 19,0-1-1,0 0 1,0 0-1,0 1 1,0-1 0,0 0-1,0 0 1,0 1 0,0-1-1,0 0 1,0 0-1,0 1 1,0-1 0,0 0-1,0 0 1,0 0 0,0 1-1,1-1 1,-1 0-1,0 0 1,0 0 0,0 1-1,0-1 1,1 0 0,-1 0-1,0 0 1,0 0 0,0 0-1,1 0 1,-1 1-1,0-1 1,0 0 0,0 0-1,1 0 1,-1 0 0,0 0-1,0 0 1,1 0-1,-1 0 1,0 0 0,0 0-1,1 0 1,-1 0 0,0 0-1,0 0 1,0 0-1,1 0 1,-1 0 0,0 0-1,0 0 1,1-1 0,-1 1-1,0 0 1,0 0-1,0 0 1,1 0 0,-1 0-1,0-1 1,0 1 0,0 0-1,0 0 1,1 0-1,-1-1 1,0 1 0,0 0-1,0 0 1,29-22 48,-17 12-45,-3 0-2,0 2 1,1-1-1,0 2 0,1-1 1,-1 1-1,2 1 1,-1 0-1,0 0 1,1 1-1,0 1 1,22-6-1,-9 6-10,1 0 0,0 2 0,1 1-1,-1 1 1,0 1 0,43 8 0,-67-8-1,0-1 1,0 0-1,0 1 1,0 0-1,0-1 0,-1 1 1,1 0-1,0 0 1,-1 0-1,1 0 0,0 0 1,-1 0-1,1 1 1,-1-1-1,0 0 0,2 3 1,-2-3 5,-1 0 0,0 0 0,0 0 0,1 0 0,-1 0 0,0 0 0,0 0 0,0-1 0,0 1 0,0 0 0,-1 0 0,1 0 0,0 0 0,0 0 0,0 0 0,-1 0 0,1 0 0,-1-1 0,1 1 0,0 0 0,-1 0 0,1 0 0,-2 1 0,-4 3 13,1 1-1,-1-1 1,0 0 0,0-1 0,-1 1-1,1-1 1,-9 3 0,-44 27 650,2 2 1,-90 75 0,122-86-229,24-24-419,0 0 1,0-1 0,0 1-1,1 0 1,-1 0 0,0 0-1,1-1 1,-1 1 0,1 0-1,-1 0 1,1 0 0,-1 0-1,1 0 1,0 0 0,0 0-1,-1 0 1,1 0 0,0 0-1,0 0 1,0 0 0,0 0-1,0 0 1,0 1 0,0-1-1,0 0 1,1 0 0,-1 0-1,0 0 1,1 1 0,4-3-26,0 0 0,-1-1 0,0 0 0,1 0 0,-1 0 0,0 0 0,0-1 0,0 0 0,-1 0 1,1 0-1,5-5 0,3-2-70,-3 3-29,0-1 0,0 0 0,-1 0-1,0-1 1,-1 0 0,0-1 0,7-10 0,7-18-186</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2:34.467"/>
    </inkml:context>
    <inkml:brush xml:id="br0">
      <inkml:brushProperty name="width" value="0.1" units="cm"/>
      <inkml:brushProperty name="height" value="0.1" units="cm"/>
      <inkml:brushProperty name="color" value="#E71224"/>
    </inkml:brush>
  </inkml:definitions>
  <inkml:trace contextRef="#ctx0" brushRef="#br0">294 1 6489,'-1'1'135,"-1"0"0,1 0 0,0 0 0,-1 0 0,1 0 0,0 0 0,0 0 0,0 0 0,0 1 0,0-1 0,0 0 0,0 1-1,0-1 1,1 1 0,-1-1 0,1 1 0,-1 0 0,1-1 0,-1 1 0,1 2 0,-9 45-242,8-36 404,-62 256 1242,50-210-1419,3 1 0,-5 90 0,10-83-48,-21 109 0,13-117-28,-3-1 1,-46 111-1,42-139-16,7-25-129,13-5 81,-1-1 0,0 1 0,1-1-1,-1 1 1,1-1 0,-1 0 0,1 1 0,-1-1-1,1 0 1,-1 1 0,1-1 0,0 0 0,-1 0-1,1 1 1,0-1 0,0 0 0,-1 0 0,1 0-1,0 1 1,0-1 0,0-1 0,-1-26-496,14-7 206</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2:34.819"/>
    </inkml:context>
    <inkml:brush xml:id="br0">
      <inkml:brushProperty name="width" value="0.1" units="cm"/>
      <inkml:brushProperty name="height" value="0.1" units="cm"/>
      <inkml:brushProperty name="color" value="#E71224"/>
    </inkml:brush>
  </inkml:definitions>
  <inkml:trace contextRef="#ctx0" brushRef="#br0">5 45 6713,'-2'-17'696,"0"-11"802,6 29-899,7 14-167,9 15-243,1-1-1,1-1 1,1 0 0,2-2-1,0-1 1,2-1 0,1-2-1,0 0 1,2-2 0,52 27-1,-58-34-123,27 14 52,-2 2 0,-1 2-1,67 55 1,-99-65-10,-7-8-243,-9-13 96,0 0 1,0-1 0,0 1 0,0 0-1,0 0 1,0 0 0,0 0 0,0 0-1,0 0 1,0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06.099"/>
    </inkml:context>
    <inkml:brush xml:id="br0">
      <inkml:brushProperty name="width" value="0.1" units="cm"/>
      <inkml:brushProperty name="height" value="0.1" units="cm"/>
      <inkml:brushProperty name="color" value="#FFC114"/>
    </inkml:brush>
  </inkml:definitions>
  <inkml:trace contextRef="#ctx0" brushRef="#br0">21 1 8250,'8'10'3106,"8"21"-3086,-10-18 229,-3-8-204,-1 0-1,0 0 0,0 1 1,0-1-1,-1 0 1,0 1-1,0-1 1,0 1-1,0 0 1,-1-1-1,0 1 0,0 0 1,-2 10-1,-2 2 65,-1 0 0,-14 33 0,-4 15 109,17-47-134,5-15-69,-1 0 0,1 0 1,0 0-1,0 1 0,1-1 0,-1 0 0,1 1 0,0 6 0,1-9-14,-1-1 0,1 1 0,0-1 0,-1 0 1,1 1-1,0-1 0,0 0 0,0 0 0,0 0 0,0 1 0,1-1 0,-1 0 1,0-1-1,0 1 0,1 0 0,-1 0 0,1 0 0,-1-1 0,0 1 0,1-1 0,-1 1 1,1-1-1,0 0 0,-1 1 0,1-1 0,-1 0 0,1 0 0,-1 0 0,3 0 0,-1-1 2,1 1-1,-1 0 0,0-1 0,1 0 0,-1 0 0,0 0 0,0 0 1,0 0-1,0-1 0,0 1 0,0-1 0,0 0 0,0 0 0,-1 0 1,1 0-1,3-5 0,45-51 32,-14 14-21,4 8-24,-18 21 24,-23 15-11,0 0-1,0-1 1,1 1 0,-1 0 0,0 0 0,0 0-1,1-1 1,-1 1 0,0 0 0,1 0-1,-1 0 1,0 0 0,1 0 0,-1 0 0,0 0-1,1 0 1,-1-1 0,0 1 0,1 0-1,-1 1 1,0-1 0,1 0 0,-1 0 0,0 0-1,1 0 1,-1 0 0,0 0 0,0 0-1,1 0 1,-1 0 0,0 1 0,1-1 0,-1 0-1,0 0 1,0 0 0,1 1 0,-1-1-1,0 0 1,0 4 36,0 0 0,0 0 0,-1 0-1,0-1 1,0 1 0,0-1 0,0 1-1,0 0 1,-1-1 0,-3 7 0,-2 6 106,-7 29 59,2 2-1,-10 79 1,22-125-203,-3 19-6,1-15-45,1 0 0,0 0 0,0 0 0,1 0 0,0 0 0,-1 0-1,2 1 1,-1-1 0,2 6 0,-2-11 113,0 1-1,1-1 1,-1 1 0,0-1-1,1 0 1,-1 1 0,0-1-1,1 0 1,-1 0 0,1 1-1,-1-1 1,1 0 0,-1 0-1,0 0 1,1 1-1,-1-1 1,1 0 0,-1 0-1,1 0 1,-1 0 0,1 0-1,-1 0 1,1 0 0,-1 0-1,1 0 1,-1 0 0,1 0-1,-1 0 1,1 0 0,-1-1-1,1 1 1,-1 0 0,1 0-1,-1-1 1,0 1 0,1 0-1,-1 0 1,1-1 0,-1 1-1,0 0 1,1-1 0,-1 1-1,1-1 1,1-1 462,20-10 1032</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2:35.203"/>
    </inkml:context>
    <inkml:brush xml:id="br0">
      <inkml:brushProperty name="width" value="0.1" units="cm"/>
      <inkml:brushProperty name="height" value="0.1" units="cm"/>
      <inkml:brushProperty name="color" value="#E71224"/>
    </inkml:brush>
  </inkml:definitions>
  <inkml:trace contextRef="#ctx0" brushRef="#br0">0 131 8218,'1'-1'143,"-1"-1"1,1 1 0,0-1-1,-1 1 1,1 0 0,0-1-1,0 1 1,0 0 0,0 0-1,0-1 1,0 1 0,0 0-1,0 0 1,0 0 0,1 0-1,-1 0 1,0 1 0,1-1-1,-1 0 1,0 1 0,3-2-1,37-7-510,-22 6 598,115-39-95,-93 28-11,1 1 0,60-10 0,-99 22-121,0 1 0,1 0-1,-1 0 1,0 0 0,1 0-1,-1 0 1,0 1 0,0-1 0,1 1-1,-1 0 1,0 0 0,0 0-1,0 1 1,0-1 0,0 1 0,-1 0-1,1-1 1,0 1 0,-1 0-1,1 1 1,-1-1 0,0 0 0,1 1-1,-1-1 1,0 1 0,-1 0-1,1 0 1,0 0 0,-1-1 0,0 2-1,0-1 1,1 0 0,-2 0-1,1 0 1,0 0 0,0 4 0,0 0-2,0 0-1,-1 0 1,1-1 0,-1 1 0,-1 0 0,1 0 0,-1-1 0,0 1 0,-1 0 0,1-1 0,-1 1 0,-1-1 0,1 0 0,-1 1-1,0-1 1,-1-1 0,-3 7 0,-4-1-179,0 0 0,0-1 0,-1 0 0,0-1 0,-1 0 0,0-1 0,0-1 1,-1 0-1,0 0 0,0-2 0,0 1 0,-22 3 0,33-8 62,1-1 0,0 0 0,-1 0 1,1 0-1,0 0 0,-1 0 0,1 0 1,0 0-1,-1-1 0,1 0 0,0 1 1,0-1-1,0 0 0,-1 0 0,1 0 1,0 0-1,0 0 0,-3-3 0,-12-16-464</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2:35.536"/>
    </inkml:context>
    <inkml:brush xml:id="br0">
      <inkml:brushProperty name="width" value="0.1" units="cm"/>
      <inkml:brushProperty name="height" value="0.1" units="cm"/>
      <inkml:brushProperty name="color" value="#E71224"/>
    </inkml:brush>
  </inkml:definitions>
  <inkml:trace contextRef="#ctx0" brushRef="#br0">44 48 2873,'15'-48'1313,"-12"60"1644,-5 21-2625,-28 64-107,5-23 1230,20-61 404,27-29-1527,7 0-272,-15 9-44,0 0 1,0-1-1,-1-1 0,20-16 1,-22 15-108,-1 0 0,1 2 0,0-1 0,1 1-1,0 1 1,19-9 0,-13 7-85</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2:35.853"/>
    </inkml:context>
    <inkml:brush xml:id="br0">
      <inkml:brushProperty name="width" value="0.1" units="cm"/>
      <inkml:brushProperty name="height" value="0.1" units="cm"/>
      <inkml:brushProperty name="color" value="#E71224"/>
    </inkml:brush>
  </inkml:definitions>
  <inkml:trace contextRef="#ctx0" brushRef="#br0">151 1 4937,'6'57'6450,"-5"-50"-6470,0 0 1,0 0-1,-1 0 0,0 0 1,0 0-1,0 0 0,-1 0 1,0 0-1,-4 13 0,-9 29 86,-3 0 0,-1-1 0,-34 61 0,44-93-99,1 0-1,-9 32 0,6-20-142,3-16-89,3-12 123</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2:36.202"/>
    </inkml:context>
    <inkml:brush xml:id="br0">
      <inkml:brushProperty name="width" value="0.1" units="cm"/>
      <inkml:brushProperty name="height" value="0.1" units="cm"/>
      <inkml:brushProperty name="color" value="#E71224"/>
    </inkml:brush>
  </inkml:definitions>
  <inkml:trace contextRef="#ctx0" brushRef="#br0">0 63 7306,'116'-48'2335,"-108"45"-2196,1 0 1,-1 1-1,1 0 1,0 0-1,0 1 1,0 0-1,0 0 1,0 1-1,0 0 1,13 3-1,8 0 79,42-1 145,223 18 405,-271-16-741,-1 1 0,34 12 0,-61-20-1592,2 3 1183</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2:36.626"/>
    </inkml:context>
    <inkml:brush xml:id="br0">
      <inkml:brushProperty name="width" value="0.1" units="cm"/>
      <inkml:brushProperty name="height" value="0.1" units="cm"/>
      <inkml:brushProperty name="color" value="#E71224"/>
    </inkml:brush>
  </inkml:definitions>
  <inkml:trace contextRef="#ctx0" brushRef="#br0">132 1 6705,'-97'80'1948,"95"-77"-1923,-1-1 0,1 1 1,0-1-1,0 1 0,0 0 1,0-1-1,1 1 0,-1 0 1,1 0-1,0 0 0,0 1 1,0-1-1,0 0 0,0 0 1,1 1-1,-1-1 0,1 0 1,0 1-1,0-1 0,0 0 1,1 5-1,0 9 15,-7 14-1,5-25-37,-1-1 1,1 1-1,0 0 1,1 0-1,-1 0 0,1 0 1,0 1-1,1-1 1,-1 0-1,4 10 0,-4-20-17,0 0 1,0 0-1,1 0 0,-1 1 0,1-1 0,0 0 0,0 1 0,0-1 0,1 0 1,2-5-1,19-35 170,15-5 609,-34 45-710,0 0 0,-1 0-1,1 0 1,1 1-1,-1 0 1,0 0-1,1 0 1,0 0-1,0 1 1,-1-1-1,1 1 1,1 1-1,7-3 1,7 0-3,1 0 1,25 0-1,-11 1-8,-16 1-41,0 1-1,1 1 0,24 2 0,-37-1-12,-1 0 0,1 0 0,-1 1 1,1 0-1,-1 0 0,0 0 0,0 1 0,0-1 0,0 2 0,0-1 0,0 1 0,9 8 0,-14-12 8,-1 1-1,1-1 1,-1 1 0,1 0-1,-1-1 1,1 1 0,-1 0-1,1 0 1,-1-1 0,0 1-1,0 0 1,1 0 0,-1-1-1,0 1 1,0 0 0,0 0-1,0 0 1,0-1 0,0 1-1,0 0 1,0 0 0,0 0-1,0-1 1,0 1 0,-1 0-1,1 0 1,0 0 0,0-1-1,-1 1 1,1 0 0,-1-1-1,1 1 1,-1 0 0,1-1-1,-1 1 1,1 0 0,-1-1-1,1 1 1,-1-1 0,0 1-1,1-1 1,-1 0 0,0 1-1,0-1 1,1 1 0,-1-1-1,-1 0 1,-49 22-59,35-17 52,-141 71-2,140-70 36,-11 4 139,0 2 1,1 0 0,0 2-1,1 1 1,-41 30-1,68-44-133,1-1 0,-1 1 0,1 0 0,-1-1 0,0 1 0,1-1-1,-1 0 1,1 1 0,-1-1 0,1 0 0,-1 0 0,1 0-1,-1 0 1,1 0 0,1 0 0,13-4 7,0 0-1,0-1 1,0-1-1,-1 0 1,18-10 0,-19 8-41,0 2 0,0-1 0,0 2 0,1 0 0,0 1 0,18-3 0,-19 6-49,34-3-62,-47 4 90,0 0 0,0 1 0,0-1-1,-1 0 1,1-1 0,0 1-1,0 0 1,0 0 0,0 0 0,0 0-1,0-1 1,0 1 0,0-1 0,0 1-1,-1 0 1,1-1 0,0 1 0,0-1-1,-1 0 1,1 1 0,0-1-1,-1 0 1,1 1 0,0-1 0,-1 0-1,1 0 1,-1 1 0,1-1 0,-1 0-1,0 0 1,1-1 0,-1-2 209,7 7-102</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2:37.171"/>
    </inkml:context>
    <inkml:brush xml:id="br0">
      <inkml:brushProperty name="width" value="0.1" units="cm"/>
      <inkml:brushProperty name="height" value="0.1" units="cm"/>
      <inkml:brushProperty name="color" value="#E71224"/>
    </inkml:brush>
  </inkml:definitions>
  <inkml:trace contextRef="#ctx0" brushRef="#br0">152 32 6697,'-2'-3'169,"-1"0"0,1 0 0,0 1-1,-1-1 1,1 0 0,-1 1-1,0 0 1,0-1 0,0 1 0,0 0-1,-5-2 1,7 4-142,1 0 0,-1 0 0,1 0 0,-1 1 0,0-1 0,1 0-1,-1 0 1,1 0 0,-1 1 0,1-1 0,-1 0 0,1 0 0,-1 1 0,1-1 0,-1 0 0,1 1 0,-1-1 0,1 1 0,0-1 0,-1 1-1,1-1 1,0 1 0,-1-1 0,1 1 0,-12 29 260,4 8-56,2 0 0,-3 67 0,8-74-240,-1 0-1,-1-1 0,-2 1 0,-1 0 1,-14 38-1,20-68 10,-6 12 14,0 1 0,2 1 0,-1-1 1,2 0-1,-3 26 0,5-40-5,1 0-1,0 0 1,0 1-1,0-1 1,1 0-1,-1 0 1,0 0-1,0 0 1,0 1-1,0-1 1,0 0-1,0 0 1,0 0-1,0 0 1,0 1-1,0-1 1,0 0-1,0 0 1,1 0-1,-1 0 1,0 0-1,0 1 1,0-1-1,0 0 1,0 0-1,1 0 1,-1 0-1,0 0 1,0 0-1,0 0 1,0 0-1,1 0 1,-1 0-1,0 0 1,0 0-1,0 0 1,0 0-1,1 0 1,-1 0-1,0 0 1,0 0-1,0 0 1,0 0-1,1 0 1,-1 0-1,0 0 1,0 0-1,0 0 1,0 0-1,1 0 1,-1 0-1,0 0 1,0 0-1,0-1 1,0 1-1,0 0 1,1 0-1,-1 0 1,0 0-1,0 0 1,0-1-1,0 1 1,0 0-1,0 0 1,0 0-1,0 0 1,0 0-1,0-1 1,1 1-1,16-18 286,-3 3-299,41-32 85,120-79 0,-125 103-62,-43 21-15,0-1 1,0 1-1,0-1 1,-1-1-1,1 1 1,-1-1-1,0 0 1,0-1-1,0 0 1,10-10-1,-14 13-6,0 1 0,-1 0 0,1 0 0,0 0 0,0 0 0,0 0 0,0 0 0,0 0-1,0 1 1,0-1 0,0 1 0,3-1 0,-3 0 94,-9 1 183,6 5-246,0 0 0,0 0 0,1 0 0,0 0 0,0 0 0,0-1 1,0 1-1,2 5 0,0 8-11,0-6-2,-1 1 0,0 0 0,0 0 0,-1 0 0,-1 0 1,-3 18-1,1-20 6,1 0 1,0 0 0,1 0-1,0 16 1,1-23-84,0-1 0,0 0 0,1 1 1,-1-1-1,1 1 0,-1-1 0,1 0 0,0 0 0,1 1 0,-1-1 1,0 0-1,1 0 0,0 0 0,0 0 0,0-1 0,0 1 0,0 0 1,3 2-1,-4-5-5,-1 1 1,0-1 0,1 0-1,-1 0 1,0 1-1,1-1 1,-1 0 0,0 0-1,1 0 1,-1 0-1,0 0 1,1 0 0,-1 1-1,1-1 1,-1 0-1,0 0 1,1 0 0,-1 0-1,1 0 1,-1 0-1,0 0 1,1-1 0,-1 1-1,0 0 1,1 0-1,-1 0 1,0 0 0,1 0-1,-1-1 1,0 1-1,1 0 1,0-1 0,15-16-1125</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2:37.817"/>
    </inkml:context>
    <inkml:brush xml:id="br0">
      <inkml:brushProperty name="width" value="0.1" units="cm"/>
      <inkml:brushProperty name="height" value="0.1" units="cm"/>
      <inkml:brushProperty name="color" value="#E71224"/>
    </inkml:brush>
  </inkml:definitions>
  <inkml:trace contextRef="#ctx0" brushRef="#br0">401 53 6905,'-11'-49'1956,"11"48"-1948,0 1 0,0 0 0,0 0 0,0 0 0,-1 0 0,1 0 0,0-1 0,0 1 1,0 0-1,0 0 0,0 0 0,0 0 0,0 0 0,0 0 0,0-1 0,0 1 0,0 0 1,-1 0-1,1 0 0,0 0 0,0 0 0,0 0 0,0 0 0,0 0 0,0 0 0,-1-1 1,1 1-1,0 0 0,0 0 0,0 0 0,0 0 0,0 0 0,-1 0 0,1 0 0,0 0 0,0 0 1,0 0-1,0 0 0,-1 0 0,1 0 0,0 0 0,0 0 0,0 1 0,0-1 0,0 0 1,-1 0-1,1 0 0,0 0 0,0 0 0,0 0 0,0 0 0,-8 10 78,-3 14-89,10-21 8,0 0 0,0 0 0,-1 0 1,1 0-1,-1 0 0,1 0 1,-1-1-1,0 1 0,0 0 0,0-1 1,-1 0-1,1 1 0,0-1 0,-1 0 1,0 0-1,1 0 0,-1-1 1,0 1-1,0-1 0,0 1 0,0-1 1,0 0-1,-6 1 0,-11 7 18,10-4-14,0 1 0,-1 0 0,2 0 0,-1 1 0,1 0 0,0 1 0,1 0 0,-1 1-1,-7 11 1,1-3 13,-1 0-1,-1-1 0,-23 18 0,23-20 44,1 0 0,0 1 1,-26 31-1,37-32 33,5-14-96,-1 1 1,1-1-1,0 0 1,0 0-1,0 0 1,0 0-1,0 1 0,0-1 1,0 0-1,0 0 1,0 0-1,0 1 1,0-1-1,0 0 1,0 0-1,0 0 0,0 0 1,0 1-1,0-1 1,0 0-1,1 0 1,-1 0-1,0 1 0,0-1 1,0 0-1,0 0 1,0 0-1,0 0 1,0 0-1,1 0 0,-1 1 1,0-1-1,0 0 1,0 0-1,0 0 1,1 0-1,-1 0 1,0 0-1,0 0 0,0 0 1,0 0-1,1 0 1,-1 0-1,0 1 1,0-1-1,0 0 0,0 0 1,1 0-1,-1 0 1,0-1-1,0 1 1,0 0-1,1 0 1,-1 0-1,0 0 0,0 0 1,0 0-1,0 0 1,1 0-1,-1 0 1,0 0-1,0 0 0,0-1 1,0 1-1,0 0 1,1 0-1,3-2 19,1 0 0,0 0 0,0 1 0,0 0-1,0 0 1,0 0 0,0 0 0,0 1 0,0 0 0,0 0 0,0 0-1,0 1 1,8 2 0,-6-2-15,-1 0 0,1 0 0,-1-1 0,1 0 0,0 0 0,-1-1 0,1 1 0,10-4 0,-11 2 19,-1 1 1,1-1-1,-1 1 0,1 0 1,0 0-1,-1 1 1,11 0-1,-15 0-17,0 0-1,0 0 1,0 1-1,0-1 1,-1 0-1,1 1 1,0-1-1,0 0 1,-1 1-1,1-1 1,0 1-1,-1-1 0,1 1 1,0 0-1,-1-1 1,1 1-1,-1 0 1,1-1-1,-1 1 1,1 0-1,-1-1 1,1 3-1,-1-1 12,1 1-1,-1-1 1,0 1 0,1 0-1,-1-1 1,-1 1-1,1-1 1,0 1 0,-1 0-1,1-1 1,-2 4-1,-7 40 133,1 1-1,2 0 0,2 0 0,4 65 0,-1-79-149,1-25 5,-1 0-1,1-1 0,1 1 1,-1 0-1,1 0 1,1 0-1,2 10 0,7 1-147,-9-35 4046,1-8-2067</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2:38.188"/>
    </inkml:context>
    <inkml:brush xml:id="br0">
      <inkml:brushProperty name="width" value="0.1" units="cm"/>
      <inkml:brushProperty name="height" value="0.1" units="cm"/>
      <inkml:brushProperty name="color" value="#E71224"/>
    </inkml:brush>
  </inkml:definitions>
  <inkml:trace contextRef="#ctx0" brushRef="#br0">0 180 7642,'1'-78'2224,"-1"76"-2190,1-1 1,-1 1-1,1-1 0,0 1 1,-1-1-1,1 1 0,0 0 1,1-1-1,-1 1 0,0 0 1,0 0-1,1 0 0,0 0 1,-1 0-1,1 0 0,0 0 1,0 1-1,0-1 0,0 1 0,0-1 1,3-1-1,45-15 84,-48 17-101,37-14 117,-34 12-86,0 0 0,1 1 0,-1-1 0,1 1 0,0 0 0,0 1-1,0-1 1,0 1 0,0 1 0,0-1 0,0 1 0,0 0 0,8 1 0,-13-1-37,0 1 0,0 0 0,0 0 0,0 0 0,0 0 0,0 0 0,0 0 0,0 0 0,-1 1 0,1-1 0,0 0 0,-1 0 0,1 1 0,-1-1 0,1 0 0,-1 1 0,0-1 0,1 0 0,-1 1 0,0 1 0,3 33 108,-3-31-86,5 180 285,23 355-176,-27-527-162,-1-11-1,0 1 0,0 0 0,0 0 0,1-1 0,-1 1-1,1 0 1,-1 0 0,1-1 0,0 1 0,0-1 0,0 1-1,3 3 1,-4-6 17,0-1 0,0 1 0,0 0 0,-1 0-1,1 0 1,0 0 0,0 0 0,0 0 0,0 0-1,0 0 1,0-1 0,0 1 0,0 0 0,0 0 0,0 0-1,0 0 1,0 0 0,0 0 0,0 0 0,0 0-1,0-1 1,0 1 0,0 0 0,0 0 0,0 0 0,0 0-1,0 0 1,0 0 0,1 0 0,-1 0 0,0-1-1,0 1 1,0 0 0,0 0 0,0 0 0,0 0 0,0 0-1,0 0 1,0 0 0,0 0 0,0 0 0,1 0-1,-1 0 1,0 0 0,0 0 0,0 0 0,0 0-1,0 0 1,0 0 0,0 0 0,0 0 0,1 0 0,-1 0-1,0 0 1,0 0 0,0 0 0,0 0 0,0 0-1,0 0 1,0 0 0,1 0 0,-1 0 0,0 0 0,0 0-1,0 0 1,1-23-163</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2:38.515"/>
    </inkml:context>
    <inkml:brush xml:id="br0">
      <inkml:brushProperty name="width" value="0.1" units="cm"/>
      <inkml:brushProperty name="height" value="0.1" units="cm"/>
      <inkml:brushProperty name="color" value="#E71224"/>
    </inkml:brush>
  </inkml:definitions>
  <inkml:trace contextRef="#ctx0" brushRef="#br0">10 5 7714,'-8'0'2800,"6"-5"-2456,7 5 208,20 5-488,41 6-8,-37-6-24,-6-8-16,0 0-104,2 3-144,-12-8-40,-2 4 112</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2:38.854"/>
    </inkml:context>
    <inkml:brush xml:id="br0">
      <inkml:brushProperty name="width" value="0.1" units="cm"/>
      <inkml:brushProperty name="height" value="0.1" units="cm"/>
      <inkml:brushProperty name="color" value="#E71224"/>
    </inkml:brush>
  </inkml:definitions>
  <inkml:trace contextRef="#ctx0" brushRef="#br0">38 16 6001,'-26'6'2745,"14"9"-1057,12-10-1184,10 1-176,23 3-208,-10-18-8,5 1-40,5-2-64,0-4-408,6-1 280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24:09.132"/>
    </inkml:context>
    <inkml:brush xml:id="br0">
      <inkml:brushProperty name="width" value="0.05" units="cm"/>
      <inkml:brushProperty name="height" value="0.05" units="cm"/>
    </inkml:brush>
  </inkml:definitions>
  <inkml:trace contextRef="#ctx0" brushRef="#br0">48 97 5929,'-37'-97'2563,"32"185"1385,-1-22-3268,14 295 356,2-137-910,-10-120-106,9 185-30,-8-273-147,-4-25-343,-2-31-826,6-3-586,4-10 893</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06.451"/>
    </inkml:context>
    <inkml:brush xml:id="br0">
      <inkml:brushProperty name="width" value="0.1" units="cm"/>
      <inkml:brushProperty name="height" value="0.1" units="cm"/>
      <inkml:brushProperty name="color" value="#FFC114"/>
    </inkml:brush>
  </inkml:definitions>
  <inkml:trace contextRef="#ctx0" brushRef="#br0">0 96 9082,'55'-95'3337,"-47"95"-2577,2 5-616,4 8-40,0 7-48,-6-2 0,-7 3-112,-1 2-88,-5 0-240,-6 0-176,-2 8 352</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2:39.189"/>
    </inkml:context>
    <inkml:brush xml:id="br0">
      <inkml:brushProperty name="width" value="0.1" units="cm"/>
      <inkml:brushProperty name="height" value="0.1" units="cm"/>
      <inkml:brushProperty name="color" value="#E71224"/>
    </inkml:brush>
  </inkml:definitions>
  <inkml:trace contextRef="#ctx0" brushRef="#br0">1 54 8266,'1'-5'2816,"21"2"-2680,6 3-24,28 0 24,6-3 0,2-5-23,-2-5-9,1 1-40,-2 7-24,-9 0-24,6 7-80,-21 1-233,-15-6-247,-7 3 336</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2:39.517"/>
    </inkml:context>
    <inkml:brush xml:id="br0">
      <inkml:brushProperty name="width" value="0.1" units="cm"/>
      <inkml:brushProperty name="height" value="0.1" units="cm"/>
      <inkml:brushProperty name="color" value="#E71224"/>
    </inkml:brush>
  </inkml:definitions>
  <inkml:trace contextRef="#ctx0" brushRef="#br0">261 1 6513,'-93'98'1898,"90"-95"-1870,1-1 0,-1 0 0,1 1 0,-1-1 0,1 1 0,0 0 1,0 0-1,0 0 0,1 0 0,-1 0 0,1 0 0,-1 1 0,1-1 0,0 0 0,0 1 0,1-1 0,-1 1 0,1-1 0,-1 1 0,2 4 0,-3 17 2,-3-12-22,0-1-1,0 0 1,-9 16 0,-12 27 89,24-50-71,-1 1 1,1-1-1,-1 1 1,0-1-1,0 0 0,-1 0 1,0 0-1,0-1 1,0 1-1,0-1 0,0 0 1,-1 0-1,0-1 1,-9 6-1,13-8-16,1-1 0,-1 1 0,0-1 0,0 1 0,0 0 0,1-1 0,-1 1 0,0 0 0,1 0 0,-1-1 0,0 1 0,1 0 0,-1 0 0,1 0 0,0 0 0,-1 0 0,1 0 0,-1 1 0,1-2-5,0 0 0,0 0 0,0 0 0,0-1 1,0 1-1,0 0 0,0 0 0,0 0 0,0 0 0,0 0 0,0 0 0,0 0 0,-1 0 0,1 0 1,0 0-1,0 0 0,0 0 0,0 0 0,0 0 0,0-1 0,0 1 0,0 0 0,0 0 0,0 0 1,-1 0-1,1 0 0,0 0 0,0 0 0,0 0 0,0 0 0,0 0 0,0 0 0,0 0 0,0 0 1,-1 1-1,1-1 0,0 0 0,0 0 0,0 0 0,0 0 0,0 0 0,0 0 0,0 0 0,0 0 1,0 0-1,0 0 0,0 0 0,-1 0 0,1 0 0,0 0 0,0 0 0,0 1 0,0-1 0,1-1 13,-1 1-1,1-1 0,0 1 0,-1 0 0,1-1 0,-1 0 0,1 1 0,-1-1 0,1 1 0,-1-1 0,0 0 0,1 1 0,-1-1 0,0 0 0,1 1 0,-1-1 0,0 0 0,0 0 0,0 1 0,0-1 0,1 0 0,-1 0 0,0 1 0,-1-3 0,5-9 43,4 3-48,1-1 0,0 2 0,1-1-1,0 1 1,0 0 0,1 1 0,-1 0 0,1 1 0,21-9 0,-11 7-6,1 0 1,0 1 0,0 1-1,0 1 1,1 1 0,0 1-1,0 1 1,30 2 0,-24-8-1,-17 5-27,-16 17 56,-1-2-14,0-1 0,-1 0 0,0 0 0,-1-1 0,0 1 0,0-1 1,-1-1-1,-1 0 0,0 0 0,0 0 0,0-1 0,-13 7 0,-92 62 325,73-39-200,34-36-122,7-2-24,0 1 1,0-1-1,0 0 1,1 0-1,-1 0 1,0 0-1,0 0 1,0 0-1,0 1 0,0-1 1,0 0-1,1 0 1,-1 0-1,0 0 1,0 1-1,0-1 1,0 0-1,0 0 1,0 0-1,0 0 1,0 1-1,0-1 1,0 0-1,0 0 1,0 0-1,0 1 1,0-1-1,0 0 0,0 0 1,0 0-1,0 1 1,0-1-1,0 0 1,0 0-1,0 0 1,0 0-1,-1 1 1,1-1-1,0 0 1,0 0-1,0 0 1,0 0-1,0 0 1,0 1-1,-1-1 1,1 0-1,0 0 0,0 0 1,0 0-1,0 0 1,-1 0-1,1 0 1,0 0-1,0 1 1,2-2-11,0 0 0,1 0 0,-1 0-1,0 0 1,0 0 0,1 0 0,-1 0 0,0 0 0,0-1 0,0 0 0,-1 1 0,1-1 0,0 0 0,-1 1 0,3-4-1,4-5-127,0 0-1,0 1 0,1 0 1,16-12-1,20-14-132</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2:39.867"/>
    </inkml:context>
    <inkml:brush xml:id="br0">
      <inkml:brushProperty name="width" value="0.1" units="cm"/>
      <inkml:brushProperty name="height" value="0.1" units="cm"/>
      <inkml:brushProperty name="color" value="#E71224"/>
    </inkml:brush>
  </inkml:definitions>
  <inkml:trace contextRef="#ctx0" brushRef="#br0">252 73 7066,'85'-70'2172,"-85"70"-2157,1-1 0,-1 1 1,1 0-1,-1 0 0,0-1 0,1 1 0,-1 0 1,1 0-1,-1 0 0,1 0 0,-1 0 0,0-1 1,1 1-1,-1 0 0,1 0 0,-1 0 0,1 0 1,-1 0-1,1 0 0,-1 1 0,1-1 0,-1 0 1,0 0-1,1 0 0,-1 0 0,1 0 0,-1 1 1,1-1-1,-1 0 0,0 0 0,1 1 0,-1-1 1,0 0-1,1 1 0,-1-1 0,0 0 0,1 1 0,-1-1 1,0 0-1,0 1 0,1-1 0,-1 1 0,0-1 1,0 1-1,0-1 0,0 0 0,0 1 0,0-1 1,1 1-1,-1-1 0,0 1 0,0-1 0,0 1 1,0-1-1,-1 1 0,1-1 0,0 1 0,0-1 1,0 0-1,0 1 0,-1 0 0,-1 36 126,1-32-69,-33 185 789,26-19-465,-6 45-126,11-192-177,-2 1 0,0-1 0,-2 0 0,-1-1 0,0 1 0,-19 33 0,26-56-78,0 1 1,0 0-1,0 0 0,-1-1 1,1 1-1,0-1 1,-1 1-1,0-1 0,1 0 1,-1 0-1,0 1 1,0-1-1,1 0 0,-1 0 1,0-1-1,0 1 1,0 0-1,0-1 0,0 1 1,0-1-1,0 0 1,0 1-1,-1-1 0,1 0 1,0 0-1,0-1 1,0 1-1,0 0 1,0-1-1,0 1 0,0-1 1,0 1-1,0-1 1,0 0-1,0 0 0,0 0 1,1 0-1,-4-3 1,-11-6-26,1-1 1,0 0 0,-21-23-1,13 14-112,16 13 61,2 4-13,1 0 0,-1-1 1,1 0-1,0 0 0,0 0 1,0 0-1,1-1 0,-1 0 0,1 1 1,-2-7-1,5-17-215</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2:40.205"/>
    </inkml:context>
    <inkml:brush xml:id="br0">
      <inkml:brushProperty name="width" value="0.1" units="cm"/>
      <inkml:brushProperty name="height" value="0.1" units="cm"/>
      <inkml:brushProperty name="color" value="#E71224"/>
    </inkml:brush>
  </inkml:definitions>
  <inkml:trace contextRef="#ctx0" brushRef="#br0">1 43 8586,'41'-43'3024,"-40"43"-2703,-1 4-185,12 7-64,-15-1-88,-2 3-152,6 2-56,-1-2-297,-1-3 577,1-4-96</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2:40.540"/>
    </inkml:context>
    <inkml:brush xml:id="br0">
      <inkml:brushProperty name="width" value="0.1" units="cm"/>
      <inkml:brushProperty name="height" value="0.1" units="cm"/>
      <inkml:brushProperty name="color" value="#E71224"/>
    </inkml:brush>
  </inkml:definitions>
  <inkml:trace contextRef="#ctx0" brushRef="#br0">10 1 7402,'-10'0'2544,"15"6"-2384,3 1-88,-5 3-40,-6 0 8,5 1-168,18 14-248,3-6 256</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2:40.896"/>
    </inkml:context>
    <inkml:brush xml:id="br0">
      <inkml:brushProperty name="width" value="0.1" units="cm"/>
      <inkml:brushProperty name="height" value="0.1" units="cm"/>
      <inkml:brushProperty name="color" value="#E71224"/>
    </inkml:brush>
  </inkml:definitions>
  <inkml:trace contextRef="#ctx0" brushRef="#br0">31 718 5257,'-30'120'1432,"30"-116"-1420,-1-1-1,1 1 1,0 0-1,0-1 0,0 1 1,1 0-1,0-1 1,-1 1-1,1-1 0,0 1 1,1-1-1,-1 1 1,0-1-1,1 0 0,0 1 1,0-1-1,0 0 1,0 0-1,1 0 0,2 2 1,10 16 39,-12-13 78,0 0 1,-1 0-1,1 0 0,-2 0 1,1 1-1,-1-1 0,0 0 1,-1 15-1,0-19-21,0 0 0,0 0 1,-1 0-1,0 0 0,0 0 0,0 0 1,0 0-1,0-1 0,-1 1 0,0 0 1,0-1-1,0 1 0,0-1 0,0 1 1,-1-1-1,0 0 0,1 0 0,-1 0 1,-5 4-1,7-7-97,1 0 1,0 0-1,-1 0 1,1 0-1,0 0 1,0 0-1,-1 1 1,1-1-1,0 0 1,0 0-1,-1 1 0,1-1 1,0 0-1,0 0 1,-1 1-1,1-1 1,0 0-1,0 0 1,0 1-1,0-1 1,0 0-1,-1 1 1,1-1-1,0 0 1,0 1-1,0-1 0,0 0 1,0 1-1,0-1 1,0 0-1,0 1 1,0-1-1,0 0 1,0 1-1,0-1 1,1 0-1,-1 1 1,0-1-1,0 0 1,0 1-1,0-1 0,17 7 357,-15-7-349,-1 0 0,1 0 0,0 1 0,0-2 0,-1 1 0,1 0 0,0 0 0,-1-1 0,1 1 0,0 0 0,-1-1 0,1 0 0,0 1 0,-1-1-1,1 0 1,-1 0 0,1 0 0,-1 0 0,0 0 0,1 0 0,-1-1 0,0 1 0,0 0 0,0 0 0,0-1 0,0 1 0,1-3 0,13-29 108,12-40-107,41-117-968,-29 89-1161,-4-4 1068</inkml:trace>
  <inkml:trace contextRef="#ctx0" brushRef="#br0" timeOffset="1">489 21 6801,'9'-9'2441,"-3"-3"-2073,4 12-256,-3 5-56,-4-3-144,-3 9-496,-3 1-560,-9-3 704</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2:41.248"/>
    </inkml:context>
    <inkml:brush xml:id="br0">
      <inkml:brushProperty name="width" value="0.1" units="cm"/>
      <inkml:brushProperty name="height" value="0.1" units="cm"/>
      <inkml:brushProperty name="color" value="#E71224"/>
    </inkml:brush>
  </inkml:definitions>
  <inkml:trace contextRef="#ctx0" brushRef="#br0">67 0 6737,'-64'128'2273,"64"-102"-2233,-1 1-24,-1-3 8,5 6-152,1-9-1336,-1-6 1056</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2:41.585"/>
    </inkml:context>
    <inkml:brush xml:id="br0">
      <inkml:brushProperty name="width" value="0.1" units="cm"/>
      <inkml:brushProperty name="height" value="0.1" units="cm"/>
      <inkml:brushProperty name="color" value="#E71224"/>
    </inkml:brush>
  </inkml:definitions>
  <inkml:trace contextRef="#ctx0" brushRef="#br0">0 138 6785,'107'-88'2457,"-89"69"-2033,6 10-200,8 2-8,-6-3-72,-1 7-56,4 1-16,4 2 0,-13 0-16,-4 2 0,1 3 8,-16 6 0,-1 2 0,2 7-32,-22 2-8,-21-1-168,10 7-192,-13-4 224</inkml:trace>
  <inkml:trace contextRef="#ctx0" brushRef="#br0" timeOffset="1">136 155 3993,'-39'23'2040,"39"-2"-215,-2 9-1089,-4 7-216,-9-12-32,2 11-184,-2 0-88,2-11-192,6 9-176,-1-17 104</inkml:trace>
  <inkml:trace contextRef="#ctx0" brushRef="#br0" timeOffset="2">233 237 5825,'28'3'2417,"-21"-13"-1073,6 5-1280,10 10-1040,-10-5 728</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2:41.922"/>
    </inkml:context>
    <inkml:brush xml:id="br0">
      <inkml:brushProperty name="width" value="0.1" units="cm"/>
      <inkml:brushProperty name="height" value="0.1" units="cm"/>
      <inkml:brushProperty name="color" value="#E71224"/>
    </inkml:brush>
  </inkml:definitions>
  <inkml:trace contextRef="#ctx0" brushRef="#br0">384 0 6481,'-76'133'2393,"58"-123"-1857,1 18-32,1 8-8,0-3-24,-4 13-104,-1-8-64,-6 8-119,-1 0-41,-1-2-80,1 2-16,3-8-32,1-2-56,10 0-184,-5-16-169,14-12 241</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2:42.251"/>
    </inkml:context>
    <inkml:brush xml:id="br0">
      <inkml:brushProperty name="width" value="0.1" units="cm"/>
      <inkml:brushProperty name="height" value="0.1" units="cm"/>
      <inkml:brushProperty name="color" value="#E71224"/>
    </inkml:brush>
  </inkml:definitions>
  <inkml:trace contextRef="#ctx0" brushRef="#br0">1 1 7674,'33'3'2736,"6"7"-2448,0-4-8,16 14-72,-18-18-40,1 1-8,-5 0-32,-3-3-39,-3 5-9,6 8-80,-3-6-32,-10 1-209,-4 0-207,-11-8 296</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06.785"/>
    </inkml:context>
    <inkml:brush xml:id="br0">
      <inkml:brushProperty name="width" value="0.1" units="cm"/>
      <inkml:brushProperty name="height" value="0.1" units="cm"/>
      <inkml:brushProperty name="color" value="#FFC114"/>
    </inkml:brush>
  </inkml:definitions>
  <inkml:trace contextRef="#ctx0" brushRef="#br0">0 298 9074,'10'2'3137,"13"-2"-2881,0 0-64,28 1-16,-3-7-24,8-1 0,-9-9-32,2-14-72,11 6-8,-11-17-40,-2 3-56,-9 3-136,-13-2-160,-12 9-408,-8 3-1249,-5 12 1361</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2:42.583"/>
    </inkml:context>
    <inkml:brush xml:id="br0">
      <inkml:brushProperty name="width" value="0.1" units="cm"/>
      <inkml:brushProperty name="height" value="0.1" units="cm"/>
      <inkml:brushProperty name="color" value="#E71224"/>
    </inkml:brush>
  </inkml:definitions>
  <inkml:trace contextRef="#ctx0" brushRef="#br0">71 1 6969,'-63'36'2078,"63"-35"-2023,-1 1-1,0-1 1,1 1-1,-1-1 1,1 1-1,-1 0 1,1-1-1,0 1 1,-1-1-1,1 1 1,0 0-1,0-1 1,0 1-1,0 0 1,1-1-1,-1 1 1,0-1-1,1 1 1,-1 0-1,2 1 1,0 11 185,-1 6-125,0-13-106,-1 0 0,0 0 0,0 1 0,0-1 0,-1 0 0,0 0 0,0 0 0,-5 13 0,6-23-275,-1 1 254,1 0-1,0 0 1,0 0-1,0-1 1,0 1-1,0 0 1,0 0-1,0 0 1,1 0-1,-1 0 1,1 0-1,-1 0 1,1 0-1,0 0 1,0 1-1,0-1 1,0 0-1,2-2 1,-3 4 12,6-8 5,0 1 0,0 0 0,0 0 0,1 1 0,0-1 0,1 2 0,-1-1 0,1 1 0,0 0 0,16-7 0,-15 11 0,-1 0 0,1 0 0,-1 1 1,1 0-1,-1 1 0,1 0 1,-1 0-1,1 1 0,-1 0 1,11 4-1,-14-5-48,0 2-1,1-1 1,-1 0 0,-1 1 0,1 0-1,0 0 1,-1 1 0,0-1-1,1 1 1,-1 0 0,-1 0 0,1 0-1,-1 1 1,1-1 0,-1 1-1,4 8 1,-7-12 30,1 0 0,0 1 1,-1-1-1,1 0 0,-1 1 0,1-1 0,-1 0 1,0 1-1,0-1 0,1 1 0,-1-1 0,0 1 0,0-1 1,0 1-1,-1-1 0,1 1 0,0-1 0,-1 0 1,1 1-1,0-1 0,-1 1 0,0-1 0,1 0 1,-1 0-1,0 1 0,0-1 0,1 0 0,-1 0 0,0 0 1,0 0-1,-3 2 0,-1 0 19,0 0 1,0 0-1,-1-1 0,0 0 1,1 0-1,-9 2 0,-10 3 35,23-7-38,-15 6 260,0 1 0,0 0 0,1 1 0,0 0 1,1 1-1,0 1 0,-23 20 0,20-18 289,17-12-540,0 0 0,-1 0 0,1 0 0,0 0 0,0 0 0,0 0 0,-1 0 0,1 0 0,0 0 0,0 0 0,0 0 0,-1 0-1,1 0 1,0 0 0,0-1 0,0 1 0,-1 0 0,1 0 0,0 0 0,0 0 0,0 0 0,-1 0 0,1 0 0,0-1 0,0 1 0,0 0 0,0 0 0,0 0 0,0 0 0,-1-1 0,1 1 0,0 0 0,0 0 0,0 0 0,0-1 0,0 1 0,0 0 0,0 0 0,0 0 0,0-1 0,0 1 0,0-2 8,0 0 1,0 0 0,1-1 0,-1 1-1,1 0 1,0 0 0,-1 0 0,1 0-1,0 0 1,0 1 0,0-1-1,0 0 1,0 0 0,2-1 0,5-5-47,0 2-1,0-1 1,0 1 0,1 0 0,0 0 0,0 1-1,0 1 1,1-1 0,-1 1 0,12-2 0,40-14-94</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23.522"/>
    </inkml:context>
    <inkml:brush xml:id="br0">
      <inkml:brushProperty name="width" value="0.1" units="cm"/>
      <inkml:brushProperty name="height" value="0.1" units="cm"/>
      <inkml:brushProperty name="color" value="#E71224"/>
    </inkml:brush>
  </inkml:definitions>
  <inkml:trace contextRef="#ctx0" brushRef="#br0">48 4 7842,'-47'-4'2712,"47"19"-2512,3 5-48,2 4-88,6 12 16,-2-4-32,4-4 16,3-4-40,-4-11-32,-4-16-120,3 0-216,6-9 224</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23.880"/>
    </inkml:context>
    <inkml:brush xml:id="br0">
      <inkml:brushProperty name="width" value="0.1" units="cm"/>
      <inkml:brushProperty name="height" value="0.1" units="cm"/>
      <inkml:brushProperty name="color" value="#E71224"/>
    </inkml:brush>
  </inkml:definitions>
  <inkml:trace contextRef="#ctx0" brushRef="#br0">48 61 6401,'82'-61'2305,"-82"82"-1849,-6-9-32,6 21 80,-12-12 0,6 5-88,4 14-104,-6-12-136,5 1-80,-6-4-64,-4-14-8,3 6-104,-1 6-88,-1-8-400,-6 4-2056,-1-2 1856</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24.206"/>
    </inkml:context>
    <inkml:brush xml:id="br0">
      <inkml:brushProperty name="width" value="0.1" units="cm"/>
      <inkml:brushProperty name="height" value="0.1" units="cm"/>
      <inkml:brushProperty name="color" value="#E71224"/>
    </inkml:brush>
  </inkml:definitions>
  <inkml:trace contextRef="#ctx0" brushRef="#br0">1 0 5729,'13'16'2241,"-12"-1"-1417,-1-2-184,4 9-48,-6-3-16,2 8-120,0 4-80,12 3-184,-12-1-39,3-2-97,8 2-32,-9-8-24,6-9-40,-1-7-169,1-3-175,-1-17-784,-1 1 760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24.538"/>
    </inkml:context>
    <inkml:brush xml:id="br0">
      <inkml:brushProperty name="width" value="0.1" units="cm"/>
      <inkml:brushProperty name="height" value="0.1" units="cm"/>
      <inkml:brushProperty name="color" value="#E71224"/>
    </inkml:brush>
  </inkml:definitions>
  <inkml:trace contextRef="#ctx0" brushRef="#br0">1 4 6953,'19'-2'1176,"0"1"1,30 2-1,82 19-229,-8-2-707,-74-15-195,-19-1-21,0 0 0,38 9 1,-68-11-23,0 1 0,1-1 1,-1 0-1,0 0 0,1 1 1,-1-1-1,0 0 0,0 0 1,0 1-1,1-1 0,-1 0 1,0 1-1,0-1 0,0 0 1,1 1-1,-1-1 0,0 0 1,0 1-1,0-1 0,0 0 1,0 1-1,0-1 1,0 1-1,0-1 0,0 0 1,0 1-1,0-1 0,0 0 1,0 1-1,0-1 0,0 1 1,-1-1-1,1 0 0,0 1 1,0-1-1,-11 25 87,-22 22 44,-36 23-75,-46 51-196,103-105-133,-2 0 0,1-1 0,-2-1 0,0 0 1,-21 14-1,6-20-219</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24.887"/>
    </inkml:context>
    <inkml:brush xml:id="br0">
      <inkml:brushProperty name="width" value="0.1" units="cm"/>
      <inkml:brushProperty name="height" value="0.1" units="cm"/>
      <inkml:brushProperty name="color" value="#E71224"/>
    </inkml:brush>
  </inkml:definitions>
  <inkml:trace contextRef="#ctx0" brushRef="#br0">114 61 8018,'-102'-61'2744,"112"68"-2568,3-1-40,7 4-64,6 0 24,-1-10-8,-4-3-24,12 3-16,-3-2-56,4 4-184,-4-2-288,-11-5 312</inkml:trace>
  <inkml:trace contextRef="#ctx0" brushRef="#br0" timeOffset="1">7 301 7482,'-6'-9'2576,"14"11"-2344,9 1-64,5-4 0,11 1-8,-3-7-8,3-9-32,0 4-72,1 12-88,-1-5-432,1 17 328</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25.219"/>
    </inkml:context>
    <inkml:brush xml:id="br0">
      <inkml:brushProperty name="width" value="0.1" units="cm"/>
      <inkml:brushProperty name="height" value="0.1" units="cm"/>
      <inkml:brushProperty name="color" value="#E71224"/>
    </inkml:brush>
  </inkml:definitions>
  <inkml:trace contextRef="#ctx0" brushRef="#br0">24 118 7586,'-23'10'2712,"26"0"-2328,8-5-72,35-3-32,4-1 0,14-2-55,16-4-17,-16-8-64,18 1-72,4 1-32,-6 2 8,-1-4-96,7 5-8,-17-2-136,-9-5-96,-15 7-185,-29-10-95,-6-5 360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25.548"/>
    </inkml:context>
    <inkml:brush xml:id="br0">
      <inkml:brushProperty name="width" value="0.1" units="cm"/>
      <inkml:brushProperty name="height" value="0.1" units="cm"/>
      <inkml:brushProperty name="color" value="#E71224"/>
    </inkml:brush>
  </inkml:definitions>
  <inkml:trace contextRef="#ctx0" brushRef="#br0">154 112 7050,'-29'-95'2088,"26"79"-1483,7 16-342,6 12-94,-10-12-106,5 10 14,-2 0 1,1-1-1,-1 1 0,-1 1 0,0-1 0,0 0 1,-1 1-1,0-1 0,-1 0 0,-1 13 0,-3 18 95,-11 50-1,5-37-37,-57 303 333,16-96-283,50-257-182,-3 13 10,2 0-1,0 0 1,1 1 0,1 17 0,-1-34-15,1-1 1,0 0-1,0 1 1,0-1-1,0 1 0,0-1 1,0 0-1,0 1 1,0-1-1,0 1 1,0-1-1,0 0 0,1 1 1,-1-1-1,0 1 1,0-1-1,0 0 1,0 1-1,1-1 0,-1 0 1,0 1-1,0-1 1,1 0-1,-1 1 1,0-1-1,0 0 0,1 0 1,-1 1-1,0-1 1,1 0-1,-1 0 0,0 0 1,1 0-1,-1 1 1,1-1-1,-1 0 1,0 0-1,1 0 0,-1 0 1,1 0-1,-1 0 1,0 0-1,1 0 1,-1 0-1,1 0 0,-1 0 1,0 0-1,1 0 1,-1 0-1,0 0 1,1-1-1,-1 1 0,1 0 1,-1 0-1,0 0 1,1-1-1,23-21 157,-2-15-74</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25.896"/>
    </inkml:context>
    <inkml:brush xml:id="br0">
      <inkml:brushProperty name="width" value="0.1" units="cm"/>
      <inkml:brushProperty name="height" value="0.1" units="cm"/>
      <inkml:brushProperty name="color" value="#E71224"/>
    </inkml:brush>
  </inkml:definitions>
  <inkml:trace contextRef="#ctx0" brushRef="#br0">197 4 8042,'-1'0'157,"0"-1"1,1 1-1,-1-1 1,0 1-1,0 0 0,0-1 1,0 1-1,0 0 1,0 0-1,0-1 1,0 1-1,0 0 1,0 0-1,0 0 1,0 0-1,0 1 1,0-1-1,0 0 1,0 0-1,0 1 0,0-1 1,-1 1-1,-5 27 84,7-20-130,-6 50 132,1-3-36,-2 0 0,-2 0 1,-20 63-1,1-15-157,-15 117 0,40-202-150,-1-1 0,0 1 0,-2-1 0,-11 28 0,17-44 92,-1-1 1,1 0-1,0 0 1,0 0 0,0 0-1,0 0 1,0 0-1,0 0 1,0 0 0,-1 0-1,1 0 1,0 0-1,0 0 1,0 1 0,0-1-1,0 0 1,0 0-1,-1 0 1,1 0-1,0 0 1,0 0 0,0 0-1,0 0 1,0 0-1,-1 0 1,1-1 0,0 1-1,0 0 1,0 0-1,0 0 1,0 0-1,0 0 1,-1 0 0,1 0-1,0 0 1,0 0-1,0 0 1,0 0 0,0 0-1,0-1 1,0 1-1,0 0 1,0 0 0,-1 0-1,1 0 1,0 0-1,0 0 1,0 0-1,0-1 1,0 1 0,0 0-1,0 0 1,0 0-1,0 0 1,0 0 0,0-1-1,0 1 1,0 0-1,0-12-246</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26.215"/>
    </inkml:context>
    <inkml:brush xml:id="br0">
      <inkml:brushProperty name="width" value="0.1" units="cm"/>
      <inkml:brushProperty name="height" value="0.1" units="cm"/>
      <inkml:brushProperty name="color" value="#E71224"/>
    </inkml:brush>
  </inkml:definitions>
  <inkml:trace contextRef="#ctx0" brushRef="#br0">10 45 6585,'15'-13'2649,"3"3"-1609,-2 4-712,4-3-64,-2 8-136,-2-4-48,6 5-24,-4 0-40,6 3-24,-4-3-64,6 3-344,4 6-616,-25-8 664</inkml:trace>
  <inkml:trace contextRef="#ctx0" brushRef="#br0" timeOffset="1">172 73 7122,'-159'123'2664,"153"-101"-2072,-1-6-128,10-3-192,-3-6-40,12-1-64,4-2-48,7-6-15,7-3-65,3-5-56,-2 7-113,0 0-359,-3 3-480,-5 8 600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07.138"/>
    </inkml:context>
    <inkml:brush xml:id="br0">
      <inkml:brushProperty name="width" value="0.1" units="cm"/>
      <inkml:brushProperty name="height" value="0.1" units="cm"/>
      <inkml:brushProperty name="color" value="#FFC114"/>
    </inkml:brush>
  </inkml:definitions>
  <inkml:trace contextRef="#ctx0" brushRef="#br0">141 0 6313,'-53'101'2203,"51"-95"-1952,-1 0 0,0 1 0,1-1-1,0 0 1,1 1 0,-1-1-1,1 1 1,1 0 0,-1-1-1,1 1 1,1 11 0,-1 11 181,-4 17-39,3-27-306,-1 0-1,0 1 0,-2-1 1,0 0-1,-1-1 0,-10 25 1,9-30-69,0 1 0,1 0-1,1 0 1,-6 26 0,8-34 84,0-9 100,3 1-190,-1-1 0,1 1 0,0-1 0,0 1 0,0-1 0,0 1 0,0 0 0,0-1 0,1 1 0,-1 0 0,1 0 0,1-2 0,101-114 36,-86 100-46,1 0 1,1 1-1,0 2 1,38-24-1,-54 37-1,0 1 1,0-1-1,0 1 0,1 0 1,-1 1-1,0-1 0,0 1 0,0 0 1,1 0-1,-1 0 0,0 0 0,0 1 1,0 0-1,1-1 0,-1 2 0,0-1 1,0 0-1,0 1 0,-1 0 0,1 0 1,0 0-1,4 4 0,-2-3 1,-1 1-1,-1-1 0,1 1 1,0 1-1,-1-1 0,0 1 1,0-1-1,0 1 0,-1 0 1,0 1-1,0-1 1,0 0-1,4 12 0,-7-15 3,0 1 1,-1-1-1,1 1 0,-1-1 0,1 1 1,-1-1-1,0 0 0,0 1 0,0-1 1,0 0-1,0 0 0,0 0 0,-1 0 1,-2 4-1,-6 10 50,1 7 100,-2-1 0,-1 0 1,-1-1-1,0 0 0,-2-1 1,-21 22-1,9-6 54,-6 8-16,32-42-183,-1-1 0,0 1 0,0 0 0,0 0 0,-1-1 0,1 1 0,0-1 0,-1 0 0,1 0 0,-1 0 0,1 0 0,-1 0 0,1 0 0,-1-1 0,1 1 0,-5-1 0,-9 1 2,15 0-28,-1-1 0,0 0 0,0 0 0,1 0-1,-1 0 1,0 0 0,1 0 0,-1 0 0,0 0 0,1-1 0,-1 1 0,0-1-1,-2 0 1,3-1-29,0 1 0,0 0 0,0-1 0,0 1 0,0-1 0,1 1 0,-1-1 0,0 0-1,1 1 1,-1-1 0,1 0 0,-1 1 0,1-1 0,0 0 0,0 0 0,0 1 0,0-1 0,0 0-1,0-2 1,3-34-696,7-3 299</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26.554"/>
    </inkml:context>
    <inkml:brush xml:id="br0">
      <inkml:brushProperty name="width" value="0.1" units="cm"/>
      <inkml:brushProperty name="height" value="0.1" units="cm"/>
      <inkml:brushProperty name="color" value="#E71224"/>
    </inkml:brush>
  </inkml:definitions>
  <inkml:trace contextRef="#ctx0" brushRef="#br0">23 68 4801,'-20'21'2449,"19"-14"-409,-1-4-1112,2-1-240,5 1-512,21 7 0,45-7-72,-38-14-32,0-7-80,-6-2-128,1 0-264,2 4-392,-10-16 496</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26.885"/>
    </inkml:context>
    <inkml:brush xml:id="br0">
      <inkml:brushProperty name="width" value="0.1" units="cm"/>
      <inkml:brushProperty name="height" value="0.1" units="cm"/>
      <inkml:brushProperty name="color" value="#E71224"/>
    </inkml:brush>
  </inkml:definitions>
  <inkml:trace contextRef="#ctx0" brushRef="#br0">79 10 4849,'-4'-10'1482,"-1"11"-404,-4 22 157,-7 59-405,13-62-417,-2 17 124,-1 54 0,5-55-218,-10 64-1,4-47-58,-3 99 0,8-100-49,5-30 19,-3-22-226,0 0 0,0 0 0,0 1 1,0-1-1,1 0 0,-1 0 0,0 0 0,0 0 1,0 0-1,1 0 0,-1 0 0,0 1 0,0-1 1,0 0-1,1 0 0,-1 0 0,0 0 0,0 0 1,1 0-1,-1 0 0,0 0 0,0 0 1,0 0-1,1 0 0,-1 0 0,0-1 0,0 1 1,1 0-1,-1 0 0,0 0 0,0 0 0,0 0 1,1 0-1,-1 0 0,0-1 0,0 1 0,0 0 1,0 0-1,1 0 0,-1 0 0,0-1 0,0 1 1,25-36 206,-11 14-185,24-21 77,2 0 1,54-43-1,-63 57 632,38-33-170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27.214"/>
    </inkml:context>
    <inkml:brush xml:id="br0">
      <inkml:brushProperty name="width" value="0.1" units="cm"/>
      <inkml:brushProperty name="height" value="0.1" units="cm"/>
      <inkml:brushProperty name="color" value="#E71224"/>
    </inkml:brush>
  </inkml:definitions>
  <inkml:trace contextRef="#ctx0" brushRef="#br0">0 150 7682,'76'-69'2712,"-62"69"-2304,8 0-360,-1-5-8,-1-1-16,6-1 16,14-1-16,-4-5-24,5 3-352,-12-3-552,-17-5 568</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27.571"/>
    </inkml:context>
    <inkml:brush xml:id="br0">
      <inkml:brushProperty name="width" value="0.1" units="cm"/>
      <inkml:brushProperty name="height" value="0.1" units="cm"/>
      <inkml:brushProperty name="color" value="#E71224"/>
    </inkml:brush>
  </inkml:definitions>
  <inkml:trace contextRef="#ctx0" brushRef="#br0">339 0 4289,'-2'0'140,"1"1"1,0-1-1,-1 1 0,1-1 0,0 1 1,-1-1-1,1 1 0,0 0 1,-1-1-1,1 1 0,0 0 1,0 0-1,0 0 0,0 0 0,0 0 1,0 0-1,0 1 0,0 0 1,-3 2 40,-142 171 638,122-129-700,10-15-27,13-30-89,-22 39 723,0 1 1,-24 65 0,46-105-693,0 1 1,1-1 0,-1 1-1,0-1 1,1 1-1,-1-1 1,1 1 0,-1 0-1,1-1 1,0 1-1,0 0 1,0-1 0,0 1-1,0 0 1,0-1 0,0 1-1,0 0 1,1-1-1,-1 1 1,1 0 0,-1-1-1,1 1 1,0-1-1,-1 1 1,1-1 0,0 1-1,0-1 1,2 3-1,0-3 8,0 0 1,0 0-1,0 0 0,0-1 0,0 1 0,0-1 0,1 1 0,-1-1 0,0 0 0,0 0 0,0-1 1,0 1-1,0-1 0,4 0 0,71-6 33,-58 7-157,0-1 1,27-6 0,33-2-1631,-63-2 1075</inkml:trace>
  <inkml:trace contextRef="#ctx0" brushRef="#br0" timeOffset="1">12 764 7034,'-11'5'2688,"11"1"-1952,4-4-336,11-1-128,5-7-24,14-4-40,9 7 9,18-4-97,5-1-64,1-5 0,4-2-64,-11-5-56,-7 11-96,-14-5-329,-14-9-471,-20 7 616</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27.901"/>
    </inkml:context>
    <inkml:brush xml:id="br0">
      <inkml:brushProperty name="width" value="0.1" units="cm"/>
      <inkml:brushProperty name="height" value="0.1" units="cm"/>
      <inkml:brushProperty name="color" value="#E71224"/>
    </inkml:brush>
  </inkml:definitions>
  <inkml:trace contextRef="#ctx0" brushRef="#br0">173 36 6529,'-76'-36'2369,"58"46"-1785,10 8-304,16 16 56,-8 3 112,10 15-24,-12-6-48,-16 2-136,15 14-63,-5-4-81,3 4-48,3-3-32,-8-11-8,-1-10-40,6-6-24,-5-12-80,8-7-129,-11-18 169</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28.239"/>
    </inkml:context>
    <inkml:brush xml:id="br0">
      <inkml:brushProperty name="width" value="0.1" units="cm"/>
      <inkml:brushProperty name="height" value="0.1" units="cm"/>
      <inkml:brushProperty name="color" value="#E71224"/>
    </inkml:brush>
  </inkml:definitions>
  <inkml:trace contextRef="#ctx0" brushRef="#br0">10 0 7482,'-8'2'2616,"7"3"-2248,10 11-328,-5-1-8,4 2-64,-1-3-192,-3-2 152</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28.804"/>
    </inkml:context>
    <inkml:brush xml:id="br0">
      <inkml:brushProperty name="width" value="0.1" units="cm"/>
      <inkml:brushProperty name="height" value="0.1" units="cm"/>
      <inkml:brushProperty name="color" value="#E71224"/>
    </inkml:brush>
  </inkml:definitions>
  <inkml:trace contextRef="#ctx0" brushRef="#br0">220 1 6401,'-88'73'2151,"87"-72"-2126,0 0-1,0-1 1,1 1-1,-1 0 1,0-1-1,1 1 0,-1 0 1,1 0-1,-1-1 1,1 1-1,-1 0 0,1 0 1,-1 0-1,1 0 1,0 0-1,-1 0 0,1 0 1,0 0-1,0 0 1,0 0-1,0-1 0,0 1 1,0 0-1,0 0 1,0 0-1,0 0 0,0 0 1,0 0-1,1 0 1,-1 0-1,0 0 1,1 0-1,-1 0 0,1 0 1,-1 0-1,1-1 1,-1 1-1,1 0 0,0 0 1,-1-1-1,1 1 1,0 0-1,-1-1 0,1 1 1,1 0-1,3 4 83,-2 2-53,0-1 0,1 1 0,0-1 0,0 0 0,0 0 0,1 0 0,0-1 0,0 1 0,0-1 0,1-1 1,0 1-1,0-1 0,0 0 0,0 0 0,1 0 0,-1-1 0,1 0 0,0-1 0,0 1 0,0-1 0,0-1 0,0 1 0,1-1 0,7 0 0,-13-1-56,-1 0-1,0 1 1,1-1 0,-1 0-1,0 1 1,1-1 0,-1 1-1,0 0 1,0-1 0,1 1-1,-1 0 1,0 0 0,0 0-1,0 0 1,0 0 0,0 0-1,0 0 1,0 0 0,0 0-1,-1 0 1,1 1-1,0-1 1,-1 0 0,1 0-1,-1 1 1,1-1 0,-1 1-1,0-1 1,1 0 0,-1 1-1,0-1 1,0 3 0,0-1-3,1 0 0,-1-1 0,0 1 0,0 0 0,-1 0 0,1 0 0,-1-1 0,1 1 0,-1 0-1,0-1 1,0 1 0,0 0 0,0-1 0,0 1 0,-1-1 0,-1 4 0,-31 38 67,30-37-41,-1 0-1,0 0 0,0-1 1,0 0-1,0 0 0,-1 0 1,0 0-1,-1-1 0,-7 5 1,10-8 11,1 0-1,-1 0 1,1 0 0,-1 1 0,1-1 0,0 1 0,-1 0 0,1 0 0,1 0 0,-4 4-1,5-5-23,0 0 0,0-1 0,0 1 0,0 0 0,1 0 0,-1 0-1,1 0 1,-1 0 0,1 0 0,0 0 0,0 0 0,-1 0 0,2 0-1,-1 0 1,0 0 0,0 0 0,1 0 0,-1-1 0,1 1 0,-1 0-1,1 0 1,0 0 0,0 0 0,0-1 0,0 1 0,1 1 0,4 5 20,0 0 0,0-1 0,1 0 0,0-1 0,0 0 0,1 0 0,0 0 1,0-1-1,10 5 0,14 10-35,-31-19 6,1 0 0,-1 0 0,0 0-1,1 0 1,-1 0 0,0 0 0,0 0-1,1 1 1,-1-1 0,0 0 0,0 0-1,-1 1 1,1-1 0,0 1 0,0-1-1,-1 1 1,1-1 0,-1 1 0,1 0-1,-1-1 1,0 1 0,1-1 0,-1 1 0,0 0-1,0-1 1,0 1 0,-1 0 0,1-1-1,0 1 1,0 0 0,-1-1 0,1 1-1,-1-1 1,0 1 0,1-1 0,-1 1-1,0-1 1,0 1 0,0-1 0,0 0-1,-2 3 1,-1 0-13,0 1 1,-1-1-1,1 0 0,-1-1 0,0 1 0,0-1 0,0 0 1,0 0-1,0 0 0,-8 2 0,-65 10-33,65-14 52,0 1 0,0 0 0,0 1 0,1 0 0,-21 9 0,-5 26 106,19-19 17,17-5 134,4-12-230,0-1 0,1 1-1,-1 0 1,0-1 0,1 1 0,-1-1-1,1 0 1,0 0 0,-1 0 0,1 0-1,0 0 1,0-1 0,3 1-1,41 8 228,0-1 0,0-3 0,95-2-1,-87-2 131,71 12-1,-9-1-8,-25-8-177,-45-4-116,1 3 0,78 15 0,-112-14-123,0-1 0,0 0 0,0-1 0,1 0 0,-1-2 1,1 1-1,23-4 0,14-12-111</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32.252"/>
    </inkml:context>
    <inkml:brush xml:id="br0">
      <inkml:brushProperty name="width" value="0.1" units="cm"/>
      <inkml:brushProperty name="height" value="0.1" units="cm"/>
      <inkml:brushProperty name="color" value="#E71224"/>
    </inkml:brush>
  </inkml:definitions>
  <inkml:trace contextRef="#ctx0" brushRef="#br0">0 70 8018,'1'-1'196,"-1"-1"45,1 1-1,1-1 1,-1 0-1,0 0 1,0 0-1,1 1 1,-1-1 0,1 0-1,-1 1 1,1-1-1,-1 1 1,1 0-1,4-2 1,-5 2-238,5-4 44,-3 1-35,2 1 1,-1-1-1,0 1 1,1-1-1,-1 1 1,1 1-1,0-1 1,0 1-1,0 0 1,0 0-1,1 0 1,-1 1-1,0 0 0,1 0 1,-1 0-1,1 0 1,-1 1-1,1 0 1,8 1-1,-9 0-21,0 0-1,0 1 1,-1-1-1,1 1 0,0 0 1,-1 0-1,1 0 1,-1 1-1,0 0 1,0 0-1,0 0 1,5 4-1,-8-5-41,1 1 0,-1-1 0,1 1 0,-1-1 0,0 1 0,0-1 0,-1 1 1,1 0-1,0 0 0,-1-1 0,0 1 0,1 0 0,-1 0 0,0-1 0,0 1 0,-1 0 0,1 0 0,-1 0 0,1-1 0,-1 1 0,0 0 0,0-1 0,-2 6 0,-1-1-84,-1 0-1,1 0 0,-1 0 1,0 0-1,-1-1 0,0 1 1,0-2-1,0 1 0,-1-1 1,0 1-1,0-2 0,-10 6 1,7-4 366,0 1 1,1 0-1,0 0 1,0 1-1,-13 14 1,13-1 560,9-20-775,0-1 0,0 1-1,0-1 1,0 0 0,0 1 0,0-1-1,0 0 1,0 1 0,0-1-1,0 1 1,0-1 0,0 0 0,0 1-1,0-1 1,0 1 0,0-1-1,0 0 1,0 1 0,0-1 0,1 0-1,-1 1 1,0-1 0,0 0-1,0 1 1,1-1 0,-1 0-1,0 1 1,0-1 0,1 0 0,-1 0-1,0 1 1,1-1 0,-1 0-1,0 0 1,1 0 0,-1 1 0,0-1-1,1 0 1,-1 0 0,0 0-1,1 0 1,-1 0 0,1 0 0,-1 0-1,0 0 1,1 0 0,-1 0-1,1 0 1,-1 0 0,0 0-1,1 0 1,97-7 30,-97 7-71,0 0 1,-1 0-1,1 0 1,0 0-1,0 0 1,-1-1-1,1 1 1,0 0-1,-1-1 1,1 1-1,-1 0 1,1-1-1,0 1 1,-1-1-1,1 1 1,-1-1-1,1 1 1,-1-1 0,1 1-1,-1-1 1,0 1-1,1-1 1,-1 0-1,0 1 1,1-2-1,3-9-207</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32.588"/>
    </inkml:context>
    <inkml:brush xml:id="br0">
      <inkml:brushProperty name="width" value="0.1" units="cm"/>
      <inkml:brushProperty name="height" value="0.1" units="cm"/>
      <inkml:brushProperty name="color" value="#E71224"/>
    </inkml:brush>
  </inkml:definitions>
  <inkml:trace contextRef="#ctx0" brushRef="#br0">303 71 6473,'-37'-67'1945,"37"66"-1928,0 1-1,0 0 1,-1 0 0,1-1 0,0 1 0,-1 0-1,1 0 1,0-1 0,-1 1 0,1 0-1,0 0 1,-1 0 0,1 0 0,0 0 0,-1 0-1,1-1 1,0 1 0,-1 0 0,1 0-1,-1 0 1,1 0 0,0 0 0,-1 0 0,1 0-1,-1 1 1,1-1 0,0 0 0,-1 0 0,1 0-1,0 0 1,-1 0 0,1 1 0,0-1-1,-1 0 1,1 0 0,0 0 0,-1 1 0,1-1-1,0 0 1,0 1 0,-1-1 0,1 0 0,0 0-1,0 1 1,0-1 0,-1 0 0,1 1-1,0-1 1,0 1 0,0-1 0,0 0 0,0 1-1,0-1 1,0 0 0,0 1 0,0-1 0,0 1-1,-11 30 414,9-25-253,-73 235 1700,25-67-1482,32-102-269,-54 134 1,67-197-123,2 0 0,0 0 1,0 1-1,0-1 0,1 1 1,1 0-1,-1 18 0,2-27-8,2 1-230,5-8 71,6-12-170,31-43-900,-25 24 853</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33.035"/>
    </inkml:context>
    <inkml:brush xml:id="br0">
      <inkml:brushProperty name="width" value="0.1" units="cm"/>
      <inkml:brushProperty name="height" value="0.1" units="cm"/>
      <inkml:brushProperty name="color" value="#E71224"/>
    </inkml:brush>
  </inkml:definitions>
  <inkml:trace contextRef="#ctx0" brushRef="#br0">0 71 4105,'43'-68'1855,"-43"68"-1820,0 0 0,0-1 0,1 1 0,-1 0 0,0 0 0,0 0 0,0 0 0,0-1 0,1 1 0,-1 0 0,0 0 0,0 0 0,0 0 1,1 0-1,-1-1 0,0 1 0,0 0 0,1 0 0,-1 0 0,0 0 0,0 0 0,1 0 0,-1 0 0,0 0 0,0 0 0,1 0 0,-1 0 0,0 0 0,0 0 0,1 0 0,-1 0 0,0 0 0,0 0 0,1 1 0,-1-1 0,0 0 0,0 0 0,0 0 1,1 0-1,-1 0 0,0 0 0,0 1 0,0-1 0,0 0 0,1 0 0,-1 0 0,0 1 0,0-1 0,0 0 0,9 20 915,1 19-267,-9-35-637,-1 0 0,0 0 0,0 0 0,-1 0 0,1 0 0,-1 0 0,0 0 0,0 0 0,0 0 0,0-1 0,-1 1 0,1 0 0,-1-1 0,0 1 0,-4 4 0,-11 31 953,25-48-924,0 1 1,0 0-1,1 0 0,0 1 1,0 0-1,12-7 1,-8 6-34,-3-1-41,1 1 0,0 0-1,0 1 1,1 1 0,0-1-1,0 2 1,1 0-1,0 0 1,-1 1 0,2 1-1,-1 0 1,19-1-1,-46 35 34,-3-5 38,-2 0 0,0-2 0,-37 36 1,6-5 362,42-45-256,15-17-125,18-21-176,20-50-718,-20 26 539</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07.486"/>
    </inkml:context>
    <inkml:brush xml:id="br0">
      <inkml:brushProperty name="width" value="0.1" units="cm"/>
      <inkml:brushProperty name="height" value="0.1" units="cm"/>
      <inkml:brushProperty name="color" value="#FFC114"/>
    </inkml:brush>
  </inkml:definitions>
  <inkml:trace contextRef="#ctx0" brushRef="#br0">1 25 7218,'6'-12'3216,"2"2"-1119,6 7-1705,2 15-96,2 4-80,-3 0-64,4 14-72,-9-18-32,-1 4-152,-5 5-136,-8-12-376,2 12-288,-8-3 543</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33.387"/>
    </inkml:context>
    <inkml:brush xml:id="br0">
      <inkml:brushProperty name="width" value="0.1" units="cm"/>
      <inkml:brushProperty name="height" value="0.1" units="cm"/>
      <inkml:brushProperty name="color" value="#E71224"/>
    </inkml:brush>
  </inkml:definitions>
  <inkml:trace contextRef="#ctx0" brushRef="#br0">0 22 7274,'5'-17'2576,"11"14"-2280,-1 1-32,-3 6-96,-4 1-24,-2 3-24,-1 2-40,2 4-168,1 0-296,-8-5 248</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33.718"/>
    </inkml:context>
    <inkml:brush xml:id="br0">
      <inkml:brushProperty name="width" value="0.1" units="cm"/>
      <inkml:brushProperty name="height" value="0.1" units="cm"/>
      <inkml:brushProperty name="color" value="#E71224"/>
    </inkml:brush>
  </inkml:definitions>
  <inkml:trace contextRef="#ctx0" brushRef="#br0">7 94 8186,'-6'3'3000,"6"0"-2488,16 4-223,-4-12-57,16 0-48,-4-8-8,7-3-24,29 6 0,-19-7-88,11 8-32,-12-1-88,-31-5-96,14 10-344,-18 5-345,5-2 505</inkml:trace>
  <inkml:trace contextRef="#ctx0" brushRef="#br0" timeOffset="1">114 158 7418,'-8'8'2584,"24"10"-2376,-4 4-144,-12-26 0,24 14-40,-5-5-32,-5-18-304,14 13-424,-21-25 456</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34.072"/>
    </inkml:context>
    <inkml:brush xml:id="br0">
      <inkml:brushProperty name="width" value="0.1" units="cm"/>
      <inkml:brushProperty name="height" value="0.1" units="cm"/>
      <inkml:brushProperty name="color" value="#E71224"/>
    </inkml:brush>
  </inkml:definitions>
  <inkml:trace contextRef="#ctx0" brushRef="#br0">141 1 3225,'11'0'122,"-8"0"29,0 0 0,1 0 0,-1 0 0,0 0 0,1 0 0,-1 1 0,0 0 0,1-1 1,5 4-1,-9-4-122,0 0 0,1 1 0,-1-1 0,0 0 0,0 1 0,0-1 0,0 0 0,1 1 0,-1-1 0,0 0 0,0 1 0,0-1 0,0 0 0,0 1 0,0-1 0,0 1 0,0-1 0,0 0 0,0 1 0,0-1 0,0 0 0,-1 1 0,1-1 0,0 1 0,0-1 0,0 0 0,0 1 0,-1-1 0,1 0 0,0 1 0,-20 21 662,-4-4-48,-6 6 301,22-14-580,-1-2-1,-1 1 1,0-1-1,0 0 1,-1-1-1,1 0 1,-20 8-1,20-10-121,10-5-225,-1 1 1,1-1-1,-1 1 1,0-1-1,1 1 0,-1-1 1,1 1-1,0-1 0,-1 1 1,1-1-1,-1 1 1,1-1-1,0 1 0,-1 0 1,1-1-1,0 1 0,0 0 1,-1-1-1,1 1 1,0 0-1,0-1 0,0 1 1,0 0-1,0-1 0,0 1 1,0 0-1,0-1 0,0 1 1,0 0-1,1 0 1,-1-1-1,0 1 0,0 0 1,1-1-1,-1 1 0,0-1 1,1 1-1,-1 0 1,0-1-1,1 1 0,-1-1 1,1 1-1,-1-1 0,1 1 1,-1-1-1,1 0 1,0 1-1,-1-1 0,1 0 1,-1 1-1,1-1 0,1 1 1,1 1 6,0 0 0,0 1 0,1-1 0,-1 0 0,1-1-1,0 1 1,-1-1 0,8 2 0,43-8 209,-18 0-155,2 1-37,-30 2-76,1 0-1,-1 2 1,1-1 0,-1 1-1,1 0 1,-1 0-1,1 1 1,9 2 0,2 3-352,-10-8 126</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34.437"/>
    </inkml:context>
    <inkml:brush xml:id="br0">
      <inkml:brushProperty name="width" value="0.1" units="cm"/>
      <inkml:brushProperty name="height" value="0.1" units="cm"/>
      <inkml:brushProperty name="color" value="#E71224"/>
    </inkml:brush>
  </inkml:definitions>
  <inkml:trace contextRef="#ctx0" brushRef="#br0">15 220 7762,'-11'1'2912,"7"1"-2336,11-4-296,16 1-39,-8-9-57,22 2 16,-5-2 8,9 0-40,10 7-96,-15-2-16,2 6-112,-11-1-144,-7 5-280,-10-8-417,-3-2 545</inkml:trace>
  <inkml:trace contextRef="#ctx0" brushRef="#br0" timeOffset="1">306 77 7026,'-36'-70'2169,"36"70"-2142,0-1 0,0 1 0,0 0 0,0-1 0,0 1 0,-1 0 0,1-1 0,0 1 0,0 0 0,0 0 0,0-1 0,-1 1 0,1 0 0,0 0 0,0-1 0,0 1 0,-1 0 0,1 0 0,0 0 0,0-1 0,-1 1 0,1 0 0,0 0 0,-1 0 0,1 0 0,0 0 0,0-1 0,-1 1 0,1 0 0,0 0 0,-1 0 0,1 0 0,0 0 0,-1 0 0,1 0 0,0 0 0,-1 0 0,1 1 0,-6 11 417,2 14-34,2 1 8,-2 0-1,-8 34 1,6-37-332,2 1 1,0 0-1,0 27 0,2 32-53,-13 90 1,6-72-309,4-82-32,5-20 292,0 1-1,-1-1 1,1 0-1,0 1 1,0-1-1,0 0 1,0 1-1,-1-1 1,1 0-1,0 0 1,0 1-1,0-1 1,-1 0-1,1 0 1,0 1-1,-1-1 1,1 0-1,0 0 0,-1 0 1,1 0-1,0 1 1,0-1-1,-1 0 1,1 0-1,-1 0 1,1 0-1,0 0 1,-1 0-1,1 0 1,0 0-1,-1 0 1,1 0-1,0 0 1,-1 0-1,1 0 1,0 0-1,-1 0 1,1 0-1,0-1 1,-1 1-1,-6-12-291</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34.767"/>
    </inkml:context>
    <inkml:brush xml:id="br0">
      <inkml:brushProperty name="width" value="0.1" units="cm"/>
      <inkml:brushProperty name="height" value="0.1" units="cm"/>
      <inkml:brushProperty name="color" value="#E71224"/>
    </inkml:brush>
  </inkml:definitions>
  <inkml:trace contextRef="#ctx0" brushRef="#br0">74 16 8026,'-74'-15'2808,"100"20"-2640,16 6-968,-13-2 576</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35.387"/>
    </inkml:context>
    <inkml:brush xml:id="br0">
      <inkml:brushProperty name="width" value="0.1" units="cm"/>
      <inkml:brushProperty name="height" value="0.1" units="cm"/>
      <inkml:brushProperty name="color" value="#E71224"/>
    </inkml:brush>
  </inkml:definitions>
  <inkml:trace contextRef="#ctx0" brushRef="#br0">218 0 7082,'-86'116'2125,"84"-113"-2071,0 0-1,0 0 1,0-1 0,1 1-1,-1 0 1,1 1-1,0-1 1,-1 0-1,1 0 1,1 0 0,-1 1-1,0-1 1,1 0-1,0 6 1,0-7-45,0 0 1,1-1 0,-1 1-1,1 0 1,0-1-1,-1 1 1,1 0 0,0-1-1,0 1 1,0-1-1,0 1 1,0-1 0,0 0-1,1 1 1,-1-1-1,0 0 1,1 0 0,2 2-1,0-1-7,0 0 0,0 0 0,0 0 0,0-1 0,0 0 0,1 0 0,-1 0 0,0 0 0,1-1 0,-1 1-1,0-1 1,1 0 0,-1-1 0,6 0 0,-5 0-1,0 0-1,1 0 1,-1 1-1,0 0 1,1 0-1,-1 0 1,0 1-1,9 1 1,-12-2-7,1 1 0,-1-1 0,0 1 0,0-1 0,0 1 0,0 0 0,0 0 0,0 0 0,0 0 0,0 0 0,0 0 0,-1 1 0,1-1 0,0 1 0,-1-1 0,1 1 0,-1-1 0,1 1 0,-1 0 0,0 0 0,0 0 0,0 0 0,1 2 0,-3-2 6,1-1-1,-1 1 0,0 0 0,0-1 0,0 1 0,0 0 0,0-1 0,0 1 0,0-1 0,0 0 0,0 1 0,-1-1 0,1 0 0,-1 0 0,1 0 0,-1 0 0,1 0 0,-1 0 0,0 0 0,1-1 1,-4 2-1,-12 9 15,-48 42 210,-2-4 311,41-29-358,17-14-80,0 1 0,1 0 0,-1 1 0,1 0 0,-13 17 0,20-23-81,0-1-1,0 1 1,0 0 0,0-1 0,1 1-1,-1 0 1,1-1 0,-1 1-1,1 0 1,0 0 0,-1-1 0,1 1-1,0 0 1,0 0 0,0 0-1,1-1 1,0 4 0,0-2-3,0-1 0,0 1 0,1-1 0,-1 0 0,1 0 0,0 1 0,0-1 0,0 0 0,0-1-1,0 1 1,0 0 0,0 0 0,0-1 0,1 0 0,2 2 0,14 5 11,-1-1 0,1-1 0,1 0-1,-1-2 1,40 5 0,-14-3-27,-42-5-14,0-1-1,0 1 1,0 0-1,-1 0 1,1 0-1,0 0 1,0 0 0,-1 1-1,1-1 1,-1 1-1,1-1 1,-1 1-1,0 0 1,1 0-1,-1 0 1,0 0-1,0 1 1,0-1-1,2 4 1,-4-5 13,0-1 1,-1 1-1,1-1 1,0 1-1,0-1 1,0 1-1,0-1 1,0 1-1,-1-1 1,1 0-1,0 1 1,-1-1-1,1 1 0,0-1 1,0 0-1,-1 1 1,1-1-1,-1 0 1,1 1-1,0-1 1,-1 0-1,1 0 1,-1 1-1,1-1 1,0 0-1,-1 0 1,1 0-1,-1 1 1,1-1-1,-1 0 1,1 0-1,-2 0 0,-26 9-34,22-7 24,-16 4 10,1 1-1,0 2 1,1 0 0,0 1 0,0 1 0,1 0 0,1 2 0,-29 24 0,-7 9 155,60-44-72,0 0 0,0 0-1,1 0 1,-1-1 0,1 0-1,-1-1 1,7 1 0,318 2 1133,-310-1-1080,0 0-1,0 1 1,0 2 0,35 11-1,84 39 272,-79-29-333,-7-5-94,2-2 0,0-2 0,0-3 0,1-3 0,1-1 0,70 1 0,-115-11 198,0-1-1,-1 0 1,1 0 0,-1-2 0,0 1-1,1-1 1,-1-1 0,-1 0 0,18-9-1,8-13 956</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35.720"/>
    </inkml:context>
    <inkml:brush xml:id="br0">
      <inkml:brushProperty name="width" value="0.1" units="cm"/>
      <inkml:brushProperty name="height" value="0.1" units="cm"/>
      <inkml:brushProperty name="color" value="#E71224"/>
    </inkml:brush>
  </inkml:definitions>
  <inkml:trace contextRef="#ctx0" brushRef="#br0">363 7 8954,'-14'-5'3313,"-6"4"-2449,2 11-776,13 16-24,-21 5-32,-5 7 0,-15 1 0,-10 1 8,11 4-8,-2-5-48,29 11-224,-4-4-176,11-15-600,8-1 631</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36.074"/>
    </inkml:context>
    <inkml:brush xml:id="br0">
      <inkml:brushProperty name="width" value="0.1" units="cm"/>
      <inkml:brushProperty name="height" value="0.1" units="cm"/>
      <inkml:brushProperty name="color" value="#E71224"/>
    </inkml:brush>
  </inkml:definitions>
  <inkml:trace contextRef="#ctx0" brushRef="#br0">0 25 7522,'18'-13'2808,"0"6"-2176,10 2-392,2 13 16,-9-4-56,1 1 17,-8 11-25,3-8-40,-7 9-48,0-3-40,-10 3-8,0-2 0,-10 3-32,-3 5 24,-4 5-144,-6 1-168,-16 2-1185,8 6 993</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36.473"/>
    </inkml:context>
    <inkml:brush xml:id="br0">
      <inkml:brushProperty name="width" value="0.1" units="cm"/>
      <inkml:brushProperty name="height" value="0.1" units="cm"/>
      <inkml:brushProperty name="color" value="#E71224"/>
    </inkml:brush>
  </inkml:definitions>
  <inkml:trace contextRef="#ctx0" brushRef="#br0">58 1 6441,'-12'10'743,"10"-9"-645,0 0 1,0 0-1,0 1 1,0-1 0,0 1-1,0-1 1,1 1-1,-1-1 1,1 1-1,-1 0 1,1 0 0,0 0-1,0 0 1,-1 0-1,1 0 1,1 0-1,-1 0 1,0 0 0,0 0-1,1 1 1,-1-1-1,1 0 1,0 0-1,0 1 1,0-1 0,0 0-1,0 1 1,0-1-1,1 3 1,3 5-29,-1 0 0,-1 0 0,0 0 0,0 0 0,-1 0 1,0 0-1,0 0 0,-2 1 0,1-1 0,-1 0 0,-4 17 0,0-18-49,5-11 24,11-25 21,-5 13-46,-4 7 0,1-1 0,0 1 0,0 0-1,0 0 1,1 0 0,1 1 0,-1-1 0,1 1 0,0 0 0,0 0 0,1 1 0,-1 0 0,1 0 0,1 0 0,8-5 0,13-2 108,1 1 0,1 1 0,0 1-1,48-6 1,-71 14-124,1 0 0,-1 0 0,0 1 0,1 0-1,-1 1 1,0 0 0,0 0 0,0 0 0,0 1 0,0 0-1,0 1 1,0-1 0,0 1 0,-1 1 0,0-1 0,1 1-1,-1 0 1,-1 0 0,1 1 0,0 0 0,-1 0 0,0 0-1,-1 1 1,1 0 0,5 9 0,-9-14-6,-1 1-1,1-1 1,-1 0 0,0 1-1,1-1 1,-1 0 0,0 1 0,0-1-1,0 0 1,0 1 0,0-1-1,0 1 1,-1-1 0,1 0 0,0 1-1,-1-1 1,1 0 0,-1 0-1,1 1 1,-1-1 0,0 0-1,1 0 1,-1 0 0,0 0 0,0 0-1,0 0 1,0 0 0,-1 2-1,-38 29-29,11-13 29,-2-2 1,-1-1-1,0-1 0,-40 12 0,-134 34 312,204-60-300,-29 9 364,52-11-23,-7-1-375,15-2 77,50-13 1,-13 1-32,-24 8-35,-1-2-1,52-20 0,-88 28-8,0-1-1,0 1 1,-1-1-1,0 0 0,1 0 1,-1-1-1,0 1 0,0-1 1,-1 0-1,1 0 0,-1 0 1,0 0-1,0-1 0,3-5 1,0-3 179</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36.819"/>
    </inkml:context>
    <inkml:brush xml:id="br0">
      <inkml:brushProperty name="width" value="0.1" units="cm"/>
      <inkml:brushProperty name="height" value="0.1" units="cm"/>
      <inkml:brushProperty name="color" value="#E71224"/>
    </inkml:brush>
  </inkml:definitions>
  <inkml:trace contextRef="#ctx0" brushRef="#br0">314 37 5665,'-53'-35'2333,"53"34"-2287,-1 1-1,1 0 1,0 0 0,0 0 0,-1 0 0,1 0 0,0 0 0,0-1 0,-1 1-1,1 0 1,0 0 0,0 0 0,-1 0 0,1 0 0,0 0 0,0 0 0,-1 0-1,1 0 1,0 0 0,-1 0 0,1 1 0,0-1 0,0 0 0,-1 0-1,1 0 1,0 0 0,0 0 0,-1 0 0,1 1 0,0-1 0,0 0 0,0 0-1,-1 0 1,1 0 0,0 1 0,0-1 0,0 1 0,-4 13 715,7 24-426,-2-31-55,-1 12-174,-1-1 0,-1 1 0,0-1 0,-1 1 1,-1-1-1,-1 0 0,0 0 0,-2-1 0,0 1 0,0-1 0,-2-1 0,0 0 0,-1 0 1,-1 0-1,-21 22 0,-4 8-67,-41 68 0,73-106-45,0 0 0,1 0 0,-1 0 0,2 1-1,-4 10 1,5-11-29,21-72-2072,5 14 1675</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07.834"/>
    </inkml:context>
    <inkml:brush xml:id="br0">
      <inkml:brushProperty name="width" value="0.1" units="cm"/>
      <inkml:brushProperty name="height" value="0.1" units="cm"/>
      <inkml:brushProperty name="color" value="#FFC114"/>
    </inkml:brush>
  </inkml:definitions>
  <inkml:trace contextRef="#ctx0" brushRef="#br0">114 0 7458,'-53'102'2888,"58"-86"-1896,5 12-648,-5-10 17,0-1-25,5 4-32,6-6-120,2 3-80,-2-8-224,-1 0-168,-7-5 960,-6-4-624</inkml:trace>
  <inkml:trace contextRef="#ctx0" brushRef="#br0" timeOffset="1">20 558 8154,'-7'38'3136,"-2"-26"-2207,5-2-489,12 4-120,2-14-64,10-3-32,3-17-40,7-14-88,-7-24-24,3 3-56,8 17-40,-6-8-200,3 20-208,1-9-704,-4-8 735</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37.155"/>
    </inkml:context>
    <inkml:brush xml:id="br0">
      <inkml:brushProperty name="width" value="0.1" units="cm"/>
      <inkml:brushProperty name="height" value="0.1" units="cm"/>
      <inkml:brushProperty name="color" value="#E71224"/>
    </inkml:brush>
  </inkml:definitions>
  <inkml:trace contextRef="#ctx0" brushRef="#br0">1 0 4737,'4'2'574,"0"0"1,0 0-1,0 1 1,0-1-1,-1 1 1,1-1-1,-1 1 1,5 4-1,-5-2-452,-1-1-1,1 1 0,-1-1 0,0 1 1,0 0-1,0 0 0,-1 0 0,0 0 1,0 0-1,1 10 0,17 183 1328,-7-61-884,-11-130-537,0-1-1,1 1 1,0 0 0,0-1 0,1 0-1,-1 1 1,1-1 0,1 0 0,4 7-1,-7-12-21,0 0 1,0 0-1,0 1 0,0-1 0,0 0 0,0 0 0,0 0 0,0 0 0,0 0 0,0-1 0,1 1 1,-1 0-1,0 0 0,1-1 0,-1 1 0,0-1 0,1 1 0,-1-1 0,1 0 0,-1 0 1,1 1-1,-1-1 0,1 0 0,-1 0 0,1 0 0,-1-1 0,1 1 0,-1 0 0,1 0 1,-1-1-1,0 1 0,1-1 0,-1 1 0,0-1 0,1 0 0,-1 0 0,0 1 0,0-1 0,1 0 1,-1 0-1,0 0 0,0 0 0,0 0 0,0 0 0,0-1 0,-1 1 0,1 0 0,0 0 1,0-3-1,37-51-114,-2-1 1,40-91 0,-52 86-398,-6 12 185</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37.499"/>
    </inkml:context>
    <inkml:brush xml:id="br0">
      <inkml:brushProperty name="width" value="0.1" units="cm"/>
      <inkml:brushProperty name="height" value="0.1" units="cm"/>
      <inkml:brushProperty name="color" value="#E71224"/>
    </inkml:brush>
  </inkml:definitions>
  <inkml:trace contextRef="#ctx0" brushRef="#br0">326 52 8946,'-21'-51'3121,"14"66"-2769,-8 4-296,7 37 0,-15-6-40,0 9 8,-6 5 0,-7-17-16,-7 16 32,-6-6-8,19 9-40,14 9 8,12-9-192,6-2-112,-9-33-425,-7-19-1607,12-29 1624</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37.843"/>
    </inkml:context>
    <inkml:brush xml:id="br0">
      <inkml:brushProperty name="width" value="0.1" units="cm"/>
      <inkml:brushProperty name="height" value="0.1" units="cm"/>
      <inkml:brushProperty name="color" value="#E71224"/>
    </inkml:brush>
  </inkml:definitions>
  <inkml:trace contextRef="#ctx0" brushRef="#br0">1 56 7418,'21'-18'2808,"6"3"-2136,1 5-424,-5-1-72,3 9-128,-2 2-8,1 0-32,-7 0 0,-8 0-88,1 0-184,-2 2 176</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38.205"/>
    </inkml:context>
    <inkml:brush xml:id="br0">
      <inkml:brushProperty name="width" value="0.1" units="cm"/>
      <inkml:brushProperty name="height" value="0.1" units="cm"/>
      <inkml:brushProperty name="color" value="#E71224"/>
    </inkml:brush>
  </inkml:definitions>
  <inkml:trace contextRef="#ctx0" brushRef="#br0">10 33 8890,'-10'3'3073,"25"6"-2825,13-5-168,1-2-48,2-5 8,-8-7 8,4-3-88,-1 1-88,7 7-352,-8 1-345,-7 0 489</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38.533"/>
    </inkml:context>
    <inkml:brush xml:id="br0">
      <inkml:brushProperty name="width" value="0.1" units="cm"/>
      <inkml:brushProperty name="height" value="0.1" units="cm"/>
      <inkml:brushProperty name="color" value="#E71224"/>
    </inkml:brush>
  </inkml:definitions>
  <inkml:trace contextRef="#ctx0" brushRef="#br0">17 107 8458,'-16'-4'3115,"47"6"-2770,17-1-352,-34-4 41,0-1 1,-1-1 0,1 0 0,-1-1 0,0 0 0,16-11-1,-16 9-26,1 0 1,0 1-1,0 1 0,25-8 0,-23 11-7,-3-1 2,1 1 1,-1 0 0,1 1-1,0 1 1,20 0-1,-30 2 1,1 0-1,0 0 0,-1 0 0,1 0 0,-1 1 0,1 0 0,-1 0 0,0 0 1,1 1-1,-1-1 0,0 1 0,-1 0 0,1 0 0,0 0 0,-1 1 0,0-1 1,0 1-1,0 0 0,4 6 0,-2-2 4,-1 0-1,0 1 1,0-1 0,0 1-1,-1 0 1,-1 0 0,1 0-1,1 17 1,-1 78 133,-2-17-19,47 299 263,-44-363-373,1 0 0,1 1 0,1-2 0,1 1 0,0-1 0,21 35-1,-28-55-7,0 0-1,0 0 0,0 0 0,0 0 1,1 0-1,-1 0 0,1 0 1,-1 0-1,1-1 0,0 1 0,0-1 1,0 1-1,-1-1 0,2 0 0,-1 1 1,0-1-1,0 0 0,0-1 0,0 1 1,4 1-1,-4-2 2,0-1 1,0 1 0,0 0-1,0-1 1,0 1 0,0-1-1,0 0 1,0 1-1,0-1 1,-1 0 0,1 0-1,0 0 1,-1 0 0,1-1-1,0 1 1,-1 0-1,1-1 1,1-2 0,2-2 0,-1-1 1,1 1 0,-2-1-1,1 0 1,-1 0-1,0 0 1,0 0 0,-1 0-1,0-1 1,0 1 0,1-10-1,-5-8-86,0 1 0,-1 0 0,-1 0 1,-14-41-1,8 25-116,-11-27-7</inkml:trace>
  <inkml:trace contextRef="#ctx0" brushRef="#br0" timeOffset="1">106 143 8282,'-15'0'2832,"14"5"-2592,1 8-112,4 2-8,6 11-7,-8-6-33,-4-9 0,4 14-32,-2-17-16,10 4-64,3 4-160,-6-16-449,1 5 441</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38.885"/>
    </inkml:context>
    <inkml:brush xml:id="br0">
      <inkml:brushProperty name="width" value="0.1" units="cm"/>
      <inkml:brushProperty name="height" value="0.1" units="cm"/>
      <inkml:brushProperty name="color" value="#E71224"/>
    </inkml:brush>
  </inkml:definitions>
  <inkml:trace contextRef="#ctx0" brushRef="#br0">226 40 4593,'92'-39'1614,"-76"38"-814,-18 12 25,-17 12 326,19-23-1117,-4 5 74,1-1 1,0 1-1,0-1 0,0 1 1,0 0-1,-2 8 1,3-8-61,-1 0 1,1 0-1,-1 0 1,0 0-1,-1 0 1,-4 5-1,5-7-20,-81 81 375,74-75-317,-1-1-1,0 0 1,0-1-1,-1 0 1,1-1 0,-25 10-1,-39 14 1114,106-45-987,199-62-181,-224 75-429,0-1-1,1 0 1,-1 0 0,0 0 0,0-1 0,5-4-1,-18 7-406</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39.220"/>
    </inkml:context>
    <inkml:brush xml:id="br0">
      <inkml:brushProperty name="width" value="0.1" units="cm"/>
      <inkml:brushProperty name="height" value="0.1" units="cm"/>
      <inkml:brushProperty name="color" value="#E71224"/>
    </inkml:brush>
  </inkml:definitions>
  <inkml:trace contextRef="#ctx0" brushRef="#br0">1 0 6817,'2'5'2513,"14"2"-1905,5-4-208,7-1-128,-1-4-32,7 0-72,5-1-40,-11 3-152,2 0-184,-12 0 120</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39.573"/>
    </inkml:context>
    <inkml:brush xml:id="br0">
      <inkml:brushProperty name="width" value="0.1" units="cm"/>
      <inkml:brushProperty name="height" value="0.1" units="cm"/>
      <inkml:brushProperty name="color" value="#E71224"/>
    </inkml:brush>
  </inkml:definitions>
  <inkml:trace contextRef="#ctx0" brushRef="#br0">58 314 6801,'-36'8'2793,"16"-6"-1473,19 1-936,16-1-72,17 1-31,21-5-41,11-4 8,15-4-56,-10-7-72,3 6-48,-6-4-40,-19-5-32,4 9-8,-15-10-216,-9 2-96,-11 10-305,-3-3-319,-14 10 616</inkml:trace>
  <inkml:trace contextRef="#ctx0" brushRef="#br0" timeOffset="1">543 77 7354,'-85'-73'2271,"84"73"-2253,1-1 1,-1 1 0,1 0-1,-1-1 1,1 1 0,-1 0-1,1-1 1,-1 1 0,1 0-1,-1 0 1,1 0-1,-1 0 1,0-1 0,1 1-1,-1 0 1,1 0 0,-1 0-1,1 0 1,-1 0 0,0 0-1,1 1 1,-1-1 0,1 0-1,-1 0 1,1 0 0,-1 0-1,1 1 1,-1-1-1,1 0 1,-1 1 0,1-1-1,-1 0 1,1 1 0,-1-1-1,1 0 1,0 1 0,-1-1-1,1 1 1,0-1 0,-1 1-1,1-1 1,0 1 0,-1-1-1,1 1 1,0-1-1,0 1 1,0-1 0,0 1-1,0 0 1,-1-1 0,1 1-1,0 0 1,-4 36 283,4-30-171,-6 47 357,2 1 0,7 105-1,0-3-343,-8-82-58,-16 75-1,21-140-137,6-10-93,6-15-183,2-9 136</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40.168"/>
    </inkml:context>
    <inkml:brush xml:id="br0">
      <inkml:brushProperty name="width" value="0.1" units="cm"/>
      <inkml:brushProperty name="height" value="0.1" units="cm"/>
      <inkml:brushProperty name="color" value="#E71224"/>
    </inkml:brush>
  </inkml:definitions>
  <inkml:trace contextRef="#ctx0" brushRef="#br0">145 87 8538,'99'-77'2380,"-80"68"-1863,-13 14-415,-8 11-115,0-1 54,-2 0 1,1-1 0,-2 1-1,0-1 1,-12 23-1,-9 24 97,6-10-41,-3-1 1,-38 62-1,-18 37 72,67-124-138,2-4 10,16-32 18,89-156-63,-79 143 16,1 1 0,1 0 0,0 2 0,38-34 0,-55 55-12,-1 0 0,1 0 0,-1 0 0,0 0 0,1-1 0,-1 1 0,1 0 0,-1 0 0,1 0 0,-1 0 0,1 0 1,-1 0-1,1 0 0,-1 0 0,0 0 0,1 0 0,-1 0 0,1 1 0,-1-1 0,1 0 0,-1 0 0,0 0 0,1 1 0,-1-1 0,1 0 0,-1 0 1,0 1-1,1-1 0,-1 0 0,0 1 0,1-1 0,-1 0 0,0 1 0,0-1 0,1 0 0,-1 1 0,0-1 0,0 1 0,0-1 0,0 1 1,1-1-1,-1 0 0,0 1 0,0-1 0,0 1 0,0-1 0,0 2 0,6 23 7,-6 0 69,-1 0-1,-1 0 0,-1 0 0,-1 0 0,-1-1 1,-12 33-1,-4 25 211,-3 16-119,13-57-148,1 1 1,-6 67-1,29-162-1705,1 20 1383</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40.503"/>
    </inkml:context>
    <inkml:brush xml:id="br0">
      <inkml:brushProperty name="width" value="0.1" units="cm"/>
      <inkml:brushProperty name="height" value="0.1" units="cm"/>
      <inkml:brushProperty name="color" value="#E71224"/>
    </inkml:brush>
  </inkml:definitions>
  <inkml:trace contextRef="#ctx0" brushRef="#br0">490 37 6681,'22'-36'6314,"-34"53"-6206,-1 0 1,-27 27-1,23-26-67,1 0 0,-23 34 0,25-30-20,-84 115 48,86-123-69,0 0 1,-1-1-1,-1-1 1,0 0-1,0-1 0,-1 0 1,-17 9-1,15-11-31,-39 18 13,54-26-15,0 0 0,-1 0 1,1-1-1,-1 1 0,1-1 0,-1 1 0,1-1 0,-1 0 0,1 0 0,-1 0 0,1 0 1,-1-1-1,1 1 0,-1-1 0,1 1 0,-1-1 0,1 0 0,-1 0 0,-3-2 0,5 2-23,0 0 0,0-1 0,0 1-1,0 0 1,0-1 0,0 1 0,1-1-1,-1 1 1,0-1 0,1 1-1,-1-1 1,1 1 0,0-1 0,-1 0-1,1 1 1,0-1 0,0 0 0,0 1-1,0-1 1,0 0 0,1-3-1,-1 2-21,3-35-369</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08.185"/>
    </inkml:context>
    <inkml:brush xml:id="br0">
      <inkml:brushProperty name="width" value="0.1" units="cm"/>
      <inkml:brushProperty name="height" value="0.1" units="cm"/>
      <inkml:brushProperty name="color" value="#FFC114"/>
    </inkml:brush>
  </inkml:definitions>
  <inkml:trace contextRef="#ctx0" brushRef="#br0">0 242 9242,'68'-140'3265,"-68"124"-2873,23 3-232,28 13-8,-4 5-72,4-7 16,-11-10-8,-14-1-80,-3-6-8,-5 7-176,2 7-128,-9-3-440,-3 5-2297,1-1 2153</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40.847"/>
    </inkml:context>
    <inkml:brush xml:id="br0">
      <inkml:brushProperty name="width" value="0.1" units="cm"/>
      <inkml:brushProperty name="height" value="0.1" units="cm"/>
      <inkml:brushProperty name="color" value="#E71224"/>
    </inkml:brush>
  </inkml:definitions>
  <inkml:trace contextRef="#ctx0" brushRef="#br0">31 0 7234,'0'14'773,"-1"-1"0,0 1 0,-1-1 0,-6 24 0,3-19-571,2 0 0,-3 35 0,4 231 1342,0-217-1126,3 1 0,3-1 0,14 78 0,-15-133-385,0 0 0,0 0 1,1 0-1,1-1 1,0 1-1,9 14 1,-12-23-27,0 0 1,0 0 0,0-1-1,0 1 1,1-1-1,-1 1 1,1-1-1,0 0 1,0 0-1,0 0 1,0 0-1,0 0 1,0-1-1,0 1 1,1-1-1,-1 0 1,0 0 0,1 0-1,-1-1 1,1 1-1,-1-1 1,1 0-1,-1 0 1,1 0-1,-1 0 1,1-1-1,4 0 1,17-7-5,-1-1 0,0 0 0,0-2 1,-1-1-1,0-1 0,-1-1 0,0-1 0,-2-1 0,1-1 0,20-22 1,-23 21-339,-1-1 1,0-1-1,-2 0 1,15-25-1,-11 11-110</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46.840"/>
    </inkml:context>
    <inkml:brush xml:id="br0">
      <inkml:brushProperty name="width" value="0.1" units="cm"/>
      <inkml:brushProperty name="height" value="0.1" units="cm"/>
      <inkml:brushProperty name="color" value="#E71224"/>
    </inkml:brush>
  </inkml:definitions>
  <inkml:trace contextRef="#ctx0" brushRef="#br0">1 1 9178,'9'57'3105,"1"-60"-2985,5 5-16,8 4-16,-5-4-24,7-2-16,1 5-16,5-2 0,7 4 8,-10-7-8,-2-2-48,-1 4-208,-7-1-152,-2 3-761,-3-8 721</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47.187"/>
    </inkml:context>
    <inkml:brush xml:id="br0">
      <inkml:brushProperty name="width" value="0.1" units="cm"/>
      <inkml:brushProperty name="height" value="0.1" units="cm"/>
      <inkml:brushProperty name="color" value="#E71224"/>
    </inkml:brush>
  </inkml:definitions>
  <inkml:trace contextRef="#ctx0" brushRef="#br0">93 0 6681,'-3'4'4342,"5"9"-4408,-1-3 383,0 31-94,-1 1 0,-3-1-1,-12 66 1,1-3-169,6-27-466,-33 136 1,29-181 177</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47.522"/>
    </inkml:context>
    <inkml:brush xml:id="br0">
      <inkml:brushProperty name="width" value="0.1" units="cm"/>
      <inkml:brushProperty name="height" value="0.1" units="cm"/>
      <inkml:brushProperty name="color" value="#E71224"/>
    </inkml:brush>
  </inkml:definitions>
  <inkml:trace contextRef="#ctx0" brushRef="#br0">31 140 8234,'-31'-1'2984,"44"-6"-2471,7-4-305,33-1-40,4-3-72,-4-3-24,9 7-32,-4-1 8,-6 3-8,4 0-16,-2 3 16,2 4-176,-8-8-144,-6 5 872,-4-6-560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47.874"/>
    </inkml:context>
    <inkml:brush xml:id="br0">
      <inkml:brushProperty name="width" value="0.1" units="cm"/>
      <inkml:brushProperty name="height" value="0.1" units="cm"/>
      <inkml:brushProperty name="color" value="#E71224"/>
    </inkml:brush>
  </inkml:definitions>
  <inkml:trace contextRef="#ctx0" brushRef="#br0">248 1 3945,'-20'15'758,"0"2"-1,1 0 1,0 1 0,-20 27 0,14-11-2,2 2 1,2 1-1,-25 56 1,43-87-653,1 0 0,-1 0 1,1 1-1,0-1 0,1 1 0,0-1 1,0 1-1,0 0 0,1 9 1,31-35 265,79-71-218,-78 70-185,-10 7-313,0-1 1,33-29 0,-33 21 51</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48.218"/>
    </inkml:context>
    <inkml:brush xml:id="br0">
      <inkml:brushProperty name="width" value="0.1" units="cm"/>
      <inkml:brushProperty name="height" value="0.1" units="cm"/>
      <inkml:brushProperty name="color" value="#E71224"/>
    </inkml:brush>
  </inkml:definitions>
  <inkml:trace contextRef="#ctx0" brushRef="#br0">0 373 5673,'44'-67'2385,"-39"77"-993,-15-2-968,25 20-16,-15-4 32,-3 1-40,13 11-48,-28-6-87,16 8-33,-6 12-104,5-2-32,26 10-32,-12-19-32,-1-21-64,11 0-128,-14-26-337,6-12 305</inkml:trace>
  <inkml:trace contextRef="#ctx0" brushRef="#br0" timeOffset="1">424 51 7778,'44'-34'2928,"-29"37"-2000,5 0-823,-1-6-57,3 6 0,-4-3-24,1-1-24,1 2-169,-7-15-143,-5 5 184</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48.670"/>
    </inkml:context>
    <inkml:brush xml:id="br0">
      <inkml:brushProperty name="width" value="0.1" units="cm"/>
      <inkml:brushProperty name="height" value="0.1" units="cm"/>
      <inkml:brushProperty name="color" value="#E71224"/>
    </inkml:brush>
  </inkml:definitions>
  <inkml:trace contextRef="#ctx0" brushRef="#br0">326 89 7194,'-38'-83'2293,"38"83"-2268,0-1-1,0 1 0,0 0 1,0 0-1,0-1 0,0 1 1,0 0-1,0 0 1,0 0-1,0-1 0,0 1 1,0 0-1,-1 0 0,1 0 1,0-1-1,0 1 0,0 0 1,0 0-1,0 0 0,-1 0 1,1-1-1,0 1 0,0 0 1,0 0-1,-1 0 0,1 0 1,0 0-1,0 0 0,0 0 1,-1-1-1,1 1 1,0 0-1,0 0 0,0 0 1,-1 0-1,1 0 0,0 0 1,0 0-1,-1 0 0,1 0 1,0 0-1,0 0 0,0 1 1,-1-1-1,1 0 0,0 0 1,-6 13 402,-1 22-181,7-33-141,-6 57 442,3 94-1,3-34-425,-1-96-115,-4 124 103,-33 200 0,38-345-110,0 0-1,0 0 0,0 1 1,-1-1-1,1 0 1,-1 0-1,0 0 1,1 0-1,-1 0 0,0-1 1,0 1-1,0 0 1,0 0-1,-1 0 1,1-1-1,0 1 0,-1-1 1,-2 3-1,3-4 0,0 0-1,0 0 0,0 0 1,0 0-1,0 0 0,0-1 1,0 1-1,0 0 0,0 0 0,0-1 1,0 1-1,1 0 0,-1-1 1,0 1-1,0-1 0,0 0 1,0 1-1,0-1 0,1 0 1,-1 1-1,0-1 0,1 0 1,-1 0-1,0 1 0,0-3 1,-8-11-33,0-1 0,1 0 1,-8-19-1,11 23 24,-2-3 4,-1 1 1,0 0 0,-1 1 0,-1 0 0,-14-14 0,-29-40 77,52 66-62,0-1-1,1 1 0,-1-1 1,1 1-1,-1-1 0,1 0 1,0 1-1,-1-1 0,1 0 1,-1 1-1,1-1 0,0 0 1,0 1-1,-1-1 0,1 0 1,0 1-1,0-1 0,0 0 1,0 0-1,0 1 0,0-1 1,0 0-1,0 0 0,0 1 1,0-1-1,0 0 0,1 1 1,-1-1-1,0 0 0,0 0 1,1 1-1,-1-1 0,0 1 1,1-1-1,-1 0 0,1 1 1,-1-1-1,1 1 0,0-1 1,32-8 323,7-2-265,-26 3-140,0 2 1,0-1-1,1 2 1,-1 0-1,19-3 1,-17 4 854,1-1 1,-1 0-1,0-1 1,17-9 0,7-13 929</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49.172"/>
    </inkml:context>
    <inkml:brush xml:id="br0">
      <inkml:brushProperty name="width" value="0.1" units="cm"/>
      <inkml:brushProperty name="height" value="0.1" units="cm"/>
      <inkml:brushProperty name="color" value="#E71224"/>
    </inkml:brush>
  </inkml:definitions>
  <inkml:trace contextRef="#ctx0" brushRef="#br0">259 13 7386,'1'-1'129,"-1"1"0,1-1 1,-1 0-1,1 0 1,0 0-1,0 1 1,-1-1-1,1 0 1,0 1-1,0-1 0,0 0 1,0 1-1,-1-1 1,1 1-1,0 0 1,0-1-1,0 1 1,0 0-1,0-1 0,0 1 1,0 0-1,0 0 1,0 0-1,1 0 1,-1 0-1,0 0 1,0 0-1,0 0 0,1 1 1,3 3 201,-26-3 137,12 0-455,-1 1-1,1 1 1,-1-1 0,1 2 0,0-1-1,0 1 1,0 1 0,-13 9 0,0-2-5,5-4-20,-32 21 15,47-28-6,1-1 0,0 2 0,0-1-1,0 0 1,0 0 0,0 0 0,0 0 0,0 1 0,0-1 0,0 0 0,1 1 0,-1-1 0,1 1 0,-1-1 0,1 1-1,-1-1 1,1 1 0,0-1 0,-1 1 0,1-1 0,0 1 0,0 0 0,0-1 0,1 1 0,-1-1 0,0 1 0,1-1-1,-1 1 1,1 1 0,33 72 7,-32-71-5,-1 0 0,0 1 0,0-1 0,-1 1-1,1-1 1,-1 1 0,0-1 0,0 1 0,-1-1 0,1 1-1,-1-1 1,0 0 0,0 1 0,-1-1 0,1 0 0,-3 6-1,-9 35-15,5 44-29,7-57 33,-2 1 0,-1-1 1,-1 0-1,-2 0 0,-17 48 0,-14-2-3,52-96 13,0 1-1,25-23 1,12-12 65,-23 18-47,-1-1 0,-2-2 0,-1 0 0,-2-1 0,-2-1 1,22-60-1,-18 48-612,-19 43 417</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49.500"/>
    </inkml:context>
    <inkml:brush xml:id="br0">
      <inkml:brushProperty name="width" value="0.1" units="cm"/>
      <inkml:brushProperty name="height" value="0.1" units="cm"/>
      <inkml:brushProperty name="color" value="#E71224"/>
    </inkml:brush>
  </inkml:definitions>
  <inkml:trace contextRef="#ctx0" brushRef="#br0">78 1 6753,'-7'45'1437,"3"1"1,1 81-1,3-26-622,-27 275 25,12-212-776,-1-101-25,10-44-36,6-19-4,0 0 0,0 0 0,1 0 0,-1 0 0,0 0 0,0 0 0,0 0 0,0 0 0,0 0 0,0 0 0,0 0 0,0 0 0,0 0 0,1 0 0,-1 0 0,0 0 0,0 0-1,0 0 1,0 0 0,0 0 0,0 0 0,0 0 0,0 0 0,0 1 0,1-1 0,-1 0 0,0 0 0,0 0 0,0 0 0,0 0 0,0 0 0,0 0 0,0 0 0,0 0-1,0 0 1,0 0 0,0 1 0,0-1 0,0 0 0,0 0 0,0 0 0,0 0 0,0 0 0,0 0 0,0 0 0,0 0 0,0 1 0,0-1 0,0 0 0,0 0 0,0 0-1,0 0 1,0 0 0,0 0 0,0 0 0,0 0 0,0 0 0,0 1 0,16-18-160,-3-19 73</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49.902"/>
    </inkml:context>
    <inkml:brush xml:id="br0">
      <inkml:brushProperty name="width" value="0.1" units="cm"/>
      <inkml:brushProperty name="height" value="0.1" units="cm"/>
      <inkml:brushProperty name="color" value="#E71224"/>
    </inkml:brush>
  </inkml:definitions>
  <inkml:trace contextRef="#ctx0" brushRef="#br0">240 121 9426,'-57'-66'2719,"57"65"-2693,-1 1 0,0-1 0,1 0 0,-1 1 0,1-1 0,-1 1 0,1-1 0,-1 0 0,1 0-1,0 1 1,-1-1 0,1 0 0,0 0 0,-1 1 0,1-1 0,0 0 0,0 0 0,0 0 0,0 1 0,0-1 0,0 0 0,0 0-1,0 0 1,0 0 0,0 1 0,0-1 0,0 0 0,1 0 0,-1-1 0,14-3-23,-14 5 14,40 0 35,-33 1-45,0-1 1,0 0-1,0 0 1,0 0-1,0-1 1,0 0-1,0 0 1,0-1-1,0 0 1,0 0-1,-1-1 1,9-3-1,-14 5-4,0 0-1,0 0 1,0 0-1,1 1 1,-1-1-1,0 0 1,0 1-1,1-1 1,-1 1-1,0-1 1,1 1-1,-1 0 1,0-1-1,1 1 1,-1 0-1,0 0 1,1 0-1,-1 0 1,0 0-1,1 1 1,-1-1-1,1 0 1,-1 1-1,0-1 1,0 1-1,3 0 1,-3 0-2,1 1 1,-1 0-1,0-1 1,0 1-1,1 0 1,-1 0-1,0 0 1,0-1 0,0 1-1,-1 0 1,1 0-1,0 1 1,-1-1-1,0 0 1,1 3-1,0 3 5,0 1-1,-1-1 0,0 1 1,-1-1-1,0 1 0,0 0 1,-5 15-1,1-15-2,0 0 0,0 0 1,-1-1-1,0 0 0,0 0 0,-1-1 0,0 1 1,-1-1-1,-10 7 0,-28 31-3,35-32 4,-1-1 0,-1 0-1,0 0 1,0-2 0,-25 17 0,30-23-70,1 0 0,-1 0 0,0-1 0,0 0 0,0 0 0,-1-1 0,1 0 0,-1 0 0,1-1 0,-1 0 0,1 0 0,-16-2 0,7-5-674,1-6 274</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08.520"/>
    </inkml:context>
    <inkml:brush xml:id="br0">
      <inkml:brushProperty name="width" value="0.1" units="cm"/>
      <inkml:brushProperty name="height" value="0.1" units="cm"/>
      <inkml:brushProperty name="color" value="#FFC114"/>
    </inkml:brush>
  </inkml:definitions>
  <inkml:trace contextRef="#ctx0" brushRef="#br0">168 33 8578,'-54'-33'3008,"35"43"-2607,23 21-17,-27-15 128,23 21 0,-4 5 8,4 8 0,19 20-168,-21-7-104,2-6-136,0-8-88,-17-19-160,13 9-88,4-1-232,-28-13-136,14 9-288,-12-9 552</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50.240"/>
    </inkml:context>
    <inkml:brush xml:id="br0">
      <inkml:brushProperty name="width" value="0.1" units="cm"/>
      <inkml:brushProperty name="height" value="0.1" units="cm"/>
      <inkml:brushProperty name="color" value="#E71224"/>
    </inkml:brush>
  </inkml:definitions>
  <inkml:trace contextRef="#ctx0" brushRef="#br0">1 92 5681,'77'-92'2657,"-62"92"-825,8 5-992,1 3-256,9 9-71,-13-6-161,11 1-64,-6 1-88,-5-5-64,11 13-72,-13 2 8,-7-3-88,-3 3-64,-6-8-272,-2-9-272,-3 1 384</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50.581"/>
    </inkml:context>
    <inkml:brush xml:id="br0">
      <inkml:brushProperty name="width" value="0.1" units="cm"/>
      <inkml:brushProperty name="height" value="0.1" units="cm"/>
      <inkml:brushProperty name="color" value="#E71224"/>
    </inkml:brush>
  </inkml:definitions>
  <inkml:trace contextRef="#ctx0" brushRef="#br0">135 1 8178,'0'2'165,"0"0"0,0 0 0,1 0 0,-1 0 0,1 0 0,-1 0 0,1-1 0,-1 1 0,1 0 0,0 0 0,0 0 0,0 0 0,0-1 0,0 1 0,1 0 0,-1-1 0,0 1 0,1-1 0,3 3 0,-1-1-85,0-1 0,1 1 0,-1-1-1,1 0 1,0 0 0,0 0 0,9 1 0,0 0-91,1-1-1,-1-1 1,0-1 0,1 0 0,17-2-1,-30 2 16,0 0-1,0 0 0,1 0 0,-1-1 1,0 1-1,0-1 0,0 0 1,0 1-1,0-1 0,0 0 0,0 0 1,0 0-1,0 0 0,-1-1 1,1 1-1,2-2 0,-4 3-2,0 0 0,0-1-1,0 1 1,0 0-1,0 0 1,0 0 0,0 0-1,0-1 1,0 1 0,0 0-1,0 0 1,0 0-1,0 0 1,0-1 0,0 1-1,0 0 1,0 0 0,0 0-1,0 0 1,0-1-1,0 1 1,0 0 0,1 0-1,-1 0 1,0 0 0,0 0-1,0 0 1,0-1-1,0 1 1,1 0 0,-1 0-1,0 0 1,0 0 0,0 0-1,0 0 1,0 0 0,1 0-1,-1 0 1,0 0-1,0 0 1,0 0 0,0 0-1,1 0 1,-1 0 0,0 0-1,0 0 1,0 0-1,1 0 1,-1 0 0,0 0-1,0 0 1,0 0 0,0 0-1,0 0 1,1 0-1,-1 0 1,0 0 0,0 1-1,0-1 1,0 0 0,4 16 21,-3-12-20,-1 0-1,0 0 0,0 0 1,0 0-1,-1 0 1,0 0-1,1 0 0,-3 4 1,0-4-2,0 0 1,0-1 0,0 1 0,-1-1 0,1 0 0,-1 0 0,-8 5 0,-10 8 0,15-9 0,-2-1 0,1 0 0,-1-1 0,-12 7 0,15-9 0,0 0-1,0 0 1,0 1-1,0 0 1,0 0-1,1 1 0,0 0 1,-1 0-1,2 0 1,-6 7-1,-57 70-47,34-43-163,29-35 45,-1 0 1,1 0-1,0 0 1,-1-1-1,0 1 0,0-1 1,0 0-1,0-1 1,-8 4-1,-2 2-495</inkml:trace>
  <inkml:trace contextRef="#ctx0" brushRef="#br0" timeOffset="1">51 234 7274,'118'-109'2744,"-109"104"-2128,7 19-264,2 5-72,-1 3-168,11 7-8,-17-16-72,5 1-88,4 12-416,-12-15 320</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50.937"/>
    </inkml:context>
    <inkml:brush xml:id="br0">
      <inkml:brushProperty name="width" value="0.1" units="cm"/>
      <inkml:brushProperty name="height" value="0.1" units="cm"/>
      <inkml:brushProperty name="color" value="#E71224"/>
    </inkml:brush>
  </inkml:definitions>
  <inkml:trace contextRef="#ctx0" brushRef="#br0">25 91 7714,'72'-66'2264,"-69"64"-2222,1-1 1,0 1-1,0 0 0,0 1 0,1-1 0,-1 1 0,0 0 1,0-1-1,1 2 0,-1-1 0,1 1 0,-1-1 1,1 1-1,-1 1 0,1-1 0,-1 0 0,5 2 1,24 0 87,-11-6-3,40-3 153,-60 7-271,1-1-1,0 1 1,0 0 0,-1 1-1,1-1 1,0 0-1,0 1 1,-1-1-1,1 1 1,0 0 0,-1 0-1,1 0 1,-1 0-1,1 1 1,-1-1 0,4 3-1,-6-2-1,0-1 0,0 0-1,0 0 1,0 0 0,0 0 0,0 0-1,0 1 1,-1-1 0,1 0-1,0 0 1,-1 0 0,1 0 0,-1 0-1,1 0 1,-1 0 0,0 0 0,1 0-1,-1 0 1,0 0 0,0-1 0,0 1-1,1 0 1,-1 0 0,0-1-1,0 1 1,-2 0 0,-35 29 138,30-24-108,-33 26-54,2 2 1,1 1-1,2 2 0,-61 79 0,80-95 413,3-21-210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51.264"/>
    </inkml:context>
    <inkml:brush xml:id="br0">
      <inkml:brushProperty name="width" value="0.1" units="cm"/>
      <inkml:brushProperty name="height" value="0.1" units="cm"/>
      <inkml:brushProperty name="color" value="#E71224"/>
    </inkml:brush>
  </inkml:definitions>
  <inkml:trace contextRef="#ctx0" brushRef="#br0">1 53 7802,'18'-53'2888,"3"68"-2352,7-2-112,2 2-7,4 3-121,-3-5-32,-3 8-128,5 7-16,-8-10-104,4 15 24,-2-13-48,-11-7-80,-6-3-256,-8-17-184,-11-1-1217,4 8 1145</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51.603"/>
    </inkml:context>
    <inkml:brush xml:id="br0">
      <inkml:brushProperty name="width" value="0.1" units="cm"/>
      <inkml:brushProperty name="height" value="0.1" units="cm"/>
      <inkml:brushProperty name="color" value="#E71224"/>
    </inkml:brush>
  </inkml:definitions>
  <inkml:trace contextRef="#ctx0" brushRef="#br0">321 10 7210,'20'-3'2536,"-11"0"-2224,0-1-232,7 17-64,-13-4-40,2 9-304,-5 1-440,-13-9 504</inkml:trace>
  <inkml:trace contextRef="#ctx0" brushRef="#br0" timeOffset="1">55 189 7658,'-54'12'2672,"65"-7"-2400,-1 1-104,0 4 64,1 5 16,-7 0 8,4 3-39,-8 0-97,1-2-88,3-4-209,-4 6-215,0-10 248</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51.935"/>
    </inkml:context>
    <inkml:brush xml:id="br0">
      <inkml:brushProperty name="width" value="0.1" units="cm"/>
      <inkml:brushProperty name="height" value="0.1" units="cm"/>
      <inkml:brushProperty name="color" value="#E71224"/>
    </inkml:brush>
  </inkml:definitions>
  <inkml:trace contextRef="#ctx0" brushRef="#br0">0 19 7450,'36'-12'2672,"-8"9"-2328,17 8-88,-17-12-16,3 5-16,-2 2-48,-4 0 16,-2 9-88,-5-3-47,-11-1-9,-4 5-8,-10-3-16,-4 4 0,-10 2-24,-4 4-48,-10 11-185,1-7-199,-6-5 272</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52.277"/>
    </inkml:context>
    <inkml:brush xml:id="br0">
      <inkml:brushProperty name="width" value="0.1" units="cm"/>
      <inkml:brushProperty name="height" value="0.1" units="cm"/>
      <inkml:brushProperty name="color" value="#E71224"/>
    </inkml:brush>
  </inkml:definitions>
  <inkml:trace contextRef="#ctx0" brushRef="#br0">93 4 5537,'-84'-3'2585,"89"3"-609,6 3-1552,-11-1-40,12 8 24,-12-4 1,-10 11-89,10 7-40,-18 6-104,28 14-56,-13-4-56,6 2-32,-3-1-40,-7 7-72,4-20-192,-2-2-216,2-24 303</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52.621"/>
    </inkml:context>
    <inkml:brush xml:id="br0">
      <inkml:brushProperty name="width" value="0.1" units="cm"/>
      <inkml:brushProperty name="height" value="0.1" units="cm"/>
      <inkml:brushProperty name="color" value="#E71224"/>
    </inkml:brush>
  </inkml:definitions>
  <inkml:trace contextRef="#ctx0" brushRef="#br0">77 6 7794,'41'-4'3232,"-29"3"-3163,-1 1-1,1 0 1,0 1 0,-1 1 0,1 0 0,13 4 0,-25-6-63,1 0 0,0 0 1,-1 1-1,1-1 0,-1 0 0,1 0 1,0 1-1,-1-1 0,1 0 0,-1 1 1,1-1-1,-1 1 0,1-1 0,-1 1 1,0-1-1,1 1 0,-1-1 1,1 1-1,-1-1 0,0 1 0,0 0 1,1-1-1,-1 1 0,0 0 0,0-1 1,0 1-1,0-1 0,0 1 0,1 0 1,-1-1-1,0 1 0,-1 1 0,-7 28 251,1-11-224,-3 11 26,2-9 6,1 0 0,1 1 0,-4 25 0,4 33 7,5-46-116,-2-1-1,-1 0 1,-1 0 0,-11 34-1,16-66 44,0-1 0,0 1 0,0-1 0,-1 1 0,1-1 0,0 1 0,0-1 0,0 1 0,-1-1 0,1 0 0,0 1 0,0-1 0,-1 1 0,1-1 0,0 0 0,-1 1 0,1-1 0,0 0 0,-1 1 0,1-1 0,-1 0 0,1 1-1,-1-1 1,1 0 0,0 0 0,-1 0 0,1 1 0,-1-1 0,1 0 0,-1 0 0,1 0 0,-1 0 0,1 0 0,-1 0 0,1 0 0,-1 0 0,1 0 0,-1 0 0,0 0 0,-7-5 48</inkml:trace>
  <inkml:trace contextRef="#ctx0" brushRef="#br0" timeOffset="1">43 259 8170,'-43'-108'2800,"59"103"-2544,14 3-200,-20-8-16,15 10 24,-6 0 8,-4 0-32,5 7 8,-14-5-176,1 2-272,-6 1 280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52.967"/>
    </inkml:context>
    <inkml:brush xml:id="br0">
      <inkml:brushProperty name="width" value="0.1" units="cm"/>
      <inkml:brushProperty name="height" value="0.1" units="cm"/>
      <inkml:brushProperty name="color" value="#E71224"/>
    </inkml:brush>
  </inkml:definitions>
  <inkml:trace contextRef="#ctx0" brushRef="#br0">32 0 7386,'-20'7'2704,"15"-1"-2240,-1-3-144,17 1-96,6 1 0,20-4 48,4-6-31,-16-4-73,8 5-32,-10-1-112,-3 5-8,4 12-112,-12-7-176,-2-2-425,-4 4 425</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53.300"/>
    </inkml:context>
    <inkml:brush xml:id="br0">
      <inkml:brushProperty name="width" value="0.1" units="cm"/>
      <inkml:brushProperty name="height" value="0.1" units="cm"/>
      <inkml:brushProperty name="color" value="#E71224"/>
    </inkml:brush>
  </inkml:definitions>
  <inkml:trace contextRef="#ctx0" brushRef="#br0">39 168 7962,'-4'1'375,"-28"19"2622,32-20-2974,-1 1 0,1-1 1,0 0-1,0 0 1,0 0-1,-1 1 1,1-1-1,0 0 0,0 0 1,0 0-1,0 1 1,0-1-1,-1 0 1,1 0-1,0 1 1,0-1-1,0 0 0,0 1 1,0-1-1,0 0 1,0 0-1,0 1 1,0-1-1,0 0 0,0 0 1,0 1-1,0-1 1,0 0-1,0 0 1,1 1-1,-1-1 1,0 0-1,0 0 0,0 1 1,0-1-1,0 0 1,1 1-1,20 6 242,1-6-115,-1-1 0,0 0 0,1-2 0,-1-1 0,0 0 0,29-9 0,22-3 33,32-1-33,108-3 0,33 2-32,-42 1-84,-185 16-32,-13 0 0,0 1 0,0-1 0,0 0 0,0-1 0,0 1 0,0-1 0,0 0 0,0 0 0,-1 0 0,1 0 1,0-1-1,-1 0 0,1 0 0,-1-1 0,0 1 0,1-1 0,-1 0 0,6-6 0,-2 1 10,-8 7-15,1 1 1,-1 0-1,1-1 1,-1 1 0,1 0-1,-1-1 1,1 1-1,-1-1 1,0 1-1,1-1 1,-1 1 0,0-1-1,1 1 1,-1-1-1,0 1 1,0-1 0,0 1-1,1-1 1,-1 1-1,0-1 1,0 0-1,0 1 1,0-1 0,0 1-1,0-1 1,0 1-1,0-1 1,0 0-1,0 0 1,-32-21-640,23 18 315,-1 0 0,0 1 0,1 0 1,-14-2-1,19 4 200,-19-6-230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08.871"/>
    </inkml:context>
    <inkml:brush xml:id="br0">
      <inkml:brushProperty name="width" value="0.1" units="cm"/>
      <inkml:brushProperty name="height" value="0.1" units="cm"/>
      <inkml:brushProperty name="color" value="#FFC114"/>
    </inkml:brush>
  </inkml:definitions>
  <inkml:trace contextRef="#ctx0" brushRef="#br0">1 139 9186,'9'1'3444,"13"-3"-3164,-12 0 21,32-4 250,54-14 1,-29 5-247,51-8-17,91-20-269,-174 31-273,-34 12 129,0 0 0,-1 0 0,1 0-1,0 0 1,0 0 0,0-1-1,0 1 1,-1 0 0,1-1 0,0 1-1,0 0 1,-1-1 0,1 1 0,0-1-1,-1 1 1,1-1 0,0 0-1,-1 1 1,1-1 0,-1 1 0,1-1-1,-1 0 1,1 0 0,-1 1 0,1-1-1,-1 0 1,0 0 0,1 0 0,-1 1-1,0-2 1</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56.370"/>
    </inkml:context>
    <inkml:brush xml:id="br0">
      <inkml:brushProperty name="width" value="0.1" units="cm"/>
      <inkml:brushProperty name="height" value="0.1" units="cm"/>
      <inkml:brushProperty name="color" value="#E71224"/>
    </inkml:brush>
  </inkml:definitions>
  <inkml:trace contextRef="#ctx0" brushRef="#br0">105 99 7962,'10'-70'2398,"-9"68"-2346,-1 1 1,0 0-1,1-1 0,-1 1 1,1 0-1,0-1 1,-1 1-1,1 0 1,0 0-1,0-1 1,0 1-1,0 0 1,0 0-1,0 0 1,0 0-1,0 0 1,0 0-1,0 1 1,0-1-1,1 0 1,-1 1-1,0-1 1,1 0-1,-1 1 0,0 0 1,1-1-1,-1 1 1,1 0-1,-1 0 1,3 0-1,44 1-276,-39 0 357,31-2-99,-32 0-43,0 0 0,0 1 1,0 0-1,0 0 1,0 1-1,0 0 0,0 0 1,0 1-1,9 3 1,-17-5 3,1 1 1,-1-1 0,1 0 0,-1 1-1,1-1 1,-1 0 0,1 1 0,-1-1 0,1 1-1,-1-1 1,0 1 0,1-1 0,-1 1-1,1-1 1,-1 1 0,0-1 0,0 1 0,1 0-1,-1-1 1,0 1 0,0-1 0,0 1 0,0 0-1,0-1 1,0 1 0,0 0 0,0-1-1,0 2 1,-10 20-60,-31 20 37,32-33 30,-36 29 31,34-31 33,1 1 0,0 1 0,0 0 0,-14 18 0,24-26-60,-1 1 0,1-1-1,-1 0 1,1 0 0,-1 1 0,1-1-1,0 0 1,0 0 0,0 1 0,0-1-1,0 0 1,0 1 0,0-1 0,0 0-1,0 0 1,1 3 0,-1-4-4,0 1 0,0-1 0,0 1 0,1-1 0,-1 1 0,0-1 0,0 1 0,0 0 1,1-1-1,-1 1 0,0-1 0,1 1 0,-1-1 0,0 0 0,1 1 0,-1-1 0,1 1 0,-1-1 0,1 0 0,-1 1 0,1-1 1,-1 0-1,1 0 0,-1 1 0,1-1 0,-1 0 0,1 0 0,-1 0 0,1 1 0,-1-1 0,1 0 0,0 0 0,-1 0 0,1 0 1,0 0-1,5-2 4,1 1 0,-1 1 0,0-1 0,0 1 0,1 0 0,-1 0 0,0 1 0,1 0 1,-1 0-1,0 1 0,8 2 0,16 3 10,-27-6-15,0 0-1,0 0 1,0 0 0,0 1-1,0-1 1,-1 1-1,1-1 1,0 1-1,-1 0 1,1 0-1,-1 0 1,0 0 0,0 1-1,0-1 1,0 1-1,0-1 1,0 1-1,-1 0 1,1-1 0,-1 1-1,0 0 1,1 0-1,-1 0 1,-1 0-1,1 0 1,0 1-1,-1-1 1,1 6 0,-1-3-2,0 0 0,0-1 1,0 1-1,-1 0 0,0-1 1,0 1-1,0 0 0,-1-1 1,0 1-1,0-1 0,0 0 1,-1 0-1,1 0 0,-1 0 1,-5 6-1,-3 1-8,5-4 11,-1 0 0,0 0 0,0-1 0,-1 0 0,0-1 0,-16 11 0,21-16-1,-1 1 1,1-1-1,-1 0 0,1 0 0,-1-1 0,1 1 0,-1-1 0,1 0 0,-1 0 0,0 0 0,1 0 0,-1 0 0,1-1 0,-1 0 1,1 0-1,-1 0 0,1 0 0,-1 0 0,1-1 0,0 1 0,0-1 0,-1 0 0,1 0 0,-4-4 0,0 1-4,1-1 0,-1 0 0,1 0 0,1 0 0,-1-1 0,1 0 0,0 0 0,1 0 0,0-1 0,0 1 0,0-1 0,1 0 0,0 0 0,1 0 0,-1-1 0,2 1 0,-1 0 0,1-1 0,1 0 0,-1 1 0,1-1 0,1 1 0,0-1 0,3-12 0,2-46 19,1 75 1,-2 12 39,-3 48 44,0-43-64,-2 0 1,0 0-1,-1 0 0,-2 0 1,-9 41-1,-58 190 312,61-204-309,3 0-1,1 1 1,3-1-1,7 73 1,-2-121-115,4-11-28,6-20-167,34-53-649,-20 13 617</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56.722"/>
    </inkml:context>
    <inkml:brush xml:id="br0">
      <inkml:brushProperty name="width" value="0.1" units="cm"/>
      <inkml:brushProperty name="height" value="0.1" units="cm"/>
      <inkml:brushProperty name="color" value="#E71224"/>
    </inkml:brush>
  </inkml:definitions>
  <inkml:trace contextRef="#ctx0" brushRef="#br0">0 0 5393,'4'4'2697,"4"-1"-113,2 3-2536,-9 11-128,9-1-592,2 6 496</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57.225"/>
    </inkml:context>
    <inkml:brush xml:id="br0">
      <inkml:brushProperty name="width" value="0.1" units="cm"/>
      <inkml:brushProperty name="height" value="0.1" units="cm"/>
      <inkml:brushProperty name="color" value="#E71224"/>
    </inkml:brush>
  </inkml:definitions>
  <inkml:trace contextRef="#ctx0" brushRef="#br0">11 57 7146,'-2'2'274,"1"0"0,0 0 0,0 0 0,0 0 0,0 0 0,0 1 0,1-1 0,-1 0 0,1 0 0,-1 1 0,1-1 0,0 0 0,0 1 0,0-1 0,0 3 0,0-4-256,0-1 0,0 0 0,0 1 1,0-1-1,0 0 0,1 1 0,-1-1 0,0 0 1,0 1-1,0-1 0,0 0 0,1 1 1,-1-1-1,0 0 0,0 0 0,1 1 1,-1-1-1,0 0 0,0 0 0,1 1 1,-1-1-1,0 0 0,1 0 0,-1 0 1,0 0-1,0 0 0,1 1 0,-1-1 1,1 0-1,-1 0 0,0 0 0,1 0 0,-1 0 1,19-13-38,-15 8 37,1 1 0,0 0 0,-1 0 0,1 0 0,1 1 0,-1-1 0,1 1 0,-1 0 0,1 1 0,0 0 0,10-3 0,4 1-1,0 1-1,26-2 1,37-5-95,-54 2-68,-17 4-275,0 1-1,1 0 0,-1 0 1,1 1-1,-1 1 1,24 0-1,-66 50 525,6-13 295,3 2 0,1 0 0,-29 79 0,45-107-365,-1 0 1,1 0-1,-1-1 1,-1 1-1,0-1 0,0 0 1,-1-1-1,0 0 1,-1 0-1,1 0 1,-1-1-1,-18 12 0,10-6 183,1 0 0,-23 26 0,57-50 189,9-2-418,25-26 24,-22 15-5,1 2 0,66-35 0,-81 49-3,1 0 1,1 2-1,23-5 0,-38 9-2,1 1-1,-1 1 0,0-1 1,1 1-1,-1-1 1,1 1-1,-1 1 1,1-1-1,-1 0 1,1 1-1,-1 0 1,0 0-1,1 1 0,-1-1 1,0 1-1,0 0 1,0 0-1,0 0 1,0 0-1,5 5 1,-7-4 2,0 0 0,0 0 0,0 1 0,-1-1 0,1 0 0,-1 1-1,0-1 1,0 1 0,0-1 0,0 1 0,-1 0 0,1-1 0,-1 1 0,0 0 0,0-1 0,-1 1 0,0 5 0,-14 62 130,5-32-13,6-22-28,0-1-1,-1 0 1,-1 0-1,-15 29 1,10-25 24,-24 37 340,33-55-440,0 1 0,0-1 0,0 0-1,-1 1 1,1-1 0,0 0 0,-1 0 0,1-1 0,-1 1 0,0 0 0,0-1 0,0 0 0,0 1 0,0-1 0,0-1 0,0 1 0,-5 1 0,2-2-15,0 0 1,1 0 0,-1-1-1,0 0 1,1 0 0,-1 0 0,0-1-1,1 1 1,-1-1 0,-7-4-1,11 4-42,0 1 0,0-1 0,0 1 0,-1-1-1,1 0 1,1 0 0,-1 0 0,0 0 0,0 0-1,1 0 1,-1-1 0,1 1 0,0 0 0,0-1-1,0 1 1,0-1 0,0 1 0,0-1 0,1 0 0,-1 1-1,1-1 1,0 0 0,0 1 0,0-1 0,0-3-1,6-15-288</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57.955"/>
    </inkml:context>
    <inkml:brush xml:id="br0">
      <inkml:brushProperty name="width" value="0.1" units="cm"/>
      <inkml:brushProperty name="height" value="0.1" units="cm"/>
      <inkml:brushProperty name="color" value="#E71224"/>
    </inkml:brush>
  </inkml:definitions>
  <inkml:trace contextRef="#ctx0" brushRef="#br0">367 81 8690,'71'-81'2700,"-71"82"-2677,0-1 0,0 0 0,0 1-1,0-1 1,0 0 0,0 1-1,0-1 1,1 0 0,-1 0-1,0 1 1,0-1 0,0 0 0,0 0-1,0 1 1,1-1 0,-1 0-1,0 0 1,0 1 0,0-1-1,1 0 1,-1 0 0,0 0 0,1 0-1,-1 1 1,0-1 0,0 0-1,1 0 1,-1 0 0,0 0-1,0 0 1,1 0 0,-1 0 0,0 0-1,1 0 1,-1 0 0,0 0-1,1 0 1,-1 0 0,0 0-1,1 0 1,-1 0 0,0 0 0,0 0-1,1 0 1,-1 0 0,0 0-1,0-1 1,1 1 0,-1 0-1,0 0 1,0 0 0,1-1 0,-8 29-84,-19 22 82,-3-2 0,-55 71 0,-82 75-1,140-165-12,-10 19 4,27-36 1,0 1 1,-1-2 0,-17 18 0,7-18 61,20-11-72,0-1 1,0 0-1,0 0 0,0 1 0,0-1 1,0 0-1,0 0 0,0 1 1,0-1-1,0 0 0,1 1 0,-1-1 1,0 0-1,0 1 0,1-1 0,-1 0 1,0 1-1,1-1 0,-1 1 0,1-1 1,-1 0-1,1 1 0,-1-1 0,1 1 1,-1-1-1,1 1 0,-1 0 1,1-1-1,1 0 0,15-19 4,1 1-1,1 1 1,1 1-1,1 0 1,0 1-1,1 2 1,1 0-1,0 1 1,33-13-1,-50 25-5,-1 0 0,0-1 0,0 0-1,0-1 1,0 1 0,0-1 0,0 0-1,0 0 1,-1 0 0,0-1-1,0 1 1,0-1 0,0 0 0,0-1-1,-1 1 1,1 0 0,-1-1 0,-1 0-1,5-9 1,-7 14 0,0-1 0,0 1-1,0 0 1,0 0 0,1 0 0,-1 0 0,0 0-1,0 0 1,0-1 0,0 1 0,0 0-1,0 0 1,0 0 0,0 0 0,0 0 0,0 0-1,0 0 1,0-1 0,0 1 0,0 0-1,0 0 1,1 0 0,-1 0 0,0 0 0,0 0-1,0 0 1,0 0 0,0 0 0,0 0-1,0 0 1,1 0 0,-1 0 0,0 0 0,0 0-1,0-1 1,0 1 0,0 0 0,0 0-1,0 0 1,1 0 0,-1 0 0,0 1 0,0-1-1,0 0 1,0 0 0,0 0 0,0 0-1,1 0 1,-1 0 0,0 0 0,0 0 0,0 0-1,0 0 1,0 0 0,0 0 0,0 0-1,0 0 1,1 1 0,-1-1 0,0 0 0,0 0-1,0 0 1,0 0 0,7 13 30,3 15 20,-9-17-19,-1 0-1,0 0 0,0 0 1,-1 0-1,-3 12 0,-1 10 63,4-12-28,0-3-29,0-1 0,-1 1 0,-1-1 0,-1 0 0,0 1 0,-1-2 0,-8 19 0,-16 21-30,-34 76 39,58-118-72,0 1 1,1-1-1,0 1 1,1 0-1,1 0 0,0 1 1,1 16-1,2-20-320,1-19-268,8-18 85,6 4 81,-8 10 237,1-1-1,-1 0 1,-1 0 0,-1-1 0,1 0 0,3-14 0,5-31-132</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58.289"/>
    </inkml:context>
    <inkml:brush xml:id="br0">
      <inkml:brushProperty name="width" value="0.1" units="cm"/>
      <inkml:brushProperty name="height" value="0.1" units="cm"/>
      <inkml:brushProperty name="color" value="#E71224"/>
    </inkml:brush>
  </inkml:definitions>
  <inkml:trace contextRef="#ctx0" brushRef="#br0">24 246 2497,'104'-235'7948,"-97"224"-7391,-2 14-11,0 22-70,-5-5-394,-1 0 1,0 0-1,-2 0 0,0-1 1,-1 1-1,-1-1 0,-13 34 1,5-24-81,-1 0 1,-1 0 0,-2-1-1,-21 26 1,26-27-146,12-27 132,0 1 0,0-1 0,0 1 1,0-1-1,0 0 0,0 1 0,0-1 1,0 1-1,0-1 0,0 1 0,0-1 0,0 1 1,0-1-1,0 1 0,0-1 0,0 0 1,0 1-1,1-1 0,-1 1 0,0-1 1,0 1-1,0-1 0,1 0 0,-1 1 1,0-1-1,1 0 0,-1 1 0,0-1 0,1 0 1,-1 1-1,0-1 0,1 0 0,-1 0 1,1 0-1,-1 1 0,0-1 0,1 0 1,-1 0-1,1 0 0,-1 0 0,1 0 1,-1 0-1,1 0 0,-1 0 0,1 0 0,-1 0 1,1 0-1,8-9-424,-1-19 196</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58.620"/>
    </inkml:context>
    <inkml:brush xml:id="br0">
      <inkml:brushProperty name="width" value="0.1" units="cm"/>
      <inkml:brushProperty name="height" value="0.1" units="cm"/>
      <inkml:brushProperty name="color" value="#E71224"/>
    </inkml:brush>
  </inkml:definitions>
  <inkml:trace contextRef="#ctx0" brushRef="#br0">135 7 6665,'2'-1'210,"0"0"0,0 0 0,1 0 0,-1 1-1,0-1 1,0 0 0,1 1 0,-1 0 0,1-1-1,-1 1 1,0 0 0,1 0 0,-1 0 0,1 1 0,-1-1-1,0 1 1,3 0 0,-4 0-174,0 0 1,1 0-1,-1 1 0,0-1 1,0 0-1,0 1 1,0-1-1,0 1 0,-1-1 1,1 1-1,0-1 1,-1 1-1,1-1 0,-1 1 1,1 0-1,-1-1 1,0 1-1,0 0 0,0-1 1,0 1-1,0 0 1,0 0-1,0-1 0,-1 4 1,0 7 16,0 0-1,-1 0 1,0 1 0,-8 21 0,8-29-49,0 0 1,-1-1 0,0 1 0,0 0 0,0-1-1,0 0 1,-1 0 0,1 0 0,-1 0-1,0 0 1,0-1 0,-1 0 0,-6 4 0,9-5-5,1-1 0,-1 0 0,0 1 0,0-1 0,1 1 0,-1 0 0,1-1 0,0 1 0,-1 0 0,1 0 0,0 0 0,0 0 0,0 0 0,0 0 0,1 0 0,-1 0 0,0 4 0,-4 9 6,6-17 13,1 0 0,0 0 0,-1 1 0,1-1 1,0 0-1,0 1 0,0-1 0,0 1 0,1 0 0,-1-1 0,0 1 0,0 0 0,4-1 0,41-14-19,-32 11 23,12-5-12,-1-2 1,0-1 0,36-25-1,-38 23 3,0 1 0,38-16 0,-59 28 20,-9 3 5,5 0-33,0-1 0,-1 1 1,1 0-1,0-1 1,0 1-1,0 0 0,0 0 1,0 0-1,0 0 0,0 0 1,0 0-1,0 0 0,1 0 1,-1 0-1,0 0 1,0 2-1,-11 21 90,-1-1 1,-1 0-1,-1-1 0,-1 0 0,-1-2 1,-21 22-1,9-10-11,-37 53 0,22-6-53,-13 20-41,51-90-113,0-1 0,-1 0 1,0 0-1,0-1 1,0 1-1,-1-2 0,0 1 1,-13 7-1,10-10 81,2-14 1</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58.947"/>
    </inkml:context>
    <inkml:brush xml:id="br0">
      <inkml:brushProperty name="width" value="0.1" units="cm"/>
      <inkml:brushProperty name="height" value="0.1" units="cm"/>
      <inkml:brushProperty name="color" value="#E71224"/>
    </inkml:brush>
  </inkml:definitions>
  <inkml:trace contextRef="#ctx0" brushRef="#br0">1 0 7074,'27'5'3032,"0"-5"-1496,15 20-1055,-12-17-81,13 9-120,3 12-48,-7-10-72,12 17-40,-18-13-72,-9-12-24,3 8-40,-12-8-56,9 12-344,-7-1-184,-11-12 336</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3:59.587"/>
    </inkml:context>
    <inkml:brush xml:id="br0">
      <inkml:brushProperty name="width" value="0.1" units="cm"/>
      <inkml:brushProperty name="height" value="0.1" units="cm"/>
      <inkml:brushProperty name="color" value="#E71224"/>
    </inkml:brush>
  </inkml:definitions>
  <inkml:trace contextRef="#ctx0" brushRef="#br0">227 0 7442,'-76'65'2193,"74"-64"-2142,1 1 1,-1 0-1,1-1 0,-1 1 0,1 0 0,0 0 0,0 0 0,-1 0 0,1 0 0,1 0 0,-1 0 0,0 0 0,1 1 0,-1-1 1,1 0-1,-1 0 0,1 1 0,0-1 0,0 0 0,0 0 0,1 4 0,-1 9 230,-1-10-236,0-1-1,0 0 1,0 1 0,-1-1 0,1 0 0,-1 0 0,0 0 0,-1 0 0,1 0-1,-1 0 1,1 0 0,-1-1 0,0 0 0,0 1 0,-1-1 0,-4 3 0,-1 0 38,-1-1 0,1 0 0,-1-1 0,0 0 0,-19 4 0,15-12 375,13-1-189,12 2-244,14 3-12,1 2 0,48 8 0,16 3-176,-88-13 143,-1 0 0,0 0 0,0 0 0,1 0 0,-1 0 0,0 0 0,1 0 0,-1 1 0,0-1-1,0 0 1,0 1 0,1-1 0,-1 1 0,0 0 0,0-1 0,0 1 0,0 0 0,1 0 0,-2 0 12,0 0 0,0-1 0,-1 1 0,1 0 1,0-1-1,0 1 0,-1-1 0,1 1 1,0-1-1,-1 1 0,1-1 0,0 1 0,-1-1 1,1 1-1,-1-1 0,1 1 0,-1-1 1,1 0-1,-1 1 0,1-1 0,-1 0 0,0 1 1,1-1-1,-2 0 0,-53 23-74,48-20 80,-17 5 0,2 0 2,1 0 1,-22 12-1,42-19 9,0 0 1,0 0-1,-1 0 0,1 0 1,0 0-1,0 0 0,0 1 1,0-1-1,1 0 0,-1 1 1,0-1-1,0 0 0,1 1 1,-1-1-1,1 1 0,-1-1 1,1 1-1,0 0 0,-1-1 1,1 1-1,0-1 0,0 1 1,0-1-1,0 1 0,1 0 1,-1-1-1,0 1 0,1-1 1,-1 1-1,1-1 0,-1 1 1,1-1-1,0 0 0,-1 1 1,1-1-1,0 0 0,0 1 1,0-1-1,0 0 0,0 0 1,1 0-1,-1 0 0,2 2 1,6 4-5,-1 1 1,1-2 0,1 1 0,-1-1-1,1-1 1,0 1 0,0-2 0,1 1-1,-1-2 1,1 1 0,0-1 0,12 1-1,6-1 25,44 7 24,-70-10-52,1 1-1,-1-1 1,1 1-1,-1 1 1,1-1-1,-1 0 1,0 1-1,0-1 1,1 1-1,-1 0 1,0 0-1,-1 0 1,1 1 0,5 4-1,-8-6 5,1 0 1,-1 0-1,1 0 0,-1 0 0,0 0 1,1 0-1,-1 0 0,0 0 1,0 0-1,0 1 0,0-1 0,0 0 1,0 0-1,0 0 0,0 0 0,0 0 1,0 0-1,-1 0 0,1 0 1,0 0-1,-1 0 0,1 0 0,-1 0 1,1 0-1,-1 0 0,0 0 0,1-1 1,-1 1-1,0 0 0,1 0 1,-1 0-1,0-1 0,-2 2 0,-41 25 387,20-15-171,-55 31 296,46-26-288,-51 34 1,64-38-183,16-10-45,0-1 0,0 1-1,0-1 1,0 1 0,0 0 0,1 0 0,-1 1-1,1-1 1,0 1 0,0 0 0,-3 5-1,51-67-1730,-3 12 1287</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00.084"/>
    </inkml:context>
    <inkml:brush xml:id="br0">
      <inkml:brushProperty name="width" value="0.1" units="cm"/>
      <inkml:brushProperty name="height" value="0.1" units="cm"/>
      <inkml:brushProperty name="color" value="#E71224"/>
    </inkml:brush>
  </inkml:definitions>
  <inkml:trace contextRef="#ctx0" brushRef="#br0">229 2 7458,'0'-2'2856,"3"4"-1792,-3 1-864,-2-3 25,1 0 39,-6 22 24,-18 60 16,7-25-144,-3 1-16,-4 1-88,-6-3-8,-3-9-136,6 9-104,8-12-280,5-12-257,10-18 457</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00.653"/>
    </inkml:context>
    <inkml:brush xml:id="br0">
      <inkml:brushProperty name="width" value="0.1" units="cm"/>
      <inkml:brushProperty name="height" value="0.1" units="cm"/>
      <inkml:brushProperty name="color" value="#E71224"/>
    </inkml:brush>
  </inkml:definitions>
  <inkml:trace contextRef="#ctx0" brushRef="#br0">11 109 6921,'15'-15'1606,"-7"6"-1347,0 1 1,1 0-1,-1 1 0,1-1 0,1 2 1,0-1-1,0 1 0,0 1 1,0 0-1,1 0 0,16-4 0,-10 4-85,-15 5-157,-1-1-1,1 0 1,-1 0 0,1 1-1,0-1 1,-1 1-1,1-1 1,0 1-1,-1 0 1,1 0-1,0 0 1,0-1-1,-1 2 1,1-1-1,0 0 1,-1 0 0,1 1-1,0-1 1,-1 0-1,1 1 1,0 0-1,-1-1 1,1 1-1,-1 0 1,1 0-1,-1 0 1,0 0-1,1 0 1,-1 0 0,0 0-1,0 1 1,1-1-1,0 2 1,0 1-1,-1 0 1,1 0-1,-1 0 1,0 1-1,0-1 0,0 1 1,-1-1-1,1 1 1,-1-1-1,0 0 1,-1 1-1,1-1 1,-1 1-1,0-1 1,0 1-1,0-1 1,0 0-1,-4 6 1,-4 11 13,-1-1 1,-21 30 0,0-2-46,22-30-93,-1-1 0,-1 0 0,-1-1 0,0 0 0,-1-1 0,-21 20 0,33-35 87,0 1-1,1 0 1,-1 0 0,0-1-1,1 1 1,-1 0 0,0-1-1,0 1 1,0 0-1,0-1 1,0 1 0,0-1-1,1 0 1,-1 1-1,0-1 1,0 0 0,0 1-1,0-1 1,0 0 0,-1 0-1,1 0 1,0 0-1,0 0 1,0 0 0,0 0-1,0 0 1,0-1-1,0 1 1,0 0 0,-1-1-1,1-1-19,0 1 1,-1-1-1,1 1 0,0-1 0,0 0 0,0 1 0,1-1 1,-1 0-1,0 0 0,1 0 0,-1 0 0,1 1 0,0-1 0,-1-4 1,0-6-84,1-1 1,0 0 0,4-24 0,-4 34 126,11-38 58,-10 40-44,-1 0-1,1 0 1,-1 0-1,1 0 1,0 0-1,0 0 0,-1 0 1,1 0-1,0 0 1,0 0-1,0 0 1,0 1-1,0-1 1,0 0-1,0 1 0,0-1 1,0 1-1,1-1 1,-1 1-1,0-1 1,0 1-1,0 0 1,1 0-1,-1-1 1,3 1 288,-3 6-127,3 22-26,-1 0 0,-2 0 0,-3 50 1,-18 94 543,10-102-497,8-50-91,1-1 1,0 1-1,2-1 0,3 29 0,-4-47-102,0 0 0,0 0-1,0 0 1,0-1-1,0 1 1,0 0-1,0 0 1,0 0-1,1-1 1,-1 1-1,0 0 1,0 0 0,1-1-1,-1 1 1,0 0-1,1-1 1,-1 1-1,1 0 1,-1-1-1,1 1 1,-1-1-1,1 1 1,-1 0 0,1-1-1,0 0 1,-1 1-1,1-1 1,0 1-1,-1-1 1,1 0-1,0 1 1,-1-1-1,1 0 1,0 0-1,0 1 1,-1-1 0,1 0-1,0 0 1,0 0-1,0 0 1,-1 0-1,1 0 1,0 0-1,0-1 1,0 1-1,-1 0 1,1 0 0,0 0-1,-1-1 1,1 1-1,0 0 1,0-1-1,-1 1 1,1-1-1,-1 1 1,2-2-1,2-1-11,-1 0 0,0 0-1,1 0 1,-1-1 0,-1 0-1,1 1 1,0-1-1,-1 0 1,2-5 0,-3 9 4,102-278-1900,-83 192 1574</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09.225"/>
    </inkml:context>
    <inkml:brush xml:id="br0">
      <inkml:brushProperty name="width" value="0.1" units="cm"/>
      <inkml:brushProperty name="height" value="0.1" units="cm"/>
      <inkml:brushProperty name="color" value="#FFC114"/>
    </inkml:brush>
  </inkml:definitions>
  <inkml:trace contextRef="#ctx0" brushRef="#br0">333 1 6905,'-64'45'2305,"62"-44"-2233,0 0 0,1 0 0,-1 0-1,1 0 1,0 0 0,-1 0 0,1 1 0,0-1 0,0 0 0,-1 1 0,1-1 0,0 1-1,1-1 1,-1 1 0,0 0 0,0-1 0,1 1 0,-1 0 0,1 0 0,-1 3-1,1-4-43,-1 0-1,1 0 0,0 0 0,0 1 0,-1-1 0,1 0 0,-1 0 0,1 0 0,-1 0 0,1 0 0,-1 0 0,0 0 0,0 0 1,1 0-1,-1 0 0,0 0 0,0-1 0,0 1 0,0 0 0,0 0 0,0-1 0,0 1 0,0-1 0,0 1 0,0-1 0,-2 1 0,-26 10 403,21-8-310,0 0-1,1 0 1,-1 0 0,-13 10 0,-111 65 1535,131-77-1634,1-1 1,-1 1 0,0 0-1,0-1 1,0 1 0,1 0-1,-1-1 1,0 1 0,1 0 0,-1 0-1,1 0 1,-1 0 0,1-1-1,-1 1 1,1 0 0,0 0-1,-1 0 1,1 0 0,0 0-1,0 0 1,-1 0 0,1 0-1,0 0 1,0 0 0,0 0-1,0 0 1,1 1 0,0 0 4,0 0 1,-1 0-1,1-1 1,1 1-1,-1-1 1,0 1-1,0-1 1,1 1 0,-1-1-1,1 0 1,-1 1-1,4 1 1,3 2 31,0-1 0,1 0 0,-1 0 0,16 4 1,-13-6-25,-1 0 1,0 0-1,1-1 1,-1 0 0,0-1-1,1-1 1,-1 1-1,1-2 1,-1 1-1,0-1 1,0-1 0,0 0-1,11-5 1,8-5-45,-1-2 1,50-35-1,-15 8-545,-37 30-315</inkml:trace>
  <inkml:trace contextRef="#ctx0" brushRef="#br0" timeOffset="1">439 81 5953,'4'-40'2490,"-4"40"-2440,0 0 1,0-1-1,0 1 0,0 0 0,1-1 0,-1 1 1,0 0-1,0-1 0,0 1 0,0 0 0,1-1 1,-1 1-1,0 0 0,0 0 0,0-1 0,1 1 1,-1 0-1,0 0 0,1-1 0,-1 1 0,0 0 1,0 0-1,1 0 0,-1 0 0,0-1 0,1 1 1,-1 0-1,0 0 0,1 0 0,-1 0 0,1 0 0,-1 0 1,0 0-1,1 0 0,-1 0 0,0 0 0,1 0 1,-1 0-1,0 0 0,1 0 0,-1 0 0,0 1 1,1-1-1,-1 0 0,0 0 0,1 0 0,-1 0 1,0 1-1,1-1 0,-1 0 0,0 0 0,0 1 1,1-1-1,-1 0 0,0 0 0,0 1 0,0-1 1,0 0-1,1 1 0,14 16 1082,-9-1-756,-1-1 1,-1 1 0,0 0 0,-1 0-1,0 0 1,0 32 0,0-9-92,3 55-37,-8 149 1,5-225-814,-2-15-637,-2-9 59,-1 3 658</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01.002"/>
    </inkml:context>
    <inkml:brush xml:id="br0">
      <inkml:brushProperty name="width" value="0.1" units="cm"/>
      <inkml:brushProperty name="height" value="0.1" units="cm"/>
      <inkml:brushProperty name="color" value="#E71224"/>
    </inkml:brush>
  </inkml:definitions>
  <inkml:trace contextRef="#ctx0" brushRef="#br0">99 0 6473,'1'1'156,"0"-1"-1,0 1 1,0-1-1,-1 1 1,1 0-1,0-1 1,0 1-1,0 0 1,-1 0-1,1 0 1,-1-1-1,1 1 0,0 0 1,-1 0-1,1 0 1,-1 0-1,0 0 1,1 0-1,-1 0 1,0 0-1,0 0 1,0 0-1,1 0 1,-1 0-1,0 1 1,-1-1-1,1 1 1,-3 35 389,-21 5 14,20-36-497,0 0-1,0 0 0,0 0 0,1 1 0,-5 12 1,5-7-14,1 0 1,1 0-1,0 0 1,1 16-1,0-21-41,1 0 0,-1-1 0,0 1-1,-1 0 1,0-1 0,0 1 0,0-1-1,-1 1 1,0-1 0,0 1 0,0-1-1,-1 0 1,0 0 0,0 0 0,-6 8-1,-12 18 34,21-32-39,0 0-1,0 0 1,0 1-1,0-1 1,0 0-1,-1 0 1,1 0-1,0 1 0,0-1 1,0 0-1,0 0 1,0 1-1,0-1 1,0 0-1,0 0 1,0 1-1,0-1 1,1 0-1,-1 0 1,0 1-1,0-1 1,0 0-1,0 0 1,0 1-1,0-1 1,0 0-1,1 0 0,-1 0 1,0 0-1,0 1 1,0-1-1,0 0 1,1 0-1,-1 0 1,0 0-1,0 1 1,0-1-1,1 0 1,-1 0-1,20-6 31,9-7-4,-14 7-8,0 0 0,-1-2 0,0 0 0,0 0 0,0-1 0,-1-1-1,-1 0 1,14-15 0,17-23 4,-22 27-70,-1-2-1,26-41 0,-37 52-175,-2 2-265,-12 11-576,-5 3 721</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01.333"/>
    </inkml:context>
    <inkml:brush xml:id="br0">
      <inkml:brushProperty name="width" value="0.1" units="cm"/>
      <inkml:brushProperty name="height" value="0.1" units="cm"/>
      <inkml:brushProperty name="color" value="#E71224"/>
    </inkml:brush>
  </inkml:definitions>
  <inkml:trace contextRef="#ctx0" brushRef="#br0">10 0 5521,'-5'3'2673,"13"6"-329,-9-1-2056,15 21-16,0-1 64,-19 0 65,16 12-57,-24-11-144,5 2-56,6 2-128,-8-5-16,10-7-208,0 1-168,-10-17-1841,7-4 1561</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01.969"/>
    </inkml:context>
    <inkml:brush xml:id="br0">
      <inkml:brushProperty name="width" value="0.1" units="cm"/>
      <inkml:brushProperty name="height" value="0.1" units="cm"/>
      <inkml:brushProperty name="color" value="#E71224"/>
    </inkml:brush>
  </inkml:definitions>
  <inkml:trace contextRef="#ctx0" brushRef="#br0">0 513 5617,'51'-104'2174,"-31"76"-776,-7 22-1081,-3 3-210,7-5-27,1 0 1,0 1 0,0 0-1,1 2 1,-1 0 0,1 1 0,32-2-1,-47 5-63,0 0-1,0 1 1,0 0 0,0 0-1,0 0 1,0 0 0,0 0-1,6 3 1,-9-3-4,1 1 0,-1-1 1,0 1-1,0 0 0,0 0 1,0-1-1,0 1 0,0 0 0,0 0 1,0 0-1,0 0 0,-1 0 1,1 0-1,0 0 0,-1 1 0,1-1 1,-1 0-1,1 0 0,-1 1 0,1-1 1,-1 0-1,0 0 0,0 1 1,1-1-1,-1 0 0,0 1 0,0-1 1,-1 2-1,2 25 147,-2 0 0,0 0 0,-2 0 0,-2-1 0,0 1 0,-13 37 0,13-53-113,-1-1-1,0 0 0,0 0 0,-1 0 1,0-1-1,-9 10 0,15-20-45,1 1 0,0-1 0,-1 1 0,0 0 0,1-1-1,-1 1 1,1-1 0,-1 0 0,1 1 0,-1-1 0,0 1 0,1-1-1,-1 0 1,0 0 0,0 1 0,1-1 0,-1 0 0,0 0 0,0 0-1,1 0 1,-1 0 0,0 0 0,0 0 0,1 0 0,-1 0 0,0 0-1,0 0 1,1 0 0,-1 0 0,0-1 0,1 1 0,-1 0 0,-1-1-1,0-1-3,0 0 0,1 0-1,-1 0 1,1 0 0,-1 0-1,1 0 1,-1 0 0,1 0-1,0-1 1,-1-3 0,-14-60-202,8-14-106,3-137 0,3 27 226,-12 93 417,-3 171 589,8 29-449,2-33-117,4 121-1,13-19-207,-17 241 0,-6-323-109,11-82-60,1 1 0,-2-2 0,1 1 1,-1 0-1,-1 0 0,1-1 0,-1 0 0,-5 8 0,8-15 3,1 0 0,-1 1 0,1-1 0,-1 0 1,1 0-1,-1 1 0,1-1 0,-1 0 0,1 0 0,-1 0 0,1 0 0,-1 0 0,0 0 0,1 0 1,-1 0-1,1 0 0,-1 0 0,1 0 0,-1 0 0,1 0 0,-1-1 0,1 1 0,-1 0 1,1 0-1,-1-1 0,1 1 0,-1 0 0,1-1 0,-1 1 0,1 0 0,0-1 0,-1 1 1,1 0-1,-1-1 0,1 1 0,0-1 0,-1 1 0,1-2 0,-12-17-966,15 3 639</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23.283"/>
    </inkml:context>
    <inkml:brush xml:id="br0">
      <inkml:brushProperty name="width" value="0.1" units="cm"/>
      <inkml:brushProperty name="height" value="0.1" units="cm"/>
      <inkml:brushProperty name="color" value="#E71224"/>
    </inkml:brush>
  </inkml:definitions>
  <inkml:trace contextRef="#ctx0" brushRef="#br0">302 1 3521,'2'7'332,"-1"0"1,1 1 0,-1-1-1,0 1 1,-1-1 0,0 1-1,0-1 1,0 1 0,-1-1 0,-3 14-1,-4 7 152,-1 0 0,-2 0 0,0-1 0,-2 0 0,-1-1 0,-27 38 0,13-18-229,-35 78 0,26-50-185,34-69-150,0 0 1,0 0-1,-1-1 1,0 1-1,0-1 1,0 0 0,0 0-1,-1 0 1,1-1-1,-1 1 1,0-1-1,0-1 1,-11 6-1,34-12-894,6-7 411</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23.638"/>
    </inkml:context>
    <inkml:brush xml:id="br0">
      <inkml:brushProperty name="width" value="0.1" units="cm"/>
      <inkml:brushProperty name="height" value="0.1" units="cm"/>
      <inkml:brushProperty name="color" value="#E71224"/>
    </inkml:brush>
  </inkml:definitions>
  <inkml:trace contextRef="#ctx0" brushRef="#br0">2 30 3633,'39'-30'5538,"-38"36"-4724,1 28-500,0-22-237,-2 1 0,0 0 0,0-1 0,-1 1 0,-3 13 0,-4 23 134,-24 232 341,32-256-538,0-1 0,1 0 0,2 1 0,7 31 0,-10-56-20,0-1 0,0 1 0,0-1 1,0 1-1,1 0 0,-1-1 0,0 1 0,0 0 0,1-1 0,-1 1 0,0 0 0,0 0 0,1-1 0,-1 1 0,0 0 0,1 0 0,-1-1 0,0 1 0,1 0 0,-1 0 0,1 0 0,-1 0 0,0 0 0,1-1 0,-1 1 0,0 0 0,1 0 0,-1 0 0,1 0 0,-1 0 0,0 0 0,1 0 0,-1 0 0,1 1 0,-1-1 0,0 0 0,1 0 0,-1 0 0,1 0 0,-1 0 0,0 1 0,1-1 0,-1 0 0,0 0 0,1 1 0,-1-1 0,0 0 0,0 0 0,1 1 0,-1-1 0,0 0 0,0 1 0,1-1 0,-1 0 0,0 1 0,0-1 0,0 1 0,0-1 0,0 0 0,1 1 0,-1 0 0,11-32-607,-11 31 581,14-38-1496,4-10 688</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24.374"/>
    </inkml:context>
    <inkml:brush xml:id="br0">
      <inkml:brushProperty name="width" value="0.1" units="cm"/>
      <inkml:brushProperty name="height" value="0.1" units="cm"/>
      <inkml:brushProperty name="color" value="#E71224"/>
    </inkml:brush>
  </inkml:definitions>
  <inkml:trace contextRef="#ctx0" brushRef="#br0">34 110 4073,'21'-17'3650,"-15"15"-2155,-13 10-1214,4-1-227,1 0-1,0 0 0,0 0 0,1 0 1,0 1-1,0-1 0,1 1 0,0-1 1,0 1-1,2 9 0,-2 3-4,-10 13-65,9-33 16,1 1-1,0 0 1,-1 0-1,1-1 0,0 1 1,-1 0-1,1-1 1,-1 1-1,0 0 0,1-1 1,-1 1-1,1-1 1,-1 1-1,0-1 0,1 1 1,-1-1-1,0 0 0,0 1 1,1-1-1,-1 0 1,0 1-1,0-1 0,1 0 1,-1 0-1,0 0 1,0 0-1,0 0 0,0 0 1,1 0-1,-1 0 1,0 0-1,0 0 0,0 0 1,1 0-1,-1-1 0,0 1 1,0 0-1,1 0 1,-1-1-1,0 1 0,0-1 1,0 0 2,1 0 0,-1 0 1,1 0-1,-1 0 0,1 0 1,0 1-1,-1-1 0,1 0 1,0 0-1,0 0 0,0 0 0,0 0 1,0 0-1,0 0 0,0 0 1,0 0-1,0 0 0,1 0 1,-1 0-1,0 0 0,0 0 1,1 0-1,-1 0 0,2-1 0,12-28 70,-13 28-69,13-28-2,20-36 43,-31 61-30,0 0 1,0 0-1,0 1 1,1 0-1,0 0 1,0 0-1,0 0 1,0 0-1,1 1 0,8-5 1,-13 8-14,86-36 161,-79 33-156,0 1-1,0 0 1,0 1-1,0-1 0,0 1 1,0 1-1,0-1 0,0 1 1,0 1-1,0-1 1,9 3-1,-15-3-4,0 1-1,0 0 1,0 0 0,0 0-1,0 0 1,0 0 0,0 0-1,0 0 1,0 0 0,0 0-1,0 1 1,-1-1 0,1 0 0,0 0-1,-1 1 1,1-1 0,-1 1-1,0-1 1,1 0 0,-1 1-1,0-1 1,0 1 0,0-1-1,0 1 1,0-1 0,0 0-1,0 1 1,-1 2 0,-11 41 43,-1-22-19,-2 0-1,-1 0 1,-1-1 0,0-1 0,-2-1-1,-1-1 1,0 0 0,-1-2 0,-1 0-1,-43 25 1,58-38 10,5-4-24,1 1 1,-1 0-1,1-1 0,0 1 1,-1 0-1,1 0 1,0 0-1,-1 0 1,1 0-1,0 0 0,0 0 1,0 0-1,0 1 1,0-1-1,0 0 1,0 1-1,0-1 1,1 0-1,-1 1 0,0-1 1,1 1-1,0-1 1,-1 1-1,1 0 1,-1 2-1,4-4-2,-1 1-1,0-1 0,0 1 1,1-1-1,-1 0 1,0 0-1,0 0 1,1 0-1,-1 0 1,0-1-1,0 1 1,1-1-1,-1 1 1,4-2-1,12-2 14,93-9 28,-108 13-49,0-1 1,-1 1-1,1 0 0,0 0 1,0 0-1,0 0 1,0 0-1,0 0 0,0 1 1,0 0-1,-1-1 0,1 1 1,0 0-1,0 0 1,-1 1-1,1-1 0,-1 0 1,1 1-1,-1 0 1,4 2-1,-5-2-1,0 0 1,0 0-1,1 0 0,-1 0 1,0 0-1,-1 0 0,1 0 1,0 1-1,-1-1 1,1 0-1,-1 0 0,0 1 1,1-1-1,-1 0 0,0 0 1,-1 1-1,1-1 0,0 0 1,-1 1-1,1-1 0,-1 0 1,1 0-1,-1 0 0,0 0 1,0 0-1,-2 3 0,-51 134 84,53-138-74,0 1-1,0-1 0,0 1 0,0 0 0,1 0 0,-1-1 0,1 1 0,0 0 0,-1 0 0,1 0 0,0-1 0,0 1 0,0 0 0,0 0 1,0 0-1,1 0 0,-1-1 0,0 1 0,1 0 0,0 0 0,-1-1 0,1 1 0,0 0 0,0-1 0,0 1 0,0-1 0,0 1 1,0-1-1,0 1 0,0-1 0,2 1 0,-1-1 1,1 0-1,-1-1 1,0 1 0,1-1 0,-1 0 0,1 0 0,-1 0-1,0 0 1,1 0 0,-1-1 0,0 1 0,1-1 0,-1 1-1,0-1 1,1 0 0,-1 0 0,0 0 0,0 0 0,0 0-1,0-1 1,0 1 0,0 0 0,0-1 0,2-3 0,8-7 1,-1-1 1,-1 0-1,0 0 1,-1-1-1,0-1 1,8-18-1,2-2-205,-19 34 130,1 0-1,-1 0 0,1 0 1,-1 0-1,0-1 0,1 1 1,-1 0-1,0 0 0,0 0 1,0-1-1,0 1 1,0 0-1,0 0 0,0 0 1,0-1-1,-1-1 0,-7-7-199</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24.718"/>
    </inkml:context>
    <inkml:brush xml:id="br0">
      <inkml:brushProperty name="width" value="0.1" units="cm"/>
      <inkml:brushProperty name="height" value="0.1" units="cm"/>
      <inkml:brushProperty name="color" value="#E71224"/>
    </inkml:brush>
  </inkml:definitions>
  <inkml:trace contextRef="#ctx0" brushRef="#br0">107 1 4649,'4'50'4479,"0"19"-3050,-5-58-1336,1 1-37,0-1 0,-1 1-1,-1 0 1,0-1 0,0 1 0,-1-1-1,-1 0 1,0 0 0,-10 21 0,0-11-30,1 1 0,1 1 0,1 0 0,-15 48 0,21-60-9,4-22-807,1 9 579</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25.052"/>
    </inkml:context>
    <inkml:brush xml:id="br0">
      <inkml:brushProperty name="width" value="0.1" units="cm"/>
      <inkml:brushProperty name="height" value="0.1" units="cm"/>
      <inkml:brushProperty name="color" value="#E71224"/>
    </inkml:brush>
  </inkml:definitions>
  <inkml:trace contextRef="#ctx0" brushRef="#br0">0 1 5673,'17'3'856,"-1"1"-1,1 0 0,-1 1 0,23 10 1,-13-1-474,-1 1 1,-1 0-1,36 31 1,34 18 287,-69-50-604,-2 1 0,0 2 0,30 28 1,-14-11-590,-35-39 354</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25.385"/>
    </inkml:context>
    <inkml:brush xml:id="br0">
      <inkml:brushProperty name="width" value="0.1" units="cm"/>
      <inkml:brushProperty name="height" value="0.1" units="cm"/>
      <inkml:brushProperty name="color" value="#E71224"/>
    </inkml:brush>
  </inkml:definitions>
  <inkml:trace contextRef="#ctx0" brushRef="#br0">1 63 9834,'72'-52'3289,"-60"58"-3185,6-9-72,3 3 16,9 10-16,-1-13-24,4-4 32,8 5-24,-3-4 24,-2 1-136,-5 5-128,4 6-368,-11 3-345,-7 2 585</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25.723"/>
    </inkml:context>
    <inkml:brush xml:id="br0">
      <inkml:brushProperty name="width" value="0.1" units="cm"/>
      <inkml:brushProperty name="height" value="0.1" units="cm"/>
      <inkml:brushProperty name="color" value="#E71224"/>
    </inkml:brush>
  </inkml:definitions>
  <inkml:trace contextRef="#ctx0" brushRef="#br0">58 1 8026,'-27'19'2976,"9"-10"-2336,5-9-231,15 4-177,3-2-112,16 3-64,5 0 0,9-3 16,8-1 0,-2-2-16,6 1-40,-1-4-16,0 3-88,5 2-240,-10-2-184,-10-6 271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34:19.685"/>
    </inkml:context>
    <inkml:brush xml:id="br0">
      <inkml:brushProperty name="width" value="0.1" units="cm"/>
      <inkml:brushProperty name="height" value="0.1" units="cm"/>
      <inkml:brushProperty name="color" value="#FFC114"/>
    </inkml:brush>
  </inkml:definitions>
  <inkml:trace contextRef="#ctx0" brushRef="#br0">0 256 7610,'13'-31'847,"-6"17"-315,-2-1-1,0 1 1,-1-1-1,4-22 0,-6 20 79,-3 15-549,1 0 1,0 1-1,1-1 1,-1 0 0,0 0-1,0 0 1,1 0 0,-1 0-1,1 0 1,0 0 0,-1 1-1,1-1 1,0 0-1,0 0 1,0 1 0,0-1-1,1 1 1,-1-1 0,0 1-1,1-1 1,-1 1-1,0 0 1,1 0 0,0 0-1,-1-1 1,1 2 0,0-1-1,3-1 1,18-10 82,1 2 1,1 1 0,0 0-1,0 2 1,1 1-1,0 1 1,0 1 0,0 2-1,0 0 1,1 2-1,30 3 1,55 14-712,-111-17 538,-1 0-1,0 0 0,1 0 1,-1 0-1,0 1 1,1-1-1,-1 0 1,0 0-1,0 0 1,1 1-1,-1-1 0,0 0 1,0 0-1,0 1 1,1-1-1,-1 0 1,0 1-1,0-1 0,0 0 1,0 1-1,0-1 1,0 0-1,1 1 1,-1-1-1,0 0 1,0 1-1,0-1 0,0 0 1,0 1-1,0-1 1,0 0-1,-1 1 1,1-1-1,0 0 0,0 1 1,0-1-1,0 0 1,0 0-1,0 1 1,-1-1-1,1 0 1,0 1-1,0-1 0,0 0 1,-1 0-1,1 1 1,0-1-1,0 0 1,-1 0-1,1 0 0,-1 1 1,-13 12-666,-20-5 283</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26.077"/>
    </inkml:context>
    <inkml:brush xml:id="br0">
      <inkml:brushProperty name="width" value="0.1" units="cm"/>
      <inkml:brushProperty name="height" value="0.1" units="cm"/>
      <inkml:brushProperty name="color" value="#E71224"/>
    </inkml:brush>
  </inkml:definitions>
  <inkml:trace contextRef="#ctx0" brushRef="#br0">60 74 7066,'-18'-38'605,"-1"2"2458,14 45-1823,4 28-955,5 50-173,2 13 44,-14 178 1,0-228-141,4-32-5,1 0 0,1 0-1,1 0 1,1 26-1,0-44-11,0 0 0,0-1 0,0 1-1,0 0 1,0 0 0,0 0 0,0 0-1,0 0 1,1 0 0,-1 0 0,0 0-1,0 0 1,0 0 0,0 0 0,0 0 0,0 0-1,0 0 1,0 0 0,0 0 0,0 0-1,0 0 1,1 0 0,-1 0 0,0-1-1,0 1 1,0 0 0,0 0 0,0 1-1,0-1 1,0 0 0,0 0 0,0 0-1,0 0 1,1 0 0,-1 0 0,0 0-1,0 0 1,0 0 0,0 0 0,0 0-1,0 0 1,0 0 0,0 0 0,0 0-1,0 0 1,0 0 0,0 0 0,1 0 0,-1 0-1,0 1 1,0-1 0,0 0 0,0 0-1,0 0 1,0 0 0,0 0 0,0 0-1,0 0 1,0 0 0,0 0 0,0 0-1,0 1 1,0-1 0,7-12-155,5-16-227,-2-6-66,1-13 181</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26.423"/>
    </inkml:context>
    <inkml:brush xml:id="br0">
      <inkml:brushProperty name="width" value="0.1" units="cm"/>
      <inkml:brushProperty name="height" value="0.1" units="cm"/>
      <inkml:brushProperty name="color" value="#E71224"/>
    </inkml:brush>
  </inkml:definitions>
  <inkml:trace contextRef="#ctx0" brushRef="#br0">645 13 4633,'8'-12'5625,"-18"43"-3747,4 3-1753,2 2-1,1-1 1,1 0-1,3 1 1,4 43-1,40 180 30,-5-43-116,-35-160-90,-2 1 1,-6 69-1,3-125 44,0 1-1,0-1 0,0 0 1,0 1-1,0-1 1,-1 1-1,1-1 1,0 0-1,-1 1 1,1-1-1,-1 0 1,1 1-1,-1-1 1,0 0-1,0 0 1,0 1-1,-1 0 0,1-1 93,0-1 0,1 0 0,-1 0 0,0 0-1,0 0 1,0 1 0,1-1 0,-1 0 0,0-1-1,0 1 1,0 0 0,0 0 0,1 0 0,-1 0 0,0-1-1,0 1 1,1 0 0,-1-1 0,0 1 0,0 0-1,1-1 1,-1 1 0,0-1 0,1 1 0,-1-1-1,1 0 1,-1 1 0,1-1 0,-2-1 0,-9-16 1111</inkml:trace>
  <inkml:trace contextRef="#ctx0" brushRef="#br0" timeOffset="1">14 39 6225,'-13'14'2753,"16"-6"-729,12 3-1944,1 1-160,1 1-224,-1 0 184</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27.019"/>
    </inkml:context>
    <inkml:brush xml:id="br0">
      <inkml:brushProperty name="width" value="0.1" units="cm"/>
      <inkml:brushProperty name="height" value="0.1" units="cm"/>
      <inkml:brushProperty name="color" value="#E71224"/>
    </inkml:brush>
  </inkml:definitions>
  <inkml:trace contextRef="#ctx0" brushRef="#br0">113 0 5193,'-1'1'159,"0"0"-1,0 0 0,0 0 1,0 0-1,0 0 1,0 0-1,1 0 1,-1 0-1,0 0 1,0 0-1,1 0 1,-1 0-1,1 1 1,-1-1-1,1 0 1,0 0-1,-1 1 0,1-1 1,0 0-1,0 1 1,0-1-1,0 0 1,0 1-1,0-1 1,0 2-1,1 0-99,1-1 0,-1 1 1,0-1-1,1 1 0,-1-1 0,1 0 0,-1 0 0,1 0 1,0 0-1,0 0 0,4 3 0,6 3-111,0 0-1,0-1 1,0 0-1,17 5 1,-16-6 57,1 0 0,-1 1 0,0 1 0,0 0 0,19 17 0,-29-22-14,0 0 0,0 0 0,0 0 0,0 0 0,-1 1 0,1-1 0,-1 1 0,0 0 0,0 0 0,-1-1 0,3 6 0,-4-6 9,0-1-1,1 0 1,-1 1-1,0-1 1,0 0-1,0 1 1,-1-1-1,1 0 1,-1 1-1,1-1 1,-1 0 0,0 1-1,0-1 1,0 0-1,0 0 1,0 0-1,0 0 1,0 0-1,-1 0 1,1 0-1,-3 2 1,1-2 42,0 1 0,0-1 0,0 0 0,0-1 1,0 1-1,0 0 0,0-1 0,-1 0 0,1 0 0,-5 1 1,-23 10 400,-10 5 14,34-15-383,-1 1 1,0 0-1,1 0 0,0 1 1,0 0-1,0 0 0,-8 6 1,15-9-67,-1-1 1,1 1 0,-1-1-1,1 1 1,-1-1 0,1 1-1,-1 0 1,1-1 0,0 1-1,-1-1 1,1 1 0,0 0-1,0-1 1,0 1 0,-1 0-1,1 0 1,0-1-1,0 1 1,0 0 0,0-1-1,0 1 1,0 0 0,0 0-1,0-1 1,1 1 0,-1 0-1,0-1 1,0 1 0,1 1-1,18 13 98,29 0-74,-34-13-31,-1 1-1,1 0 0,-1 1 1,0 0-1,0 1 0,-1 1 1,1 0-1,-1 1 0,-1 0 1,1 0-1,10 10 0,-21-15-12,0 0-1,0 1 1,0-1-1,0 0 0,0 0 1,0 1-1,0-1 1,-1 0-1,1 1 1,-1-1-1,0 1 0,0-1 1,0 0-1,0 1 1,0-1-1,0 1 1,-1-1-1,1 0 1,-1 1-1,0-1 0,1 0 1,-1 1-1,-2 2 1,-2 6-6,0-1 0,-1 1 0,-11 15 0,3-11 17,-1 1 1,0-2 0,-1 0-1,-24 16 1,-2 3 19,27-20 26,-1-1 1,0 0-1,0-1 0,-1-1 0,-1-1 0,1 0 0,-22 7 1,36-16-12,1 1 0,0 0 0,-1-1 0,1 1 1,-1 0-1,1 0 0,0 1 0,0-1 0,0 0 1,0 1-1,0 0 0,0-1 0,-3 4 0,5-5-26,0 1 0,0-1 1,0 0-1,0 1 0,0-1 0,0 0 0,1 1 0,-1-1 0,0 0 0,0 0 0,0 1 0,0-1 0,0 0 0,0 1 0,1-1 0,-1 0 0,0 0 1,0 0-1,0 1 0,1-1 0,-1 0 0,0 0 0,0 0 0,1 1 0,-1-1 0,0 0 0,1 0 0,-1 0 0,0 0 0,0 0 0,1 0 0,-1 1 1,0-1-1,1 0 0,-1 0 0,0 0 0,1 0 0,-1 0 0,0 0 0,1-1 0,8 1 49,1 0 0,-1-1 0,0-1 0,15-3 0,9-2 38,119-14 264,431-40 380,-541 62-735,0 2 0,-1 2 0,63 16 0,-80-16-12,1 2-152,8-1-628,-13-4 477</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27.403"/>
    </inkml:context>
    <inkml:brush xml:id="br0">
      <inkml:brushProperty name="width" value="0.1" units="cm"/>
      <inkml:brushProperty name="height" value="0.1" units="cm"/>
      <inkml:brushProperty name="color" value="#E71224"/>
    </inkml:brush>
  </inkml:definitions>
  <inkml:trace contextRef="#ctx0" brushRef="#br0">48 48 9586,'-47'-47'3217,"52"52"-3105,3-2-16,5 17-64,0-1-8,-3-9-112,5 13-112,-9-19-280,-1 4-281,-5-2 465</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27.736"/>
    </inkml:context>
    <inkml:brush xml:id="br0">
      <inkml:brushProperty name="width" value="0.1" units="cm"/>
      <inkml:brushProperty name="height" value="0.1" units="cm"/>
      <inkml:brushProperty name="color" value="#E71224"/>
    </inkml:brush>
  </inkml:definitions>
  <inkml:trace contextRef="#ctx0" brushRef="#br0">51 1 5649,'-51'116'4649,"53"-108"-4385,3 6-152,1 0-40,-1 3-56,2-7-88,-1-2-360,3 0 312</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28.086"/>
    </inkml:context>
    <inkml:brush xml:id="br0">
      <inkml:brushProperty name="width" value="0.1" units="cm"/>
      <inkml:brushProperty name="height" value="0.1" units="cm"/>
      <inkml:brushProperty name="color" value="#E71224"/>
    </inkml:brush>
  </inkml:definitions>
  <inkml:trace contextRef="#ctx0" brushRef="#br0">1 973 6009,'8'113'4404,"0"-9"-2980,-3-125-1199,0 1 0,2 0 0,0 0 0,15-28 0,-1 0-210,49-108-1027,-44 101 689</inkml:trace>
  <inkml:trace contextRef="#ctx0" brushRef="#br0" timeOffset="1">523 11 8050,'-2'-10'2792,"1"10"-2528,11 8 24,-14 4-64,11 4-23,-9 0-89,2 1-24,-3-1-104,-18-3-112,17 7-345,-14-4 313</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28.419"/>
    </inkml:context>
    <inkml:brush xml:id="br0">
      <inkml:brushProperty name="width" value="0.1" units="cm"/>
      <inkml:brushProperty name="height" value="0.1" units="cm"/>
      <inkml:brushProperty name="color" value="#E71224"/>
    </inkml:brush>
  </inkml:definitions>
  <inkml:trace contextRef="#ctx0" brushRef="#br0">45 0 6209,'-44'81'2521,"57"-72"-1417,2 5-784,0-1 8,-11-7-88,3 4-24,-7 3-112,0-8-40,15 20-64,-12-10-88,-3-9-328,2 7-616,-19-18 664</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28.751"/>
    </inkml:context>
    <inkml:brush xml:id="br0">
      <inkml:brushProperty name="width" value="0.1" units="cm"/>
      <inkml:brushProperty name="height" value="0.1" units="cm"/>
      <inkml:brushProperty name="color" value="#E71224"/>
    </inkml:brush>
  </inkml:definitions>
  <inkml:trace contextRef="#ctx0" brushRef="#br0">0 149 5273,'67'-69'2145,"-63"64"-1964,1 1 1,-1 1 0,1-1 0,-1 0 0,1 1-1,0 0 1,1 0 0,-1 1 0,0-1 0,1 1-1,11-3 1,12-4 413,-8 2-271,1 1 0,0 1 0,1 0 0,24 0 1,-45 4-315,0 1 0,0 0 0,0-1 0,0 1 0,0 0 0,0 0 0,0 1 0,-1-1 0,1 0 0,0 1 0,0-1 0,0 1 0,0-1 0,-1 1 0,1 0 0,0 0 0,0 0 0,-1 0 0,1 0 0,-1 0 0,1 0 0,-1 0 0,2 3 0,-2-2-6,1 0 1,-1 1-1,0-1 0,-1 1 0,1-1 1,0 1-1,-1-1 0,0 1 0,1 0 1,-1-1-1,0 1 0,0-1 1,0 1-1,-2 4 0,-1 8-14,-1 0 0,-1 0-1,0 0 1,-10 18 0,4-12-550,0 0 0,-1-1 0,0 0-1,-2-1 1,-30 33 0,17-31-529</inkml:trace>
  <inkml:trace contextRef="#ctx0" brushRef="#br0" timeOffset="1">174 278 5945,'-1'-2'2233,"-1"2"-1641,0 0-80,-8 29-112,-47 45-64,45-39-120,4-1-96,3-11-240,-6-6-160,-2-12 168</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29.082"/>
    </inkml:context>
    <inkml:brush xml:id="br0">
      <inkml:brushProperty name="width" value="0.1" units="cm"/>
      <inkml:brushProperty name="height" value="0.1" units="cm"/>
      <inkml:brushProperty name="color" value="#E71224"/>
    </inkml:brush>
  </inkml:definitions>
  <inkml:trace contextRef="#ctx0" brushRef="#br0">183 179 4793,'166'-105'2040,"-145"81"-919,-14 4-1665,6 3-681,-10 4 729</inkml:trace>
  <inkml:trace contextRef="#ctx0" brushRef="#br0" timeOffset="1">375 32 4881,'-46'133'2305,"36"-107"-881,-8-2-640,-3 8-32,8 7-168,0 2-80,-18 0-128,14 8-55,-22-6-89,1 5-56,7-4-104,3-3-16,10-6-56,-9-14-40,26-6-200,-16-17-200,11-21 263</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6:54:29.418"/>
    </inkml:context>
    <inkml:brush xml:id="br0">
      <inkml:brushProperty name="width" value="0.1" units="cm"/>
      <inkml:brushProperty name="height" value="0.1" units="cm"/>
      <inkml:brushProperty name="color" value="#E71224"/>
    </inkml:brush>
  </inkml:definitions>
  <inkml:trace contextRef="#ctx0" brushRef="#br0">1 4 8546,'15'-4'3016,"21"14"-2679,-7 2-201,3 1 32,-4-3 0,-2-7 0,0-1-40,4-1-8,-2 2-88,-7-4 8,-1-2-120,-4 1-128,-6-1-328,1 3 2504,-9-4-1592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184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sz="1200">
                <a:latin typeface="Arial" panose="020B0604020202020204" pitchFamily="34" charset="0"/>
                <a:ea typeface="宋体" panose="02010600030101010101" pitchFamily="2" charset="-122"/>
                <a:cs typeface="+mn-cs"/>
              </a:defRPr>
            </a:lvl1pPr>
          </a:lstStyle>
          <a:p>
            <a:pPr>
              <a:defRPr/>
            </a:pPr>
            <a:endParaRPr lang="en-US" altLang="zh-CN"/>
          </a:p>
        </p:txBody>
      </p:sp>
      <p:sp>
        <p:nvSpPr>
          <p:cNvPr id="29184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a:latin typeface="Arial" panose="020B0604020202020204" pitchFamily="34" charset="0"/>
                <a:ea typeface="宋体" panose="02010600030101010101" pitchFamily="2" charset="-122"/>
                <a:cs typeface="+mn-cs"/>
              </a:defRPr>
            </a:lvl1pPr>
          </a:lstStyle>
          <a:p>
            <a:pPr>
              <a:defRPr/>
            </a:pPr>
            <a:endParaRPr lang="en-US" altLang="zh-CN"/>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184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9184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a:defRPr sz="1200">
                <a:latin typeface="Arial" panose="020B0604020202020204" pitchFamily="34" charset="0"/>
                <a:ea typeface="宋体" panose="02010600030101010101" pitchFamily="2" charset="-122"/>
                <a:cs typeface="+mn-cs"/>
              </a:defRPr>
            </a:lvl1pPr>
          </a:lstStyle>
          <a:p>
            <a:pPr>
              <a:defRPr/>
            </a:pPr>
            <a:endParaRPr lang="en-US" altLang="zh-CN"/>
          </a:p>
        </p:txBody>
      </p:sp>
      <p:sp>
        <p:nvSpPr>
          <p:cNvPr id="29184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sz="1200">
                <a:latin typeface="Arial" panose="020B0604020202020204" pitchFamily="34" charset="0"/>
                <a:ea typeface="宋体" panose="02010600030101010101" pitchFamily="2" charset="-122"/>
                <a:cs typeface="+mn-cs"/>
              </a:defRPr>
            </a:lvl1pPr>
          </a:lstStyle>
          <a:p>
            <a:pPr>
              <a:defRPr/>
            </a:pPr>
            <a:fld id="{CD96052E-4BB6-4393-85F3-C876D27938AD}"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pGlyco 2.0 enables precision N-glycoproteomics with comprehensive quality control and one-step mass spectrometry for intact glycopeptide identification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12</a:t>
            </a:fld>
            <a:endParaRPr lang="en-US" altLang="zh-CN" dirty="0"/>
          </a:p>
        </p:txBody>
      </p:sp>
      <p:sp>
        <p:nvSpPr>
          <p:cNvPr id="24578" name="Rectangle 2"/>
          <p:cNvSpPr>
            <a:spLocks noGrp="1" noRot="1" noChangeAspect="1" noTextEdit="1"/>
          </p:cNvSpPr>
          <p:nvPr>
            <p:ph type="sldImg"/>
          </p:nvPr>
        </p:nvSpPr>
        <p:spPr/>
      </p:sp>
      <p:sp>
        <p:nvSpPr>
          <p:cNvPr id="24579"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14</a:t>
            </a:fld>
            <a:endParaRPr lang="en-US" altLang="zh-CN" dirty="0"/>
          </a:p>
        </p:txBody>
      </p:sp>
      <p:sp>
        <p:nvSpPr>
          <p:cNvPr id="26626" name="Rectangle 2"/>
          <p:cNvSpPr>
            <a:spLocks noGrp="1" noRot="1" noChangeAspect="1" noTextEdit="1"/>
          </p:cNvSpPr>
          <p:nvPr>
            <p:ph type="sldImg"/>
          </p:nvPr>
        </p:nvSpPr>
        <p:spPr/>
      </p:sp>
      <p:sp>
        <p:nvSpPr>
          <p:cNvPr id="26627" name="Rectangle 3"/>
          <p:cNvSpPr>
            <a:spLocks noGrp="1"/>
          </p:cNvSpPr>
          <p:nvPr>
            <p:ph type="body"/>
          </p:nvPr>
        </p:nvSpPr>
        <p:spPr/>
        <p:txBody>
          <a:bodyPr wrap="square" lIns="91440" tIns="45720" rIns="91440" bIns="45720" anchor="t"/>
          <a:lstStyle/>
          <a:p>
            <a:pPr lvl="0" eaLnBrk="1" hangingPunct="1"/>
            <a:endParaRPr lang="en-US" altLang="zh-C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15</a:t>
            </a:fld>
            <a:endParaRPr lang="en-US" altLang="zh-CN" dirty="0"/>
          </a:p>
        </p:txBody>
      </p:sp>
      <p:sp>
        <p:nvSpPr>
          <p:cNvPr id="28674" name="Rectangle 2"/>
          <p:cNvSpPr>
            <a:spLocks noGrp="1" noRot="1" noChangeAspect="1" noTextEdit="1"/>
          </p:cNvSpPr>
          <p:nvPr>
            <p:ph type="sldImg"/>
          </p:nvPr>
        </p:nvSpPr>
        <p:spPr/>
      </p:sp>
      <p:sp>
        <p:nvSpPr>
          <p:cNvPr id="28675"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17</a:t>
            </a:fld>
            <a:endParaRPr lang="en-US" altLang="zh-CN" dirty="0"/>
          </a:p>
        </p:txBody>
      </p:sp>
      <p:sp>
        <p:nvSpPr>
          <p:cNvPr id="31746" name="Rectangle 2"/>
          <p:cNvSpPr>
            <a:spLocks noGrp="1" noRot="1" noChangeAspect="1" noTextEdit="1"/>
          </p:cNvSpPr>
          <p:nvPr>
            <p:ph type="sldImg"/>
          </p:nvPr>
        </p:nvSpPr>
        <p:spPr/>
      </p:sp>
      <p:sp>
        <p:nvSpPr>
          <p:cNvPr id="31747"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18</a:t>
            </a:fld>
            <a:endParaRPr lang="en-US" altLang="zh-CN" dirty="0"/>
          </a:p>
        </p:txBody>
      </p:sp>
      <p:sp>
        <p:nvSpPr>
          <p:cNvPr id="33794" name="Rectangle 2"/>
          <p:cNvSpPr>
            <a:spLocks noGrp="1" noRot="1" noChangeAspect="1" noTextEdit="1"/>
          </p:cNvSpPr>
          <p:nvPr>
            <p:ph type="sldImg"/>
          </p:nvPr>
        </p:nvSpPr>
        <p:spPr/>
      </p:sp>
      <p:sp>
        <p:nvSpPr>
          <p:cNvPr id="33795" name="Rectangle 3"/>
          <p:cNvSpPr>
            <a:spLocks noGrp="1"/>
          </p:cNvSpPr>
          <p:nvPr>
            <p:ph type="body"/>
          </p:nvPr>
        </p:nvSpPr>
        <p:spPr/>
        <p:txBody>
          <a:bodyPr wrap="square" lIns="91440" tIns="45720" rIns="91440" bIns="45720" anchor="t"/>
          <a:lstStyle/>
          <a:p>
            <a:pPr lvl="0" eaLnBrk="1" hangingPunct="1"/>
            <a:r>
              <a:rPr lang="en-GB" altLang="zh-CN" dirty="0"/>
              <a:t> of proteins,espically membrane proteins;break down hydrophobic bonds to avoid </a:t>
            </a:r>
            <a:r>
              <a:rPr lang="en-GB" altLang="zh-CN" b="1" dirty="0"/>
              <a:t>aggregation</a:t>
            </a:r>
          </a:p>
          <a:p>
            <a:pPr lvl="0" eaLnBrk="1" hangingPunct="1"/>
            <a:r>
              <a:rPr lang="en-GB" altLang="zh-CN" b="1" dirty="0"/>
              <a:t>Urea:</a:t>
            </a:r>
            <a:r>
              <a:rPr lang="zh-CN" altLang="en-GB" b="1" dirty="0"/>
              <a:t>与蛋白质的半胱氨酸竞争结合碘代乙酰胺，使蛋白质烷基化不完全</a:t>
            </a:r>
          </a:p>
          <a:p>
            <a:pPr lvl="0" eaLnBrk="1" hangingPunct="1"/>
            <a:r>
              <a:rPr lang="zh-CN" altLang="en-GB" b="1" dirty="0"/>
              <a:t>硫脲：抑制</a:t>
            </a:r>
            <a:r>
              <a:rPr lang="en-GB" altLang="zh-CN" b="1" dirty="0"/>
              <a:t>SDS</a:t>
            </a:r>
            <a:r>
              <a:rPr lang="zh-CN" altLang="en-GB" b="1" dirty="0"/>
              <a:t>与蛋白的结合，增加脂类的溶解性，使等点聚焦酸性</a:t>
            </a:r>
            <a:r>
              <a:rPr lang="en-GB" altLang="zh-CN" b="1" dirty="0"/>
              <a:t>pH</a:t>
            </a:r>
            <a:r>
              <a:rPr lang="zh-CN" altLang="en-GB" b="1" dirty="0"/>
              <a:t>范围分辨率降低</a:t>
            </a:r>
            <a:endParaRPr lang="zh-CN" altLang="en-US" b="1"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24</a:t>
            </a:fld>
            <a:endParaRPr lang="en-US" altLang="zh-CN" dirty="0"/>
          </a:p>
        </p:txBody>
      </p:sp>
      <p:sp>
        <p:nvSpPr>
          <p:cNvPr id="40962" name="Rectangle 2"/>
          <p:cNvSpPr>
            <a:spLocks noGrp="1" noRot="1" noChangeAspect="1" noTextEdit="1"/>
          </p:cNvSpPr>
          <p:nvPr>
            <p:ph type="sldImg"/>
          </p:nvPr>
        </p:nvSpPr>
        <p:spPr/>
      </p:sp>
      <p:sp>
        <p:nvSpPr>
          <p:cNvPr id="40963"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26</a:t>
            </a:fld>
            <a:endParaRPr lang="en-US" altLang="zh-CN" dirty="0"/>
          </a:p>
        </p:txBody>
      </p:sp>
      <p:sp>
        <p:nvSpPr>
          <p:cNvPr id="44034" name="Rectangle 2"/>
          <p:cNvSpPr>
            <a:spLocks noGrp="1" noRot="1" noChangeAspect="1" noTextEdit="1"/>
          </p:cNvSpPr>
          <p:nvPr>
            <p:ph type="sldImg"/>
          </p:nvPr>
        </p:nvSpPr>
        <p:spPr/>
      </p:sp>
      <p:sp>
        <p:nvSpPr>
          <p:cNvPr id="44035"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27</a:t>
            </a:fld>
            <a:endParaRPr lang="en-US" altLang="zh-CN" dirty="0"/>
          </a:p>
        </p:txBody>
      </p:sp>
      <p:sp>
        <p:nvSpPr>
          <p:cNvPr id="46082" name="Rectangle 2"/>
          <p:cNvSpPr>
            <a:spLocks noGrp="1" noRot="1" noChangeAspect="1" noTextEdit="1"/>
          </p:cNvSpPr>
          <p:nvPr>
            <p:ph type="sldImg"/>
          </p:nvPr>
        </p:nvSpPr>
        <p:spPr/>
      </p:sp>
      <p:sp>
        <p:nvSpPr>
          <p:cNvPr id="46083"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28</a:t>
            </a:fld>
            <a:endParaRPr lang="en-US" altLang="zh-CN" dirty="0"/>
          </a:p>
        </p:txBody>
      </p:sp>
      <p:sp>
        <p:nvSpPr>
          <p:cNvPr id="48130" name="Rectangle 2"/>
          <p:cNvSpPr>
            <a:spLocks noGrp="1" noRot="1" noChangeAspect="1" noTextEdit="1"/>
          </p:cNvSpPr>
          <p:nvPr>
            <p:ph type="sldImg"/>
          </p:nvPr>
        </p:nvSpPr>
        <p:spPr/>
      </p:sp>
      <p:sp>
        <p:nvSpPr>
          <p:cNvPr id="48131" name="Rectangle 3"/>
          <p:cNvSpPr>
            <a:spLocks noGrp="1"/>
          </p:cNvSpPr>
          <p:nvPr>
            <p:ph type="body"/>
          </p:nvPr>
        </p:nvSpPr>
        <p:spPr/>
        <p:txBody>
          <a:bodyPr wrap="square" lIns="91440" tIns="45720" rIns="91440" bIns="45720" anchor="t"/>
          <a:lstStyle/>
          <a:p>
            <a:pPr lvl="0" eaLnBrk="1" hangingPunct="1"/>
            <a:r>
              <a:rPr lang="zh-CN" altLang="en-US" dirty="0"/>
              <a:t>小离子分子</a:t>
            </a:r>
            <a:r>
              <a:rPr lang="en-US" altLang="zh-CN" dirty="0"/>
              <a:t>: </a:t>
            </a:r>
            <a:r>
              <a:rPr lang="zh-CN" altLang="en-US" dirty="0"/>
              <a:t>研究材料本身</a:t>
            </a:r>
            <a:r>
              <a:rPr lang="en-US" altLang="zh-CN" dirty="0"/>
              <a:t>,</a:t>
            </a:r>
            <a:r>
              <a:rPr lang="zh-CN" altLang="en-US" dirty="0"/>
              <a:t>如组织中的代谢物和血清中的无机盐</a:t>
            </a:r>
            <a:r>
              <a:rPr lang="en-US" altLang="zh-CN" dirty="0"/>
              <a:t>,</a:t>
            </a:r>
            <a:r>
              <a:rPr lang="zh-CN" altLang="en-US" dirty="0"/>
              <a:t>或者在制备样品时作为添加剂的成份</a:t>
            </a:r>
            <a:r>
              <a:rPr lang="en-US" altLang="zh-CN" dirty="0"/>
              <a:t>:</a:t>
            </a:r>
            <a:r>
              <a:rPr lang="zh-CN" altLang="en-US" dirty="0"/>
              <a:t>如缓冲液</a:t>
            </a:r>
            <a:r>
              <a:rPr lang="en-US" altLang="zh-CN" dirty="0"/>
              <a:t>\</a:t>
            </a:r>
            <a:r>
              <a:rPr lang="zh-CN" altLang="en-US" dirty="0"/>
              <a:t>无机盐</a:t>
            </a:r>
            <a:r>
              <a:rPr lang="en-US" altLang="zh-CN" dirty="0"/>
              <a:t>,</a:t>
            </a:r>
            <a:r>
              <a:rPr lang="zh-CN" altLang="en-US" dirty="0"/>
              <a:t>离子去垢剂等</a:t>
            </a:r>
          </a:p>
          <a:p>
            <a:pPr lvl="0" eaLnBrk="1" hangingPunct="1"/>
            <a:r>
              <a:rPr lang="zh-CN" altLang="en-US" dirty="0"/>
              <a:t>干扰等电聚焦</a:t>
            </a:r>
            <a:r>
              <a:rPr lang="en-US" altLang="zh-CN" dirty="0"/>
              <a:t>:1)</a:t>
            </a:r>
            <a:r>
              <a:rPr lang="zh-CN" altLang="en-US" dirty="0"/>
              <a:t>盐离子可导致溶液的电导率增大</a:t>
            </a:r>
            <a:r>
              <a:rPr lang="en-US" altLang="zh-CN" dirty="0"/>
              <a:t>,</a:t>
            </a:r>
            <a:r>
              <a:rPr lang="zh-CN" altLang="en-US" dirty="0"/>
              <a:t>延长等电聚焦时间</a:t>
            </a:r>
            <a:r>
              <a:rPr lang="en-US" altLang="zh-CN" dirty="0"/>
              <a:t>,</a:t>
            </a:r>
            <a:r>
              <a:rPr lang="zh-CN" altLang="en-US" dirty="0"/>
              <a:t>直到离子移至胶条末端时聚焦才完成</a:t>
            </a:r>
            <a:r>
              <a:rPr lang="en-US" altLang="zh-CN" dirty="0"/>
              <a:t>. 2)</a:t>
            </a:r>
            <a:r>
              <a:rPr lang="zh-CN" altLang="en-US" dirty="0"/>
              <a:t>盐积聚在胶条内的阳极或阴极端</a:t>
            </a:r>
            <a:r>
              <a:rPr lang="en-US" altLang="zh-CN" dirty="0"/>
              <a:t>,</a:t>
            </a:r>
            <a:r>
              <a:rPr lang="zh-CN" altLang="en-US" dirty="0"/>
              <a:t>产生高传导性区域</a:t>
            </a:r>
            <a:r>
              <a:rPr lang="en-US" altLang="zh-CN" dirty="0"/>
              <a:t>,</a:t>
            </a:r>
            <a:r>
              <a:rPr lang="zh-CN" altLang="en-US" dirty="0"/>
              <a:t>使蛋白质不能在此处聚焦</a:t>
            </a:r>
            <a:r>
              <a:rPr lang="en-US" altLang="zh-CN" dirty="0"/>
              <a:t>(</a:t>
            </a:r>
            <a:r>
              <a:rPr lang="zh-CN" altLang="en-US" dirty="0"/>
              <a:t>如出现水平条纹</a:t>
            </a:r>
            <a:r>
              <a:rPr lang="en-US" altLang="zh-CN" dirty="0"/>
              <a:t>),</a:t>
            </a:r>
            <a:r>
              <a:rPr lang="zh-CN" altLang="en-US" dirty="0"/>
              <a:t>离子去垢剂</a:t>
            </a:r>
            <a:r>
              <a:rPr lang="en-US" altLang="zh-CN" dirty="0"/>
              <a:t>SDS</a:t>
            </a:r>
            <a:r>
              <a:rPr lang="zh-CN" altLang="en-US" dirty="0"/>
              <a:t>与多肽形成复合物</a:t>
            </a:r>
            <a:r>
              <a:rPr lang="en-US" altLang="zh-CN" dirty="0"/>
              <a:t>,</a:t>
            </a:r>
            <a:r>
              <a:rPr lang="zh-CN" altLang="en-US" dirty="0"/>
              <a:t>干扰正常聚焦</a:t>
            </a:r>
          </a:p>
          <a:p>
            <a:pPr lvl="0" eaLnBrk="1" hangingPunct="1"/>
            <a:r>
              <a:rPr lang="zh-CN" altLang="en-US" dirty="0"/>
              <a:t>盐的去除</a:t>
            </a:r>
            <a:r>
              <a:rPr lang="en-US" altLang="zh-CN" dirty="0"/>
              <a:t>:</a:t>
            </a:r>
            <a:r>
              <a:rPr lang="zh-CN" altLang="en-US" dirty="0"/>
              <a:t>透析</a:t>
            </a:r>
            <a:r>
              <a:rPr lang="en-US" altLang="zh-CN" dirty="0"/>
              <a:t>,</a:t>
            </a:r>
            <a:r>
              <a:rPr lang="zh-CN" altLang="en-US" dirty="0"/>
              <a:t>旋转透析</a:t>
            </a:r>
            <a:r>
              <a:rPr lang="en-US" altLang="zh-CN" dirty="0"/>
              <a:t>,</a:t>
            </a:r>
            <a:r>
              <a:rPr lang="zh-CN" altLang="en-US" dirty="0"/>
              <a:t>凝胶过滤</a:t>
            </a:r>
            <a:r>
              <a:rPr lang="en-US" altLang="zh-CN" dirty="0"/>
              <a:t>,</a:t>
            </a:r>
            <a:r>
              <a:rPr lang="zh-CN" altLang="en-US" dirty="0"/>
              <a:t>沉淀</a:t>
            </a:r>
            <a:r>
              <a:rPr lang="en-US" altLang="zh-CN" dirty="0"/>
              <a:t>/</a:t>
            </a:r>
            <a:r>
              <a:rPr lang="zh-CN" altLang="en-US" dirty="0"/>
              <a:t>重悬浮等</a:t>
            </a:r>
            <a:r>
              <a:rPr lang="en-US" altLang="zh-CN" dirty="0"/>
              <a:t>,</a:t>
            </a:r>
            <a:r>
              <a:rPr lang="zh-CN" altLang="en-US" dirty="0"/>
              <a:t>或在初始步骤就采用低离子强度的洗涤溶液来解决</a:t>
            </a:r>
            <a:r>
              <a:rPr lang="en-US" altLang="zh-CN" dirty="0"/>
              <a:t>,</a:t>
            </a:r>
            <a:r>
              <a:rPr lang="zh-CN" altLang="en-US" dirty="0"/>
              <a:t>如</a:t>
            </a:r>
            <a:r>
              <a:rPr lang="en-US" altLang="zh-CN" dirty="0"/>
              <a:t>Tris-</a:t>
            </a:r>
            <a:r>
              <a:rPr lang="zh-CN" altLang="en-US" dirty="0"/>
              <a:t>山梨醇缓冲液</a:t>
            </a:r>
            <a:r>
              <a:rPr lang="en-US" altLang="zh-CN" dirty="0"/>
              <a:t>.</a:t>
            </a:r>
            <a:r>
              <a:rPr lang="zh-CN" altLang="en-US" dirty="0"/>
              <a:t>对</a:t>
            </a:r>
            <a:r>
              <a:rPr lang="en-US" altLang="zh-CN" dirty="0"/>
              <a:t>SDS</a:t>
            </a:r>
            <a:r>
              <a:rPr lang="zh-CN" altLang="en-US" dirty="0"/>
              <a:t>的去除</a:t>
            </a:r>
            <a:r>
              <a:rPr lang="en-US" altLang="zh-CN" dirty="0"/>
              <a:t>,</a:t>
            </a:r>
            <a:r>
              <a:rPr lang="zh-CN" altLang="en-US" dirty="0"/>
              <a:t>可采用兼性离子去垢剂或非离子型去垢剂的重泡胀溶液稀释含</a:t>
            </a:r>
            <a:r>
              <a:rPr lang="en-US" altLang="zh-CN" dirty="0"/>
              <a:t>SDS</a:t>
            </a:r>
            <a:r>
              <a:rPr lang="zh-CN" altLang="en-US" dirty="0"/>
              <a:t>的样品或加入丙酮并在高温下沉淀蛋白质</a:t>
            </a:r>
          </a:p>
          <a:p>
            <a:pPr lvl="0" eaLnBrk="1" hangingPunct="1"/>
            <a:r>
              <a:rPr lang="zh-CN" altLang="en-US" dirty="0"/>
              <a:t>核酸</a:t>
            </a:r>
            <a:r>
              <a:rPr lang="en-US" altLang="zh-CN" dirty="0"/>
              <a:t>:</a:t>
            </a:r>
            <a:r>
              <a:rPr lang="zh-CN" altLang="en-US" dirty="0"/>
              <a:t>导致</a:t>
            </a:r>
            <a:r>
              <a:rPr lang="en-US" altLang="zh-CN" dirty="0"/>
              <a:t>IEF</a:t>
            </a:r>
            <a:r>
              <a:rPr lang="zh-CN" altLang="en-US" dirty="0"/>
              <a:t>酸性区难以聚焦</a:t>
            </a:r>
            <a:r>
              <a:rPr lang="en-US" altLang="zh-CN" dirty="0"/>
              <a:t>;</a:t>
            </a:r>
            <a:r>
              <a:rPr lang="zh-CN" altLang="en-US" dirty="0"/>
              <a:t>如果对双向电泳进行银染</a:t>
            </a:r>
            <a:r>
              <a:rPr lang="en-US" altLang="zh-CN" dirty="0"/>
              <a:t>,</a:t>
            </a:r>
            <a:r>
              <a:rPr lang="zh-CN" altLang="en-US" dirty="0"/>
              <a:t>核酸会产生高背景</a:t>
            </a:r>
            <a:r>
              <a:rPr lang="en-US" altLang="zh-CN" dirty="0"/>
              <a:t>;DNA</a:t>
            </a:r>
            <a:r>
              <a:rPr lang="zh-CN" altLang="en-US" dirty="0"/>
              <a:t>的存在使样品粘性太高</a:t>
            </a:r>
            <a:r>
              <a:rPr lang="en-US" altLang="zh-CN" dirty="0"/>
              <a:t>,</a:t>
            </a:r>
            <a:r>
              <a:rPr lang="zh-CN" altLang="en-US" dirty="0"/>
              <a:t>阻滞凝胶孔径</a:t>
            </a:r>
            <a:r>
              <a:rPr lang="en-US" altLang="zh-CN" dirty="0"/>
              <a:t>.</a:t>
            </a:r>
          </a:p>
          <a:p>
            <a:pPr lvl="0" eaLnBrk="1" hangingPunct="1"/>
            <a:r>
              <a:rPr lang="zh-CN" altLang="en-US" dirty="0"/>
              <a:t>清除方法</a:t>
            </a:r>
            <a:r>
              <a:rPr lang="en-US" altLang="zh-CN" dirty="0"/>
              <a:t>:</a:t>
            </a:r>
            <a:r>
              <a:rPr lang="zh-CN" altLang="en-US" dirty="0"/>
              <a:t>使用</a:t>
            </a:r>
            <a:r>
              <a:rPr lang="en-US" altLang="zh-CN" dirty="0"/>
              <a:t>RNase,</a:t>
            </a:r>
            <a:r>
              <a:rPr lang="zh-CN" altLang="en-US" dirty="0"/>
              <a:t>和</a:t>
            </a:r>
            <a:r>
              <a:rPr lang="en-US" altLang="zh-CN" dirty="0"/>
              <a:t>DNase,</a:t>
            </a:r>
            <a:r>
              <a:rPr lang="zh-CN" altLang="en-US" dirty="0"/>
              <a:t>但该两种酶也可能出现在双向电泳图像中</a:t>
            </a:r>
            <a:r>
              <a:rPr lang="en-US" altLang="zh-CN" dirty="0"/>
              <a:t>, </a:t>
            </a:r>
            <a:r>
              <a:rPr lang="zh-CN" altLang="en-US" dirty="0"/>
              <a:t>可用</a:t>
            </a:r>
            <a:r>
              <a:rPr lang="en-US" altLang="zh-CN" dirty="0"/>
              <a:t>Benzonase*</a:t>
            </a:r>
            <a:r>
              <a:rPr lang="zh-CN" altLang="en-US" dirty="0"/>
              <a:t>细菌特异性内源</a:t>
            </a:r>
            <a:r>
              <a:rPr lang="en-US" altLang="zh-CN" dirty="0"/>
              <a:t>DNA</a:t>
            </a:r>
            <a:r>
              <a:rPr lang="zh-CN" altLang="en-US" dirty="0"/>
              <a:t>和</a:t>
            </a:r>
            <a:r>
              <a:rPr lang="en-US" altLang="zh-CN" dirty="0"/>
              <a:t>RNA</a:t>
            </a:r>
            <a:r>
              <a:rPr lang="zh-CN" altLang="en-US" dirty="0"/>
              <a:t>核酸酶解决</a:t>
            </a:r>
            <a:r>
              <a:rPr lang="en-US" altLang="zh-CN" dirty="0"/>
              <a:t>; </a:t>
            </a:r>
            <a:r>
              <a:rPr lang="zh-CN" altLang="en-US" dirty="0"/>
              <a:t>超速离心去除大分子核</a:t>
            </a:r>
            <a:r>
              <a:rPr lang="en-US" altLang="zh-CN" dirty="0"/>
              <a:t>,</a:t>
            </a:r>
            <a:r>
              <a:rPr lang="zh-CN" altLang="en-US" dirty="0"/>
              <a:t>但高质量蛋白质也可能被去除</a:t>
            </a:r>
            <a:r>
              <a:rPr lang="en-US" altLang="zh-CN" dirty="0"/>
              <a:t>;</a:t>
            </a:r>
            <a:r>
              <a:rPr lang="zh-CN" altLang="en-US" dirty="0"/>
              <a:t>高离子强度或高</a:t>
            </a:r>
            <a:r>
              <a:rPr lang="en-US" altLang="zh-CN" dirty="0"/>
              <a:t>pH</a:t>
            </a:r>
            <a:r>
              <a:rPr lang="zh-CN" altLang="en-US" dirty="0"/>
              <a:t>提取溶液减少核酸的干扰</a:t>
            </a:r>
            <a:r>
              <a:rPr lang="en-US" altLang="zh-CN" dirty="0"/>
              <a:t>.</a:t>
            </a:r>
          </a:p>
          <a:p>
            <a:pPr lvl="0" eaLnBrk="1" hangingPunct="1"/>
            <a:r>
              <a:rPr lang="zh-CN" altLang="en-US" dirty="0"/>
              <a:t>多糖</a:t>
            </a:r>
            <a:r>
              <a:rPr lang="en-US" altLang="zh-CN" dirty="0"/>
              <a:t>: </a:t>
            </a:r>
            <a:r>
              <a:rPr lang="zh-CN" altLang="en-US" dirty="0"/>
              <a:t>阻碍凝胶孔径</a:t>
            </a:r>
            <a:r>
              <a:rPr lang="en-US" altLang="zh-CN" dirty="0"/>
              <a:t>,</a:t>
            </a:r>
            <a:r>
              <a:rPr lang="zh-CN" altLang="en-US" dirty="0"/>
              <a:t>导致蛋白沉淀</a:t>
            </a:r>
            <a:r>
              <a:rPr lang="en-US" altLang="zh-CN" dirty="0"/>
              <a:t>,</a:t>
            </a:r>
            <a:r>
              <a:rPr lang="zh-CN" altLang="en-US" dirty="0"/>
              <a:t>延长聚焦时间</a:t>
            </a:r>
            <a:r>
              <a:rPr lang="en-US" altLang="zh-CN" dirty="0"/>
              <a:t>,</a:t>
            </a:r>
            <a:r>
              <a:rPr lang="zh-CN" altLang="en-US" dirty="0"/>
              <a:t>有时也会出现水平条纹</a:t>
            </a:r>
            <a:r>
              <a:rPr lang="en-US" altLang="zh-CN" dirty="0"/>
              <a:t>;</a:t>
            </a:r>
            <a:r>
              <a:rPr lang="zh-CN" altLang="en-US" dirty="0"/>
              <a:t>某些多糖含负电荷</a:t>
            </a:r>
            <a:r>
              <a:rPr lang="en-US" altLang="zh-CN" dirty="0"/>
              <a:t>,</a:t>
            </a:r>
            <a:r>
              <a:rPr lang="zh-CN" altLang="en-US" dirty="0"/>
              <a:t>能与蛋白形成复合物</a:t>
            </a:r>
            <a:r>
              <a:rPr lang="en-US" altLang="zh-CN" dirty="0"/>
              <a:t>. </a:t>
            </a:r>
            <a:r>
              <a:rPr lang="zh-CN" altLang="en-US" dirty="0"/>
              <a:t>通常硫酸铵沉淀或苯酚</a:t>
            </a:r>
            <a:r>
              <a:rPr lang="en-US" altLang="zh-CN" dirty="0"/>
              <a:t>/</a:t>
            </a:r>
            <a:r>
              <a:rPr lang="zh-CN" altLang="en-US" dirty="0"/>
              <a:t>乙酸方法进行沉淀</a:t>
            </a:r>
            <a:r>
              <a:rPr lang="en-US" altLang="zh-CN" dirty="0"/>
              <a:t>,</a:t>
            </a:r>
            <a:r>
              <a:rPr lang="zh-CN" altLang="en-US" dirty="0"/>
              <a:t>随后离心</a:t>
            </a:r>
            <a:r>
              <a:rPr lang="en-US" altLang="zh-CN" dirty="0"/>
              <a:t>; </a:t>
            </a:r>
            <a:r>
              <a:rPr lang="zh-CN" altLang="en-US" dirty="0"/>
              <a:t>超速离心</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29</a:t>
            </a:fld>
            <a:endParaRPr lang="en-US" altLang="zh-CN" dirty="0"/>
          </a:p>
        </p:txBody>
      </p:sp>
      <p:sp>
        <p:nvSpPr>
          <p:cNvPr id="50178" name="Rectangle 2"/>
          <p:cNvSpPr>
            <a:spLocks noGrp="1" noRot="1" noChangeAspect="1" noTextEdit="1"/>
          </p:cNvSpPr>
          <p:nvPr>
            <p:ph type="sldImg"/>
          </p:nvPr>
        </p:nvSpPr>
        <p:spPr/>
      </p:sp>
      <p:sp>
        <p:nvSpPr>
          <p:cNvPr id="50179"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t>3</a:t>
            </a:fld>
            <a:endParaRPr lang="en-US" altLang="zh-CN" sz="1200" dirty="0"/>
          </a:p>
        </p:txBody>
      </p:sp>
      <p:sp>
        <p:nvSpPr>
          <p:cNvPr id="73730" name="Rectangle 2"/>
          <p:cNvSpPr>
            <a:spLocks noGrp="1" noRot="1" noChangeAspect="1" noTextEdit="1"/>
          </p:cNvSpPr>
          <p:nvPr>
            <p:ph type="sldImg"/>
          </p:nvPr>
        </p:nvSpPr>
        <p:spPr/>
      </p:sp>
      <p:sp>
        <p:nvSpPr>
          <p:cNvPr id="73731" name="Rectangle 3"/>
          <p:cNvSpPr>
            <a:spLocks noGrp="1"/>
          </p:cNvSpPr>
          <p:nvPr>
            <p:ph type="body"/>
          </p:nvPr>
        </p:nvSpPr>
        <p:spPr/>
        <p:txBody>
          <a:bodyPr wrap="square" lIns="91440" tIns="45720" rIns="91440" bIns="45720" anchor="t"/>
          <a:lstStyle/>
          <a:p>
            <a:pPr lvl="0" eaLnBrk="1" hangingPunct="1"/>
            <a:r>
              <a:rPr lang="zh-CN" altLang="en-US" dirty="0"/>
              <a:t>阐明生命细胞代谢，信号传导和调控网络的组织结构和动力学，并理解这些网络是如何在病理或生理镇南关执行功能，又如何通过干预（如药物和基因）改变他们的功能</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30</a:t>
            </a:fld>
            <a:endParaRPr lang="en-US" altLang="zh-CN" dirty="0"/>
          </a:p>
        </p:txBody>
      </p:sp>
      <p:sp>
        <p:nvSpPr>
          <p:cNvPr id="52226" name="Rectangle 2"/>
          <p:cNvSpPr>
            <a:spLocks noGrp="1" noRot="1" noChangeAspect="1" noTextEdit="1"/>
          </p:cNvSpPr>
          <p:nvPr>
            <p:ph type="sldImg"/>
          </p:nvPr>
        </p:nvSpPr>
        <p:spPr/>
      </p:sp>
      <p:sp>
        <p:nvSpPr>
          <p:cNvPr id="52227"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SP2: Rapid and Automatable Contaminant Removal from Peptide Samples for Proteomic Analyses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34</a:t>
            </a:fld>
            <a:endParaRPr lang="en-US" altLang="zh-CN" dirty="0"/>
          </a:p>
        </p:txBody>
      </p:sp>
      <p:sp>
        <p:nvSpPr>
          <p:cNvPr id="56322" name="Rectangle 2"/>
          <p:cNvSpPr>
            <a:spLocks noGrp="1" noRot="1" noChangeAspect="1" noTextEdit="1"/>
          </p:cNvSpPr>
          <p:nvPr>
            <p:ph type="sldImg"/>
          </p:nvPr>
        </p:nvSpPr>
        <p:spPr/>
      </p:sp>
      <p:sp>
        <p:nvSpPr>
          <p:cNvPr id="56323"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35</a:t>
            </a:fld>
            <a:endParaRPr lang="en-US" altLang="zh-CN" dirty="0"/>
          </a:p>
        </p:txBody>
      </p:sp>
      <p:sp>
        <p:nvSpPr>
          <p:cNvPr id="58370" name="Rectangle 2"/>
          <p:cNvSpPr>
            <a:spLocks noGrp="1" noRot="1" noChangeAspect="1" noTextEdit="1"/>
          </p:cNvSpPr>
          <p:nvPr>
            <p:ph type="sldImg"/>
          </p:nvPr>
        </p:nvSpPr>
        <p:spPr/>
      </p:sp>
      <p:sp>
        <p:nvSpPr>
          <p:cNvPr id="58371" name="Rectangle 3"/>
          <p:cNvSpPr>
            <a:spLocks noGrp="1"/>
          </p:cNvSpPr>
          <p:nvPr>
            <p:ph type="body"/>
          </p:nvPr>
        </p:nvSpPr>
        <p:spPr>
          <a:xfrm>
            <a:off x="685800" y="4343400"/>
            <a:ext cx="5486400" cy="4114800"/>
          </a:xfrm>
        </p:spPr>
        <p:txBody>
          <a:bodyPr wrap="square" lIns="91440" tIns="45720" rIns="91440" bIns="45720" anchor="t"/>
          <a:lstStyle/>
          <a:p>
            <a:pPr lvl="0" eaLnBrk="1" hangingPunct="1"/>
            <a:endParaRPr lang="en-US" altLang="zh-C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38</a:t>
            </a:fld>
            <a:endParaRPr lang="en-US" altLang="zh-CN" dirty="0"/>
          </a:p>
        </p:txBody>
      </p:sp>
      <p:sp>
        <p:nvSpPr>
          <p:cNvPr id="63490" name="Rectangle 2"/>
          <p:cNvSpPr>
            <a:spLocks noGrp="1" noRot="1" noChangeAspect="1" noTextEdit="1"/>
          </p:cNvSpPr>
          <p:nvPr>
            <p:ph type="sldImg"/>
          </p:nvPr>
        </p:nvSpPr>
        <p:spPr/>
      </p:sp>
      <p:sp>
        <p:nvSpPr>
          <p:cNvPr id="63491" name="Rectangle 3"/>
          <p:cNvSpPr>
            <a:spLocks noGrp="1"/>
          </p:cNvSpPr>
          <p:nvPr>
            <p:ph type="body"/>
          </p:nvPr>
        </p:nvSpPr>
        <p:spPr/>
        <p:txBody>
          <a:bodyPr wrap="square" lIns="91440" tIns="45720" rIns="91440" bIns="45720" anchor="t"/>
          <a:lstStyle/>
          <a:p>
            <a:pPr lvl="0" eaLnBrk="1" hangingPunct="1"/>
            <a:r>
              <a:rPr lang="en-US" altLang="zh-CN" b="1" dirty="0"/>
              <a:t>Digitonin </a:t>
            </a:r>
            <a:r>
              <a:rPr lang="zh-CN" altLang="en-US" dirty="0"/>
              <a:t>毛地黄皂苷  </a:t>
            </a:r>
            <a:r>
              <a:rPr lang="en-US" altLang="zh-CN" b="1" dirty="0">
                <a:solidFill>
                  <a:srgbClr val="FF0000"/>
                </a:solidFill>
              </a:rPr>
              <a:t>supernatan</a:t>
            </a:r>
            <a:r>
              <a:rPr lang="en-US" altLang="zh-CN" b="1" dirty="0">
                <a:solidFill>
                  <a:srgbClr val="EC081E"/>
                </a:solidFill>
              </a:rPr>
              <a:t>t </a:t>
            </a:r>
            <a:r>
              <a:rPr lang="zh-CN" altLang="en-US" b="1" dirty="0">
                <a:solidFill>
                  <a:srgbClr val="EC081E"/>
                </a:solidFill>
              </a:rPr>
              <a:t>上清 </a:t>
            </a:r>
            <a:r>
              <a:rPr lang="en-US" altLang="zh-CN" b="1" dirty="0">
                <a:solidFill>
                  <a:srgbClr val="FF0000"/>
                </a:solidFill>
              </a:rPr>
              <a:t>supernan</a:t>
            </a:r>
            <a:r>
              <a:rPr lang="en-US" altLang="zh-CN" b="1" dirty="0">
                <a:solidFill>
                  <a:srgbClr val="EC081E"/>
                </a:solidFill>
              </a:rPr>
              <a:t>t </a:t>
            </a:r>
            <a:r>
              <a:rPr lang="zh-CN" altLang="en-US" b="1" dirty="0">
                <a:solidFill>
                  <a:srgbClr val="EC081E"/>
                </a:solidFill>
              </a:rPr>
              <a:t>浸液</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The advantage of FFE is the fast and gentle separation of samples dissolved in a liquid solvent without any need of a matrix, like polyacrylamide in gel electrophoresis. 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50</a:t>
            </a:fld>
            <a:endParaRPr lang="en-US" altLang="zh-CN" dirty="0"/>
          </a:p>
        </p:txBody>
      </p:sp>
      <p:sp>
        <p:nvSpPr>
          <p:cNvPr id="76802" name="Rectangle 2"/>
          <p:cNvSpPr>
            <a:spLocks noGrp="1" noRot="1" noChangeAspect="1" noTextEdit="1"/>
          </p:cNvSpPr>
          <p:nvPr>
            <p:ph type="sldImg"/>
          </p:nvPr>
        </p:nvSpPr>
        <p:spPr/>
      </p:sp>
      <p:sp>
        <p:nvSpPr>
          <p:cNvPr id="76803"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p:cNvSpPr>
            <a:spLocks noGrp="1" noRot="1" noChangeAspect="1" noTextEdit="1"/>
          </p:cNvSpPr>
          <p:nvPr>
            <p:ph type="sldImg"/>
          </p:nvPr>
        </p:nvSpPr>
        <p:spPr/>
      </p:sp>
      <p:sp>
        <p:nvSpPr>
          <p:cNvPr id="79874" name="备注占位符 2"/>
          <p:cNvSpPr>
            <a:spLocks noGrp="1"/>
          </p:cNvSpPr>
          <p:nvPr>
            <p:ph type="body"/>
          </p:nvPr>
        </p:nvSpPr>
        <p:spPr/>
        <p:txBody>
          <a:bodyPr wrap="square" lIns="91440" tIns="45720" rIns="91440" bIns="45720" anchor="t"/>
          <a:lstStyle/>
          <a:p>
            <a:pPr lvl="0"/>
            <a:r>
              <a:rPr lang="en-US" altLang="zh-CN" dirty="0"/>
              <a:t>Fibulin </a:t>
            </a:r>
            <a:r>
              <a:rPr lang="zh-CN" altLang="en-US" b="1" dirty="0"/>
              <a:t>纤蛋白</a:t>
            </a:r>
            <a:endParaRPr lang="en-US" altLang="zh-CN" b="1" dirty="0"/>
          </a:p>
          <a:p>
            <a:pPr lvl="0"/>
            <a:r>
              <a:rPr lang="en-US" altLang="zh-CN" dirty="0"/>
              <a:t>Fibronectin</a:t>
            </a:r>
            <a:r>
              <a:rPr lang="zh-CN" altLang="en-US" dirty="0"/>
              <a:t>纤连蛋白</a:t>
            </a:r>
          </a:p>
          <a:p>
            <a:pPr lvl="0"/>
            <a:endParaRPr lang="zh-CN" altLang="en-US" dirty="0"/>
          </a:p>
          <a:p>
            <a:pPr lvl="0"/>
            <a:endParaRPr lang="zh-CN" altLang="en-US" dirty="0"/>
          </a:p>
        </p:txBody>
      </p:sp>
      <p:sp>
        <p:nvSpPr>
          <p:cNvPr id="79875" name="灯片编号占位符 3"/>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latin typeface="Times New Roman" panose="02020603050405020304" pitchFamily="18" charset="0"/>
              </a:rPr>
              <a:t>52</a:t>
            </a:fld>
            <a:endParaRPr lang="en-US" altLang="zh-CN" sz="1200" dirty="0">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幻灯片图像占位符 1"/>
          <p:cNvSpPr>
            <a:spLocks noGrp="1" noRot="1" noChangeAspect="1" noTextEdit="1"/>
          </p:cNvSpPr>
          <p:nvPr>
            <p:ph type="sldImg"/>
          </p:nvPr>
        </p:nvSpPr>
        <p:spPr/>
      </p:sp>
      <p:sp>
        <p:nvSpPr>
          <p:cNvPr id="81922" name="备注占位符 2"/>
          <p:cNvSpPr>
            <a:spLocks noGrp="1"/>
          </p:cNvSpPr>
          <p:nvPr>
            <p:ph type="body"/>
          </p:nvPr>
        </p:nvSpPr>
        <p:spPr/>
        <p:txBody>
          <a:bodyPr wrap="square" lIns="91440" tIns="45720" rIns="91440" bIns="45720" anchor="t"/>
          <a:lstStyle/>
          <a:p>
            <a:pPr lvl="0"/>
            <a:r>
              <a:rPr lang="en-US" altLang="zh-CN" dirty="0"/>
              <a:t>fibronectin</a:t>
            </a:r>
          </a:p>
          <a:p>
            <a:pPr lvl="0"/>
            <a:r>
              <a:rPr lang="zh-CN" altLang="en-US" dirty="0"/>
              <a:t>纤连蛋白</a:t>
            </a:r>
          </a:p>
          <a:p>
            <a:pPr lvl="0"/>
            <a:endParaRPr lang="zh-CN" altLang="en-US" dirty="0"/>
          </a:p>
        </p:txBody>
      </p:sp>
      <p:sp>
        <p:nvSpPr>
          <p:cNvPr id="81923" name="灯片编号占位符 3"/>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latin typeface="Times New Roman" panose="02020603050405020304" pitchFamily="18" charset="0"/>
              </a:rPr>
              <a:t>53</a:t>
            </a:fld>
            <a:endParaRPr lang="en-US" altLang="zh-CN" sz="1200" dirty="0">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Laser-capture microdissection (LCM) is a method to procure subpopulations of tissue cells under direct microscopic visualization. LCM technology can harvest the cells of interest directly or can isolate specific cells by cutting away unwanted cells to give histologically pure enriched cell populations.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4</a:t>
            </a:fld>
            <a:endParaRPr lang="en-US" altLang="zh-CN" dirty="0"/>
          </a:p>
        </p:txBody>
      </p:sp>
      <p:sp>
        <p:nvSpPr>
          <p:cNvPr id="12290" name="Rectangle 2"/>
          <p:cNvSpPr>
            <a:spLocks noGrp="1" noRot="1" noChangeAspect="1" noTextEdit="1"/>
          </p:cNvSpPr>
          <p:nvPr>
            <p:ph type="sldImg"/>
          </p:nvPr>
        </p:nvSpPr>
        <p:spPr/>
      </p:sp>
      <p:sp>
        <p:nvSpPr>
          <p:cNvPr id="12291" name="Rectangle 3"/>
          <p:cNvSpPr>
            <a:spLocks noGrp="1"/>
          </p:cNvSpPr>
          <p:nvPr>
            <p:ph type="body"/>
          </p:nvPr>
        </p:nvSpPr>
        <p:spPr/>
        <p:txBody>
          <a:bodyPr wrap="square" lIns="91440" tIns="45720" rIns="91440" bIns="45720" anchor="t"/>
          <a:lstStyle/>
          <a:p>
            <a:pPr lvl="0" eaLnBrk="1" hangingPunct="1"/>
            <a:endParaRPr lang="en-US" altLang="zh-C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58</a:t>
            </a:fld>
            <a:endParaRPr lang="en-US" altLang="zh-CN" dirty="0"/>
          </a:p>
        </p:txBody>
      </p:sp>
      <p:sp>
        <p:nvSpPr>
          <p:cNvPr id="88066" name="Rectangle 2"/>
          <p:cNvSpPr>
            <a:spLocks noGrp="1" noRot="1" noChangeAspect="1" noTextEdit="1"/>
          </p:cNvSpPr>
          <p:nvPr>
            <p:ph type="sldImg"/>
          </p:nvPr>
        </p:nvSpPr>
        <p:spPr/>
      </p:sp>
      <p:sp>
        <p:nvSpPr>
          <p:cNvPr id="88067" name="Rectangle 3"/>
          <p:cNvSpPr>
            <a:spLocks noGrp="1"/>
          </p:cNvSpPr>
          <p:nvPr>
            <p:ph type="body"/>
          </p:nvPr>
        </p:nvSpPr>
        <p:spPr/>
        <p:txBody>
          <a:bodyPr wrap="square" lIns="91440" tIns="45720" rIns="91440" bIns="45720" anchor="t"/>
          <a:lstStyle/>
          <a:p>
            <a:pPr lvl="0" eaLnBrk="1" hangingPunct="1"/>
            <a:r>
              <a:rPr lang="zh-CN" altLang="en-US" dirty="0"/>
              <a:t>为了能够在二维凝胶图谱中，首先必须实现</a:t>
            </a:r>
            <a:r>
              <a:rPr lang="en-US" altLang="zh-CN" dirty="0"/>
              <a:t>3</a:t>
            </a:r>
            <a:r>
              <a:rPr lang="zh-CN" altLang="en-US" dirty="0"/>
              <a:t>个条件：</a:t>
            </a:r>
          </a:p>
          <a:p>
            <a:pPr lvl="0" eaLnBrk="1" hangingPunct="1"/>
            <a:r>
              <a:rPr lang="zh-CN" altLang="en-US" dirty="0"/>
              <a:t>（</a:t>
            </a:r>
            <a:r>
              <a:rPr lang="en-US" altLang="zh-CN" dirty="0"/>
              <a:t>1</a:t>
            </a:r>
            <a:r>
              <a:rPr lang="zh-CN" altLang="en-US" dirty="0"/>
              <a:t>）保持膜的脂类环境；</a:t>
            </a:r>
          </a:p>
          <a:p>
            <a:pPr lvl="0" eaLnBrk="1" hangingPunct="1"/>
            <a:r>
              <a:rPr lang="zh-CN" altLang="en-US" dirty="0"/>
              <a:t>（</a:t>
            </a:r>
            <a:r>
              <a:rPr lang="en-US" altLang="zh-CN" dirty="0"/>
              <a:t>2</a:t>
            </a:r>
            <a:r>
              <a:rPr lang="zh-CN" altLang="en-US" dirty="0"/>
              <a:t>）以可溶形式（去污剂－蛋白复合物）从膜上</a:t>
            </a:r>
          </a:p>
          <a:p>
            <a:pPr lvl="0" eaLnBrk="1" hangingPunct="1"/>
            <a:r>
              <a:rPr lang="zh-CN" altLang="en-US" dirty="0"/>
              <a:t>         分离出来；</a:t>
            </a:r>
          </a:p>
          <a:p>
            <a:pPr lvl="0" eaLnBrk="1" hangingPunct="1"/>
            <a:r>
              <a:rPr lang="zh-CN" altLang="en-US" dirty="0"/>
              <a:t>（</a:t>
            </a:r>
            <a:r>
              <a:rPr lang="en-US" altLang="zh-CN" dirty="0"/>
              <a:t>3</a:t>
            </a:r>
            <a:r>
              <a:rPr lang="zh-CN" altLang="en-US" dirty="0"/>
              <a:t>）所提取的膜蛋白必须维持可溶状态。         </a:t>
            </a:r>
          </a:p>
          <a:p>
            <a:pPr lvl="0" eaLnBrk="1" hangingPunct="1"/>
            <a:endParaRPr lang="en-US"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5</a:t>
            </a:fld>
            <a:endParaRPr lang="en-US" altLang="zh-CN" dirty="0"/>
          </a:p>
        </p:txBody>
      </p:sp>
      <p:sp>
        <p:nvSpPr>
          <p:cNvPr id="14338" name="Rectangle 2"/>
          <p:cNvSpPr>
            <a:spLocks noGrp="1" noRot="1" noChangeAspect="1" noTextEdit="1"/>
          </p:cNvSpPr>
          <p:nvPr>
            <p:ph type="sldImg"/>
          </p:nvPr>
        </p:nvSpPr>
        <p:spPr/>
      </p:sp>
      <p:sp>
        <p:nvSpPr>
          <p:cNvPr id="14339"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CD96052E-4BB6-4393-85F3-C876D27938AD}" type="slidenum">
              <a:rPr lang="en-US" altLang="zh-CN" smtClean="0"/>
              <a:t>6</a:t>
            </a:fld>
            <a:endParaRPr lang="en-US" altLang="zh-CN"/>
          </a:p>
        </p:txBody>
      </p:sp>
    </p:spTree>
    <p:extLst>
      <p:ext uri="{BB962C8B-B14F-4D97-AF65-F5344CB8AC3E}">
        <p14:creationId xmlns:p14="http://schemas.microsoft.com/office/powerpoint/2010/main" val="3484375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Universal proteomics sample preparation is challenging due to the high heterogeneity of biological samples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9</a:t>
            </a:fld>
            <a:endParaRPr lang="en-US" altLang="zh-CN" dirty="0"/>
          </a:p>
        </p:txBody>
      </p:sp>
      <p:sp>
        <p:nvSpPr>
          <p:cNvPr id="18434" name="Rectangle 2"/>
          <p:cNvSpPr>
            <a:spLocks noGrp="1" noRot="1" noChangeAspect="1" noTextEdit="1"/>
          </p:cNvSpPr>
          <p:nvPr>
            <p:ph type="sldImg"/>
          </p:nvPr>
        </p:nvSpPr>
        <p:spPr/>
      </p:sp>
      <p:sp>
        <p:nvSpPr>
          <p:cNvPr id="18435"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10</a:t>
            </a:fld>
            <a:endParaRPr lang="en-US" altLang="zh-CN" dirty="0"/>
          </a:p>
        </p:txBody>
      </p:sp>
      <p:sp>
        <p:nvSpPr>
          <p:cNvPr id="20482" name="Rectangle 2"/>
          <p:cNvSpPr>
            <a:spLocks noGrp="1" noRot="1" noChangeAspect="1" noTextEdit="1"/>
          </p:cNvSpPr>
          <p:nvPr>
            <p:ph type="sldImg"/>
          </p:nvPr>
        </p:nvSpPr>
        <p:spPr/>
      </p:sp>
      <p:sp>
        <p:nvSpPr>
          <p:cNvPr id="20483"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dirty="0"/>
              <a:t>11</a:t>
            </a:fld>
            <a:endParaRPr lang="en-US" altLang="zh-CN" dirty="0"/>
          </a:p>
        </p:txBody>
      </p:sp>
      <p:sp>
        <p:nvSpPr>
          <p:cNvPr id="22530" name="Rectangle 2"/>
          <p:cNvSpPr>
            <a:spLocks noGrp="1" noRot="1" noChangeAspect="1" noTextEdit="1"/>
          </p:cNvSpPr>
          <p:nvPr>
            <p:ph type="sldImg"/>
          </p:nvPr>
        </p:nvSpPr>
        <p:spPr/>
      </p:sp>
      <p:sp>
        <p:nvSpPr>
          <p:cNvPr id="22531"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304A77E-63D9-4DEA-B03D-9FD6E5A1511C}" type="datetimeFigureOut">
              <a:rPr lang="zh-CN" altLang="en-US" smtClean="0"/>
              <a:t>2021/7/9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7"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1547495" y="365125"/>
            <a:ext cx="6967855" cy="1325880"/>
          </a:xfrm>
        </p:spPr>
        <p:txBody>
          <a:bodyPr/>
          <a:lstStyle>
            <a:lvl1pPr>
              <a:defRPr sz="3200">
                <a:latin typeface="黑体" panose="02010609060101010101" pitchFamily="2" charset="-122"/>
                <a:ea typeface="黑体" panose="02010609060101010101" pitchFamily="2" charset="-122"/>
              </a:defRPr>
            </a:lvl1p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lvl1pPr>
              <a:defRPr sz="2800">
                <a:latin typeface="黑体" panose="02010609060101010101" pitchFamily="2" charset="-122"/>
                <a:ea typeface="黑体" panose="02010609060101010101" pitchFamily="2" charset="-122"/>
              </a:defRPr>
            </a:lvl1pPr>
            <a:lvl2pPr>
              <a:defRPr sz="2800">
                <a:latin typeface="黑体" panose="02010609060101010101" pitchFamily="2" charset="-122"/>
                <a:ea typeface="黑体" panose="02010609060101010101" pitchFamily="2" charset="-122"/>
              </a:defRPr>
            </a:lvl2pPr>
            <a:lvl3pPr>
              <a:defRPr sz="2800">
                <a:latin typeface="黑体" panose="02010609060101010101" pitchFamily="2" charset="-122"/>
                <a:ea typeface="黑体" panose="02010609060101010101" pitchFamily="2" charset="-122"/>
              </a:defRPr>
            </a:lvl3pPr>
            <a:lvl4pPr>
              <a:defRPr sz="2800">
                <a:latin typeface="黑体" panose="02010609060101010101" pitchFamily="2" charset="-122"/>
                <a:ea typeface="黑体" panose="02010609060101010101" pitchFamily="2" charset="-122"/>
              </a:defRPr>
            </a:lvl4pPr>
            <a:lvl5pPr>
              <a:defRPr sz="2800">
                <a:latin typeface="黑体" panose="02010609060101010101" pitchFamily="2" charset="-122"/>
                <a:ea typeface="黑体" panose="02010609060101010101" pitchFamily="2"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304A77E-63D9-4DEA-B03D-9FD6E5A1511C}" type="datetimeFigureOut">
              <a:rPr lang="zh-CN" altLang="en-US" smtClean="0"/>
              <a:t>2021/7/9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8"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lvl1pPr>
              <a:defRPr sz="3200">
                <a:latin typeface="黑体" panose="02010609060101010101" pitchFamily="2" charset="-122"/>
                <a:ea typeface="黑体" panose="02010609060101010101" pitchFamily="2" charset="-122"/>
              </a:defRPr>
            </a:lvl1pPr>
          </a:lstStyle>
          <a:p>
            <a:r>
              <a:rPr lang="zh-CN" altLang="en-US"/>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lvl1pPr>
              <a:defRPr sz="2400">
                <a:latin typeface="黑体" panose="02010609060101010101" pitchFamily="2" charset="-122"/>
                <a:ea typeface="黑体" panose="02010609060101010101" pitchFamily="2" charset="-122"/>
              </a:defRPr>
            </a:lvl1pPr>
            <a:lvl2pPr>
              <a:defRPr sz="2400">
                <a:latin typeface="黑体" panose="02010609060101010101" pitchFamily="2" charset="-122"/>
                <a:ea typeface="黑体" panose="02010609060101010101" pitchFamily="2" charset="-122"/>
              </a:defRPr>
            </a:lvl2pPr>
            <a:lvl3pPr>
              <a:defRPr sz="2400">
                <a:latin typeface="黑体" panose="02010609060101010101" pitchFamily="2" charset="-122"/>
                <a:ea typeface="黑体" panose="02010609060101010101" pitchFamily="2" charset="-122"/>
              </a:defRPr>
            </a:lvl3pPr>
            <a:lvl4pPr>
              <a:defRPr sz="2400">
                <a:latin typeface="黑体" panose="02010609060101010101" pitchFamily="2" charset="-122"/>
                <a:ea typeface="黑体" panose="02010609060101010101" pitchFamily="2" charset="-122"/>
              </a:defRPr>
            </a:lvl4pPr>
            <a:lvl5pPr>
              <a:defRPr sz="2400">
                <a:latin typeface="黑体" panose="02010609060101010101" pitchFamily="2" charset="-122"/>
                <a:ea typeface="黑体" panose="02010609060101010101" pitchFamily="2"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304A77E-63D9-4DEA-B03D-9FD6E5A1511C}" type="datetimeFigureOut">
              <a:rPr lang="zh-CN" altLang="en-US" smtClean="0"/>
              <a:t>2021/7/9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8"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466850" y="465455"/>
            <a:ext cx="6991350" cy="1431925"/>
          </a:xfrm>
        </p:spPr>
        <p:txBody>
          <a:bodyPr/>
          <a:lstStyle>
            <a:lvl1pPr>
              <a:defRPr sz="3600">
                <a:latin typeface="黑体" panose="02010609060101010101" pitchFamily="2" charset="-122"/>
                <a:ea typeface="黑体" panose="02010609060101010101" pitchFamily="2" charset="-122"/>
              </a:defRPr>
            </a:lvl1pPr>
          </a:lstStyle>
          <a:p>
            <a:pPr fontAlgn="base"/>
            <a:r>
              <a:rPr lang="zh-CN" altLang="en-US" strike="noStrike" noProof="1"/>
              <a:t>单击此处编辑母版标题样式</a:t>
            </a:r>
          </a:p>
        </p:txBody>
      </p:sp>
      <p:sp>
        <p:nvSpPr>
          <p:cNvPr id="3" name="表格占位符 2"/>
          <p:cNvSpPr>
            <a:spLocks noGrp="1"/>
          </p:cNvSpPr>
          <p:nvPr>
            <p:ph type="tbl" idx="1"/>
          </p:nvPr>
        </p:nvSpPr>
        <p:spPr>
          <a:xfrm>
            <a:off x="685800" y="1981200"/>
            <a:ext cx="7772400" cy="4114800"/>
          </a:xfrm>
        </p:spPr>
        <p:txBody>
          <a:bodyPr vert="horz" wrap="square" lIns="91440" tIns="45720" rIns="91440" bIns="45720" numCol="1" anchor="t" anchorCtr="0" compatLnSpc="1"/>
          <a:lstStyle/>
          <a:p>
            <a:pPr marL="342900" marR="0" lvl="0" indent="-342900" algn="l" defTabSz="914400" rtl="0" eaLnBrk="1" fontAlgn="base" latinLnBrk="0" hangingPunct="1">
              <a:spcBef>
                <a:spcPct val="20000"/>
              </a:spcBef>
              <a:spcAft>
                <a:spcPct val="0"/>
              </a:spcAft>
              <a:buClrTx/>
              <a:buSzPct val="85000"/>
              <a:buFontTx/>
              <a:buBlip>
                <a:blip r:embed="rId2"/>
              </a:buBlip>
              <a:defRPr/>
            </a:pPr>
            <a:endParaRPr kumimoji="1"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fontAlgn="base" hangingPunct="1"/>
            <a:fld id="{9A0DB2DC-4C9A-4742-B13C-FB6460FD3503}" type="slidenum">
              <a:rPr lang="en-US" altLang="zh-CN" sz="1400" strike="noStrike" noProof="1" dirty="0">
                <a:latin typeface="Arial" panose="020B0604020202020204" pitchFamily="34" charset="0"/>
                <a:ea typeface="宋体" panose="02010600030101010101" pitchFamily="2" charset="-122"/>
                <a:cs typeface="+mn-ea"/>
              </a:rPr>
              <a:t>‹#›</a:t>
            </a:fld>
            <a:endParaRPr lang="en-US" altLang="zh-CN" sz="1400" strike="noStrike" noProof="1">
              <a:latin typeface="Arial" panose="020B0604020202020204" pitchFamily="34" charset="0"/>
            </a:endParaRPr>
          </a:p>
        </p:txBody>
      </p:sp>
      <p:pic>
        <p:nvPicPr>
          <p:cNvPr id="8" name="Picture 2" descr="庆典校标"/>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p:cNvSpPr>
            <a:spLocks noGrp="1"/>
          </p:cNvSpPr>
          <p:nvPr>
            <p:ph type="title"/>
          </p:nvPr>
        </p:nvSpPr>
        <p:spPr>
          <a:xfrm>
            <a:off x="685800" y="465138"/>
            <a:ext cx="7772400" cy="1431925"/>
          </a:xfrm>
        </p:spPr>
        <p:txBody>
          <a:bodyPr/>
          <a:lstStyle/>
          <a:p>
            <a:pPr fontAlgn="base"/>
            <a:r>
              <a:rPr lang="zh-CN" altLang="en-US" strike="noStrike" noProof="1"/>
              <a:t>单击此处编辑母版标题样式</a:t>
            </a:r>
          </a:p>
        </p:txBody>
      </p:sp>
      <p:sp>
        <p:nvSpPr>
          <p:cNvPr id="3" name="剪贴画占位符 2"/>
          <p:cNvSpPr>
            <a:spLocks noGrp="1"/>
          </p:cNvSpPr>
          <p:nvPr>
            <p:ph type="clipArt" sz="half" idx="1"/>
          </p:nvPr>
        </p:nvSpPr>
        <p:spPr>
          <a:xfrm>
            <a:off x="685800" y="1981200"/>
            <a:ext cx="3810000" cy="41148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Pct val="85000"/>
              <a:buFontTx/>
              <a:buBlip>
                <a:blip r:embed="rId2"/>
              </a:buBlip>
              <a:defRPr/>
            </a:pPr>
            <a:endParaRPr kumimoji="1"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4648200" y="1981200"/>
            <a:ext cx="3810000" cy="4114800"/>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lgn="r" eaLnBrk="1" fontAlgn="base" hangingPunct="1"/>
            <a:fld id="{9A0DB2DC-4C9A-4742-B13C-FB6460FD3503}" type="slidenum">
              <a:rPr lang="en-US" altLang="zh-CN" sz="1400" strike="noStrike" noProof="1" dirty="0">
                <a:latin typeface="Arial" panose="020B0604020202020204" pitchFamily="34" charset="0"/>
                <a:ea typeface="宋体" panose="02010600030101010101" pitchFamily="2" charset="-122"/>
                <a:cs typeface="+mn-ea"/>
              </a:rPr>
              <a:t>‹#›</a:t>
            </a:fld>
            <a:endParaRPr lang="en-US" altLang="zh-CN" sz="1400" strike="noStrike" noProof="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28650" y="1122680"/>
            <a:ext cx="78867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628650" y="3602355"/>
            <a:ext cx="7886700" cy="1655445"/>
          </a:xfrm>
        </p:spPr>
        <p:txBody>
          <a:bodyPr/>
          <a:lstStyle>
            <a:lvl1pPr marL="0" indent="0" algn="ctr">
              <a:buNone/>
              <a:defRPr sz="180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9D9C70D-B7C8-466D-B87C-22D855EF72C6}" type="datetimeFigureOut">
              <a:rPr lang="zh-CN" altLang="en-US" smtClean="0"/>
              <a:t>2021/7/9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9045BA-9AC9-4435-A9A0-D822685BA71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1325563"/>
          </a:xfrm>
        </p:spPr>
        <p:txBody>
          <a:bodyPr anchor="b" anchorCtr="0"/>
          <a:lstStyle/>
          <a:p>
            <a:r>
              <a:rPr lang="zh-CN" altLang="en-US"/>
              <a:t>单击此处编辑母版标题样式</a:t>
            </a:r>
          </a:p>
        </p:txBody>
      </p:sp>
      <p:sp>
        <p:nvSpPr>
          <p:cNvPr id="3" name="内容占位符 2"/>
          <p:cNvSpPr>
            <a:spLocks noGrp="1"/>
          </p:cNvSpPr>
          <p:nvPr>
            <p:ph idx="1"/>
          </p:nvPr>
        </p:nvSpPr>
        <p:spPr>
          <a:xfrm>
            <a:off x="628650" y="1702435"/>
            <a:ext cx="7886700" cy="4474845"/>
          </a:xfrm>
        </p:spPr>
        <p:txBody>
          <a:bodyPr/>
          <a:lstStyle>
            <a:lvl2pPr>
              <a:defRPr/>
            </a:lvl2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9D9C70D-B7C8-466D-B87C-22D855EF72C6}" type="datetimeFigureOut">
              <a:rPr lang="zh-CN" altLang="en-US" smtClean="0"/>
              <a:t>2021/7/9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9045BA-9AC9-4435-A9A0-D822685BA71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959100"/>
            <a:ext cx="7886700" cy="2781300"/>
          </a:xfrm>
        </p:spPr>
        <p:txBody>
          <a:bodyPr anchor="t" anchorCtr="0"/>
          <a:lstStyle>
            <a:lvl1pPr>
              <a:defRPr sz="3600"/>
            </a:lvl1pPr>
          </a:lstStyle>
          <a:p>
            <a:r>
              <a:rPr lang="zh-CN" altLang="en-US"/>
              <a:t>单击此处编辑母版标题样式</a:t>
            </a:r>
          </a:p>
        </p:txBody>
      </p:sp>
      <p:sp>
        <p:nvSpPr>
          <p:cNvPr id="3" name="文本占位符 2"/>
          <p:cNvSpPr>
            <a:spLocks noGrp="1"/>
          </p:cNvSpPr>
          <p:nvPr>
            <p:ph type="body" idx="1"/>
          </p:nvPr>
        </p:nvSpPr>
        <p:spPr>
          <a:xfrm>
            <a:off x="628650" y="1722120"/>
            <a:ext cx="7886700" cy="1102995"/>
          </a:xfrm>
        </p:spPr>
        <p:txBody>
          <a:bodyPr lIns="144145" anchor="b" anchorCtr="0"/>
          <a:lstStyle>
            <a:lvl1pPr marL="0" indent="0">
              <a:buNone/>
              <a:defRPr sz="1800">
                <a:solidFill>
                  <a:schemeClr val="tx1">
                    <a:lumMod val="50000"/>
                    <a:lumOff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9D9C70D-B7C8-466D-B87C-22D855EF72C6}" type="datetimeFigureOut">
              <a:rPr lang="zh-CN" altLang="en-US" smtClean="0"/>
              <a:t>2021/7/9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9045BA-9AC9-4435-A9A0-D822685BA71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ctr">
              <a:defRPr/>
            </a:lvl1pPr>
          </a:lstStyle>
          <a:p>
            <a:r>
              <a:rPr lang="zh-CN" altLang="en-US"/>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9D9C70D-B7C8-466D-B87C-22D855EF72C6}" type="datetimeFigureOut">
              <a:rPr lang="zh-CN" altLang="en-US" smtClean="0"/>
              <a:t>2021/7/9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F9045BA-9AC9-4435-A9A0-D822685BA71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079" y="365125"/>
            <a:ext cx="7886700" cy="800100"/>
          </a:xfrm>
        </p:spPr>
        <p:txBody>
          <a:bodyPr anchor="ctr" anchorCtr="0"/>
          <a:lstStyle>
            <a:lvl1pPr algn="ctr">
              <a:defRPr/>
            </a:lvl1pPr>
          </a:lstStyle>
          <a:p>
            <a:r>
              <a:rPr lang="zh-CN" altLang="en-US"/>
              <a:t>单击此处编辑母版标题样式</a:t>
            </a:r>
          </a:p>
        </p:txBody>
      </p:sp>
      <p:sp>
        <p:nvSpPr>
          <p:cNvPr id="3" name="文本占位符 2"/>
          <p:cNvSpPr>
            <a:spLocks noGrp="1"/>
          </p:cNvSpPr>
          <p:nvPr>
            <p:ph type="body" idx="1"/>
          </p:nvPr>
        </p:nvSpPr>
        <p:spPr>
          <a:xfrm>
            <a:off x="629603" y="1482090"/>
            <a:ext cx="3915728" cy="823595"/>
          </a:xfrm>
        </p:spPr>
        <p:txBody>
          <a:bodyPr anchor="ctr" anchorCtr="0"/>
          <a:lstStyle>
            <a:lvl1pPr marL="0" indent="0">
              <a:buNone/>
              <a:defRPr sz="2400">
                <a:solidFill>
                  <a:srgbClr val="0070C0"/>
                </a:solidFill>
              </a:defRPr>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4" name="内容占位符 3"/>
          <p:cNvSpPr>
            <a:spLocks noGrp="1"/>
          </p:cNvSpPr>
          <p:nvPr>
            <p:ph sz="half" idx="2"/>
          </p:nvPr>
        </p:nvSpPr>
        <p:spPr>
          <a:xfrm>
            <a:off x="628650" y="2368550"/>
            <a:ext cx="3916680" cy="3820795"/>
          </a:xfrm>
        </p:spPr>
        <p:txBody>
          <a:bodyPr/>
          <a:lstStyle>
            <a:lvl1pPr>
              <a:defRPr sz="2100"/>
            </a:lvl1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92491" y="1482090"/>
            <a:ext cx="3822859" cy="823595"/>
          </a:xfrm>
        </p:spPr>
        <p:txBody>
          <a:bodyPr anchor="ctr" anchorCtr="0"/>
          <a:lstStyle>
            <a:lvl1pPr marL="0" indent="0">
              <a:buNone/>
              <a:defRPr sz="2400">
                <a:solidFill>
                  <a:srgbClr val="0070C0"/>
                </a:solidFill>
              </a:defRPr>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6" name="内容占位符 5"/>
          <p:cNvSpPr>
            <a:spLocks noGrp="1"/>
          </p:cNvSpPr>
          <p:nvPr>
            <p:ph sz="quarter" idx="4"/>
          </p:nvPr>
        </p:nvSpPr>
        <p:spPr>
          <a:xfrm>
            <a:off x="4692491" y="2368550"/>
            <a:ext cx="3822859" cy="3820795"/>
          </a:xfrm>
        </p:spPr>
        <p:txBody>
          <a:bodyPr/>
          <a:lstStyle>
            <a:lvl1pPr>
              <a:defRPr sz="2100"/>
            </a:lvl1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9D9C70D-B7C8-466D-B87C-22D855EF72C6}" type="datetimeFigureOut">
              <a:rPr lang="zh-CN" altLang="en-US" smtClean="0"/>
              <a:t>2021/7/9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F9045BA-9AC9-4435-A9A0-D822685BA71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1325563"/>
          </a:xfrm>
        </p:spPr>
        <p:txBody>
          <a:bodyPr anchor="b" anchorCtr="0"/>
          <a:lstStyle/>
          <a:p>
            <a:r>
              <a:rPr lang="zh-CN" altLang="en-US"/>
              <a:t>单击此处编辑母版标题样式</a:t>
            </a:r>
          </a:p>
        </p:txBody>
      </p:sp>
      <p:sp>
        <p:nvSpPr>
          <p:cNvPr id="4" name="日期占位符 3"/>
          <p:cNvSpPr>
            <a:spLocks noGrp="1"/>
          </p:cNvSpPr>
          <p:nvPr>
            <p:ph type="dt" sz="half" idx="10"/>
          </p:nvPr>
        </p:nvSpPr>
        <p:spPr/>
        <p:txBody>
          <a:bodyPr/>
          <a:lstStyle/>
          <a:p>
            <a:fld id="{59D9C70D-B7C8-466D-B87C-22D855EF72C6}" type="datetimeFigureOut">
              <a:rPr lang="zh-CN" altLang="en-US" smtClean="0"/>
              <a:t>2021/7/9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9045BA-9AC9-4435-A9A0-D822685BA71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46225" y="365125"/>
            <a:ext cx="6969125" cy="1325880"/>
          </a:xfrm>
        </p:spPr>
        <p:txBody>
          <a:bodyPr/>
          <a:lstStyle>
            <a:lvl1pPr>
              <a:defRPr sz="3600">
                <a:solidFill>
                  <a:srgbClr val="FF0000"/>
                </a:solidFill>
                <a:latin typeface="Arial" panose="020B0604020202020204" pitchFamily="34" charset="0"/>
              </a:defRPr>
            </a:lvl1pPr>
          </a:lstStyle>
          <a:p>
            <a:r>
              <a:rPr lang="zh-CN" altLang="en-US"/>
              <a:t>单击此处编辑母版标题样式</a:t>
            </a:r>
          </a:p>
        </p:txBody>
      </p:sp>
      <p:sp>
        <p:nvSpPr>
          <p:cNvPr id="3" name="内容占位符 2"/>
          <p:cNvSpPr>
            <a:spLocks noGrp="1"/>
          </p:cNvSpPr>
          <p:nvPr>
            <p:ph idx="1"/>
          </p:nvPr>
        </p:nvSpPr>
        <p:spPr/>
        <p:txBody>
          <a:bodyPr/>
          <a:lstStyle>
            <a:lvl1pPr>
              <a:defRPr sz="2800">
                <a:latin typeface="黑体" panose="02010609060101010101" pitchFamily="2" charset="-122"/>
                <a:ea typeface="黑体" panose="02010609060101010101" pitchFamily="2" charset="-122"/>
              </a:defRPr>
            </a:lvl1pPr>
            <a:lvl2pPr>
              <a:defRPr sz="2800">
                <a:latin typeface="黑体" panose="02010609060101010101" pitchFamily="2" charset="-122"/>
                <a:ea typeface="黑体" panose="02010609060101010101" pitchFamily="2" charset="-122"/>
              </a:defRPr>
            </a:lvl2pPr>
            <a:lvl3pPr>
              <a:defRPr sz="2800">
                <a:latin typeface="黑体" panose="02010609060101010101" pitchFamily="2" charset="-122"/>
                <a:ea typeface="黑体" panose="02010609060101010101" pitchFamily="2" charset="-122"/>
              </a:defRPr>
            </a:lvl3pPr>
            <a:lvl4pPr>
              <a:defRPr sz="2800">
                <a:latin typeface="黑体" panose="02010609060101010101" pitchFamily="2" charset="-122"/>
                <a:ea typeface="黑体" panose="02010609060101010101" pitchFamily="2" charset="-122"/>
              </a:defRPr>
            </a:lvl4pPr>
            <a:lvl5pPr>
              <a:defRPr sz="2800">
                <a:latin typeface="黑体" panose="02010609060101010101" pitchFamily="2" charset="-122"/>
                <a:ea typeface="黑体" panose="02010609060101010101" pitchFamily="2"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304A77E-63D9-4DEA-B03D-9FD6E5A1511C}" type="datetimeFigureOut">
              <a:rPr lang="zh-CN" altLang="en-US" smtClean="0"/>
              <a:t>2021/7/9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7"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 + 文本">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9525" y="-1905"/>
            <a:ext cx="5263039" cy="6861810"/>
          </a:xfrm>
          <a:noFill/>
        </p:spPr>
        <p:txBody>
          <a:bodyPr lIns="252095" tIns="144145"/>
          <a:lstStyle>
            <a:lvl1pPr marL="0" indent="0" algn="ctr">
              <a:buNone/>
              <a:defRPr sz="135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2" name="标题 1"/>
          <p:cNvSpPr>
            <a:spLocks noGrp="1"/>
          </p:cNvSpPr>
          <p:nvPr>
            <p:ph type="title"/>
          </p:nvPr>
        </p:nvSpPr>
        <p:spPr>
          <a:xfrm>
            <a:off x="5512594" y="457200"/>
            <a:ext cx="3294221" cy="1055370"/>
          </a:xfrm>
        </p:spPr>
        <p:txBody>
          <a:bodyPr anchor="b" anchorCtr="0"/>
          <a:lstStyle>
            <a:lvl1pPr>
              <a:defRPr sz="2400"/>
            </a:lvl1pPr>
          </a:lstStyle>
          <a:p>
            <a:r>
              <a:rPr lang="zh-CN" altLang="en-US"/>
              <a:t>单击此处编辑母版标题样式</a:t>
            </a:r>
          </a:p>
        </p:txBody>
      </p:sp>
      <p:sp>
        <p:nvSpPr>
          <p:cNvPr id="4" name="文本占位符 3"/>
          <p:cNvSpPr>
            <a:spLocks noGrp="1"/>
          </p:cNvSpPr>
          <p:nvPr>
            <p:ph type="body" sz="half" idx="2"/>
          </p:nvPr>
        </p:nvSpPr>
        <p:spPr>
          <a:xfrm>
            <a:off x="5512118" y="1694180"/>
            <a:ext cx="3295174" cy="4480560"/>
          </a:xfrm>
        </p:spPr>
        <p:txBody>
          <a:bodyPr/>
          <a:lstStyle>
            <a:lvl1pPr marL="0" indent="0">
              <a:buNone/>
              <a:defRPr sz="210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9D9C70D-B7C8-466D-B87C-22D855EF72C6}" type="datetimeFigureOut">
              <a:rPr lang="zh-CN" altLang="en-US" smtClean="0"/>
              <a:t>2021/7/9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F9045BA-9AC9-4435-A9A0-D822685BA71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文本 + 图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3887629" y="-7620"/>
            <a:ext cx="5263039" cy="6861810"/>
          </a:xfrm>
          <a:noFill/>
        </p:spPr>
        <p:txBody>
          <a:bodyPr lIns="252095" tIns="144145"/>
          <a:lstStyle>
            <a:lvl1pPr marL="0" indent="0" algn="ctr">
              <a:buNone/>
              <a:defRPr sz="135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2" name="标题 1"/>
          <p:cNvSpPr>
            <a:spLocks noGrp="1"/>
          </p:cNvSpPr>
          <p:nvPr>
            <p:ph type="title"/>
          </p:nvPr>
        </p:nvSpPr>
        <p:spPr>
          <a:xfrm>
            <a:off x="307181" y="457200"/>
            <a:ext cx="3209925" cy="1055370"/>
          </a:xfrm>
        </p:spPr>
        <p:txBody>
          <a:bodyPr anchor="t" anchorCtr="0"/>
          <a:lstStyle>
            <a:lvl1pPr>
              <a:defRPr sz="2400"/>
            </a:lvl1pPr>
          </a:lstStyle>
          <a:p>
            <a:r>
              <a:rPr lang="zh-CN" altLang="en-US"/>
              <a:t>单击此处编辑母版标题样式</a:t>
            </a:r>
          </a:p>
        </p:txBody>
      </p:sp>
      <p:sp>
        <p:nvSpPr>
          <p:cNvPr id="4" name="文本占位符 3"/>
          <p:cNvSpPr>
            <a:spLocks noGrp="1"/>
          </p:cNvSpPr>
          <p:nvPr>
            <p:ph type="body" sz="half" idx="2"/>
          </p:nvPr>
        </p:nvSpPr>
        <p:spPr>
          <a:xfrm>
            <a:off x="307181" y="1694180"/>
            <a:ext cx="3210401" cy="4480560"/>
          </a:xfrm>
        </p:spPr>
        <p:txBody>
          <a:bodyPr/>
          <a:lstStyle>
            <a:lvl1pPr marL="0" indent="0">
              <a:buNone/>
              <a:defRPr sz="210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9D9C70D-B7C8-466D-B87C-22D855EF72C6}" type="datetimeFigureOut">
              <a:rPr lang="zh-CN" altLang="en-US" smtClean="0"/>
              <a:t>2021/7/9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F9045BA-9AC9-4435-A9A0-D822685BA71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4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9D9C70D-B7C8-466D-B87C-22D855EF72C6}" type="datetimeFigureOut">
              <a:rPr lang="zh-CN" altLang="en-US" smtClean="0"/>
              <a:t>2021/7/9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9045BA-9AC9-4435-A9A0-D822685BA71C}" type="slidenum">
              <a:rPr lang="zh-CN" altLang="en-US" smtClean="0"/>
              <a:t>‹#›</a:t>
            </a:fld>
            <a:endParaRPr lang="zh-CN" altLang="en-US"/>
          </a:p>
        </p:txBody>
      </p:sp>
      <p:sp>
        <p:nvSpPr>
          <p:cNvPr id="3"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7" name="竖排文字占位符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327025"/>
            <a:ext cx="7886700" cy="5850255"/>
          </a:xfrm>
        </p:spPr>
        <p:txBody>
          <a:bodyPr/>
          <a:lstStyle>
            <a:lvl2pPr>
              <a:defRPr/>
            </a:lvl2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9D9C70D-B7C8-466D-B87C-22D855EF72C6}" type="datetimeFigureOut">
              <a:rPr lang="zh-CN" altLang="en-US" smtClean="0"/>
              <a:t>2021/7/9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9045BA-9AC9-4435-A9A0-D822685BA71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9D9C70D-B7C8-466D-B87C-22D855EF72C6}" type="datetimeFigureOut">
              <a:rPr lang="zh-CN" altLang="en-US" smtClean="0"/>
              <a:t>2021/7/9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9045BA-9AC9-4435-A9A0-D822685BA71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lgn="ctr">
              <a:defRPr sz="3600">
                <a:latin typeface="Arial" panose="020B0604020202020204" pitchFamily="34" charset="0"/>
              </a:defRPr>
            </a:lvl1pPr>
          </a:lstStyle>
          <a:p>
            <a:r>
              <a:rPr lang="zh-CN" altLang="en-US"/>
              <a:t>单击此处编辑母版标题样式</a:t>
            </a:r>
          </a:p>
        </p:txBody>
      </p:sp>
      <p:sp>
        <p:nvSpPr>
          <p:cNvPr id="3" name="文本占位符 2"/>
          <p:cNvSpPr>
            <a:spLocks noGrp="1"/>
          </p:cNvSpPr>
          <p:nvPr>
            <p:ph type="body" idx="1"/>
          </p:nvPr>
        </p:nvSpPr>
        <p:spPr>
          <a:xfrm>
            <a:off x="623888" y="4589464"/>
            <a:ext cx="7886700" cy="1500187"/>
          </a:xfrm>
        </p:spPr>
        <p:txBody>
          <a:bodyPr/>
          <a:lstStyle>
            <a:lvl1pPr marL="0" indent="0">
              <a:buNone/>
              <a:defRPr sz="2800">
                <a:solidFill>
                  <a:schemeClr val="tx1">
                    <a:tint val="75000"/>
                  </a:schemeClr>
                </a:solidFill>
                <a:latin typeface="Arial" panose="020B060402020202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304A77E-63D9-4DEA-B03D-9FD6E5A1511C}" type="datetimeFigureOut">
              <a:rPr lang="zh-CN" altLang="en-US" smtClean="0"/>
              <a:t>2021/7/9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7"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547495" y="365125"/>
            <a:ext cx="6967855" cy="1325880"/>
          </a:xfrm>
        </p:spPr>
        <p:txBody>
          <a:bodyPr/>
          <a:lstStyle>
            <a:lvl1pPr>
              <a:defRPr sz="3600">
                <a:latin typeface="Arial" panose="020B0604020202020204" pitchFamily="34" charset="0"/>
              </a:defRPr>
            </a:lvl1pPr>
          </a:lstStyle>
          <a:p>
            <a:r>
              <a:rPr lang="zh-CN" altLang="en-US"/>
              <a:t>单击此处编辑母版标题样式</a:t>
            </a:r>
          </a:p>
        </p:txBody>
      </p:sp>
      <p:sp>
        <p:nvSpPr>
          <p:cNvPr id="3" name="内容占位符 2"/>
          <p:cNvSpPr>
            <a:spLocks noGrp="1"/>
          </p:cNvSpPr>
          <p:nvPr>
            <p:ph sz="half" idx="1"/>
          </p:nvPr>
        </p:nvSpPr>
        <p:spPr>
          <a:xfrm>
            <a:off x="628650" y="1825625"/>
            <a:ext cx="3886200" cy="4351338"/>
          </a:xfrm>
        </p:spPr>
        <p:txBody>
          <a:bodyPr/>
          <a:lstStyle>
            <a:lvl1pPr>
              <a:defRPr sz="2800">
                <a:latin typeface="Arial" panose="020B0604020202020204" pitchFamily="34" charset="0"/>
              </a:defRPr>
            </a:lvl1pPr>
            <a:lvl2pPr>
              <a:defRPr sz="2800">
                <a:latin typeface="Arial" panose="020B0604020202020204" pitchFamily="34" charset="0"/>
              </a:defRPr>
            </a:lvl2pPr>
            <a:lvl3pPr>
              <a:defRPr sz="2800">
                <a:latin typeface="Arial" panose="020B0604020202020204" pitchFamily="34" charset="0"/>
              </a:defRPr>
            </a:lvl3pPr>
            <a:lvl4pPr>
              <a:defRPr sz="2800">
                <a:latin typeface="Arial" panose="020B0604020202020204" pitchFamily="34" charset="0"/>
              </a:defRPr>
            </a:lvl4pPr>
            <a:lvl5pPr>
              <a:defRPr sz="2800">
                <a:latin typeface="Arial" panose="020B0604020202020204" pitchFamily="34" charset="0"/>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825625"/>
            <a:ext cx="3886200" cy="4351338"/>
          </a:xfrm>
        </p:spPr>
        <p:txBody>
          <a:bodyPr/>
          <a:lstStyle>
            <a:lvl1pPr>
              <a:defRPr sz="2800">
                <a:latin typeface="Arial" panose="020B0604020202020204" pitchFamily="34" charset="0"/>
              </a:defRPr>
            </a:lvl1pPr>
            <a:lvl2pPr>
              <a:defRPr sz="2800">
                <a:latin typeface="Arial" panose="020B0604020202020204" pitchFamily="34" charset="0"/>
              </a:defRPr>
            </a:lvl2pPr>
            <a:lvl3pPr>
              <a:defRPr sz="2800">
                <a:latin typeface="Arial" panose="020B0604020202020204" pitchFamily="34" charset="0"/>
              </a:defRPr>
            </a:lvl3pPr>
            <a:lvl4pPr>
              <a:defRPr sz="2800">
                <a:latin typeface="Arial" panose="020B0604020202020204" pitchFamily="34" charset="0"/>
              </a:defRPr>
            </a:lvl4pPr>
            <a:lvl5pPr>
              <a:defRPr sz="2800">
                <a:latin typeface="Arial" panose="020B0604020202020204" pitchFamily="34" charset="0"/>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304A77E-63D9-4DEA-B03D-9FD6E5A1511C}" type="datetimeFigureOut">
              <a:rPr lang="zh-CN" altLang="en-US" smtClean="0"/>
              <a:t>2021/7/9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8"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508125" y="365125"/>
            <a:ext cx="7008495" cy="1325880"/>
          </a:xfrm>
        </p:spPr>
        <p:txBody>
          <a:bodyPr/>
          <a:lstStyle>
            <a:lvl1pPr>
              <a:defRPr sz="3600">
                <a:latin typeface="Arial" panose="020B0604020202020204" pitchFamily="34" charset="0"/>
              </a:defRPr>
            </a:lvl1pPr>
          </a:lstStyle>
          <a:p>
            <a:r>
              <a:rPr lang="zh-CN" altLang="en-US"/>
              <a:t>单击此处编辑母版标题样式</a:t>
            </a:r>
          </a:p>
        </p:txBody>
      </p:sp>
      <p:sp>
        <p:nvSpPr>
          <p:cNvPr id="3" name="文本占位符 2"/>
          <p:cNvSpPr>
            <a:spLocks noGrp="1"/>
          </p:cNvSpPr>
          <p:nvPr>
            <p:ph type="body" idx="1"/>
          </p:nvPr>
        </p:nvSpPr>
        <p:spPr>
          <a:xfrm>
            <a:off x="629842" y="1681163"/>
            <a:ext cx="3868340" cy="823912"/>
          </a:xfrm>
        </p:spPr>
        <p:txBody>
          <a:bodyPr anchor="b">
            <a:noAutofit/>
          </a:bodyPr>
          <a:lstStyle>
            <a:lvl1pPr marL="0" indent="0">
              <a:buNone/>
              <a:defRPr sz="2800" b="1">
                <a:latin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5" name="文本占位符 4"/>
          <p:cNvSpPr>
            <a:spLocks noGrp="1"/>
          </p:cNvSpPr>
          <p:nvPr>
            <p:ph type="body" sz="quarter" idx="3"/>
          </p:nvPr>
        </p:nvSpPr>
        <p:spPr>
          <a:xfrm>
            <a:off x="4629150" y="1681163"/>
            <a:ext cx="3887391" cy="823912"/>
          </a:xfrm>
        </p:spPr>
        <p:txBody>
          <a:bodyPr anchor="b">
            <a:noAutofit/>
          </a:bodyPr>
          <a:lstStyle>
            <a:lvl1pPr marL="0" indent="0">
              <a:buNone/>
              <a:defRPr sz="2800" b="1">
                <a:latin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391" cy="3684588"/>
          </a:xfrm>
        </p:spPr>
        <p:txBody>
          <a:bodyPr/>
          <a:lstStyle>
            <a:lvl1pPr>
              <a:defRPr sz="2800">
                <a:latin typeface="Arial" panose="020B0604020202020204" pitchFamily="34" charset="0"/>
              </a:defRPr>
            </a:lvl1pPr>
            <a:lvl2pPr>
              <a:defRPr sz="2400"/>
            </a:lvl2pPr>
            <a:lvl3pPr>
              <a:defRPr sz="2000">
                <a:latin typeface="Arial" panose="020B0604020202020204" pitchFamily="34" charset="0"/>
              </a:defRPr>
            </a:lvl3pPr>
            <a:lvl4pPr>
              <a:defRPr sz="1800"/>
            </a:lvl4pPr>
            <a:lvl5pPr>
              <a:defRPr sz="16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304A77E-63D9-4DEA-B03D-9FD6E5A1511C}" type="datetimeFigureOut">
              <a:rPr lang="zh-CN" altLang="en-US" smtClean="0"/>
              <a:t>2021/7/9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10"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内容占位符 10"/>
          <p:cNvSpPr>
            <a:spLocks noGrp="1"/>
          </p:cNvSpPr>
          <p:nvPr>
            <p:ph sz="quarter" idx="13"/>
          </p:nvPr>
        </p:nvSpPr>
        <p:spPr>
          <a:xfrm>
            <a:off x="629920" y="2588260"/>
            <a:ext cx="3887391" cy="3684588"/>
          </a:xfrm>
        </p:spPr>
        <p:txBody>
          <a:bodyPr/>
          <a:lstStyle>
            <a:lvl1pPr>
              <a:defRPr sz="2800">
                <a:latin typeface="Arial" panose="020B0604020202020204" pitchFamily="34" charset="0"/>
              </a:defRPr>
            </a:lvl1pPr>
            <a:lvl2pPr>
              <a:defRPr sz="2400"/>
            </a:lvl2pPr>
            <a:lvl3pPr>
              <a:defRPr sz="2000">
                <a:latin typeface="Arial" panose="020B0604020202020204" pitchFamily="34" charset="0"/>
              </a:defRPr>
            </a:lvl3pPr>
            <a:lvl4pPr>
              <a:defRPr sz="1800"/>
            </a:lvl4pPr>
            <a:lvl5pPr>
              <a:defRPr sz="16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596390" y="365125"/>
            <a:ext cx="6918960" cy="1325880"/>
          </a:xfrm>
        </p:spPr>
        <p:txBody>
          <a:bodyPr/>
          <a:lstStyle>
            <a:lvl1pPr>
              <a:defRPr sz="3600">
                <a:solidFill>
                  <a:srgbClr val="FF0000"/>
                </a:solidFill>
              </a:defRPr>
            </a:lvl1pPr>
          </a:lstStyle>
          <a:p>
            <a:r>
              <a:rPr lang="zh-CN" altLang="en-US"/>
              <a:t>单击此处编辑母版标题样式</a:t>
            </a:r>
          </a:p>
        </p:txBody>
      </p:sp>
      <p:sp>
        <p:nvSpPr>
          <p:cNvPr id="3" name="日期占位符 2"/>
          <p:cNvSpPr>
            <a:spLocks noGrp="1"/>
          </p:cNvSpPr>
          <p:nvPr>
            <p:ph type="dt" sz="half" idx="10"/>
          </p:nvPr>
        </p:nvSpPr>
        <p:spPr/>
        <p:txBody>
          <a:bodyPr/>
          <a:lstStyle/>
          <a:p>
            <a:fld id="{2304A77E-63D9-4DEA-B03D-9FD6E5A1511C}" type="datetimeFigureOut">
              <a:rPr lang="zh-CN" altLang="en-US" smtClean="0"/>
              <a:t>2021/7/9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6"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04A77E-63D9-4DEA-B03D-9FD6E5A1511C}" type="datetimeFigureOut">
              <a:rPr lang="zh-CN" altLang="en-US" smtClean="0"/>
              <a:t>2021/7/9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5"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920" y="1520190"/>
            <a:ext cx="2948940" cy="723265"/>
          </a:xfrm>
        </p:spPr>
        <p:txBody>
          <a:bodyPr anchor="b">
            <a:noAutofit/>
          </a:bodyPr>
          <a:lstStyle>
            <a:lvl1pPr>
              <a:defRPr sz="2800">
                <a:latin typeface="黑体" panose="02010609060101010101" pitchFamily="2" charset="-122"/>
                <a:ea typeface="黑体" panose="02010609060101010101" pitchFamily="2" charset="-122"/>
              </a:defRPr>
            </a:lvl1pPr>
          </a:lstStyle>
          <a:p>
            <a:r>
              <a:rPr lang="zh-CN" altLang="en-US"/>
              <a:t>单击此处编辑母版标题样式</a:t>
            </a:r>
          </a:p>
        </p:txBody>
      </p:sp>
      <p:sp>
        <p:nvSpPr>
          <p:cNvPr id="3" name="内容占位符 2"/>
          <p:cNvSpPr>
            <a:spLocks noGrp="1"/>
          </p:cNvSpPr>
          <p:nvPr>
            <p:ph idx="1"/>
          </p:nvPr>
        </p:nvSpPr>
        <p:spPr>
          <a:xfrm>
            <a:off x="3887391" y="987426"/>
            <a:ext cx="4629150" cy="4873625"/>
          </a:xfrm>
        </p:spPr>
        <p:txBody>
          <a:bodyPr/>
          <a:lstStyle>
            <a:lvl1pPr>
              <a:defRPr sz="2800">
                <a:latin typeface="黑体" panose="02010609060101010101" pitchFamily="2" charset="-122"/>
                <a:ea typeface="黑体" panose="02010609060101010101" pitchFamily="2" charset="-122"/>
              </a:defRPr>
            </a:lvl1pPr>
            <a:lvl2pPr>
              <a:defRPr sz="2400">
                <a:latin typeface="黑体" panose="02010609060101010101" pitchFamily="2" charset="-122"/>
                <a:ea typeface="黑体" panose="02010609060101010101" pitchFamily="2" charset="-122"/>
              </a:defRPr>
            </a:lvl2pPr>
            <a:lvl3pPr>
              <a:defRPr sz="2000">
                <a:latin typeface="Arial" panose="020B0604020202020204" pitchFamily="34" charset="0"/>
                <a:ea typeface="黑体" panose="02010609060101010101" pitchFamily="2" charset="-122"/>
              </a:defRPr>
            </a:lvl3pPr>
            <a:lvl4pPr>
              <a:defRPr sz="1800">
                <a:latin typeface="黑体" panose="02010609060101010101" pitchFamily="2" charset="-122"/>
                <a:ea typeface="黑体" panose="02010609060101010101" pitchFamily="2" charset="-122"/>
              </a:defRPr>
            </a:lvl4pPr>
            <a:lvl5pPr>
              <a:defRPr sz="1800">
                <a:latin typeface="黑体" panose="02010609060101010101" pitchFamily="2" charset="-122"/>
                <a:ea typeface="黑体" panose="02010609060101010101" pitchFamily="2" charset="-122"/>
              </a:defRPr>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920" y="2301240"/>
            <a:ext cx="2948940" cy="3568065"/>
          </a:xfrm>
        </p:spPr>
        <p:txBody>
          <a:bodyPr/>
          <a:lstStyle>
            <a:lvl1pPr marL="0" indent="0">
              <a:buNone/>
              <a:defRPr sz="2400">
                <a:latin typeface="黑体" panose="02010609060101010101" pitchFamily="2" charset="-122"/>
                <a:ea typeface="黑体" panose="02010609060101010101" pitchFamily="2" charset="-122"/>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304A77E-63D9-4DEA-B03D-9FD6E5A1511C}" type="datetimeFigureOut">
              <a:rPr lang="zh-CN" altLang="en-US" smtClean="0"/>
              <a:t>2021/7/9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8"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920" y="1432560"/>
            <a:ext cx="2948940" cy="795655"/>
          </a:xfrm>
        </p:spPr>
        <p:txBody>
          <a:bodyPr anchor="b">
            <a:noAutofit/>
          </a:bodyPr>
          <a:lstStyle>
            <a:lvl1pPr>
              <a:defRPr sz="2800">
                <a:latin typeface="Arial" panose="020B0604020202020204" pitchFamily="34" charset="0"/>
                <a:ea typeface="黑体" panose="02010609060101010101" pitchFamily="2" charset="-122"/>
              </a:defRPr>
            </a:lvl1pPr>
          </a:lstStyle>
          <a:p>
            <a:r>
              <a:rPr lang="zh-CN" altLang="en-US"/>
              <a:t>单击此处编辑母版标题样式</a:t>
            </a:r>
          </a:p>
        </p:txBody>
      </p:sp>
      <p:sp>
        <p:nvSpPr>
          <p:cNvPr id="3" name="图片占位符 2"/>
          <p:cNvSpPr>
            <a:spLocks noGrp="1"/>
          </p:cNvSpPr>
          <p:nvPr>
            <p:ph type="pic" idx="1"/>
          </p:nvPr>
        </p:nvSpPr>
        <p:spPr>
          <a:xfrm>
            <a:off x="3887391" y="987426"/>
            <a:ext cx="4629150" cy="4873625"/>
          </a:xfrm>
        </p:spPr>
        <p:txBody>
          <a:bodyPr/>
          <a:lstStyle>
            <a:lvl1pPr marL="0" indent="0">
              <a:buNone/>
              <a:defRPr sz="2400">
                <a:latin typeface="Arial" panose="020B0604020202020204" pitchFamily="34" charset="0"/>
                <a:ea typeface="黑体" panose="02010609060101010101" pitchFamily="2" charset="-122"/>
                <a:cs typeface="Arial" panose="020B0604020202020204"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920" y="2390140"/>
            <a:ext cx="2948940" cy="3479165"/>
          </a:xfrm>
        </p:spPr>
        <p:txBody>
          <a:bodyPr/>
          <a:lstStyle>
            <a:lvl1pPr marL="0" indent="0">
              <a:buNone/>
              <a:defRPr sz="2400">
                <a:latin typeface="黑体" panose="02010609060101010101" pitchFamily="2" charset="-122"/>
                <a:ea typeface="黑体" panose="02010609060101010101" pitchFamily="2" charset="-122"/>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304A77E-63D9-4DEA-B03D-9FD6E5A1511C}" type="datetimeFigureOut">
              <a:rPr lang="zh-CN" altLang="en-US" smtClean="0"/>
              <a:t>2021/7/9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9668A39-DD1F-45D4-A8B7-F24CC4761D8F}" type="slidenum">
              <a:rPr lang="zh-CN" altLang="en-US" smtClean="0"/>
              <a:t>‹#›</a:t>
            </a:fld>
            <a:endParaRPr lang="zh-CN" altLang="en-US"/>
          </a:p>
        </p:txBody>
      </p:sp>
      <p:pic>
        <p:nvPicPr>
          <p:cNvPr id="8" name="Picture 2" descr="庆典校标"/>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9" y="58276"/>
            <a:ext cx="1461688" cy="1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2304A77E-63D9-4DEA-B03D-9FD6E5A1511C}" type="datetimeFigureOut">
              <a:rPr lang="zh-CN" altLang="en-US" smtClean="0"/>
              <a:t>2021/7/9</a:t>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9668A39-DD1F-45D4-A8B7-F24CC4761D8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9D9C70D-B7C8-466D-B87C-22D855EF72C6}" type="datetimeFigureOut">
              <a:rPr lang="zh-CN" altLang="en-US" smtClean="0"/>
              <a:t>2021/7/9</a:t>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F9045BA-9AC9-4435-A9A0-D822685BA71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17" Type="http://schemas.openxmlformats.org/officeDocument/2006/relationships/customXml" Target="../ink/ink258.xml"/><Relationship Id="rId21" Type="http://schemas.openxmlformats.org/officeDocument/2006/relationships/customXml" Target="../ink/ink210.xml"/><Relationship Id="rId42" Type="http://schemas.openxmlformats.org/officeDocument/2006/relationships/image" Target="../media/image226.png"/><Relationship Id="rId63" Type="http://schemas.openxmlformats.org/officeDocument/2006/relationships/customXml" Target="../ink/ink231.xml"/><Relationship Id="rId84" Type="http://schemas.openxmlformats.org/officeDocument/2006/relationships/image" Target="../media/image247.png"/><Relationship Id="rId138" Type="http://schemas.openxmlformats.org/officeDocument/2006/relationships/image" Target="../media/image274.png"/><Relationship Id="rId159" Type="http://schemas.openxmlformats.org/officeDocument/2006/relationships/customXml" Target="../ink/ink279.xml"/><Relationship Id="rId170" Type="http://schemas.openxmlformats.org/officeDocument/2006/relationships/image" Target="../media/image290.png"/><Relationship Id="rId191" Type="http://schemas.openxmlformats.org/officeDocument/2006/relationships/customXml" Target="../ink/ink295.xml"/><Relationship Id="rId205" Type="http://schemas.openxmlformats.org/officeDocument/2006/relationships/customXml" Target="../ink/ink302.xml"/><Relationship Id="rId226" Type="http://schemas.openxmlformats.org/officeDocument/2006/relationships/image" Target="../media/image318.png"/><Relationship Id="rId247" Type="http://schemas.openxmlformats.org/officeDocument/2006/relationships/customXml" Target="../ink/ink323.xml"/><Relationship Id="rId107" Type="http://schemas.openxmlformats.org/officeDocument/2006/relationships/customXml" Target="../ink/ink253.xml"/><Relationship Id="rId11" Type="http://schemas.openxmlformats.org/officeDocument/2006/relationships/customXml" Target="../ink/ink205.xml"/><Relationship Id="rId32" Type="http://schemas.openxmlformats.org/officeDocument/2006/relationships/image" Target="../media/image221.png"/><Relationship Id="rId53" Type="http://schemas.openxmlformats.org/officeDocument/2006/relationships/customXml" Target="../ink/ink226.xml"/><Relationship Id="rId74" Type="http://schemas.openxmlformats.org/officeDocument/2006/relationships/image" Target="../media/image242.png"/><Relationship Id="rId128" Type="http://schemas.openxmlformats.org/officeDocument/2006/relationships/image" Target="../media/image269.png"/><Relationship Id="rId149" Type="http://schemas.openxmlformats.org/officeDocument/2006/relationships/customXml" Target="../ink/ink274.xml"/><Relationship Id="rId5" Type="http://schemas.openxmlformats.org/officeDocument/2006/relationships/customXml" Target="../ink/ink202.xml"/><Relationship Id="rId95" Type="http://schemas.openxmlformats.org/officeDocument/2006/relationships/customXml" Target="../ink/ink247.xml"/><Relationship Id="rId160" Type="http://schemas.openxmlformats.org/officeDocument/2006/relationships/image" Target="../media/image285.png"/><Relationship Id="rId181" Type="http://schemas.openxmlformats.org/officeDocument/2006/relationships/customXml" Target="../ink/ink290.xml"/><Relationship Id="rId216" Type="http://schemas.openxmlformats.org/officeDocument/2006/relationships/image" Target="../media/image313.png"/><Relationship Id="rId237" Type="http://schemas.openxmlformats.org/officeDocument/2006/relationships/customXml" Target="../ink/ink318.xml"/><Relationship Id="rId258" Type="http://schemas.openxmlformats.org/officeDocument/2006/relationships/image" Target="../media/image334.png"/><Relationship Id="rId22" Type="http://schemas.openxmlformats.org/officeDocument/2006/relationships/image" Target="../media/image216.png"/><Relationship Id="rId43" Type="http://schemas.openxmlformats.org/officeDocument/2006/relationships/customXml" Target="../ink/ink221.xml"/><Relationship Id="rId64" Type="http://schemas.openxmlformats.org/officeDocument/2006/relationships/image" Target="../media/image237.png"/><Relationship Id="rId118" Type="http://schemas.openxmlformats.org/officeDocument/2006/relationships/image" Target="../media/image264.png"/><Relationship Id="rId139" Type="http://schemas.openxmlformats.org/officeDocument/2006/relationships/customXml" Target="../ink/ink269.xml"/><Relationship Id="rId85" Type="http://schemas.openxmlformats.org/officeDocument/2006/relationships/customXml" Target="../ink/ink242.xml"/><Relationship Id="rId150" Type="http://schemas.openxmlformats.org/officeDocument/2006/relationships/image" Target="../media/image280.png"/><Relationship Id="rId171" Type="http://schemas.openxmlformats.org/officeDocument/2006/relationships/customXml" Target="../ink/ink285.xml"/><Relationship Id="rId192" Type="http://schemas.openxmlformats.org/officeDocument/2006/relationships/image" Target="../media/image301.png"/><Relationship Id="rId206" Type="http://schemas.openxmlformats.org/officeDocument/2006/relationships/image" Target="../media/image308.png"/><Relationship Id="rId227" Type="http://schemas.openxmlformats.org/officeDocument/2006/relationships/customXml" Target="../ink/ink313.xml"/><Relationship Id="rId248" Type="http://schemas.openxmlformats.org/officeDocument/2006/relationships/image" Target="../media/image329.png"/><Relationship Id="rId12" Type="http://schemas.openxmlformats.org/officeDocument/2006/relationships/image" Target="../media/image211.png"/><Relationship Id="rId33" Type="http://schemas.openxmlformats.org/officeDocument/2006/relationships/customXml" Target="../ink/ink216.xml"/><Relationship Id="rId108" Type="http://schemas.openxmlformats.org/officeDocument/2006/relationships/image" Target="../media/image259.png"/><Relationship Id="rId129" Type="http://schemas.openxmlformats.org/officeDocument/2006/relationships/customXml" Target="../ink/ink264.xml"/><Relationship Id="rId54" Type="http://schemas.openxmlformats.org/officeDocument/2006/relationships/image" Target="../media/image232.png"/><Relationship Id="rId75" Type="http://schemas.openxmlformats.org/officeDocument/2006/relationships/customXml" Target="../ink/ink237.xml"/><Relationship Id="rId96" Type="http://schemas.openxmlformats.org/officeDocument/2006/relationships/image" Target="../media/image253.png"/><Relationship Id="rId140" Type="http://schemas.openxmlformats.org/officeDocument/2006/relationships/image" Target="../media/image275.png"/><Relationship Id="rId161" Type="http://schemas.openxmlformats.org/officeDocument/2006/relationships/customXml" Target="../ink/ink280.xml"/><Relationship Id="rId182" Type="http://schemas.openxmlformats.org/officeDocument/2006/relationships/image" Target="../media/image296.png"/><Relationship Id="rId217" Type="http://schemas.openxmlformats.org/officeDocument/2006/relationships/customXml" Target="../ink/ink308.xml"/><Relationship Id="rId6" Type="http://schemas.openxmlformats.org/officeDocument/2006/relationships/image" Target="../media/image208.png"/><Relationship Id="rId238" Type="http://schemas.openxmlformats.org/officeDocument/2006/relationships/image" Target="../media/image324.png"/><Relationship Id="rId23" Type="http://schemas.openxmlformats.org/officeDocument/2006/relationships/customXml" Target="../ink/ink211.xml"/><Relationship Id="rId119" Type="http://schemas.openxmlformats.org/officeDocument/2006/relationships/customXml" Target="../ink/ink259.xml"/><Relationship Id="rId44" Type="http://schemas.openxmlformats.org/officeDocument/2006/relationships/image" Target="../media/image227.png"/><Relationship Id="rId65" Type="http://schemas.openxmlformats.org/officeDocument/2006/relationships/customXml" Target="../ink/ink232.xml"/><Relationship Id="rId86" Type="http://schemas.openxmlformats.org/officeDocument/2006/relationships/image" Target="../media/image248.png"/><Relationship Id="rId130" Type="http://schemas.openxmlformats.org/officeDocument/2006/relationships/image" Target="../media/image270.png"/><Relationship Id="rId151" Type="http://schemas.openxmlformats.org/officeDocument/2006/relationships/customXml" Target="../ink/ink275.xml"/><Relationship Id="rId172" Type="http://schemas.openxmlformats.org/officeDocument/2006/relationships/image" Target="../media/image291.png"/><Relationship Id="rId193" Type="http://schemas.openxmlformats.org/officeDocument/2006/relationships/customXml" Target="../ink/ink296.xml"/><Relationship Id="rId207" Type="http://schemas.openxmlformats.org/officeDocument/2006/relationships/customXml" Target="../ink/ink303.xml"/><Relationship Id="rId228" Type="http://schemas.openxmlformats.org/officeDocument/2006/relationships/image" Target="../media/image319.png"/><Relationship Id="rId249" Type="http://schemas.openxmlformats.org/officeDocument/2006/relationships/customXml" Target="../ink/ink324.xml"/><Relationship Id="rId13" Type="http://schemas.openxmlformats.org/officeDocument/2006/relationships/customXml" Target="../ink/ink206.xml"/><Relationship Id="rId109" Type="http://schemas.openxmlformats.org/officeDocument/2006/relationships/customXml" Target="../ink/ink254.xml"/><Relationship Id="rId34" Type="http://schemas.openxmlformats.org/officeDocument/2006/relationships/image" Target="../media/image222.png"/><Relationship Id="rId55" Type="http://schemas.openxmlformats.org/officeDocument/2006/relationships/customXml" Target="../ink/ink227.xml"/><Relationship Id="rId76" Type="http://schemas.openxmlformats.org/officeDocument/2006/relationships/image" Target="../media/image243.png"/><Relationship Id="rId97" Type="http://schemas.openxmlformats.org/officeDocument/2006/relationships/customXml" Target="../ink/ink248.xml"/><Relationship Id="rId120" Type="http://schemas.openxmlformats.org/officeDocument/2006/relationships/image" Target="../media/image265.png"/><Relationship Id="rId141" Type="http://schemas.openxmlformats.org/officeDocument/2006/relationships/customXml" Target="../ink/ink270.xml"/><Relationship Id="rId7" Type="http://schemas.openxmlformats.org/officeDocument/2006/relationships/customXml" Target="../ink/ink203.xml"/><Relationship Id="rId162" Type="http://schemas.openxmlformats.org/officeDocument/2006/relationships/image" Target="../media/image286.png"/><Relationship Id="rId183" Type="http://schemas.openxmlformats.org/officeDocument/2006/relationships/customXml" Target="../ink/ink291.xml"/><Relationship Id="rId218" Type="http://schemas.openxmlformats.org/officeDocument/2006/relationships/image" Target="../media/image314.png"/><Relationship Id="rId239" Type="http://schemas.openxmlformats.org/officeDocument/2006/relationships/customXml" Target="../ink/ink319.xml"/><Relationship Id="rId250" Type="http://schemas.openxmlformats.org/officeDocument/2006/relationships/image" Target="../media/image330.png"/><Relationship Id="rId24" Type="http://schemas.openxmlformats.org/officeDocument/2006/relationships/image" Target="../media/image217.png"/><Relationship Id="rId45" Type="http://schemas.openxmlformats.org/officeDocument/2006/relationships/customXml" Target="../ink/ink222.xml"/><Relationship Id="rId66" Type="http://schemas.openxmlformats.org/officeDocument/2006/relationships/image" Target="../media/image238.png"/><Relationship Id="rId87" Type="http://schemas.openxmlformats.org/officeDocument/2006/relationships/customXml" Target="../ink/ink243.xml"/><Relationship Id="rId110" Type="http://schemas.openxmlformats.org/officeDocument/2006/relationships/image" Target="../media/image260.png"/><Relationship Id="rId131" Type="http://schemas.openxmlformats.org/officeDocument/2006/relationships/customXml" Target="../ink/ink265.xml"/><Relationship Id="rId152" Type="http://schemas.openxmlformats.org/officeDocument/2006/relationships/image" Target="../media/image281.png"/><Relationship Id="rId173" Type="http://schemas.openxmlformats.org/officeDocument/2006/relationships/customXml" Target="../ink/ink286.xml"/><Relationship Id="rId194" Type="http://schemas.openxmlformats.org/officeDocument/2006/relationships/image" Target="../media/image302.png"/><Relationship Id="rId208" Type="http://schemas.openxmlformats.org/officeDocument/2006/relationships/image" Target="../media/image309.png"/><Relationship Id="rId229" Type="http://schemas.openxmlformats.org/officeDocument/2006/relationships/customXml" Target="../ink/ink314.xml"/><Relationship Id="rId240" Type="http://schemas.openxmlformats.org/officeDocument/2006/relationships/image" Target="../media/image325.png"/><Relationship Id="rId14" Type="http://schemas.openxmlformats.org/officeDocument/2006/relationships/image" Target="../media/image212.png"/><Relationship Id="rId35" Type="http://schemas.openxmlformats.org/officeDocument/2006/relationships/customXml" Target="../ink/ink217.xml"/><Relationship Id="rId56" Type="http://schemas.openxmlformats.org/officeDocument/2006/relationships/image" Target="../media/image233.png"/><Relationship Id="rId77" Type="http://schemas.openxmlformats.org/officeDocument/2006/relationships/customXml" Target="../ink/ink238.xml"/><Relationship Id="rId100" Type="http://schemas.openxmlformats.org/officeDocument/2006/relationships/image" Target="../media/image255.png"/><Relationship Id="rId8" Type="http://schemas.openxmlformats.org/officeDocument/2006/relationships/image" Target="../media/image209.png"/><Relationship Id="rId98" Type="http://schemas.openxmlformats.org/officeDocument/2006/relationships/image" Target="../media/image254.png"/><Relationship Id="rId121" Type="http://schemas.openxmlformats.org/officeDocument/2006/relationships/customXml" Target="../ink/ink260.xml"/><Relationship Id="rId142" Type="http://schemas.openxmlformats.org/officeDocument/2006/relationships/image" Target="../media/image276.png"/><Relationship Id="rId163" Type="http://schemas.openxmlformats.org/officeDocument/2006/relationships/customXml" Target="../ink/ink281.xml"/><Relationship Id="rId184" Type="http://schemas.openxmlformats.org/officeDocument/2006/relationships/image" Target="../media/image297.png"/><Relationship Id="rId219" Type="http://schemas.openxmlformats.org/officeDocument/2006/relationships/customXml" Target="../ink/ink309.xml"/><Relationship Id="rId230" Type="http://schemas.openxmlformats.org/officeDocument/2006/relationships/image" Target="../media/image320.png"/><Relationship Id="rId251" Type="http://schemas.openxmlformats.org/officeDocument/2006/relationships/customXml" Target="../ink/ink325.xml"/><Relationship Id="rId25" Type="http://schemas.openxmlformats.org/officeDocument/2006/relationships/customXml" Target="../ink/ink212.xml"/><Relationship Id="rId46" Type="http://schemas.openxmlformats.org/officeDocument/2006/relationships/image" Target="../media/image228.png"/><Relationship Id="rId67" Type="http://schemas.openxmlformats.org/officeDocument/2006/relationships/customXml" Target="../ink/ink233.xml"/><Relationship Id="rId88" Type="http://schemas.openxmlformats.org/officeDocument/2006/relationships/image" Target="../media/image249.png"/><Relationship Id="rId111" Type="http://schemas.openxmlformats.org/officeDocument/2006/relationships/customXml" Target="../ink/ink255.xml"/><Relationship Id="rId132" Type="http://schemas.openxmlformats.org/officeDocument/2006/relationships/image" Target="../media/image271.png"/><Relationship Id="rId153" Type="http://schemas.openxmlformats.org/officeDocument/2006/relationships/customXml" Target="../ink/ink276.xml"/><Relationship Id="rId174" Type="http://schemas.openxmlformats.org/officeDocument/2006/relationships/image" Target="../media/image292.png"/><Relationship Id="rId195" Type="http://schemas.openxmlformats.org/officeDocument/2006/relationships/customXml" Target="../ink/ink297.xml"/><Relationship Id="rId209" Type="http://schemas.openxmlformats.org/officeDocument/2006/relationships/customXml" Target="../ink/ink304.xml"/><Relationship Id="rId220" Type="http://schemas.openxmlformats.org/officeDocument/2006/relationships/image" Target="../media/image315.png"/><Relationship Id="rId241" Type="http://schemas.openxmlformats.org/officeDocument/2006/relationships/customXml" Target="../ink/ink320.xml"/><Relationship Id="rId15" Type="http://schemas.openxmlformats.org/officeDocument/2006/relationships/customXml" Target="../ink/ink207.xml"/><Relationship Id="rId36" Type="http://schemas.openxmlformats.org/officeDocument/2006/relationships/image" Target="../media/image223.png"/><Relationship Id="rId57" Type="http://schemas.openxmlformats.org/officeDocument/2006/relationships/customXml" Target="../ink/ink228.xml"/><Relationship Id="rId78" Type="http://schemas.openxmlformats.org/officeDocument/2006/relationships/image" Target="../media/image244.png"/><Relationship Id="rId99" Type="http://schemas.openxmlformats.org/officeDocument/2006/relationships/customXml" Target="../ink/ink249.xml"/><Relationship Id="rId101" Type="http://schemas.openxmlformats.org/officeDocument/2006/relationships/customXml" Target="../ink/ink250.xml"/><Relationship Id="rId122" Type="http://schemas.openxmlformats.org/officeDocument/2006/relationships/image" Target="../media/image266.png"/><Relationship Id="rId143" Type="http://schemas.openxmlformats.org/officeDocument/2006/relationships/customXml" Target="../ink/ink271.xml"/><Relationship Id="rId164" Type="http://schemas.openxmlformats.org/officeDocument/2006/relationships/image" Target="../media/image287.png"/><Relationship Id="rId185" Type="http://schemas.openxmlformats.org/officeDocument/2006/relationships/customXml" Target="../ink/ink292.xml"/><Relationship Id="rId9" Type="http://schemas.openxmlformats.org/officeDocument/2006/relationships/customXml" Target="../ink/ink204.xml"/><Relationship Id="rId210" Type="http://schemas.openxmlformats.org/officeDocument/2006/relationships/image" Target="../media/image310.png"/><Relationship Id="rId26" Type="http://schemas.openxmlformats.org/officeDocument/2006/relationships/image" Target="../media/image218.png"/><Relationship Id="rId231" Type="http://schemas.openxmlformats.org/officeDocument/2006/relationships/customXml" Target="../ink/ink315.xml"/><Relationship Id="rId252" Type="http://schemas.openxmlformats.org/officeDocument/2006/relationships/image" Target="../media/image331.png"/><Relationship Id="rId47" Type="http://schemas.openxmlformats.org/officeDocument/2006/relationships/customXml" Target="../ink/ink223.xml"/><Relationship Id="rId68" Type="http://schemas.openxmlformats.org/officeDocument/2006/relationships/image" Target="../media/image239.png"/><Relationship Id="rId89" Type="http://schemas.openxmlformats.org/officeDocument/2006/relationships/customXml" Target="../ink/ink244.xml"/><Relationship Id="rId112" Type="http://schemas.openxmlformats.org/officeDocument/2006/relationships/image" Target="../media/image261.png"/><Relationship Id="rId133" Type="http://schemas.openxmlformats.org/officeDocument/2006/relationships/customXml" Target="../ink/ink266.xml"/><Relationship Id="rId154" Type="http://schemas.openxmlformats.org/officeDocument/2006/relationships/image" Target="../media/image282.png"/><Relationship Id="rId175" Type="http://schemas.openxmlformats.org/officeDocument/2006/relationships/customXml" Target="../ink/ink287.xml"/><Relationship Id="rId196" Type="http://schemas.openxmlformats.org/officeDocument/2006/relationships/image" Target="../media/image303.png"/><Relationship Id="rId200" Type="http://schemas.openxmlformats.org/officeDocument/2006/relationships/image" Target="../media/image305.png"/><Relationship Id="rId16" Type="http://schemas.openxmlformats.org/officeDocument/2006/relationships/image" Target="../media/image213.png"/><Relationship Id="rId221" Type="http://schemas.openxmlformats.org/officeDocument/2006/relationships/customXml" Target="../ink/ink310.xml"/><Relationship Id="rId242" Type="http://schemas.openxmlformats.org/officeDocument/2006/relationships/image" Target="../media/image326.png"/><Relationship Id="rId37" Type="http://schemas.openxmlformats.org/officeDocument/2006/relationships/customXml" Target="../ink/ink218.xml"/><Relationship Id="rId58" Type="http://schemas.openxmlformats.org/officeDocument/2006/relationships/image" Target="../media/image234.png"/><Relationship Id="rId79" Type="http://schemas.openxmlformats.org/officeDocument/2006/relationships/customXml" Target="../ink/ink239.xml"/><Relationship Id="rId102" Type="http://schemas.openxmlformats.org/officeDocument/2006/relationships/image" Target="../media/image256.png"/><Relationship Id="rId123" Type="http://schemas.openxmlformats.org/officeDocument/2006/relationships/customXml" Target="../ink/ink261.xml"/><Relationship Id="rId144" Type="http://schemas.openxmlformats.org/officeDocument/2006/relationships/image" Target="../media/image277.png"/><Relationship Id="rId90" Type="http://schemas.openxmlformats.org/officeDocument/2006/relationships/image" Target="../media/image250.png"/><Relationship Id="rId165" Type="http://schemas.openxmlformats.org/officeDocument/2006/relationships/customXml" Target="../ink/ink282.xml"/><Relationship Id="rId186" Type="http://schemas.openxmlformats.org/officeDocument/2006/relationships/image" Target="../media/image298.png"/><Relationship Id="rId211" Type="http://schemas.openxmlformats.org/officeDocument/2006/relationships/customXml" Target="../ink/ink305.xml"/><Relationship Id="rId232" Type="http://schemas.openxmlformats.org/officeDocument/2006/relationships/image" Target="../media/image321.png"/><Relationship Id="rId253" Type="http://schemas.openxmlformats.org/officeDocument/2006/relationships/customXml" Target="../ink/ink326.xml"/><Relationship Id="rId27" Type="http://schemas.openxmlformats.org/officeDocument/2006/relationships/customXml" Target="../ink/ink213.xml"/><Relationship Id="rId48" Type="http://schemas.openxmlformats.org/officeDocument/2006/relationships/image" Target="../media/image229.png"/><Relationship Id="rId69" Type="http://schemas.openxmlformats.org/officeDocument/2006/relationships/customXml" Target="../ink/ink234.xml"/><Relationship Id="rId113" Type="http://schemas.openxmlformats.org/officeDocument/2006/relationships/customXml" Target="../ink/ink256.xml"/><Relationship Id="rId134" Type="http://schemas.openxmlformats.org/officeDocument/2006/relationships/image" Target="../media/image272.png"/><Relationship Id="rId80" Type="http://schemas.openxmlformats.org/officeDocument/2006/relationships/image" Target="../media/image245.png"/><Relationship Id="rId155" Type="http://schemas.openxmlformats.org/officeDocument/2006/relationships/customXml" Target="../ink/ink277.xml"/><Relationship Id="rId176" Type="http://schemas.openxmlformats.org/officeDocument/2006/relationships/image" Target="../media/image293.png"/><Relationship Id="rId197" Type="http://schemas.openxmlformats.org/officeDocument/2006/relationships/customXml" Target="../ink/ink298.xml"/><Relationship Id="rId201" Type="http://schemas.openxmlformats.org/officeDocument/2006/relationships/customXml" Target="../ink/ink300.xml"/><Relationship Id="rId222" Type="http://schemas.openxmlformats.org/officeDocument/2006/relationships/image" Target="../media/image316.png"/><Relationship Id="rId243" Type="http://schemas.openxmlformats.org/officeDocument/2006/relationships/customXml" Target="../ink/ink321.xml"/><Relationship Id="rId17" Type="http://schemas.openxmlformats.org/officeDocument/2006/relationships/customXml" Target="../ink/ink208.xml"/><Relationship Id="rId38" Type="http://schemas.openxmlformats.org/officeDocument/2006/relationships/image" Target="../media/image224.png"/><Relationship Id="rId59" Type="http://schemas.openxmlformats.org/officeDocument/2006/relationships/customXml" Target="../ink/ink229.xml"/><Relationship Id="rId103" Type="http://schemas.openxmlformats.org/officeDocument/2006/relationships/customXml" Target="../ink/ink251.xml"/><Relationship Id="rId124" Type="http://schemas.openxmlformats.org/officeDocument/2006/relationships/image" Target="../media/image267.png"/><Relationship Id="rId70" Type="http://schemas.openxmlformats.org/officeDocument/2006/relationships/image" Target="../media/image240.png"/><Relationship Id="rId91" Type="http://schemas.openxmlformats.org/officeDocument/2006/relationships/customXml" Target="../ink/ink245.xml"/><Relationship Id="rId145" Type="http://schemas.openxmlformats.org/officeDocument/2006/relationships/customXml" Target="../ink/ink272.xml"/><Relationship Id="rId166" Type="http://schemas.openxmlformats.org/officeDocument/2006/relationships/image" Target="../media/image288.png"/><Relationship Id="rId187" Type="http://schemas.openxmlformats.org/officeDocument/2006/relationships/customXml" Target="../ink/ink293.xml"/><Relationship Id="rId1" Type="http://schemas.openxmlformats.org/officeDocument/2006/relationships/slideLayout" Target="../slideLayouts/slideLayout2.xml"/><Relationship Id="rId212" Type="http://schemas.openxmlformats.org/officeDocument/2006/relationships/image" Target="../media/image311.png"/><Relationship Id="rId233" Type="http://schemas.openxmlformats.org/officeDocument/2006/relationships/customXml" Target="../ink/ink316.xml"/><Relationship Id="rId254" Type="http://schemas.openxmlformats.org/officeDocument/2006/relationships/image" Target="../media/image332.png"/><Relationship Id="rId28" Type="http://schemas.openxmlformats.org/officeDocument/2006/relationships/image" Target="../media/image219.png"/><Relationship Id="rId49" Type="http://schemas.openxmlformats.org/officeDocument/2006/relationships/customXml" Target="../ink/ink224.xml"/><Relationship Id="rId114" Type="http://schemas.openxmlformats.org/officeDocument/2006/relationships/image" Target="../media/image262.png"/><Relationship Id="rId60" Type="http://schemas.openxmlformats.org/officeDocument/2006/relationships/image" Target="../media/image235.png"/><Relationship Id="rId81" Type="http://schemas.openxmlformats.org/officeDocument/2006/relationships/customXml" Target="../ink/ink240.xml"/><Relationship Id="rId135" Type="http://schemas.openxmlformats.org/officeDocument/2006/relationships/customXml" Target="../ink/ink267.xml"/><Relationship Id="rId156" Type="http://schemas.openxmlformats.org/officeDocument/2006/relationships/image" Target="../media/image283.png"/><Relationship Id="rId177" Type="http://schemas.openxmlformats.org/officeDocument/2006/relationships/customXml" Target="../ink/ink288.xml"/><Relationship Id="rId198" Type="http://schemas.openxmlformats.org/officeDocument/2006/relationships/image" Target="../media/image304.png"/><Relationship Id="rId202" Type="http://schemas.openxmlformats.org/officeDocument/2006/relationships/image" Target="../media/image306.png"/><Relationship Id="rId223" Type="http://schemas.openxmlformats.org/officeDocument/2006/relationships/customXml" Target="../ink/ink311.xml"/><Relationship Id="rId244" Type="http://schemas.openxmlformats.org/officeDocument/2006/relationships/image" Target="../media/image327.png"/><Relationship Id="rId18" Type="http://schemas.openxmlformats.org/officeDocument/2006/relationships/image" Target="../media/image214.png"/><Relationship Id="rId39" Type="http://schemas.openxmlformats.org/officeDocument/2006/relationships/customXml" Target="../ink/ink219.xml"/><Relationship Id="rId50" Type="http://schemas.openxmlformats.org/officeDocument/2006/relationships/image" Target="../media/image230.png"/><Relationship Id="rId104" Type="http://schemas.openxmlformats.org/officeDocument/2006/relationships/image" Target="../media/image257.png"/><Relationship Id="rId125" Type="http://schemas.openxmlformats.org/officeDocument/2006/relationships/customXml" Target="../ink/ink262.xml"/><Relationship Id="rId146" Type="http://schemas.openxmlformats.org/officeDocument/2006/relationships/image" Target="../media/image278.png"/><Relationship Id="rId167" Type="http://schemas.openxmlformats.org/officeDocument/2006/relationships/customXml" Target="../ink/ink283.xml"/><Relationship Id="rId188" Type="http://schemas.openxmlformats.org/officeDocument/2006/relationships/image" Target="../media/image299.png"/><Relationship Id="rId71" Type="http://schemas.openxmlformats.org/officeDocument/2006/relationships/customXml" Target="../ink/ink235.xml"/><Relationship Id="rId92" Type="http://schemas.openxmlformats.org/officeDocument/2006/relationships/image" Target="../media/image251.png"/><Relationship Id="rId213" Type="http://schemas.openxmlformats.org/officeDocument/2006/relationships/customXml" Target="../ink/ink306.xml"/><Relationship Id="rId234" Type="http://schemas.openxmlformats.org/officeDocument/2006/relationships/image" Target="../media/image322.png"/><Relationship Id="rId2" Type="http://schemas.openxmlformats.org/officeDocument/2006/relationships/notesSlide" Target="../notesSlides/notesSlide8.xml"/><Relationship Id="rId29" Type="http://schemas.openxmlformats.org/officeDocument/2006/relationships/customXml" Target="../ink/ink214.xml"/><Relationship Id="rId255" Type="http://schemas.openxmlformats.org/officeDocument/2006/relationships/customXml" Target="../ink/ink327.xml"/><Relationship Id="rId40" Type="http://schemas.openxmlformats.org/officeDocument/2006/relationships/image" Target="../media/image225.png"/><Relationship Id="rId115" Type="http://schemas.openxmlformats.org/officeDocument/2006/relationships/customXml" Target="../ink/ink257.xml"/><Relationship Id="rId136" Type="http://schemas.openxmlformats.org/officeDocument/2006/relationships/image" Target="../media/image273.png"/><Relationship Id="rId157" Type="http://schemas.openxmlformats.org/officeDocument/2006/relationships/customXml" Target="../ink/ink278.xml"/><Relationship Id="rId178" Type="http://schemas.openxmlformats.org/officeDocument/2006/relationships/image" Target="../media/image294.png"/><Relationship Id="rId61" Type="http://schemas.openxmlformats.org/officeDocument/2006/relationships/customXml" Target="../ink/ink230.xml"/><Relationship Id="rId82" Type="http://schemas.openxmlformats.org/officeDocument/2006/relationships/image" Target="../media/image246.png"/><Relationship Id="rId199" Type="http://schemas.openxmlformats.org/officeDocument/2006/relationships/customXml" Target="../ink/ink299.xml"/><Relationship Id="rId203" Type="http://schemas.openxmlformats.org/officeDocument/2006/relationships/customXml" Target="../ink/ink301.xml"/><Relationship Id="rId19" Type="http://schemas.openxmlformats.org/officeDocument/2006/relationships/customXml" Target="../ink/ink209.xml"/><Relationship Id="rId224" Type="http://schemas.openxmlformats.org/officeDocument/2006/relationships/image" Target="../media/image317.png"/><Relationship Id="rId245" Type="http://schemas.openxmlformats.org/officeDocument/2006/relationships/customXml" Target="../ink/ink322.xml"/><Relationship Id="rId30" Type="http://schemas.openxmlformats.org/officeDocument/2006/relationships/image" Target="../media/image220.png"/><Relationship Id="rId105" Type="http://schemas.openxmlformats.org/officeDocument/2006/relationships/customXml" Target="../ink/ink252.xml"/><Relationship Id="rId126" Type="http://schemas.openxmlformats.org/officeDocument/2006/relationships/image" Target="../media/image268.png"/><Relationship Id="rId147" Type="http://schemas.openxmlformats.org/officeDocument/2006/relationships/customXml" Target="../ink/ink273.xml"/><Relationship Id="rId168" Type="http://schemas.openxmlformats.org/officeDocument/2006/relationships/image" Target="../media/image289.png"/><Relationship Id="rId51" Type="http://schemas.openxmlformats.org/officeDocument/2006/relationships/customXml" Target="../ink/ink225.xml"/><Relationship Id="rId72" Type="http://schemas.openxmlformats.org/officeDocument/2006/relationships/image" Target="../media/image241.png"/><Relationship Id="rId93" Type="http://schemas.openxmlformats.org/officeDocument/2006/relationships/customXml" Target="../ink/ink246.xml"/><Relationship Id="rId189" Type="http://schemas.openxmlformats.org/officeDocument/2006/relationships/customXml" Target="../ink/ink294.xml"/><Relationship Id="rId3" Type="http://schemas.openxmlformats.org/officeDocument/2006/relationships/customXml" Target="../ink/ink201.xml"/><Relationship Id="rId214" Type="http://schemas.openxmlformats.org/officeDocument/2006/relationships/image" Target="../media/image312.png"/><Relationship Id="rId235" Type="http://schemas.openxmlformats.org/officeDocument/2006/relationships/customXml" Target="../ink/ink317.xml"/><Relationship Id="rId256" Type="http://schemas.openxmlformats.org/officeDocument/2006/relationships/image" Target="../media/image333.png"/><Relationship Id="rId116" Type="http://schemas.openxmlformats.org/officeDocument/2006/relationships/image" Target="../media/image263.png"/><Relationship Id="rId137" Type="http://schemas.openxmlformats.org/officeDocument/2006/relationships/customXml" Target="../ink/ink268.xml"/><Relationship Id="rId158" Type="http://schemas.openxmlformats.org/officeDocument/2006/relationships/image" Target="../media/image284.png"/><Relationship Id="rId20" Type="http://schemas.openxmlformats.org/officeDocument/2006/relationships/image" Target="../media/image215.png"/><Relationship Id="rId41" Type="http://schemas.openxmlformats.org/officeDocument/2006/relationships/customXml" Target="../ink/ink220.xml"/><Relationship Id="rId62" Type="http://schemas.openxmlformats.org/officeDocument/2006/relationships/image" Target="../media/image236.png"/><Relationship Id="rId83" Type="http://schemas.openxmlformats.org/officeDocument/2006/relationships/customXml" Target="../ink/ink241.xml"/><Relationship Id="rId179" Type="http://schemas.openxmlformats.org/officeDocument/2006/relationships/customXml" Target="../ink/ink289.xml"/><Relationship Id="rId190" Type="http://schemas.openxmlformats.org/officeDocument/2006/relationships/image" Target="../media/image300.png"/><Relationship Id="rId204" Type="http://schemas.openxmlformats.org/officeDocument/2006/relationships/image" Target="../media/image307.png"/><Relationship Id="rId225" Type="http://schemas.openxmlformats.org/officeDocument/2006/relationships/customXml" Target="../ink/ink312.xml"/><Relationship Id="rId246" Type="http://schemas.openxmlformats.org/officeDocument/2006/relationships/image" Target="../media/image328.png"/><Relationship Id="rId106" Type="http://schemas.openxmlformats.org/officeDocument/2006/relationships/image" Target="../media/image258.png"/><Relationship Id="rId127" Type="http://schemas.openxmlformats.org/officeDocument/2006/relationships/customXml" Target="../ink/ink263.xml"/><Relationship Id="rId10" Type="http://schemas.openxmlformats.org/officeDocument/2006/relationships/image" Target="../media/image210.png"/><Relationship Id="rId31" Type="http://schemas.openxmlformats.org/officeDocument/2006/relationships/customXml" Target="../ink/ink215.xml"/><Relationship Id="rId52" Type="http://schemas.openxmlformats.org/officeDocument/2006/relationships/image" Target="../media/image231.png"/><Relationship Id="rId73" Type="http://schemas.openxmlformats.org/officeDocument/2006/relationships/customXml" Target="../ink/ink236.xml"/><Relationship Id="rId94" Type="http://schemas.openxmlformats.org/officeDocument/2006/relationships/image" Target="../media/image252.png"/><Relationship Id="rId148" Type="http://schemas.openxmlformats.org/officeDocument/2006/relationships/image" Target="../media/image279.png"/><Relationship Id="rId169" Type="http://schemas.openxmlformats.org/officeDocument/2006/relationships/customXml" Target="../ink/ink284.xml"/><Relationship Id="rId4" Type="http://schemas.openxmlformats.org/officeDocument/2006/relationships/image" Target="../media/image207.png"/><Relationship Id="rId180" Type="http://schemas.openxmlformats.org/officeDocument/2006/relationships/image" Target="../media/image295.png"/><Relationship Id="rId215" Type="http://schemas.openxmlformats.org/officeDocument/2006/relationships/customXml" Target="../ink/ink307.xml"/><Relationship Id="rId236" Type="http://schemas.openxmlformats.org/officeDocument/2006/relationships/image" Target="../media/image323.png"/><Relationship Id="rId257" Type="http://schemas.openxmlformats.org/officeDocument/2006/relationships/customXml" Target="../ink/ink328.xml"/></Relationships>
</file>

<file path=ppt/slides/_rels/slide11.xml.rels><?xml version="1.0" encoding="UTF-8" standalone="yes"?>
<Relationships xmlns="http://schemas.openxmlformats.org/package/2006/relationships"><Relationship Id="rId117" Type="http://schemas.openxmlformats.org/officeDocument/2006/relationships/customXml" Target="../ink/ink386.xml"/><Relationship Id="rId21" Type="http://schemas.openxmlformats.org/officeDocument/2006/relationships/customXml" Target="../ink/ink338.xml"/><Relationship Id="rId42" Type="http://schemas.openxmlformats.org/officeDocument/2006/relationships/image" Target="../media/image354.png"/><Relationship Id="rId63" Type="http://schemas.openxmlformats.org/officeDocument/2006/relationships/customXml" Target="../ink/ink359.xml"/><Relationship Id="rId84" Type="http://schemas.openxmlformats.org/officeDocument/2006/relationships/image" Target="../media/image375.png"/><Relationship Id="rId138" Type="http://schemas.openxmlformats.org/officeDocument/2006/relationships/image" Target="../media/image402.png"/><Relationship Id="rId159" Type="http://schemas.openxmlformats.org/officeDocument/2006/relationships/customXml" Target="../ink/ink407.xml"/><Relationship Id="rId170" Type="http://schemas.openxmlformats.org/officeDocument/2006/relationships/image" Target="../media/image418.png"/><Relationship Id="rId191" Type="http://schemas.openxmlformats.org/officeDocument/2006/relationships/customXml" Target="../ink/ink423.xml"/><Relationship Id="rId205" Type="http://schemas.openxmlformats.org/officeDocument/2006/relationships/customXml" Target="../ink/ink430.xml"/><Relationship Id="rId226" Type="http://schemas.openxmlformats.org/officeDocument/2006/relationships/image" Target="../media/image446.png"/><Relationship Id="rId247" Type="http://schemas.openxmlformats.org/officeDocument/2006/relationships/customXml" Target="../ink/ink451.xml"/><Relationship Id="rId107" Type="http://schemas.openxmlformats.org/officeDocument/2006/relationships/customXml" Target="../ink/ink381.xml"/><Relationship Id="rId11" Type="http://schemas.openxmlformats.org/officeDocument/2006/relationships/customXml" Target="../ink/ink333.xml"/><Relationship Id="rId32" Type="http://schemas.openxmlformats.org/officeDocument/2006/relationships/image" Target="../media/image349.png"/><Relationship Id="rId53" Type="http://schemas.openxmlformats.org/officeDocument/2006/relationships/customXml" Target="../ink/ink354.xml"/><Relationship Id="rId74" Type="http://schemas.openxmlformats.org/officeDocument/2006/relationships/image" Target="../media/image370.png"/><Relationship Id="rId128" Type="http://schemas.openxmlformats.org/officeDocument/2006/relationships/image" Target="../media/image397.png"/><Relationship Id="rId149" Type="http://schemas.openxmlformats.org/officeDocument/2006/relationships/customXml" Target="../ink/ink402.xml"/><Relationship Id="rId5" Type="http://schemas.openxmlformats.org/officeDocument/2006/relationships/customXml" Target="../ink/ink330.xml"/><Relationship Id="rId95" Type="http://schemas.openxmlformats.org/officeDocument/2006/relationships/customXml" Target="../ink/ink375.xml"/><Relationship Id="rId160" Type="http://schemas.openxmlformats.org/officeDocument/2006/relationships/image" Target="../media/image413.png"/><Relationship Id="rId181" Type="http://schemas.openxmlformats.org/officeDocument/2006/relationships/customXml" Target="../ink/ink418.xml"/><Relationship Id="rId216" Type="http://schemas.openxmlformats.org/officeDocument/2006/relationships/image" Target="../media/image441.png"/><Relationship Id="rId237" Type="http://schemas.openxmlformats.org/officeDocument/2006/relationships/customXml" Target="../ink/ink446.xml"/><Relationship Id="rId258" Type="http://schemas.openxmlformats.org/officeDocument/2006/relationships/image" Target="../media/image462.png"/><Relationship Id="rId22" Type="http://schemas.openxmlformats.org/officeDocument/2006/relationships/image" Target="../media/image344.png"/><Relationship Id="rId43" Type="http://schemas.openxmlformats.org/officeDocument/2006/relationships/customXml" Target="../ink/ink349.xml"/><Relationship Id="rId64" Type="http://schemas.openxmlformats.org/officeDocument/2006/relationships/image" Target="../media/image365.png"/><Relationship Id="rId118" Type="http://schemas.openxmlformats.org/officeDocument/2006/relationships/image" Target="../media/image392.png"/><Relationship Id="rId139" Type="http://schemas.openxmlformats.org/officeDocument/2006/relationships/customXml" Target="../ink/ink397.xml"/><Relationship Id="rId85" Type="http://schemas.openxmlformats.org/officeDocument/2006/relationships/customXml" Target="../ink/ink370.xml"/><Relationship Id="rId150" Type="http://schemas.openxmlformats.org/officeDocument/2006/relationships/image" Target="../media/image408.png"/><Relationship Id="rId171" Type="http://schemas.openxmlformats.org/officeDocument/2006/relationships/customXml" Target="../ink/ink413.xml"/><Relationship Id="rId192" Type="http://schemas.openxmlformats.org/officeDocument/2006/relationships/image" Target="../media/image429.png"/><Relationship Id="rId206" Type="http://schemas.openxmlformats.org/officeDocument/2006/relationships/image" Target="../media/image436.png"/><Relationship Id="rId227" Type="http://schemas.openxmlformats.org/officeDocument/2006/relationships/customXml" Target="../ink/ink441.xml"/><Relationship Id="rId248" Type="http://schemas.openxmlformats.org/officeDocument/2006/relationships/image" Target="../media/image457.png"/><Relationship Id="rId12" Type="http://schemas.openxmlformats.org/officeDocument/2006/relationships/image" Target="../media/image339.png"/><Relationship Id="rId33" Type="http://schemas.openxmlformats.org/officeDocument/2006/relationships/customXml" Target="../ink/ink344.xml"/><Relationship Id="rId108" Type="http://schemas.openxmlformats.org/officeDocument/2006/relationships/image" Target="../media/image387.png"/><Relationship Id="rId129" Type="http://schemas.openxmlformats.org/officeDocument/2006/relationships/customXml" Target="../ink/ink392.xml"/><Relationship Id="rId54" Type="http://schemas.openxmlformats.org/officeDocument/2006/relationships/image" Target="../media/image360.png"/><Relationship Id="rId75" Type="http://schemas.openxmlformats.org/officeDocument/2006/relationships/customXml" Target="../ink/ink365.xml"/><Relationship Id="rId96" Type="http://schemas.openxmlformats.org/officeDocument/2006/relationships/image" Target="../media/image381.png"/><Relationship Id="rId140" Type="http://schemas.openxmlformats.org/officeDocument/2006/relationships/image" Target="../media/image403.png"/><Relationship Id="rId161" Type="http://schemas.openxmlformats.org/officeDocument/2006/relationships/customXml" Target="../ink/ink408.xml"/><Relationship Id="rId182" Type="http://schemas.openxmlformats.org/officeDocument/2006/relationships/image" Target="../media/image424.png"/><Relationship Id="rId217" Type="http://schemas.openxmlformats.org/officeDocument/2006/relationships/customXml" Target="../ink/ink436.xml"/><Relationship Id="rId6" Type="http://schemas.openxmlformats.org/officeDocument/2006/relationships/image" Target="../media/image336.png"/><Relationship Id="rId238" Type="http://schemas.openxmlformats.org/officeDocument/2006/relationships/image" Target="../media/image452.png"/><Relationship Id="rId23" Type="http://schemas.openxmlformats.org/officeDocument/2006/relationships/customXml" Target="../ink/ink339.xml"/><Relationship Id="rId119" Type="http://schemas.openxmlformats.org/officeDocument/2006/relationships/customXml" Target="../ink/ink387.xml"/><Relationship Id="rId44" Type="http://schemas.openxmlformats.org/officeDocument/2006/relationships/image" Target="../media/image355.png"/><Relationship Id="rId65" Type="http://schemas.openxmlformats.org/officeDocument/2006/relationships/customXml" Target="../ink/ink360.xml"/><Relationship Id="rId86" Type="http://schemas.openxmlformats.org/officeDocument/2006/relationships/image" Target="../media/image376.png"/><Relationship Id="rId130" Type="http://schemas.openxmlformats.org/officeDocument/2006/relationships/image" Target="../media/image398.png"/><Relationship Id="rId151" Type="http://schemas.openxmlformats.org/officeDocument/2006/relationships/customXml" Target="../ink/ink403.xml"/><Relationship Id="rId172" Type="http://schemas.openxmlformats.org/officeDocument/2006/relationships/image" Target="../media/image419.png"/><Relationship Id="rId193" Type="http://schemas.openxmlformats.org/officeDocument/2006/relationships/customXml" Target="../ink/ink424.xml"/><Relationship Id="rId207" Type="http://schemas.openxmlformats.org/officeDocument/2006/relationships/customXml" Target="../ink/ink431.xml"/><Relationship Id="rId228" Type="http://schemas.openxmlformats.org/officeDocument/2006/relationships/image" Target="../media/image447.png"/><Relationship Id="rId249" Type="http://schemas.openxmlformats.org/officeDocument/2006/relationships/customXml" Target="../ink/ink452.xml"/><Relationship Id="rId13" Type="http://schemas.openxmlformats.org/officeDocument/2006/relationships/customXml" Target="../ink/ink334.xml"/><Relationship Id="rId109" Type="http://schemas.openxmlformats.org/officeDocument/2006/relationships/customXml" Target="../ink/ink382.xml"/><Relationship Id="rId34" Type="http://schemas.openxmlformats.org/officeDocument/2006/relationships/image" Target="../media/image350.png"/><Relationship Id="rId55" Type="http://schemas.openxmlformats.org/officeDocument/2006/relationships/customXml" Target="../ink/ink355.xml"/><Relationship Id="rId76" Type="http://schemas.openxmlformats.org/officeDocument/2006/relationships/image" Target="../media/image371.png"/><Relationship Id="rId97" Type="http://schemas.openxmlformats.org/officeDocument/2006/relationships/customXml" Target="../ink/ink376.xml"/><Relationship Id="rId120" Type="http://schemas.openxmlformats.org/officeDocument/2006/relationships/image" Target="../media/image393.png"/><Relationship Id="rId141" Type="http://schemas.openxmlformats.org/officeDocument/2006/relationships/customXml" Target="../ink/ink398.xml"/><Relationship Id="rId7" Type="http://schemas.openxmlformats.org/officeDocument/2006/relationships/customXml" Target="../ink/ink331.xml"/><Relationship Id="rId162" Type="http://schemas.openxmlformats.org/officeDocument/2006/relationships/image" Target="../media/image414.png"/><Relationship Id="rId183" Type="http://schemas.openxmlformats.org/officeDocument/2006/relationships/customXml" Target="../ink/ink419.xml"/><Relationship Id="rId218" Type="http://schemas.openxmlformats.org/officeDocument/2006/relationships/image" Target="../media/image442.png"/><Relationship Id="rId239" Type="http://schemas.openxmlformats.org/officeDocument/2006/relationships/customXml" Target="../ink/ink447.xml"/><Relationship Id="rId250" Type="http://schemas.openxmlformats.org/officeDocument/2006/relationships/image" Target="../media/image458.png"/><Relationship Id="rId24" Type="http://schemas.openxmlformats.org/officeDocument/2006/relationships/image" Target="../media/image345.png"/><Relationship Id="rId45" Type="http://schemas.openxmlformats.org/officeDocument/2006/relationships/customXml" Target="../ink/ink350.xml"/><Relationship Id="rId66" Type="http://schemas.openxmlformats.org/officeDocument/2006/relationships/image" Target="../media/image366.png"/><Relationship Id="rId87" Type="http://schemas.openxmlformats.org/officeDocument/2006/relationships/customXml" Target="../ink/ink371.xml"/><Relationship Id="rId110" Type="http://schemas.openxmlformats.org/officeDocument/2006/relationships/image" Target="../media/image388.png"/><Relationship Id="rId131" Type="http://schemas.openxmlformats.org/officeDocument/2006/relationships/customXml" Target="../ink/ink393.xml"/><Relationship Id="rId152" Type="http://schemas.openxmlformats.org/officeDocument/2006/relationships/image" Target="../media/image409.png"/><Relationship Id="rId173" Type="http://schemas.openxmlformats.org/officeDocument/2006/relationships/customXml" Target="../ink/ink414.xml"/><Relationship Id="rId194" Type="http://schemas.openxmlformats.org/officeDocument/2006/relationships/image" Target="../media/image430.png"/><Relationship Id="rId208" Type="http://schemas.openxmlformats.org/officeDocument/2006/relationships/image" Target="../media/image437.png"/><Relationship Id="rId229" Type="http://schemas.openxmlformats.org/officeDocument/2006/relationships/customXml" Target="../ink/ink442.xml"/><Relationship Id="rId240" Type="http://schemas.openxmlformats.org/officeDocument/2006/relationships/image" Target="../media/image453.png"/><Relationship Id="rId14" Type="http://schemas.openxmlformats.org/officeDocument/2006/relationships/image" Target="../media/image340.png"/><Relationship Id="rId35" Type="http://schemas.openxmlformats.org/officeDocument/2006/relationships/customXml" Target="../ink/ink345.xml"/><Relationship Id="rId56" Type="http://schemas.openxmlformats.org/officeDocument/2006/relationships/image" Target="../media/image361.png"/><Relationship Id="rId77" Type="http://schemas.openxmlformats.org/officeDocument/2006/relationships/customXml" Target="../ink/ink366.xml"/><Relationship Id="rId100" Type="http://schemas.openxmlformats.org/officeDocument/2006/relationships/image" Target="../media/image383.png"/><Relationship Id="rId8" Type="http://schemas.openxmlformats.org/officeDocument/2006/relationships/image" Target="../media/image337.png"/><Relationship Id="rId98" Type="http://schemas.openxmlformats.org/officeDocument/2006/relationships/image" Target="../media/image382.png"/><Relationship Id="rId121" Type="http://schemas.openxmlformats.org/officeDocument/2006/relationships/customXml" Target="../ink/ink388.xml"/><Relationship Id="rId142" Type="http://schemas.openxmlformats.org/officeDocument/2006/relationships/image" Target="../media/image404.png"/><Relationship Id="rId163" Type="http://schemas.openxmlformats.org/officeDocument/2006/relationships/customXml" Target="../ink/ink409.xml"/><Relationship Id="rId184" Type="http://schemas.openxmlformats.org/officeDocument/2006/relationships/image" Target="../media/image425.png"/><Relationship Id="rId219" Type="http://schemas.openxmlformats.org/officeDocument/2006/relationships/customXml" Target="../ink/ink437.xml"/><Relationship Id="rId230" Type="http://schemas.openxmlformats.org/officeDocument/2006/relationships/image" Target="../media/image448.png"/><Relationship Id="rId251" Type="http://schemas.openxmlformats.org/officeDocument/2006/relationships/customXml" Target="../ink/ink453.xml"/><Relationship Id="rId25" Type="http://schemas.openxmlformats.org/officeDocument/2006/relationships/customXml" Target="../ink/ink340.xml"/><Relationship Id="rId46" Type="http://schemas.openxmlformats.org/officeDocument/2006/relationships/image" Target="../media/image356.png"/><Relationship Id="rId67" Type="http://schemas.openxmlformats.org/officeDocument/2006/relationships/customXml" Target="../ink/ink361.xml"/><Relationship Id="rId88" Type="http://schemas.openxmlformats.org/officeDocument/2006/relationships/image" Target="../media/image377.png"/><Relationship Id="rId111" Type="http://schemas.openxmlformats.org/officeDocument/2006/relationships/customXml" Target="../ink/ink383.xml"/><Relationship Id="rId132" Type="http://schemas.openxmlformats.org/officeDocument/2006/relationships/image" Target="../media/image399.png"/><Relationship Id="rId153" Type="http://schemas.openxmlformats.org/officeDocument/2006/relationships/customXml" Target="../ink/ink404.xml"/><Relationship Id="rId174" Type="http://schemas.openxmlformats.org/officeDocument/2006/relationships/image" Target="../media/image420.png"/><Relationship Id="rId195" Type="http://schemas.openxmlformats.org/officeDocument/2006/relationships/customXml" Target="../ink/ink425.xml"/><Relationship Id="rId209" Type="http://schemas.openxmlformats.org/officeDocument/2006/relationships/customXml" Target="../ink/ink432.xml"/><Relationship Id="rId220" Type="http://schemas.openxmlformats.org/officeDocument/2006/relationships/image" Target="../media/image443.png"/><Relationship Id="rId241" Type="http://schemas.openxmlformats.org/officeDocument/2006/relationships/customXml" Target="../ink/ink448.xml"/><Relationship Id="rId15" Type="http://schemas.openxmlformats.org/officeDocument/2006/relationships/customXml" Target="../ink/ink335.xml"/><Relationship Id="rId36" Type="http://schemas.openxmlformats.org/officeDocument/2006/relationships/image" Target="../media/image351.png"/><Relationship Id="rId57" Type="http://schemas.openxmlformats.org/officeDocument/2006/relationships/customXml" Target="../ink/ink356.xml"/><Relationship Id="rId78" Type="http://schemas.openxmlformats.org/officeDocument/2006/relationships/image" Target="../media/image372.png"/><Relationship Id="rId99" Type="http://schemas.openxmlformats.org/officeDocument/2006/relationships/customXml" Target="../ink/ink377.xml"/><Relationship Id="rId101" Type="http://schemas.openxmlformats.org/officeDocument/2006/relationships/customXml" Target="../ink/ink378.xml"/><Relationship Id="rId122" Type="http://schemas.openxmlformats.org/officeDocument/2006/relationships/image" Target="../media/image394.png"/><Relationship Id="rId143" Type="http://schemas.openxmlformats.org/officeDocument/2006/relationships/customXml" Target="../ink/ink399.xml"/><Relationship Id="rId164" Type="http://schemas.openxmlformats.org/officeDocument/2006/relationships/image" Target="../media/image415.png"/><Relationship Id="rId185" Type="http://schemas.openxmlformats.org/officeDocument/2006/relationships/customXml" Target="../ink/ink420.xml"/><Relationship Id="rId9" Type="http://schemas.openxmlformats.org/officeDocument/2006/relationships/customXml" Target="../ink/ink332.xml"/><Relationship Id="rId210" Type="http://schemas.openxmlformats.org/officeDocument/2006/relationships/image" Target="../media/image438.png"/><Relationship Id="rId26" Type="http://schemas.openxmlformats.org/officeDocument/2006/relationships/image" Target="../media/image346.png"/><Relationship Id="rId231" Type="http://schemas.openxmlformats.org/officeDocument/2006/relationships/customXml" Target="../ink/ink443.xml"/><Relationship Id="rId252" Type="http://schemas.openxmlformats.org/officeDocument/2006/relationships/image" Target="../media/image459.png"/><Relationship Id="rId47" Type="http://schemas.openxmlformats.org/officeDocument/2006/relationships/customXml" Target="../ink/ink351.xml"/><Relationship Id="rId68" Type="http://schemas.openxmlformats.org/officeDocument/2006/relationships/image" Target="../media/image367.png"/><Relationship Id="rId89" Type="http://schemas.openxmlformats.org/officeDocument/2006/relationships/customXml" Target="../ink/ink372.xml"/><Relationship Id="rId112" Type="http://schemas.openxmlformats.org/officeDocument/2006/relationships/image" Target="../media/image389.png"/><Relationship Id="rId133" Type="http://schemas.openxmlformats.org/officeDocument/2006/relationships/customXml" Target="../ink/ink394.xml"/><Relationship Id="rId154" Type="http://schemas.openxmlformats.org/officeDocument/2006/relationships/image" Target="../media/image410.png"/><Relationship Id="rId175" Type="http://schemas.openxmlformats.org/officeDocument/2006/relationships/customXml" Target="../ink/ink415.xml"/><Relationship Id="rId196" Type="http://schemas.openxmlformats.org/officeDocument/2006/relationships/image" Target="../media/image431.png"/><Relationship Id="rId200" Type="http://schemas.openxmlformats.org/officeDocument/2006/relationships/image" Target="../media/image433.png"/><Relationship Id="rId16" Type="http://schemas.openxmlformats.org/officeDocument/2006/relationships/image" Target="../media/image341.png"/><Relationship Id="rId221" Type="http://schemas.openxmlformats.org/officeDocument/2006/relationships/customXml" Target="../ink/ink438.xml"/><Relationship Id="rId242" Type="http://schemas.openxmlformats.org/officeDocument/2006/relationships/image" Target="../media/image454.png"/><Relationship Id="rId37" Type="http://schemas.openxmlformats.org/officeDocument/2006/relationships/customXml" Target="../ink/ink346.xml"/><Relationship Id="rId58" Type="http://schemas.openxmlformats.org/officeDocument/2006/relationships/image" Target="../media/image362.png"/><Relationship Id="rId79" Type="http://schemas.openxmlformats.org/officeDocument/2006/relationships/customXml" Target="../ink/ink367.xml"/><Relationship Id="rId102" Type="http://schemas.openxmlformats.org/officeDocument/2006/relationships/image" Target="../media/image384.png"/><Relationship Id="rId123" Type="http://schemas.openxmlformats.org/officeDocument/2006/relationships/customXml" Target="../ink/ink389.xml"/><Relationship Id="rId144" Type="http://schemas.openxmlformats.org/officeDocument/2006/relationships/image" Target="../media/image405.png"/><Relationship Id="rId90" Type="http://schemas.openxmlformats.org/officeDocument/2006/relationships/image" Target="../media/image378.png"/><Relationship Id="rId165" Type="http://schemas.openxmlformats.org/officeDocument/2006/relationships/customXml" Target="../ink/ink410.xml"/><Relationship Id="rId186" Type="http://schemas.openxmlformats.org/officeDocument/2006/relationships/image" Target="../media/image426.png"/><Relationship Id="rId211" Type="http://schemas.openxmlformats.org/officeDocument/2006/relationships/customXml" Target="../ink/ink433.xml"/><Relationship Id="rId232" Type="http://schemas.openxmlformats.org/officeDocument/2006/relationships/image" Target="../media/image449.png"/><Relationship Id="rId253" Type="http://schemas.openxmlformats.org/officeDocument/2006/relationships/customXml" Target="../ink/ink454.xml"/><Relationship Id="rId27" Type="http://schemas.openxmlformats.org/officeDocument/2006/relationships/customXml" Target="../ink/ink341.xml"/><Relationship Id="rId48" Type="http://schemas.openxmlformats.org/officeDocument/2006/relationships/image" Target="../media/image357.png"/><Relationship Id="rId69" Type="http://schemas.openxmlformats.org/officeDocument/2006/relationships/customXml" Target="../ink/ink362.xml"/><Relationship Id="rId113" Type="http://schemas.openxmlformats.org/officeDocument/2006/relationships/customXml" Target="../ink/ink384.xml"/><Relationship Id="rId134" Type="http://schemas.openxmlformats.org/officeDocument/2006/relationships/image" Target="../media/image400.png"/><Relationship Id="rId80" Type="http://schemas.openxmlformats.org/officeDocument/2006/relationships/image" Target="../media/image373.png"/><Relationship Id="rId155" Type="http://schemas.openxmlformats.org/officeDocument/2006/relationships/customXml" Target="../ink/ink405.xml"/><Relationship Id="rId176" Type="http://schemas.openxmlformats.org/officeDocument/2006/relationships/image" Target="../media/image421.png"/><Relationship Id="rId197" Type="http://schemas.openxmlformats.org/officeDocument/2006/relationships/customXml" Target="../ink/ink426.xml"/><Relationship Id="rId201" Type="http://schemas.openxmlformats.org/officeDocument/2006/relationships/customXml" Target="../ink/ink428.xml"/><Relationship Id="rId222" Type="http://schemas.openxmlformats.org/officeDocument/2006/relationships/image" Target="../media/image444.png"/><Relationship Id="rId243" Type="http://schemas.openxmlformats.org/officeDocument/2006/relationships/customXml" Target="../ink/ink449.xml"/><Relationship Id="rId17" Type="http://schemas.openxmlformats.org/officeDocument/2006/relationships/customXml" Target="../ink/ink336.xml"/><Relationship Id="rId38" Type="http://schemas.openxmlformats.org/officeDocument/2006/relationships/image" Target="../media/image352.png"/><Relationship Id="rId59" Type="http://schemas.openxmlformats.org/officeDocument/2006/relationships/customXml" Target="../ink/ink357.xml"/><Relationship Id="rId103" Type="http://schemas.openxmlformats.org/officeDocument/2006/relationships/customXml" Target="../ink/ink379.xml"/><Relationship Id="rId124" Type="http://schemas.openxmlformats.org/officeDocument/2006/relationships/image" Target="../media/image395.png"/><Relationship Id="rId70" Type="http://schemas.openxmlformats.org/officeDocument/2006/relationships/image" Target="../media/image368.png"/><Relationship Id="rId91" Type="http://schemas.openxmlformats.org/officeDocument/2006/relationships/customXml" Target="../ink/ink373.xml"/><Relationship Id="rId145" Type="http://schemas.openxmlformats.org/officeDocument/2006/relationships/customXml" Target="../ink/ink400.xml"/><Relationship Id="rId166" Type="http://schemas.openxmlformats.org/officeDocument/2006/relationships/image" Target="../media/image416.png"/><Relationship Id="rId187" Type="http://schemas.openxmlformats.org/officeDocument/2006/relationships/customXml" Target="../ink/ink421.xml"/><Relationship Id="rId1" Type="http://schemas.openxmlformats.org/officeDocument/2006/relationships/slideLayout" Target="../slideLayouts/slideLayout2.xml"/><Relationship Id="rId212" Type="http://schemas.openxmlformats.org/officeDocument/2006/relationships/image" Target="../media/image439.png"/><Relationship Id="rId233" Type="http://schemas.openxmlformats.org/officeDocument/2006/relationships/customXml" Target="../ink/ink444.xml"/><Relationship Id="rId254" Type="http://schemas.openxmlformats.org/officeDocument/2006/relationships/image" Target="../media/image460.png"/><Relationship Id="rId28" Type="http://schemas.openxmlformats.org/officeDocument/2006/relationships/image" Target="../media/image347.png"/><Relationship Id="rId49" Type="http://schemas.openxmlformats.org/officeDocument/2006/relationships/customXml" Target="../ink/ink352.xml"/><Relationship Id="rId114" Type="http://schemas.openxmlformats.org/officeDocument/2006/relationships/image" Target="../media/image390.png"/><Relationship Id="rId60" Type="http://schemas.openxmlformats.org/officeDocument/2006/relationships/image" Target="../media/image363.png"/><Relationship Id="rId81" Type="http://schemas.openxmlformats.org/officeDocument/2006/relationships/customXml" Target="../ink/ink368.xml"/><Relationship Id="rId135" Type="http://schemas.openxmlformats.org/officeDocument/2006/relationships/customXml" Target="../ink/ink395.xml"/><Relationship Id="rId156" Type="http://schemas.openxmlformats.org/officeDocument/2006/relationships/image" Target="../media/image411.png"/><Relationship Id="rId177" Type="http://schemas.openxmlformats.org/officeDocument/2006/relationships/customXml" Target="../ink/ink416.xml"/><Relationship Id="rId198" Type="http://schemas.openxmlformats.org/officeDocument/2006/relationships/image" Target="../media/image432.png"/><Relationship Id="rId202" Type="http://schemas.openxmlformats.org/officeDocument/2006/relationships/image" Target="../media/image434.png"/><Relationship Id="rId223" Type="http://schemas.openxmlformats.org/officeDocument/2006/relationships/customXml" Target="../ink/ink439.xml"/><Relationship Id="rId244" Type="http://schemas.openxmlformats.org/officeDocument/2006/relationships/image" Target="../media/image455.png"/><Relationship Id="rId18" Type="http://schemas.openxmlformats.org/officeDocument/2006/relationships/image" Target="../media/image342.png"/><Relationship Id="rId39" Type="http://schemas.openxmlformats.org/officeDocument/2006/relationships/customXml" Target="../ink/ink347.xml"/><Relationship Id="rId50" Type="http://schemas.openxmlformats.org/officeDocument/2006/relationships/image" Target="../media/image358.png"/><Relationship Id="rId104" Type="http://schemas.openxmlformats.org/officeDocument/2006/relationships/image" Target="../media/image385.png"/><Relationship Id="rId125" Type="http://schemas.openxmlformats.org/officeDocument/2006/relationships/customXml" Target="../ink/ink390.xml"/><Relationship Id="rId146" Type="http://schemas.openxmlformats.org/officeDocument/2006/relationships/image" Target="../media/image406.png"/><Relationship Id="rId167" Type="http://schemas.openxmlformats.org/officeDocument/2006/relationships/customXml" Target="../ink/ink411.xml"/><Relationship Id="rId188" Type="http://schemas.openxmlformats.org/officeDocument/2006/relationships/image" Target="../media/image427.png"/><Relationship Id="rId71" Type="http://schemas.openxmlformats.org/officeDocument/2006/relationships/customXml" Target="../ink/ink363.xml"/><Relationship Id="rId92" Type="http://schemas.openxmlformats.org/officeDocument/2006/relationships/image" Target="../media/image379.png"/><Relationship Id="rId213" Type="http://schemas.openxmlformats.org/officeDocument/2006/relationships/customXml" Target="../ink/ink434.xml"/><Relationship Id="rId234" Type="http://schemas.openxmlformats.org/officeDocument/2006/relationships/image" Target="../media/image450.png"/><Relationship Id="rId2" Type="http://schemas.openxmlformats.org/officeDocument/2006/relationships/notesSlide" Target="../notesSlides/notesSlide9.xml"/><Relationship Id="rId29" Type="http://schemas.openxmlformats.org/officeDocument/2006/relationships/customXml" Target="../ink/ink342.xml"/><Relationship Id="rId255" Type="http://schemas.openxmlformats.org/officeDocument/2006/relationships/customXml" Target="../ink/ink455.xml"/><Relationship Id="rId40" Type="http://schemas.openxmlformats.org/officeDocument/2006/relationships/image" Target="../media/image353.png"/><Relationship Id="rId115" Type="http://schemas.openxmlformats.org/officeDocument/2006/relationships/customXml" Target="../ink/ink385.xml"/><Relationship Id="rId136" Type="http://schemas.openxmlformats.org/officeDocument/2006/relationships/image" Target="../media/image401.png"/><Relationship Id="rId157" Type="http://schemas.openxmlformats.org/officeDocument/2006/relationships/customXml" Target="../ink/ink406.xml"/><Relationship Id="rId178" Type="http://schemas.openxmlformats.org/officeDocument/2006/relationships/image" Target="../media/image422.png"/><Relationship Id="rId61" Type="http://schemas.openxmlformats.org/officeDocument/2006/relationships/customXml" Target="../ink/ink358.xml"/><Relationship Id="rId82" Type="http://schemas.openxmlformats.org/officeDocument/2006/relationships/image" Target="../media/image374.png"/><Relationship Id="rId199" Type="http://schemas.openxmlformats.org/officeDocument/2006/relationships/customXml" Target="../ink/ink427.xml"/><Relationship Id="rId203" Type="http://schemas.openxmlformats.org/officeDocument/2006/relationships/customXml" Target="../ink/ink429.xml"/><Relationship Id="rId19" Type="http://schemas.openxmlformats.org/officeDocument/2006/relationships/customXml" Target="../ink/ink337.xml"/><Relationship Id="rId224" Type="http://schemas.openxmlformats.org/officeDocument/2006/relationships/image" Target="../media/image445.png"/><Relationship Id="rId245" Type="http://schemas.openxmlformats.org/officeDocument/2006/relationships/customXml" Target="../ink/ink450.xml"/><Relationship Id="rId30" Type="http://schemas.openxmlformats.org/officeDocument/2006/relationships/image" Target="../media/image348.png"/><Relationship Id="rId105" Type="http://schemas.openxmlformats.org/officeDocument/2006/relationships/customXml" Target="../ink/ink380.xml"/><Relationship Id="rId126" Type="http://schemas.openxmlformats.org/officeDocument/2006/relationships/image" Target="../media/image396.png"/><Relationship Id="rId147" Type="http://schemas.openxmlformats.org/officeDocument/2006/relationships/customXml" Target="../ink/ink401.xml"/><Relationship Id="rId168" Type="http://schemas.openxmlformats.org/officeDocument/2006/relationships/image" Target="../media/image417.png"/><Relationship Id="rId51" Type="http://schemas.openxmlformats.org/officeDocument/2006/relationships/customXml" Target="../ink/ink353.xml"/><Relationship Id="rId72" Type="http://schemas.openxmlformats.org/officeDocument/2006/relationships/image" Target="../media/image369.png"/><Relationship Id="rId93" Type="http://schemas.openxmlformats.org/officeDocument/2006/relationships/customXml" Target="../ink/ink374.xml"/><Relationship Id="rId189" Type="http://schemas.openxmlformats.org/officeDocument/2006/relationships/customXml" Target="../ink/ink422.xml"/><Relationship Id="rId3" Type="http://schemas.openxmlformats.org/officeDocument/2006/relationships/customXml" Target="../ink/ink329.xml"/><Relationship Id="rId214" Type="http://schemas.openxmlformats.org/officeDocument/2006/relationships/image" Target="../media/image440.png"/><Relationship Id="rId235" Type="http://schemas.openxmlformats.org/officeDocument/2006/relationships/customXml" Target="../ink/ink445.xml"/><Relationship Id="rId256" Type="http://schemas.openxmlformats.org/officeDocument/2006/relationships/image" Target="../media/image461.png"/><Relationship Id="rId116" Type="http://schemas.openxmlformats.org/officeDocument/2006/relationships/image" Target="../media/image391.png"/><Relationship Id="rId137" Type="http://schemas.openxmlformats.org/officeDocument/2006/relationships/customXml" Target="../ink/ink396.xml"/><Relationship Id="rId158" Type="http://schemas.openxmlformats.org/officeDocument/2006/relationships/image" Target="../media/image412.png"/><Relationship Id="rId20" Type="http://schemas.openxmlformats.org/officeDocument/2006/relationships/image" Target="../media/image343.png"/><Relationship Id="rId41" Type="http://schemas.openxmlformats.org/officeDocument/2006/relationships/customXml" Target="../ink/ink348.xml"/><Relationship Id="rId62" Type="http://schemas.openxmlformats.org/officeDocument/2006/relationships/image" Target="../media/image364.png"/><Relationship Id="rId83" Type="http://schemas.openxmlformats.org/officeDocument/2006/relationships/customXml" Target="../ink/ink369.xml"/><Relationship Id="rId179" Type="http://schemas.openxmlformats.org/officeDocument/2006/relationships/customXml" Target="../ink/ink417.xml"/><Relationship Id="rId190" Type="http://schemas.openxmlformats.org/officeDocument/2006/relationships/image" Target="../media/image428.png"/><Relationship Id="rId204" Type="http://schemas.openxmlformats.org/officeDocument/2006/relationships/image" Target="../media/image435.png"/><Relationship Id="rId225" Type="http://schemas.openxmlformats.org/officeDocument/2006/relationships/customXml" Target="../ink/ink440.xml"/><Relationship Id="rId246" Type="http://schemas.openxmlformats.org/officeDocument/2006/relationships/image" Target="../media/image456.png"/><Relationship Id="rId106" Type="http://schemas.openxmlformats.org/officeDocument/2006/relationships/image" Target="../media/image386.png"/><Relationship Id="rId127" Type="http://schemas.openxmlformats.org/officeDocument/2006/relationships/customXml" Target="../ink/ink391.xml"/><Relationship Id="rId10" Type="http://schemas.openxmlformats.org/officeDocument/2006/relationships/image" Target="../media/image338.png"/><Relationship Id="rId31" Type="http://schemas.openxmlformats.org/officeDocument/2006/relationships/customXml" Target="../ink/ink343.xml"/><Relationship Id="rId52" Type="http://schemas.openxmlformats.org/officeDocument/2006/relationships/image" Target="../media/image359.png"/><Relationship Id="rId73" Type="http://schemas.openxmlformats.org/officeDocument/2006/relationships/customXml" Target="../ink/ink364.xml"/><Relationship Id="rId94" Type="http://schemas.openxmlformats.org/officeDocument/2006/relationships/image" Target="../media/image380.png"/><Relationship Id="rId148" Type="http://schemas.openxmlformats.org/officeDocument/2006/relationships/image" Target="../media/image407.png"/><Relationship Id="rId169" Type="http://schemas.openxmlformats.org/officeDocument/2006/relationships/customXml" Target="../ink/ink412.xml"/><Relationship Id="rId4" Type="http://schemas.openxmlformats.org/officeDocument/2006/relationships/image" Target="../media/image335.png"/><Relationship Id="rId180" Type="http://schemas.openxmlformats.org/officeDocument/2006/relationships/image" Target="../media/image423.png"/><Relationship Id="rId215" Type="http://schemas.openxmlformats.org/officeDocument/2006/relationships/customXml" Target="../ink/ink435.xml"/><Relationship Id="rId236" Type="http://schemas.openxmlformats.org/officeDocument/2006/relationships/image" Target="../media/image451.png"/><Relationship Id="rId257" Type="http://schemas.openxmlformats.org/officeDocument/2006/relationships/customXml" Target="../ink/ink456.xml"/></Relationships>
</file>

<file path=ppt/slides/_rels/slide12.xml.rels><?xml version="1.0" encoding="UTF-8" standalone="yes"?>
<Relationships xmlns="http://schemas.openxmlformats.org/package/2006/relationships"><Relationship Id="rId117" Type="http://schemas.openxmlformats.org/officeDocument/2006/relationships/customXml" Target="../ink/ink514.xml"/><Relationship Id="rId299" Type="http://schemas.openxmlformats.org/officeDocument/2006/relationships/customXml" Target="../ink/ink605.xml"/><Relationship Id="rId21" Type="http://schemas.openxmlformats.org/officeDocument/2006/relationships/customXml" Target="../ink/ink466.xml"/><Relationship Id="rId63" Type="http://schemas.openxmlformats.org/officeDocument/2006/relationships/customXml" Target="../ink/ink487.xml"/><Relationship Id="rId159" Type="http://schemas.openxmlformats.org/officeDocument/2006/relationships/customXml" Target="../ink/ink535.xml"/><Relationship Id="rId170" Type="http://schemas.openxmlformats.org/officeDocument/2006/relationships/image" Target="../media/image546.png"/><Relationship Id="rId226" Type="http://schemas.openxmlformats.org/officeDocument/2006/relationships/image" Target="../media/image574.png"/><Relationship Id="rId268" Type="http://schemas.openxmlformats.org/officeDocument/2006/relationships/image" Target="../media/image595.png"/><Relationship Id="rId32" Type="http://schemas.openxmlformats.org/officeDocument/2006/relationships/image" Target="../media/image477.png"/><Relationship Id="rId74" Type="http://schemas.openxmlformats.org/officeDocument/2006/relationships/image" Target="../media/image498.png"/><Relationship Id="rId128" Type="http://schemas.openxmlformats.org/officeDocument/2006/relationships/image" Target="../media/image525.png"/><Relationship Id="rId5" Type="http://schemas.openxmlformats.org/officeDocument/2006/relationships/customXml" Target="../ink/ink458.xml"/><Relationship Id="rId181" Type="http://schemas.openxmlformats.org/officeDocument/2006/relationships/customXml" Target="../ink/ink546.xml"/><Relationship Id="rId237" Type="http://schemas.openxmlformats.org/officeDocument/2006/relationships/customXml" Target="../ink/ink574.xml"/><Relationship Id="rId279" Type="http://schemas.openxmlformats.org/officeDocument/2006/relationships/customXml" Target="../ink/ink595.xml"/><Relationship Id="rId43" Type="http://schemas.openxmlformats.org/officeDocument/2006/relationships/customXml" Target="../ink/ink477.xml"/><Relationship Id="rId139" Type="http://schemas.openxmlformats.org/officeDocument/2006/relationships/customXml" Target="../ink/ink525.xml"/><Relationship Id="rId290" Type="http://schemas.openxmlformats.org/officeDocument/2006/relationships/image" Target="../media/image606.png"/><Relationship Id="rId304" Type="http://schemas.openxmlformats.org/officeDocument/2006/relationships/image" Target="../media/image613.png"/><Relationship Id="rId85" Type="http://schemas.openxmlformats.org/officeDocument/2006/relationships/customXml" Target="../ink/ink498.xml"/><Relationship Id="rId150" Type="http://schemas.openxmlformats.org/officeDocument/2006/relationships/image" Target="../media/image536.png"/><Relationship Id="rId192" Type="http://schemas.openxmlformats.org/officeDocument/2006/relationships/image" Target="../media/image557.png"/><Relationship Id="rId206" Type="http://schemas.openxmlformats.org/officeDocument/2006/relationships/image" Target="../media/image564.png"/><Relationship Id="rId248" Type="http://schemas.openxmlformats.org/officeDocument/2006/relationships/image" Target="../media/image585.png"/><Relationship Id="rId12" Type="http://schemas.openxmlformats.org/officeDocument/2006/relationships/image" Target="../media/image467.png"/><Relationship Id="rId108" Type="http://schemas.openxmlformats.org/officeDocument/2006/relationships/image" Target="../media/image515.png"/><Relationship Id="rId54" Type="http://schemas.openxmlformats.org/officeDocument/2006/relationships/image" Target="../media/image488.png"/><Relationship Id="rId96" Type="http://schemas.openxmlformats.org/officeDocument/2006/relationships/image" Target="../media/image509.png"/><Relationship Id="rId161" Type="http://schemas.openxmlformats.org/officeDocument/2006/relationships/customXml" Target="../ink/ink536.xml"/><Relationship Id="rId217" Type="http://schemas.openxmlformats.org/officeDocument/2006/relationships/customXml" Target="../ink/ink564.xml"/><Relationship Id="rId6" Type="http://schemas.openxmlformats.org/officeDocument/2006/relationships/image" Target="../media/image464.png"/><Relationship Id="rId238" Type="http://schemas.openxmlformats.org/officeDocument/2006/relationships/image" Target="../media/image580.png"/><Relationship Id="rId259" Type="http://schemas.openxmlformats.org/officeDocument/2006/relationships/customXml" Target="../ink/ink585.xml"/><Relationship Id="rId23" Type="http://schemas.openxmlformats.org/officeDocument/2006/relationships/customXml" Target="../ink/ink467.xml"/><Relationship Id="rId119" Type="http://schemas.openxmlformats.org/officeDocument/2006/relationships/customXml" Target="../ink/ink515.xml"/><Relationship Id="rId270" Type="http://schemas.openxmlformats.org/officeDocument/2006/relationships/image" Target="../media/image596.png"/><Relationship Id="rId291" Type="http://schemas.openxmlformats.org/officeDocument/2006/relationships/customXml" Target="../ink/ink601.xml"/><Relationship Id="rId44" Type="http://schemas.openxmlformats.org/officeDocument/2006/relationships/image" Target="../media/image483.png"/><Relationship Id="rId65" Type="http://schemas.openxmlformats.org/officeDocument/2006/relationships/customXml" Target="../ink/ink488.xml"/><Relationship Id="rId86" Type="http://schemas.openxmlformats.org/officeDocument/2006/relationships/image" Target="../media/image504.png"/><Relationship Id="rId130" Type="http://schemas.openxmlformats.org/officeDocument/2006/relationships/image" Target="../media/image526.png"/><Relationship Id="rId151" Type="http://schemas.openxmlformats.org/officeDocument/2006/relationships/customXml" Target="../ink/ink531.xml"/><Relationship Id="rId172" Type="http://schemas.openxmlformats.org/officeDocument/2006/relationships/image" Target="../media/image547.png"/><Relationship Id="rId193" Type="http://schemas.openxmlformats.org/officeDocument/2006/relationships/customXml" Target="../ink/ink552.xml"/><Relationship Id="rId207" Type="http://schemas.openxmlformats.org/officeDocument/2006/relationships/customXml" Target="../ink/ink559.xml"/><Relationship Id="rId228" Type="http://schemas.openxmlformats.org/officeDocument/2006/relationships/image" Target="../media/image575.png"/><Relationship Id="rId249" Type="http://schemas.openxmlformats.org/officeDocument/2006/relationships/customXml" Target="../ink/ink580.xml"/><Relationship Id="rId13" Type="http://schemas.openxmlformats.org/officeDocument/2006/relationships/customXml" Target="../ink/ink462.xml"/><Relationship Id="rId109" Type="http://schemas.openxmlformats.org/officeDocument/2006/relationships/customXml" Target="../ink/ink510.xml"/><Relationship Id="rId260" Type="http://schemas.openxmlformats.org/officeDocument/2006/relationships/image" Target="../media/image591.png"/><Relationship Id="rId281" Type="http://schemas.openxmlformats.org/officeDocument/2006/relationships/customXml" Target="../ink/ink596.xml"/><Relationship Id="rId34" Type="http://schemas.openxmlformats.org/officeDocument/2006/relationships/image" Target="../media/image478.png"/><Relationship Id="rId55" Type="http://schemas.openxmlformats.org/officeDocument/2006/relationships/customXml" Target="../ink/ink483.xml"/><Relationship Id="rId76" Type="http://schemas.openxmlformats.org/officeDocument/2006/relationships/image" Target="../media/image499.png"/><Relationship Id="rId97" Type="http://schemas.openxmlformats.org/officeDocument/2006/relationships/customXml" Target="../ink/ink504.xml"/><Relationship Id="rId120" Type="http://schemas.openxmlformats.org/officeDocument/2006/relationships/image" Target="../media/image521.png"/><Relationship Id="rId141" Type="http://schemas.openxmlformats.org/officeDocument/2006/relationships/customXml" Target="../ink/ink526.xml"/><Relationship Id="rId7" Type="http://schemas.openxmlformats.org/officeDocument/2006/relationships/customXml" Target="../ink/ink459.xml"/><Relationship Id="rId162" Type="http://schemas.openxmlformats.org/officeDocument/2006/relationships/image" Target="../media/image542.png"/><Relationship Id="rId183" Type="http://schemas.openxmlformats.org/officeDocument/2006/relationships/customXml" Target="../ink/ink547.xml"/><Relationship Id="rId218" Type="http://schemas.openxmlformats.org/officeDocument/2006/relationships/image" Target="../media/image570.png"/><Relationship Id="rId239" Type="http://schemas.openxmlformats.org/officeDocument/2006/relationships/customXml" Target="../ink/ink575.xml"/><Relationship Id="rId250" Type="http://schemas.openxmlformats.org/officeDocument/2006/relationships/image" Target="../media/image586.png"/><Relationship Id="rId271" Type="http://schemas.openxmlformats.org/officeDocument/2006/relationships/customXml" Target="../ink/ink591.xml"/><Relationship Id="rId292" Type="http://schemas.openxmlformats.org/officeDocument/2006/relationships/image" Target="../media/image607.png"/><Relationship Id="rId24" Type="http://schemas.openxmlformats.org/officeDocument/2006/relationships/image" Target="../media/image473.png"/><Relationship Id="rId45" Type="http://schemas.openxmlformats.org/officeDocument/2006/relationships/customXml" Target="../ink/ink478.xml"/><Relationship Id="rId66" Type="http://schemas.openxmlformats.org/officeDocument/2006/relationships/image" Target="../media/image494.png"/><Relationship Id="rId87" Type="http://schemas.openxmlformats.org/officeDocument/2006/relationships/customXml" Target="../ink/ink499.xml"/><Relationship Id="rId110" Type="http://schemas.openxmlformats.org/officeDocument/2006/relationships/image" Target="../media/image516.png"/><Relationship Id="rId131" Type="http://schemas.openxmlformats.org/officeDocument/2006/relationships/customXml" Target="../ink/ink521.xml"/><Relationship Id="rId152" Type="http://schemas.openxmlformats.org/officeDocument/2006/relationships/image" Target="../media/image537.png"/><Relationship Id="rId173" Type="http://schemas.openxmlformats.org/officeDocument/2006/relationships/customXml" Target="../ink/ink542.xml"/><Relationship Id="rId194" Type="http://schemas.openxmlformats.org/officeDocument/2006/relationships/image" Target="../media/image558.png"/><Relationship Id="rId208" Type="http://schemas.openxmlformats.org/officeDocument/2006/relationships/image" Target="../media/image565.png"/><Relationship Id="rId229" Type="http://schemas.openxmlformats.org/officeDocument/2006/relationships/customXml" Target="../ink/ink570.xml"/><Relationship Id="rId240" Type="http://schemas.openxmlformats.org/officeDocument/2006/relationships/image" Target="../media/image581.png"/><Relationship Id="rId261" Type="http://schemas.openxmlformats.org/officeDocument/2006/relationships/customXml" Target="../ink/ink586.xml"/><Relationship Id="rId14" Type="http://schemas.openxmlformats.org/officeDocument/2006/relationships/image" Target="../media/image468.png"/><Relationship Id="rId35" Type="http://schemas.openxmlformats.org/officeDocument/2006/relationships/customXml" Target="../ink/ink473.xml"/><Relationship Id="rId56" Type="http://schemas.openxmlformats.org/officeDocument/2006/relationships/image" Target="../media/image489.png"/><Relationship Id="rId77" Type="http://schemas.openxmlformats.org/officeDocument/2006/relationships/customXml" Target="../ink/ink494.xml"/><Relationship Id="rId100" Type="http://schemas.openxmlformats.org/officeDocument/2006/relationships/image" Target="../media/image511.png"/><Relationship Id="rId282" Type="http://schemas.openxmlformats.org/officeDocument/2006/relationships/image" Target="../media/image602.png"/><Relationship Id="rId8" Type="http://schemas.openxmlformats.org/officeDocument/2006/relationships/image" Target="../media/image465.png"/><Relationship Id="rId98" Type="http://schemas.openxmlformats.org/officeDocument/2006/relationships/image" Target="../media/image510.png"/><Relationship Id="rId121" Type="http://schemas.openxmlformats.org/officeDocument/2006/relationships/customXml" Target="../ink/ink516.xml"/><Relationship Id="rId142" Type="http://schemas.openxmlformats.org/officeDocument/2006/relationships/image" Target="../media/image532.png"/><Relationship Id="rId163" Type="http://schemas.openxmlformats.org/officeDocument/2006/relationships/customXml" Target="../ink/ink537.xml"/><Relationship Id="rId184" Type="http://schemas.openxmlformats.org/officeDocument/2006/relationships/image" Target="../media/image553.png"/><Relationship Id="rId219" Type="http://schemas.openxmlformats.org/officeDocument/2006/relationships/customXml" Target="../ink/ink565.xml"/><Relationship Id="rId230" Type="http://schemas.openxmlformats.org/officeDocument/2006/relationships/image" Target="../media/image576.png"/><Relationship Id="rId251" Type="http://schemas.openxmlformats.org/officeDocument/2006/relationships/customXml" Target="../ink/ink581.xml"/><Relationship Id="rId25" Type="http://schemas.openxmlformats.org/officeDocument/2006/relationships/customXml" Target="../ink/ink468.xml"/><Relationship Id="rId46" Type="http://schemas.openxmlformats.org/officeDocument/2006/relationships/image" Target="../media/image484.png"/><Relationship Id="rId67" Type="http://schemas.openxmlformats.org/officeDocument/2006/relationships/customXml" Target="../ink/ink489.xml"/><Relationship Id="rId272" Type="http://schemas.openxmlformats.org/officeDocument/2006/relationships/image" Target="../media/image597.png"/><Relationship Id="rId293" Type="http://schemas.openxmlformats.org/officeDocument/2006/relationships/customXml" Target="../ink/ink602.xml"/><Relationship Id="rId88" Type="http://schemas.openxmlformats.org/officeDocument/2006/relationships/image" Target="../media/image505.png"/><Relationship Id="rId111" Type="http://schemas.openxmlformats.org/officeDocument/2006/relationships/customXml" Target="../ink/ink511.xml"/><Relationship Id="rId132" Type="http://schemas.openxmlformats.org/officeDocument/2006/relationships/image" Target="../media/image527.png"/><Relationship Id="rId153" Type="http://schemas.openxmlformats.org/officeDocument/2006/relationships/customXml" Target="../ink/ink532.xml"/><Relationship Id="rId174" Type="http://schemas.openxmlformats.org/officeDocument/2006/relationships/image" Target="../media/image548.png"/><Relationship Id="rId195" Type="http://schemas.openxmlformats.org/officeDocument/2006/relationships/customXml" Target="../ink/ink553.xml"/><Relationship Id="rId209" Type="http://schemas.openxmlformats.org/officeDocument/2006/relationships/customXml" Target="../ink/ink560.xml"/><Relationship Id="rId220" Type="http://schemas.openxmlformats.org/officeDocument/2006/relationships/image" Target="../media/image571.png"/><Relationship Id="rId241" Type="http://schemas.openxmlformats.org/officeDocument/2006/relationships/customXml" Target="../ink/ink576.xml"/><Relationship Id="rId15" Type="http://schemas.openxmlformats.org/officeDocument/2006/relationships/customXml" Target="../ink/ink463.xml"/><Relationship Id="rId36" Type="http://schemas.openxmlformats.org/officeDocument/2006/relationships/image" Target="../media/image479.png"/><Relationship Id="rId57" Type="http://schemas.openxmlformats.org/officeDocument/2006/relationships/customXml" Target="../ink/ink484.xml"/><Relationship Id="rId262" Type="http://schemas.openxmlformats.org/officeDocument/2006/relationships/image" Target="../media/image592.png"/><Relationship Id="rId283" Type="http://schemas.openxmlformats.org/officeDocument/2006/relationships/customXml" Target="../ink/ink597.xml"/><Relationship Id="rId78" Type="http://schemas.openxmlformats.org/officeDocument/2006/relationships/image" Target="../media/image500.png"/><Relationship Id="rId99" Type="http://schemas.openxmlformats.org/officeDocument/2006/relationships/customXml" Target="../ink/ink505.xml"/><Relationship Id="rId101" Type="http://schemas.openxmlformats.org/officeDocument/2006/relationships/customXml" Target="../ink/ink506.xml"/><Relationship Id="rId122" Type="http://schemas.openxmlformats.org/officeDocument/2006/relationships/image" Target="../media/image522.png"/><Relationship Id="rId143" Type="http://schemas.openxmlformats.org/officeDocument/2006/relationships/customXml" Target="../ink/ink527.xml"/><Relationship Id="rId164" Type="http://schemas.openxmlformats.org/officeDocument/2006/relationships/image" Target="../media/image543.png"/><Relationship Id="rId185" Type="http://schemas.openxmlformats.org/officeDocument/2006/relationships/customXml" Target="../ink/ink548.xml"/><Relationship Id="rId9" Type="http://schemas.openxmlformats.org/officeDocument/2006/relationships/customXml" Target="../ink/ink460.xml"/><Relationship Id="rId210" Type="http://schemas.openxmlformats.org/officeDocument/2006/relationships/image" Target="../media/image566.png"/><Relationship Id="rId26" Type="http://schemas.openxmlformats.org/officeDocument/2006/relationships/image" Target="../media/image474.png"/><Relationship Id="rId231" Type="http://schemas.openxmlformats.org/officeDocument/2006/relationships/customXml" Target="../ink/ink571.xml"/><Relationship Id="rId252" Type="http://schemas.openxmlformats.org/officeDocument/2006/relationships/image" Target="../media/image587.png"/><Relationship Id="rId273" Type="http://schemas.openxmlformats.org/officeDocument/2006/relationships/customXml" Target="../ink/ink592.xml"/><Relationship Id="rId294" Type="http://schemas.openxmlformats.org/officeDocument/2006/relationships/image" Target="../media/image608.png"/><Relationship Id="rId47" Type="http://schemas.openxmlformats.org/officeDocument/2006/relationships/customXml" Target="../ink/ink479.xml"/><Relationship Id="rId68" Type="http://schemas.openxmlformats.org/officeDocument/2006/relationships/image" Target="../media/image495.png"/><Relationship Id="rId89" Type="http://schemas.openxmlformats.org/officeDocument/2006/relationships/customXml" Target="../ink/ink500.xml"/><Relationship Id="rId112" Type="http://schemas.openxmlformats.org/officeDocument/2006/relationships/image" Target="../media/image517.png"/><Relationship Id="rId133" Type="http://schemas.openxmlformats.org/officeDocument/2006/relationships/customXml" Target="../ink/ink522.xml"/><Relationship Id="rId154" Type="http://schemas.openxmlformats.org/officeDocument/2006/relationships/image" Target="../media/image538.png"/><Relationship Id="rId175" Type="http://schemas.openxmlformats.org/officeDocument/2006/relationships/customXml" Target="../ink/ink543.xml"/><Relationship Id="rId196" Type="http://schemas.openxmlformats.org/officeDocument/2006/relationships/image" Target="../media/image559.png"/><Relationship Id="rId200" Type="http://schemas.openxmlformats.org/officeDocument/2006/relationships/image" Target="../media/image561.png"/><Relationship Id="rId16" Type="http://schemas.openxmlformats.org/officeDocument/2006/relationships/image" Target="../media/image469.png"/><Relationship Id="rId221" Type="http://schemas.openxmlformats.org/officeDocument/2006/relationships/customXml" Target="../ink/ink566.xml"/><Relationship Id="rId242" Type="http://schemas.openxmlformats.org/officeDocument/2006/relationships/image" Target="../media/image582.png"/><Relationship Id="rId263" Type="http://schemas.openxmlformats.org/officeDocument/2006/relationships/customXml" Target="../ink/ink587.xml"/><Relationship Id="rId284" Type="http://schemas.openxmlformats.org/officeDocument/2006/relationships/image" Target="../media/image603.png"/><Relationship Id="rId37" Type="http://schemas.openxmlformats.org/officeDocument/2006/relationships/customXml" Target="../ink/ink474.xml"/><Relationship Id="rId58" Type="http://schemas.openxmlformats.org/officeDocument/2006/relationships/image" Target="../media/image490.png"/><Relationship Id="rId79" Type="http://schemas.openxmlformats.org/officeDocument/2006/relationships/customXml" Target="../ink/ink495.xml"/><Relationship Id="rId102" Type="http://schemas.openxmlformats.org/officeDocument/2006/relationships/image" Target="../media/image512.png"/><Relationship Id="rId123" Type="http://schemas.openxmlformats.org/officeDocument/2006/relationships/customXml" Target="../ink/ink517.xml"/><Relationship Id="rId144" Type="http://schemas.openxmlformats.org/officeDocument/2006/relationships/image" Target="../media/image533.png"/><Relationship Id="rId90" Type="http://schemas.openxmlformats.org/officeDocument/2006/relationships/image" Target="../media/image506.png"/><Relationship Id="rId165" Type="http://schemas.openxmlformats.org/officeDocument/2006/relationships/customXml" Target="../ink/ink538.xml"/><Relationship Id="rId186" Type="http://schemas.openxmlformats.org/officeDocument/2006/relationships/image" Target="../media/image554.png"/><Relationship Id="rId211" Type="http://schemas.openxmlformats.org/officeDocument/2006/relationships/customXml" Target="../ink/ink561.xml"/><Relationship Id="rId232" Type="http://schemas.openxmlformats.org/officeDocument/2006/relationships/image" Target="../media/image577.png"/><Relationship Id="rId253" Type="http://schemas.openxmlformats.org/officeDocument/2006/relationships/customXml" Target="../ink/ink582.xml"/><Relationship Id="rId274" Type="http://schemas.openxmlformats.org/officeDocument/2006/relationships/image" Target="../media/image598.png"/><Relationship Id="rId295" Type="http://schemas.openxmlformats.org/officeDocument/2006/relationships/customXml" Target="../ink/ink603.xml"/><Relationship Id="rId27" Type="http://schemas.openxmlformats.org/officeDocument/2006/relationships/customXml" Target="../ink/ink469.xml"/><Relationship Id="rId48" Type="http://schemas.openxmlformats.org/officeDocument/2006/relationships/image" Target="../media/image485.png"/><Relationship Id="rId69" Type="http://schemas.openxmlformats.org/officeDocument/2006/relationships/customXml" Target="../ink/ink490.xml"/><Relationship Id="rId113" Type="http://schemas.openxmlformats.org/officeDocument/2006/relationships/customXml" Target="../ink/ink512.xml"/><Relationship Id="rId134" Type="http://schemas.openxmlformats.org/officeDocument/2006/relationships/image" Target="../media/image528.png"/><Relationship Id="rId80" Type="http://schemas.openxmlformats.org/officeDocument/2006/relationships/image" Target="../media/image501.png"/><Relationship Id="rId155" Type="http://schemas.openxmlformats.org/officeDocument/2006/relationships/customXml" Target="../ink/ink533.xml"/><Relationship Id="rId176" Type="http://schemas.openxmlformats.org/officeDocument/2006/relationships/image" Target="../media/image549.png"/><Relationship Id="rId197" Type="http://schemas.openxmlformats.org/officeDocument/2006/relationships/customXml" Target="../ink/ink554.xml"/><Relationship Id="rId201" Type="http://schemas.openxmlformats.org/officeDocument/2006/relationships/customXml" Target="../ink/ink556.xml"/><Relationship Id="rId222" Type="http://schemas.openxmlformats.org/officeDocument/2006/relationships/image" Target="../media/image572.png"/><Relationship Id="rId243" Type="http://schemas.openxmlformats.org/officeDocument/2006/relationships/customXml" Target="../ink/ink577.xml"/><Relationship Id="rId264" Type="http://schemas.openxmlformats.org/officeDocument/2006/relationships/image" Target="../media/image593.png"/><Relationship Id="rId285" Type="http://schemas.openxmlformats.org/officeDocument/2006/relationships/customXml" Target="../ink/ink598.xml"/><Relationship Id="rId17" Type="http://schemas.openxmlformats.org/officeDocument/2006/relationships/customXml" Target="../ink/ink464.xml"/><Relationship Id="rId38" Type="http://schemas.openxmlformats.org/officeDocument/2006/relationships/image" Target="../media/image480.png"/><Relationship Id="rId59" Type="http://schemas.openxmlformats.org/officeDocument/2006/relationships/customXml" Target="../ink/ink485.xml"/><Relationship Id="rId103" Type="http://schemas.openxmlformats.org/officeDocument/2006/relationships/customXml" Target="../ink/ink507.xml"/><Relationship Id="rId124" Type="http://schemas.openxmlformats.org/officeDocument/2006/relationships/image" Target="../media/image523.png"/><Relationship Id="rId70" Type="http://schemas.openxmlformats.org/officeDocument/2006/relationships/image" Target="../media/image496.png"/><Relationship Id="rId91" Type="http://schemas.openxmlformats.org/officeDocument/2006/relationships/customXml" Target="../ink/ink501.xml"/><Relationship Id="rId145" Type="http://schemas.openxmlformats.org/officeDocument/2006/relationships/customXml" Target="../ink/ink528.xml"/><Relationship Id="rId166" Type="http://schemas.openxmlformats.org/officeDocument/2006/relationships/image" Target="../media/image544.png"/><Relationship Id="rId187" Type="http://schemas.openxmlformats.org/officeDocument/2006/relationships/customXml" Target="../ink/ink549.xml"/><Relationship Id="rId1" Type="http://schemas.openxmlformats.org/officeDocument/2006/relationships/slideLayout" Target="../slideLayouts/slideLayout2.xml"/><Relationship Id="rId212" Type="http://schemas.openxmlformats.org/officeDocument/2006/relationships/image" Target="../media/image567.png"/><Relationship Id="rId233" Type="http://schemas.openxmlformats.org/officeDocument/2006/relationships/customXml" Target="../ink/ink572.xml"/><Relationship Id="rId254" Type="http://schemas.openxmlformats.org/officeDocument/2006/relationships/image" Target="../media/image588.png"/><Relationship Id="rId28" Type="http://schemas.openxmlformats.org/officeDocument/2006/relationships/image" Target="../media/image475.png"/><Relationship Id="rId49" Type="http://schemas.openxmlformats.org/officeDocument/2006/relationships/customXml" Target="../ink/ink480.xml"/><Relationship Id="rId114" Type="http://schemas.openxmlformats.org/officeDocument/2006/relationships/image" Target="../media/image518.png"/><Relationship Id="rId275" Type="http://schemas.openxmlformats.org/officeDocument/2006/relationships/customXml" Target="../ink/ink593.xml"/><Relationship Id="rId296" Type="http://schemas.openxmlformats.org/officeDocument/2006/relationships/image" Target="../media/image609.png"/><Relationship Id="rId300" Type="http://schemas.openxmlformats.org/officeDocument/2006/relationships/image" Target="../media/image611.png"/><Relationship Id="rId60" Type="http://schemas.openxmlformats.org/officeDocument/2006/relationships/image" Target="../media/image491.png"/><Relationship Id="rId81" Type="http://schemas.openxmlformats.org/officeDocument/2006/relationships/customXml" Target="../ink/ink496.xml"/><Relationship Id="rId135" Type="http://schemas.openxmlformats.org/officeDocument/2006/relationships/customXml" Target="../ink/ink523.xml"/><Relationship Id="rId156" Type="http://schemas.openxmlformats.org/officeDocument/2006/relationships/image" Target="../media/image539.png"/><Relationship Id="rId177" Type="http://schemas.openxmlformats.org/officeDocument/2006/relationships/customXml" Target="../ink/ink544.xml"/><Relationship Id="rId198" Type="http://schemas.openxmlformats.org/officeDocument/2006/relationships/image" Target="../media/image560.png"/><Relationship Id="rId202" Type="http://schemas.openxmlformats.org/officeDocument/2006/relationships/image" Target="../media/image562.png"/><Relationship Id="rId223" Type="http://schemas.openxmlformats.org/officeDocument/2006/relationships/customXml" Target="../ink/ink567.xml"/><Relationship Id="rId244" Type="http://schemas.openxmlformats.org/officeDocument/2006/relationships/image" Target="../media/image583.png"/><Relationship Id="rId18" Type="http://schemas.openxmlformats.org/officeDocument/2006/relationships/image" Target="../media/image470.png"/><Relationship Id="rId39" Type="http://schemas.openxmlformats.org/officeDocument/2006/relationships/customXml" Target="../ink/ink475.xml"/><Relationship Id="rId265" Type="http://schemas.openxmlformats.org/officeDocument/2006/relationships/customXml" Target="../ink/ink588.xml"/><Relationship Id="rId286" Type="http://schemas.openxmlformats.org/officeDocument/2006/relationships/image" Target="../media/image604.png"/><Relationship Id="rId50" Type="http://schemas.openxmlformats.org/officeDocument/2006/relationships/image" Target="../media/image486.png"/><Relationship Id="rId104" Type="http://schemas.openxmlformats.org/officeDocument/2006/relationships/image" Target="../media/image513.png"/><Relationship Id="rId125" Type="http://schemas.openxmlformats.org/officeDocument/2006/relationships/customXml" Target="../ink/ink518.xml"/><Relationship Id="rId146" Type="http://schemas.openxmlformats.org/officeDocument/2006/relationships/image" Target="../media/image534.png"/><Relationship Id="rId167" Type="http://schemas.openxmlformats.org/officeDocument/2006/relationships/customXml" Target="../ink/ink539.xml"/><Relationship Id="rId188" Type="http://schemas.openxmlformats.org/officeDocument/2006/relationships/image" Target="../media/image555.png"/><Relationship Id="rId71" Type="http://schemas.openxmlformats.org/officeDocument/2006/relationships/customXml" Target="../ink/ink491.xml"/><Relationship Id="rId92" Type="http://schemas.openxmlformats.org/officeDocument/2006/relationships/image" Target="../media/image507.png"/><Relationship Id="rId213" Type="http://schemas.openxmlformats.org/officeDocument/2006/relationships/customXml" Target="../ink/ink562.xml"/><Relationship Id="rId234" Type="http://schemas.openxmlformats.org/officeDocument/2006/relationships/image" Target="../media/image578.png"/><Relationship Id="rId2" Type="http://schemas.openxmlformats.org/officeDocument/2006/relationships/notesSlide" Target="../notesSlides/notesSlide10.xml"/><Relationship Id="rId29" Type="http://schemas.openxmlformats.org/officeDocument/2006/relationships/customXml" Target="../ink/ink470.xml"/><Relationship Id="rId255" Type="http://schemas.openxmlformats.org/officeDocument/2006/relationships/customXml" Target="../ink/ink583.xml"/><Relationship Id="rId276" Type="http://schemas.openxmlformats.org/officeDocument/2006/relationships/image" Target="../media/image599.png"/><Relationship Id="rId297" Type="http://schemas.openxmlformats.org/officeDocument/2006/relationships/customXml" Target="../ink/ink604.xml"/><Relationship Id="rId40" Type="http://schemas.openxmlformats.org/officeDocument/2006/relationships/image" Target="../media/image481.png"/><Relationship Id="rId115" Type="http://schemas.openxmlformats.org/officeDocument/2006/relationships/customXml" Target="../ink/ink513.xml"/><Relationship Id="rId136" Type="http://schemas.openxmlformats.org/officeDocument/2006/relationships/image" Target="../media/image529.png"/><Relationship Id="rId157" Type="http://schemas.openxmlformats.org/officeDocument/2006/relationships/customXml" Target="../ink/ink534.xml"/><Relationship Id="rId178" Type="http://schemas.openxmlformats.org/officeDocument/2006/relationships/image" Target="../media/image550.png"/><Relationship Id="rId301" Type="http://schemas.openxmlformats.org/officeDocument/2006/relationships/customXml" Target="../ink/ink606.xml"/><Relationship Id="rId61" Type="http://schemas.openxmlformats.org/officeDocument/2006/relationships/customXml" Target="../ink/ink486.xml"/><Relationship Id="rId82" Type="http://schemas.openxmlformats.org/officeDocument/2006/relationships/image" Target="../media/image502.png"/><Relationship Id="rId199" Type="http://schemas.openxmlformats.org/officeDocument/2006/relationships/customXml" Target="../ink/ink555.xml"/><Relationship Id="rId203" Type="http://schemas.openxmlformats.org/officeDocument/2006/relationships/customXml" Target="../ink/ink557.xml"/><Relationship Id="rId19" Type="http://schemas.openxmlformats.org/officeDocument/2006/relationships/customXml" Target="../ink/ink465.xml"/><Relationship Id="rId224" Type="http://schemas.openxmlformats.org/officeDocument/2006/relationships/image" Target="../media/image573.png"/><Relationship Id="rId245" Type="http://schemas.openxmlformats.org/officeDocument/2006/relationships/customXml" Target="../ink/ink578.xml"/><Relationship Id="rId266" Type="http://schemas.openxmlformats.org/officeDocument/2006/relationships/image" Target="../media/image594.png"/><Relationship Id="rId287" Type="http://schemas.openxmlformats.org/officeDocument/2006/relationships/customXml" Target="../ink/ink599.xml"/><Relationship Id="rId30" Type="http://schemas.openxmlformats.org/officeDocument/2006/relationships/image" Target="../media/image476.png"/><Relationship Id="rId105" Type="http://schemas.openxmlformats.org/officeDocument/2006/relationships/customXml" Target="../ink/ink508.xml"/><Relationship Id="rId126" Type="http://schemas.openxmlformats.org/officeDocument/2006/relationships/image" Target="../media/image524.png"/><Relationship Id="rId147" Type="http://schemas.openxmlformats.org/officeDocument/2006/relationships/customXml" Target="../ink/ink529.xml"/><Relationship Id="rId168" Type="http://schemas.openxmlformats.org/officeDocument/2006/relationships/image" Target="../media/image545.png"/><Relationship Id="rId51" Type="http://schemas.openxmlformats.org/officeDocument/2006/relationships/customXml" Target="../ink/ink481.xml"/><Relationship Id="rId72" Type="http://schemas.openxmlformats.org/officeDocument/2006/relationships/image" Target="../media/image497.png"/><Relationship Id="rId93" Type="http://schemas.openxmlformats.org/officeDocument/2006/relationships/customXml" Target="../ink/ink502.xml"/><Relationship Id="rId189" Type="http://schemas.openxmlformats.org/officeDocument/2006/relationships/customXml" Target="../ink/ink550.xml"/><Relationship Id="rId3" Type="http://schemas.openxmlformats.org/officeDocument/2006/relationships/customXml" Target="../ink/ink457.xml"/><Relationship Id="rId214" Type="http://schemas.openxmlformats.org/officeDocument/2006/relationships/image" Target="../media/image568.png"/><Relationship Id="rId235" Type="http://schemas.openxmlformats.org/officeDocument/2006/relationships/customXml" Target="../ink/ink573.xml"/><Relationship Id="rId256" Type="http://schemas.openxmlformats.org/officeDocument/2006/relationships/image" Target="../media/image589.png"/><Relationship Id="rId277" Type="http://schemas.openxmlformats.org/officeDocument/2006/relationships/customXml" Target="../ink/ink594.xml"/><Relationship Id="rId298" Type="http://schemas.openxmlformats.org/officeDocument/2006/relationships/image" Target="../media/image610.png"/><Relationship Id="rId116" Type="http://schemas.openxmlformats.org/officeDocument/2006/relationships/image" Target="../media/image519.png"/><Relationship Id="rId137" Type="http://schemas.openxmlformats.org/officeDocument/2006/relationships/customXml" Target="../ink/ink524.xml"/><Relationship Id="rId158" Type="http://schemas.openxmlformats.org/officeDocument/2006/relationships/image" Target="../media/image540.png"/><Relationship Id="rId302" Type="http://schemas.openxmlformats.org/officeDocument/2006/relationships/image" Target="../media/image612.png"/><Relationship Id="rId20" Type="http://schemas.openxmlformats.org/officeDocument/2006/relationships/image" Target="../media/image471.png"/><Relationship Id="rId41" Type="http://schemas.openxmlformats.org/officeDocument/2006/relationships/customXml" Target="../ink/ink476.xml"/><Relationship Id="rId62" Type="http://schemas.openxmlformats.org/officeDocument/2006/relationships/image" Target="../media/image492.png"/><Relationship Id="rId83" Type="http://schemas.openxmlformats.org/officeDocument/2006/relationships/customXml" Target="../ink/ink497.xml"/><Relationship Id="rId179" Type="http://schemas.openxmlformats.org/officeDocument/2006/relationships/customXml" Target="../ink/ink545.xml"/><Relationship Id="rId190" Type="http://schemas.openxmlformats.org/officeDocument/2006/relationships/image" Target="../media/image556.png"/><Relationship Id="rId204" Type="http://schemas.openxmlformats.org/officeDocument/2006/relationships/image" Target="../media/image563.png"/><Relationship Id="rId225" Type="http://schemas.openxmlformats.org/officeDocument/2006/relationships/customXml" Target="../ink/ink568.xml"/><Relationship Id="rId246" Type="http://schemas.openxmlformats.org/officeDocument/2006/relationships/image" Target="../media/image584.png"/><Relationship Id="rId267" Type="http://schemas.openxmlformats.org/officeDocument/2006/relationships/customXml" Target="../ink/ink589.xml"/><Relationship Id="rId288" Type="http://schemas.openxmlformats.org/officeDocument/2006/relationships/image" Target="../media/image605.png"/><Relationship Id="rId106" Type="http://schemas.openxmlformats.org/officeDocument/2006/relationships/image" Target="../media/image514.png"/><Relationship Id="rId127" Type="http://schemas.openxmlformats.org/officeDocument/2006/relationships/customXml" Target="../ink/ink519.xml"/><Relationship Id="rId10" Type="http://schemas.openxmlformats.org/officeDocument/2006/relationships/image" Target="../media/image466.png"/><Relationship Id="rId31" Type="http://schemas.openxmlformats.org/officeDocument/2006/relationships/customXml" Target="../ink/ink471.xml"/><Relationship Id="rId52" Type="http://schemas.openxmlformats.org/officeDocument/2006/relationships/image" Target="../media/image487.png"/><Relationship Id="rId73" Type="http://schemas.openxmlformats.org/officeDocument/2006/relationships/customXml" Target="../ink/ink492.xml"/><Relationship Id="rId94" Type="http://schemas.openxmlformats.org/officeDocument/2006/relationships/image" Target="../media/image508.png"/><Relationship Id="rId148" Type="http://schemas.openxmlformats.org/officeDocument/2006/relationships/image" Target="../media/image535.png"/><Relationship Id="rId169" Type="http://schemas.openxmlformats.org/officeDocument/2006/relationships/customXml" Target="../ink/ink540.xml"/><Relationship Id="rId4" Type="http://schemas.openxmlformats.org/officeDocument/2006/relationships/image" Target="../media/image463.png"/><Relationship Id="rId180" Type="http://schemas.openxmlformats.org/officeDocument/2006/relationships/image" Target="../media/image551.png"/><Relationship Id="rId215" Type="http://schemas.openxmlformats.org/officeDocument/2006/relationships/customXml" Target="../ink/ink563.xml"/><Relationship Id="rId236" Type="http://schemas.openxmlformats.org/officeDocument/2006/relationships/image" Target="../media/image579.png"/><Relationship Id="rId257" Type="http://schemas.openxmlformats.org/officeDocument/2006/relationships/customXml" Target="../ink/ink584.xml"/><Relationship Id="rId278" Type="http://schemas.openxmlformats.org/officeDocument/2006/relationships/image" Target="../media/image600.png"/><Relationship Id="rId303" Type="http://schemas.openxmlformats.org/officeDocument/2006/relationships/customXml" Target="../ink/ink607.xml"/><Relationship Id="rId42" Type="http://schemas.openxmlformats.org/officeDocument/2006/relationships/image" Target="../media/image482.png"/><Relationship Id="rId84" Type="http://schemas.openxmlformats.org/officeDocument/2006/relationships/image" Target="../media/image503.png"/><Relationship Id="rId138" Type="http://schemas.openxmlformats.org/officeDocument/2006/relationships/image" Target="../media/image530.png"/><Relationship Id="rId191" Type="http://schemas.openxmlformats.org/officeDocument/2006/relationships/customXml" Target="../ink/ink551.xml"/><Relationship Id="rId205" Type="http://schemas.openxmlformats.org/officeDocument/2006/relationships/customXml" Target="../ink/ink558.xml"/><Relationship Id="rId247" Type="http://schemas.openxmlformats.org/officeDocument/2006/relationships/customXml" Target="../ink/ink579.xml"/><Relationship Id="rId107" Type="http://schemas.openxmlformats.org/officeDocument/2006/relationships/customXml" Target="../ink/ink509.xml"/><Relationship Id="rId289" Type="http://schemas.openxmlformats.org/officeDocument/2006/relationships/customXml" Target="../ink/ink600.xml"/><Relationship Id="rId11" Type="http://schemas.openxmlformats.org/officeDocument/2006/relationships/customXml" Target="../ink/ink461.xml"/><Relationship Id="rId53" Type="http://schemas.openxmlformats.org/officeDocument/2006/relationships/customXml" Target="../ink/ink482.xml"/><Relationship Id="rId149" Type="http://schemas.openxmlformats.org/officeDocument/2006/relationships/customXml" Target="../ink/ink530.xml"/><Relationship Id="rId95" Type="http://schemas.openxmlformats.org/officeDocument/2006/relationships/customXml" Target="../ink/ink503.xml"/><Relationship Id="rId160" Type="http://schemas.openxmlformats.org/officeDocument/2006/relationships/image" Target="../media/image541.png"/><Relationship Id="rId216" Type="http://schemas.openxmlformats.org/officeDocument/2006/relationships/image" Target="../media/image569.png"/><Relationship Id="rId258" Type="http://schemas.openxmlformats.org/officeDocument/2006/relationships/image" Target="../media/image590.png"/><Relationship Id="rId22" Type="http://schemas.openxmlformats.org/officeDocument/2006/relationships/image" Target="../media/image472.png"/><Relationship Id="rId64" Type="http://schemas.openxmlformats.org/officeDocument/2006/relationships/image" Target="../media/image493.png"/><Relationship Id="rId118" Type="http://schemas.openxmlformats.org/officeDocument/2006/relationships/image" Target="../media/image520.png"/><Relationship Id="rId171" Type="http://schemas.openxmlformats.org/officeDocument/2006/relationships/customXml" Target="../ink/ink541.xml"/><Relationship Id="rId227" Type="http://schemas.openxmlformats.org/officeDocument/2006/relationships/customXml" Target="../ink/ink569.xml"/><Relationship Id="rId269" Type="http://schemas.openxmlformats.org/officeDocument/2006/relationships/customXml" Target="../ink/ink590.xml"/><Relationship Id="rId33" Type="http://schemas.openxmlformats.org/officeDocument/2006/relationships/customXml" Target="../ink/ink472.xml"/><Relationship Id="rId129" Type="http://schemas.openxmlformats.org/officeDocument/2006/relationships/customXml" Target="../ink/ink520.xml"/><Relationship Id="rId280" Type="http://schemas.openxmlformats.org/officeDocument/2006/relationships/image" Target="../media/image601.png"/><Relationship Id="rId75" Type="http://schemas.openxmlformats.org/officeDocument/2006/relationships/customXml" Target="../ink/ink493.xml"/><Relationship Id="rId140" Type="http://schemas.openxmlformats.org/officeDocument/2006/relationships/image" Target="../media/image531.png"/><Relationship Id="rId182" Type="http://schemas.openxmlformats.org/officeDocument/2006/relationships/image" Target="../media/image552.png"/></Relationships>
</file>

<file path=ppt/slides/_rels/slide13.xml.rels><?xml version="1.0" encoding="UTF-8" standalone="yes"?>
<Relationships xmlns="http://schemas.openxmlformats.org/package/2006/relationships"><Relationship Id="rId2" Type="http://schemas.openxmlformats.org/officeDocument/2006/relationships/image" Target="../media/image6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17" Type="http://schemas.openxmlformats.org/officeDocument/2006/relationships/customXml" Target="../ink/ink664.xml"/><Relationship Id="rId21" Type="http://schemas.openxmlformats.org/officeDocument/2006/relationships/customXml" Target="../ink/ink616.xml"/><Relationship Id="rId42" Type="http://schemas.openxmlformats.org/officeDocument/2006/relationships/image" Target="../media/image635.png"/><Relationship Id="rId63" Type="http://schemas.openxmlformats.org/officeDocument/2006/relationships/customXml" Target="../ink/ink637.xml"/><Relationship Id="rId84" Type="http://schemas.openxmlformats.org/officeDocument/2006/relationships/image" Target="../media/image656.png"/><Relationship Id="rId138" Type="http://schemas.openxmlformats.org/officeDocument/2006/relationships/image" Target="../media/image683.png"/><Relationship Id="rId159" Type="http://schemas.openxmlformats.org/officeDocument/2006/relationships/customXml" Target="../ink/ink685.xml"/><Relationship Id="rId170" Type="http://schemas.openxmlformats.org/officeDocument/2006/relationships/image" Target="../media/image699.png"/><Relationship Id="rId191" Type="http://schemas.openxmlformats.org/officeDocument/2006/relationships/customXml" Target="../ink/ink701.xml"/><Relationship Id="rId205" Type="http://schemas.openxmlformats.org/officeDocument/2006/relationships/customXml" Target="../ink/ink708.xml"/><Relationship Id="rId107" Type="http://schemas.openxmlformats.org/officeDocument/2006/relationships/customXml" Target="../ink/ink659.xml"/><Relationship Id="rId11" Type="http://schemas.openxmlformats.org/officeDocument/2006/relationships/customXml" Target="../ink/ink611.xml"/><Relationship Id="rId32" Type="http://schemas.openxmlformats.org/officeDocument/2006/relationships/image" Target="../media/image630.png"/><Relationship Id="rId53" Type="http://schemas.openxmlformats.org/officeDocument/2006/relationships/customXml" Target="../ink/ink632.xml"/><Relationship Id="rId74" Type="http://schemas.openxmlformats.org/officeDocument/2006/relationships/image" Target="../media/image651.png"/><Relationship Id="rId128" Type="http://schemas.openxmlformats.org/officeDocument/2006/relationships/image" Target="../media/image678.png"/><Relationship Id="rId149" Type="http://schemas.openxmlformats.org/officeDocument/2006/relationships/customXml" Target="../ink/ink680.xml"/><Relationship Id="rId5" Type="http://schemas.openxmlformats.org/officeDocument/2006/relationships/customXml" Target="../ink/ink608.xml"/><Relationship Id="rId95" Type="http://schemas.openxmlformats.org/officeDocument/2006/relationships/customXml" Target="../ink/ink653.xml"/><Relationship Id="rId160" Type="http://schemas.openxmlformats.org/officeDocument/2006/relationships/image" Target="../media/image694.png"/><Relationship Id="rId181" Type="http://schemas.openxmlformats.org/officeDocument/2006/relationships/customXml" Target="../ink/ink696.xml"/><Relationship Id="rId216" Type="http://schemas.openxmlformats.org/officeDocument/2006/relationships/image" Target="../media/image722.png"/><Relationship Id="rId22" Type="http://schemas.openxmlformats.org/officeDocument/2006/relationships/image" Target="../media/image625.png"/><Relationship Id="rId43" Type="http://schemas.openxmlformats.org/officeDocument/2006/relationships/customXml" Target="../ink/ink627.xml"/><Relationship Id="rId64" Type="http://schemas.openxmlformats.org/officeDocument/2006/relationships/image" Target="../media/image646.png"/><Relationship Id="rId118" Type="http://schemas.openxmlformats.org/officeDocument/2006/relationships/image" Target="../media/image673.png"/><Relationship Id="rId139" Type="http://schemas.openxmlformats.org/officeDocument/2006/relationships/customXml" Target="../ink/ink675.xml"/><Relationship Id="rId85" Type="http://schemas.openxmlformats.org/officeDocument/2006/relationships/customXml" Target="../ink/ink648.xml"/><Relationship Id="rId150" Type="http://schemas.openxmlformats.org/officeDocument/2006/relationships/image" Target="../media/image689.png"/><Relationship Id="rId171" Type="http://schemas.openxmlformats.org/officeDocument/2006/relationships/customXml" Target="../ink/ink691.xml"/><Relationship Id="rId192" Type="http://schemas.openxmlformats.org/officeDocument/2006/relationships/image" Target="../media/image710.png"/><Relationship Id="rId206" Type="http://schemas.openxmlformats.org/officeDocument/2006/relationships/image" Target="../media/image717.png"/><Relationship Id="rId12" Type="http://schemas.openxmlformats.org/officeDocument/2006/relationships/image" Target="../media/image620.png"/><Relationship Id="rId33" Type="http://schemas.openxmlformats.org/officeDocument/2006/relationships/customXml" Target="../ink/ink622.xml"/><Relationship Id="rId108" Type="http://schemas.openxmlformats.org/officeDocument/2006/relationships/image" Target="../media/image668.png"/><Relationship Id="rId129" Type="http://schemas.openxmlformats.org/officeDocument/2006/relationships/customXml" Target="../ink/ink670.xml"/><Relationship Id="rId54" Type="http://schemas.openxmlformats.org/officeDocument/2006/relationships/image" Target="../media/image641.png"/><Relationship Id="rId75" Type="http://schemas.openxmlformats.org/officeDocument/2006/relationships/customXml" Target="../ink/ink643.xml"/><Relationship Id="rId96" Type="http://schemas.openxmlformats.org/officeDocument/2006/relationships/image" Target="../media/image662.png"/><Relationship Id="rId140" Type="http://schemas.openxmlformats.org/officeDocument/2006/relationships/image" Target="../media/image684.png"/><Relationship Id="rId161" Type="http://schemas.openxmlformats.org/officeDocument/2006/relationships/customXml" Target="../ink/ink686.xml"/><Relationship Id="rId182" Type="http://schemas.openxmlformats.org/officeDocument/2006/relationships/image" Target="../media/image705.png"/><Relationship Id="rId217" Type="http://schemas.openxmlformats.org/officeDocument/2006/relationships/customXml" Target="../ink/ink714.xml"/><Relationship Id="rId6" Type="http://schemas.openxmlformats.org/officeDocument/2006/relationships/image" Target="../media/image617.png"/><Relationship Id="rId23" Type="http://schemas.openxmlformats.org/officeDocument/2006/relationships/customXml" Target="../ink/ink617.xml"/><Relationship Id="rId119" Type="http://schemas.openxmlformats.org/officeDocument/2006/relationships/customXml" Target="../ink/ink665.xml"/><Relationship Id="rId44" Type="http://schemas.openxmlformats.org/officeDocument/2006/relationships/image" Target="../media/image636.png"/><Relationship Id="rId65" Type="http://schemas.openxmlformats.org/officeDocument/2006/relationships/customXml" Target="../ink/ink638.xml"/><Relationship Id="rId86" Type="http://schemas.openxmlformats.org/officeDocument/2006/relationships/image" Target="../media/image657.png"/><Relationship Id="rId130" Type="http://schemas.openxmlformats.org/officeDocument/2006/relationships/image" Target="../media/image679.png"/><Relationship Id="rId151" Type="http://schemas.openxmlformats.org/officeDocument/2006/relationships/customXml" Target="../ink/ink681.xml"/><Relationship Id="rId172" Type="http://schemas.openxmlformats.org/officeDocument/2006/relationships/image" Target="../media/image700.png"/><Relationship Id="rId193" Type="http://schemas.openxmlformats.org/officeDocument/2006/relationships/customXml" Target="../ink/ink702.xml"/><Relationship Id="rId207" Type="http://schemas.openxmlformats.org/officeDocument/2006/relationships/customXml" Target="../ink/ink709.xml"/><Relationship Id="rId13" Type="http://schemas.openxmlformats.org/officeDocument/2006/relationships/customXml" Target="../ink/ink612.xml"/><Relationship Id="rId109" Type="http://schemas.openxmlformats.org/officeDocument/2006/relationships/customXml" Target="../ink/ink660.xml"/><Relationship Id="rId34" Type="http://schemas.openxmlformats.org/officeDocument/2006/relationships/image" Target="../media/image631.png"/><Relationship Id="rId55" Type="http://schemas.openxmlformats.org/officeDocument/2006/relationships/customXml" Target="../ink/ink633.xml"/><Relationship Id="rId76" Type="http://schemas.openxmlformats.org/officeDocument/2006/relationships/image" Target="../media/image652.png"/><Relationship Id="rId97" Type="http://schemas.openxmlformats.org/officeDocument/2006/relationships/customXml" Target="../ink/ink654.xml"/><Relationship Id="rId120" Type="http://schemas.openxmlformats.org/officeDocument/2006/relationships/image" Target="../media/image674.png"/><Relationship Id="rId141" Type="http://schemas.openxmlformats.org/officeDocument/2006/relationships/customXml" Target="../ink/ink676.xml"/><Relationship Id="rId7" Type="http://schemas.openxmlformats.org/officeDocument/2006/relationships/customXml" Target="../ink/ink609.xml"/><Relationship Id="rId162" Type="http://schemas.openxmlformats.org/officeDocument/2006/relationships/image" Target="../media/image695.png"/><Relationship Id="rId183" Type="http://schemas.openxmlformats.org/officeDocument/2006/relationships/customXml" Target="../ink/ink697.xml"/><Relationship Id="rId218" Type="http://schemas.openxmlformats.org/officeDocument/2006/relationships/image" Target="../media/image723.png"/><Relationship Id="rId24" Type="http://schemas.openxmlformats.org/officeDocument/2006/relationships/image" Target="../media/image626.png"/><Relationship Id="rId45" Type="http://schemas.openxmlformats.org/officeDocument/2006/relationships/customXml" Target="../ink/ink628.xml"/><Relationship Id="rId66" Type="http://schemas.openxmlformats.org/officeDocument/2006/relationships/image" Target="../media/image647.png"/><Relationship Id="rId87" Type="http://schemas.openxmlformats.org/officeDocument/2006/relationships/customXml" Target="../ink/ink649.xml"/><Relationship Id="rId110" Type="http://schemas.openxmlformats.org/officeDocument/2006/relationships/image" Target="../media/image669.png"/><Relationship Id="rId131" Type="http://schemas.openxmlformats.org/officeDocument/2006/relationships/customXml" Target="../ink/ink671.xml"/><Relationship Id="rId152" Type="http://schemas.openxmlformats.org/officeDocument/2006/relationships/image" Target="../media/image690.png"/><Relationship Id="rId173" Type="http://schemas.openxmlformats.org/officeDocument/2006/relationships/customXml" Target="../ink/ink692.xml"/><Relationship Id="rId194" Type="http://schemas.openxmlformats.org/officeDocument/2006/relationships/image" Target="../media/image711.png"/><Relationship Id="rId208" Type="http://schemas.openxmlformats.org/officeDocument/2006/relationships/image" Target="../media/image718.png"/><Relationship Id="rId14" Type="http://schemas.openxmlformats.org/officeDocument/2006/relationships/image" Target="../media/image621.png"/><Relationship Id="rId30" Type="http://schemas.openxmlformats.org/officeDocument/2006/relationships/image" Target="../media/image629.png"/><Relationship Id="rId35" Type="http://schemas.openxmlformats.org/officeDocument/2006/relationships/customXml" Target="../ink/ink623.xml"/><Relationship Id="rId56" Type="http://schemas.openxmlformats.org/officeDocument/2006/relationships/image" Target="../media/image642.png"/><Relationship Id="rId77" Type="http://schemas.openxmlformats.org/officeDocument/2006/relationships/customXml" Target="../ink/ink644.xml"/><Relationship Id="rId100" Type="http://schemas.openxmlformats.org/officeDocument/2006/relationships/image" Target="../media/image664.png"/><Relationship Id="rId105" Type="http://schemas.openxmlformats.org/officeDocument/2006/relationships/customXml" Target="../ink/ink658.xml"/><Relationship Id="rId126" Type="http://schemas.openxmlformats.org/officeDocument/2006/relationships/image" Target="../media/image677.png"/><Relationship Id="rId147" Type="http://schemas.openxmlformats.org/officeDocument/2006/relationships/customXml" Target="../ink/ink679.xml"/><Relationship Id="rId168" Type="http://schemas.openxmlformats.org/officeDocument/2006/relationships/image" Target="../media/image698.png"/><Relationship Id="rId8" Type="http://schemas.openxmlformats.org/officeDocument/2006/relationships/image" Target="../media/image618.png"/><Relationship Id="rId51" Type="http://schemas.openxmlformats.org/officeDocument/2006/relationships/customXml" Target="../ink/ink631.xml"/><Relationship Id="rId72" Type="http://schemas.openxmlformats.org/officeDocument/2006/relationships/image" Target="../media/image650.png"/><Relationship Id="rId93" Type="http://schemas.openxmlformats.org/officeDocument/2006/relationships/customXml" Target="../ink/ink652.xml"/><Relationship Id="rId98" Type="http://schemas.openxmlformats.org/officeDocument/2006/relationships/image" Target="../media/image663.png"/><Relationship Id="rId121" Type="http://schemas.openxmlformats.org/officeDocument/2006/relationships/customXml" Target="../ink/ink666.xml"/><Relationship Id="rId142" Type="http://schemas.openxmlformats.org/officeDocument/2006/relationships/image" Target="../media/image685.png"/><Relationship Id="rId163" Type="http://schemas.openxmlformats.org/officeDocument/2006/relationships/customXml" Target="../ink/ink687.xml"/><Relationship Id="rId184" Type="http://schemas.openxmlformats.org/officeDocument/2006/relationships/image" Target="../media/image706.png"/><Relationship Id="rId189" Type="http://schemas.openxmlformats.org/officeDocument/2006/relationships/customXml" Target="../ink/ink700.xml"/><Relationship Id="rId3" Type="http://schemas.openxmlformats.org/officeDocument/2006/relationships/image" Target="../media/image615.png"/><Relationship Id="rId214" Type="http://schemas.openxmlformats.org/officeDocument/2006/relationships/image" Target="../media/image721.png"/><Relationship Id="rId25" Type="http://schemas.openxmlformats.org/officeDocument/2006/relationships/customXml" Target="../ink/ink618.xml"/><Relationship Id="rId46" Type="http://schemas.openxmlformats.org/officeDocument/2006/relationships/image" Target="../media/image637.png"/><Relationship Id="rId67" Type="http://schemas.openxmlformats.org/officeDocument/2006/relationships/customXml" Target="../ink/ink639.xml"/><Relationship Id="rId116" Type="http://schemas.openxmlformats.org/officeDocument/2006/relationships/image" Target="../media/image672.png"/><Relationship Id="rId137" Type="http://schemas.openxmlformats.org/officeDocument/2006/relationships/customXml" Target="../ink/ink674.xml"/><Relationship Id="rId158" Type="http://schemas.openxmlformats.org/officeDocument/2006/relationships/image" Target="../media/image693.png"/><Relationship Id="rId20" Type="http://schemas.openxmlformats.org/officeDocument/2006/relationships/image" Target="../media/image624.png"/><Relationship Id="rId41" Type="http://schemas.openxmlformats.org/officeDocument/2006/relationships/customXml" Target="../ink/ink626.xml"/><Relationship Id="rId62" Type="http://schemas.openxmlformats.org/officeDocument/2006/relationships/image" Target="../media/image645.png"/><Relationship Id="rId83" Type="http://schemas.openxmlformats.org/officeDocument/2006/relationships/customXml" Target="../ink/ink647.xml"/><Relationship Id="rId88" Type="http://schemas.openxmlformats.org/officeDocument/2006/relationships/image" Target="../media/image658.png"/><Relationship Id="rId111" Type="http://schemas.openxmlformats.org/officeDocument/2006/relationships/customXml" Target="../ink/ink661.xml"/><Relationship Id="rId132" Type="http://schemas.openxmlformats.org/officeDocument/2006/relationships/image" Target="../media/image680.png"/><Relationship Id="rId153" Type="http://schemas.openxmlformats.org/officeDocument/2006/relationships/customXml" Target="../ink/ink682.xml"/><Relationship Id="rId174" Type="http://schemas.openxmlformats.org/officeDocument/2006/relationships/image" Target="../media/image701.png"/><Relationship Id="rId179" Type="http://schemas.openxmlformats.org/officeDocument/2006/relationships/customXml" Target="../ink/ink695.xml"/><Relationship Id="rId195" Type="http://schemas.openxmlformats.org/officeDocument/2006/relationships/customXml" Target="../ink/ink703.xml"/><Relationship Id="rId209" Type="http://schemas.openxmlformats.org/officeDocument/2006/relationships/customXml" Target="../ink/ink710.xml"/><Relationship Id="rId190" Type="http://schemas.openxmlformats.org/officeDocument/2006/relationships/image" Target="../media/image709.png"/><Relationship Id="rId204" Type="http://schemas.openxmlformats.org/officeDocument/2006/relationships/image" Target="../media/image716.png"/><Relationship Id="rId15" Type="http://schemas.openxmlformats.org/officeDocument/2006/relationships/customXml" Target="../ink/ink613.xml"/><Relationship Id="rId36" Type="http://schemas.openxmlformats.org/officeDocument/2006/relationships/image" Target="../media/image632.png"/><Relationship Id="rId57" Type="http://schemas.openxmlformats.org/officeDocument/2006/relationships/customXml" Target="../ink/ink634.xml"/><Relationship Id="rId106" Type="http://schemas.openxmlformats.org/officeDocument/2006/relationships/image" Target="../media/image667.png"/><Relationship Id="rId127" Type="http://schemas.openxmlformats.org/officeDocument/2006/relationships/customXml" Target="../ink/ink669.xml"/><Relationship Id="rId10" Type="http://schemas.openxmlformats.org/officeDocument/2006/relationships/image" Target="../media/image619.png"/><Relationship Id="rId31" Type="http://schemas.openxmlformats.org/officeDocument/2006/relationships/customXml" Target="../ink/ink621.xml"/><Relationship Id="rId52" Type="http://schemas.openxmlformats.org/officeDocument/2006/relationships/image" Target="../media/image640.png"/><Relationship Id="rId73" Type="http://schemas.openxmlformats.org/officeDocument/2006/relationships/customXml" Target="../ink/ink642.xml"/><Relationship Id="rId78" Type="http://schemas.openxmlformats.org/officeDocument/2006/relationships/image" Target="../media/image653.png"/><Relationship Id="rId94" Type="http://schemas.openxmlformats.org/officeDocument/2006/relationships/image" Target="../media/image661.png"/><Relationship Id="rId99" Type="http://schemas.openxmlformats.org/officeDocument/2006/relationships/customXml" Target="../ink/ink655.xml"/><Relationship Id="rId101" Type="http://schemas.openxmlformats.org/officeDocument/2006/relationships/customXml" Target="../ink/ink656.xml"/><Relationship Id="rId122" Type="http://schemas.openxmlformats.org/officeDocument/2006/relationships/image" Target="../media/image675.png"/><Relationship Id="rId143" Type="http://schemas.openxmlformats.org/officeDocument/2006/relationships/customXml" Target="../ink/ink677.xml"/><Relationship Id="rId148" Type="http://schemas.openxmlformats.org/officeDocument/2006/relationships/image" Target="../media/image688.png"/><Relationship Id="rId164" Type="http://schemas.openxmlformats.org/officeDocument/2006/relationships/image" Target="../media/image696.png"/><Relationship Id="rId169" Type="http://schemas.openxmlformats.org/officeDocument/2006/relationships/customXml" Target="../ink/ink690.xml"/><Relationship Id="rId185" Type="http://schemas.openxmlformats.org/officeDocument/2006/relationships/customXml" Target="../ink/ink698.xml"/><Relationship Id="rId4" Type="http://schemas.openxmlformats.org/officeDocument/2006/relationships/image" Target="../media/image616.png"/><Relationship Id="rId9" Type="http://schemas.openxmlformats.org/officeDocument/2006/relationships/customXml" Target="../ink/ink610.xml"/><Relationship Id="rId180" Type="http://schemas.openxmlformats.org/officeDocument/2006/relationships/image" Target="../media/image704.png"/><Relationship Id="rId210" Type="http://schemas.openxmlformats.org/officeDocument/2006/relationships/image" Target="../media/image719.png"/><Relationship Id="rId215" Type="http://schemas.openxmlformats.org/officeDocument/2006/relationships/customXml" Target="../ink/ink713.xml"/><Relationship Id="rId26" Type="http://schemas.openxmlformats.org/officeDocument/2006/relationships/image" Target="../media/image627.png"/><Relationship Id="rId47" Type="http://schemas.openxmlformats.org/officeDocument/2006/relationships/customXml" Target="../ink/ink629.xml"/><Relationship Id="rId68" Type="http://schemas.openxmlformats.org/officeDocument/2006/relationships/image" Target="../media/image648.png"/><Relationship Id="rId89" Type="http://schemas.openxmlformats.org/officeDocument/2006/relationships/customXml" Target="../ink/ink650.xml"/><Relationship Id="rId112" Type="http://schemas.openxmlformats.org/officeDocument/2006/relationships/image" Target="../media/image670.png"/><Relationship Id="rId133" Type="http://schemas.openxmlformats.org/officeDocument/2006/relationships/customXml" Target="../ink/ink672.xml"/><Relationship Id="rId154" Type="http://schemas.openxmlformats.org/officeDocument/2006/relationships/image" Target="../media/image691.png"/><Relationship Id="rId175" Type="http://schemas.openxmlformats.org/officeDocument/2006/relationships/customXml" Target="../ink/ink693.xml"/><Relationship Id="rId196" Type="http://schemas.openxmlformats.org/officeDocument/2006/relationships/image" Target="../media/image712.png"/><Relationship Id="rId200" Type="http://schemas.openxmlformats.org/officeDocument/2006/relationships/image" Target="../media/image714.png"/><Relationship Id="rId16" Type="http://schemas.openxmlformats.org/officeDocument/2006/relationships/image" Target="../media/image622.png"/><Relationship Id="rId37" Type="http://schemas.openxmlformats.org/officeDocument/2006/relationships/customXml" Target="../ink/ink624.xml"/><Relationship Id="rId58" Type="http://schemas.openxmlformats.org/officeDocument/2006/relationships/image" Target="../media/image643.png"/><Relationship Id="rId79" Type="http://schemas.openxmlformats.org/officeDocument/2006/relationships/customXml" Target="../ink/ink645.xml"/><Relationship Id="rId102" Type="http://schemas.openxmlformats.org/officeDocument/2006/relationships/image" Target="../media/image665.png"/><Relationship Id="rId123" Type="http://schemas.openxmlformats.org/officeDocument/2006/relationships/customXml" Target="../ink/ink667.xml"/><Relationship Id="rId144" Type="http://schemas.openxmlformats.org/officeDocument/2006/relationships/image" Target="../media/image686.png"/><Relationship Id="rId90" Type="http://schemas.openxmlformats.org/officeDocument/2006/relationships/image" Target="../media/image659.png"/><Relationship Id="rId165" Type="http://schemas.openxmlformats.org/officeDocument/2006/relationships/customXml" Target="../ink/ink688.xml"/><Relationship Id="rId186" Type="http://schemas.openxmlformats.org/officeDocument/2006/relationships/image" Target="../media/image707.png"/><Relationship Id="rId211" Type="http://schemas.openxmlformats.org/officeDocument/2006/relationships/customXml" Target="../ink/ink711.xml"/><Relationship Id="rId27" Type="http://schemas.openxmlformats.org/officeDocument/2006/relationships/customXml" Target="../ink/ink619.xml"/><Relationship Id="rId48" Type="http://schemas.openxmlformats.org/officeDocument/2006/relationships/image" Target="../media/image638.png"/><Relationship Id="rId69" Type="http://schemas.openxmlformats.org/officeDocument/2006/relationships/customXml" Target="../ink/ink640.xml"/><Relationship Id="rId113" Type="http://schemas.openxmlformats.org/officeDocument/2006/relationships/customXml" Target="../ink/ink662.xml"/><Relationship Id="rId134" Type="http://schemas.openxmlformats.org/officeDocument/2006/relationships/image" Target="../media/image681.png"/><Relationship Id="rId80" Type="http://schemas.openxmlformats.org/officeDocument/2006/relationships/image" Target="../media/image654.png"/><Relationship Id="rId155" Type="http://schemas.openxmlformats.org/officeDocument/2006/relationships/customXml" Target="../ink/ink683.xml"/><Relationship Id="rId176" Type="http://schemas.openxmlformats.org/officeDocument/2006/relationships/image" Target="../media/image702.png"/><Relationship Id="rId197" Type="http://schemas.openxmlformats.org/officeDocument/2006/relationships/customXml" Target="../ink/ink704.xml"/><Relationship Id="rId201" Type="http://schemas.openxmlformats.org/officeDocument/2006/relationships/customXml" Target="../ink/ink706.xml"/><Relationship Id="rId17" Type="http://schemas.openxmlformats.org/officeDocument/2006/relationships/customXml" Target="../ink/ink614.xml"/><Relationship Id="rId38" Type="http://schemas.openxmlformats.org/officeDocument/2006/relationships/image" Target="../media/image633.png"/><Relationship Id="rId59" Type="http://schemas.openxmlformats.org/officeDocument/2006/relationships/customXml" Target="../ink/ink635.xml"/><Relationship Id="rId103" Type="http://schemas.openxmlformats.org/officeDocument/2006/relationships/customXml" Target="../ink/ink657.xml"/><Relationship Id="rId124" Type="http://schemas.openxmlformats.org/officeDocument/2006/relationships/image" Target="../media/image676.png"/><Relationship Id="rId70" Type="http://schemas.openxmlformats.org/officeDocument/2006/relationships/image" Target="../media/image649.png"/><Relationship Id="rId91" Type="http://schemas.openxmlformats.org/officeDocument/2006/relationships/customXml" Target="../ink/ink651.xml"/><Relationship Id="rId145" Type="http://schemas.openxmlformats.org/officeDocument/2006/relationships/customXml" Target="../ink/ink678.xml"/><Relationship Id="rId166" Type="http://schemas.openxmlformats.org/officeDocument/2006/relationships/image" Target="../media/image697.png"/><Relationship Id="rId187" Type="http://schemas.openxmlformats.org/officeDocument/2006/relationships/customXml" Target="../ink/ink699.xml"/><Relationship Id="rId1" Type="http://schemas.openxmlformats.org/officeDocument/2006/relationships/slideLayout" Target="../slideLayouts/slideLayout2.xml"/><Relationship Id="rId212" Type="http://schemas.openxmlformats.org/officeDocument/2006/relationships/image" Target="../media/image720.png"/><Relationship Id="rId28" Type="http://schemas.openxmlformats.org/officeDocument/2006/relationships/image" Target="../media/image628.png"/><Relationship Id="rId49" Type="http://schemas.openxmlformats.org/officeDocument/2006/relationships/customXml" Target="../ink/ink630.xml"/><Relationship Id="rId114" Type="http://schemas.openxmlformats.org/officeDocument/2006/relationships/image" Target="../media/image671.png"/><Relationship Id="rId60" Type="http://schemas.openxmlformats.org/officeDocument/2006/relationships/image" Target="../media/image644.png"/><Relationship Id="rId81" Type="http://schemas.openxmlformats.org/officeDocument/2006/relationships/customXml" Target="../ink/ink646.xml"/><Relationship Id="rId135" Type="http://schemas.openxmlformats.org/officeDocument/2006/relationships/customXml" Target="../ink/ink673.xml"/><Relationship Id="rId156" Type="http://schemas.openxmlformats.org/officeDocument/2006/relationships/image" Target="../media/image692.png"/><Relationship Id="rId177" Type="http://schemas.openxmlformats.org/officeDocument/2006/relationships/customXml" Target="../ink/ink694.xml"/><Relationship Id="rId198" Type="http://schemas.openxmlformats.org/officeDocument/2006/relationships/image" Target="../media/image713.png"/><Relationship Id="rId202" Type="http://schemas.openxmlformats.org/officeDocument/2006/relationships/image" Target="../media/image715.png"/><Relationship Id="rId18" Type="http://schemas.openxmlformats.org/officeDocument/2006/relationships/image" Target="../media/image623.png"/><Relationship Id="rId39" Type="http://schemas.openxmlformats.org/officeDocument/2006/relationships/customXml" Target="../ink/ink625.xml"/><Relationship Id="rId50" Type="http://schemas.openxmlformats.org/officeDocument/2006/relationships/image" Target="../media/image639.png"/><Relationship Id="rId104" Type="http://schemas.openxmlformats.org/officeDocument/2006/relationships/image" Target="../media/image666.png"/><Relationship Id="rId125" Type="http://schemas.openxmlformats.org/officeDocument/2006/relationships/customXml" Target="../ink/ink668.xml"/><Relationship Id="rId146" Type="http://schemas.openxmlformats.org/officeDocument/2006/relationships/image" Target="../media/image687.png"/><Relationship Id="rId167" Type="http://schemas.openxmlformats.org/officeDocument/2006/relationships/customXml" Target="../ink/ink689.xml"/><Relationship Id="rId188" Type="http://schemas.openxmlformats.org/officeDocument/2006/relationships/image" Target="../media/image708.png"/><Relationship Id="rId71" Type="http://schemas.openxmlformats.org/officeDocument/2006/relationships/customXml" Target="../ink/ink641.xml"/><Relationship Id="rId92" Type="http://schemas.openxmlformats.org/officeDocument/2006/relationships/image" Target="../media/image660.png"/><Relationship Id="rId213" Type="http://schemas.openxmlformats.org/officeDocument/2006/relationships/customXml" Target="../ink/ink712.xml"/><Relationship Id="rId2" Type="http://schemas.openxmlformats.org/officeDocument/2006/relationships/notesSlide" Target="../notesSlides/notesSlide11.xml"/><Relationship Id="rId29" Type="http://schemas.openxmlformats.org/officeDocument/2006/relationships/customXml" Target="../ink/ink620.xml"/><Relationship Id="rId40" Type="http://schemas.openxmlformats.org/officeDocument/2006/relationships/image" Target="../media/image634.png"/><Relationship Id="rId115" Type="http://schemas.openxmlformats.org/officeDocument/2006/relationships/customXml" Target="../ink/ink663.xml"/><Relationship Id="rId136" Type="http://schemas.openxmlformats.org/officeDocument/2006/relationships/image" Target="../media/image682.png"/><Relationship Id="rId157" Type="http://schemas.openxmlformats.org/officeDocument/2006/relationships/customXml" Target="../ink/ink684.xml"/><Relationship Id="rId178" Type="http://schemas.openxmlformats.org/officeDocument/2006/relationships/image" Target="../media/image703.png"/><Relationship Id="rId61" Type="http://schemas.openxmlformats.org/officeDocument/2006/relationships/customXml" Target="../ink/ink636.xml"/><Relationship Id="rId82" Type="http://schemas.openxmlformats.org/officeDocument/2006/relationships/image" Target="../media/image655.png"/><Relationship Id="rId199" Type="http://schemas.openxmlformats.org/officeDocument/2006/relationships/customXml" Target="../ink/ink705.xml"/><Relationship Id="rId203" Type="http://schemas.openxmlformats.org/officeDocument/2006/relationships/customXml" Target="../ink/ink707.xml"/><Relationship Id="rId19" Type="http://schemas.openxmlformats.org/officeDocument/2006/relationships/customXml" Target="../ink/ink615.xml"/></Relationships>
</file>

<file path=ppt/slides/_rels/slide15.xml.rels><?xml version="1.0" encoding="UTF-8" standalone="yes"?>
<Relationships xmlns="http://schemas.openxmlformats.org/package/2006/relationships"><Relationship Id="rId117" Type="http://schemas.openxmlformats.org/officeDocument/2006/relationships/image" Target="../media/image781.png"/><Relationship Id="rId21" Type="http://schemas.openxmlformats.org/officeDocument/2006/relationships/image" Target="../media/image733.png"/><Relationship Id="rId63" Type="http://schemas.openxmlformats.org/officeDocument/2006/relationships/image" Target="../media/image754.png"/><Relationship Id="rId159" Type="http://schemas.openxmlformats.org/officeDocument/2006/relationships/image" Target="../media/image802.png"/><Relationship Id="rId170" Type="http://schemas.openxmlformats.org/officeDocument/2006/relationships/customXml" Target="../ink/ink798.xml"/><Relationship Id="rId226" Type="http://schemas.openxmlformats.org/officeDocument/2006/relationships/customXml" Target="../ink/ink826.xml"/><Relationship Id="rId268" Type="http://schemas.openxmlformats.org/officeDocument/2006/relationships/customXml" Target="../ink/ink847.xml"/><Relationship Id="rId32" Type="http://schemas.openxmlformats.org/officeDocument/2006/relationships/customXml" Target="../ink/ink729.xml"/><Relationship Id="rId74" Type="http://schemas.openxmlformats.org/officeDocument/2006/relationships/customXml" Target="../ink/ink750.xml"/><Relationship Id="rId128" Type="http://schemas.openxmlformats.org/officeDocument/2006/relationships/customXml" Target="../ink/ink777.xml"/><Relationship Id="rId5" Type="http://schemas.openxmlformats.org/officeDocument/2006/relationships/image" Target="../media/image725.png"/><Relationship Id="rId181" Type="http://schemas.openxmlformats.org/officeDocument/2006/relationships/image" Target="../media/image813.png"/><Relationship Id="rId237" Type="http://schemas.openxmlformats.org/officeDocument/2006/relationships/image" Target="../media/image841.png"/><Relationship Id="rId279" Type="http://schemas.openxmlformats.org/officeDocument/2006/relationships/image" Target="../media/image862.png"/><Relationship Id="rId43" Type="http://schemas.openxmlformats.org/officeDocument/2006/relationships/image" Target="../media/image744.png"/><Relationship Id="rId139" Type="http://schemas.openxmlformats.org/officeDocument/2006/relationships/image" Target="../media/image792.png"/><Relationship Id="rId85" Type="http://schemas.openxmlformats.org/officeDocument/2006/relationships/image" Target="../media/image765.png"/><Relationship Id="rId150" Type="http://schemas.openxmlformats.org/officeDocument/2006/relationships/customXml" Target="../ink/ink788.xml"/><Relationship Id="rId171" Type="http://schemas.openxmlformats.org/officeDocument/2006/relationships/image" Target="../media/image808.png"/><Relationship Id="rId192" Type="http://schemas.openxmlformats.org/officeDocument/2006/relationships/customXml" Target="../ink/ink809.xml"/><Relationship Id="rId206" Type="http://schemas.openxmlformats.org/officeDocument/2006/relationships/customXml" Target="../ink/ink816.xml"/><Relationship Id="rId227" Type="http://schemas.openxmlformats.org/officeDocument/2006/relationships/image" Target="../media/image836.png"/><Relationship Id="rId248" Type="http://schemas.openxmlformats.org/officeDocument/2006/relationships/customXml" Target="../ink/ink837.xml"/><Relationship Id="rId269" Type="http://schemas.openxmlformats.org/officeDocument/2006/relationships/image" Target="../media/image857.png"/><Relationship Id="rId12" Type="http://schemas.openxmlformats.org/officeDocument/2006/relationships/customXml" Target="../ink/ink719.xml"/><Relationship Id="rId33" Type="http://schemas.openxmlformats.org/officeDocument/2006/relationships/image" Target="../media/image739.png"/><Relationship Id="rId108" Type="http://schemas.openxmlformats.org/officeDocument/2006/relationships/customXml" Target="../ink/ink767.xml"/><Relationship Id="rId129" Type="http://schemas.openxmlformats.org/officeDocument/2006/relationships/image" Target="../media/image787.png"/><Relationship Id="rId280" Type="http://schemas.openxmlformats.org/officeDocument/2006/relationships/customXml" Target="../ink/ink853.xml"/><Relationship Id="rId54" Type="http://schemas.openxmlformats.org/officeDocument/2006/relationships/customXml" Target="../ink/ink740.xml"/><Relationship Id="rId75" Type="http://schemas.openxmlformats.org/officeDocument/2006/relationships/image" Target="../media/image760.png"/><Relationship Id="rId96" Type="http://schemas.openxmlformats.org/officeDocument/2006/relationships/customXml" Target="../ink/ink761.xml"/><Relationship Id="rId140" Type="http://schemas.openxmlformats.org/officeDocument/2006/relationships/customXml" Target="../ink/ink783.xml"/><Relationship Id="rId161" Type="http://schemas.openxmlformats.org/officeDocument/2006/relationships/image" Target="../media/image803.png"/><Relationship Id="rId182" Type="http://schemas.openxmlformats.org/officeDocument/2006/relationships/customXml" Target="../ink/ink804.xml"/><Relationship Id="rId217" Type="http://schemas.openxmlformats.org/officeDocument/2006/relationships/image" Target="../media/image831.png"/><Relationship Id="rId6" Type="http://schemas.openxmlformats.org/officeDocument/2006/relationships/customXml" Target="../ink/ink716.xml"/><Relationship Id="rId238" Type="http://schemas.openxmlformats.org/officeDocument/2006/relationships/customXml" Target="../ink/ink832.xml"/><Relationship Id="rId259" Type="http://schemas.openxmlformats.org/officeDocument/2006/relationships/image" Target="../media/image852.png"/><Relationship Id="rId23" Type="http://schemas.openxmlformats.org/officeDocument/2006/relationships/image" Target="../media/image734.png"/><Relationship Id="rId119" Type="http://schemas.openxmlformats.org/officeDocument/2006/relationships/image" Target="../media/image782.png"/><Relationship Id="rId270" Type="http://schemas.openxmlformats.org/officeDocument/2006/relationships/customXml" Target="../ink/ink848.xml"/><Relationship Id="rId44" Type="http://schemas.openxmlformats.org/officeDocument/2006/relationships/customXml" Target="../ink/ink735.xml"/><Relationship Id="rId65" Type="http://schemas.openxmlformats.org/officeDocument/2006/relationships/image" Target="../media/image755.png"/><Relationship Id="rId86" Type="http://schemas.openxmlformats.org/officeDocument/2006/relationships/customXml" Target="../ink/ink756.xml"/><Relationship Id="rId130" Type="http://schemas.openxmlformats.org/officeDocument/2006/relationships/customXml" Target="../ink/ink778.xml"/><Relationship Id="rId151" Type="http://schemas.openxmlformats.org/officeDocument/2006/relationships/image" Target="../media/image798.png"/><Relationship Id="rId172" Type="http://schemas.openxmlformats.org/officeDocument/2006/relationships/customXml" Target="../ink/ink799.xml"/><Relationship Id="rId193" Type="http://schemas.openxmlformats.org/officeDocument/2006/relationships/image" Target="../media/image819.png"/><Relationship Id="rId207" Type="http://schemas.openxmlformats.org/officeDocument/2006/relationships/image" Target="../media/image826.png"/><Relationship Id="rId228" Type="http://schemas.openxmlformats.org/officeDocument/2006/relationships/customXml" Target="../ink/ink827.xml"/><Relationship Id="rId249" Type="http://schemas.openxmlformats.org/officeDocument/2006/relationships/image" Target="../media/image847.png"/><Relationship Id="rId13" Type="http://schemas.openxmlformats.org/officeDocument/2006/relationships/image" Target="../media/image729.png"/><Relationship Id="rId109" Type="http://schemas.openxmlformats.org/officeDocument/2006/relationships/image" Target="../media/image777.png"/><Relationship Id="rId260" Type="http://schemas.openxmlformats.org/officeDocument/2006/relationships/customXml" Target="../ink/ink843.xml"/><Relationship Id="rId281" Type="http://schemas.openxmlformats.org/officeDocument/2006/relationships/image" Target="../media/image863.png"/><Relationship Id="rId34" Type="http://schemas.openxmlformats.org/officeDocument/2006/relationships/customXml" Target="../ink/ink730.xml"/><Relationship Id="rId55" Type="http://schemas.openxmlformats.org/officeDocument/2006/relationships/image" Target="../media/image750.png"/><Relationship Id="rId76" Type="http://schemas.openxmlformats.org/officeDocument/2006/relationships/customXml" Target="../ink/ink751.xml"/><Relationship Id="rId97" Type="http://schemas.openxmlformats.org/officeDocument/2006/relationships/image" Target="../media/image771.png"/><Relationship Id="rId120" Type="http://schemas.openxmlformats.org/officeDocument/2006/relationships/customXml" Target="../ink/ink773.xml"/><Relationship Id="rId141" Type="http://schemas.openxmlformats.org/officeDocument/2006/relationships/image" Target="../media/image793.png"/><Relationship Id="rId7" Type="http://schemas.openxmlformats.org/officeDocument/2006/relationships/image" Target="../media/image726.png"/><Relationship Id="rId162" Type="http://schemas.openxmlformats.org/officeDocument/2006/relationships/customXml" Target="../ink/ink794.xml"/><Relationship Id="rId183" Type="http://schemas.openxmlformats.org/officeDocument/2006/relationships/image" Target="../media/image814.png"/><Relationship Id="rId218" Type="http://schemas.openxmlformats.org/officeDocument/2006/relationships/customXml" Target="../ink/ink822.xml"/><Relationship Id="rId239" Type="http://schemas.openxmlformats.org/officeDocument/2006/relationships/image" Target="../media/image842.png"/><Relationship Id="rId250" Type="http://schemas.openxmlformats.org/officeDocument/2006/relationships/customXml" Target="../ink/ink838.xml"/><Relationship Id="rId271" Type="http://schemas.openxmlformats.org/officeDocument/2006/relationships/image" Target="../media/image858.png"/><Relationship Id="rId24" Type="http://schemas.openxmlformats.org/officeDocument/2006/relationships/customXml" Target="../ink/ink725.xml"/><Relationship Id="rId45" Type="http://schemas.openxmlformats.org/officeDocument/2006/relationships/image" Target="../media/image745.png"/><Relationship Id="rId66" Type="http://schemas.openxmlformats.org/officeDocument/2006/relationships/customXml" Target="../ink/ink746.xml"/><Relationship Id="rId87" Type="http://schemas.openxmlformats.org/officeDocument/2006/relationships/image" Target="../media/image766.png"/><Relationship Id="rId110" Type="http://schemas.openxmlformats.org/officeDocument/2006/relationships/customXml" Target="../ink/ink768.xml"/><Relationship Id="rId131" Type="http://schemas.openxmlformats.org/officeDocument/2006/relationships/image" Target="../media/image788.png"/><Relationship Id="rId152" Type="http://schemas.openxmlformats.org/officeDocument/2006/relationships/customXml" Target="../ink/ink789.xml"/><Relationship Id="rId173" Type="http://schemas.openxmlformats.org/officeDocument/2006/relationships/image" Target="../media/image809.png"/><Relationship Id="rId194" Type="http://schemas.openxmlformats.org/officeDocument/2006/relationships/customXml" Target="../ink/ink810.xml"/><Relationship Id="rId208" Type="http://schemas.openxmlformats.org/officeDocument/2006/relationships/customXml" Target="../ink/ink817.xml"/><Relationship Id="rId229" Type="http://schemas.openxmlformats.org/officeDocument/2006/relationships/image" Target="../media/image837.png"/><Relationship Id="rId240" Type="http://schemas.openxmlformats.org/officeDocument/2006/relationships/customXml" Target="../ink/ink833.xml"/><Relationship Id="rId261" Type="http://schemas.openxmlformats.org/officeDocument/2006/relationships/image" Target="../media/image853.png"/><Relationship Id="rId14" Type="http://schemas.openxmlformats.org/officeDocument/2006/relationships/customXml" Target="../ink/ink720.xml"/><Relationship Id="rId35" Type="http://schemas.openxmlformats.org/officeDocument/2006/relationships/image" Target="../media/image740.png"/><Relationship Id="rId56" Type="http://schemas.openxmlformats.org/officeDocument/2006/relationships/customXml" Target="../ink/ink741.xml"/><Relationship Id="rId77" Type="http://schemas.openxmlformats.org/officeDocument/2006/relationships/image" Target="../media/image761.png"/><Relationship Id="rId100" Type="http://schemas.openxmlformats.org/officeDocument/2006/relationships/customXml" Target="../ink/ink763.xml"/><Relationship Id="rId282" Type="http://schemas.openxmlformats.org/officeDocument/2006/relationships/customXml" Target="../ink/ink854.xml"/><Relationship Id="rId8" Type="http://schemas.openxmlformats.org/officeDocument/2006/relationships/customXml" Target="../ink/ink717.xml"/><Relationship Id="rId98" Type="http://schemas.openxmlformats.org/officeDocument/2006/relationships/customXml" Target="../ink/ink762.xml"/><Relationship Id="rId121" Type="http://schemas.openxmlformats.org/officeDocument/2006/relationships/image" Target="../media/image783.png"/><Relationship Id="rId142" Type="http://schemas.openxmlformats.org/officeDocument/2006/relationships/customXml" Target="../ink/ink784.xml"/><Relationship Id="rId163" Type="http://schemas.openxmlformats.org/officeDocument/2006/relationships/image" Target="../media/image804.png"/><Relationship Id="rId184" Type="http://schemas.openxmlformats.org/officeDocument/2006/relationships/customXml" Target="../ink/ink805.xml"/><Relationship Id="rId219" Type="http://schemas.openxmlformats.org/officeDocument/2006/relationships/image" Target="../media/image832.png"/><Relationship Id="rId230" Type="http://schemas.openxmlformats.org/officeDocument/2006/relationships/customXml" Target="../ink/ink828.xml"/><Relationship Id="rId251" Type="http://schemas.openxmlformats.org/officeDocument/2006/relationships/image" Target="../media/image848.png"/><Relationship Id="rId25" Type="http://schemas.openxmlformats.org/officeDocument/2006/relationships/image" Target="../media/image735.png"/><Relationship Id="rId46" Type="http://schemas.openxmlformats.org/officeDocument/2006/relationships/customXml" Target="../ink/ink736.xml"/><Relationship Id="rId67" Type="http://schemas.openxmlformats.org/officeDocument/2006/relationships/image" Target="../media/image756.png"/><Relationship Id="rId272" Type="http://schemas.openxmlformats.org/officeDocument/2006/relationships/customXml" Target="../ink/ink849.xml"/><Relationship Id="rId88" Type="http://schemas.openxmlformats.org/officeDocument/2006/relationships/customXml" Target="../ink/ink757.xml"/><Relationship Id="rId111" Type="http://schemas.openxmlformats.org/officeDocument/2006/relationships/image" Target="../media/image778.png"/><Relationship Id="rId132" Type="http://schemas.openxmlformats.org/officeDocument/2006/relationships/customXml" Target="../ink/ink779.xml"/><Relationship Id="rId153" Type="http://schemas.openxmlformats.org/officeDocument/2006/relationships/image" Target="../media/image799.png"/><Relationship Id="rId174" Type="http://schemas.openxmlformats.org/officeDocument/2006/relationships/customXml" Target="../ink/ink800.xml"/><Relationship Id="rId195" Type="http://schemas.openxmlformats.org/officeDocument/2006/relationships/image" Target="../media/image820.png"/><Relationship Id="rId209" Type="http://schemas.openxmlformats.org/officeDocument/2006/relationships/image" Target="../media/image827.png"/><Relationship Id="rId220" Type="http://schemas.openxmlformats.org/officeDocument/2006/relationships/customXml" Target="../ink/ink823.xml"/><Relationship Id="rId241" Type="http://schemas.openxmlformats.org/officeDocument/2006/relationships/image" Target="../media/image843.png"/><Relationship Id="rId15" Type="http://schemas.openxmlformats.org/officeDocument/2006/relationships/image" Target="../media/image730.png"/><Relationship Id="rId36" Type="http://schemas.openxmlformats.org/officeDocument/2006/relationships/customXml" Target="../ink/ink731.xml"/><Relationship Id="rId57" Type="http://schemas.openxmlformats.org/officeDocument/2006/relationships/image" Target="../media/image751.png"/><Relationship Id="rId262" Type="http://schemas.openxmlformats.org/officeDocument/2006/relationships/customXml" Target="../ink/ink844.xml"/><Relationship Id="rId283" Type="http://schemas.openxmlformats.org/officeDocument/2006/relationships/image" Target="../media/image864.png"/><Relationship Id="rId78" Type="http://schemas.openxmlformats.org/officeDocument/2006/relationships/customXml" Target="../ink/ink752.xml"/><Relationship Id="rId99" Type="http://schemas.openxmlformats.org/officeDocument/2006/relationships/image" Target="../media/image772.png"/><Relationship Id="rId101" Type="http://schemas.openxmlformats.org/officeDocument/2006/relationships/image" Target="../media/image773.png"/><Relationship Id="rId122" Type="http://schemas.openxmlformats.org/officeDocument/2006/relationships/customXml" Target="../ink/ink774.xml"/><Relationship Id="rId143" Type="http://schemas.openxmlformats.org/officeDocument/2006/relationships/image" Target="../media/image794.png"/><Relationship Id="rId164" Type="http://schemas.openxmlformats.org/officeDocument/2006/relationships/customXml" Target="../ink/ink795.xml"/><Relationship Id="rId185" Type="http://schemas.openxmlformats.org/officeDocument/2006/relationships/image" Target="../media/image815.png"/><Relationship Id="rId9" Type="http://schemas.openxmlformats.org/officeDocument/2006/relationships/image" Target="../media/image727.png"/><Relationship Id="rId210" Type="http://schemas.openxmlformats.org/officeDocument/2006/relationships/customXml" Target="../ink/ink818.xml"/><Relationship Id="rId26" Type="http://schemas.openxmlformats.org/officeDocument/2006/relationships/customXml" Target="../ink/ink726.xml"/><Relationship Id="rId231" Type="http://schemas.openxmlformats.org/officeDocument/2006/relationships/image" Target="../media/image838.png"/><Relationship Id="rId252" Type="http://schemas.openxmlformats.org/officeDocument/2006/relationships/customXml" Target="../ink/ink839.xml"/><Relationship Id="rId273" Type="http://schemas.openxmlformats.org/officeDocument/2006/relationships/image" Target="../media/image859.png"/><Relationship Id="rId47" Type="http://schemas.openxmlformats.org/officeDocument/2006/relationships/image" Target="../media/image746.png"/><Relationship Id="rId68" Type="http://schemas.openxmlformats.org/officeDocument/2006/relationships/customXml" Target="../ink/ink747.xml"/><Relationship Id="rId89" Type="http://schemas.openxmlformats.org/officeDocument/2006/relationships/image" Target="../media/image767.png"/><Relationship Id="rId112" Type="http://schemas.openxmlformats.org/officeDocument/2006/relationships/customXml" Target="../ink/ink769.xml"/><Relationship Id="rId133" Type="http://schemas.openxmlformats.org/officeDocument/2006/relationships/image" Target="../media/image789.png"/><Relationship Id="rId154" Type="http://schemas.openxmlformats.org/officeDocument/2006/relationships/customXml" Target="../ink/ink790.xml"/><Relationship Id="rId175" Type="http://schemas.openxmlformats.org/officeDocument/2006/relationships/image" Target="../media/image810.png"/><Relationship Id="rId196" Type="http://schemas.openxmlformats.org/officeDocument/2006/relationships/customXml" Target="../ink/ink811.xml"/><Relationship Id="rId200" Type="http://schemas.openxmlformats.org/officeDocument/2006/relationships/customXml" Target="../ink/ink813.xml"/><Relationship Id="rId16" Type="http://schemas.openxmlformats.org/officeDocument/2006/relationships/customXml" Target="../ink/ink721.xml"/><Relationship Id="rId221" Type="http://schemas.openxmlformats.org/officeDocument/2006/relationships/image" Target="../media/image833.png"/><Relationship Id="rId242" Type="http://schemas.openxmlformats.org/officeDocument/2006/relationships/customXml" Target="../ink/ink834.xml"/><Relationship Id="rId263" Type="http://schemas.openxmlformats.org/officeDocument/2006/relationships/image" Target="../media/image854.png"/><Relationship Id="rId284" Type="http://schemas.openxmlformats.org/officeDocument/2006/relationships/customXml" Target="../ink/ink855.xml"/><Relationship Id="rId37" Type="http://schemas.openxmlformats.org/officeDocument/2006/relationships/image" Target="../media/image741.png"/><Relationship Id="rId58" Type="http://schemas.openxmlformats.org/officeDocument/2006/relationships/customXml" Target="../ink/ink742.xml"/><Relationship Id="rId79" Type="http://schemas.openxmlformats.org/officeDocument/2006/relationships/image" Target="../media/image762.png"/><Relationship Id="rId102" Type="http://schemas.openxmlformats.org/officeDocument/2006/relationships/customXml" Target="../ink/ink764.xml"/><Relationship Id="rId123" Type="http://schemas.openxmlformats.org/officeDocument/2006/relationships/image" Target="../media/image784.png"/><Relationship Id="rId144" Type="http://schemas.openxmlformats.org/officeDocument/2006/relationships/customXml" Target="../ink/ink785.xml"/><Relationship Id="rId90" Type="http://schemas.openxmlformats.org/officeDocument/2006/relationships/customXml" Target="../ink/ink758.xml"/><Relationship Id="rId165" Type="http://schemas.openxmlformats.org/officeDocument/2006/relationships/image" Target="../media/image805.png"/><Relationship Id="rId186" Type="http://schemas.openxmlformats.org/officeDocument/2006/relationships/customXml" Target="../ink/ink806.xml"/><Relationship Id="rId211" Type="http://schemas.openxmlformats.org/officeDocument/2006/relationships/image" Target="../media/image828.png"/><Relationship Id="rId232" Type="http://schemas.openxmlformats.org/officeDocument/2006/relationships/customXml" Target="../ink/ink829.xml"/><Relationship Id="rId253" Type="http://schemas.openxmlformats.org/officeDocument/2006/relationships/image" Target="../media/image849.png"/><Relationship Id="rId274" Type="http://schemas.openxmlformats.org/officeDocument/2006/relationships/customXml" Target="../ink/ink850.xml"/><Relationship Id="rId27" Type="http://schemas.openxmlformats.org/officeDocument/2006/relationships/image" Target="../media/image736.png"/><Relationship Id="rId48" Type="http://schemas.openxmlformats.org/officeDocument/2006/relationships/customXml" Target="../ink/ink737.xml"/><Relationship Id="rId69" Type="http://schemas.openxmlformats.org/officeDocument/2006/relationships/image" Target="../media/image757.png"/><Relationship Id="rId113" Type="http://schemas.openxmlformats.org/officeDocument/2006/relationships/image" Target="../media/image779.png"/><Relationship Id="rId134" Type="http://schemas.openxmlformats.org/officeDocument/2006/relationships/customXml" Target="../ink/ink780.xml"/><Relationship Id="rId80" Type="http://schemas.openxmlformats.org/officeDocument/2006/relationships/customXml" Target="../ink/ink753.xml"/><Relationship Id="rId155" Type="http://schemas.openxmlformats.org/officeDocument/2006/relationships/image" Target="../media/image800.png"/><Relationship Id="rId176" Type="http://schemas.openxmlformats.org/officeDocument/2006/relationships/customXml" Target="../ink/ink801.xml"/><Relationship Id="rId197" Type="http://schemas.openxmlformats.org/officeDocument/2006/relationships/image" Target="../media/image821.png"/><Relationship Id="rId201" Type="http://schemas.openxmlformats.org/officeDocument/2006/relationships/image" Target="../media/image823.png"/><Relationship Id="rId222" Type="http://schemas.openxmlformats.org/officeDocument/2006/relationships/customXml" Target="../ink/ink824.xml"/><Relationship Id="rId243" Type="http://schemas.openxmlformats.org/officeDocument/2006/relationships/image" Target="../media/image844.png"/><Relationship Id="rId264" Type="http://schemas.openxmlformats.org/officeDocument/2006/relationships/customXml" Target="../ink/ink845.xml"/><Relationship Id="rId285" Type="http://schemas.openxmlformats.org/officeDocument/2006/relationships/image" Target="../media/image865.png"/><Relationship Id="rId17" Type="http://schemas.openxmlformats.org/officeDocument/2006/relationships/image" Target="../media/image731.png"/><Relationship Id="rId38" Type="http://schemas.openxmlformats.org/officeDocument/2006/relationships/customXml" Target="../ink/ink732.xml"/><Relationship Id="rId59" Type="http://schemas.openxmlformats.org/officeDocument/2006/relationships/image" Target="../media/image752.png"/><Relationship Id="rId103" Type="http://schemas.openxmlformats.org/officeDocument/2006/relationships/image" Target="../media/image774.png"/><Relationship Id="rId124" Type="http://schemas.openxmlformats.org/officeDocument/2006/relationships/customXml" Target="../ink/ink775.xml"/><Relationship Id="rId70" Type="http://schemas.openxmlformats.org/officeDocument/2006/relationships/customXml" Target="../ink/ink748.xml"/><Relationship Id="rId91" Type="http://schemas.openxmlformats.org/officeDocument/2006/relationships/image" Target="../media/image768.png"/><Relationship Id="rId145" Type="http://schemas.openxmlformats.org/officeDocument/2006/relationships/image" Target="../media/image795.png"/><Relationship Id="rId166" Type="http://schemas.openxmlformats.org/officeDocument/2006/relationships/customXml" Target="../ink/ink796.xml"/><Relationship Id="rId187" Type="http://schemas.openxmlformats.org/officeDocument/2006/relationships/image" Target="../media/image816.png"/><Relationship Id="rId1" Type="http://schemas.openxmlformats.org/officeDocument/2006/relationships/slideLayout" Target="../slideLayouts/slideLayout13.xml"/><Relationship Id="rId212" Type="http://schemas.openxmlformats.org/officeDocument/2006/relationships/customXml" Target="../ink/ink819.xml"/><Relationship Id="rId233" Type="http://schemas.openxmlformats.org/officeDocument/2006/relationships/image" Target="../media/image839.png"/><Relationship Id="rId254" Type="http://schemas.openxmlformats.org/officeDocument/2006/relationships/customXml" Target="../ink/ink840.xml"/><Relationship Id="rId28" Type="http://schemas.openxmlformats.org/officeDocument/2006/relationships/customXml" Target="../ink/ink727.xml"/><Relationship Id="rId49" Type="http://schemas.openxmlformats.org/officeDocument/2006/relationships/image" Target="../media/image747.png"/><Relationship Id="rId114" Type="http://schemas.openxmlformats.org/officeDocument/2006/relationships/customXml" Target="../ink/ink770.xml"/><Relationship Id="rId275" Type="http://schemas.openxmlformats.org/officeDocument/2006/relationships/image" Target="../media/image860.png"/><Relationship Id="rId60" Type="http://schemas.openxmlformats.org/officeDocument/2006/relationships/customXml" Target="../ink/ink743.xml"/><Relationship Id="rId81" Type="http://schemas.openxmlformats.org/officeDocument/2006/relationships/image" Target="../media/image763.png"/><Relationship Id="rId135" Type="http://schemas.openxmlformats.org/officeDocument/2006/relationships/image" Target="../media/image790.png"/><Relationship Id="rId156" Type="http://schemas.openxmlformats.org/officeDocument/2006/relationships/customXml" Target="../ink/ink791.xml"/><Relationship Id="rId177" Type="http://schemas.openxmlformats.org/officeDocument/2006/relationships/image" Target="../media/image811.png"/><Relationship Id="rId198" Type="http://schemas.openxmlformats.org/officeDocument/2006/relationships/customXml" Target="../ink/ink812.xml"/><Relationship Id="rId202" Type="http://schemas.openxmlformats.org/officeDocument/2006/relationships/customXml" Target="../ink/ink814.xml"/><Relationship Id="rId223" Type="http://schemas.openxmlformats.org/officeDocument/2006/relationships/image" Target="../media/image834.png"/><Relationship Id="rId244" Type="http://schemas.openxmlformats.org/officeDocument/2006/relationships/customXml" Target="../ink/ink835.xml"/><Relationship Id="rId18" Type="http://schemas.openxmlformats.org/officeDocument/2006/relationships/customXml" Target="../ink/ink722.xml"/><Relationship Id="rId39" Type="http://schemas.openxmlformats.org/officeDocument/2006/relationships/image" Target="../media/image742.png"/><Relationship Id="rId265" Type="http://schemas.openxmlformats.org/officeDocument/2006/relationships/image" Target="../media/image855.png"/><Relationship Id="rId50" Type="http://schemas.openxmlformats.org/officeDocument/2006/relationships/customXml" Target="../ink/ink738.xml"/><Relationship Id="rId104" Type="http://schemas.openxmlformats.org/officeDocument/2006/relationships/customXml" Target="../ink/ink765.xml"/><Relationship Id="rId125" Type="http://schemas.openxmlformats.org/officeDocument/2006/relationships/image" Target="../media/image785.png"/><Relationship Id="rId146" Type="http://schemas.openxmlformats.org/officeDocument/2006/relationships/customXml" Target="../ink/ink786.xml"/><Relationship Id="rId167" Type="http://schemas.openxmlformats.org/officeDocument/2006/relationships/image" Target="../media/image806.png"/><Relationship Id="rId188" Type="http://schemas.openxmlformats.org/officeDocument/2006/relationships/customXml" Target="../ink/ink807.xml"/><Relationship Id="rId71" Type="http://schemas.openxmlformats.org/officeDocument/2006/relationships/image" Target="../media/image758.png"/><Relationship Id="rId92" Type="http://schemas.openxmlformats.org/officeDocument/2006/relationships/customXml" Target="../ink/ink759.xml"/><Relationship Id="rId213" Type="http://schemas.openxmlformats.org/officeDocument/2006/relationships/image" Target="../media/image829.png"/><Relationship Id="rId234" Type="http://schemas.openxmlformats.org/officeDocument/2006/relationships/customXml" Target="../ink/ink830.xml"/><Relationship Id="rId2" Type="http://schemas.openxmlformats.org/officeDocument/2006/relationships/notesSlide" Target="../notesSlides/notesSlide12.xml"/><Relationship Id="rId29" Type="http://schemas.openxmlformats.org/officeDocument/2006/relationships/image" Target="../media/image737.png"/><Relationship Id="rId255" Type="http://schemas.openxmlformats.org/officeDocument/2006/relationships/image" Target="../media/image850.png"/><Relationship Id="rId276" Type="http://schemas.openxmlformats.org/officeDocument/2006/relationships/customXml" Target="../ink/ink851.xml"/><Relationship Id="rId40" Type="http://schemas.openxmlformats.org/officeDocument/2006/relationships/customXml" Target="../ink/ink733.xml"/><Relationship Id="rId115" Type="http://schemas.openxmlformats.org/officeDocument/2006/relationships/image" Target="../media/image780.png"/><Relationship Id="rId136" Type="http://schemas.openxmlformats.org/officeDocument/2006/relationships/customXml" Target="../ink/ink781.xml"/><Relationship Id="rId157" Type="http://schemas.openxmlformats.org/officeDocument/2006/relationships/image" Target="../media/image801.png"/><Relationship Id="rId178" Type="http://schemas.openxmlformats.org/officeDocument/2006/relationships/customXml" Target="../ink/ink802.xml"/><Relationship Id="rId61" Type="http://schemas.openxmlformats.org/officeDocument/2006/relationships/image" Target="../media/image753.png"/><Relationship Id="rId82" Type="http://schemas.openxmlformats.org/officeDocument/2006/relationships/customXml" Target="../ink/ink754.xml"/><Relationship Id="rId199" Type="http://schemas.openxmlformats.org/officeDocument/2006/relationships/image" Target="../media/image822.png"/><Relationship Id="rId203" Type="http://schemas.openxmlformats.org/officeDocument/2006/relationships/image" Target="../media/image824.png"/><Relationship Id="rId19" Type="http://schemas.openxmlformats.org/officeDocument/2006/relationships/image" Target="../media/image732.png"/><Relationship Id="rId224" Type="http://schemas.openxmlformats.org/officeDocument/2006/relationships/customXml" Target="../ink/ink825.xml"/><Relationship Id="rId245" Type="http://schemas.openxmlformats.org/officeDocument/2006/relationships/image" Target="../media/image845.png"/><Relationship Id="rId266" Type="http://schemas.openxmlformats.org/officeDocument/2006/relationships/customXml" Target="../ink/ink846.xml"/><Relationship Id="rId30" Type="http://schemas.openxmlformats.org/officeDocument/2006/relationships/customXml" Target="../ink/ink728.xml"/><Relationship Id="rId105" Type="http://schemas.openxmlformats.org/officeDocument/2006/relationships/image" Target="../media/image775.png"/><Relationship Id="rId126" Type="http://schemas.openxmlformats.org/officeDocument/2006/relationships/customXml" Target="../ink/ink776.xml"/><Relationship Id="rId147" Type="http://schemas.openxmlformats.org/officeDocument/2006/relationships/image" Target="../media/image796.png"/><Relationship Id="rId168" Type="http://schemas.openxmlformats.org/officeDocument/2006/relationships/customXml" Target="../ink/ink797.xml"/><Relationship Id="rId51" Type="http://schemas.openxmlformats.org/officeDocument/2006/relationships/image" Target="../media/image748.png"/><Relationship Id="rId72" Type="http://schemas.openxmlformats.org/officeDocument/2006/relationships/customXml" Target="../ink/ink749.xml"/><Relationship Id="rId93" Type="http://schemas.openxmlformats.org/officeDocument/2006/relationships/image" Target="../media/image769.png"/><Relationship Id="rId189" Type="http://schemas.openxmlformats.org/officeDocument/2006/relationships/image" Target="../media/image817.png"/><Relationship Id="rId3" Type="http://schemas.openxmlformats.org/officeDocument/2006/relationships/image" Target="../media/image724.jpeg"/><Relationship Id="rId214" Type="http://schemas.openxmlformats.org/officeDocument/2006/relationships/customXml" Target="../ink/ink820.xml"/><Relationship Id="rId235" Type="http://schemas.openxmlformats.org/officeDocument/2006/relationships/image" Target="../media/image840.png"/><Relationship Id="rId256" Type="http://schemas.openxmlformats.org/officeDocument/2006/relationships/customXml" Target="../ink/ink841.xml"/><Relationship Id="rId277" Type="http://schemas.openxmlformats.org/officeDocument/2006/relationships/image" Target="../media/image861.png"/><Relationship Id="rId116" Type="http://schemas.openxmlformats.org/officeDocument/2006/relationships/customXml" Target="../ink/ink771.xml"/><Relationship Id="rId137" Type="http://schemas.openxmlformats.org/officeDocument/2006/relationships/image" Target="../media/image791.png"/><Relationship Id="rId158" Type="http://schemas.openxmlformats.org/officeDocument/2006/relationships/customXml" Target="../ink/ink792.xml"/><Relationship Id="rId20" Type="http://schemas.openxmlformats.org/officeDocument/2006/relationships/customXml" Target="../ink/ink723.xml"/><Relationship Id="rId41" Type="http://schemas.openxmlformats.org/officeDocument/2006/relationships/image" Target="../media/image743.png"/><Relationship Id="rId62" Type="http://schemas.openxmlformats.org/officeDocument/2006/relationships/customXml" Target="../ink/ink744.xml"/><Relationship Id="rId83" Type="http://schemas.openxmlformats.org/officeDocument/2006/relationships/image" Target="../media/image764.png"/><Relationship Id="rId179" Type="http://schemas.openxmlformats.org/officeDocument/2006/relationships/image" Target="../media/image812.png"/><Relationship Id="rId190" Type="http://schemas.openxmlformats.org/officeDocument/2006/relationships/customXml" Target="../ink/ink808.xml"/><Relationship Id="rId204" Type="http://schemas.openxmlformats.org/officeDocument/2006/relationships/customXml" Target="../ink/ink815.xml"/><Relationship Id="rId225" Type="http://schemas.openxmlformats.org/officeDocument/2006/relationships/image" Target="../media/image835.png"/><Relationship Id="rId246" Type="http://schemas.openxmlformats.org/officeDocument/2006/relationships/customXml" Target="../ink/ink836.xml"/><Relationship Id="rId267" Type="http://schemas.openxmlformats.org/officeDocument/2006/relationships/image" Target="../media/image856.png"/><Relationship Id="rId106" Type="http://schemas.openxmlformats.org/officeDocument/2006/relationships/customXml" Target="../ink/ink766.xml"/><Relationship Id="rId127" Type="http://schemas.openxmlformats.org/officeDocument/2006/relationships/image" Target="../media/image786.png"/><Relationship Id="rId10" Type="http://schemas.openxmlformats.org/officeDocument/2006/relationships/customXml" Target="../ink/ink718.xml"/><Relationship Id="rId31" Type="http://schemas.openxmlformats.org/officeDocument/2006/relationships/image" Target="../media/image738.png"/><Relationship Id="rId52" Type="http://schemas.openxmlformats.org/officeDocument/2006/relationships/customXml" Target="../ink/ink739.xml"/><Relationship Id="rId73" Type="http://schemas.openxmlformats.org/officeDocument/2006/relationships/image" Target="../media/image759.png"/><Relationship Id="rId94" Type="http://schemas.openxmlformats.org/officeDocument/2006/relationships/customXml" Target="../ink/ink760.xml"/><Relationship Id="rId148" Type="http://schemas.openxmlformats.org/officeDocument/2006/relationships/customXml" Target="../ink/ink787.xml"/><Relationship Id="rId169" Type="http://schemas.openxmlformats.org/officeDocument/2006/relationships/image" Target="../media/image807.png"/><Relationship Id="rId4" Type="http://schemas.openxmlformats.org/officeDocument/2006/relationships/customXml" Target="../ink/ink715.xml"/><Relationship Id="rId180" Type="http://schemas.openxmlformats.org/officeDocument/2006/relationships/customXml" Target="../ink/ink803.xml"/><Relationship Id="rId215" Type="http://schemas.openxmlformats.org/officeDocument/2006/relationships/image" Target="../media/image830.png"/><Relationship Id="rId236" Type="http://schemas.openxmlformats.org/officeDocument/2006/relationships/customXml" Target="../ink/ink831.xml"/><Relationship Id="rId257" Type="http://schemas.openxmlformats.org/officeDocument/2006/relationships/image" Target="../media/image851.png"/><Relationship Id="rId278" Type="http://schemas.openxmlformats.org/officeDocument/2006/relationships/customXml" Target="../ink/ink852.xml"/><Relationship Id="rId42" Type="http://schemas.openxmlformats.org/officeDocument/2006/relationships/customXml" Target="../ink/ink734.xml"/><Relationship Id="rId84" Type="http://schemas.openxmlformats.org/officeDocument/2006/relationships/customXml" Target="../ink/ink755.xml"/><Relationship Id="rId138" Type="http://schemas.openxmlformats.org/officeDocument/2006/relationships/customXml" Target="../ink/ink782.xml"/><Relationship Id="rId191" Type="http://schemas.openxmlformats.org/officeDocument/2006/relationships/image" Target="../media/image818.png"/><Relationship Id="rId205" Type="http://schemas.openxmlformats.org/officeDocument/2006/relationships/image" Target="../media/image825.png"/><Relationship Id="rId247" Type="http://schemas.openxmlformats.org/officeDocument/2006/relationships/image" Target="../media/image846.png"/><Relationship Id="rId107" Type="http://schemas.openxmlformats.org/officeDocument/2006/relationships/image" Target="../media/image776.png"/><Relationship Id="rId11" Type="http://schemas.openxmlformats.org/officeDocument/2006/relationships/image" Target="../media/image728.png"/><Relationship Id="rId53" Type="http://schemas.openxmlformats.org/officeDocument/2006/relationships/image" Target="../media/image749.png"/><Relationship Id="rId149" Type="http://schemas.openxmlformats.org/officeDocument/2006/relationships/image" Target="../media/image797.png"/><Relationship Id="rId95" Type="http://schemas.openxmlformats.org/officeDocument/2006/relationships/image" Target="../media/image770.png"/><Relationship Id="rId160" Type="http://schemas.openxmlformats.org/officeDocument/2006/relationships/customXml" Target="../ink/ink793.xml"/><Relationship Id="rId216" Type="http://schemas.openxmlformats.org/officeDocument/2006/relationships/customXml" Target="../ink/ink821.xml"/><Relationship Id="rId258" Type="http://schemas.openxmlformats.org/officeDocument/2006/relationships/customXml" Target="../ink/ink842.xml"/><Relationship Id="rId22" Type="http://schemas.openxmlformats.org/officeDocument/2006/relationships/customXml" Target="../ink/ink724.xml"/><Relationship Id="rId64" Type="http://schemas.openxmlformats.org/officeDocument/2006/relationships/customXml" Target="../ink/ink745.xml"/><Relationship Id="rId118" Type="http://schemas.openxmlformats.org/officeDocument/2006/relationships/customXml" Target="../ink/ink772.xml"/></Relationships>
</file>

<file path=ppt/slides/_rels/slide16.xml.rels><?xml version="1.0" encoding="UTF-8" standalone="yes"?>
<Relationships xmlns="http://schemas.openxmlformats.org/package/2006/relationships"><Relationship Id="rId26" Type="http://schemas.openxmlformats.org/officeDocument/2006/relationships/customXml" Target="../ink/ink868.xml"/><Relationship Id="rId21" Type="http://schemas.openxmlformats.org/officeDocument/2006/relationships/image" Target="../media/image875.png"/><Relationship Id="rId42" Type="http://schemas.openxmlformats.org/officeDocument/2006/relationships/customXml" Target="../ink/ink876.xml"/><Relationship Id="rId47" Type="http://schemas.openxmlformats.org/officeDocument/2006/relationships/image" Target="../media/image888.png"/><Relationship Id="rId63" Type="http://schemas.openxmlformats.org/officeDocument/2006/relationships/image" Target="../media/image896.png"/><Relationship Id="rId68" Type="http://schemas.openxmlformats.org/officeDocument/2006/relationships/customXml" Target="../ink/ink889.xml"/><Relationship Id="rId84" Type="http://schemas.openxmlformats.org/officeDocument/2006/relationships/customXml" Target="../ink/ink897.xml"/><Relationship Id="rId89" Type="http://schemas.openxmlformats.org/officeDocument/2006/relationships/image" Target="../media/image909.png"/><Relationship Id="rId16" Type="http://schemas.openxmlformats.org/officeDocument/2006/relationships/customXml" Target="../ink/ink863.xml"/><Relationship Id="rId107" Type="http://schemas.openxmlformats.org/officeDocument/2006/relationships/image" Target="../media/image918.png"/><Relationship Id="rId11" Type="http://schemas.openxmlformats.org/officeDocument/2006/relationships/image" Target="../media/image870.png"/><Relationship Id="rId32" Type="http://schemas.openxmlformats.org/officeDocument/2006/relationships/customXml" Target="../ink/ink871.xml"/><Relationship Id="rId37" Type="http://schemas.openxmlformats.org/officeDocument/2006/relationships/image" Target="../media/image883.png"/><Relationship Id="rId53" Type="http://schemas.openxmlformats.org/officeDocument/2006/relationships/image" Target="../media/image891.png"/><Relationship Id="rId58" Type="http://schemas.openxmlformats.org/officeDocument/2006/relationships/customXml" Target="../ink/ink884.xml"/><Relationship Id="rId74" Type="http://schemas.openxmlformats.org/officeDocument/2006/relationships/customXml" Target="../ink/ink892.xml"/><Relationship Id="rId79" Type="http://schemas.openxmlformats.org/officeDocument/2006/relationships/image" Target="../media/image904.png"/><Relationship Id="rId102" Type="http://schemas.openxmlformats.org/officeDocument/2006/relationships/customXml" Target="../ink/ink906.xml"/><Relationship Id="rId5" Type="http://schemas.openxmlformats.org/officeDocument/2006/relationships/image" Target="../media/image867.png"/><Relationship Id="rId90" Type="http://schemas.openxmlformats.org/officeDocument/2006/relationships/customXml" Target="../ink/ink900.xml"/><Relationship Id="rId95" Type="http://schemas.openxmlformats.org/officeDocument/2006/relationships/image" Target="../media/image912.png"/><Relationship Id="rId22" Type="http://schemas.openxmlformats.org/officeDocument/2006/relationships/customXml" Target="../ink/ink866.xml"/><Relationship Id="rId27" Type="http://schemas.openxmlformats.org/officeDocument/2006/relationships/image" Target="../media/image878.png"/><Relationship Id="rId43" Type="http://schemas.openxmlformats.org/officeDocument/2006/relationships/image" Target="../media/image886.png"/><Relationship Id="rId48" Type="http://schemas.openxmlformats.org/officeDocument/2006/relationships/customXml" Target="../ink/ink879.xml"/><Relationship Id="rId64" Type="http://schemas.openxmlformats.org/officeDocument/2006/relationships/customXml" Target="../ink/ink887.xml"/><Relationship Id="rId69" Type="http://schemas.openxmlformats.org/officeDocument/2006/relationships/image" Target="../media/image899.png"/><Relationship Id="rId80" Type="http://schemas.openxmlformats.org/officeDocument/2006/relationships/customXml" Target="../ink/ink895.xml"/><Relationship Id="rId85" Type="http://schemas.openxmlformats.org/officeDocument/2006/relationships/image" Target="../media/image907.png"/><Relationship Id="rId12" Type="http://schemas.openxmlformats.org/officeDocument/2006/relationships/customXml" Target="../ink/ink861.xml"/><Relationship Id="rId17" Type="http://schemas.openxmlformats.org/officeDocument/2006/relationships/image" Target="../media/image873.png"/><Relationship Id="rId33" Type="http://schemas.openxmlformats.org/officeDocument/2006/relationships/image" Target="../media/image881.png"/><Relationship Id="rId38" Type="http://schemas.openxmlformats.org/officeDocument/2006/relationships/customXml" Target="../ink/ink874.xml"/><Relationship Id="rId59" Type="http://schemas.openxmlformats.org/officeDocument/2006/relationships/image" Target="../media/image894.png"/><Relationship Id="rId103" Type="http://schemas.openxmlformats.org/officeDocument/2006/relationships/image" Target="../media/image916.png"/><Relationship Id="rId108" Type="http://schemas.openxmlformats.org/officeDocument/2006/relationships/customXml" Target="../ink/ink909.xml"/><Relationship Id="rId54" Type="http://schemas.openxmlformats.org/officeDocument/2006/relationships/customXml" Target="../ink/ink882.xml"/><Relationship Id="rId70" Type="http://schemas.openxmlformats.org/officeDocument/2006/relationships/customXml" Target="../ink/ink890.xml"/><Relationship Id="rId75" Type="http://schemas.openxmlformats.org/officeDocument/2006/relationships/image" Target="../media/image902.png"/><Relationship Id="rId91" Type="http://schemas.openxmlformats.org/officeDocument/2006/relationships/image" Target="../media/image910.png"/><Relationship Id="rId96" Type="http://schemas.openxmlformats.org/officeDocument/2006/relationships/customXml" Target="../ink/ink903.xml"/><Relationship Id="rId1" Type="http://schemas.openxmlformats.org/officeDocument/2006/relationships/slideLayout" Target="../slideLayouts/slideLayout2.xml"/><Relationship Id="rId6" Type="http://schemas.openxmlformats.org/officeDocument/2006/relationships/customXml" Target="../ink/ink858.xml"/><Relationship Id="rId15" Type="http://schemas.openxmlformats.org/officeDocument/2006/relationships/image" Target="../media/image872.png"/><Relationship Id="rId23" Type="http://schemas.openxmlformats.org/officeDocument/2006/relationships/image" Target="../media/image876.png"/><Relationship Id="rId28" Type="http://schemas.openxmlformats.org/officeDocument/2006/relationships/customXml" Target="../ink/ink869.xml"/><Relationship Id="rId36" Type="http://schemas.openxmlformats.org/officeDocument/2006/relationships/customXml" Target="../ink/ink873.xml"/><Relationship Id="rId49" Type="http://schemas.openxmlformats.org/officeDocument/2006/relationships/image" Target="../media/image889.png"/><Relationship Id="rId57" Type="http://schemas.openxmlformats.org/officeDocument/2006/relationships/image" Target="../media/image893.png"/><Relationship Id="rId106" Type="http://schemas.openxmlformats.org/officeDocument/2006/relationships/customXml" Target="../ink/ink908.xml"/><Relationship Id="rId10" Type="http://schemas.openxmlformats.org/officeDocument/2006/relationships/customXml" Target="../ink/ink860.xml"/><Relationship Id="rId31" Type="http://schemas.openxmlformats.org/officeDocument/2006/relationships/image" Target="../media/image880.png"/><Relationship Id="rId44" Type="http://schemas.openxmlformats.org/officeDocument/2006/relationships/customXml" Target="../ink/ink877.xml"/><Relationship Id="rId52" Type="http://schemas.openxmlformats.org/officeDocument/2006/relationships/customXml" Target="../ink/ink881.xml"/><Relationship Id="rId60" Type="http://schemas.openxmlformats.org/officeDocument/2006/relationships/customXml" Target="../ink/ink885.xml"/><Relationship Id="rId65" Type="http://schemas.openxmlformats.org/officeDocument/2006/relationships/image" Target="../media/image897.png"/><Relationship Id="rId73" Type="http://schemas.openxmlformats.org/officeDocument/2006/relationships/image" Target="../media/image901.png"/><Relationship Id="rId78" Type="http://schemas.openxmlformats.org/officeDocument/2006/relationships/customXml" Target="../ink/ink894.xml"/><Relationship Id="rId81" Type="http://schemas.openxmlformats.org/officeDocument/2006/relationships/image" Target="../media/image905.png"/><Relationship Id="rId86" Type="http://schemas.openxmlformats.org/officeDocument/2006/relationships/customXml" Target="../ink/ink898.xml"/><Relationship Id="rId94" Type="http://schemas.openxmlformats.org/officeDocument/2006/relationships/customXml" Target="../ink/ink902.xml"/><Relationship Id="rId99" Type="http://schemas.openxmlformats.org/officeDocument/2006/relationships/image" Target="../media/image914.png"/><Relationship Id="rId101" Type="http://schemas.openxmlformats.org/officeDocument/2006/relationships/image" Target="../media/image915.png"/><Relationship Id="rId4" Type="http://schemas.openxmlformats.org/officeDocument/2006/relationships/customXml" Target="../ink/ink857.xml"/><Relationship Id="rId9" Type="http://schemas.openxmlformats.org/officeDocument/2006/relationships/image" Target="../media/image869.png"/><Relationship Id="rId13" Type="http://schemas.openxmlformats.org/officeDocument/2006/relationships/image" Target="../media/image871.png"/><Relationship Id="rId18" Type="http://schemas.openxmlformats.org/officeDocument/2006/relationships/customXml" Target="../ink/ink864.xml"/><Relationship Id="rId39" Type="http://schemas.openxmlformats.org/officeDocument/2006/relationships/image" Target="../media/image884.png"/><Relationship Id="rId109" Type="http://schemas.openxmlformats.org/officeDocument/2006/relationships/image" Target="../media/image919.png"/><Relationship Id="rId34" Type="http://schemas.openxmlformats.org/officeDocument/2006/relationships/customXml" Target="../ink/ink872.xml"/><Relationship Id="rId50" Type="http://schemas.openxmlformats.org/officeDocument/2006/relationships/customXml" Target="../ink/ink880.xml"/><Relationship Id="rId55" Type="http://schemas.openxmlformats.org/officeDocument/2006/relationships/image" Target="../media/image892.png"/><Relationship Id="rId76" Type="http://schemas.openxmlformats.org/officeDocument/2006/relationships/customXml" Target="../ink/ink893.xml"/><Relationship Id="rId97" Type="http://schemas.openxmlformats.org/officeDocument/2006/relationships/image" Target="../media/image913.png"/><Relationship Id="rId104" Type="http://schemas.openxmlformats.org/officeDocument/2006/relationships/customXml" Target="../ink/ink907.xml"/><Relationship Id="rId7" Type="http://schemas.openxmlformats.org/officeDocument/2006/relationships/image" Target="../media/image868.png"/><Relationship Id="rId71" Type="http://schemas.openxmlformats.org/officeDocument/2006/relationships/image" Target="../media/image900.png"/><Relationship Id="rId92" Type="http://schemas.openxmlformats.org/officeDocument/2006/relationships/customXml" Target="../ink/ink901.xml"/><Relationship Id="rId2" Type="http://schemas.openxmlformats.org/officeDocument/2006/relationships/customXml" Target="../ink/ink856.xml"/><Relationship Id="rId29" Type="http://schemas.openxmlformats.org/officeDocument/2006/relationships/image" Target="../media/image879.png"/><Relationship Id="rId24" Type="http://schemas.openxmlformats.org/officeDocument/2006/relationships/customXml" Target="../ink/ink867.xml"/><Relationship Id="rId40" Type="http://schemas.openxmlformats.org/officeDocument/2006/relationships/customXml" Target="../ink/ink875.xml"/><Relationship Id="rId45" Type="http://schemas.openxmlformats.org/officeDocument/2006/relationships/image" Target="../media/image887.png"/><Relationship Id="rId66" Type="http://schemas.openxmlformats.org/officeDocument/2006/relationships/customXml" Target="../ink/ink888.xml"/><Relationship Id="rId87" Type="http://schemas.openxmlformats.org/officeDocument/2006/relationships/image" Target="../media/image908.png"/><Relationship Id="rId110" Type="http://schemas.openxmlformats.org/officeDocument/2006/relationships/customXml" Target="../ink/ink910.xml"/><Relationship Id="rId61" Type="http://schemas.openxmlformats.org/officeDocument/2006/relationships/image" Target="../media/image895.png"/><Relationship Id="rId82" Type="http://schemas.openxmlformats.org/officeDocument/2006/relationships/customXml" Target="../ink/ink896.xml"/><Relationship Id="rId19" Type="http://schemas.openxmlformats.org/officeDocument/2006/relationships/image" Target="../media/image874.png"/><Relationship Id="rId14" Type="http://schemas.openxmlformats.org/officeDocument/2006/relationships/customXml" Target="../ink/ink862.xml"/><Relationship Id="rId30" Type="http://schemas.openxmlformats.org/officeDocument/2006/relationships/customXml" Target="../ink/ink870.xml"/><Relationship Id="rId35" Type="http://schemas.openxmlformats.org/officeDocument/2006/relationships/image" Target="../media/image882.png"/><Relationship Id="rId56" Type="http://schemas.openxmlformats.org/officeDocument/2006/relationships/customXml" Target="../ink/ink883.xml"/><Relationship Id="rId77" Type="http://schemas.openxmlformats.org/officeDocument/2006/relationships/image" Target="../media/image903.png"/><Relationship Id="rId100" Type="http://schemas.openxmlformats.org/officeDocument/2006/relationships/customXml" Target="../ink/ink905.xml"/><Relationship Id="rId105" Type="http://schemas.openxmlformats.org/officeDocument/2006/relationships/image" Target="../media/image917.png"/><Relationship Id="rId8" Type="http://schemas.openxmlformats.org/officeDocument/2006/relationships/customXml" Target="../ink/ink859.xml"/><Relationship Id="rId51" Type="http://schemas.openxmlformats.org/officeDocument/2006/relationships/image" Target="../media/image890.png"/><Relationship Id="rId72" Type="http://schemas.openxmlformats.org/officeDocument/2006/relationships/customXml" Target="../ink/ink891.xml"/><Relationship Id="rId93" Type="http://schemas.openxmlformats.org/officeDocument/2006/relationships/image" Target="../media/image911.png"/><Relationship Id="rId98" Type="http://schemas.openxmlformats.org/officeDocument/2006/relationships/customXml" Target="../ink/ink904.xml"/><Relationship Id="rId3" Type="http://schemas.openxmlformats.org/officeDocument/2006/relationships/image" Target="../media/image866.png"/><Relationship Id="rId25" Type="http://schemas.openxmlformats.org/officeDocument/2006/relationships/image" Target="../media/image877.png"/><Relationship Id="rId46" Type="http://schemas.openxmlformats.org/officeDocument/2006/relationships/customXml" Target="../ink/ink878.xml"/><Relationship Id="rId67" Type="http://schemas.openxmlformats.org/officeDocument/2006/relationships/image" Target="../media/image898.png"/><Relationship Id="rId20" Type="http://schemas.openxmlformats.org/officeDocument/2006/relationships/customXml" Target="../ink/ink865.xml"/><Relationship Id="rId41" Type="http://schemas.openxmlformats.org/officeDocument/2006/relationships/image" Target="../media/image885.png"/><Relationship Id="rId62" Type="http://schemas.openxmlformats.org/officeDocument/2006/relationships/customXml" Target="../ink/ink886.xml"/><Relationship Id="rId83" Type="http://schemas.openxmlformats.org/officeDocument/2006/relationships/image" Target="../media/image906.png"/><Relationship Id="rId88" Type="http://schemas.openxmlformats.org/officeDocument/2006/relationships/customXml" Target="../ink/ink899.xml"/><Relationship Id="rId111" Type="http://schemas.openxmlformats.org/officeDocument/2006/relationships/image" Target="../media/image920.png"/></Relationships>
</file>

<file path=ppt/slides/_rels/slide17.xml.rels><?xml version="1.0" encoding="UTF-8" standalone="yes"?>
<Relationships xmlns="http://schemas.openxmlformats.org/package/2006/relationships"><Relationship Id="rId117" Type="http://schemas.openxmlformats.org/officeDocument/2006/relationships/customXml" Target="../ink/ink968.xml"/><Relationship Id="rId299" Type="http://schemas.openxmlformats.org/officeDocument/2006/relationships/customXml" Target="../ink/ink1059.xml"/><Relationship Id="rId21" Type="http://schemas.openxmlformats.org/officeDocument/2006/relationships/customXml" Target="../ink/ink920.xml"/><Relationship Id="rId63" Type="http://schemas.openxmlformats.org/officeDocument/2006/relationships/customXml" Target="../ink/ink941.xml"/><Relationship Id="rId159" Type="http://schemas.openxmlformats.org/officeDocument/2006/relationships/customXml" Target="../ink/ink989.xml"/><Relationship Id="rId324" Type="http://schemas.openxmlformats.org/officeDocument/2006/relationships/image" Target="../media/image1081.png"/><Relationship Id="rId366" Type="http://schemas.openxmlformats.org/officeDocument/2006/relationships/image" Target="../media/image1102.png"/><Relationship Id="rId170" Type="http://schemas.openxmlformats.org/officeDocument/2006/relationships/image" Target="../media/image1004.png"/><Relationship Id="rId226" Type="http://schemas.openxmlformats.org/officeDocument/2006/relationships/image" Target="../media/image1032.png"/><Relationship Id="rId268" Type="http://schemas.openxmlformats.org/officeDocument/2006/relationships/image" Target="../media/image1053.png"/><Relationship Id="rId32" Type="http://schemas.openxmlformats.org/officeDocument/2006/relationships/image" Target="../media/image935.png"/><Relationship Id="rId74" Type="http://schemas.openxmlformats.org/officeDocument/2006/relationships/image" Target="../media/image956.png"/><Relationship Id="rId128" Type="http://schemas.openxmlformats.org/officeDocument/2006/relationships/image" Target="../media/image983.png"/><Relationship Id="rId335" Type="http://schemas.openxmlformats.org/officeDocument/2006/relationships/customXml" Target="../ink/ink1077.xml"/><Relationship Id="rId377" Type="http://schemas.openxmlformats.org/officeDocument/2006/relationships/customXml" Target="../ink/ink1098.xml"/><Relationship Id="rId5" Type="http://schemas.openxmlformats.org/officeDocument/2006/relationships/customXml" Target="../ink/ink912.xml"/><Relationship Id="rId181" Type="http://schemas.openxmlformats.org/officeDocument/2006/relationships/customXml" Target="../ink/ink1000.xml"/><Relationship Id="rId237" Type="http://schemas.openxmlformats.org/officeDocument/2006/relationships/customXml" Target="../ink/ink1028.xml"/><Relationship Id="rId279" Type="http://schemas.openxmlformats.org/officeDocument/2006/relationships/customXml" Target="../ink/ink1049.xml"/><Relationship Id="rId43" Type="http://schemas.openxmlformats.org/officeDocument/2006/relationships/customXml" Target="../ink/ink931.xml"/><Relationship Id="rId139" Type="http://schemas.openxmlformats.org/officeDocument/2006/relationships/customXml" Target="../ink/ink979.xml"/><Relationship Id="rId290" Type="http://schemas.openxmlformats.org/officeDocument/2006/relationships/image" Target="../media/image1064.png"/><Relationship Id="rId304" Type="http://schemas.openxmlformats.org/officeDocument/2006/relationships/image" Target="../media/image1071.png"/><Relationship Id="rId346" Type="http://schemas.openxmlformats.org/officeDocument/2006/relationships/image" Target="../media/image1092.png"/><Relationship Id="rId85" Type="http://schemas.openxmlformats.org/officeDocument/2006/relationships/customXml" Target="../ink/ink952.xml"/><Relationship Id="rId150" Type="http://schemas.openxmlformats.org/officeDocument/2006/relationships/image" Target="../media/image994.png"/><Relationship Id="rId192" Type="http://schemas.openxmlformats.org/officeDocument/2006/relationships/image" Target="../media/image1015.png"/><Relationship Id="rId206" Type="http://schemas.openxmlformats.org/officeDocument/2006/relationships/image" Target="../media/image1022.png"/><Relationship Id="rId248" Type="http://schemas.openxmlformats.org/officeDocument/2006/relationships/image" Target="../media/image1043.png"/><Relationship Id="rId12" Type="http://schemas.openxmlformats.org/officeDocument/2006/relationships/image" Target="../media/image925.png"/><Relationship Id="rId108" Type="http://schemas.openxmlformats.org/officeDocument/2006/relationships/image" Target="../media/image973.png"/><Relationship Id="rId315" Type="http://schemas.openxmlformats.org/officeDocument/2006/relationships/customXml" Target="../ink/ink1067.xml"/><Relationship Id="rId357" Type="http://schemas.openxmlformats.org/officeDocument/2006/relationships/customXml" Target="../ink/ink1088.xml"/><Relationship Id="rId54" Type="http://schemas.openxmlformats.org/officeDocument/2006/relationships/image" Target="../media/image946.png"/><Relationship Id="rId96" Type="http://schemas.openxmlformats.org/officeDocument/2006/relationships/image" Target="../media/image967.png"/><Relationship Id="rId161" Type="http://schemas.openxmlformats.org/officeDocument/2006/relationships/customXml" Target="../ink/ink990.xml"/><Relationship Id="rId217" Type="http://schemas.openxmlformats.org/officeDocument/2006/relationships/customXml" Target="../ink/ink1018.xml"/><Relationship Id="rId259" Type="http://schemas.openxmlformats.org/officeDocument/2006/relationships/customXml" Target="../ink/ink1039.xml"/><Relationship Id="rId23" Type="http://schemas.openxmlformats.org/officeDocument/2006/relationships/customXml" Target="../ink/ink921.xml"/><Relationship Id="rId119" Type="http://schemas.openxmlformats.org/officeDocument/2006/relationships/customXml" Target="../ink/ink969.xml"/><Relationship Id="rId270" Type="http://schemas.openxmlformats.org/officeDocument/2006/relationships/image" Target="../media/image1054.png"/><Relationship Id="rId326" Type="http://schemas.openxmlformats.org/officeDocument/2006/relationships/image" Target="../media/image1082.png"/><Relationship Id="rId65" Type="http://schemas.openxmlformats.org/officeDocument/2006/relationships/customXml" Target="../ink/ink942.xml"/><Relationship Id="rId130" Type="http://schemas.openxmlformats.org/officeDocument/2006/relationships/image" Target="../media/image984.png"/><Relationship Id="rId368" Type="http://schemas.openxmlformats.org/officeDocument/2006/relationships/image" Target="../media/image1103.png"/><Relationship Id="rId172" Type="http://schemas.openxmlformats.org/officeDocument/2006/relationships/image" Target="../media/image1005.png"/><Relationship Id="rId228" Type="http://schemas.openxmlformats.org/officeDocument/2006/relationships/image" Target="../media/image1033.png"/><Relationship Id="rId281" Type="http://schemas.openxmlformats.org/officeDocument/2006/relationships/customXml" Target="../ink/ink1050.xml"/><Relationship Id="rId337" Type="http://schemas.openxmlformats.org/officeDocument/2006/relationships/customXml" Target="../ink/ink1078.xml"/><Relationship Id="rId34" Type="http://schemas.openxmlformats.org/officeDocument/2006/relationships/image" Target="../media/image936.png"/><Relationship Id="rId76" Type="http://schemas.openxmlformats.org/officeDocument/2006/relationships/image" Target="../media/image957.png"/><Relationship Id="rId141" Type="http://schemas.openxmlformats.org/officeDocument/2006/relationships/customXml" Target="../ink/ink980.xml"/><Relationship Id="rId7" Type="http://schemas.openxmlformats.org/officeDocument/2006/relationships/customXml" Target="../ink/ink913.xml"/><Relationship Id="rId183" Type="http://schemas.openxmlformats.org/officeDocument/2006/relationships/customXml" Target="../ink/ink1001.xml"/><Relationship Id="rId239" Type="http://schemas.openxmlformats.org/officeDocument/2006/relationships/customXml" Target="../ink/ink1029.xml"/><Relationship Id="rId250" Type="http://schemas.openxmlformats.org/officeDocument/2006/relationships/image" Target="../media/image1044.png"/><Relationship Id="rId292" Type="http://schemas.openxmlformats.org/officeDocument/2006/relationships/image" Target="../media/image1065.png"/><Relationship Id="rId306" Type="http://schemas.openxmlformats.org/officeDocument/2006/relationships/image" Target="../media/image1072.png"/><Relationship Id="rId45" Type="http://schemas.openxmlformats.org/officeDocument/2006/relationships/customXml" Target="../ink/ink932.xml"/><Relationship Id="rId87" Type="http://schemas.openxmlformats.org/officeDocument/2006/relationships/customXml" Target="../ink/ink953.xml"/><Relationship Id="rId110" Type="http://schemas.openxmlformats.org/officeDocument/2006/relationships/image" Target="../media/image974.png"/><Relationship Id="rId348" Type="http://schemas.openxmlformats.org/officeDocument/2006/relationships/image" Target="../media/image1093.png"/><Relationship Id="rId152" Type="http://schemas.openxmlformats.org/officeDocument/2006/relationships/image" Target="../media/image995.png"/><Relationship Id="rId194" Type="http://schemas.openxmlformats.org/officeDocument/2006/relationships/image" Target="../media/image1016.png"/><Relationship Id="rId208" Type="http://schemas.openxmlformats.org/officeDocument/2006/relationships/image" Target="../media/image1023.png"/><Relationship Id="rId261" Type="http://schemas.openxmlformats.org/officeDocument/2006/relationships/customXml" Target="../ink/ink1040.xml"/><Relationship Id="rId14" Type="http://schemas.openxmlformats.org/officeDocument/2006/relationships/image" Target="../media/image926.png"/><Relationship Id="rId56" Type="http://schemas.openxmlformats.org/officeDocument/2006/relationships/image" Target="../media/image947.png"/><Relationship Id="rId317" Type="http://schemas.openxmlformats.org/officeDocument/2006/relationships/customXml" Target="../ink/ink1068.xml"/><Relationship Id="rId359" Type="http://schemas.openxmlformats.org/officeDocument/2006/relationships/customXml" Target="../ink/ink1089.xml"/><Relationship Id="rId98" Type="http://schemas.openxmlformats.org/officeDocument/2006/relationships/image" Target="../media/image968.png"/><Relationship Id="rId121" Type="http://schemas.openxmlformats.org/officeDocument/2006/relationships/customXml" Target="../ink/ink970.xml"/><Relationship Id="rId163" Type="http://schemas.openxmlformats.org/officeDocument/2006/relationships/customXml" Target="../ink/ink991.xml"/><Relationship Id="rId219" Type="http://schemas.openxmlformats.org/officeDocument/2006/relationships/customXml" Target="../ink/ink1019.xml"/><Relationship Id="rId370" Type="http://schemas.openxmlformats.org/officeDocument/2006/relationships/image" Target="../media/image1104.png"/><Relationship Id="rId230" Type="http://schemas.openxmlformats.org/officeDocument/2006/relationships/image" Target="../media/image1034.png"/><Relationship Id="rId25" Type="http://schemas.openxmlformats.org/officeDocument/2006/relationships/customXml" Target="../ink/ink922.xml"/><Relationship Id="rId67" Type="http://schemas.openxmlformats.org/officeDocument/2006/relationships/customXml" Target="../ink/ink943.xml"/><Relationship Id="rId272" Type="http://schemas.openxmlformats.org/officeDocument/2006/relationships/image" Target="../media/image1055.png"/><Relationship Id="rId328" Type="http://schemas.openxmlformats.org/officeDocument/2006/relationships/image" Target="../media/image1083.png"/><Relationship Id="rId132" Type="http://schemas.openxmlformats.org/officeDocument/2006/relationships/image" Target="../media/image985.png"/><Relationship Id="rId174" Type="http://schemas.openxmlformats.org/officeDocument/2006/relationships/image" Target="../media/image1006.png"/><Relationship Id="rId241" Type="http://schemas.openxmlformats.org/officeDocument/2006/relationships/customXml" Target="../ink/ink1030.xml"/><Relationship Id="rId36" Type="http://schemas.openxmlformats.org/officeDocument/2006/relationships/image" Target="../media/image937.png"/><Relationship Id="rId283" Type="http://schemas.openxmlformats.org/officeDocument/2006/relationships/customXml" Target="../ink/ink1051.xml"/><Relationship Id="rId339" Type="http://schemas.openxmlformats.org/officeDocument/2006/relationships/customXml" Target="../ink/ink1079.xml"/><Relationship Id="rId78" Type="http://schemas.openxmlformats.org/officeDocument/2006/relationships/image" Target="../media/image958.png"/><Relationship Id="rId101" Type="http://schemas.openxmlformats.org/officeDocument/2006/relationships/customXml" Target="../ink/ink960.xml"/><Relationship Id="rId143" Type="http://schemas.openxmlformats.org/officeDocument/2006/relationships/customXml" Target="../ink/ink981.xml"/><Relationship Id="rId185" Type="http://schemas.openxmlformats.org/officeDocument/2006/relationships/customXml" Target="../ink/ink1002.xml"/><Relationship Id="rId350" Type="http://schemas.openxmlformats.org/officeDocument/2006/relationships/image" Target="../media/image1094.png"/><Relationship Id="rId9" Type="http://schemas.openxmlformats.org/officeDocument/2006/relationships/customXml" Target="../ink/ink914.xml"/><Relationship Id="rId210" Type="http://schemas.openxmlformats.org/officeDocument/2006/relationships/image" Target="../media/image1024.png"/><Relationship Id="rId26" Type="http://schemas.openxmlformats.org/officeDocument/2006/relationships/image" Target="../media/image932.png"/><Relationship Id="rId231" Type="http://schemas.openxmlformats.org/officeDocument/2006/relationships/customXml" Target="../ink/ink1025.xml"/><Relationship Id="rId252" Type="http://schemas.openxmlformats.org/officeDocument/2006/relationships/image" Target="../media/image1045.png"/><Relationship Id="rId273" Type="http://schemas.openxmlformats.org/officeDocument/2006/relationships/customXml" Target="../ink/ink1046.xml"/><Relationship Id="rId294" Type="http://schemas.openxmlformats.org/officeDocument/2006/relationships/image" Target="../media/image1066.png"/><Relationship Id="rId308" Type="http://schemas.openxmlformats.org/officeDocument/2006/relationships/image" Target="../media/image1073.png"/><Relationship Id="rId329" Type="http://schemas.openxmlformats.org/officeDocument/2006/relationships/customXml" Target="../ink/ink1074.xml"/><Relationship Id="rId47" Type="http://schemas.openxmlformats.org/officeDocument/2006/relationships/customXml" Target="../ink/ink933.xml"/><Relationship Id="rId68" Type="http://schemas.openxmlformats.org/officeDocument/2006/relationships/image" Target="../media/image953.png"/><Relationship Id="rId89" Type="http://schemas.openxmlformats.org/officeDocument/2006/relationships/customXml" Target="../ink/ink954.xml"/><Relationship Id="rId112" Type="http://schemas.openxmlformats.org/officeDocument/2006/relationships/image" Target="../media/image975.png"/><Relationship Id="rId133" Type="http://schemas.openxmlformats.org/officeDocument/2006/relationships/customXml" Target="../ink/ink976.xml"/><Relationship Id="rId154" Type="http://schemas.openxmlformats.org/officeDocument/2006/relationships/image" Target="../media/image996.png"/><Relationship Id="rId175" Type="http://schemas.openxmlformats.org/officeDocument/2006/relationships/customXml" Target="../ink/ink997.xml"/><Relationship Id="rId340" Type="http://schemas.openxmlformats.org/officeDocument/2006/relationships/image" Target="../media/image1089.png"/><Relationship Id="rId361" Type="http://schemas.openxmlformats.org/officeDocument/2006/relationships/customXml" Target="../ink/ink1090.xml"/><Relationship Id="rId196" Type="http://schemas.openxmlformats.org/officeDocument/2006/relationships/image" Target="../media/image1017.png"/><Relationship Id="rId200" Type="http://schemas.openxmlformats.org/officeDocument/2006/relationships/image" Target="../media/image1019.png"/><Relationship Id="rId16" Type="http://schemas.openxmlformats.org/officeDocument/2006/relationships/image" Target="../media/image927.png"/><Relationship Id="rId221" Type="http://schemas.openxmlformats.org/officeDocument/2006/relationships/customXml" Target="../ink/ink1020.xml"/><Relationship Id="rId242" Type="http://schemas.openxmlformats.org/officeDocument/2006/relationships/image" Target="../media/image1040.png"/><Relationship Id="rId263" Type="http://schemas.openxmlformats.org/officeDocument/2006/relationships/customXml" Target="../ink/ink1041.xml"/><Relationship Id="rId284" Type="http://schemas.openxmlformats.org/officeDocument/2006/relationships/image" Target="../media/image1061.png"/><Relationship Id="rId319" Type="http://schemas.openxmlformats.org/officeDocument/2006/relationships/customXml" Target="../ink/ink1069.xml"/><Relationship Id="rId37" Type="http://schemas.openxmlformats.org/officeDocument/2006/relationships/customXml" Target="../ink/ink928.xml"/><Relationship Id="rId58" Type="http://schemas.openxmlformats.org/officeDocument/2006/relationships/image" Target="../media/image948.png"/><Relationship Id="rId79" Type="http://schemas.openxmlformats.org/officeDocument/2006/relationships/customXml" Target="../ink/ink949.xml"/><Relationship Id="rId102" Type="http://schemas.openxmlformats.org/officeDocument/2006/relationships/image" Target="../media/image970.png"/><Relationship Id="rId123" Type="http://schemas.openxmlformats.org/officeDocument/2006/relationships/customXml" Target="../ink/ink971.xml"/><Relationship Id="rId144" Type="http://schemas.openxmlformats.org/officeDocument/2006/relationships/image" Target="../media/image991.png"/><Relationship Id="rId330" Type="http://schemas.openxmlformats.org/officeDocument/2006/relationships/image" Target="../media/image1084.png"/><Relationship Id="rId90" Type="http://schemas.openxmlformats.org/officeDocument/2006/relationships/image" Target="../media/image964.png"/><Relationship Id="rId165" Type="http://schemas.openxmlformats.org/officeDocument/2006/relationships/customXml" Target="../ink/ink992.xml"/><Relationship Id="rId186" Type="http://schemas.openxmlformats.org/officeDocument/2006/relationships/image" Target="../media/image1012.png"/><Relationship Id="rId351" Type="http://schemas.openxmlformats.org/officeDocument/2006/relationships/customXml" Target="../ink/ink1085.xml"/><Relationship Id="rId372" Type="http://schemas.openxmlformats.org/officeDocument/2006/relationships/image" Target="../media/image1105.png"/><Relationship Id="rId211" Type="http://schemas.openxmlformats.org/officeDocument/2006/relationships/customXml" Target="../ink/ink1015.xml"/><Relationship Id="rId232" Type="http://schemas.openxmlformats.org/officeDocument/2006/relationships/image" Target="../media/image1035.png"/><Relationship Id="rId253" Type="http://schemas.openxmlformats.org/officeDocument/2006/relationships/customXml" Target="../ink/ink1036.xml"/><Relationship Id="rId274" Type="http://schemas.openxmlformats.org/officeDocument/2006/relationships/image" Target="../media/image1056.png"/><Relationship Id="rId295" Type="http://schemas.openxmlformats.org/officeDocument/2006/relationships/customXml" Target="../ink/ink1057.xml"/><Relationship Id="rId309" Type="http://schemas.openxmlformats.org/officeDocument/2006/relationships/customXml" Target="../ink/ink1064.xml"/><Relationship Id="rId27" Type="http://schemas.openxmlformats.org/officeDocument/2006/relationships/customXml" Target="../ink/ink923.xml"/><Relationship Id="rId48" Type="http://schemas.openxmlformats.org/officeDocument/2006/relationships/image" Target="../media/image943.png"/><Relationship Id="rId69" Type="http://schemas.openxmlformats.org/officeDocument/2006/relationships/customXml" Target="../ink/ink944.xml"/><Relationship Id="rId113" Type="http://schemas.openxmlformats.org/officeDocument/2006/relationships/customXml" Target="../ink/ink966.xml"/><Relationship Id="rId134" Type="http://schemas.openxmlformats.org/officeDocument/2006/relationships/image" Target="../media/image986.png"/><Relationship Id="rId320" Type="http://schemas.openxmlformats.org/officeDocument/2006/relationships/image" Target="../media/image1079.png"/><Relationship Id="rId80" Type="http://schemas.openxmlformats.org/officeDocument/2006/relationships/image" Target="../media/image959.png"/><Relationship Id="rId155" Type="http://schemas.openxmlformats.org/officeDocument/2006/relationships/customXml" Target="../ink/ink987.xml"/><Relationship Id="rId176" Type="http://schemas.openxmlformats.org/officeDocument/2006/relationships/image" Target="../media/image1007.png"/><Relationship Id="rId197" Type="http://schemas.openxmlformats.org/officeDocument/2006/relationships/customXml" Target="../ink/ink1008.xml"/><Relationship Id="rId341" Type="http://schemas.openxmlformats.org/officeDocument/2006/relationships/customXml" Target="../ink/ink1080.xml"/><Relationship Id="rId362" Type="http://schemas.openxmlformats.org/officeDocument/2006/relationships/image" Target="../media/image1100.png"/><Relationship Id="rId201" Type="http://schemas.openxmlformats.org/officeDocument/2006/relationships/customXml" Target="../ink/ink1010.xml"/><Relationship Id="rId222" Type="http://schemas.openxmlformats.org/officeDocument/2006/relationships/image" Target="../media/image1030.png"/><Relationship Id="rId243" Type="http://schemas.openxmlformats.org/officeDocument/2006/relationships/customXml" Target="../ink/ink1031.xml"/><Relationship Id="rId264" Type="http://schemas.openxmlformats.org/officeDocument/2006/relationships/image" Target="../media/image1051.png"/><Relationship Id="rId285" Type="http://schemas.openxmlformats.org/officeDocument/2006/relationships/customXml" Target="../ink/ink1052.xml"/><Relationship Id="rId17" Type="http://schemas.openxmlformats.org/officeDocument/2006/relationships/customXml" Target="../ink/ink918.xml"/><Relationship Id="rId38" Type="http://schemas.openxmlformats.org/officeDocument/2006/relationships/image" Target="../media/image938.png"/><Relationship Id="rId59" Type="http://schemas.openxmlformats.org/officeDocument/2006/relationships/customXml" Target="../ink/ink939.xml"/><Relationship Id="rId103" Type="http://schemas.openxmlformats.org/officeDocument/2006/relationships/customXml" Target="../ink/ink961.xml"/><Relationship Id="rId124" Type="http://schemas.openxmlformats.org/officeDocument/2006/relationships/image" Target="../media/image981.png"/><Relationship Id="rId310" Type="http://schemas.openxmlformats.org/officeDocument/2006/relationships/image" Target="../media/image1074.png"/><Relationship Id="rId70" Type="http://schemas.openxmlformats.org/officeDocument/2006/relationships/image" Target="../media/image954.png"/><Relationship Id="rId91" Type="http://schemas.openxmlformats.org/officeDocument/2006/relationships/customXml" Target="../ink/ink955.xml"/><Relationship Id="rId145" Type="http://schemas.openxmlformats.org/officeDocument/2006/relationships/customXml" Target="../ink/ink982.xml"/><Relationship Id="rId166" Type="http://schemas.openxmlformats.org/officeDocument/2006/relationships/image" Target="../media/image1002.png"/><Relationship Id="rId187" Type="http://schemas.openxmlformats.org/officeDocument/2006/relationships/customXml" Target="../ink/ink1003.xml"/><Relationship Id="rId331" Type="http://schemas.openxmlformats.org/officeDocument/2006/relationships/customXml" Target="../ink/ink1075.xml"/><Relationship Id="rId352" Type="http://schemas.openxmlformats.org/officeDocument/2006/relationships/image" Target="../media/image1095.png"/><Relationship Id="rId373" Type="http://schemas.openxmlformats.org/officeDocument/2006/relationships/customXml" Target="../ink/ink1096.xml"/><Relationship Id="rId1" Type="http://schemas.openxmlformats.org/officeDocument/2006/relationships/slideLayout" Target="../slideLayouts/slideLayout2.xml"/><Relationship Id="rId212" Type="http://schemas.openxmlformats.org/officeDocument/2006/relationships/image" Target="../media/image1025.png"/><Relationship Id="rId233" Type="http://schemas.openxmlformats.org/officeDocument/2006/relationships/customXml" Target="../ink/ink1026.xml"/><Relationship Id="rId254" Type="http://schemas.openxmlformats.org/officeDocument/2006/relationships/image" Target="../media/image1046.png"/><Relationship Id="rId28" Type="http://schemas.openxmlformats.org/officeDocument/2006/relationships/image" Target="../media/image933.png"/><Relationship Id="rId49" Type="http://schemas.openxmlformats.org/officeDocument/2006/relationships/customXml" Target="../ink/ink934.xml"/><Relationship Id="rId114" Type="http://schemas.openxmlformats.org/officeDocument/2006/relationships/image" Target="../media/image976.png"/><Relationship Id="rId275" Type="http://schemas.openxmlformats.org/officeDocument/2006/relationships/customXml" Target="../ink/ink1047.xml"/><Relationship Id="rId296" Type="http://schemas.openxmlformats.org/officeDocument/2006/relationships/image" Target="../media/image1067.png"/><Relationship Id="rId300" Type="http://schemas.openxmlformats.org/officeDocument/2006/relationships/image" Target="../media/image1069.png"/><Relationship Id="rId60" Type="http://schemas.openxmlformats.org/officeDocument/2006/relationships/image" Target="../media/image949.png"/><Relationship Id="rId81" Type="http://schemas.openxmlformats.org/officeDocument/2006/relationships/customXml" Target="../ink/ink950.xml"/><Relationship Id="rId135" Type="http://schemas.openxmlformats.org/officeDocument/2006/relationships/customXml" Target="../ink/ink977.xml"/><Relationship Id="rId156" Type="http://schemas.openxmlformats.org/officeDocument/2006/relationships/image" Target="../media/image997.png"/><Relationship Id="rId177" Type="http://schemas.openxmlformats.org/officeDocument/2006/relationships/customXml" Target="../ink/ink998.xml"/><Relationship Id="rId198" Type="http://schemas.openxmlformats.org/officeDocument/2006/relationships/image" Target="../media/image1018.png"/><Relationship Id="rId321" Type="http://schemas.openxmlformats.org/officeDocument/2006/relationships/customXml" Target="../ink/ink1070.xml"/><Relationship Id="rId342" Type="http://schemas.openxmlformats.org/officeDocument/2006/relationships/image" Target="../media/image1090.png"/><Relationship Id="rId363" Type="http://schemas.openxmlformats.org/officeDocument/2006/relationships/customXml" Target="../ink/ink1091.xml"/><Relationship Id="rId202" Type="http://schemas.openxmlformats.org/officeDocument/2006/relationships/image" Target="../media/image1020.png"/><Relationship Id="rId223" Type="http://schemas.openxmlformats.org/officeDocument/2006/relationships/customXml" Target="../ink/ink1021.xml"/><Relationship Id="rId244" Type="http://schemas.openxmlformats.org/officeDocument/2006/relationships/image" Target="../media/image1041.png"/><Relationship Id="rId18" Type="http://schemas.openxmlformats.org/officeDocument/2006/relationships/image" Target="../media/image928.png"/><Relationship Id="rId39" Type="http://schemas.openxmlformats.org/officeDocument/2006/relationships/customXml" Target="../ink/ink929.xml"/><Relationship Id="rId265" Type="http://schemas.openxmlformats.org/officeDocument/2006/relationships/customXml" Target="../ink/ink1042.xml"/><Relationship Id="rId286" Type="http://schemas.openxmlformats.org/officeDocument/2006/relationships/image" Target="../media/image1062.png"/><Relationship Id="rId50" Type="http://schemas.openxmlformats.org/officeDocument/2006/relationships/image" Target="../media/image944.png"/><Relationship Id="rId104" Type="http://schemas.openxmlformats.org/officeDocument/2006/relationships/image" Target="../media/image971.png"/><Relationship Id="rId125" Type="http://schemas.openxmlformats.org/officeDocument/2006/relationships/customXml" Target="../ink/ink972.xml"/><Relationship Id="rId146" Type="http://schemas.openxmlformats.org/officeDocument/2006/relationships/image" Target="../media/image992.png"/><Relationship Id="rId167" Type="http://schemas.openxmlformats.org/officeDocument/2006/relationships/customXml" Target="../ink/ink993.xml"/><Relationship Id="rId188" Type="http://schemas.openxmlformats.org/officeDocument/2006/relationships/image" Target="../media/image1013.png"/><Relationship Id="rId311" Type="http://schemas.openxmlformats.org/officeDocument/2006/relationships/customXml" Target="../ink/ink1065.xml"/><Relationship Id="rId332" Type="http://schemas.openxmlformats.org/officeDocument/2006/relationships/image" Target="../media/image1085.png"/><Relationship Id="rId353" Type="http://schemas.openxmlformats.org/officeDocument/2006/relationships/customXml" Target="../ink/ink1086.xml"/><Relationship Id="rId374" Type="http://schemas.openxmlformats.org/officeDocument/2006/relationships/image" Target="../media/image1106.png"/><Relationship Id="rId71" Type="http://schemas.openxmlformats.org/officeDocument/2006/relationships/customXml" Target="../ink/ink945.xml"/><Relationship Id="rId92" Type="http://schemas.openxmlformats.org/officeDocument/2006/relationships/image" Target="../media/image965.png"/><Relationship Id="rId213" Type="http://schemas.openxmlformats.org/officeDocument/2006/relationships/customXml" Target="../ink/ink1016.xml"/><Relationship Id="rId234" Type="http://schemas.openxmlformats.org/officeDocument/2006/relationships/image" Target="../media/image1036.png"/><Relationship Id="rId2" Type="http://schemas.openxmlformats.org/officeDocument/2006/relationships/notesSlide" Target="../notesSlides/notesSlide13.xml"/><Relationship Id="rId29" Type="http://schemas.openxmlformats.org/officeDocument/2006/relationships/customXml" Target="../ink/ink924.xml"/><Relationship Id="rId255" Type="http://schemas.openxmlformats.org/officeDocument/2006/relationships/customXml" Target="../ink/ink1037.xml"/><Relationship Id="rId276" Type="http://schemas.openxmlformats.org/officeDocument/2006/relationships/image" Target="../media/image1057.png"/><Relationship Id="rId297" Type="http://schemas.openxmlformats.org/officeDocument/2006/relationships/customXml" Target="../ink/ink1058.xml"/><Relationship Id="rId40" Type="http://schemas.openxmlformats.org/officeDocument/2006/relationships/image" Target="../media/image939.png"/><Relationship Id="rId115" Type="http://schemas.openxmlformats.org/officeDocument/2006/relationships/customXml" Target="../ink/ink967.xml"/><Relationship Id="rId136" Type="http://schemas.openxmlformats.org/officeDocument/2006/relationships/image" Target="../media/image987.png"/><Relationship Id="rId157" Type="http://schemas.openxmlformats.org/officeDocument/2006/relationships/customXml" Target="../ink/ink988.xml"/><Relationship Id="rId178" Type="http://schemas.openxmlformats.org/officeDocument/2006/relationships/image" Target="../media/image1008.png"/><Relationship Id="rId301" Type="http://schemas.openxmlformats.org/officeDocument/2006/relationships/customXml" Target="../ink/ink1060.xml"/><Relationship Id="rId322" Type="http://schemas.openxmlformats.org/officeDocument/2006/relationships/image" Target="../media/image1080.png"/><Relationship Id="rId343" Type="http://schemas.openxmlformats.org/officeDocument/2006/relationships/customXml" Target="../ink/ink1081.xml"/><Relationship Id="rId364" Type="http://schemas.openxmlformats.org/officeDocument/2006/relationships/image" Target="../media/image1101.png"/><Relationship Id="rId61" Type="http://schemas.openxmlformats.org/officeDocument/2006/relationships/customXml" Target="../ink/ink940.xml"/><Relationship Id="rId82" Type="http://schemas.openxmlformats.org/officeDocument/2006/relationships/image" Target="../media/image960.png"/><Relationship Id="rId199" Type="http://schemas.openxmlformats.org/officeDocument/2006/relationships/customXml" Target="../ink/ink1009.xml"/><Relationship Id="rId203" Type="http://schemas.openxmlformats.org/officeDocument/2006/relationships/customXml" Target="../ink/ink1011.xml"/><Relationship Id="rId19" Type="http://schemas.openxmlformats.org/officeDocument/2006/relationships/customXml" Target="../ink/ink919.xml"/><Relationship Id="rId224" Type="http://schemas.openxmlformats.org/officeDocument/2006/relationships/image" Target="../media/image1031.png"/><Relationship Id="rId245" Type="http://schemas.openxmlformats.org/officeDocument/2006/relationships/customXml" Target="../ink/ink1032.xml"/><Relationship Id="rId266" Type="http://schemas.openxmlformats.org/officeDocument/2006/relationships/image" Target="../media/image1052.png"/><Relationship Id="rId287" Type="http://schemas.openxmlformats.org/officeDocument/2006/relationships/customXml" Target="../ink/ink1053.xml"/><Relationship Id="rId30" Type="http://schemas.openxmlformats.org/officeDocument/2006/relationships/image" Target="../media/image934.png"/><Relationship Id="rId105" Type="http://schemas.openxmlformats.org/officeDocument/2006/relationships/customXml" Target="../ink/ink962.xml"/><Relationship Id="rId126" Type="http://schemas.openxmlformats.org/officeDocument/2006/relationships/image" Target="../media/image982.png"/><Relationship Id="rId147" Type="http://schemas.openxmlformats.org/officeDocument/2006/relationships/customXml" Target="../ink/ink983.xml"/><Relationship Id="rId168" Type="http://schemas.openxmlformats.org/officeDocument/2006/relationships/image" Target="../media/image1003.png"/><Relationship Id="rId312" Type="http://schemas.openxmlformats.org/officeDocument/2006/relationships/image" Target="../media/image1075.png"/><Relationship Id="rId333" Type="http://schemas.openxmlformats.org/officeDocument/2006/relationships/customXml" Target="../ink/ink1076.xml"/><Relationship Id="rId354" Type="http://schemas.openxmlformats.org/officeDocument/2006/relationships/image" Target="../media/image1096.png"/><Relationship Id="rId51" Type="http://schemas.openxmlformats.org/officeDocument/2006/relationships/customXml" Target="../ink/ink935.xml"/><Relationship Id="rId72" Type="http://schemas.openxmlformats.org/officeDocument/2006/relationships/image" Target="../media/image955.png"/><Relationship Id="rId93" Type="http://schemas.openxmlformats.org/officeDocument/2006/relationships/customXml" Target="../ink/ink956.xml"/><Relationship Id="rId189" Type="http://schemas.openxmlformats.org/officeDocument/2006/relationships/customXml" Target="../ink/ink1004.xml"/><Relationship Id="rId375" Type="http://schemas.openxmlformats.org/officeDocument/2006/relationships/customXml" Target="../ink/ink1097.xml"/><Relationship Id="rId3" Type="http://schemas.openxmlformats.org/officeDocument/2006/relationships/customXml" Target="../ink/ink911.xml"/><Relationship Id="rId214" Type="http://schemas.openxmlformats.org/officeDocument/2006/relationships/image" Target="../media/image1026.png"/><Relationship Id="rId235" Type="http://schemas.openxmlformats.org/officeDocument/2006/relationships/customXml" Target="../ink/ink1027.xml"/><Relationship Id="rId256" Type="http://schemas.openxmlformats.org/officeDocument/2006/relationships/image" Target="../media/image1047.png"/><Relationship Id="rId277" Type="http://schemas.openxmlformats.org/officeDocument/2006/relationships/customXml" Target="../ink/ink1048.xml"/><Relationship Id="rId298" Type="http://schemas.openxmlformats.org/officeDocument/2006/relationships/image" Target="../media/image1068.png"/><Relationship Id="rId116" Type="http://schemas.openxmlformats.org/officeDocument/2006/relationships/image" Target="../media/image977.png"/><Relationship Id="rId137" Type="http://schemas.openxmlformats.org/officeDocument/2006/relationships/customXml" Target="../ink/ink978.xml"/><Relationship Id="rId158" Type="http://schemas.openxmlformats.org/officeDocument/2006/relationships/image" Target="../media/image998.png"/><Relationship Id="rId302" Type="http://schemas.openxmlformats.org/officeDocument/2006/relationships/image" Target="../media/image1070.png"/><Relationship Id="rId323" Type="http://schemas.openxmlformats.org/officeDocument/2006/relationships/customXml" Target="../ink/ink1071.xml"/><Relationship Id="rId344" Type="http://schemas.openxmlformats.org/officeDocument/2006/relationships/image" Target="../media/image1091.png"/><Relationship Id="rId20" Type="http://schemas.openxmlformats.org/officeDocument/2006/relationships/image" Target="../media/image929.png"/><Relationship Id="rId41" Type="http://schemas.openxmlformats.org/officeDocument/2006/relationships/customXml" Target="../ink/ink930.xml"/><Relationship Id="rId62" Type="http://schemas.openxmlformats.org/officeDocument/2006/relationships/image" Target="../media/image950.png"/><Relationship Id="rId83" Type="http://schemas.openxmlformats.org/officeDocument/2006/relationships/customXml" Target="../ink/ink951.xml"/><Relationship Id="rId179" Type="http://schemas.openxmlformats.org/officeDocument/2006/relationships/customXml" Target="../ink/ink999.xml"/><Relationship Id="rId365" Type="http://schemas.openxmlformats.org/officeDocument/2006/relationships/customXml" Target="../ink/ink1092.xml"/><Relationship Id="rId190" Type="http://schemas.openxmlformats.org/officeDocument/2006/relationships/image" Target="../media/image1014.png"/><Relationship Id="rId204" Type="http://schemas.openxmlformats.org/officeDocument/2006/relationships/image" Target="../media/image1021.png"/><Relationship Id="rId225" Type="http://schemas.openxmlformats.org/officeDocument/2006/relationships/customXml" Target="../ink/ink1022.xml"/><Relationship Id="rId246" Type="http://schemas.openxmlformats.org/officeDocument/2006/relationships/image" Target="../media/image1042.png"/><Relationship Id="rId267" Type="http://schemas.openxmlformats.org/officeDocument/2006/relationships/customXml" Target="../ink/ink1043.xml"/><Relationship Id="rId288" Type="http://schemas.openxmlformats.org/officeDocument/2006/relationships/image" Target="../media/image1063.png"/><Relationship Id="rId106" Type="http://schemas.openxmlformats.org/officeDocument/2006/relationships/image" Target="../media/image972.png"/><Relationship Id="rId127" Type="http://schemas.openxmlformats.org/officeDocument/2006/relationships/customXml" Target="../ink/ink973.xml"/><Relationship Id="rId313" Type="http://schemas.openxmlformats.org/officeDocument/2006/relationships/customXml" Target="../ink/ink1066.xml"/><Relationship Id="rId10" Type="http://schemas.openxmlformats.org/officeDocument/2006/relationships/image" Target="../media/image924.png"/><Relationship Id="rId31" Type="http://schemas.openxmlformats.org/officeDocument/2006/relationships/customXml" Target="../ink/ink925.xml"/><Relationship Id="rId52" Type="http://schemas.openxmlformats.org/officeDocument/2006/relationships/image" Target="../media/image945.png"/><Relationship Id="rId73" Type="http://schemas.openxmlformats.org/officeDocument/2006/relationships/customXml" Target="../ink/ink946.xml"/><Relationship Id="rId94" Type="http://schemas.openxmlformats.org/officeDocument/2006/relationships/image" Target="../media/image966.png"/><Relationship Id="rId148" Type="http://schemas.openxmlformats.org/officeDocument/2006/relationships/image" Target="../media/image993.png"/><Relationship Id="rId169" Type="http://schemas.openxmlformats.org/officeDocument/2006/relationships/customXml" Target="../ink/ink994.xml"/><Relationship Id="rId334" Type="http://schemas.openxmlformats.org/officeDocument/2006/relationships/image" Target="../media/image1086.png"/><Relationship Id="rId355" Type="http://schemas.openxmlformats.org/officeDocument/2006/relationships/customXml" Target="../ink/ink1087.xml"/><Relationship Id="rId376" Type="http://schemas.openxmlformats.org/officeDocument/2006/relationships/image" Target="../media/image1107.png"/><Relationship Id="rId4" Type="http://schemas.openxmlformats.org/officeDocument/2006/relationships/image" Target="../media/image921.png"/><Relationship Id="rId180" Type="http://schemas.openxmlformats.org/officeDocument/2006/relationships/image" Target="../media/image1009.png"/><Relationship Id="rId215" Type="http://schemas.openxmlformats.org/officeDocument/2006/relationships/customXml" Target="../ink/ink1017.xml"/><Relationship Id="rId236" Type="http://schemas.openxmlformats.org/officeDocument/2006/relationships/image" Target="../media/image1037.png"/><Relationship Id="rId257" Type="http://schemas.openxmlformats.org/officeDocument/2006/relationships/customXml" Target="../ink/ink1038.xml"/><Relationship Id="rId278" Type="http://schemas.openxmlformats.org/officeDocument/2006/relationships/image" Target="../media/image1058.png"/><Relationship Id="rId303" Type="http://schemas.openxmlformats.org/officeDocument/2006/relationships/customXml" Target="../ink/ink1061.xml"/><Relationship Id="rId42" Type="http://schemas.openxmlformats.org/officeDocument/2006/relationships/image" Target="../media/image940.png"/><Relationship Id="rId84" Type="http://schemas.openxmlformats.org/officeDocument/2006/relationships/image" Target="../media/image961.png"/><Relationship Id="rId138" Type="http://schemas.openxmlformats.org/officeDocument/2006/relationships/image" Target="../media/image988.png"/><Relationship Id="rId345" Type="http://schemas.openxmlformats.org/officeDocument/2006/relationships/customXml" Target="../ink/ink1082.xml"/><Relationship Id="rId191" Type="http://schemas.openxmlformats.org/officeDocument/2006/relationships/customXml" Target="../ink/ink1005.xml"/><Relationship Id="rId205" Type="http://schemas.openxmlformats.org/officeDocument/2006/relationships/customXml" Target="../ink/ink1012.xml"/><Relationship Id="rId247" Type="http://schemas.openxmlformats.org/officeDocument/2006/relationships/customXml" Target="../ink/ink1033.xml"/><Relationship Id="rId107" Type="http://schemas.openxmlformats.org/officeDocument/2006/relationships/customXml" Target="../ink/ink963.xml"/><Relationship Id="rId289" Type="http://schemas.openxmlformats.org/officeDocument/2006/relationships/customXml" Target="../ink/ink1054.xml"/><Relationship Id="rId11" Type="http://schemas.openxmlformats.org/officeDocument/2006/relationships/customXml" Target="../ink/ink915.xml"/><Relationship Id="rId53" Type="http://schemas.openxmlformats.org/officeDocument/2006/relationships/customXml" Target="../ink/ink936.xml"/><Relationship Id="rId149" Type="http://schemas.openxmlformats.org/officeDocument/2006/relationships/customXml" Target="../ink/ink984.xml"/><Relationship Id="rId314" Type="http://schemas.openxmlformats.org/officeDocument/2006/relationships/image" Target="../media/image1076.png"/><Relationship Id="rId356" Type="http://schemas.openxmlformats.org/officeDocument/2006/relationships/image" Target="../media/image1097.png"/><Relationship Id="rId95" Type="http://schemas.openxmlformats.org/officeDocument/2006/relationships/customXml" Target="../ink/ink957.xml"/><Relationship Id="rId160" Type="http://schemas.openxmlformats.org/officeDocument/2006/relationships/image" Target="../media/image999.png"/><Relationship Id="rId216" Type="http://schemas.openxmlformats.org/officeDocument/2006/relationships/image" Target="../media/image1027.png"/><Relationship Id="rId258" Type="http://schemas.openxmlformats.org/officeDocument/2006/relationships/image" Target="../media/image1048.png"/><Relationship Id="rId22" Type="http://schemas.openxmlformats.org/officeDocument/2006/relationships/image" Target="../media/image930.png"/><Relationship Id="rId64" Type="http://schemas.openxmlformats.org/officeDocument/2006/relationships/image" Target="../media/image951.png"/><Relationship Id="rId118" Type="http://schemas.openxmlformats.org/officeDocument/2006/relationships/image" Target="../media/image978.png"/><Relationship Id="rId325" Type="http://schemas.openxmlformats.org/officeDocument/2006/relationships/customXml" Target="../ink/ink1072.xml"/><Relationship Id="rId367" Type="http://schemas.openxmlformats.org/officeDocument/2006/relationships/customXml" Target="../ink/ink1093.xml"/><Relationship Id="rId171" Type="http://schemas.openxmlformats.org/officeDocument/2006/relationships/customXml" Target="../ink/ink995.xml"/><Relationship Id="rId227" Type="http://schemas.openxmlformats.org/officeDocument/2006/relationships/customXml" Target="../ink/ink1023.xml"/><Relationship Id="rId269" Type="http://schemas.openxmlformats.org/officeDocument/2006/relationships/customXml" Target="../ink/ink1044.xml"/><Relationship Id="rId33" Type="http://schemas.openxmlformats.org/officeDocument/2006/relationships/customXml" Target="../ink/ink926.xml"/><Relationship Id="rId129" Type="http://schemas.openxmlformats.org/officeDocument/2006/relationships/customXml" Target="../ink/ink974.xml"/><Relationship Id="rId280" Type="http://schemas.openxmlformats.org/officeDocument/2006/relationships/image" Target="../media/image1059.png"/><Relationship Id="rId336" Type="http://schemas.openxmlformats.org/officeDocument/2006/relationships/image" Target="../media/image1087.png"/><Relationship Id="rId75" Type="http://schemas.openxmlformats.org/officeDocument/2006/relationships/customXml" Target="../ink/ink947.xml"/><Relationship Id="rId140" Type="http://schemas.openxmlformats.org/officeDocument/2006/relationships/image" Target="../media/image989.png"/><Relationship Id="rId182" Type="http://schemas.openxmlformats.org/officeDocument/2006/relationships/image" Target="../media/image1010.png"/><Relationship Id="rId378" Type="http://schemas.openxmlformats.org/officeDocument/2006/relationships/image" Target="../media/image1108.png"/><Relationship Id="rId6" Type="http://schemas.openxmlformats.org/officeDocument/2006/relationships/image" Target="../media/image922.png"/><Relationship Id="rId238" Type="http://schemas.openxmlformats.org/officeDocument/2006/relationships/image" Target="../media/image1038.png"/><Relationship Id="rId291" Type="http://schemas.openxmlformats.org/officeDocument/2006/relationships/customXml" Target="../ink/ink1055.xml"/><Relationship Id="rId305" Type="http://schemas.openxmlformats.org/officeDocument/2006/relationships/customXml" Target="../ink/ink1062.xml"/><Relationship Id="rId347" Type="http://schemas.openxmlformats.org/officeDocument/2006/relationships/customXml" Target="../ink/ink1083.xml"/><Relationship Id="rId44" Type="http://schemas.openxmlformats.org/officeDocument/2006/relationships/image" Target="../media/image941.png"/><Relationship Id="rId86" Type="http://schemas.openxmlformats.org/officeDocument/2006/relationships/image" Target="../media/image962.png"/><Relationship Id="rId151" Type="http://schemas.openxmlformats.org/officeDocument/2006/relationships/customXml" Target="../ink/ink985.xml"/><Relationship Id="rId193" Type="http://schemas.openxmlformats.org/officeDocument/2006/relationships/customXml" Target="../ink/ink1006.xml"/><Relationship Id="rId207" Type="http://schemas.openxmlformats.org/officeDocument/2006/relationships/customXml" Target="../ink/ink1013.xml"/><Relationship Id="rId249" Type="http://schemas.openxmlformats.org/officeDocument/2006/relationships/customXml" Target="../ink/ink1034.xml"/><Relationship Id="rId13" Type="http://schemas.openxmlformats.org/officeDocument/2006/relationships/customXml" Target="../ink/ink916.xml"/><Relationship Id="rId109" Type="http://schemas.openxmlformats.org/officeDocument/2006/relationships/customXml" Target="../ink/ink964.xml"/><Relationship Id="rId260" Type="http://schemas.openxmlformats.org/officeDocument/2006/relationships/image" Target="../media/image1049.png"/><Relationship Id="rId316" Type="http://schemas.openxmlformats.org/officeDocument/2006/relationships/image" Target="../media/image1077.png"/><Relationship Id="rId55" Type="http://schemas.openxmlformats.org/officeDocument/2006/relationships/customXml" Target="../ink/ink937.xml"/><Relationship Id="rId97" Type="http://schemas.openxmlformats.org/officeDocument/2006/relationships/customXml" Target="../ink/ink958.xml"/><Relationship Id="rId120" Type="http://schemas.openxmlformats.org/officeDocument/2006/relationships/image" Target="../media/image979.png"/><Relationship Id="rId358" Type="http://schemas.openxmlformats.org/officeDocument/2006/relationships/image" Target="../media/image1098.png"/><Relationship Id="rId162" Type="http://schemas.openxmlformats.org/officeDocument/2006/relationships/image" Target="../media/image1000.png"/><Relationship Id="rId218" Type="http://schemas.openxmlformats.org/officeDocument/2006/relationships/image" Target="../media/image1028.png"/><Relationship Id="rId271" Type="http://schemas.openxmlformats.org/officeDocument/2006/relationships/customXml" Target="../ink/ink1045.xml"/><Relationship Id="rId24" Type="http://schemas.openxmlformats.org/officeDocument/2006/relationships/image" Target="../media/image931.png"/><Relationship Id="rId66" Type="http://schemas.openxmlformats.org/officeDocument/2006/relationships/image" Target="../media/image952.png"/><Relationship Id="rId131" Type="http://schemas.openxmlformats.org/officeDocument/2006/relationships/customXml" Target="../ink/ink975.xml"/><Relationship Id="rId327" Type="http://schemas.openxmlformats.org/officeDocument/2006/relationships/customXml" Target="../ink/ink1073.xml"/><Relationship Id="rId369" Type="http://schemas.openxmlformats.org/officeDocument/2006/relationships/customXml" Target="../ink/ink1094.xml"/><Relationship Id="rId173" Type="http://schemas.openxmlformats.org/officeDocument/2006/relationships/customXml" Target="../ink/ink996.xml"/><Relationship Id="rId229" Type="http://schemas.openxmlformats.org/officeDocument/2006/relationships/customXml" Target="../ink/ink1024.xml"/><Relationship Id="rId240" Type="http://schemas.openxmlformats.org/officeDocument/2006/relationships/image" Target="../media/image1039.png"/><Relationship Id="rId35" Type="http://schemas.openxmlformats.org/officeDocument/2006/relationships/customXml" Target="../ink/ink927.xml"/><Relationship Id="rId77" Type="http://schemas.openxmlformats.org/officeDocument/2006/relationships/customXml" Target="../ink/ink948.xml"/><Relationship Id="rId100" Type="http://schemas.openxmlformats.org/officeDocument/2006/relationships/image" Target="../media/image969.png"/><Relationship Id="rId282" Type="http://schemas.openxmlformats.org/officeDocument/2006/relationships/image" Target="../media/image1060.png"/><Relationship Id="rId338" Type="http://schemas.openxmlformats.org/officeDocument/2006/relationships/image" Target="../media/image1088.png"/><Relationship Id="rId8" Type="http://schemas.openxmlformats.org/officeDocument/2006/relationships/image" Target="../media/image923.png"/><Relationship Id="rId142" Type="http://schemas.openxmlformats.org/officeDocument/2006/relationships/image" Target="../media/image990.png"/><Relationship Id="rId184" Type="http://schemas.openxmlformats.org/officeDocument/2006/relationships/image" Target="../media/image1011.png"/><Relationship Id="rId251" Type="http://schemas.openxmlformats.org/officeDocument/2006/relationships/customXml" Target="../ink/ink1035.xml"/><Relationship Id="rId46" Type="http://schemas.openxmlformats.org/officeDocument/2006/relationships/image" Target="../media/image942.png"/><Relationship Id="rId293" Type="http://schemas.openxmlformats.org/officeDocument/2006/relationships/customXml" Target="../ink/ink1056.xml"/><Relationship Id="rId307" Type="http://schemas.openxmlformats.org/officeDocument/2006/relationships/customXml" Target="../ink/ink1063.xml"/><Relationship Id="rId349" Type="http://schemas.openxmlformats.org/officeDocument/2006/relationships/customXml" Target="../ink/ink1084.xml"/><Relationship Id="rId88" Type="http://schemas.openxmlformats.org/officeDocument/2006/relationships/image" Target="../media/image963.png"/><Relationship Id="rId111" Type="http://schemas.openxmlformats.org/officeDocument/2006/relationships/customXml" Target="../ink/ink965.xml"/><Relationship Id="rId153" Type="http://schemas.openxmlformats.org/officeDocument/2006/relationships/customXml" Target="../ink/ink986.xml"/><Relationship Id="rId195" Type="http://schemas.openxmlformats.org/officeDocument/2006/relationships/customXml" Target="../ink/ink1007.xml"/><Relationship Id="rId209" Type="http://schemas.openxmlformats.org/officeDocument/2006/relationships/customXml" Target="../ink/ink1014.xml"/><Relationship Id="rId360" Type="http://schemas.openxmlformats.org/officeDocument/2006/relationships/image" Target="../media/image1099.png"/><Relationship Id="rId220" Type="http://schemas.openxmlformats.org/officeDocument/2006/relationships/image" Target="../media/image1029.png"/><Relationship Id="rId15" Type="http://schemas.openxmlformats.org/officeDocument/2006/relationships/customXml" Target="../ink/ink917.xml"/><Relationship Id="rId57" Type="http://schemas.openxmlformats.org/officeDocument/2006/relationships/customXml" Target="../ink/ink938.xml"/><Relationship Id="rId262" Type="http://schemas.openxmlformats.org/officeDocument/2006/relationships/image" Target="../media/image1050.png"/><Relationship Id="rId318" Type="http://schemas.openxmlformats.org/officeDocument/2006/relationships/image" Target="../media/image1078.png"/><Relationship Id="rId99" Type="http://schemas.openxmlformats.org/officeDocument/2006/relationships/customXml" Target="../ink/ink959.xml"/><Relationship Id="rId122" Type="http://schemas.openxmlformats.org/officeDocument/2006/relationships/image" Target="../media/image980.png"/><Relationship Id="rId164" Type="http://schemas.openxmlformats.org/officeDocument/2006/relationships/image" Target="../media/image1001.png"/><Relationship Id="rId371" Type="http://schemas.openxmlformats.org/officeDocument/2006/relationships/customXml" Target="../ink/ink1095.xml"/></Relationships>
</file>

<file path=ppt/slides/_rels/slide18.xml.rels><?xml version="1.0" encoding="UTF-8" standalone="yes"?>
<Relationships xmlns="http://schemas.openxmlformats.org/package/2006/relationships"><Relationship Id="rId117" Type="http://schemas.openxmlformats.org/officeDocument/2006/relationships/customXml" Target="../ink/ink1155.xml"/><Relationship Id="rId21" Type="http://schemas.openxmlformats.org/officeDocument/2006/relationships/customXml" Target="../ink/ink1107.xml"/><Relationship Id="rId42" Type="http://schemas.openxmlformats.org/officeDocument/2006/relationships/image" Target="../media/image1129.png"/><Relationship Id="rId63" Type="http://schemas.openxmlformats.org/officeDocument/2006/relationships/customXml" Target="../ink/ink1128.xml"/><Relationship Id="rId84" Type="http://schemas.openxmlformats.org/officeDocument/2006/relationships/image" Target="../media/image1150.png"/><Relationship Id="rId138" Type="http://schemas.openxmlformats.org/officeDocument/2006/relationships/image" Target="../media/image1177.png"/><Relationship Id="rId159" Type="http://schemas.openxmlformats.org/officeDocument/2006/relationships/customXml" Target="../ink/ink1176.xml"/><Relationship Id="rId170" Type="http://schemas.openxmlformats.org/officeDocument/2006/relationships/image" Target="../media/image1193.png"/><Relationship Id="rId107" Type="http://schemas.openxmlformats.org/officeDocument/2006/relationships/customXml" Target="../ink/ink1150.xml"/><Relationship Id="rId11" Type="http://schemas.openxmlformats.org/officeDocument/2006/relationships/customXml" Target="../ink/ink1102.xml"/><Relationship Id="rId32" Type="http://schemas.openxmlformats.org/officeDocument/2006/relationships/image" Target="../media/image1124.png"/><Relationship Id="rId53" Type="http://schemas.openxmlformats.org/officeDocument/2006/relationships/customXml" Target="../ink/ink1123.xml"/><Relationship Id="rId74" Type="http://schemas.openxmlformats.org/officeDocument/2006/relationships/image" Target="../media/image1145.png"/><Relationship Id="rId128" Type="http://schemas.openxmlformats.org/officeDocument/2006/relationships/image" Target="../media/image1172.png"/><Relationship Id="rId149" Type="http://schemas.openxmlformats.org/officeDocument/2006/relationships/customXml" Target="../ink/ink1171.xml"/><Relationship Id="rId5" Type="http://schemas.openxmlformats.org/officeDocument/2006/relationships/customXml" Target="../ink/ink1099.xml"/><Relationship Id="rId95" Type="http://schemas.openxmlformats.org/officeDocument/2006/relationships/customXml" Target="../ink/ink1144.xml"/><Relationship Id="rId160" Type="http://schemas.openxmlformats.org/officeDocument/2006/relationships/image" Target="../media/image1188.png"/><Relationship Id="rId181" Type="http://schemas.openxmlformats.org/officeDocument/2006/relationships/customXml" Target="../ink/ink1187.xml"/><Relationship Id="rId22" Type="http://schemas.openxmlformats.org/officeDocument/2006/relationships/image" Target="../media/image1119.png"/><Relationship Id="rId43" Type="http://schemas.openxmlformats.org/officeDocument/2006/relationships/customXml" Target="../ink/ink1118.xml"/><Relationship Id="rId64" Type="http://schemas.openxmlformats.org/officeDocument/2006/relationships/image" Target="../media/image1140.png"/><Relationship Id="rId118" Type="http://schemas.openxmlformats.org/officeDocument/2006/relationships/image" Target="../media/image1167.png"/><Relationship Id="rId139" Type="http://schemas.openxmlformats.org/officeDocument/2006/relationships/customXml" Target="../ink/ink1166.xml"/><Relationship Id="rId85" Type="http://schemas.openxmlformats.org/officeDocument/2006/relationships/customXml" Target="../ink/ink1139.xml"/><Relationship Id="rId150" Type="http://schemas.openxmlformats.org/officeDocument/2006/relationships/image" Target="../media/image1183.png"/><Relationship Id="rId171" Type="http://schemas.openxmlformats.org/officeDocument/2006/relationships/customXml" Target="../ink/ink1182.xml"/><Relationship Id="rId12" Type="http://schemas.openxmlformats.org/officeDocument/2006/relationships/image" Target="../media/image1114.png"/><Relationship Id="rId33" Type="http://schemas.openxmlformats.org/officeDocument/2006/relationships/customXml" Target="../ink/ink1113.xml"/><Relationship Id="rId108" Type="http://schemas.openxmlformats.org/officeDocument/2006/relationships/image" Target="../media/image1162.png"/><Relationship Id="rId129" Type="http://schemas.openxmlformats.org/officeDocument/2006/relationships/customXml" Target="../ink/ink1161.xml"/><Relationship Id="rId54" Type="http://schemas.openxmlformats.org/officeDocument/2006/relationships/image" Target="../media/image1135.png"/><Relationship Id="rId75" Type="http://schemas.openxmlformats.org/officeDocument/2006/relationships/customXml" Target="../ink/ink1134.xml"/><Relationship Id="rId96" Type="http://schemas.openxmlformats.org/officeDocument/2006/relationships/image" Target="../media/image1156.png"/><Relationship Id="rId140" Type="http://schemas.openxmlformats.org/officeDocument/2006/relationships/image" Target="../media/image1178.png"/><Relationship Id="rId161" Type="http://schemas.openxmlformats.org/officeDocument/2006/relationships/customXml" Target="../ink/ink1177.xml"/><Relationship Id="rId182" Type="http://schemas.openxmlformats.org/officeDocument/2006/relationships/image" Target="../media/image1199.png"/><Relationship Id="rId6" Type="http://schemas.openxmlformats.org/officeDocument/2006/relationships/image" Target="../media/image1111.png"/><Relationship Id="rId23" Type="http://schemas.openxmlformats.org/officeDocument/2006/relationships/customXml" Target="../ink/ink1108.xml"/><Relationship Id="rId119" Type="http://schemas.openxmlformats.org/officeDocument/2006/relationships/customXml" Target="../ink/ink1156.xml"/><Relationship Id="rId44" Type="http://schemas.openxmlformats.org/officeDocument/2006/relationships/image" Target="../media/image1130.png"/><Relationship Id="rId60" Type="http://schemas.openxmlformats.org/officeDocument/2006/relationships/image" Target="../media/image1138.png"/><Relationship Id="rId65" Type="http://schemas.openxmlformats.org/officeDocument/2006/relationships/customXml" Target="../ink/ink1129.xml"/><Relationship Id="rId81" Type="http://schemas.openxmlformats.org/officeDocument/2006/relationships/customXml" Target="../ink/ink1137.xml"/><Relationship Id="rId86" Type="http://schemas.openxmlformats.org/officeDocument/2006/relationships/image" Target="../media/image1151.png"/><Relationship Id="rId130" Type="http://schemas.openxmlformats.org/officeDocument/2006/relationships/image" Target="../media/image1173.png"/><Relationship Id="rId135" Type="http://schemas.openxmlformats.org/officeDocument/2006/relationships/customXml" Target="../ink/ink1164.xml"/><Relationship Id="rId151" Type="http://schemas.openxmlformats.org/officeDocument/2006/relationships/customXml" Target="../ink/ink1172.xml"/><Relationship Id="rId156" Type="http://schemas.openxmlformats.org/officeDocument/2006/relationships/image" Target="../media/image1186.png"/><Relationship Id="rId177" Type="http://schemas.openxmlformats.org/officeDocument/2006/relationships/customXml" Target="../ink/ink1185.xml"/><Relationship Id="rId172" Type="http://schemas.openxmlformats.org/officeDocument/2006/relationships/image" Target="../media/image1194.png"/><Relationship Id="rId13" Type="http://schemas.openxmlformats.org/officeDocument/2006/relationships/customXml" Target="../ink/ink1103.xml"/><Relationship Id="rId18" Type="http://schemas.openxmlformats.org/officeDocument/2006/relationships/image" Target="../media/image1117.png"/><Relationship Id="rId39" Type="http://schemas.openxmlformats.org/officeDocument/2006/relationships/customXml" Target="../ink/ink1116.xml"/><Relationship Id="rId109" Type="http://schemas.openxmlformats.org/officeDocument/2006/relationships/customXml" Target="../ink/ink1151.xml"/><Relationship Id="rId34" Type="http://schemas.openxmlformats.org/officeDocument/2006/relationships/image" Target="../media/image1125.png"/><Relationship Id="rId50" Type="http://schemas.openxmlformats.org/officeDocument/2006/relationships/image" Target="../media/image1133.png"/><Relationship Id="rId55" Type="http://schemas.openxmlformats.org/officeDocument/2006/relationships/customXml" Target="../ink/ink1124.xml"/><Relationship Id="rId76" Type="http://schemas.openxmlformats.org/officeDocument/2006/relationships/image" Target="../media/image1146.png"/><Relationship Id="rId97" Type="http://schemas.openxmlformats.org/officeDocument/2006/relationships/customXml" Target="../ink/ink1145.xml"/><Relationship Id="rId104" Type="http://schemas.openxmlformats.org/officeDocument/2006/relationships/image" Target="../media/image1160.png"/><Relationship Id="rId120" Type="http://schemas.openxmlformats.org/officeDocument/2006/relationships/image" Target="../media/image1168.png"/><Relationship Id="rId125" Type="http://schemas.openxmlformats.org/officeDocument/2006/relationships/customXml" Target="../ink/ink1159.xml"/><Relationship Id="rId141" Type="http://schemas.openxmlformats.org/officeDocument/2006/relationships/customXml" Target="../ink/ink1167.xml"/><Relationship Id="rId146" Type="http://schemas.openxmlformats.org/officeDocument/2006/relationships/image" Target="../media/image1181.png"/><Relationship Id="rId167" Type="http://schemas.openxmlformats.org/officeDocument/2006/relationships/customXml" Target="../ink/ink1180.xml"/><Relationship Id="rId7" Type="http://schemas.openxmlformats.org/officeDocument/2006/relationships/customXml" Target="../ink/ink1100.xml"/><Relationship Id="rId71" Type="http://schemas.openxmlformats.org/officeDocument/2006/relationships/customXml" Target="../ink/ink1132.xml"/><Relationship Id="rId92" Type="http://schemas.openxmlformats.org/officeDocument/2006/relationships/image" Target="../media/image1154.png"/><Relationship Id="rId162" Type="http://schemas.openxmlformats.org/officeDocument/2006/relationships/image" Target="../media/image1189.png"/><Relationship Id="rId183" Type="http://schemas.openxmlformats.org/officeDocument/2006/relationships/customXml" Target="../ink/ink1188.xml"/><Relationship Id="rId2" Type="http://schemas.openxmlformats.org/officeDocument/2006/relationships/notesSlide" Target="../notesSlides/notesSlide14.xml"/><Relationship Id="rId29" Type="http://schemas.openxmlformats.org/officeDocument/2006/relationships/customXml" Target="../ink/ink1111.xml"/><Relationship Id="rId24" Type="http://schemas.openxmlformats.org/officeDocument/2006/relationships/image" Target="../media/image1120.png"/><Relationship Id="rId40" Type="http://schemas.openxmlformats.org/officeDocument/2006/relationships/image" Target="../media/image1128.png"/><Relationship Id="rId45" Type="http://schemas.openxmlformats.org/officeDocument/2006/relationships/customXml" Target="../ink/ink1119.xml"/><Relationship Id="rId66" Type="http://schemas.openxmlformats.org/officeDocument/2006/relationships/image" Target="../media/image1141.png"/><Relationship Id="rId87" Type="http://schemas.openxmlformats.org/officeDocument/2006/relationships/customXml" Target="../ink/ink1140.xml"/><Relationship Id="rId110" Type="http://schemas.openxmlformats.org/officeDocument/2006/relationships/image" Target="../media/image1163.png"/><Relationship Id="rId115" Type="http://schemas.openxmlformats.org/officeDocument/2006/relationships/customXml" Target="../ink/ink1154.xml"/><Relationship Id="rId131" Type="http://schemas.openxmlformats.org/officeDocument/2006/relationships/customXml" Target="../ink/ink1162.xml"/><Relationship Id="rId136" Type="http://schemas.openxmlformats.org/officeDocument/2006/relationships/image" Target="../media/image1176.png"/><Relationship Id="rId157" Type="http://schemas.openxmlformats.org/officeDocument/2006/relationships/customXml" Target="../ink/ink1175.xml"/><Relationship Id="rId178" Type="http://schemas.openxmlformats.org/officeDocument/2006/relationships/image" Target="../media/image1197.png"/><Relationship Id="rId61" Type="http://schemas.openxmlformats.org/officeDocument/2006/relationships/customXml" Target="../ink/ink1127.xml"/><Relationship Id="rId82" Type="http://schemas.openxmlformats.org/officeDocument/2006/relationships/image" Target="../media/image1149.png"/><Relationship Id="rId152" Type="http://schemas.openxmlformats.org/officeDocument/2006/relationships/image" Target="../media/image1184.png"/><Relationship Id="rId173" Type="http://schemas.openxmlformats.org/officeDocument/2006/relationships/customXml" Target="../ink/ink1183.xml"/><Relationship Id="rId19" Type="http://schemas.openxmlformats.org/officeDocument/2006/relationships/customXml" Target="../ink/ink1106.xml"/><Relationship Id="rId14" Type="http://schemas.openxmlformats.org/officeDocument/2006/relationships/image" Target="../media/image1115.png"/><Relationship Id="rId30" Type="http://schemas.openxmlformats.org/officeDocument/2006/relationships/image" Target="../media/image1123.png"/><Relationship Id="rId35" Type="http://schemas.openxmlformats.org/officeDocument/2006/relationships/customXml" Target="../ink/ink1114.xml"/><Relationship Id="rId56" Type="http://schemas.openxmlformats.org/officeDocument/2006/relationships/image" Target="../media/image1136.png"/><Relationship Id="rId77" Type="http://schemas.openxmlformats.org/officeDocument/2006/relationships/customXml" Target="../ink/ink1135.xml"/><Relationship Id="rId100" Type="http://schemas.openxmlformats.org/officeDocument/2006/relationships/image" Target="../media/image1158.png"/><Relationship Id="rId105" Type="http://schemas.openxmlformats.org/officeDocument/2006/relationships/customXml" Target="../ink/ink1149.xml"/><Relationship Id="rId126" Type="http://schemas.openxmlformats.org/officeDocument/2006/relationships/image" Target="../media/image1171.png"/><Relationship Id="rId147" Type="http://schemas.openxmlformats.org/officeDocument/2006/relationships/customXml" Target="../ink/ink1170.xml"/><Relationship Id="rId168" Type="http://schemas.openxmlformats.org/officeDocument/2006/relationships/image" Target="../media/image1192.png"/><Relationship Id="rId8" Type="http://schemas.openxmlformats.org/officeDocument/2006/relationships/image" Target="../media/image1112.png"/><Relationship Id="rId51" Type="http://schemas.openxmlformats.org/officeDocument/2006/relationships/customXml" Target="../ink/ink1122.xml"/><Relationship Id="rId72" Type="http://schemas.openxmlformats.org/officeDocument/2006/relationships/image" Target="../media/image1144.png"/><Relationship Id="rId93" Type="http://schemas.openxmlformats.org/officeDocument/2006/relationships/customXml" Target="../ink/ink1143.xml"/><Relationship Id="rId98" Type="http://schemas.openxmlformats.org/officeDocument/2006/relationships/image" Target="../media/image1157.png"/><Relationship Id="rId121" Type="http://schemas.openxmlformats.org/officeDocument/2006/relationships/customXml" Target="../ink/ink1157.xml"/><Relationship Id="rId142" Type="http://schemas.openxmlformats.org/officeDocument/2006/relationships/image" Target="../media/image1179.png"/><Relationship Id="rId163" Type="http://schemas.openxmlformats.org/officeDocument/2006/relationships/customXml" Target="../ink/ink1178.xml"/><Relationship Id="rId184" Type="http://schemas.openxmlformats.org/officeDocument/2006/relationships/image" Target="../media/image1200.png"/><Relationship Id="rId3" Type="http://schemas.openxmlformats.org/officeDocument/2006/relationships/image" Target="../media/image1109.png"/><Relationship Id="rId25" Type="http://schemas.openxmlformats.org/officeDocument/2006/relationships/customXml" Target="../ink/ink1109.xml"/><Relationship Id="rId46" Type="http://schemas.openxmlformats.org/officeDocument/2006/relationships/image" Target="../media/image1131.png"/><Relationship Id="rId67" Type="http://schemas.openxmlformats.org/officeDocument/2006/relationships/customXml" Target="../ink/ink1130.xml"/><Relationship Id="rId116" Type="http://schemas.openxmlformats.org/officeDocument/2006/relationships/image" Target="../media/image1166.png"/><Relationship Id="rId137" Type="http://schemas.openxmlformats.org/officeDocument/2006/relationships/customXml" Target="../ink/ink1165.xml"/><Relationship Id="rId158" Type="http://schemas.openxmlformats.org/officeDocument/2006/relationships/image" Target="../media/image1187.png"/><Relationship Id="rId20" Type="http://schemas.openxmlformats.org/officeDocument/2006/relationships/image" Target="../media/image1118.png"/><Relationship Id="rId41" Type="http://schemas.openxmlformats.org/officeDocument/2006/relationships/customXml" Target="../ink/ink1117.xml"/><Relationship Id="rId62" Type="http://schemas.openxmlformats.org/officeDocument/2006/relationships/image" Target="../media/image1139.png"/><Relationship Id="rId83" Type="http://schemas.openxmlformats.org/officeDocument/2006/relationships/customXml" Target="../ink/ink1138.xml"/><Relationship Id="rId88" Type="http://schemas.openxmlformats.org/officeDocument/2006/relationships/image" Target="../media/image1152.png"/><Relationship Id="rId111" Type="http://schemas.openxmlformats.org/officeDocument/2006/relationships/customXml" Target="../ink/ink1152.xml"/><Relationship Id="rId132" Type="http://schemas.openxmlformats.org/officeDocument/2006/relationships/image" Target="../media/image1174.png"/><Relationship Id="rId153" Type="http://schemas.openxmlformats.org/officeDocument/2006/relationships/customXml" Target="../ink/ink1173.xml"/><Relationship Id="rId174" Type="http://schemas.openxmlformats.org/officeDocument/2006/relationships/image" Target="../media/image1195.png"/><Relationship Id="rId179" Type="http://schemas.openxmlformats.org/officeDocument/2006/relationships/customXml" Target="../ink/ink1186.xml"/><Relationship Id="rId15" Type="http://schemas.openxmlformats.org/officeDocument/2006/relationships/customXml" Target="../ink/ink1104.xml"/><Relationship Id="rId36" Type="http://schemas.openxmlformats.org/officeDocument/2006/relationships/image" Target="../media/image1126.png"/><Relationship Id="rId57" Type="http://schemas.openxmlformats.org/officeDocument/2006/relationships/customXml" Target="../ink/ink1125.xml"/><Relationship Id="rId106" Type="http://schemas.openxmlformats.org/officeDocument/2006/relationships/image" Target="../media/image1161.png"/><Relationship Id="rId127" Type="http://schemas.openxmlformats.org/officeDocument/2006/relationships/customXml" Target="../ink/ink1160.xml"/><Relationship Id="rId10" Type="http://schemas.openxmlformats.org/officeDocument/2006/relationships/image" Target="../media/image1113.png"/><Relationship Id="rId31" Type="http://schemas.openxmlformats.org/officeDocument/2006/relationships/customXml" Target="../ink/ink1112.xml"/><Relationship Id="rId52" Type="http://schemas.openxmlformats.org/officeDocument/2006/relationships/image" Target="../media/image1134.png"/><Relationship Id="rId73" Type="http://schemas.openxmlformats.org/officeDocument/2006/relationships/customXml" Target="../ink/ink1133.xml"/><Relationship Id="rId78" Type="http://schemas.openxmlformats.org/officeDocument/2006/relationships/image" Target="../media/image1147.png"/><Relationship Id="rId94" Type="http://schemas.openxmlformats.org/officeDocument/2006/relationships/image" Target="../media/image1155.png"/><Relationship Id="rId99" Type="http://schemas.openxmlformats.org/officeDocument/2006/relationships/customXml" Target="../ink/ink1146.xml"/><Relationship Id="rId101" Type="http://schemas.openxmlformats.org/officeDocument/2006/relationships/customXml" Target="../ink/ink1147.xml"/><Relationship Id="rId122" Type="http://schemas.openxmlformats.org/officeDocument/2006/relationships/image" Target="../media/image1169.png"/><Relationship Id="rId143" Type="http://schemas.openxmlformats.org/officeDocument/2006/relationships/customXml" Target="../ink/ink1168.xml"/><Relationship Id="rId148" Type="http://schemas.openxmlformats.org/officeDocument/2006/relationships/image" Target="../media/image1182.png"/><Relationship Id="rId164" Type="http://schemas.openxmlformats.org/officeDocument/2006/relationships/image" Target="../media/image1190.png"/><Relationship Id="rId169" Type="http://schemas.openxmlformats.org/officeDocument/2006/relationships/customXml" Target="../ink/ink1181.xml"/><Relationship Id="rId4" Type="http://schemas.openxmlformats.org/officeDocument/2006/relationships/image" Target="../media/image1110.png"/><Relationship Id="rId9" Type="http://schemas.openxmlformats.org/officeDocument/2006/relationships/customXml" Target="../ink/ink1101.xml"/><Relationship Id="rId180" Type="http://schemas.openxmlformats.org/officeDocument/2006/relationships/image" Target="../media/image1198.png"/><Relationship Id="rId26" Type="http://schemas.openxmlformats.org/officeDocument/2006/relationships/image" Target="../media/image1121.png"/><Relationship Id="rId47" Type="http://schemas.openxmlformats.org/officeDocument/2006/relationships/customXml" Target="../ink/ink1120.xml"/><Relationship Id="rId68" Type="http://schemas.openxmlformats.org/officeDocument/2006/relationships/image" Target="../media/image1142.png"/><Relationship Id="rId89" Type="http://schemas.openxmlformats.org/officeDocument/2006/relationships/customXml" Target="../ink/ink1141.xml"/><Relationship Id="rId112" Type="http://schemas.openxmlformats.org/officeDocument/2006/relationships/image" Target="../media/image1164.png"/><Relationship Id="rId133" Type="http://schemas.openxmlformats.org/officeDocument/2006/relationships/customXml" Target="../ink/ink1163.xml"/><Relationship Id="rId154" Type="http://schemas.openxmlformats.org/officeDocument/2006/relationships/image" Target="../media/image1185.png"/><Relationship Id="rId175" Type="http://schemas.openxmlformats.org/officeDocument/2006/relationships/customXml" Target="../ink/ink1184.xml"/><Relationship Id="rId16" Type="http://schemas.openxmlformats.org/officeDocument/2006/relationships/image" Target="../media/image1116.png"/><Relationship Id="rId37" Type="http://schemas.openxmlformats.org/officeDocument/2006/relationships/customXml" Target="../ink/ink1115.xml"/><Relationship Id="rId58" Type="http://schemas.openxmlformats.org/officeDocument/2006/relationships/image" Target="../media/image1137.png"/><Relationship Id="rId79" Type="http://schemas.openxmlformats.org/officeDocument/2006/relationships/customXml" Target="../ink/ink1136.xml"/><Relationship Id="rId102" Type="http://schemas.openxmlformats.org/officeDocument/2006/relationships/image" Target="../media/image1159.png"/><Relationship Id="rId123" Type="http://schemas.openxmlformats.org/officeDocument/2006/relationships/customXml" Target="../ink/ink1158.xml"/><Relationship Id="rId144" Type="http://schemas.openxmlformats.org/officeDocument/2006/relationships/image" Target="../media/image1180.png"/><Relationship Id="rId90" Type="http://schemas.openxmlformats.org/officeDocument/2006/relationships/image" Target="../media/image1153.png"/><Relationship Id="rId165" Type="http://schemas.openxmlformats.org/officeDocument/2006/relationships/customXml" Target="../ink/ink1179.xml"/><Relationship Id="rId27" Type="http://schemas.openxmlformats.org/officeDocument/2006/relationships/customXml" Target="../ink/ink1110.xml"/><Relationship Id="rId48" Type="http://schemas.openxmlformats.org/officeDocument/2006/relationships/image" Target="../media/image1132.png"/><Relationship Id="rId69" Type="http://schemas.openxmlformats.org/officeDocument/2006/relationships/customXml" Target="../ink/ink1131.xml"/><Relationship Id="rId113" Type="http://schemas.openxmlformats.org/officeDocument/2006/relationships/customXml" Target="../ink/ink1153.xml"/><Relationship Id="rId134" Type="http://schemas.openxmlformats.org/officeDocument/2006/relationships/image" Target="../media/image1175.png"/><Relationship Id="rId80" Type="http://schemas.openxmlformats.org/officeDocument/2006/relationships/image" Target="../media/image1148.png"/><Relationship Id="rId155" Type="http://schemas.openxmlformats.org/officeDocument/2006/relationships/customXml" Target="../ink/ink1174.xml"/><Relationship Id="rId176" Type="http://schemas.openxmlformats.org/officeDocument/2006/relationships/image" Target="../media/image1196.png"/><Relationship Id="rId17" Type="http://schemas.openxmlformats.org/officeDocument/2006/relationships/customXml" Target="../ink/ink1105.xml"/><Relationship Id="rId38" Type="http://schemas.openxmlformats.org/officeDocument/2006/relationships/image" Target="../media/image1127.png"/><Relationship Id="rId59" Type="http://schemas.openxmlformats.org/officeDocument/2006/relationships/customXml" Target="../ink/ink1126.xml"/><Relationship Id="rId103" Type="http://schemas.openxmlformats.org/officeDocument/2006/relationships/customXml" Target="../ink/ink1148.xml"/><Relationship Id="rId124" Type="http://schemas.openxmlformats.org/officeDocument/2006/relationships/image" Target="../media/image1170.png"/><Relationship Id="rId70" Type="http://schemas.openxmlformats.org/officeDocument/2006/relationships/image" Target="../media/image1143.png"/><Relationship Id="rId91" Type="http://schemas.openxmlformats.org/officeDocument/2006/relationships/customXml" Target="../ink/ink1142.xml"/><Relationship Id="rId145" Type="http://schemas.openxmlformats.org/officeDocument/2006/relationships/customXml" Target="../ink/ink1169.xml"/><Relationship Id="rId166" Type="http://schemas.openxmlformats.org/officeDocument/2006/relationships/image" Target="../media/image1191.png"/><Relationship Id="rId1" Type="http://schemas.openxmlformats.org/officeDocument/2006/relationships/slideLayout" Target="../slideLayouts/slideLayout2.xml"/><Relationship Id="rId28" Type="http://schemas.openxmlformats.org/officeDocument/2006/relationships/image" Target="../media/image1122.png"/><Relationship Id="rId49" Type="http://schemas.openxmlformats.org/officeDocument/2006/relationships/customXml" Target="../ink/ink1121.xml"/><Relationship Id="rId114" Type="http://schemas.openxmlformats.org/officeDocument/2006/relationships/image" Target="../media/image1165.png"/></Relationships>
</file>

<file path=ppt/slides/_rels/slide19.xml.rels><?xml version="1.0" encoding="UTF-8" standalone="yes"?>
<Relationships xmlns="http://schemas.openxmlformats.org/package/2006/relationships"><Relationship Id="rId13" Type="http://schemas.openxmlformats.org/officeDocument/2006/relationships/customXml" Target="../ink/ink1193.xml"/><Relationship Id="rId18" Type="http://schemas.openxmlformats.org/officeDocument/2006/relationships/image" Target="../media/image1210.png"/><Relationship Id="rId26" Type="http://schemas.openxmlformats.org/officeDocument/2006/relationships/image" Target="../media/image1214.png"/><Relationship Id="rId39" Type="http://schemas.openxmlformats.org/officeDocument/2006/relationships/customXml" Target="../ink/ink1206.xml"/><Relationship Id="rId21" Type="http://schemas.openxmlformats.org/officeDocument/2006/relationships/customXml" Target="../ink/ink1197.xml"/><Relationship Id="rId34" Type="http://schemas.openxmlformats.org/officeDocument/2006/relationships/image" Target="../media/image1218.png"/><Relationship Id="rId42" Type="http://schemas.openxmlformats.org/officeDocument/2006/relationships/image" Target="../media/image1222.png"/><Relationship Id="rId7" Type="http://schemas.openxmlformats.org/officeDocument/2006/relationships/customXml" Target="../ink/ink1190.xml"/><Relationship Id="rId2" Type="http://schemas.openxmlformats.org/officeDocument/2006/relationships/image" Target="../media/image1201.png"/><Relationship Id="rId16" Type="http://schemas.openxmlformats.org/officeDocument/2006/relationships/image" Target="../media/image1209.png"/><Relationship Id="rId20" Type="http://schemas.openxmlformats.org/officeDocument/2006/relationships/image" Target="../media/image1211.png"/><Relationship Id="rId29" Type="http://schemas.openxmlformats.org/officeDocument/2006/relationships/customXml" Target="../ink/ink1201.xml"/><Relationship Id="rId41" Type="http://schemas.openxmlformats.org/officeDocument/2006/relationships/customXml" Target="../ink/ink1207.xml"/><Relationship Id="rId1" Type="http://schemas.openxmlformats.org/officeDocument/2006/relationships/slideLayout" Target="../slideLayouts/slideLayout2.xml"/><Relationship Id="rId6" Type="http://schemas.openxmlformats.org/officeDocument/2006/relationships/image" Target="../media/image1204.png"/><Relationship Id="rId11" Type="http://schemas.openxmlformats.org/officeDocument/2006/relationships/customXml" Target="../ink/ink1192.xml"/><Relationship Id="rId24" Type="http://schemas.openxmlformats.org/officeDocument/2006/relationships/image" Target="../media/image1213.png"/><Relationship Id="rId32" Type="http://schemas.openxmlformats.org/officeDocument/2006/relationships/image" Target="../media/image1217.png"/><Relationship Id="rId37" Type="http://schemas.openxmlformats.org/officeDocument/2006/relationships/customXml" Target="../ink/ink1205.xml"/><Relationship Id="rId40" Type="http://schemas.openxmlformats.org/officeDocument/2006/relationships/image" Target="../media/image1221.png"/><Relationship Id="rId5" Type="http://schemas.openxmlformats.org/officeDocument/2006/relationships/customXml" Target="../ink/ink1189.xml"/><Relationship Id="rId15" Type="http://schemas.openxmlformats.org/officeDocument/2006/relationships/customXml" Target="../ink/ink1194.xml"/><Relationship Id="rId23" Type="http://schemas.openxmlformats.org/officeDocument/2006/relationships/customXml" Target="../ink/ink1198.xml"/><Relationship Id="rId28" Type="http://schemas.openxmlformats.org/officeDocument/2006/relationships/image" Target="../media/image1215.png"/><Relationship Id="rId36" Type="http://schemas.openxmlformats.org/officeDocument/2006/relationships/image" Target="../media/image1219.png"/><Relationship Id="rId10" Type="http://schemas.openxmlformats.org/officeDocument/2006/relationships/image" Target="../media/image1206.png"/><Relationship Id="rId19" Type="http://schemas.openxmlformats.org/officeDocument/2006/relationships/customXml" Target="../ink/ink1196.xml"/><Relationship Id="rId31" Type="http://schemas.openxmlformats.org/officeDocument/2006/relationships/customXml" Target="../ink/ink1202.xml"/><Relationship Id="rId44" Type="http://schemas.openxmlformats.org/officeDocument/2006/relationships/image" Target="../media/image1223.png"/><Relationship Id="rId4" Type="http://schemas.openxmlformats.org/officeDocument/2006/relationships/image" Target="../media/image1203.gif"/><Relationship Id="rId9" Type="http://schemas.openxmlformats.org/officeDocument/2006/relationships/customXml" Target="../ink/ink1191.xml"/><Relationship Id="rId14" Type="http://schemas.openxmlformats.org/officeDocument/2006/relationships/image" Target="../media/image1208.png"/><Relationship Id="rId22" Type="http://schemas.openxmlformats.org/officeDocument/2006/relationships/image" Target="../media/image1212.png"/><Relationship Id="rId27" Type="http://schemas.openxmlformats.org/officeDocument/2006/relationships/customXml" Target="../ink/ink1200.xml"/><Relationship Id="rId30" Type="http://schemas.openxmlformats.org/officeDocument/2006/relationships/image" Target="../media/image1216.png"/><Relationship Id="rId35" Type="http://schemas.openxmlformats.org/officeDocument/2006/relationships/customXml" Target="../ink/ink1204.xml"/><Relationship Id="rId43" Type="http://schemas.openxmlformats.org/officeDocument/2006/relationships/customXml" Target="../ink/ink1208.xml"/><Relationship Id="rId8" Type="http://schemas.openxmlformats.org/officeDocument/2006/relationships/image" Target="../media/image1205.png"/><Relationship Id="rId3" Type="http://schemas.openxmlformats.org/officeDocument/2006/relationships/image" Target="../media/image1202.png"/><Relationship Id="rId12" Type="http://schemas.openxmlformats.org/officeDocument/2006/relationships/image" Target="../media/image1207.png"/><Relationship Id="rId17" Type="http://schemas.openxmlformats.org/officeDocument/2006/relationships/customXml" Target="../ink/ink1195.xml"/><Relationship Id="rId25" Type="http://schemas.openxmlformats.org/officeDocument/2006/relationships/customXml" Target="../ink/ink1199.xml"/><Relationship Id="rId33" Type="http://schemas.openxmlformats.org/officeDocument/2006/relationships/customXml" Target="../ink/ink1203.xml"/><Relationship Id="rId38" Type="http://schemas.openxmlformats.org/officeDocument/2006/relationships/image" Target="../media/image12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3" Type="http://schemas.openxmlformats.org/officeDocument/2006/relationships/image" Target="../media/image1230.png"/><Relationship Id="rId18" Type="http://schemas.openxmlformats.org/officeDocument/2006/relationships/customXml" Target="../ink/ink1216.xml"/><Relationship Id="rId26" Type="http://schemas.openxmlformats.org/officeDocument/2006/relationships/customXml" Target="../ink/ink1220.xml"/><Relationship Id="rId21" Type="http://schemas.openxmlformats.org/officeDocument/2006/relationships/image" Target="../media/image1234.png"/><Relationship Id="rId34" Type="http://schemas.openxmlformats.org/officeDocument/2006/relationships/customXml" Target="../ink/ink1224.xml"/><Relationship Id="rId7" Type="http://schemas.openxmlformats.org/officeDocument/2006/relationships/image" Target="../media/image1227.png"/><Relationship Id="rId12" Type="http://schemas.openxmlformats.org/officeDocument/2006/relationships/customXml" Target="../ink/ink1213.xml"/><Relationship Id="rId17" Type="http://schemas.openxmlformats.org/officeDocument/2006/relationships/image" Target="../media/image1232.png"/><Relationship Id="rId25" Type="http://schemas.openxmlformats.org/officeDocument/2006/relationships/image" Target="../media/image1236.png"/><Relationship Id="rId33" Type="http://schemas.openxmlformats.org/officeDocument/2006/relationships/image" Target="../media/image1240.png"/><Relationship Id="rId2" Type="http://schemas.openxmlformats.org/officeDocument/2006/relationships/image" Target="../media/image1224.GIF"/><Relationship Id="rId16" Type="http://schemas.openxmlformats.org/officeDocument/2006/relationships/customXml" Target="../ink/ink1215.xml"/><Relationship Id="rId20" Type="http://schemas.openxmlformats.org/officeDocument/2006/relationships/customXml" Target="../ink/ink1217.xml"/><Relationship Id="rId29" Type="http://schemas.openxmlformats.org/officeDocument/2006/relationships/image" Target="../media/image1238.png"/><Relationship Id="rId1" Type="http://schemas.openxmlformats.org/officeDocument/2006/relationships/slideLayout" Target="../slideLayouts/slideLayout2.xml"/><Relationship Id="rId6" Type="http://schemas.openxmlformats.org/officeDocument/2006/relationships/customXml" Target="../ink/ink1210.xml"/><Relationship Id="rId11" Type="http://schemas.openxmlformats.org/officeDocument/2006/relationships/image" Target="../media/image1229.png"/><Relationship Id="rId24" Type="http://schemas.openxmlformats.org/officeDocument/2006/relationships/customXml" Target="../ink/ink1219.xml"/><Relationship Id="rId32" Type="http://schemas.openxmlformats.org/officeDocument/2006/relationships/customXml" Target="../ink/ink1223.xml"/><Relationship Id="rId37" Type="http://schemas.openxmlformats.org/officeDocument/2006/relationships/image" Target="../media/image1242.png"/><Relationship Id="rId5" Type="http://schemas.openxmlformats.org/officeDocument/2006/relationships/image" Target="../media/image1226.png"/><Relationship Id="rId15" Type="http://schemas.openxmlformats.org/officeDocument/2006/relationships/image" Target="../media/image1231.png"/><Relationship Id="rId23" Type="http://schemas.openxmlformats.org/officeDocument/2006/relationships/image" Target="../media/image1235.png"/><Relationship Id="rId28" Type="http://schemas.openxmlformats.org/officeDocument/2006/relationships/customXml" Target="../ink/ink1221.xml"/><Relationship Id="rId36" Type="http://schemas.openxmlformats.org/officeDocument/2006/relationships/customXml" Target="../ink/ink1225.xml"/><Relationship Id="rId10" Type="http://schemas.openxmlformats.org/officeDocument/2006/relationships/customXml" Target="../ink/ink1212.xml"/><Relationship Id="rId19" Type="http://schemas.openxmlformats.org/officeDocument/2006/relationships/image" Target="../media/image1233.png"/><Relationship Id="rId31" Type="http://schemas.openxmlformats.org/officeDocument/2006/relationships/image" Target="../media/image1239.png"/><Relationship Id="rId4" Type="http://schemas.openxmlformats.org/officeDocument/2006/relationships/customXml" Target="../ink/ink1209.xml"/><Relationship Id="rId9" Type="http://schemas.openxmlformats.org/officeDocument/2006/relationships/image" Target="../media/image1228.png"/><Relationship Id="rId14" Type="http://schemas.openxmlformats.org/officeDocument/2006/relationships/customXml" Target="../ink/ink1214.xml"/><Relationship Id="rId22" Type="http://schemas.openxmlformats.org/officeDocument/2006/relationships/customXml" Target="../ink/ink1218.xml"/><Relationship Id="rId27" Type="http://schemas.openxmlformats.org/officeDocument/2006/relationships/image" Target="../media/image1237.png"/><Relationship Id="rId30" Type="http://schemas.openxmlformats.org/officeDocument/2006/relationships/customXml" Target="../ink/ink1222.xml"/><Relationship Id="rId35" Type="http://schemas.openxmlformats.org/officeDocument/2006/relationships/image" Target="../media/image1241.png"/><Relationship Id="rId8" Type="http://schemas.openxmlformats.org/officeDocument/2006/relationships/customXml" Target="../ink/ink1211.xml"/><Relationship Id="rId3" Type="http://schemas.openxmlformats.org/officeDocument/2006/relationships/image" Target="../media/image1225.GIF"/></Relationships>
</file>

<file path=ppt/slides/_rels/slide21.xml.rels><?xml version="1.0" encoding="UTF-8" standalone="yes"?>
<Relationships xmlns="http://schemas.openxmlformats.org/package/2006/relationships"><Relationship Id="rId26" Type="http://schemas.openxmlformats.org/officeDocument/2006/relationships/image" Target="../media/image1254.png"/><Relationship Id="rId21" Type="http://schemas.openxmlformats.org/officeDocument/2006/relationships/customXml" Target="../ink/ink1235.xml"/><Relationship Id="rId42" Type="http://schemas.openxmlformats.org/officeDocument/2006/relationships/image" Target="../media/image1262.png"/><Relationship Id="rId47" Type="http://schemas.openxmlformats.org/officeDocument/2006/relationships/customXml" Target="../ink/ink1248.xml"/><Relationship Id="rId63" Type="http://schemas.openxmlformats.org/officeDocument/2006/relationships/customXml" Target="../ink/ink1256.xml"/><Relationship Id="rId68" Type="http://schemas.openxmlformats.org/officeDocument/2006/relationships/image" Target="../media/image1275.png"/><Relationship Id="rId7" Type="http://schemas.openxmlformats.org/officeDocument/2006/relationships/customXml" Target="../ink/ink1228.xml"/><Relationship Id="rId71" Type="http://schemas.openxmlformats.org/officeDocument/2006/relationships/customXml" Target="../ink/ink1260.xml"/><Relationship Id="rId2" Type="http://schemas.openxmlformats.org/officeDocument/2006/relationships/image" Target="../media/image1224.GIF"/><Relationship Id="rId16" Type="http://schemas.openxmlformats.org/officeDocument/2006/relationships/image" Target="../media/image1249.png"/><Relationship Id="rId29" Type="http://schemas.openxmlformats.org/officeDocument/2006/relationships/customXml" Target="../ink/ink1239.xml"/><Relationship Id="rId11" Type="http://schemas.openxmlformats.org/officeDocument/2006/relationships/customXml" Target="../ink/ink1230.xml"/><Relationship Id="rId24" Type="http://schemas.openxmlformats.org/officeDocument/2006/relationships/image" Target="../media/image1253.png"/><Relationship Id="rId32" Type="http://schemas.openxmlformats.org/officeDocument/2006/relationships/image" Target="../media/image1257.png"/><Relationship Id="rId37" Type="http://schemas.openxmlformats.org/officeDocument/2006/relationships/customXml" Target="../ink/ink1243.xml"/><Relationship Id="rId40" Type="http://schemas.openxmlformats.org/officeDocument/2006/relationships/image" Target="../media/image1261.png"/><Relationship Id="rId45" Type="http://schemas.openxmlformats.org/officeDocument/2006/relationships/customXml" Target="../ink/ink1247.xml"/><Relationship Id="rId53" Type="http://schemas.openxmlformats.org/officeDocument/2006/relationships/customXml" Target="../ink/ink1251.xml"/><Relationship Id="rId58" Type="http://schemas.openxmlformats.org/officeDocument/2006/relationships/image" Target="../media/image1270.png"/><Relationship Id="rId66" Type="http://schemas.openxmlformats.org/officeDocument/2006/relationships/image" Target="../media/image1274.png"/><Relationship Id="rId5" Type="http://schemas.openxmlformats.org/officeDocument/2006/relationships/customXml" Target="../ink/ink1227.xml"/><Relationship Id="rId61" Type="http://schemas.openxmlformats.org/officeDocument/2006/relationships/customXml" Target="../ink/ink1255.xml"/><Relationship Id="rId19" Type="http://schemas.openxmlformats.org/officeDocument/2006/relationships/customXml" Target="../ink/ink1234.xml"/><Relationship Id="rId14" Type="http://schemas.openxmlformats.org/officeDocument/2006/relationships/image" Target="../media/image1248.png"/><Relationship Id="rId22" Type="http://schemas.openxmlformats.org/officeDocument/2006/relationships/image" Target="../media/image1252.png"/><Relationship Id="rId27" Type="http://schemas.openxmlformats.org/officeDocument/2006/relationships/customXml" Target="../ink/ink1238.xml"/><Relationship Id="rId30" Type="http://schemas.openxmlformats.org/officeDocument/2006/relationships/image" Target="../media/image1256.png"/><Relationship Id="rId35" Type="http://schemas.openxmlformats.org/officeDocument/2006/relationships/customXml" Target="../ink/ink1242.xml"/><Relationship Id="rId43" Type="http://schemas.openxmlformats.org/officeDocument/2006/relationships/customXml" Target="../ink/ink1246.xml"/><Relationship Id="rId48" Type="http://schemas.openxmlformats.org/officeDocument/2006/relationships/image" Target="../media/image1265.png"/><Relationship Id="rId56" Type="http://schemas.openxmlformats.org/officeDocument/2006/relationships/image" Target="../media/image1269.png"/><Relationship Id="rId64" Type="http://schemas.openxmlformats.org/officeDocument/2006/relationships/image" Target="../media/image1273.png"/><Relationship Id="rId69" Type="http://schemas.openxmlformats.org/officeDocument/2006/relationships/customXml" Target="../ink/ink1259.xml"/><Relationship Id="rId8" Type="http://schemas.openxmlformats.org/officeDocument/2006/relationships/image" Target="../media/image1245.png"/><Relationship Id="rId51" Type="http://schemas.openxmlformats.org/officeDocument/2006/relationships/customXml" Target="../ink/ink1250.xml"/><Relationship Id="rId72" Type="http://schemas.openxmlformats.org/officeDocument/2006/relationships/image" Target="../media/image1277.png"/><Relationship Id="rId3" Type="http://schemas.openxmlformats.org/officeDocument/2006/relationships/customXml" Target="../ink/ink1226.xml"/><Relationship Id="rId12" Type="http://schemas.openxmlformats.org/officeDocument/2006/relationships/image" Target="../media/image1247.png"/><Relationship Id="rId17" Type="http://schemas.openxmlformats.org/officeDocument/2006/relationships/customXml" Target="../ink/ink1233.xml"/><Relationship Id="rId25" Type="http://schemas.openxmlformats.org/officeDocument/2006/relationships/customXml" Target="../ink/ink1237.xml"/><Relationship Id="rId33" Type="http://schemas.openxmlformats.org/officeDocument/2006/relationships/customXml" Target="../ink/ink1241.xml"/><Relationship Id="rId38" Type="http://schemas.openxmlformats.org/officeDocument/2006/relationships/image" Target="../media/image1260.png"/><Relationship Id="rId46" Type="http://schemas.openxmlformats.org/officeDocument/2006/relationships/image" Target="../media/image1264.png"/><Relationship Id="rId59" Type="http://schemas.openxmlformats.org/officeDocument/2006/relationships/customXml" Target="../ink/ink1254.xml"/><Relationship Id="rId67" Type="http://schemas.openxmlformats.org/officeDocument/2006/relationships/customXml" Target="../ink/ink1258.xml"/><Relationship Id="rId20" Type="http://schemas.openxmlformats.org/officeDocument/2006/relationships/image" Target="../media/image1251.png"/><Relationship Id="rId41" Type="http://schemas.openxmlformats.org/officeDocument/2006/relationships/customXml" Target="../ink/ink1245.xml"/><Relationship Id="rId54" Type="http://schemas.openxmlformats.org/officeDocument/2006/relationships/image" Target="../media/image1268.png"/><Relationship Id="rId62" Type="http://schemas.openxmlformats.org/officeDocument/2006/relationships/image" Target="../media/image1272.png"/><Relationship Id="rId70" Type="http://schemas.openxmlformats.org/officeDocument/2006/relationships/image" Target="../media/image1276.png"/><Relationship Id="rId1" Type="http://schemas.openxmlformats.org/officeDocument/2006/relationships/slideLayout" Target="../slideLayouts/slideLayout2.xml"/><Relationship Id="rId6" Type="http://schemas.openxmlformats.org/officeDocument/2006/relationships/image" Target="../media/image1244.png"/><Relationship Id="rId15" Type="http://schemas.openxmlformats.org/officeDocument/2006/relationships/customXml" Target="../ink/ink1232.xml"/><Relationship Id="rId23" Type="http://schemas.openxmlformats.org/officeDocument/2006/relationships/customXml" Target="../ink/ink1236.xml"/><Relationship Id="rId28" Type="http://schemas.openxmlformats.org/officeDocument/2006/relationships/image" Target="../media/image1255.png"/><Relationship Id="rId36" Type="http://schemas.openxmlformats.org/officeDocument/2006/relationships/image" Target="../media/image1259.png"/><Relationship Id="rId49" Type="http://schemas.openxmlformats.org/officeDocument/2006/relationships/customXml" Target="../ink/ink1249.xml"/><Relationship Id="rId57" Type="http://schemas.openxmlformats.org/officeDocument/2006/relationships/customXml" Target="../ink/ink1253.xml"/><Relationship Id="rId10" Type="http://schemas.openxmlformats.org/officeDocument/2006/relationships/image" Target="../media/image1246.png"/><Relationship Id="rId31" Type="http://schemas.openxmlformats.org/officeDocument/2006/relationships/customXml" Target="../ink/ink1240.xml"/><Relationship Id="rId44" Type="http://schemas.openxmlformats.org/officeDocument/2006/relationships/image" Target="../media/image1263.png"/><Relationship Id="rId52" Type="http://schemas.openxmlformats.org/officeDocument/2006/relationships/image" Target="../media/image1267.png"/><Relationship Id="rId60" Type="http://schemas.openxmlformats.org/officeDocument/2006/relationships/image" Target="../media/image1271.png"/><Relationship Id="rId65" Type="http://schemas.openxmlformats.org/officeDocument/2006/relationships/customXml" Target="../ink/ink1257.xml"/><Relationship Id="rId4" Type="http://schemas.openxmlformats.org/officeDocument/2006/relationships/image" Target="../media/image1243.png"/><Relationship Id="rId9" Type="http://schemas.openxmlformats.org/officeDocument/2006/relationships/customXml" Target="../ink/ink1229.xml"/><Relationship Id="rId13" Type="http://schemas.openxmlformats.org/officeDocument/2006/relationships/customXml" Target="../ink/ink1231.xml"/><Relationship Id="rId18" Type="http://schemas.openxmlformats.org/officeDocument/2006/relationships/image" Target="../media/image1250.png"/><Relationship Id="rId39" Type="http://schemas.openxmlformats.org/officeDocument/2006/relationships/customXml" Target="../ink/ink1244.xml"/><Relationship Id="rId34" Type="http://schemas.openxmlformats.org/officeDocument/2006/relationships/image" Target="../media/image1258.png"/><Relationship Id="rId50" Type="http://schemas.openxmlformats.org/officeDocument/2006/relationships/image" Target="../media/image1266.png"/><Relationship Id="rId55" Type="http://schemas.openxmlformats.org/officeDocument/2006/relationships/customXml" Target="../ink/ink125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17" Type="http://schemas.openxmlformats.org/officeDocument/2006/relationships/image" Target="../media/image1335.png"/><Relationship Id="rId21" Type="http://schemas.openxmlformats.org/officeDocument/2006/relationships/image" Target="../media/image1287.png"/><Relationship Id="rId42" Type="http://schemas.openxmlformats.org/officeDocument/2006/relationships/customXml" Target="../ink/ink1281.xml"/><Relationship Id="rId63" Type="http://schemas.openxmlformats.org/officeDocument/2006/relationships/image" Target="../media/image1308.png"/><Relationship Id="rId84" Type="http://schemas.openxmlformats.org/officeDocument/2006/relationships/customXml" Target="../ink/ink1302.xml"/><Relationship Id="rId138" Type="http://schemas.openxmlformats.org/officeDocument/2006/relationships/customXml" Target="../ink/ink1329.xml"/><Relationship Id="rId159" Type="http://schemas.openxmlformats.org/officeDocument/2006/relationships/image" Target="../media/image1356.png"/><Relationship Id="rId170" Type="http://schemas.openxmlformats.org/officeDocument/2006/relationships/customXml" Target="../ink/ink1345.xml"/><Relationship Id="rId107" Type="http://schemas.openxmlformats.org/officeDocument/2006/relationships/image" Target="../media/image1330.png"/><Relationship Id="rId11" Type="http://schemas.openxmlformats.org/officeDocument/2006/relationships/image" Target="../media/image1282.png"/><Relationship Id="rId32" Type="http://schemas.openxmlformats.org/officeDocument/2006/relationships/customXml" Target="../ink/ink1276.xml"/><Relationship Id="rId53" Type="http://schemas.openxmlformats.org/officeDocument/2006/relationships/image" Target="../media/image1303.png"/><Relationship Id="rId74" Type="http://schemas.openxmlformats.org/officeDocument/2006/relationships/customXml" Target="../ink/ink1297.xml"/><Relationship Id="rId128" Type="http://schemas.openxmlformats.org/officeDocument/2006/relationships/customXml" Target="../ink/ink1324.xml"/><Relationship Id="rId149" Type="http://schemas.openxmlformats.org/officeDocument/2006/relationships/image" Target="../media/image1351.png"/><Relationship Id="rId5" Type="http://schemas.openxmlformats.org/officeDocument/2006/relationships/image" Target="../media/image1279.png"/><Relationship Id="rId95" Type="http://schemas.openxmlformats.org/officeDocument/2006/relationships/image" Target="../media/image1324.png"/><Relationship Id="rId160" Type="http://schemas.openxmlformats.org/officeDocument/2006/relationships/customXml" Target="../ink/ink1340.xml"/><Relationship Id="rId22" Type="http://schemas.openxmlformats.org/officeDocument/2006/relationships/customXml" Target="../ink/ink1271.xml"/><Relationship Id="rId43" Type="http://schemas.openxmlformats.org/officeDocument/2006/relationships/image" Target="../media/image1298.png"/><Relationship Id="rId64" Type="http://schemas.openxmlformats.org/officeDocument/2006/relationships/customXml" Target="../ink/ink1292.xml"/><Relationship Id="rId118" Type="http://schemas.openxmlformats.org/officeDocument/2006/relationships/customXml" Target="../ink/ink1319.xml"/><Relationship Id="rId139" Type="http://schemas.openxmlformats.org/officeDocument/2006/relationships/image" Target="../media/image1346.png"/><Relationship Id="rId85" Type="http://schemas.openxmlformats.org/officeDocument/2006/relationships/image" Target="../media/image1319.png"/><Relationship Id="rId150" Type="http://schemas.openxmlformats.org/officeDocument/2006/relationships/customXml" Target="../ink/ink1335.xml"/><Relationship Id="rId171" Type="http://schemas.openxmlformats.org/officeDocument/2006/relationships/image" Target="../media/image1362.png"/><Relationship Id="rId12" Type="http://schemas.openxmlformats.org/officeDocument/2006/relationships/customXml" Target="../ink/ink1266.xml"/><Relationship Id="rId33" Type="http://schemas.openxmlformats.org/officeDocument/2006/relationships/image" Target="../media/image1293.png"/><Relationship Id="rId108" Type="http://schemas.openxmlformats.org/officeDocument/2006/relationships/customXml" Target="../ink/ink1314.xml"/><Relationship Id="rId129" Type="http://schemas.openxmlformats.org/officeDocument/2006/relationships/image" Target="../media/image1341.png"/><Relationship Id="rId54" Type="http://schemas.openxmlformats.org/officeDocument/2006/relationships/customXml" Target="../ink/ink1287.xml"/><Relationship Id="rId75" Type="http://schemas.openxmlformats.org/officeDocument/2006/relationships/image" Target="../media/image1314.png"/><Relationship Id="rId96" Type="http://schemas.openxmlformats.org/officeDocument/2006/relationships/customXml" Target="../ink/ink1308.xml"/><Relationship Id="rId140" Type="http://schemas.openxmlformats.org/officeDocument/2006/relationships/customXml" Target="../ink/ink1330.xml"/><Relationship Id="rId161" Type="http://schemas.openxmlformats.org/officeDocument/2006/relationships/image" Target="../media/image1357.png"/><Relationship Id="rId1" Type="http://schemas.openxmlformats.org/officeDocument/2006/relationships/slideLayout" Target="../slideLayouts/slideLayout2.xml"/><Relationship Id="rId6" Type="http://schemas.openxmlformats.org/officeDocument/2006/relationships/customXml" Target="../ink/ink1263.xml"/><Relationship Id="rId23" Type="http://schemas.openxmlformats.org/officeDocument/2006/relationships/image" Target="../media/image1288.png"/><Relationship Id="rId28" Type="http://schemas.openxmlformats.org/officeDocument/2006/relationships/customXml" Target="../ink/ink1274.xml"/><Relationship Id="rId49" Type="http://schemas.openxmlformats.org/officeDocument/2006/relationships/image" Target="../media/image1301.png"/><Relationship Id="rId114" Type="http://schemas.openxmlformats.org/officeDocument/2006/relationships/customXml" Target="../ink/ink1317.xml"/><Relationship Id="rId119" Type="http://schemas.openxmlformats.org/officeDocument/2006/relationships/image" Target="../media/image1336.png"/><Relationship Id="rId44" Type="http://schemas.openxmlformats.org/officeDocument/2006/relationships/customXml" Target="../ink/ink1282.xml"/><Relationship Id="rId60" Type="http://schemas.openxmlformats.org/officeDocument/2006/relationships/customXml" Target="../ink/ink1290.xml"/><Relationship Id="rId65" Type="http://schemas.openxmlformats.org/officeDocument/2006/relationships/image" Target="../media/image1309.png"/><Relationship Id="rId81" Type="http://schemas.openxmlformats.org/officeDocument/2006/relationships/image" Target="../media/image1317.png"/><Relationship Id="rId86" Type="http://schemas.openxmlformats.org/officeDocument/2006/relationships/customXml" Target="../ink/ink1303.xml"/><Relationship Id="rId130" Type="http://schemas.openxmlformats.org/officeDocument/2006/relationships/customXml" Target="../ink/ink1325.xml"/><Relationship Id="rId135" Type="http://schemas.openxmlformats.org/officeDocument/2006/relationships/image" Target="../media/image1344.png"/><Relationship Id="rId151" Type="http://schemas.openxmlformats.org/officeDocument/2006/relationships/image" Target="../media/image1352.png"/><Relationship Id="rId156" Type="http://schemas.openxmlformats.org/officeDocument/2006/relationships/customXml" Target="../ink/ink1338.xml"/><Relationship Id="rId172" Type="http://schemas.openxmlformats.org/officeDocument/2006/relationships/customXml" Target="../ink/ink1346.xml"/><Relationship Id="rId13" Type="http://schemas.openxmlformats.org/officeDocument/2006/relationships/image" Target="../media/image1283.png"/><Relationship Id="rId18" Type="http://schemas.openxmlformats.org/officeDocument/2006/relationships/customXml" Target="../ink/ink1269.xml"/><Relationship Id="rId39" Type="http://schemas.openxmlformats.org/officeDocument/2006/relationships/image" Target="../media/image1296.png"/><Relationship Id="rId109" Type="http://schemas.openxmlformats.org/officeDocument/2006/relationships/image" Target="../media/image1331.png"/><Relationship Id="rId34" Type="http://schemas.openxmlformats.org/officeDocument/2006/relationships/customXml" Target="../ink/ink1277.xml"/><Relationship Id="rId50" Type="http://schemas.openxmlformats.org/officeDocument/2006/relationships/customXml" Target="../ink/ink1285.xml"/><Relationship Id="rId55" Type="http://schemas.openxmlformats.org/officeDocument/2006/relationships/image" Target="../media/image1304.png"/><Relationship Id="rId76" Type="http://schemas.openxmlformats.org/officeDocument/2006/relationships/customXml" Target="../ink/ink1298.xml"/><Relationship Id="rId97" Type="http://schemas.openxmlformats.org/officeDocument/2006/relationships/image" Target="../media/image1325.png"/><Relationship Id="rId104" Type="http://schemas.openxmlformats.org/officeDocument/2006/relationships/customXml" Target="../ink/ink1312.xml"/><Relationship Id="rId120" Type="http://schemas.openxmlformats.org/officeDocument/2006/relationships/customXml" Target="../ink/ink1320.xml"/><Relationship Id="rId125" Type="http://schemas.openxmlformats.org/officeDocument/2006/relationships/image" Target="../media/image1339.png"/><Relationship Id="rId141" Type="http://schemas.openxmlformats.org/officeDocument/2006/relationships/image" Target="../media/image1347.png"/><Relationship Id="rId146" Type="http://schemas.openxmlformats.org/officeDocument/2006/relationships/customXml" Target="../ink/ink1333.xml"/><Relationship Id="rId167" Type="http://schemas.openxmlformats.org/officeDocument/2006/relationships/image" Target="../media/image1360.png"/><Relationship Id="rId7" Type="http://schemas.openxmlformats.org/officeDocument/2006/relationships/image" Target="../media/image1280.png"/><Relationship Id="rId71" Type="http://schemas.openxmlformats.org/officeDocument/2006/relationships/image" Target="../media/image1312.png"/><Relationship Id="rId92" Type="http://schemas.openxmlformats.org/officeDocument/2006/relationships/customXml" Target="../ink/ink1306.xml"/><Relationship Id="rId162" Type="http://schemas.openxmlformats.org/officeDocument/2006/relationships/customXml" Target="../ink/ink1341.xml"/><Relationship Id="rId2" Type="http://schemas.openxmlformats.org/officeDocument/2006/relationships/customXml" Target="../ink/ink1261.xml"/><Relationship Id="rId29" Type="http://schemas.openxmlformats.org/officeDocument/2006/relationships/image" Target="../media/image1291.png"/><Relationship Id="rId24" Type="http://schemas.openxmlformats.org/officeDocument/2006/relationships/customXml" Target="../ink/ink1272.xml"/><Relationship Id="rId40" Type="http://schemas.openxmlformats.org/officeDocument/2006/relationships/customXml" Target="../ink/ink1280.xml"/><Relationship Id="rId45" Type="http://schemas.openxmlformats.org/officeDocument/2006/relationships/image" Target="../media/image1299.png"/><Relationship Id="rId66" Type="http://schemas.openxmlformats.org/officeDocument/2006/relationships/customXml" Target="../ink/ink1293.xml"/><Relationship Id="rId87" Type="http://schemas.openxmlformats.org/officeDocument/2006/relationships/image" Target="../media/image1320.png"/><Relationship Id="rId110" Type="http://schemas.openxmlformats.org/officeDocument/2006/relationships/customXml" Target="../ink/ink1315.xml"/><Relationship Id="rId115" Type="http://schemas.openxmlformats.org/officeDocument/2006/relationships/image" Target="../media/image1334.png"/><Relationship Id="rId131" Type="http://schemas.openxmlformats.org/officeDocument/2006/relationships/image" Target="../media/image1342.png"/><Relationship Id="rId136" Type="http://schemas.openxmlformats.org/officeDocument/2006/relationships/customXml" Target="../ink/ink1328.xml"/><Relationship Id="rId157" Type="http://schemas.openxmlformats.org/officeDocument/2006/relationships/image" Target="../media/image1355.png"/><Relationship Id="rId61" Type="http://schemas.openxmlformats.org/officeDocument/2006/relationships/image" Target="../media/image1307.png"/><Relationship Id="rId82" Type="http://schemas.openxmlformats.org/officeDocument/2006/relationships/customXml" Target="../ink/ink1301.xml"/><Relationship Id="rId152" Type="http://schemas.openxmlformats.org/officeDocument/2006/relationships/customXml" Target="../ink/ink1336.xml"/><Relationship Id="rId173" Type="http://schemas.openxmlformats.org/officeDocument/2006/relationships/image" Target="../media/image1363.png"/><Relationship Id="rId19" Type="http://schemas.openxmlformats.org/officeDocument/2006/relationships/image" Target="../media/image1286.png"/><Relationship Id="rId14" Type="http://schemas.openxmlformats.org/officeDocument/2006/relationships/customXml" Target="../ink/ink1267.xml"/><Relationship Id="rId30" Type="http://schemas.openxmlformats.org/officeDocument/2006/relationships/customXml" Target="../ink/ink1275.xml"/><Relationship Id="rId35" Type="http://schemas.openxmlformats.org/officeDocument/2006/relationships/image" Target="../media/image1294.png"/><Relationship Id="rId56" Type="http://schemas.openxmlformats.org/officeDocument/2006/relationships/customXml" Target="../ink/ink1288.xml"/><Relationship Id="rId77" Type="http://schemas.openxmlformats.org/officeDocument/2006/relationships/image" Target="../media/image1315.png"/><Relationship Id="rId100" Type="http://schemas.openxmlformats.org/officeDocument/2006/relationships/customXml" Target="../ink/ink1310.xml"/><Relationship Id="rId105" Type="http://schemas.openxmlformats.org/officeDocument/2006/relationships/image" Target="../media/image1329.png"/><Relationship Id="rId126" Type="http://schemas.openxmlformats.org/officeDocument/2006/relationships/customXml" Target="../ink/ink1323.xml"/><Relationship Id="rId147" Type="http://schemas.openxmlformats.org/officeDocument/2006/relationships/image" Target="../media/image1350.png"/><Relationship Id="rId168" Type="http://schemas.openxmlformats.org/officeDocument/2006/relationships/customXml" Target="../ink/ink1344.xml"/><Relationship Id="rId8" Type="http://schemas.openxmlformats.org/officeDocument/2006/relationships/customXml" Target="../ink/ink1264.xml"/><Relationship Id="rId51" Type="http://schemas.openxmlformats.org/officeDocument/2006/relationships/image" Target="../media/image1302.png"/><Relationship Id="rId72" Type="http://schemas.openxmlformats.org/officeDocument/2006/relationships/customXml" Target="../ink/ink1296.xml"/><Relationship Id="rId93" Type="http://schemas.openxmlformats.org/officeDocument/2006/relationships/image" Target="../media/image1323.png"/><Relationship Id="rId98" Type="http://schemas.openxmlformats.org/officeDocument/2006/relationships/customXml" Target="../ink/ink1309.xml"/><Relationship Id="rId121" Type="http://schemas.openxmlformats.org/officeDocument/2006/relationships/image" Target="../media/image1337.png"/><Relationship Id="rId142" Type="http://schemas.openxmlformats.org/officeDocument/2006/relationships/customXml" Target="../ink/ink1331.xml"/><Relationship Id="rId163" Type="http://schemas.openxmlformats.org/officeDocument/2006/relationships/image" Target="../media/image1358.png"/><Relationship Id="rId3" Type="http://schemas.openxmlformats.org/officeDocument/2006/relationships/image" Target="../media/image1278.png"/><Relationship Id="rId25" Type="http://schemas.openxmlformats.org/officeDocument/2006/relationships/image" Target="../media/image1289.png"/><Relationship Id="rId46" Type="http://schemas.openxmlformats.org/officeDocument/2006/relationships/customXml" Target="../ink/ink1283.xml"/><Relationship Id="rId67" Type="http://schemas.openxmlformats.org/officeDocument/2006/relationships/image" Target="../media/image1310.png"/><Relationship Id="rId116" Type="http://schemas.openxmlformats.org/officeDocument/2006/relationships/customXml" Target="../ink/ink1318.xml"/><Relationship Id="rId137" Type="http://schemas.openxmlformats.org/officeDocument/2006/relationships/image" Target="../media/image1345.png"/><Relationship Id="rId158" Type="http://schemas.openxmlformats.org/officeDocument/2006/relationships/customXml" Target="../ink/ink1339.xml"/><Relationship Id="rId20" Type="http://schemas.openxmlformats.org/officeDocument/2006/relationships/customXml" Target="../ink/ink1270.xml"/><Relationship Id="rId41" Type="http://schemas.openxmlformats.org/officeDocument/2006/relationships/image" Target="../media/image1297.png"/><Relationship Id="rId62" Type="http://schemas.openxmlformats.org/officeDocument/2006/relationships/customXml" Target="../ink/ink1291.xml"/><Relationship Id="rId83" Type="http://schemas.openxmlformats.org/officeDocument/2006/relationships/image" Target="../media/image1318.png"/><Relationship Id="rId88" Type="http://schemas.openxmlformats.org/officeDocument/2006/relationships/customXml" Target="../ink/ink1304.xml"/><Relationship Id="rId111" Type="http://schemas.openxmlformats.org/officeDocument/2006/relationships/image" Target="../media/image1332.png"/><Relationship Id="rId132" Type="http://schemas.openxmlformats.org/officeDocument/2006/relationships/customXml" Target="../ink/ink1326.xml"/><Relationship Id="rId153" Type="http://schemas.openxmlformats.org/officeDocument/2006/relationships/image" Target="../media/image1353.png"/><Relationship Id="rId15" Type="http://schemas.openxmlformats.org/officeDocument/2006/relationships/image" Target="../media/image1284.png"/><Relationship Id="rId36" Type="http://schemas.openxmlformats.org/officeDocument/2006/relationships/customXml" Target="../ink/ink1278.xml"/><Relationship Id="rId57" Type="http://schemas.openxmlformats.org/officeDocument/2006/relationships/image" Target="../media/image1305.png"/><Relationship Id="rId106" Type="http://schemas.openxmlformats.org/officeDocument/2006/relationships/customXml" Target="../ink/ink1313.xml"/><Relationship Id="rId127" Type="http://schemas.openxmlformats.org/officeDocument/2006/relationships/image" Target="../media/image1340.png"/><Relationship Id="rId10" Type="http://schemas.openxmlformats.org/officeDocument/2006/relationships/customXml" Target="../ink/ink1265.xml"/><Relationship Id="rId31" Type="http://schemas.openxmlformats.org/officeDocument/2006/relationships/image" Target="../media/image1292.png"/><Relationship Id="rId52" Type="http://schemas.openxmlformats.org/officeDocument/2006/relationships/customXml" Target="../ink/ink1286.xml"/><Relationship Id="rId73" Type="http://schemas.openxmlformats.org/officeDocument/2006/relationships/image" Target="../media/image1313.png"/><Relationship Id="rId78" Type="http://schemas.openxmlformats.org/officeDocument/2006/relationships/customXml" Target="../ink/ink1299.xml"/><Relationship Id="rId94" Type="http://schemas.openxmlformats.org/officeDocument/2006/relationships/customXml" Target="../ink/ink1307.xml"/><Relationship Id="rId99" Type="http://schemas.openxmlformats.org/officeDocument/2006/relationships/image" Target="../media/image1326.png"/><Relationship Id="rId101" Type="http://schemas.openxmlformats.org/officeDocument/2006/relationships/image" Target="../media/image1327.png"/><Relationship Id="rId122" Type="http://schemas.openxmlformats.org/officeDocument/2006/relationships/customXml" Target="../ink/ink1321.xml"/><Relationship Id="rId143" Type="http://schemas.openxmlformats.org/officeDocument/2006/relationships/image" Target="../media/image1348.png"/><Relationship Id="rId148" Type="http://schemas.openxmlformats.org/officeDocument/2006/relationships/customXml" Target="../ink/ink1334.xml"/><Relationship Id="rId164" Type="http://schemas.openxmlformats.org/officeDocument/2006/relationships/customXml" Target="../ink/ink1342.xml"/><Relationship Id="rId169" Type="http://schemas.openxmlformats.org/officeDocument/2006/relationships/image" Target="../media/image1361.png"/><Relationship Id="rId4" Type="http://schemas.openxmlformats.org/officeDocument/2006/relationships/customXml" Target="../ink/ink1262.xml"/><Relationship Id="rId9" Type="http://schemas.openxmlformats.org/officeDocument/2006/relationships/image" Target="../media/image1281.png"/><Relationship Id="rId26" Type="http://schemas.openxmlformats.org/officeDocument/2006/relationships/customXml" Target="../ink/ink1273.xml"/><Relationship Id="rId47" Type="http://schemas.openxmlformats.org/officeDocument/2006/relationships/image" Target="../media/image1300.png"/><Relationship Id="rId68" Type="http://schemas.openxmlformats.org/officeDocument/2006/relationships/customXml" Target="../ink/ink1294.xml"/><Relationship Id="rId89" Type="http://schemas.openxmlformats.org/officeDocument/2006/relationships/image" Target="../media/image1321.png"/><Relationship Id="rId112" Type="http://schemas.openxmlformats.org/officeDocument/2006/relationships/customXml" Target="../ink/ink1316.xml"/><Relationship Id="rId133" Type="http://schemas.openxmlformats.org/officeDocument/2006/relationships/image" Target="../media/image1343.png"/><Relationship Id="rId154" Type="http://schemas.openxmlformats.org/officeDocument/2006/relationships/customXml" Target="../ink/ink1337.xml"/><Relationship Id="rId16" Type="http://schemas.openxmlformats.org/officeDocument/2006/relationships/customXml" Target="../ink/ink1268.xml"/><Relationship Id="rId37" Type="http://schemas.openxmlformats.org/officeDocument/2006/relationships/image" Target="../media/image1295.png"/><Relationship Id="rId58" Type="http://schemas.openxmlformats.org/officeDocument/2006/relationships/customXml" Target="../ink/ink1289.xml"/><Relationship Id="rId79" Type="http://schemas.openxmlformats.org/officeDocument/2006/relationships/image" Target="../media/image1316.png"/><Relationship Id="rId102" Type="http://schemas.openxmlformats.org/officeDocument/2006/relationships/customXml" Target="../ink/ink1311.xml"/><Relationship Id="rId123" Type="http://schemas.openxmlformats.org/officeDocument/2006/relationships/image" Target="../media/image1338.png"/><Relationship Id="rId144" Type="http://schemas.openxmlformats.org/officeDocument/2006/relationships/customXml" Target="../ink/ink1332.xml"/><Relationship Id="rId90" Type="http://schemas.openxmlformats.org/officeDocument/2006/relationships/customXml" Target="../ink/ink1305.xml"/><Relationship Id="rId165" Type="http://schemas.openxmlformats.org/officeDocument/2006/relationships/image" Target="../media/image1359.png"/><Relationship Id="rId27" Type="http://schemas.openxmlformats.org/officeDocument/2006/relationships/image" Target="../media/image1290.png"/><Relationship Id="rId48" Type="http://schemas.openxmlformats.org/officeDocument/2006/relationships/customXml" Target="../ink/ink1284.xml"/><Relationship Id="rId69" Type="http://schemas.openxmlformats.org/officeDocument/2006/relationships/image" Target="../media/image1311.png"/><Relationship Id="rId113" Type="http://schemas.openxmlformats.org/officeDocument/2006/relationships/image" Target="../media/image1333.png"/><Relationship Id="rId134" Type="http://schemas.openxmlformats.org/officeDocument/2006/relationships/customXml" Target="../ink/ink1327.xml"/><Relationship Id="rId80" Type="http://schemas.openxmlformats.org/officeDocument/2006/relationships/customXml" Target="../ink/ink1300.xml"/><Relationship Id="rId155" Type="http://schemas.openxmlformats.org/officeDocument/2006/relationships/image" Target="../media/image1354.png"/><Relationship Id="rId17" Type="http://schemas.openxmlformats.org/officeDocument/2006/relationships/image" Target="../media/image1285.png"/><Relationship Id="rId38" Type="http://schemas.openxmlformats.org/officeDocument/2006/relationships/customXml" Target="../ink/ink1279.xml"/><Relationship Id="rId59" Type="http://schemas.openxmlformats.org/officeDocument/2006/relationships/image" Target="../media/image1306.png"/><Relationship Id="rId103" Type="http://schemas.openxmlformats.org/officeDocument/2006/relationships/image" Target="../media/image1328.png"/><Relationship Id="rId124" Type="http://schemas.openxmlformats.org/officeDocument/2006/relationships/customXml" Target="../ink/ink1322.xml"/><Relationship Id="rId70" Type="http://schemas.openxmlformats.org/officeDocument/2006/relationships/customXml" Target="../ink/ink1295.xml"/><Relationship Id="rId91" Type="http://schemas.openxmlformats.org/officeDocument/2006/relationships/image" Target="../media/image1322.png"/><Relationship Id="rId145" Type="http://schemas.openxmlformats.org/officeDocument/2006/relationships/image" Target="../media/image1349.png"/><Relationship Id="rId166" Type="http://schemas.openxmlformats.org/officeDocument/2006/relationships/customXml" Target="../ink/ink1343.xml"/></Relationships>
</file>

<file path=ppt/slides/_rels/slide24.xml.rels><?xml version="1.0" encoding="UTF-8" standalone="yes"?>
<Relationships xmlns="http://schemas.openxmlformats.org/package/2006/relationships"><Relationship Id="rId117" Type="http://schemas.openxmlformats.org/officeDocument/2006/relationships/customXml" Target="../ink/ink1404.xml"/><Relationship Id="rId21" Type="http://schemas.openxmlformats.org/officeDocument/2006/relationships/customXml" Target="../ink/ink1356.xml"/><Relationship Id="rId63" Type="http://schemas.openxmlformats.org/officeDocument/2006/relationships/customXml" Target="../ink/ink1377.xml"/><Relationship Id="rId159" Type="http://schemas.openxmlformats.org/officeDocument/2006/relationships/customXml" Target="../ink/ink1425.xml"/><Relationship Id="rId170" Type="http://schemas.openxmlformats.org/officeDocument/2006/relationships/image" Target="../media/image1447.png"/><Relationship Id="rId191" Type="http://schemas.openxmlformats.org/officeDocument/2006/relationships/customXml" Target="../ink/ink1441.xml"/><Relationship Id="rId205" Type="http://schemas.openxmlformats.org/officeDocument/2006/relationships/customXml" Target="../ink/ink1448.xml"/><Relationship Id="rId226" Type="http://schemas.openxmlformats.org/officeDocument/2006/relationships/image" Target="../media/image1475.png"/><Relationship Id="rId247" Type="http://schemas.openxmlformats.org/officeDocument/2006/relationships/customXml" Target="../ink/ink1469.xml"/><Relationship Id="rId107" Type="http://schemas.openxmlformats.org/officeDocument/2006/relationships/customXml" Target="../ink/ink1399.xml"/><Relationship Id="rId11" Type="http://schemas.openxmlformats.org/officeDocument/2006/relationships/customXml" Target="../ink/ink1351.xml"/><Relationship Id="rId32" Type="http://schemas.openxmlformats.org/officeDocument/2006/relationships/image" Target="../media/image1378.png"/><Relationship Id="rId53" Type="http://schemas.openxmlformats.org/officeDocument/2006/relationships/customXml" Target="../ink/ink1372.xml"/><Relationship Id="rId74" Type="http://schemas.openxmlformats.org/officeDocument/2006/relationships/image" Target="../media/image1399.png"/><Relationship Id="rId128" Type="http://schemas.openxmlformats.org/officeDocument/2006/relationships/image" Target="../media/image1426.png"/><Relationship Id="rId149" Type="http://schemas.openxmlformats.org/officeDocument/2006/relationships/customXml" Target="../ink/ink1420.xml"/><Relationship Id="rId5" Type="http://schemas.openxmlformats.org/officeDocument/2006/relationships/customXml" Target="../ink/ink1348.xml"/><Relationship Id="rId95" Type="http://schemas.openxmlformats.org/officeDocument/2006/relationships/customXml" Target="../ink/ink1393.xml"/><Relationship Id="rId160" Type="http://schemas.openxmlformats.org/officeDocument/2006/relationships/image" Target="../media/image1442.png"/><Relationship Id="rId181" Type="http://schemas.openxmlformats.org/officeDocument/2006/relationships/customXml" Target="../ink/ink1436.xml"/><Relationship Id="rId216" Type="http://schemas.openxmlformats.org/officeDocument/2006/relationships/image" Target="../media/image1470.png"/><Relationship Id="rId237" Type="http://schemas.openxmlformats.org/officeDocument/2006/relationships/customXml" Target="../ink/ink1464.xml"/><Relationship Id="rId258" Type="http://schemas.openxmlformats.org/officeDocument/2006/relationships/image" Target="../media/image1491.png"/><Relationship Id="rId22" Type="http://schemas.openxmlformats.org/officeDocument/2006/relationships/image" Target="../media/image1373.png"/><Relationship Id="rId43" Type="http://schemas.openxmlformats.org/officeDocument/2006/relationships/customXml" Target="../ink/ink1367.xml"/><Relationship Id="rId64" Type="http://schemas.openxmlformats.org/officeDocument/2006/relationships/image" Target="../media/image1394.png"/><Relationship Id="rId118" Type="http://schemas.openxmlformats.org/officeDocument/2006/relationships/image" Target="../media/image1421.png"/><Relationship Id="rId139" Type="http://schemas.openxmlformats.org/officeDocument/2006/relationships/customXml" Target="../ink/ink1415.xml"/><Relationship Id="rId85" Type="http://schemas.openxmlformats.org/officeDocument/2006/relationships/customXml" Target="../ink/ink1388.xml"/><Relationship Id="rId150" Type="http://schemas.openxmlformats.org/officeDocument/2006/relationships/image" Target="../media/image1437.png"/><Relationship Id="rId171" Type="http://schemas.openxmlformats.org/officeDocument/2006/relationships/customXml" Target="../ink/ink1431.xml"/><Relationship Id="rId192" Type="http://schemas.openxmlformats.org/officeDocument/2006/relationships/image" Target="../media/image1458.png"/><Relationship Id="rId206" Type="http://schemas.openxmlformats.org/officeDocument/2006/relationships/image" Target="../media/image1465.png"/><Relationship Id="rId227" Type="http://schemas.openxmlformats.org/officeDocument/2006/relationships/customXml" Target="../ink/ink1459.xml"/><Relationship Id="rId248" Type="http://schemas.openxmlformats.org/officeDocument/2006/relationships/image" Target="../media/image1486.png"/><Relationship Id="rId12" Type="http://schemas.openxmlformats.org/officeDocument/2006/relationships/image" Target="../media/image1368.png"/><Relationship Id="rId33" Type="http://schemas.openxmlformats.org/officeDocument/2006/relationships/customXml" Target="../ink/ink1362.xml"/><Relationship Id="rId108" Type="http://schemas.openxmlformats.org/officeDocument/2006/relationships/image" Target="../media/image1416.png"/><Relationship Id="rId129" Type="http://schemas.openxmlformats.org/officeDocument/2006/relationships/customXml" Target="../ink/ink1410.xml"/><Relationship Id="rId54" Type="http://schemas.openxmlformats.org/officeDocument/2006/relationships/image" Target="../media/image1389.png"/><Relationship Id="rId75" Type="http://schemas.openxmlformats.org/officeDocument/2006/relationships/customXml" Target="../ink/ink1383.xml"/><Relationship Id="rId96" Type="http://schemas.openxmlformats.org/officeDocument/2006/relationships/image" Target="../media/image1410.png"/><Relationship Id="rId140" Type="http://schemas.openxmlformats.org/officeDocument/2006/relationships/image" Target="../media/image1432.png"/><Relationship Id="rId161" Type="http://schemas.openxmlformats.org/officeDocument/2006/relationships/customXml" Target="../ink/ink1426.xml"/><Relationship Id="rId182" Type="http://schemas.openxmlformats.org/officeDocument/2006/relationships/image" Target="../media/image1453.png"/><Relationship Id="rId217" Type="http://schemas.openxmlformats.org/officeDocument/2006/relationships/customXml" Target="../ink/ink1454.xml"/><Relationship Id="rId6" Type="http://schemas.openxmlformats.org/officeDocument/2006/relationships/image" Target="../media/image1365.png"/><Relationship Id="rId238" Type="http://schemas.openxmlformats.org/officeDocument/2006/relationships/image" Target="../media/image1481.png"/><Relationship Id="rId259" Type="http://schemas.openxmlformats.org/officeDocument/2006/relationships/customXml" Target="../ink/ink1475.xml"/><Relationship Id="rId23" Type="http://schemas.openxmlformats.org/officeDocument/2006/relationships/customXml" Target="../ink/ink1357.xml"/><Relationship Id="rId119" Type="http://schemas.openxmlformats.org/officeDocument/2006/relationships/customXml" Target="../ink/ink1405.xml"/><Relationship Id="rId44" Type="http://schemas.openxmlformats.org/officeDocument/2006/relationships/image" Target="../media/image1384.png"/><Relationship Id="rId65" Type="http://schemas.openxmlformats.org/officeDocument/2006/relationships/customXml" Target="../ink/ink1378.xml"/><Relationship Id="rId86" Type="http://schemas.openxmlformats.org/officeDocument/2006/relationships/image" Target="../media/image1405.png"/><Relationship Id="rId130" Type="http://schemas.openxmlformats.org/officeDocument/2006/relationships/image" Target="../media/image1427.png"/><Relationship Id="rId151" Type="http://schemas.openxmlformats.org/officeDocument/2006/relationships/customXml" Target="../ink/ink1421.xml"/><Relationship Id="rId172" Type="http://schemas.openxmlformats.org/officeDocument/2006/relationships/image" Target="../media/image1448.png"/><Relationship Id="rId193" Type="http://schemas.openxmlformats.org/officeDocument/2006/relationships/customXml" Target="../ink/ink1442.xml"/><Relationship Id="rId207" Type="http://schemas.openxmlformats.org/officeDocument/2006/relationships/customXml" Target="../ink/ink1449.xml"/><Relationship Id="rId228" Type="http://schemas.openxmlformats.org/officeDocument/2006/relationships/image" Target="../media/image1476.png"/><Relationship Id="rId249" Type="http://schemas.openxmlformats.org/officeDocument/2006/relationships/customXml" Target="../ink/ink1470.xml"/><Relationship Id="rId13" Type="http://schemas.openxmlformats.org/officeDocument/2006/relationships/customXml" Target="../ink/ink1352.xml"/><Relationship Id="rId109" Type="http://schemas.openxmlformats.org/officeDocument/2006/relationships/customXml" Target="../ink/ink1400.xml"/><Relationship Id="rId260" Type="http://schemas.openxmlformats.org/officeDocument/2006/relationships/image" Target="../media/image1492.png"/><Relationship Id="rId34" Type="http://schemas.openxmlformats.org/officeDocument/2006/relationships/image" Target="../media/image1379.png"/><Relationship Id="rId55" Type="http://schemas.openxmlformats.org/officeDocument/2006/relationships/customXml" Target="../ink/ink1373.xml"/><Relationship Id="rId76" Type="http://schemas.openxmlformats.org/officeDocument/2006/relationships/image" Target="../media/image1400.png"/><Relationship Id="rId97" Type="http://schemas.openxmlformats.org/officeDocument/2006/relationships/customXml" Target="../ink/ink1394.xml"/><Relationship Id="rId120" Type="http://schemas.openxmlformats.org/officeDocument/2006/relationships/image" Target="../media/image1422.png"/><Relationship Id="rId141" Type="http://schemas.openxmlformats.org/officeDocument/2006/relationships/customXml" Target="../ink/ink1416.xml"/><Relationship Id="rId7" Type="http://schemas.openxmlformats.org/officeDocument/2006/relationships/customXml" Target="../ink/ink1349.xml"/><Relationship Id="rId162" Type="http://schemas.openxmlformats.org/officeDocument/2006/relationships/image" Target="../media/image1443.png"/><Relationship Id="rId183" Type="http://schemas.openxmlformats.org/officeDocument/2006/relationships/customXml" Target="../ink/ink1437.xml"/><Relationship Id="rId218" Type="http://schemas.openxmlformats.org/officeDocument/2006/relationships/image" Target="../media/image1471.png"/><Relationship Id="rId239" Type="http://schemas.openxmlformats.org/officeDocument/2006/relationships/customXml" Target="../ink/ink1465.xml"/><Relationship Id="rId250" Type="http://schemas.openxmlformats.org/officeDocument/2006/relationships/image" Target="../media/image1487.png"/><Relationship Id="rId24" Type="http://schemas.openxmlformats.org/officeDocument/2006/relationships/image" Target="../media/image1374.png"/><Relationship Id="rId45" Type="http://schemas.openxmlformats.org/officeDocument/2006/relationships/customXml" Target="../ink/ink1368.xml"/><Relationship Id="rId66" Type="http://schemas.openxmlformats.org/officeDocument/2006/relationships/image" Target="../media/image1395.png"/><Relationship Id="rId87" Type="http://schemas.openxmlformats.org/officeDocument/2006/relationships/customXml" Target="../ink/ink1389.xml"/><Relationship Id="rId110" Type="http://schemas.openxmlformats.org/officeDocument/2006/relationships/image" Target="../media/image1417.png"/><Relationship Id="rId131" Type="http://schemas.openxmlformats.org/officeDocument/2006/relationships/customXml" Target="../ink/ink1411.xml"/><Relationship Id="rId152" Type="http://schemas.openxmlformats.org/officeDocument/2006/relationships/image" Target="../media/image1438.png"/><Relationship Id="rId173" Type="http://schemas.openxmlformats.org/officeDocument/2006/relationships/customXml" Target="../ink/ink1432.xml"/><Relationship Id="rId194" Type="http://schemas.openxmlformats.org/officeDocument/2006/relationships/image" Target="../media/image1459.png"/><Relationship Id="rId208" Type="http://schemas.openxmlformats.org/officeDocument/2006/relationships/image" Target="../media/image1466.png"/><Relationship Id="rId229" Type="http://schemas.openxmlformats.org/officeDocument/2006/relationships/customXml" Target="../ink/ink1460.xml"/><Relationship Id="rId240" Type="http://schemas.openxmlformats.org/officeDocument/2006/relationships/image" Target="../media/image1482.png"/><Relationship Id="rId261" Type="http://schemas.openxmlformats.org/officeDocument/2006/relationships/customXml" Target="../ink/ink1476.xml"/><Relationship Id="rId14" Type="http://schemas.openxmlformats.org/officeDocument/2006/relationships/image" Target="../media/image1369.png"/><Relationship Id="rId35" Type="http://schemas.openxmlformats.org/officeDocument/2006/relationships/customXml" Target="../ink/ink1363.xml"/><Relationship Id="rId56" Type="http://schemas.openxmlformats.org/officeDocument/2006/relationships/image" Target="../media/image1390.png"/><Relationship Id="rId77" Type="http://schemas.openxmlformats.org/officeDocument/2006/relationships/customXml" Target="../ink/ink1384.xml"/><Relationship Id="rId100" Type="http://schemas.openxmlformats.org/officeDocument/2006/relationships/image" Target="../media/image1412.png"/><Relationship Id="rId8" Type="http://schemas.openxmlformats.org/officeDocument/2006/relationships/image" Target="../media/image1366.png"/><Relationship Id="rId98" Type="http://schemas.openxmlformats.org/officeDocument/2006/relationships/image" Target="../media/image1411.png"/><Relationship Id="rId121" Type="http://schemas.openxmlformats.org/officeDocument/2006/relationships/customXml" Target="../ink/ink1406.xml"/><Relationship Id="rId142" Type="http://schemas.openxmlformats.org/officeDocument/2006/relationships/image" Target="../media/image1433.png"/><Relationship Id="rId163" Type="http://schemas.openxmlformats.org/officeDocument/2006/relationships/customXml" Target="../ink/ink1427.xml"/><Relationship Id="rId184" Type="http://schemas.openxmlformats.org/officeDocument/2006/relationships/image" Target="../media/image1454.png"/><Relationship Id="rId219" Type="http://schemas.openxmlformats.org/officeDocument/2006/relationships/customXml" Target="../ink/ink1455.xml"/><Relationship Id="rId230" Type="http://schemas.openxmlformats.org/officeDocument/2006/relationships/image" Target="../media/image1477.png"/><Relationship Id="rId251" Type="http://schemas.openxmlformats.org/officeDocument/2006/relationships/customXml" Target="../ink/ink1471.xml"/><Relationship Id="rId25" Type="http://schemas.openxmlformats.org/officeDocument/2006/relationships/customXml" Target="../ink/ink1358.xml"/><Relationship Id="rId46" Type="http://schemas.openxmlformats.org/officeDocument/2006/relationships/image" Target="../media/image1385.png"/><Relationship Id="rId67" Type="http://schemas.openxmlformats.org/officeDocument/2006/relationships/customXml" Target="../ink/ink1379.xml"/><Relationship Id="rId88" Type="http://schemas.openxmlformats.org/officeDocument/2006/relationships/image" Target="../media/image1406.png"/><Relationship Id="rId111" Type="http://schemas.openxmlformats.org/officeDocument/2006/relationships/customXml" Target="../ink/ink1401.xml"/><Relationship Id="rId132" Type="http://schemas.openxmlformats.org/officeDocument/2006/relationships/image" Target="../media/image1428.png"/><Relationship Id="rId153" Type="http://schemas.openxmlformats.org/officeDocument/2006/relationships/customXml" Target="../ink/ink1422.xml"/><Relationship Id="rId174" Type="http://schemas.openxmlformats.org/officeDocument/2006/relationships/image" Target="../media/image1449.png"/><Relationship Id="rId195" Type="http://schemas.openxmlformats.org/officeDocument/2006/relationships/customXml" Target="../ink/ink1443.xml"/><Relationship Id="rId209" Type="http://schemas.openxmlformats.org/officeDocument/2006/relationships/customXml" Target="../ink/ink1450.xml"/><Relationship Id="rId220" Type="http://schemas.openxmlformats.org/officeDocument/2006/relationships/image" Target="../media/image1472.png"/><Relationship Id="rId241" Type="http://schemas.openxmlformats.org/officeDocument/2006/relationships/customXml" Target="../ink/ink1466.xml"/><Relationship Id="rId15" Type="http://schemas.openxmlformats.org/officeDocument/2006/relationships/customXml" Target="../ink/ink1353.xml"/><Relationship Id="rId36" Type="http://schemas.openxmlformats.org/officeDocument/2006/relationships/image" Target="../media/image1380.png"/><Relationship Id="rId57" Type="http://schemas.openxmlformats.org/officeDocument/2006/relationships/customXml" Target="../ink/ink1374.xml"/><Relationship Id="rId262" Type="http://schemas.openxmlformats.org/officeDocument/2006/relationships/image" Target="../media/image1493.png"/><Relationship Id="rId78" Type="http://schemas.openxmlformats.org/officeDocument/2006/relationships/image" Target="../media/image1401.png"/><Relationship Id="rId99" Type="http://schemas.openxmlformats.org/officeDocument/2006/relationships/customXml" Target="../ink/ink1395.xml"/><Relationship Id="rId101" Type="http://schemas.openxmlformats.org/officeDocument/2006/relationships/customXml" Target="../ink/ink1396.xml"/><Relationship Id="rId122" Type="http://schemas.openxmlformats.org/officeDocument/2006/relationships/image" Target="../media/image1423.png"/><Relationship Id="rId143" Type="http://schemas.openxmlformats.org/officeDocument/2006/relationships/customXml" Target="../ink/ink1417.xml"/><Relationship Id="rId164" Type="http://schemas.openxmlformats.org/officeDocument/2006/relationships/image" Target="../media/image1444.png"/><Relationship Id="rId185" Type="http://schemas.openxmlformats.org/officeDocument/2006/relationships/customXml" Target="../ink/ink1438.xml"/><Relationship Id="rId9" Type="http://schemas.openxmlformats.org/officeDocument/2006/relationships/customXml" Target="../ink/ink1350.xml"/><Relationship Id="rId210" Type="http://schemas.openxmlformats.org/officeDocument/2006/relationships/image" Target="../media/image1467.png"/><Relationship Id="rId26" Type="http://schemas.openxmlformats.org/officeDocument/2006/relationships/image" Target="../media/image1375.png"/><Relationship Id="rId231" Type="http://schemas.openxmlformats.org/officeDocument/2006/relationships/customXml" Target="../ink/ink1461.xml"/><Relationship Id="rId252" Type="http://schemas.openxmlformats.org/officeDocument/2006/relationships/image" Target="../media/image1488.png"/><Relationship Id="rId47" Type="http://schemas.openxmlformats.org/officeDocument/2006/relationships/customXml" Target="../ink/ink1369.xml"/><Relationship Id="rId68" Type="http://schemas.openxmlformats.org/officeDocument/2006/relationships/image" Target="../media/image1396.png"/><Relationship Id="rId89" Type="http://schemas.openxmlformats.org/officeDocument/2006/relationships/customXml" Target="../ink/ink1390.xml"/><Relationship Id="rId112" Type="http://schemas.openxmlformats.org/officeDocument/2006/relationships/image" Target="../media/image1418.png"/><Relationship Id="rId133" Type="http://schemas.openxmlformats.org/officeDocument/2006/relationships/customXml" Target="../ink/ink1412.xml"/><Relationship Id="rId154" Type="http://schemas.openxmlformats.org/officeDocument/2006/relationships/image" Target="../media/image1439.png"/><Relationship Id="rId175" Type="http://schemas.openxmlformats.org/officeDocument/2006/relationships/customXml" Target="../ink/ink1433.xml"/><Relationship Id="rId196" Type="http://schemas.openxmlformats.org/officeDocument/2006/relationships/image" Target="../media/image1460.png"/><Relationship Id="rId200" Type="http://schemas.openxmlformats.org/officeDocument/2006/relationships/image" Target="../media/image1462.png"/><Relationship Id="rId16" Type="http://schemas.openxmlformats.org/officeDocument/2006/relationships/image" Target="../media/image1370.png"/><Relationship Id="rId221" Type="http://schemas.openxmlformats.org/officeDocument/2006/relationships/customXml" Target="../ink/ink1456.xml"/><Relationship Id="rId242" Type="http://schemas.openxmlformats.org/officeDocument/2006/relationships/image" Target="../media/image1483.png"/><Relationship Id="rId37" Type="http://schemas.openxmlformats.org/officeDocument/2006/relationships/customXml" Target="../ink/ink1364.xml"/><Relationship Id="rId58" Type="http://schemas.openxmlformats.org/officeDocument/2006/relationships/image" Target="../media/image1391.png"/><Relationship Id="rId79" Type="http://schemas.openxmlformats.org/officeDocument/2006/relationships/customXml" Target="../ink/ink1385.xml"/><Relationship Id="rId102" Type="http://schemas.openxmlformats.org/officeDocument/2006/relationships/image" Target="../media/image1413.png"/><Relationship Id="rId123" Type="http://schemas.openxmlformats.org/officeDocument/2006/relationships/customXml" Target="../ink/ink1407.xml"/><Relationship Id="rId144" Type="http://schemas.openxmlformats.org/officeDocument/2006/relationships/image" Target="../media/image1434.png"/><Relationship Id="rId90" Type="http://schemas.openxmlformats.org/officeDocument/2006/relationships/image" Target="../media/image1407.png"/><Relationship Id="rId165" Type="http://schemas.openxmlformats.org/officeDocument/2006/relationships/customXml" Target="../ink/ink1428.xml"/><Relationship Id="rId186" Type="http://schemas.openxmlformats.org/officeDocument/2006/relationships/image" Target="../media/image1455.png"/><Relationship Id="rId211" Type="http://schemas.openxmlformats.org/officeDocument/2006/relationships/customXml" Target="../ink/ink1451.xml"/><Relationship Id="rId232" Type="http://schemas.openxmlformats.org/officeDocument/2006/relationships/image" Target="../media/image1478.png"/><Relationship Id="rId253" Type="http://schemas.openxmlformats.org/officeDocument/2006/relationships/customXml" Target="../ink/ink1472.xml"/><Relationship Id="rId27" Type="http://schemas.openxmlformats.org/officeDocument/2006/relationships/customXml" Target="../ink/ink1359.xml"/><Relationship Id="rId48" Type="http://schemas.openxmlformats.org/officeDocument/2006/relationships/image" Target="../media/image1386.png"/><Relationship Id="rId69" Type="http://schemas.openxmlformats.org/officeDocument/2006/relationships/customXml" Target="../ink/ink1380.xml"/><Relationship Id="rId113" Type="http://schemas.openxmlformats.org/officeDocument/2006/relationships/customXml" Target="../ink/ink1402.xml"/><Relationship Id="rId134" Type="http://schemas.openxmlformats.org/officeDocument/2006/relationships/image" Target="../media/image1429.png"/><Relationship Id="rId80" Type="http://schemas.openxmlformats.org/officeDocument/2006/relationships/image" Target="../media/image1402.png"/><Relationship Id="rId155" Type="http://schemas.openxmlformats.org/officeDocument/2006/relationships/customXml" Target="../ink/ink1423.xml"/><Relationship Id="rId176" Type="http://schemas.openxmlformats.org/officeDocument/2006/relationships/image" Target="../media/image1450.png"/><Relationship Id="rId197" Type="http://schemas.openxmlformats.org/officeDocument/2006/relationships/customXml" Target="../ink/ink1444.xml"/><Relationship Id="rId201" Type="http://schemas.openxmlformats.org/officeDocument/2006/relationships/customXml" Target="../ink/ink1446.xml"/><Relationship Id="rId222" Type="http://schemas.openxmlformats.org/officeDocument/2006/relationships/image" Target="../media/image1473.png"/><Relationship Id="rId243" Type="http://schemas.openxmlformats.org/officeDocument/2006/relationships/customXml" Target="../ink/ink1467.xml"/><Relationship Id="rId17" Type="http://schemas.openxmlformats.org/officeDocument/2006/relationships/customXml" Target="../ink/ink1354.xml"/><Relationship Id="rId38" Type="http://schemas.openxmlformats.org/officeDocument/2006/relationships/image" Target="../media/image1381.png"/><Relationship Id="rId59" Type="http://schemas.openxmlformats.org/officeDocument/2006/relationships/customXml" Target="../ink/ink1375.xml"/><Relationship Id="rId103" Type="http://schemas.openxmlformats.org/officeDocument/2006/relationships/customXml" Target="../ink/ink1397.xml"/><Relationship Id="rId124" Type="http://schemas.openxmlformats.org/officeDocument/2006/relationships/image" Target="../media/image1424.png"/><Relationship Id="rId70" Type="http://schemas.openxmlformats.org/officeDocument/2006/relationships/image" Target="../media/image1397.png"/><Relationship Id="rId91" Type="http://schemas.openxmlformats.org/officeDocument/2006/relationships/customXml" Target="../ink/ink1391.xml"/><Relationship Id="rId145" Type="http://schemas.openxmlformats.org/officeDocument/2006/relationships/customXml" Target="../ink/ink1418.xml"/><Relationship Id="rId166" Type="http://schemas.openxmlformats.org/officeDocument/2006/relationships/image" Target="../media/image1445.png"/><Relationship Id="rId187" Type="http://schemas.openxmlformats.org/officeDocument/2006/relationships/customXml" Target="../ink/ink1439.xml"/><Relationship Id="rId1" Type="http://schemas.openxmlformats.org/officeDocument/2006/relationships/slideLayout" Target="../slideLayouts/slideLayout2.xml"/><Relationship Id="rId212" Type="http://schemas.openxmlformats.org/officeDocument/2006/relationships/image" Target="../media/image1468.png"/><Relationship Id="rId233" Type="http://schemas.openxmlformats.org/officeDocument/2006/relationships/customXml" Target="../ink/ink1462.xml"/><Relationship Id="rId254" Type="http://schemas.openxmlformats.org/officeDocument/2006/relationships/image" Target="../media/image1489.png"/><Relationship Id="rId28" Type="http://schemas.openxmlformats.org/officeDocument/2006/relationships/image" Target="../media/image1376.png"/><Relationship Id="rId49" Type="http://schemas.openxmlformats.org/officeDocument/2006/relationships/customXml" Target="../ink/ink1370.xml"/><Relationship Id="rId114" Type="http://schemas.openxmlformats.org/officeDocument/2006/relationships/image" Target="../media/image1419.png"/><Relationship Id="rId60" Type="http://schemas.openxmlformats.org/officeDocument/2006/relationships/image" Target="../media/image1392.png"/><Relationship Id="rId81" Type="http://schemas.openxmlformats.org/officeDocument/2006/relationships/customXml" Target="../ink/ink1386.xml"/><Relationship Id="rId135" Type="http://schemas.openxmlformats.org/officeDocument/2006/relationships/customXml" Target="../ink/ink1413.xml"/><Relationship Id="rId156" Type="http://schemas.openxmlformats.org/officeDocument/2006/relationships/image" Target="../media/image1440.png"/><Relationship Id="rId177" Type="http://schemas.openxmlformats.org/officeDocument/2006/relationships/customXml" Target="../ink/ink1434.xml"/><Relationship Id="rId198" Type="http://schemas.openxmlformats.org/officeDocument/2006/relationships/image" Target="../media/image1461.png"/><Relationship Id="rId202" Type="http://schemas.openxmlformats.org/officeDocument/2006/relationships/image" Target="../media/image1463.png"/><Relationship Id="rId223" Type="http://schemas.openxmlformats.org/officeDocument/2006/relationships/customXml" Target="../ink/ink1457.xml"/><Relationship Id="rId244" Type="http://schemas.openxmlformats.org/officeDocument/2006/relationships/image" Target="../media/image1484.png"/><Relationship Id="rId18" Type="http://schemas.openxmlformats.org/officeDocument/2006/relationships/image" Target="../media/image1371.png"/><Relationship Id="rId39" Type="http://schemas.openxmlformats.org/officeDocument/2006/relationships/customXml" Target="../ink/ink1365.xml"/><Relationship Id="rId50" Type="http://schemas.openxmlformats.org/officeDocument/2006/relationships/image" Target="../media/image1387.png"/><Relationship Id="rId104" Type="http://schemas.openxmlformats.org/officeDocument/2006/relationships/image" Target="../media/image1414.png"/><Relationship Id="rId125" Type="http://schemas.openxmlformats.org/officeDocument/2006/relationships/customXml" Target="../ink/ink1408.xml"/><Relationship Id="rId146" Type="http://schemas.openxmlformats.org/officeDocument/2006/relationships/image" Target="../media/image1435.png"/><Relationship Id="rId167" Type="http://schemas.openxmlformats.org/officeDocument/2006/relationships/customXml" Target="../ink/ink1429.xml"/><Relationship Id="rId188" Type="http://schemas.openxmlformats.org/officeDocument/2006/relationships/image" Target="../media/image1456.png"/><Relationship Id="rId71" Type="http://schemas.openxmlformats.org/officeDocument/2006/relationships/customXml" Target="../ink/ink1381.xml"/><Relationship Id="rId92" Type="http://schemas.openxmlformats.org/officeDocument/2006/relationships/image" Target="../media/image1408.png"/><Relationship Id="rId213" Type="http://schemas.openxmlformats.org/officeDocument/2006/relationships/customXml" Target="../ink/ink1452.xml"/><Relationship Id="rId234" Type="http://schemas.openxmlformats.org/officeDocument/2006/relationships/image" Target="../media/image1479.png"/><Relationship Id="rId2" Type="http://schemas.openxmlformats.org/officeDocument/2006/relationships/notesSlide" Target="../notesSlides/notesSlide15.xml"/><Relationship Id="rId29" Type="http://schemas.openxmlformats.org/officeDocument/2006/relationships/customXml" Target="../ink/ink1360.xml"/><Relationship Id="rId255" Type="http://schemas.openxmlformats.org/officeDocument/2006/relationships/customXml" Target="../ink/ink1473.xml"/><Relationship Id="rId40" Type="http://schemas.openxmlformats.org/officeDocument/2006/relationships/image" Target="../media/image1382.png"/><Relationship Id="rId115" Type="http://schemas.openxmlformats.org/officeDocument/2006/relationships/customXml" Target="../ink/ink1403.xml"/><Relationship Id="rId136" Type="http://schemas.openxmlformats.org/officeDocument/2006/relationships/image" Target="../media/image1430.png"/><Relationship Id="rId157" Type="http://schemas.openxmlformats.org/officeDocument/2006/relationships/customXml" Target="../ink/ink1424.xml"/><Relationship Id="rId178" Type="http://schemas.openxmlformats.org/officeDocument/2006/relationships/image" Target="../media/image1451.png"/><Relationship Id="rId61" Type="http://schemas.openxmlformats.org/officeDocument/2006/relationships/customXml" Target="../ink/ink1376.xml"/><Relationship Id="rId82" Type="http://schemas.openxmlformats.org/officeDocument/2006/relationships/image" Target="../media/image1403.png"/><Relationship Id="rId199" Type="http://schemas.openxmlformats.org/officeDocument/2006/relationships/customXml" Target="../ink/ink1445.xml"/><Relationship Id="rId203" Type="http://schemas.openxmlformats.org/officeDocument/2006/relationships/customXml" Target="../ink/ink1447.xml"/><Relationship Id="rId19" Type="http://schemas.openxmlformats.org/officeDocument/2006/relationships/customXml" Target="../ink/ink1355.xml"/><Relationship Id="rId224" Type="http://schemas.openxmlformats.org/officeDocument/2006/relationships/image" Target="../media/image1474.png"/><Relationship Id="rId245" Type="http://schemas.openxmlformats.org/officeDocument/2006/relationships/customXml" Target="../ink/ink1468.xml"/><Relationship Id="rId30" Type="http://schemas.openxmlformats.org/officeDocument/2006/relationships/image" Target="../media/image1377.png"/><Relationship Id="rId105" Type="http://schemas.openxmlformats.org/officeDocument/2006/relationships/customXml" Target="../ink/ink1398.xml"/><Relationship Id="rId126" Type="http://schemas.openxmlformats.org/officeDocument/2006/relationships/image" Target="../media/image1425.png"/><Relationship Id="rId147" Type="http://schemas.openxmlformats.org/officeDocument/2006/relationships/customXml" Target="../ink/ink1419.xml"/><Relationship Id="rId168" Type="http://schemas.openxmlformats.org/officeDocument/2006/relationships/image" Target="../media/image1446.png"/><Relationship Id="rId51" Type="http://schemas.openxmlformats.org/officeDocument/2006/relationships/customXml" Target="../ink/ink1371.xml"/><Relationship Id="rId72" Type="http://schemas.openxmlformats.org/officeDocument/2006/relationships/image" Target="../media/image1398.png"/><Relationship Id="rId93" Type="http://schemas.openxmlformats.org/officeDocument/2006/relationships/customXml" Target="../ink/ink1392.xml"/><Relationship Id="rId189" Type="http://schemas.openxmlformats.org/officeDocument/2006/relationships/customXml" Target="../ink/ink1440.xml"/><Relationship Id="rId3" Type="http://schemas.openxmlformats.org/officeDocument/2006/relationships/customXml" Target="../ink/ink1347.xml"/><Relationship Id="rId214" Type="http://schemas.openxmlformats.org/officeDocument/2006/relationships/image" Target="../media/image1469.png"/><Relationship Id="rId235" Type="http://schemas.openxmlformats.org/officeDocument/2006/relationships/customXml" Target="../ink/ink1463.xml"/><Relationship Id="rId256" Type="http://schemas.openxmlformats.org/officeDocument/2006/relationships/image" Target="../media/image1490.png"/><Relationship Id="rId116" Type="http://schemas.openxmlformats.org/officeDocument/2006/relationships/image" Target="../media/image1420.png"/><Relationship Id="rId137" Type="http://schemas.openxmlformats.org/officeDocument/2006/relationships/customXml" Target="../ink/ink1414.xml"/><Relationship Id="rId158" Type="http://schemas.openxmlformats.org/officeDocument/2006/relationships/image" Target="../media/image1441.png"/><Relationship Id="rId20" Type="http://schemas.openxmlformats.org/officeDocument/2006/relationships/image" Target="../media/image1372.png"/><Relationship Id="rId41" Type="http://schemas.openxmlformats.org/officeDocument/2006/relationships/customXml" Target="../ink/ink1366.xml"/><Relationship Id="rId62" Type="http://schemas.openxmlformats.org/officeDocument/2006/relationships/image" Target="../media/image1393.png"/><Relationship Id="rId83" Type="http://schemas.openxmlformats.org/officeDocument/2006/relationships/customXml" Target="../ink/ink1387.xml"/><Relationship Id="rId179" Type="http://schemas.openxmlformats.org/officeDocument/2006/relationships/customXml" Target="../ink/ink1435.xml"/><Relationship Id="rId190" Type="http://schemas.openxmlformats.org/officeDocument/2006/relationships/image" Target="../media/image1457.png"/><Relationship Id="rId204" Type="http://schemas.openxmlformats.org/officeDocument/2006/relationships/image" Target="../media/image1464.png"/><Relationship Id="rId225" Type="http://schemas.openxmlformats.org/officeDocument/2006/relationships/customXml" Target="../ink/ink1458.xml"/><Relationship Id="rId246" Type="http://schemas.openxmlformats.org/officeDocument/2006/relationships/image" Target="../media/image1485.png"/><Relationship Id="rId106" Type="http://schemas.openxmlformats.org/officeDocument/2006/relationships/image" Target="../media/image1415.png"/><Relationship Id="rId127" Type="http://schemas.openxmlformats.org/officeDocument/2006/relationships/customXml" Target="../ink/ink1409.xml"/><Relationship Id="rId10" Type="http://schemas.openxmlformats.org/officeDocument/2006/relationships/image" Target="../media/image1367.png"/><Relationship Id="rId31" Type="http://schemas.openxmlformats.org/officeDocument/2006/relationships/customXml" Target="../ink/ink1361.xml"/><Relationship Id="rId52" Type="http://schemas.openxmlformats.org/officeDocument/2006/relationships/image" Target="../media/image1388.png"/><Relationship Id="rId73" Type="http://schemas.openxmlformats.org/officeDocument/2006/relationships/customXml" Target="../ink/ink1382.xml"/><Relationship Id="rId94" Type="http://schemas.openxmlformats.org/officeDocument/2006/relationships/image" Target="../media/image1409.png"/><Relationship Id="rId148" Type="http://schemas.openxmlformats.org/officeDocument/2006/relationships/image" Target="../media/image1436.png"/><Relationship Id="rId169" Type="http://schemas.openxmlformats.org/officeDocument/2006/relationships/customXml" Target="../ink/ink1430.xml"/><Relationship Id="rId4" Type="http://schemas.openxmlformats.org/officeDocument/2006/relationships/image" Target="../media/image1364.png"/><Relationship Id="rId180" Type="http://schemas.openxmlformats.org/officeDocument/2006/relationships/image" Target="../media/image1452.png"/><Relationship Id="rId215" Type="http://schemas.openxmlformats.org/officeDocument/2006/relationships/customXml" Target="../ink/ink1453.xml"/><Relationship Id="rId236" Type="http://schemas.openxmlformats.org/officeDocument/2006/relationships/image" Target="../media/image1480.png"/><Relationship Id="rId257" Type="http://schemas.openxmlformats.org/officeDocument/2006/relationships/customXml" Target="../ink/ink1474.xml"/><Relationship Id="rId42" Type="http://schemas.openxmlformats.org/officeDocument/2006/relationships/image" Target="../media/image1383.png"/><Relationship Id="rId84" Type="http://schemas.openxmlformats.org/officeDocument/2006/relationships/image" Target="../media/image1404.png"/><Relationship Id="rId138" Type="http://schemas.openxmlformats.org/officeDocument/2006/relationships/image" Target="../media/image1431.png"/></Relationships>
</file>

<file path=ppt/slides/_rels/slide25.xml.rels><?xml version="1.0" encoding="UTF-8" standalone="yes"?>
<Relationships xmlns="http://schemas.openxmlformats.org/package/2006/relationships"><Relationship Id="rId117" Type="http://schemas.openxmlformats.org/officeDocument/2006/relationships/image" Target="../media/image1551.png"/><Relationship Id="rId21" Type="http://schemas.openxmlformats.org/officeDocument/2006/relationships/image" Target="../media/image1503.png"/><Relationship Id="rId42" Type="http://schemas.openxmlformats.org/officeDocument/2006/relationships/customXml" Target="../ink/ink1497.xml"/><Relationship Id="rId63" Type="http://schemas.openxmlformats.org/officeDocument/2006/relationships/image" Target="../media/image1524.png"/><Relationship Id="rId84" Type="http://schemas.openxmlformats.org/officeDocument/2006/relationships/customXml" Target="../ink/ink1518.xml"/><Relationship Id="rId138" Type="http://schemas.openxmlformats.org/officeDocument/2006/relationships/customXml" Target="../ink/ink1545.xml"/><Relationship Id="rId159" Type="http://schemas.openxmlformats.org/officeDocument/2006/relationships/image" Target="../media/image1572.png"/><Relationship Id="rId170" Type="http://schemas.openxmlformats.org/officeDocument/2006/relationships/customXml" Target="../ink/ink1561.xml"/><Relationship Id="rId107" Type="http://schemas.openxmlformats.org/officeDocument/2006/relationships/image" Target="../media/image1546.png"/><Relationship Id="rId11" Type="http://schemas.openxmlformats.org/officeDocument/2006/relationships/image" Target="../media/image1498.png"/><Relationship Id="rId32" Type="http://schemas.openxmlformats.org/officeDocument/2006/relationships/customXml" Target="../ink/ink1492.xml"/><Relationship Id="rId53" Type="http://schemas.openxmlformats.org/officeDocument/2006/relationships/image" Target="../media/image1519.png"/><Relationship Id="rId74" Type="http://schemas.openxmlformats.org/officeDocument/2006/relationships/customXml" Target="../ink/ink1513.xml"/><Relationship Id="rId128" Type="http://schemas.openxmlformats.org/officeDocument/2006/relationships/customXml" Target="../ink/ink1540.xml"/><Relationship Id="rId149" Type="http://schemas.openxmlformats.org/officeDocument/2006/relationships/image" Target="../media/image1567.png"/><Relationship Id="rId5" Type="http://schemas.openxmlformats.org/officeDocument/2006/relationships/image" Target="../media/image1495.png"/><Relationship Id="rId95" Type="http://schemas.openxmlformats.org/officeDocument/2006/relationships/image" Target="../media/image1540.png"/><Relationship Id="rId160" Type="http://schemas.openxmlformats.org/officeDocument/2006/relationships/customXml" Target="../ink/ink1556.xml"/><Relationship Id="rId181" Type="http://schemas.openxmlformats.org/officeDocument/2006/relationships/image" Target="../media/image1583.png"/><Relationship Id="rId22" Type="http://schemas.openxmlformats.org/officeDocument/2006/relationships/customXml" Target="../ink/ink1487.xml"/><Relationship Id="rId43" Type="http://schemas.openxmlformats.org/officeDocument/2006/relationships/image" Target="../media/image1514.png"/><Relationship Id="rId64" Type="http://schemas.openxmlformats.org/officeDocument/2006/relationships/customXml" Target="../ink/ink1508.xml"/><Relationship Id="rId118" Type="http://schemas.openxmlformats.org/officeDocument/2006/relationships/customXml" Target="../ink/ink1535.xml"/><Relationship Id="rId139" Type="http://schemas.openxmlformats.org/officeDocument/2006/relationships/image" Target="../media/image1562.png"/><Relationship Id="rId85" Type="http://schemas.openxmlformats.org/officeDocument/2006/relationships/image" Target="../media/image1535.png"/><Relationship Id="rId150" Type="http://schemas.openxmlformats.org/officeDocument/2006/relationships/customXml" Target="../ink/ink1551.xml"/><Relationship Id="rId171" Type="http://schemas.openxmlformats.org/officeDocument/2006/relationships/image" Target="../media/image1578.png"/><Relationship Id="rId12" Type="http://schemas.openxmlformats.org/officeDocument/2006/relationships/customXml" Target="../ink/ink1482.xml"/><Relationship Id="rId33" Type="http://schemas.openxmlformats.org/officeDocument/2006/relationships/image" Target="../media/image1509.png"/><Relationship Id="rId108" Type="http://schemas.openxmlformats.org/officeDocument/2006/relationships/customXml" Target="../ink/ink1530.xml"/><Relationship Id="rId129" Type="http://schemas.openxmlformats.org/officeDocument/2006/relationships/image" Target="../media/image1557.png"/><Relationship Id="rId54" Type="http://schemas.openxmlformats.org/officeDocument/2006/relationships/customXml" Target="../ink/ink1503.xml"/><Relationship Id="rId75" Type="http://schemas.openxmlformats.org/officeDocument/2006/relationships/image" Target="../media/image1530.png"/><Relationship Id="rId96" Type="http://schemas.openxmlformats.org/officeDocument/2006/relationships/customXml" Target="../ink/ink1524.xml"/><Relationship Id="rId140" Type="http://schemas.openxmlformats.org/officeDocument/2006/relationships/customXml" Target="../ink/ink1546.xml"/><Relationship Id="rId161" Type="http://schemas.openxmlformats.org/officeDocument/2006/relationships/image" Target="../media/image1573.png"/><Relationship Id="rId6" Type="http://schemas.openxmlformats.org/officeDocument/2006/relationships/customXml" Target="../ink/ink1479.xml"/><Relationship Id="rId23" Type="http://schemas.openxmlformats.org/officeDocument/2006/relationships/image" Target="../media/image1504.png"/><Relationship Id="rId119" Type="http://schemas.openxmlformats.org/officeDocument/2006/relationships/image" Target="../media/image1552.png"/><Relationship Id="rId44" Type="http://schemas.openxmlformats.org/officeDocument/2006/relationships/customXml" Target="../ink/ink1498.xml"/><Relationship Id="rId60" Type="http://schemas.openxmlformats.org/officeDocument/2006/relationships/customXml" Target="../ink/ink1506.xml"/><Relationship Id="rId65" Type="http://schemas.openxmlformats.org/officeDocument/2006/relationships/image" Target="../media/image1525.png"/><Relationship Id="rId81" Type="http://schemas.openxmlformats.org/officeDocument/2006/relationships/image" Target="../media/image1533.png"/><Relationship Id="rId86" Type="http://schemas.openxmlformats.org/officeDocument/2006/relationships/customXml" Target="../ink/ink1519.xml"/><Relationship Id="rId130" Type="http://schemas.openxmlformats.org/officeDocument/2006/relationships/customXml" Target="../ink/ink1541.xml"/><Relationship Id="rId135" Type="http://schemas.openxmlformats.org/officeDocument/2006/relationships/image" Target="../media/image1560.png"/><Relationship Id="rId151" Type="http://schemas.openxmlformats.org/officeDocument/2006/relationships/image" Target="../media/image1568.png"/><Relationship Id="rId156" Type="http://schemas.openxmlformats.org/officeDocument/2006/relationships/customXml" Target="../ink/ink1554.xml"/><Relationship Id="rId177" Type="http://schemas.openxmlformats.org/officeDocument/2006/relationships/image" Target="../media/image1581.png"/><Relationship Id="rId172" Type="http://schemas.openxmlformats.org/officeDocument/2006/relationships/customXml" Target="../ink/ink1562.xml"/><Relationship Id="rId13" Type="http://schemas.openxmlformats.org/officeDocument/2006/relationships/image" Target="../media/image1499.png"/><Relationship Id="rId18" Type="http://schemas.openxmlformats.org/officeDocument/2006/relationships/customXml" Target="../ink/ink1485.xml"/><Relationship Id="rId39" Type="http://schemas.openxmlformats.org/officeDocument/2006/relationships/image" Target="../media/image1512.png"/><Relationship Id="rId109" Type="http://schemas.openxmlformats.org/officeDocument/2006/relationships/image" Target="../media/image1547.png"/><Relationship Id="rId34" Type="http://schemas.openxmlformats.org/officeDocument/2006/relationships/customXml" Target="../ink/ink1493.xml"/><Relationship Id="rId50" Type="http://schemas.openxmlformats.org/officeDocument/2006/relationships/customXml" Target="../ink/ink1501.xml"/><Relationship Id="rId55" Type="http://schemas.openxmlformats.org/officeDocument/2006/relationships/image" Target="../media/image1520.png"/><Relationship Id="rId76" Type="http://schemas.openxmlformats.org/officeDocument/2006/relationships/customXml" Target="../ink/ink1514.xml"/><Relationship Id="rId97" Type="http://schemas.openxmlformats.org/officeDocument/2006/relationships/image" Target="../media/image1541.png"/><Relationship Id="rId104" Type="http://schemas.openxmlformats.org/officeDocument/2006/relationships/customXml" Target="../ink/ink1528.xml"/><Relationship Id="rId120" Type="http://schemas.openxmlformats.org/officeDocument/2006/relationships/customXml" Target="../ink/ink1536.xml"/><Relationship Id="rId125" Type="http://schemas.openxmlformats.org/officeDocument/2006/relationships/image" Target="../media/image1555.png"/><Relationship Id="rId141" Type="http://schemas.openxmlformats.org/officeDocument/2006/relationships/image" Target="../media/image1563.png"/><Relationship Id="rId146" Type="http://schemas.openxmlformats.org/officeDocument/2006/relationships/customXml" Target="../ink/ink1549.xml"/><Relationship Id="rId167" Type="http://schemas.openxmlformats.org/officeDocument/2006/relationships/image" Target="../media/image1576.png"/><Relationship Id="rId7" Type="http://schemas.openxmlformats.org/officeDocument/2006/relationships/image" Target="../media/image1496.png"/><Relationship Id="rId71" Type="http://schemas.openxmlformats.org/officeDocument/2006/relationships/image" Target="../media/image1528.png"/><Relationship Id="rId92" Type="http://schemas.openxmlformats.org/officeDocument/2006/relationships/customXml" Target="../ink/ink1522.xml"/><Relationship Id="rId162" Type="http://schemas.openxmlformats.org/officeDocument/2006/relationships/customXml" Target="../ink/ink1557.xml"/><Relationship Id="rId2" Type="http://schemas.openxmlformats.org/officeDocument/2006/relationships/customXml" Target="../ink/ink1477.xml"/><Relationship Id="rId29" Type="http://schemas.openxmlformats.org/officeDocument/2006/relationships/image" Target="../media/image1507.png"/><Relationship Id="rId24" Type="http://schemas.openxmlformats.org/officeDocument/2006/relationships/customXml" Target="../ink/ink1488.xml"/><Relationship Id="rId40" Type="http://schemas.openxmlformats.org/officeDocument/2006/relationships/customXml" Target="../ink/ink1496.xml"/><Relationship Id="rId45" Type="http://schemas.openxmlformats.org/officeDocument/2006/relationships/image" Target="../media/image1515.png"/><Relationship Id="rId66" Type="http://schemas.openxmlformats.org/officeDocument/2006/relationships/customXml" Target="../ink/ink1509.xml"/><Relationship Id="rId87" Type="http://schemas.openxmlformats.org/officeDocument/2006/relationships/image" Target="../media/image1536.png"/><Relationship Id="rId110" Type="http://schemas.openxmlformats.org/officeDocument/2006/relationships/customXml" Target="../ink/ink1531.xml"/><Relationship Id="rId115" Type="http://schemas.openxmlformats.org/officeDocument/2006/relationships/image" Target="../media/image1550.png"/><Relationship Id="rId131" Type="http://schemas.openxmlformats.org/officeDocument/2006/relationships/image" Target="../media/image1558.png"/><Relationship Id="rId136" Type="http://schemas.openxmlformats.org/officeDocument/2006/relationships/customXml" Target="../ink/ink1544.xml"/><Relationship Id="rId157" Type="http://schemas.openxmlformats.org/officeDocument/2006/relationships/image" Target="../media/image1571.png"/><Relationship Id="rId178" Type="http://schemas.openxmlformats.org/officeDocument/2006/relationships/customXml" Target="../ink/ink1565.xml"/><Relationship Id="rId61" Type="http://schemas.openxmlformats.org/officeDocument/2006/relationships/image" Target="../media/image1523.png"/><Relationship Id="rId82" Type="http://schemas.openxmlformats.org/officeDocument/2006/relationships/customXml" Target="../ink/ink1517.xml"/><Relationship Id="rId152" Type="http://schemas.openxmlformats.org/officeDocument/2006/relationships/customXml" Target="../ink/ink1552.xml"/><Relationship Id="rId173" Type="http://schemas.openxmlformats.org/officeDocument/2006/relationships/image" Target="../media/image1579.png"/><Relationship Id="rId19" Type="http://schemas.openxmlformats.org/officeDocument/2006/relationships/image" Target="../media/image1502.png"/><Relationship Id="rId14" Type="http://schemas.openxmlformats.org/officeDocument/2006/relationships/customXml" Target="../ink/ink1483.xml"/><Relationship Id="rId30" Type="http://schemas.openxmlformats.org/officeDocument/2006/relationships/customXml" Target="../ink/ink1491.xml"/><Relationship Id="rId35" Type="http://schemas.openxmlformats.org/officeDocument/2006/relationships/image" Target="../media/image1510.png"/><Relationship Id="rId56" Type="http://schemas.openxmlformats.org/officeDocument/2006/relationships/customXml" Target="../ink/ink1504.xml"/><Relationship Id="rId77" Type="http://schemas.openxmlformats.org/officeDocument/2006/relationships/image" Target="../media/image1531.png"/><Relationship Id="rId100" Type="http://schemas.openxmlformats.org/officeDocument/2006/relationships/customXml" Target="../ink/ink1526.xml"/><Relationship Id="rId105" Type="http://schemas.openxmlformats.org/officeDocument/2006/relationships/image" Target="../media/image1545.png"/><Relationship Id="rId126" Type="http://schemas.openxmlformats.org/officeDocument/2006/relationships/customXml" Target="../ink/ink1539.xml"/><Relationship Id="rId147" Type="http://schemas.openxmlformats.org/officeDocument/2006/relationships/image" Target="../media/image1566.png"/><Relationship Id="rId168" Type="http://schemas.openxmlformats.org/officeDocument/2006/relationships/customXml" Target="../ink/ink1560.xml"/><Relationship Id="rId8" Type="http://schemas.openxmlformats.org/officeDocument/2006/relationships/customXml" Target="../ink/ink1480.xml"/><Relationship Id="rId51" Type="http://schemas.openxmlformats.org/officeDocument/2006/relationships/image" Target="../media/image1518.png"/><Relationship Id="rId72" Type="http://schemas.openxmlformats.org/officeDocument/2006/relationships/customXml" Target="../ink/ink1512.xml"/><Relationship Id="rId93" Type="http://schemas.openxmlformats.org/officeDocument/2006/relationships/image" Target="../media/image1539.png"/><Relationship Id="rId98" Type="http://schemas.openxmlformats.org/officeDocument/2006/relationships/customXml" Target="../ink/ink1525.xml"/><Relationship Id="rId121" Type="http://schemas.openxmlformats.org/officeDocument/2006/relationships/image" Target="../media/image1553.png"/><Relationship Id="rId142" Type="http://schemas.openxmlformats.org/officeDocument/2006/relationships/customXml" Target="../ink/ink1547.xml"/><Relationship Id="rId163" Type="http://schemas.openxmlformats.org/officeDocument/2006/relationships/image" Target="../media/image1574.png"/><Relationship Id="rId3" Type="http://schemas.openxmlformats.org/officeDocument/2006/relationships/image" Target="../media/image1494.png"/><Relationship Id="rId25" Type="http://schemas.openxmlformats.org/officeDocument/2006/relationships/image" Target="../media/image1505.png"/><Relationship Id="rId46" Type="http://schemas.openxmlformats.org/officeDocument/2006/relationships/customXml" Target="../ink/ink1499.xml"/><Relationship Id="rId67" Type="http://schemas.openxmlformats.org/officeDocument/2006/relationships/image" Target="../media/image1526.png"/><Relationship Id="rId116" Type="http://schemas.openxmlformats.org/officeDocument/2006/relationships/customXml" Target="../ink/ink1534.xml"/><Relationship Id="rId137" Type="http://schemas.openxmlformats.org/officeDocument/2006/relationships/image" Target="../media/image1561.png"/><Relationship Id="rId158" Type="http://schemas.openxmlformats.org/officeDocument/2006/relationships/customXml" Target="../ink/ink1555.xml"/><Relationship Id="rId20" Type="http://schemas.openxmlformats.org/officeDocument/2006/relationships/customXml" Target="../ink/ink1486.xml"/><Relationship Id="rId41" Type="http://schemas.openxmlformats.org/officeDocument/2006/relationships/image" Target="../media/image1513.png"/><Relationship Id="rId62" Type="http://schemas.openxmlformats.org/officeDocument/2006/relationships/customXml" Target="../ink/ink1507.xml"/><Relationship Id="rId83" Type="http://schemas.openxmlformats.org/officeDocument/2006/relationships/image" Target="../media/image1534.png"/><Relationship Id="rId88" Type="http://schemas.openxmlformats.org/officeDocument/2006/relationships/customXml" Target="../ink/ink1520.xml"/><Relationship Id="rId111" Type="http://schemas.openxmlformats.org/officeDocument/2006/relationships/image" Target="../media/image1548.png"/><Relationship Id="rId132" Type="http://schemas.openxmlformats.org/officeDocument/2006/relationships/customXml" Target="../ink/ink1542.xml"/><Relationship Id="rId153" Type="http://schemas.openxmlformats.org/officeDocument/2006/relationships/image" Target="../media/image1569.png"/><Relationship Id="rId174" Type="http://schemas.openxmlformats.org/officeDocument/2006/relationships/customXml" Target="../ink/ink1563.xml"/><Relationship Id="rId179" Type="http://schemas.openxmlformats.org/officeDocument/2006/relationships/image" Target="../media/image1582.png"/><Relationship Id="rId15" Type="http://schemas.openxmlformats.org/officeDocument/2006/relationships/image" Target="../media/image1500.png"/><Relationship Id="rId36" Type="http://schemas.openxmlformats.org/officeDocument/2006/relationships/customXml" Target="../ink/ink1494.xml"/><Relationship Id="rId57" Type="http://schemas.openxmlformats.org/officeDocument/2006/relationships/image" Target="../media/image1521.png"/><Relationship Id="rId106" Type="http://schemas.openxmlformats.org/officeDocument/2006/relationships/customXml" Target="../ink/ink1529.xml"/><Relationship Id="rId127" Type="http://schemas.openxmlformats.org/officeDocument/2006/relationships/image" Target="../media/image1556.png"/><Relationship Id="rId10" Type="http://schemas.openxmlformats.org/officeDocument/2006/relationships/customXml" Target="../ink/ink1481.xml"/><Relationship Id="rId31" Type="http://schemas.openxmlformats.org/officeDocument/2006/relationships/image" Target="../media/image1508.png"/><Relationship Id="rId52" Type="http://schemas.openxmlformats.org/officeDocument/2006/relationships/customXml" Target="../ink/ink1502.xml"/><Relationship Id="rId73" Type="http://schemas.openxmlformats.org/officeDocument/2006/relationships/image" Target="../media/image1529.png"/><Relationship Id="rId78" Type="http://schemas.openxmlformats.org/officeDocument/2006/relationships/customXml" Target="../ink/ink1515.xml"/><Relationship Id="rId94" Type="http://schemas.openxmlformats.org/officeDocument/2006/relationships/customXml" Target="../ink/ink1523.xml"/><Relationship Id="rId99" Type="http://schemas.openxmlformats.org/officeDocument/2006/relationships/image" Target="../media/image1542.png"/><Relationship Id="rId101" Type="http://schemas.openxmlformats.org/officeDocument/2006/relationships/image" Target="../media/image1543.png"/><Relationship Id="rId122" Type="http://schemas.openxmlformats.org/officeDocument/2006/relationships/customXml" Target="../ink/ink1537.xml"/><Relationship Id="rId143" Type="http://schemas.openxmlformats.org/officeDocument/2006/relationships/image" Target="../media/image1564.png"/><Relationship Id="rId148" Type="http://schemas.openxmlformats.org/officeDocument/2006/relationships/customXml" Target="../ink/ink1550.xml"/><Relationship Id="rId164" Type="http://schemas.openxmlformats.org/officeDocument/2006/relationships/customXml" Target="../ink/ink1558.xml"/><Relationship Id="rId169" Type="http://schemas.openxmlformats.org/officeDocument/2006/relationships/image" Target="../media/image1577.png"/><Relationship Id="rId4" Type="http://schemas.openxmlformats.org/officeDocument/2006/relationships/customXml" Target="../ink/ink1478.xml"/><Relationship Id="rId9" Type="http://schemas.openxmlformats.org/officeDocument/2006/relationships/image" Target="../media/image1497.png"/><Relationship Id="rId180" Type="http://schemas.openxmlformats.org/officeDocument/2006/relationships/customXml" Target="../ink/ink1566.xml"/><Relationship Id="rId26" Type="http://schemas.openxmlformats.org/officeDocument/2006/relationships/customXml" Target="../ink/ink1489.xml"/><Relationship Id="rId47" Type="http://schemas.openxmlformats.org/officeDocument/2006/relationships/image" Target="../media/image1516.png"/><Relationship Id="rId68" Type="http://schemas.openxmlformats.org/officeDocument/2006/relationships/customXml" Target="../ink/ink1510.xml"/><Relationship Id="rId89" Type="http://schemas.openxmlformats.org/officeDocument/2006/relationships/image" Target="../media/image1537.png"/><Relationship Id="rId112" Type="http://schemas.openxmlformats.org/officeDocument/2006/relationships/customXml" Target="../ink/ink1532.xml"/><Relationship Id="rId133" Type="http://schemas.openxmlformats.org/officeDocument/2006/relationships/image" Target="../media/image1559.png"/><Relationship Id="rId154" Type="http://schemas.openxmlformats.org/officeDocument/2006/relationships/customXml" Target="../ink/ink1553.xml"/><Relationship Id="rId175" Type="http://schemas.openxmlformats.org/officeDocument/2006/relationships/image" Target="../media/image1580.png"/><Relationship Id="rId16" Type="http://schemas.openxmlformats.org/officeDocument/2006/relationships/customXml" Target="../ink/ink1484.xml"/><Relationship Id="rId37" Type="http://schemas.openxmlformats.org/officeDocument/2006/relationships/image" Target="../media/image1511.png"/><Relationship Id="rId58" Type="http://schemas.openxmlformats.org/officeDocument/2006/relationships/customXml" Target="../ink/ink1505.xml"/><Relationship Id="rId79" Type="http://schemas.openxmlformats.org/officeDocument/2006/relationships/image" Target="../media/image1532.png"/><Relationship Id="rId102" Type="http://schemas.openxmlformats.org/officeDocument/2006/relationships/customXml" Target="../ink/ink1527.xml"/><Relationship Id="rId123" Type="http://schemas.openxmlformats.org/officeDocument/2006/relationships/image" Target="../media/image1554.png"/><Relationship Id="rId144" Type="http://schemas.openxmlformats.org/officeDocument/2006/relationships/customXml" Target="../ink/ink1548.xml"/><Relationship Id="rId90" Type="http://schemas.openxmlformats.org/officeDocument/2006/relationships/customXml" Target="../ink/ink1521.xml"/><Relationship Id="rId165" Type="http://schemas.openxmlformats.org/officeDocument/2006/relationships/image" Target="../media/image1575.png"/><Relationship Id="rId27" Type="http://schemas.openxmlformats.org/officeDocument/2006/relationships/image" Target="../media/image1506.png"/><Relationship Id="rId48" Type="http://schemas.openxmlformats.org/officeDocument/2006/relationships/customXml" Target="../ink/ink1500.xml"/><Relationship Id="rId69" Type="http://schemas.openxmlformats.org/officeDocument/2006/relationships/image" Target="../media/image1527.png"/><Relationship Id="rId113" Type="http://schemas.openxmlformats.org/officeDocument/2006/relationships/image" Target="../media/image1549.png"/><Relationship Id="rId134" Type="http://schemas.openxmlformats.org/officeDocument/2006/relationships/customXml" Target="../ink/ink1543.xml"/><Relationship Id="rId80" Type="http://schemas.openxmlformats.org/officeDocument/2006/relationships/customXml" Target="../ink/ink1516.xml"/><Relationship Id="rId155" Type="http://schemas.openxmlformats.org/officeDocument/2006/relationships/image" Target="../media/image1570.png"/><Relationship Id="rId176" Type="http://schemas.openxmlformats.org/officeDocument/2006/relationships/customXml" Target="../ink/ink1564.xml"/><Relationship Id="rId17" Type="http://schemas.openxmlformats.org/officeDocument/2006/relationships/image" Target="../media/image1501.png"/><Relationship Id="rId38" Type="http://schemas.openxmlformats.org/officeDocument/2006/relationships/customXml" Target="../ink/ink1495.xml"/><Relationship Id="rId59" Type="http://schemas.openxmlformats.org/officeDocument/2006/relationships/image" Target="../media/image1522.png"/><Relationship Id="rId103" Type="http://schemas.openxmlformats.org/officeDocument/2006/relationships/image" Target="../media/image1544.png"/><Relationship Id="rId124" Type="http://schemas.openxmlformats.org/officeDocument/2006/relationships/customXml" Target="../ink/ink1538.xml"/><Relationship Id="rId70" Type="http://schemas.openxmlformats.org/officeDocument/2006/relationships/customXml" Target="../ink/ink1511.xml"/><Relationship Id="rId91" Type="http://schemas.openxmlformats.org/officeDocument/2006/relationships/image" Target="../media/image1538.png"/><Relationship Id="rId145" Type="http://schemas.openxmlformats.org/officeDocument/2006/relationships/image" Target="../media/image1565.png"/><Relationship Id="rId166" Type="http://schemas.openxmlformats.org/officeDocument/2006/relationships/customXml" Target="../ink/ink1559.xml"/><Relationship Id="rId1" Type="http://schemas.openxmlformats.org/officeDocument/2006/relationships/slideLayout" Target="../slideLayouts/slideLayout2.xml"/><Relationship Id="rId28" Type="http://schemas.openxmlformats.org/officeDocument/2006/relationships/customXml" Target="../ink/ink1490.xml"/><Relationship Id="rId49" Type="http://schemas.openxmlformats.org/officeDocument/2006/relationships/image" Target="../media/image1517.png"/><Relationship Id="rId114" Type="http://schemas.openxmlformats.org/officeDocument/2006/relationships/customXml" Target="../ink/ink1533.xml"/></Relationships>
</file>

<file path=ppt/slides/_rels/slide26.xml.rels><?xml version="1.0" encoding="UTF-8" standalone="yes"?>
<Relationships xmlns="http://schemas.openxmlformats.org/package/2006/relationships"><Relationship Id="rId117" Type="http://schemas.openxmlformats.org/officeDocument/2006/relationships/customXml" Target="../ink/ink1624.xml"/><Relationship Id="rId299" Type="http://schemas.openxmlformats.org/officeDocument/2006/relationships/customXml" Target="../ink/ink1715.xml"/><Relationship Id="rId21" Type="http://schemas.openxmlformats.org/officeDocument/2006/relationships/customXml" Target="../ink/ink1576.xml"/><Relationship Id="rId63" Type="http://schemas.openxmlformats.org/officeDocument/2006/relationships/customXml" Target="../ink/ink1597.xml"/><Relationship Id="rId159" Type="http://schemas.openxmlformats.org/officeDocument/2006/relationships/customXml" Target="../ink/ink1645.xml"/><Relationship Id="rId324" Type="http://schemas.openxmlformats.org/officeDocument/2006/relationships/image" Target="../media/image1744.png"/><Relationship Id="rId170" Type="http://schemas.openxmlformats.org/officeDocument/2006/relationships/image" Target="../media/image1667.png"/><Relationship Id="rId226" Type="http://schemas.openxmlformats.org/officeDocument/2006/relationships/image" Target="../media/image1695.png"/><Relationship Id="rId268" Type="http://schemas.openxmlformats.org/officeDocument/2006/relationships/image" Target="../media/image1716.png"/><Relationship Id="rId32" Type="http://schemas.openxmlformats.org/officeDocument/2006/relationships/image" Target="../media/image1598.png"/><Relationship Id="rId74" Type="http://schemas.openxmlformats.org/officeDocument/2006/relationships/image" Target="../media/image1619.png"/><Relationship Id="rId128" Type="http://schemas.openxmlformats.org/officeDocument/2006/relationships/image" Target="../media/image1646.png"/><Relationship Id="rId5" Type="http://schemas.openxmlformats.org/officeDocument/2006/relationships/customXml" Target="../ink/ink1568.xml"/><Relationship Id="rId181" Type="http://schemas.openxmlformats.org/officeDocument/2006/relationships/customXml" Target="../ink/ink1656.xml"/><Relationship Id="rId237" Type="http://schemas.openxmlformats.org/officeDocument/2006/relationships/customXml" Target="../ink/ink1684.xml"/><Relationship Id="rId279" Type="http://schemas.openxmlformats.org/officeDocument/2006/relationships/customXml" Target="../ink/ink1705.xml"/><Relationship Id="rId43" Type="http://schemas.openxmlformats.org/officeDocument/2006/relationships/customXml" Target="../ink/ink1587.xml"/><Relationship Id="rId139" Type="http://schemas.openxmlformats.org/officeDocument/2006/relationships/customXml" Target="../ink/ink1635.xml"/><Relationship Id="rId290" Type="http://schemas.openxmlformats.org/officeDocument/2006/relationships/image" Target="../media/image1727.png"/><Relationship Id="rId304" Type="http://schemas.openxmlformats.org/officeDocument/2006/relationships/image" Target="../media/image1734.png"/><Relationship Id="rId85" Type="http://schemas.openxmlformats.org/officeDocument/2006/relationships/customXml" Target="../ink/ink1608.xml"/><Relationship Id="rId150" Type="http://schemas.openxmlformats.org/officeDocument/2006/relationships/image" Target="../media/image1657.png"/><Relationship Id="rId192" Type="http://schemas.openxmlformats.org/officeDocument/2006/relationships/image" Target="../media/image1678.png"/><Relationship Id="rId206" Type="http://schemas.openxmlformats.org/officeDocument/2006/relationships/image" Target="../media/image1685.png"/><Relationship Id="rId248" Type="http://schemas.openxmlformats.org/officeDocument/2006/relationships/image" Target="../media/image1706.png"/><Relationship Id="rId12" Type="http://schemas.openxmlformats.org/officeDocument/2006/relationships/image" Target="../media/image1588.png"/><Relationship Id="rId108" Type="http://schemas.openxmlformats.org/officeDocument/2006/relationships/image" Target="../media/image1636.png"/><Relationship Id="rId315" Type="http://schemas.openxmlformats.org/officeDocument/2006/relationships/customXml" Target="../ink/ink1723.xml"/><Relationship Id="rId54" Type="http://schemas.openxmlformats.org/officeDocument/2006/relationships/image" Target="../media/image1609.png"/><Relationship Id="rId96" Type="http://schemas.openxmlformats.org/officeDocument/2006/relationships/image" Target="../media/image1630.png"/><Relationship Id="rId161" Type="http://schemas.openxmlformats.org/officeDocument/2006/relationships/customXml" Target="../ink/ink1646.xml"/><Relationship Id="rId217" Type="http://schemas.openxmlformats.org/officeDocument/2006/relationships/customXml" Target="../ink/ink1674.xml"/><Relationship Id="rId259" Type="http://schemas.openxmlformats.org/officeDocument/2006/relationships/customXml" Target="../ink/ink1695.xml"/><Relationship Id="rId23" Type="http://schemas.openxmlformats.org/officeDocument/2006/relationships/customXml" Target="../ink/ink1577.xml"/><Relationship Id="rId119" Type="http://schemas.openxmlformats.org/officeDocument/2006/relationships/customXml" Target="../ink/ink1625.xml"/><Relationship Id="rId270" Type="http://schemas.openxmlformats.org/officeDocument/2006/relationships/image" Target="../media/image1717.png"/><Relationship Id="rId326" Type="http://schemas.openxmlformats.org/officeDocument/2006/relationships/image" Target="../media/image1745.png"/><Relationship Id="rId65" Type="http://schemas.openxmlformats.org/officeDocument/2006/relationships/customXml" Target="../ink/ink1598.xml"/><Relationship Id="rId130" Type="http://schemas.openxmlformats.org/officeDocument/2006/relationships/image" Target="../media/image1647.png"/><Relationship Id="rId172" Type="http://schemas.openxmlformats.org/officeDocument/2006/relationships/image" Target="../media/image1668.png"/><Relationship Id="rId228" Type="http://schemas.openxmlformats.org/officeDocument/2006/relationships/image" Target="../media/image1696.png"/><Relationship Id="rId281" Type="http://schemas.openxmlformats.org/officeDocument/2006/relationships/customXml" Target="../ink/ink1706.xml"/><Relationship Id="rId34" Type="http://schemas.openxmlformats.org/officeDocument/2006/relationships/image" Target="../media/image1599.png"/><Relationship Id="rId76" Type="http://schemas.openxmlformats.org/officeDocument/2006/relationships/image" Target="../media/image1620.png"/><Relationship Id="rId141" Type="http://schemas.openxmlformats.org/officeDocument/2006/relationships/customXml" Target="../ink/ink1636.xml"/><Relationship Id="rId7" Type="http://schemas.openxmlformats.org/officeDocument/2006/relationships/customXml" Target="../ink/ink1569.xml"/><Relationship Id="rId183" Type="http://schemas.openxmlformats.org/officeDocument/2006/relationships/customXml" Target="../ink/ink1657.xml"/><Relationship Id="rId239" Type="http://schemas.openxmlformats.org/officeDocument/2006/relationships/customXml" Target="../ink/ink1685.xml"/><Relationship Id="rId250" Type="http://schemas.openxmlformats.org/officeDocument/2006/relationships/image" Target="../media/image1707.png"/><Relationship Id="rId271" Type="http://schemas.openxmlformats.org/officeDocument/2006/relationships/customXml" Target="../ink/ink1701.xml"/><Relationship Id="rId292" Type="http://schemas.openxmlformats.org/officeDocument/2006/relationships/image" Target="../media/image1728.png"/><Relationship Id="rId306" Type="http://schemas.openxmlformats.org/officeDocument/2006/relationships/image" Target="../media/image1735.png"/><Relationship Id="rId24" Type="http://schemas.openxmlformats.org/officeDocument/2006/relationships/image" Target="../media/image1594.png"/><Relationship Id="rId45" Type="http://schemas.openxmlformats.org/officeDocument/2006/relationships/customXml" Target="../ink/ink1588.xml"/><Relationship Id="rId66" Type="http://schemas.openxmlformats.org/officeDocument/2006/relationships/image" Target="../media/image1615.png"/><Relationship Id="rId87" Type="http://schemas.openxmlformats.org/officeDocument/2006/relationships/customXml" Target="../ink/ink1609.xml"/><Relationship Id="rId110" Type="http://schemas.openxmlformats.org/officeDocument/2006/relationships/image" Target="../media/image1637.png"/><Relationship Id="rId131" Type="http://schemas.openxmlformats.org/officeDocument/2006/relationships/customXml" Target="../ink/ink1631.xml"/><Relationship Id="rId327" Type="http://schemas.openxmlformats.org/officeDocument/2006/relationships/customXml" Target="../ink/ink1729.xml"/><Relationship Id="rId152" Type="http://schemas.openxmlformats.org/officeDocument/2006/relationships/image" Target="../media/image1658.png"/><Relationship Id="rId173" Type="http://schemas.openxmlformats.org/officeDocument/2006/relationships/customXml" Target="../ink/ink1652.xml"/><Relationship Id="rId194" Type="http://schemas.openxmlformats.org/officeDocument/2006/relationships/image" Target="../media/image1679.png"/><Relationship Id="rId208" Type="http://schemas.openxmlformats.org/officeDocument/2006/relationships/image" Target="../media/image1686.png"/><Relationship Id="rId229" Type="http://schemas.openxmlformats.org/officeDocument/2006/relationships/customXml" Target="../ink/ink1680.xml"/><Relationship Id="rId240" Type="http://schemas.openxmlformats.org/officeDocument/2006/relationships/image" Target="../media/image1702.png"/><Relationship Id="rId261" Type="http://schemas.openxmlformats.org/officeDocument/2006/relationships/customXml" Target="../ink/ink1696.xml"/><Relationship Id="rId14" Type="http://schemas.openxmlformats.org/officeDocument/2006/relationships/image" Target="../media/image1589.png"/><Relationship Id="rId35" Type="http://schemas.openxmlformats.org/officeDocument/2006/relationships/customXml" Target="../ink/ink1583.xml"/><Relationship Id="rId56" Type="http://schemas.openxmlformats.org/officeDocument/2006/relationships/image" Target="../media/image1610.png"/><Relationship Id="rId77" Type="http://schemas.openxmlformats.org/officeDocument/2006/relationships/customXml" Target="../ink/ink1604.xml"/><Relationship Id="rId100" Type="http://schemas.openxmlformats.org/officeDocument/2006/relationships/image" Target="../media/image1632.png"/><Relationship Id="rId282" Type="http://schemas.openxmlformats.org/officeDocument/2006/relationships/image" Target="../media/image1723.png"/><Relationship Id="rId317" Type="http://schemas.openxmlformats.org/officeDocument/2006/relationships/customXml" Target="../ink/ink1724.xml"/><Relationship Id="rId8" Type="http://schemas.openxmlformats.org/officeDocument/2006/relationships/image" Target="../media/image1586.png"/><Relationship Id="rId98" Type="http://schemas.openxmlformats.org/officeDocument/2006/relationships/image" Target="../media/image1631.png"/><Relationship Id="rId121" Type="http://schemas.openxmlformats.org/officeDocument/2006/relationships/customXml" Target="../ink/ink1626.xml"/><Relationship Id="rId142" Type="http://schemas.openxmlformats.org/officeDocument/2006/relationships/image" Target="../media/image1653.png"/><Relationship Id="rId163" Type="http://schemas.openxmlformats.org/officeDocument/2006/relationships/customXml" Target="../ink/ink1647.xml"/><Relationship Id="rId184" Type="http://schemas.openxmlformats.org/officeDocument/2006/relationships/image" Target="../media/image1674.png"/><Relationship Id="rId219" Type="http://schemas.openxmlformats.org/officeDocument/2006/relationships/customXml" Target="../ink/ink1675.xml"/><Relationship Id="rId230" Type="http://schemas.openxmlformats.org/officeDocument/2006/relationships/image" Target="../media/image1697.png"/><Relationship Id="rId251" Type="http://schemas.openxmlformats.org/officeDocument/2006/relationships/customXml" Target="../ink/ink1691.xml"/><Relationship Id="rId25" Type="http://schemas.openxmlformats.org/officeDocument/2006/relationships/customXml" Target="../ink/ink1578.xml"/><Relationship Id="rId46" Type="http://schemas.openxmlformats.org/officeDocument/2006/relationships/image" Target="../media/image1605.png"/><Relationship Id="rId67" Type="http://schemas.openxmlformats.org/officeDocument/2006/relationships/customXml" Target="../ink/ink1599.xml"/><Relationship Id="rId272" Type="http://schemas.openxmlformats.org/officeDocument/2006/relationships/image" Target="../media/image1718.png"/><Relationship Id="rId293" Type="http://schemas.openxmlformats.org/officeDocument/2006/relationships/customXml" Target="../ink/ink1712.xml"/><Relationship Id="rId307" Type="http://schemas.openxmlformats.org/officeDocument/2006/relationships/customXml" Target="../ink/ink1719.xml"/><Relationship Id="rId328" Type="http://schemas.openxmlformats.org/officeDocument/2006/relationships/image" Target="../media/image1746.png"/><Relationship Id="rId88" Type="http://schemas.openxmlformats.org/officeDocument/2006/relationships/image" Target="../media/image1626.png"/><Relationship Id="rId111" Type="http://schemas.openxmlformats.org/officeDocument/2006/relationships/customXml" Target="../ink/ink1621.xml"/><Relationship Id="rId132" Type="http://schemas.openxmlformats.org/officeDocument/2006/relationships/image" Target="../media/image1648.png"/><Relationship Id="rId153" Type="http://schemas.openxmlformats.org/officeDocument/2006/relationships/customXml" Target="../ink/ink1642.xml"/><Relationship Id="rId174" Type="http://schemas.openxmlformats.org/officeDocument/2006/relationships/image" Target="../media/image1669.png"/><Relationship Id="rId195" Type="http://schemas.openxmlformats.org/officeDocument/2006/relationships/customXml" Target="../ink/ink1663.xml"/><Relationship Id="rId209" Type="http://schemas.openxmlformats.org/officeDocument/2006/relationships/customXml" Target="../ink/ink1670.xml"/><Relationship Id="rId220" Type="http://schemas.openxmlformats.org/officeDocument/2006/relationships/image" Target="../media/image1692.png"/><Relationship Id="rId241" Type="http://schemas.openxmlformats.org/officeDocument/2006/relationships/customXml" Target="../ink/ink1686.xml"/><Relationship Id="rId15" Type="http://schemas.openxmlformats.org/officeDocument/2006/relationships/customXml" Target="../ink/ink1573.xml"/><Relationship Id="rId36" Type="http://schemas.openxmlformats.org/officeDocument/2006/relationships/image" Target="../media/image1600.png"/><Relationship Id="rId57" Type="http://schemas.openxmlformats.org/officeDocument/2006/relationships/customXml" Target="../ink/ink1594.xml"/><Relationship Id="rId262" Type="http://schemas.openxmlformats.org/officeDocument/2006/relationships/image" Target="../media/image1713.png"/><Relationship Id="rId283" Type="http://schemas.openxmlformats.org/officeDocument/2006/relationships/customXml" Target="../ink/ink1707.xml"/><Relationship Id="rId318" Type="http://schemas.openxmlformats.org/officeDocument/2006/relationships/image" Target="../media/image1741.png"/><Relationship Id="rId78" Type="http://schemas.openxmlformats.org/officeDocument/2006/relationships/image" Target="../media/image1621.png"/><Relationship Id="rId99" Type="http://schemas.openxmlformats.org/officeDocument/2006/relationships/customXml" Target="../ink/ink1615.xml"/><Relationship Id="rId101" Type="http://schemas.openxmlformats.org/officeDocument/2006/relationships/customXml" Target="../ink/ink1616.xml"/><Relationship Id="rId122" Type="http://schemas.openxmlformats.org/officeDocument/2006/relationships/image" Target="../media/image1643.png"/><Relationship Id="rId143" Type="http://schemas.openxmlformats.org/officeDocument/2006/relationships/customXml" Target="../ink/ink1637.xml"/><Relationship Id="rId164" Type="http://schemas.openxmlformats.org/officeDocument/2006/relationships/image" Target="../media/image1664.png"/><Relationship Id="rId185" Type="http://schemas.openxmlformats.org/officeDocument/2006/relationships/customXml" Target="../ink/ink1658.xml"/><Relationship Id="rId9" Type="http://schemas.openxmlformats.org/officeDocument/2006/relationships/customXml" Target="../ink/ink1570.xml"/><Relationship Id="rId210" Type="http://schemas.openxmlformats.org/officeDocument/2006/relationships/image" Target="../media/image1687.png"/><Relationship Id="rId26" Type="http://schemas.openxmlformats.org/officeDocument/2006/relationships/image" Target="../media/image1595.png"/><Relationship Id="rId231" Type="http://schemas.openxmlformats.org/officeDocument/2006/relationships/customXml" Target="../ink/ink1681.xml"/><Relationship Id="rId252" Type="http://schemas.openxmlformats.org/officeDocument/2006/relationships/image" Target="../media/image1708.png"/><Relationship Id="rId273" Type="http://schemas.openxmlformats.org/officeDocument/2006/relationships/customXml" Target="../ink/ink1702.xml"/><Relationship Id="rId294" Type="http://schemas.openxmlformats.org/officeDocument/2006/relationships/image" Target="../media/image1729.png"/><Relationship Id="rId308" Type="http://schemas.openxmlformats.org/officeDocument/2006/relationships/image" Target="../media/image1736.png"/><Relationship Id="rId329" Type="http://schemas.openxmlformats.org/officeDocument/2006/relationships/customXml" Target="../ink/ink1730.xml"/><Relationship Id="rId47" Type="http://schemas.openxmlformats.org/officeDocument/2006/relationships/customXml" Target="../ink/ink1589.xml"/><Relationship Id="rId68" Type="http://schemas.openxmlformats.org/officeDocument/2006/relationships/image" Target="../media/image1616.png"/><Relationship Id="rId89" Type="http://schemas.openxmlformats.org/officeDocument/2006/relationships/customXml" Target="../ink/ink1610.xml"/><Relationship Id="rId112" Type="http://schemas.openxmlformats.org/officeDocument/2006/relationships/image" Target="../media/image1638.png"/><Relationship Id="rId133" Type="http://schemas.openxmlformats.org/officeDocument/2006/relationships/customXml" Target="../ink/ink1632.xml"/><Relationship Id="rId154" Type="http://schemas.openxmlformats.org/officeDocument/2006/relationships/image" Target="../media/image1659.png"/><Relationship Id="rId175" Type="http://schemas.openxmlformats.org/officeDocument/2006/relationships/customXml" Target="../ink/ink1653.xml"/><Relationship Id="rId196" Type="http://schemas.openxmlformats.org/officeDocument/2006/relationships/image" Target="../media/image1680.png"/><Relationship Id="rId200" Type="http://schemas.openxmlformats.org/officeDocument/2006/relationships/image" Target="../media/image1682.png"/><Relationship Id="rId16" Type="http://schemas.openxmlformats.org/officeDocument/2006/relationships/image" Target="../media/image1590.png"/><Relationship Id="rId221" Type="http://schemas.openxmlformats.org/officeDocument/2006/relationships/customXml" Target="../ink/ink1676.xml"/><Relationship Id="rId242" Type="http://schemas.openxmlformats.org/officeDocument/2006/relationships/image" Target="../media/image1703.png"/><Relationship Id="rId263" Type="http://schemas.openxmlformats.org/officeDocument/2006/relationships/customXml" Target="../ink/ink1697.xml"/><Relationship Id="rId284" Type="http://schemas.openxmlformats.org/officeDocument/2006/relationships/image" Target="../media/image1724.png"/><Relationship Id="rId319" Type="http://schemas.openxmlformats.org/officeDocument/2006/relationships/customXml" Target="../ink/ink1725.xml"/><Relationship Id="rId37" Type="http://schemas.openxmlformats.org/officeDocument/2006/relationships/customXml" Target="../ink/ink1584.xml"/><Relationship Id="rId58" Type="http://schemas.openxmlformats.org/officeDocument/2006/relationships/image" Target="../media/image1611.png"/><Relationship Id="rId79" Type="http://schemas.openxmlformats.org/officeDocument/2006/relationships/customXml" Target="../ink/ink1605.xml"/><Relationship Id="rId102" Type="http://schemas.openxmlformats.org/officeDocument/2006/relationships/image" Target="../media/image1633.png"/><Relationship Id="rId123" Type="http://schemas.openxmlformats.org/officeDocument/2006/relationships/customXml" Target="../ink/ink1627.xml"/><Relationship Id="rId144" Type="http://schemas.openxmlformats.org/officeDocument/2006/relationships/image" Target="../media/image1654.png"/><Relationship Id="rId330" Type="http://schemas.openxmlformats.org/officeDocument/2006/relationships/image" Target="../media/image1747.png"/><Relationship Id="rId90" Type="http://schemas.openxmlformats.org/officeDocument/2006/relationships/image" Target="../media/image1627.png"/><Relationship Id="rId165" Type="http://schemas.openxmlformats.org/officeDocument/2006/relationships/customXml" Target="../ink/ink1648.xml"/><Relationship Id="rId186" Type="http://schemas.openxmlformats.org/officeDocument/2006/relationships/image" Target="../media/image1675.png"/><Relationship Id="rId211" Type="http://schemas.openxmlformats.org/officeDocument/2006/relationships/customXml" Target="../ink/ink1671.xml"/><Relationship Id="rId232" Type="http://schemas.openxmlformats.org/officeDocument/2006/relationships/image" Target="../media/image1698.png"/><Relationship Id="rId253" Type="http://schemas.openxmlformats.org/officeDocument/2006/relationships/customXml" Target="../ink/ink1692.xml"/><Relationship Id="rId274" Type="http://schemas.openxmlformats.org/officeDocument/2006/relationships/image" Target="../media/image1719.png"/><Relationship Id="rId295" Type="http://schemas.openxmlformats.org/officeDocument/2006/relationships/customXml" Target="../ink/ink1713.xml"/><Relationship Id="rId309" Type="http://schemas.openxmlformats.org/officeDocument/2006/relationships/customXml" Target="../ink/ink1720.xml"/><Relationship Id="rId27" Type="http://schemas.openxmlformats.org/officeDocument/2006/relationships/customXml" Target="../ink/ink1579.xml"/><Relationship Id="rId48" Type="http://schemas.openxmlformats.org/officeDocument/2006/relationships/image" Target="../media/image1606.png"/><Relationship Id="rId69" Type="http://schemas.openxmlformats.org/officeDocument/2006/relationships/customXml" Target="../ink/ink1600.xml"/><Relationship Id="rId113" Type="http://schemas.openxmlformats.org/officeDocument/2006/relationships/customXml" Target="../ink/ink1622.xml"/><Relationship Id="rId134" Type="http://schemas.openxmlformats.org/officeDocument/2006/relationships/image" Target="../media/image1649.png"/><Relationship Id="rId320" Type="http://schemas.openxmlformats.org/officeDocument/2006/relationships/image" Target="../media/image1742.png"/><Relationship Id="rId80" Type="http://schemas.openxmlformats.org/officeDocument/2006/relationships/image" Target="../media/image1622.png"/><Relationship Id="rId155" Type="http://schemas.openxmlformats.org/officeDocument/2006/relationships/customXml" Target="../ink/ink1643.xml"/><Relationship Id="rId176" Type="http://schemas.openxmlformats.org/officeDocument/2006/relationships/image" Target="../media/image1670.png"/><Relationship Id="rId197" Type="http://schemas.openxmlformats.org/officeDocument/2006/relationships/customXml" Target="../ink/ink1664.xml"/><Relationship Id="rId201" Type="http://schemas.openxmlformats.org/officeDocument/2006/relationships/customXml" Target="../ink/ink1666.xml"/><Relationship Id="rId222" Type="http://schemas.openxmlformats.org/officeDocument/2006/relationships/image" Target="../media/image1693.png"/><Relationship Id="rId243" Type="http://schemas.openxmlformats.org/officeDocument/2006/relationships/customXml" Target="../ink/ink1687.xml"/><Relationship Id="rId264" Type="http://schemas.openxmlformats.org/officeDocument/2006/relationships/image" Target="../media/image1714.png"/><Relationship Id="rId285" Type="http://schemas.openxmlformats.org/officeDocument/2006/relationships/customXml" Target="../ink/ink1708.xml"/><Relationship Id="rId17" Type="http://schemas.openxmlformats.org/officeDocument/2006/relationships/customXml" Target="../ink/ink1574.xml"/><Relationship Id="rId38" Type="http://schemas.openxmlformats.org/officeDocument/2006/relationships/image" Target="../media/image1601.png"/><Relationship Id="rId59" Type="http://schemas.openxmlformats.org/officeDocument/2006/relationships/customXml" Target="../ink/ink1595.xml"/><Relationship Id="rId103" Type="http://schemas.openxmlformats.org/officeDocument/2006/relationships/customXml" Target="../ink/ink1617.xml"/><Relationship Id="rId124" Type="http://schemas.openxmlformats.org/officeDocument/2006/relationships/image" Target="../media/image1644.png"/><Relationship Id="rId310" Type="http://schemas.openxmlformats.org/officeDocument/2006/relationships/image" Target="../media/image1737.png"/><Relationship Id="rId70" Type="http://schemas.openxmlformats.org/officeDocument/2006/relationships/image" Target="../media/image1617.png"/><Relationship Id="rId91" Type="http://schemas.openxmlformats.org/officeDocument/2006/relationships/customXml" Target="../ink/ink1611.xml"/><Relationship Id="rId145" Type="http://schemas.openxmlformats.org/officeDocument/2006/relationships/customXml" Target="../ink/ink1638.xml"/><Relationship Id="rId166" Type="http://schemas.openxmlformats.org/officeDocument/2006/relationships/image" Target="../media/image1665.png"/><Relationship Id="rId187" Type="http://schemas.openxmlformats.org/officeDocument/2006/relationships/customXml" Target="../ink/ink1659.xml"/><Relationship Id="rId331" Type="http://schemas.openxmlformats.org/officeDocument/2006/relationships/customXml" Target="../ink/ink1731.xml"/><Relationship Id="rId1" Type="http://schemas.openxmlformats.org/officeDocument/2006/relationships/slideLayout" Target="../slideLayouts/slideLayout12.xml"/><Relationship Id="rId212" Type="http://schemas.openxmlformats.org/officeDocument/2006/relationships/image" Target="../media/image1688.png"/><Relationship Id="rId233" Type="http://schemas.openxmlformats.org/officeDocument/2006/relationships/customXml" Target="../ink/ink1682.xml"/><Relationship Id="rId254" Type="http://schemas.openxmlformats.org/officeDocument/2006/relationships/image" Target="../media/image1709.png"/><Relationship Id="rId28" Type="http://schemas.openxmlformats.org/officeDocument/2006/relationships/image" Target="../media/image1596.png"/><Relationship Id="rId49" Type="http://schemas.openxmlformats.org/officeDocument/2006/relationships/customXml" Target="../ink/ink1590.xml"/><Relationship Id="rId114" Type="http://schemas.openxmlformats.org/officeDocument/2006/relationships/image" Target="../media/image1639.png"/><Relationship Id="rId275" Type="http://schemas.openxmlformats.org/officeDocument/2006/relationships/customXml" Target="../ink/ink1703.xml"/><Relationship Id="rId296" Type="http://schemas.openxmlformats.org/officeDocument/2006/relationships/image" Target="../media/image1730.png"/><Relationship Id="rId300" Type="http://schemas.openxmlformats.org/officeDocument/2006/relationships/image" Target="../media/image1732.png"/><Relationship Id="rId60" Type="http://schemas.openxmlformats.org/officeDocument/2006/relationships/image" Target="../media/image1612.png"/><Relationship Id="rId81" Type="http://schemas.openxmlformats.org/officeDocument/2006/relationships/customXml" Target="../ink/ink1606.xml"/><Relationship Id="rId135" Type="http://schemas.openxmlformats.org/officeDocument/2006/relationships/customXml" Target="../ink/ink1633.xml"/><Relationship Id="rId156" Type="http://schemas.openxmlformats.org/officeDocument/2006/relationships/image" Target="../media/image1660.png"/><Relationship Id="rId177" Type="http://schemas.openxmlformats.org/officeDocument/2006/relationships/customXml" Target="../ink/ink1654.xml"/><Relationship Id="rId198" Type="http://schemas.openxmlformats.org/officeDocument/2006/relationships/image" Target="../media/image1681.png"/><Relationship Id="rId321" Type="http://schemas.openxmlformats.org/officeDocument/2006/relationships/customXml" Target="../ink/ink1726.xml"/><Relationship Id="rId202" Type="http://schemas.openxmlformats.org/officeDocument/2006/relationships/image" Target="../media/image1683.png"/><Relationship Id="rId223" Type="http://schemas.openxmlformats.org/officeDocument/2006/relationships/customXml" Target="../ink/ink1677.xml"/><Relationship Id="rId244" Type="http://schemas.openxmlformats.org/officeDocument/2006/relationships/image" Target="../media/image1704.png"/><Relationship Id="rId18" Type="http://schemas.openxmlformats.org/officeDocument/2006/relationships/image" Target="../media/image1591.png"/><Relationship Id="rId39" Type="http://schemas.openxmlformats.org/officeDocument/2006/relationships/customXml" Target="../ink/ink1585.xml"/><Relationship Id="rId265" Type="http://schemas.openxmlformats.org/officeDocument/2006/relationships/customXml" Target="../ink/ink1698.xml"/><Relationship Id="rId286" Type="http://schemas.openxmlformats.org/officeDocument/2006/relationships/image" Target="../media/image1725.png"/><Relationship Id="rId50" Type="http://schemas.openxmlformats.org/officeDocument/2006/relationships/image" Target="../media/image1607.png"/><Relationship Id="rId104" Type="http://schemas.openxmlformats.org/officeDocument/2006/relationships/image" Target="../media/image1634.png"/><Relationship Id="rId125" Type="http://schemas.openxmlformats.org/officeDocument/2006/relationships/customXml" Target="../ink/ink1628.xml"/><Relationship Id="rId146" Type="http://schemas.openxmlformats.org/officeDocument/2006/relationships/image" Target="../media/image1655.png"/><Relationship Id="rId167" Type="http://schemas.openxmlformats.org/officeDocument/2006/relationships/customXml" Target="../ink/ink1649.xml"/><Relationship Id="rId188" Type="http://schemas.openxmlformats.org/officeDocument/2006/relationships/image" Target="../media/image1676.png"/><Relationship Id="rId311" Type="http://schemas.openxmlformats.org/officeDocument/2006/relationships/customXml" Target="../ink/ink1721.xml"/><Relationship Id="rId332" Type="http://schemas.openxmlformats.org/officeDocument/2006/relationships/image" Target="../media/image1748.png"/><Relationship Id="rId71" Type="http://schemas.openxmlformats.org/officeDocument/2006/relationships/customXml" Target="../ink/ink1601.xml"/><Relationship Id="rId92" Type="http://schemas.openxmlformats.org/officeDocument/2006/relationships/image" Target="../media/image1628.png"/><Relationship Id="rId213" Type="http://schemas.openxmlformats.org/officeDocument/2006/relationships/customXml" Target="../ink/ink1672.xml"/><Relationship Id="rId234" Type="http://schemas.openxmlformats.org/officeDocument/2006/relationships/image" Target="../media/image1699.png"/><Relationship Id="rId2" Type="http://schemas.openxmlformats.org/officeDocument/2006/relationships/notesSlide" Target="../notesSlides/notesSlide16.xml"/><Relationship Id="rId29" Type="http://schemas.openxmlformats.org/officeDocument/2006/relationships/customXml" Target="../ink/ink1580.xml"/><Relationship Id="rId255" Type="http://schemas.openxmlformats.org/officeDocument/2006/relationships/customXml" Target="../ink/ink1693.xml"/><Relationship Id="rId276" Type="http://schemas.openxmlformats.org/officeDocument/2006/relationships/image" Target="../media/image1720.png"/><Relationship Id="rId297" Type="http://schemas.openxmlformats.org/officeDocument/2006/relationships/customXml" Target="../ink/ink1714.xml"/><Relationship Id="rId40" Type="http://schemas.openxmlformats.org/officeDocument/2006/relationships/image" Target="../media/image1602.png"/><Relationship Id="rId115" Type="http://schemas.openxmlformats.org/officeDocument/2006/relationships/customXml" Target="../ink/ink1623.xml"/><Relationship Id="rId136" Type="http://schemas.openxmlformats.org/officeDocument/2006/relationships/image" Target="../media/image1650.png"/><Relationship Id="rId157" Type="http://schemas.openxmlformats.org/officeDocument/2006/relationships/customXml" Target="../ink/ink1644.xml"/><Relationship Id="rId178" Type="http://schemas.openxmlformats.org/officeDocument/2006/relationships/image" Target="../media/image1671.png"/><Relationship Id="rId301" Type="http://schemas.openxmlformats.org/officeDocument/2006/relationships/customXml" Target="../ink/ink1716.xml"/><Relationship Id="rId322" Type="http://schemas.openxmlformats.org/officeDocument/2006/relationships/image" Target="../media/image1743.png"/><Relationship Id="rId61" Type="http://schemas.openxmlformats.org/officeDocument/2006/relationships/customXml" Target="../ink/ink1596.xml"/><Relationship Id="rId82" Type="http://schemas.openxmlformats.org/officeDocument/2006/relationships/image" Target="../media/image1623.png"/><Relationship Id="rId199" Type="http://schemas.openxmlformats.org/officeDocument/2006/relationships/customXml" Target="../ink/ink1665.xml"/><Relationship Id="rId203" Type="http://schemas.openxmlformats.org/officeDocument/2006/relationships/customXml" Target="../ink/ink1667.xml"/><Relationship Id="rId19" Type="http://schemas.openxmlformats.org/officeDocument/2006/relationships/customXml" Target="../ink/ink1575.xml"/><Relationship Id="rId224" Type="http://schemas.openxmlformats.org/officeDocument/2006/relationships/image" Target="../media/image1694.png"/><Relationship Id="rId245" Type="http://schemas.openxmlformats.org/officeDocument/2006/relationships/customXml" Target="../ink/ink1688.xml"/><Relationship Id="rId266" Type="http://schemas.openxmlformats.org/officeDocument/2006/relationships/image" Target="../media/image1715.png"/><Relationship Id="rId287" Type="http://schemas.openxmlformats.org/officeDocument/2006/relationships/customXml" Target="../ink/ink1709.xml"/><Relationship Id="rId30" Type="http://schemas.openxmlformats.org/officeDocument/2006/relationships/image" Target="../media/image1597.png"/><Relationship Id="rId105" Type="http://schemas.openxmlformats.org/officeDocument/2006/relationships/customXml" Target="../ink/ink1618.xml"/><Relationship Id="rId126" Type="http://schemas.openxmlformats.org/officeDocument/2006/relationships/image" Target="../media/image1645.png"/><Relationship Id="rId147" Type="http://schemas.openxmlformats.org/officeDocument/2006/relationships/customXml" Target="../ink/ink1639.xml"/><Relationship Id="rId168" Type="http://schemas.openxmlformats.org/officeDocument/2006/relationships/image" Target="../media/image1666.png"/><Relationship Id="rId312" Type="http://schemas.openxmlformats.org/officeDocument/2006/relationships/image" Target="../media/image1738.png"/><Relationship Id="rId51" Type="http://schemas.openxmlformats.org/officeDocument/2006/relationships/customXml" Target="../ink/ink1591.xml"/><Relationship Id="rId72" Type="http://schemas.openxmlformats.org/officeDocument/2006/relationships/image" Target="../media/image1618.png"/><Relationship Id="rId93" Type="http://schemas.openxmlformats.org/officeDocument/2006/relationships/customXml" Target="../ink/ink1612.xml"/><Relationship Id="rId189" Type="http://schemas.openxmlformats.org/officeDocument/2006/relationships/customXml" Target="../ink/ink1660.xml"/><Relationship Id="rId3" Type="http://schemas.openxmlformats.org/officeDocument/2006/relationships/customXml" Target="../ink/ink1567.xml"/><Relationship Id="rId214" Type="http://schemas.openxmlformats.org/officeDocument/2006/relationships/image" Target="../media/image1689.png"/><Relationship Id="rId235" Type="http://schemas.openxmlformats.org/officeDocument/2006/relationships/customXml" Target="../ink/ink1683.xml"/><Relationship Id="rId256" Type="http://schemas.openxmlformats.org/officeDocument/2006/relationships/image" Target="../media/image1710.png"/><Relationship Id="rId277" Type="http://schemas.openxmlformats.org/officeDocument/2006/relationships/customXml" Target="../ink/ink1704.xml"/><Relationship Id="rId298" Type="http://schemas.openxmlformats.org/officeDocument/2006/relationships/image" Target="../media/image1731.png"/><Relationship Id="rId116" Type="http://schemas.openxmlformats.org/officeDocument/2006/relationships/image" Target="../media/image1640.png"/><Relationship Id="rId137" Type="http://schemas.openxmlformats.org/officeDocument/2006/relationships/customXml" Target="../ink/ink1634.xml"/><Relationship Id="rId158" Type="http://schemas.openxmlformats.org/officeDocument/2006/relationships/image" Target="../media/image1661.png"/><Relationship Id="rId302" Type="http://schemas.openxmlformats.org/officeDocument/2006/relationships/image" Target="../media/image1733.png"/><Relationship Id="rId323" Type="http://schemas.openxmlformats.org/officeDocument/2006/relationships/customXml" Target="../ink/ink1727.xml"/><Relationship Id="rId20" Type="http://schemas.openxmlformats.org/officeDocument/2006/relationships/image" Target="../media/image1592.png"/><Relationship Id="rId41" Type="http://schemas.openxmlformats.org/officeDocument/2006/relationships/customXml" Target="../ink/ink1586.xml"/><Relationship Id="rId62" Type="http://schemas.openxmlformats.org/officeDocument/2006/relationships/image" Target="../media/image1613.png"/><Relationship Id="rId83" Type="http://schemas.openxmlformats.org/officeDocument/2006/relationships/customXml" Target="../ink/ink1607.xml"/><Relationship Id="rId179" Type="http://schemas.openxmlformats.org/officeDocument/2006/relationships/customXml" Target="../ink/ink1655.xml"/><Relationship Id="rId190" Type="http://schemas.openxmlformats.org/officeDocument/2006/relationships/image" Target="../media/image1677.png"/><Relationship Id="rId204" Type="http://schemas.openxmlformats.org/officeDocument/2006/relationships/image" Target="../media/image1684.png"/><Relationship Id="rId225" Type="http://schemas.openxmlformats.org/officeDocument/2006/relationships/customXml" Target="../ink/ink1678.xml"/><Relationship Id="rId246" Type="http://schemas.openxmlformats.org/officeDocument/2006/relationships/image" Target="../media/image1705.png"/><Relationship Id="rId267" Type="http://schemas.openxmlformats.org/officeDocument/2006/relationships/customXml" Target="../ink/ink1699.xml"/><Relationship Id="rId288" Type="http://schemas.openxmlformats.org/officeDocument/2006/relationships/image" Target="../media/image1726.png"/><Relationship Id="rId106" Type="http://schemas.openxmlformats.org/officeDocument/2006/relationships/image" Target="../media/image1635.png"/><Relationship Id="rId127" Type="http://schemas.openxmlformats.org/officeDocument/2006/relationships/customXml" Target="../ink/ink1629.xml"/><Relationship Id="rId313" Type="http://schemas.openxmlformats.org/officeDocument/2006/relationships/customXml" Target="../ink/ink1722.xml"/><Relationship Id="rId10" Type="http://schemas.openxmlformats.org/officeDocument/2006/relationships/image" Target="../media/image1587.png"/><Relationship Id="rId31" Type="http://schemas.openxmlformats.org/officeDocument/2006/relationships/customXml" Target="../ink/ink1581.xml"/><Relationship Id="rId52" Type="http://schemas.openxmlformats.org/officeDocument/2006/relationships/image" Target="../media/image1608.png"/><Relationship Id="rId73" Type="http://schemas.openxmlformats.org/officeDocument/2006/relationships/customXml" Target="../ink/ink1602.xml"/><Relationship Id="rId94" Type="http://schemas.openxmlformats.org/officeDocument/2006/relationships/image" Target="../media/image1629.png"/><Relationship Id="rId148" Type="http://schemas.openxmlformats.org/officeDocument/2006/relationships/image" Target="../media/image1656.png"/><Relationship Id="rId169" Type="http://schemas.openxmlformats.org/officeDocument/2006/relationships/customXml" Target="../ink/ink1650.xml"/><Relationship Id="rId4" Type="http://schemas.openxmlformats.org/officeDocument/2006/relationships/image" Target="../media/image1584.png"/><Relationship Id="rId180" Type="http://schemas.openxmlformats.org/officeDocument/2006/relationships/image" Target="../media/image1672.png"/><Relationship Id="rId215" Type="http://schemas.openxmlformats.org/officeDocument/2006/relationships/customXml" Target="../ink/ink1673.xml"/><Relationship Id="rId236" Type="http://schemas.openxmlformats.org/officeDocument/2006/relationships/image" Target="../media/image1700.png"/><Relationship Id="rId257" Type="http://schemas.openxmlformats.org/officeDocument/2006/relationships/customXml" Target="../ink/ink1694.xml"/><Relationship Id="rId278" Type="http://schemas.openxmlformats.org/officeDocument/2006/relationships/image" Target="../media/image1721.png"/><Relationship Id="rId303" Type="http://schemas.openxmlformats.org/officeDocument/2006/relationships/customXml" Target="../ink/ink1717.xml"/><Relationship Id="rId42" Type="http://schemas.openxmlformats.org/officeDocument/2006/relationships/image" Target="../media/image1603.png"/><Relationship Id="rId84" Type="http://schemas.openxmlformats.org/officeDocument/2006/relationships/image" Target="../media/image1624.png"/><Relationship Id="rId138" Type="http://schemas.openxmlformats.org/officeDocument/2006/relationships/image" Target="../media/image1651.png"/><Relationship Id="rId191" Type="http://schemas.openxmlformats.org/officeDocument/2006/relationships/customXml" Target="../ink/ink1661.xml"/><Relationship Id="rId205" Type="http://schemas.openxmlformats.org/officeDocument/2006/relationships/customXml" Target="../ink/ink1668.xml"/><Relationship Id="rId247" Type="http://schemas.openxmlformats.org/officeDocument/2006/relationships/customXml" Target="../ink/ink1689.xml"/><Relationship Id="rId107" Type="http://schemas.openxmlformats.org/officeDocument/2006/relationships/customXml" Target="../ink/ink1619.xml"/><Relationship Id="rId289" Type="http://schemas.openxmlformats.org/officeDocument/2006/relationships/customXml" Target="../ink/ink1710.xml"/><Relationship Id="rId11" Type="http://schemas.openxmlformats.org/officeDocument/2006/relationships/customXml" Target="../ink/ink1571.xml"/><Relationship Id="rId53" Type="http://schemas.openxmlformats.org/officeDocument/2006/relationships/customXml" Target="../ink/ink1592.xml"/><Relationship Id="rId149" Type="http://schemas.openxmlformats.org/officeDocument/2006/relationships/customXml" Target="../ink/ink1640.xml"/><Relationship Id="rId314" Type="http://schemas.openxmlformats.org/officeDocument/2006/relationships/image" Target="../media/image1739.png"/><Relationship Id="rId95" Type="http://schemas.openxmlformats.org/officeDocument/2006/relationships/customXml" Target="../ink/ink1613.xml"/><Relationship Id="rId160" Type="http://schemas.openxmlformats.org/officeDocument/2006/relationships/image" Target="../media/image1662.png"/><Relationship Id="rId216" Type="http://schemas.openxmlformats.org/officeDocument/2006/relationships/image" Target="../media/image1690.png"/><Relationship Id="rId258" Type="http://schemas.openxmlformats.org/officeDocument/2006/relationships/image" Target="../media/image1711.png"/><Relationship Id="rId22" Type="http://schemas.openxmlformats.org/officeDocument/2006/relationships/image" Target="../media/image1593.png"/><Relationship Id="rId64" Type="http://schemas.openxmlformats.org/officeDocument/2006/relationships/image" Target="../media/image1614.png"/><Relationship Id="rId118" Type="http://schemas.openxmlformats.org/officeDocument/2006/relationships/image" Target="../media/image1641.png"/><Relationship Id="rId325" Type="http://schemas.openxmlformats.org/officeDocument/2006/relationships/customXml" Target="../ink/ink1728.xml"/><Relationship Id="rId171" Type="http://schemas.openxmlformats.org/officeDocument/2006/relationships/customXml" Target="../ink/ink1651.xml"/><Relationship Id="rId227" Type="http://schemas.openxmlformats.org/officeDocument/2006/relationships/customXml" Target="../ink/ink1679.xml"/><Relationship Id="rId269" Type="http://schemas.openxmlformats.org/officeDocument/2006/relationships/customXml" Target="../ink/ink1700.xml"/><Relationship Id="rId33" Type="http://schemas.openxmlformats.org/officeDocument/2006/relationships/customXml" Target="../ink/ink1582.xml"/><Relationship Id="rId129" Type="http://schemas.openxmlformats.org/officeDocument/2006/relationships/customXml" Target="../ink/ink1630.xml"/><Relationship Id="rId280" Type="http://schemas.openxmlformats.org/officeDocument/2006/relationships/image" Target="../media/image1722.png"/><Relationship Id="rId75" Type="http://schemas.openxmlformats.org/officeDocument/2006/relationships/customXml" Target="../ink/ink1603.xml"/><Relationship Id="rId140" Type="http://schemas.openxmlformats.org/officeDocument/2006/relationships/image" Target="../media/image1652.png"/><Relationship Id="rId182" Type="http://schemas.openxmlformats.org/officeDocument/2006/relationships/image" Target="../media/image1673.png"/><Relationship Id="rId6" Type="http://schemas.openxmlformats.org/officeDocument/2006/relationships/image" Target="../media/image1585.png"/><Relationship Id="rId238" Type="http://schemas.openxmlformats.org/officeDocument/2006/relationships/image" Target="../media/image1701.png"/><Relationship Id="rId291" Type="http://schemas.openxmlformats.org/officeDocument/2006/relationships/customXml" Target="../ink/ink1711.xml"/><Relationship Id="rId305" Type="http://schemas.openxmlformats.org/officeDocument/2006/relationships/customXml" Target="../ink/ink1718.xml"/><Relationship Id="rId44" Type="http://schemas.openxmlformats.org/officeDocument/2006/relationships/image" Target="../media/image1604.png"/><Relationship Id="rId86" Type="http://schemas.openxmlformats.org/officeDocument/2006/relationships/image" Target="../media/image1625.png"/><Relationship Id="rId151" Type="http://schemas.openxmlformats.org/officeDocument/2006/relationships/customXml" Target="../ink/ink1641.xml"/><Relationship Id="rId193" Type="http://schemas.openxmlformats.org/officeDocument/2006/relationships/customXml" Target="../ink/ink1662.xml"/><Relationship Id="rId207" Type="http://schemas.openxmlformats.org/officeDocument/2006/relationships/customXml" Target="../ink/ink1669.xml"/><Relationship Id="rId249" Type="http://schemas.openxmlformats.org/officeDocument/2006/relationships/customXml" Target="../ink/ink1690.xml"/><Relationship Id="rId13" Type="http://schemas.openxmlformats.org/officeDocument/2006/relationships/customXml" Target="../ink/ink1572.xml"/><Relationship Id="rId109" Type="http://schemas.openxmlformats.org/officeDocument/2006/relationships/customXml" Target="../ink/ink1620.xml"/><Relationship Id="rId260" Type="http://schemas.openxmlformats.org/officeDocument/2006/relationships/image" Target="../media/image1712.png"/><Relationship Id="rId316" Type="http://schemas.openxmlformats.org/officeDocument/2006/relationships/image" Target="../media/image1740.png"/><Relationship Id="rId55" Type="http://schemas.openxmlformats.org/officeDocument/2006/relationships/customXml" Target="../ink/ink1593.xml"/><Relationship Id="rId97" Type="http://schemas.openxmlformats.org/officeDocument/2006/relationships/customXml" Target="../ink/ink1614.xml"/><Relationship Id="rId120" Type="http://schemas.openxmlformats.org/officeDocument/2006/relationships/image" Target="../media/image1642.png"/><Relationship Id="rId162" Type="http://schemas.openxmlformats.org/officeDocument/2006/relationships/image" Target="../media/image1663.png"/><Relationship Id="rId218" Type="http://schemas.openxmlformats.org/officeDocument/2006/relationships/image" Target="../media/image1691.png"/></Relationships>
</file>

<file path=ppt/slides/_rels/slide27.xml.rels><?xml version="1.0" encoding="UTF-8" standalone="yes"?>
<Relationships xmlns="http://schemas.openxmlformats.org/package/2006/relationships"><Relationship Id="rId117" Type="http://schemas.openxmlformats.org/officeDocument/2006/relationships/customXml" Target="../ink/ink1789.xml"/><Relationship Id="rId21" Type="http://schemas.openxmlformats.org/officeDocument/2006/relationships/customXml" Target="../ink/ink1741.xml"/><Relationship Id="rId42" Type="http://schemas.openxmlformats.org/officeDocument/2006/relationships/image" Target="../media/image1768.png"/><Relationship Id="rId63" Type="http://schemas.openxmlformats.org/officeDocument/2006/relationships/customXml" Target="../ink/ink1762.xml"/><Relationship Id="rId84" Type="http://schemas.openxmlformats.org/officeDocument/2006/relationships/image" Target="../media/image1789.png"/><Relationship Id="rId138" Type="http://schemas.openxmlformats.org/officeDocument/2006/relationships/image" Target="../media/image1816.png"/><Relationship Id="rId159" Type="http://schemas.openxmlformats.org/officeDocument/2006/relationships/customXml" Target="../ink/ink1810.xml"/><Relationship Id="rId170" Type="http://schemas.openxmlformats.org/officeDocument/2006/relationships/image" Target="../media/image1832.png"/><Relationship Id="rId191" Type="http://schemas.openxmlformats.org/officeDocument/2006/relationships/customXml" Target="../ink/ink1826.xml"/><Relationship Id="rId205" Type="http://schemas.openxmlformats.org/officeDocument/2006/relationships/customXml" Target="../ink/ink1833.xml"/><Relationship Id="rId226" Type="http://schemas.openxmlformats.org/officeDocument/2006/relationships/image" Target="../media/image1860.png"/><Relationship Id="rId107" Type="http://schemas.openxmlformats.org/officeDocument/2006/relationships/customXml" Target="../ink/ink1784.xml"/><Relationship Id="rId11" Type="http://schemas.openxmlformats.org/officeDocument/2006/relationships/customXml" Target="../ink/ink1736.xml"/><Relationship Id="rId32" Type="http://schemas.openxmlformats.org/officeDocument/2006/relationships/image" Target="../media/image1763.png"/><Relationship Id="rId53" Type="http://schemas.openxmlformats.org/officeDocument/2006/relationships/customXml" Target="../ink/ink1757.xml"/><Relationship Id="rId74" Type="http://schemas.openxmlformats.org/officeDocument/2006/relationships/image" Target="../media/image1784.png"/><Relationship Id="rId128" Type="http://schemas.openxmlformats.org/officeDocument/2006/relationships/image" Target="../media/image1811.png"/><Relationship Id="rId149" Type="http://schemas.openxmlformats.org/officeDocument/2006/relationships/customXml" Target="../ink/ink1805.xml"/><Relationship Id="rId5" Type="http://schemas.openxmlformats.org/officeDocument/2006/relationships/customXml" Target="../ink/ink1733.xml"/><Relationship Id="rId95" Type="http://schemas.openxmlformats.org/officeDocument/2006/relationships/customXml" Target="../ink/ink1778.xml"/><Relationship Id="rId160" Type="http://schemas.openxmlformats.org/officeDocument/2006/relationships/image" Target="../media/image1827.png"/><Relationship Id="rId181" Type="http://schemas.openxmlformats.org/officeDocument/2006/relationships/customXml" Target="../ink/ink1821.xml"/><Relationship Id="rId216" Type="http://schemas.openxmlformats.org/officeDocument/2006/relationships/image" Target="../media/image1855.png"/><Relationship Id="rId237" Type="http://schemas.openxmlformats.org/officeDocument/2006/relationships/customXml" Target="../ink/ink1849.xml"/><Relationship Id="rId22" Type="http://schemas.openxmlformats.org/officeDocument/2006/relationships/image" Target="../media/image1758.png"/><Relationship Id="rId43" Type="http://schemas.openxmlformats.org/officeDocument/2006/relationships/customXml" Target="../ink/ink1752.xml"/><Relationship Id="rId64" Type="http://schemas.openxmlformats.org/officeDocument/2006/relationships/image" Target="../media/image1779.png"/><Relationship Id="rId118" Type="http://schemas.openxmlformats.org/officeDocument/2006/relationships/image" Target="../media/image1806.png"/><Relationship Id="rId139" Type="http://schemas.openxmlformats.org/officeDocument/2006/relationships/customXml" Target="../ink/ink1800.xml"/><Relationship Id="rId85" Type="http://schemas.openxmlformats.org/officeDocument/2006/relationships/customXml" Target="../ink/ink1773.xml"/><Relationship Id="rId150" Type="http://schemas.openxmlformats.org/officeDocument/2006/relationships/image" Target="../media/image1822.png"/><Relationship Id="rId171" Type="http://schemas.openxmlformats.org/officeDocument/2006/relationships/customXml" Target="../ink/ink1816.xml"/><Relationship Id="rId192" Type="http://schemas.openxmlformats.org/officeDocument/2006/relationships/image" Target="../media/image1843.png"/><Relationship Id="rId206" Type="http://schemas.openxmlformats.org/officeDocument/2006/relationships/image" Target="../media/image1850.png"/><Relationship Id="rId227" Type="http://schemas.openxmlformats.org/officeDocument/2006/relationships/customXml" Target="../ink/ink1844.xml"/><Relationship Id="rId12" Type="http://schemas.openxmlformats.org/officeDocument/2006/relationships/image" Target="../media/image1753.png"/><Relationship Id="rId33" Type="http://schemas.openxmlformats.org/officeDocument/2006/relationships/customXml" Target="../ink/ink1747.xml"/><Relationship Id="rId108" Type="http://schemas.openxmlformats.org/officeDocument/2006/relationships/image" Target="../media/image1801.png"/><Relationship Id="rId129" Type="http://schemas.openxmlformats.org/officeDocument/2006/relationships/customXml" Target="../ink/ink1795.xml"/><Relationship Id="rId54" Type="http://schemas.openxmlformats.org/officeDocument/2006/relationships/image" Target="../media/image1774.png"/><Relationship Id="rId75" Type="http://schemas.openxmlformats.org/officeDocument/2006/relationships/customXml" Target="../ink/ink1768.xml"/><Relationship Id="rId96" Type="http://schemas.openxmlformats.org/officeDocument/2006/relationships/image" Target="../media/image1795.png"/><Relationship Id="rId140" Type="http://schemas.openxmlformats.org/officeDocument/2006/relationships/image" Target="../media/image1817.png"/><Relationship Id="rId161" Type="http://schemas.openxmlformats.org/officeDocument/2006/relationships/customXml" Target="../ink/ink1811.xml"/><Relationship Id="rId182" Type="http://schemas.openxmlformats.org/officeDocument/2006/relationships/image" Target="../media/image1838.png"/><Relationship Id="rId217" Type="http://schemas.openxmlformats.org/officeDocument/2006/relationships/customXml" Target="../ink/ink1839.xml"/><Relationship Id="rId6" Type="http://schemas.openxmlformats.org/officeDocument/2006/relationships/image" Target="../media/image1750.png"/><Relationship Id="rId238" Type="http://schemas.openxmlformats.org/officeDocument/2006/relationships/image" Target="../media/image1866.png"/><Relationship Id="rId23" Type="http://schemas.openxmlformats.org/officeDocument/2006/relationships/customXml" Target="../ink/ink1742.xml"/><Relationship Id="rId119" Type="http://schemas.openxmlformats.org/officeDocument/2006/relationships/customXml" Target="../ink/ink1790.xml"/><Relationship Id="rId44" Type="http://schemas.openxmlformats.org/officeDocument/2006/relationships/image" Target="../media/image1769.png"/><Relationship Id="rId65" Type="http://schemas.openxmlformats.org/officeDocument/2006/relationships/customXml" Target="../ink/ink1763.xml"/><Relationship Id="rId86" Type="http://schemas.openxmlformats.org/officeDocument/2006/relationships/image" Target="../media/image1790.png"/><Relationship Id="rId130" Type="http://schemas.openxmlformats.org/officeDocument/2006/relationships/image" Target="../media/image1812.png"/><Relationship Id="rId151" Type="http://schemas.openxmlformats.org/officeDocument/2006/relationships/customXml" Target="../ink/ink1806.xml"/><Relationship Id="rId172" Type="http://schemas.openxmlformats.org/officeDocument/2006/relationships/image" Target="../media/image1833.png"/><Relationship Id="rId193" Type="http://schemas.openxmlformats.org/officeDocument/2006/relationships/customXml" Target="../ink/ink1827.xml"/><Relationship Id="rId207" Type="http://schemas.openxmlformats.org/officeDocument/2006/relationships/customXml" Target="../ink/ink1834.xml"/><Relationship Id="rId228" Type="http://schemas.openxmlformats.org/officeDocument/2006/relationships/image" Target="../media/image1861.png"/><Relationship Id="rId13" Type="http://schemas.openxmlformats.org/officeDocument/2006/relationships/customXml" Target="../ink/ink1737.xml"/><Relationship Id="rId109" Type="http://schemas.openxmlformats.org/officeDocument/2006/relationships/customXml" Target="../ink/ink1785.xml"/><Relationship Id="rId34" Type="http://schemas.openxmlformats.org/officeDocument/2006/relationships/image" Target="../media/image1764.png"/><Relationship Id="rId55" Type="http://schemas.openxmlformats.org/officeDocument/2006/relationships/customXml" Target="../ink/ink1758.xml"/><Relationship Id="rId76" Type="http://schemas.openxmlformats.org/officeDocument/2006/relationships/image" Target="../media/image1785.png"/><Relationship Id="rId97" Type="http://schemas.openxmlformats.org/officeDocument/2006/relationships/customXml" Target="../ink/ink1779.xml"/><Relationship Id="rId120" Type="http://schemas.openxmlformats.org/officeDocument/2006/relationships/image" Target="../media/image1807.png"/><Relationship Id="rId141" Type="http://schemas.openxmlformats.org/officeDocument/2006/relationships/customXml" Target="../ink/ink1801.xml"/><Relationship Id="rId7" Type="http://schemas.openxmlformats.org/officeDocument/2006/relationships/customXml" Target="../ink/ink1734.xml"/><Relationship Id="rId162" Type="http://schemas.openxmlformats.org/officeDocument/2006/relationships/image" Target="../media/image1828.png"/><Relationship Id="rId183" Type="http://schemas.openxmlformats.org/officeDocument/2006/relationships/customXml" Target="../ink/ink1822.xml"/><Relationship Id="rId218" Type="http://schemas.openxmlformats.org/officeDocument/2006/relationships/image" Target="../media/image1856.png"/><Relationship Id="rId24" Type="http://schemas.openxmlformats.org/officeDocument/2006/relationships/image" Target="../media/image1759.png"/><Relationship Id="rId45" Type="http://schemas.openxmlformats.org/officeDocument/2006/relationships/customXml" Target="../ink/ink1753.xml"/><Relationship Id="rId66" Type="http://schemas.openxmlformats.org/officeDocument/2006/relationships/image" Target="../media/image1780.png"/><Relationship Id="rId87" Type="http://schemas.openxmlformats.org/officeDocument/2006/relationships/customXml" Target="../ink/ink1774.xml"/><Relationship Id="rId110" Type="http://schemas.openxmlformats.org/officeDocument/2006/relationships/image" Target="../media/image1802.png"/><Relationship Id="rId131" Type="http://schemas.openxmlformats.org/officeDocument/2006/relationships/customXml" Target="../ink/ink1796.xml"/><Relationship Id="rId152" Type="http://schemas.openxmlformats.org/officeDocument/2006/relationships/image" Target="../media/image1823.png"/><Relationship Id="rId173" Type="http://schemas.openxmlformats.org/officeDocument/2006/relationships/customXml" Target="../ink/ink1817.xml"/><Relationship Id="rId194" Type="http://schemas.openxmlformats.org/officeDocument/2006/relationships/image" Target="../media/image1844.png"/><Relationship Id="rId208" Type="http://schemas.openxmlformats.org/officeDocument/2006/relationships/image" Target="../media/image1851.png"/><Relationship Id="rId229" Type="http://schemas.openxmlformats.org/officeDocument/2006/relationships/customXml" Target="../ink/ink1845.xml"/><Relationship Id="rId14" Type="http://schemas.openxmlformats.org/officeDocument/2006/relationships/image" Target="../media/image1754.png"/><Relationship Id="rId35" Type="http://schemas.openxmlformats.org/officeDocument/2006/relationships/customXml" Target="../ink/ink1748.xml"/><Relationship Id="rId56" Type="http://schemas.openxmlformats.org/officeDocument/2006/relationships/image" Target="../media/image1775.png"/><Relationship Id="rId77" Type="http://schemas.openxmlformats.org/officeDocument/2006/relationships/customXml" Target="../ink/ink1769.xml"/><Relationship Id="rId100" Type="http://schemas.openxmlformats.org/officeDocument/2006/relationships/image" Target="../media/image1797.png"/><Relationship Id="rId8" Type="http://schemas.openxmlformats.org/officeDocument/2006/relationships/image" Target="../media/image1751.png"/><Relationship Id="rId98" Type="http://schemas.openxmlformats.org/officeDocument/2006/relationships/image" Target="../media/image1796.png"/><Relationship Id="rId121" Type="http://schemas.openxmlformats.org/officeDocument/2006/relationships/customXml" Target="../ink/ink1791.xml"/><Relationship Id="rId142" Type="http://schemas.openxmlformats.org/officeDocument/2006/relationships/image" Target="../media/image1818.png"/><Relationship Id="rId163" Type="http://schemas.openxmlformats.org/officeDocument/2006/relationships/customXml" Target="../ink/ink1812.xml"/><Relationship Id="rId184" Type="http://schemas.openxmlformats.org/officeDocument/2006/relationships/image" Target="../media/image1839.png"/><Relationship Id="rId219" Type="http://schemas.openxmlformats.org/officeDocument/2006/relationships/customXml" Target="../ink/ink1840.xml"/><Relationship Id="rId230" Type="http://schemas.openxmlformats.org/officeDocument/2006/relationships/image" Target="../media/image1862.png"/><Relationship Id="rId25" Type="http://schemas.openxmlformats.org/officeDocument/2006/relationships/customXml" Target="../ink/ink1743.xml"/><Relationship Id="rId46" Type="http://schemas.openxmlformats.org/officeDocument/2006/relationships/image" Target="../media/image1770.png"/><Relationship Id="rId67" Type="http://schemas.openxmlformats.org/officeDocument/2006/relationships/customXml" Target="../ink/ink1764.xml"/><Relationship Id="rId88" Type="http://schemas.openxmlformats.org/officeDocument/2006/relationships/image" Target="../media/image1791.png"/><Relationship Id="rId111" Type="http://schemas.openxmlformats.org/officeDocument/2006/relationships/customXml" Target="../ink/ink1786.xml"/><Relationship Id="rId132" Type="http://schemas.openxmlformats.org/officeDocument/2006/relationships/image" Target="../media/image1813.png"/><Relationship Id="rId153" Type="http://schemas.openxmlformats.org/officeDocument/2006/relationships/customXml" Target="../ink/ink1807.xml"/><Relationship Id="rId174" Type="http://schemas.openxmlformats.org/officeDocument/2006/relationships/image" Target="../media/image1834.png"/><Relationship Id="rId195" Type="http://schemas.openxmlformats.org/officeDocument/2006/relationships/customXml" Target="../ink/ink1828.xml"/><Relationship Id="rId209" Type="http://schemas.openxmlformats.org/officeDocument/2006/relationships/customXml" Target="../ink/ink1835.xml"/><Relationship Id="rId190" Type="http://schemas.openxmlformats.org/officeDocument/2006/relationships/image" Target="../media/image1842.png"/><Relationship Id="rId204" Type="http://schemas.openxmlformats.org/officeDocument/2006/relationships/image" Target="../media/image1849.png"/><Relationship Id="rId220" Type="http://schemas.openxmlformats.org/officeDocument/2006/relationships/image" Target="../media/image1857.png"/><Relationship Id="rId225" Type="http://schemas.openxmlformats.org/officeDocument/2006/relationships/customXml" Target="../ink/ink1843.xml"/><Relationship Id="rId15" Type="http://schemas.openxmlformats.org/officeDocument/2006/relationships/customXml" Target="../ink/ink1738.xml"/><Relationship Id="rId36" Type="http://schemas.openxmlformats.org/officeDocument/2006/relationships/image" Target="../media/image1765.png"/><Relationship Id="rId57" Type="http://schemas.openxmlformats.org/officeDocument/2006/relationships/customXml" Target="../ink/ink1759.xml"/><Relationship Id="rId106" Type="http://schemas.openxmlformats.org/officeDocument/2006/relationships/image" Target="../media/image1800.png"/><Relationship Id="rId127" Type="http://schemas.openxmlformats.org/officeDocument/2006/relationships/customXml" Target="../ink/ink1794.xml"/><Relationship Id="rId10" Type="http://schemas.openxmlformats.org/officeDocument/2006/relationships/image" Target="../media/image1752.png"/><Relationship Id="rId31" Type="http://schemas.openxmlformats.org/officeDocument/2006/relationships/customXml" Target="../ink/ink1746.xml"/><Relationship Id="rId52" Type="http://schemas.openxmlformats.org/officeDocument/2006/relationships/image" Target="../media/image1773.png"/><Relationship Id="rId73" Type="http://schemas.openxmlformats.org/officeDocument/2006/relationships/customXml" Target="../ink/ink1767.xml"/><Relationship Id="rId78" Type="http://schemas.openxmlformats.org/officeDocument/2006/relationships/image" Target="../media/image1786.png"/><Relationship Id="rId94" Type="http://schemas.openxmlformats.org/officeDocument/2006/relationships/image" Target="../media/image1794.png"/><Relationship Id="rId99" Type="http://schemas.openxmlformats.org/officeDocument/2006/relationships/customXml" Target="../ink/ink1780.xml"/><Relationship Id="rId101" Type="http://schemas.openxmlformats.org/officeDocument/2006/relationships/customXml" Target="../ink/ink1781.xml"/><Relationship Id="rId122" Type="http://schemas.openxmlformats.org/officeDocument/2006/relationships/image" Target="../media/image1808.png"/><Relationship Id="rId143" Type="http://schemas.openxmlformats.org/officeDocument/2006/relationships/customXml" Target="../ink/ink1802.xml"/><Relationship Id="rId148" Type="http://schemas.openxmlformats.org/officeDocument/2006/relationships/image" Target="../media/image1821.png"/><Relationship Id="rId164" Type="http://schemas.openxmlformats.org/officeDocument/2006/relationships/image" Target="../media/image1829.png"/><Relationship Id="rId169" Type="http://schemas.openxmlformats.org/officeDocument/2006/relationships/customXml" Target="../ink/ink1815.xml"/><Relationship Id="rId185" Type="http://schemas.openxmlformats.org/officeDocument/2006/relationships/customXml" Target="../ink/ink1823.xml"/><Relationship Id="rId4" Type="http://schemas.openxmlformats.org/officeDocument/2006/relationships/image" Target="../media/image1749.png"/><Relationship Id="rId9" Type="http://schemas.openxmlformats.org/officeDocument/2006/relationships/customXml" Target="../ink/ink1735.xml"/><Relationship Id="rId180" Type="http://schemas.openxmlformats.org/officeDocument/2006/relationships/image" Target="../media/image1837.png"/><Relationship Id="rId210" Type="http://schemas.openxmlformats.org/officeDocument/2006/relationships/image" Target="../media/image1852.png"/><Relationship Id="rId215" Type="http://schemas.openxmlformats.org/officeDocument/2006/relationships/customXml" Target="../ink/ink1838.xml"/><Relationship Id="rId236" Type="http://schemas.openxmlformats.org/officeDocument/2006/relationships/image" Target="../media/image1865.png"/><Relationship Id="rId26" Type="http://schemas.openxmlformats.org/officeDocument/2006/relationships/image" Target="../media/image1760.png"/><Relationship Id="rId231" Type="http://schemas.openxmlformats.org/officeDocument/2006/relationships/customXml" Target="../ink/ink1846.xml"/><Relationship Id="rId47" Type="http://schemas.openxmlformats.org/officeDocument/2006/relationships/customXml" Target="../ink/ink1754.xml"/><Relationship Id="rId68" Type="http://schemas.openxmlformats.org/officeDocument/2006/relationships/image" Target="../media/image1781.png"/><Relationship Id="rId89" Type="http://schemas.openxmlformats.org/officeDocument/2006/relationships/customXml" Target="../ink/ink1775.xml"/><Relationship Id="rId112" Type="http://schemas.openxmlformats.org/officeDocument/2006/relationships/image" Target="../media/image1803.png"/><Relationship Id="rId133" Type="http://schemas.openxmlformats.org/officeDocument/2006/relationships/customXml" Target="../ink/ink1797.xml"/><Relationship Id="rId154" Type="http://schemas.openxmlformats.org/officeDocument/2006/relationships/image" Target="../media/image1824.png"/><Relationship Id="rId175" Type="http://schemas.openxmlformats.org/officeDocument/2006/relationships/customXml" Target="../ink/ink1818.xml"/><Relationship Id="rId196" Type="http://schemas.openxmlformats.org/officeDocument/2006/relationships/image" Target="../media/image1845.png"/><Relationship Id="rId200" Type="http://schemas.openxmlformats.org/officeDocument/2006/relationships/image" Target="../media/image1847.png"/><Relationship Id="rId16" Type="http://schemas.openxmlformats.org/officeDocument/2006/relationships/image" Target="../media/image1755.png"/><Relationship Id="rId221" Type="http://schemas.openxmlformats.org/officeDocument/2006/relationships/customXml" Target="../ink/ink1841.xml"/><Relationship Id="rId37" Type="http://schemas.openxmlformats.org/officeDocument/2006/relationships/customXml" Target="../ink/ink1749.xml"/><Relationship Id="rId58" Type="http://schemas.openxmlformats.org/officeDocument/2006/relationships/image" Target="../media/image1776.png"/><Relationship Id="rId79" Type="http://schemas.openxmlformats.org/officeDocument/2006/relationships/customXml" Target="../ink/ink1770.xml"/><Relationship Id="rId102" Type="http://schemas.openxmlformats.org/officeDocument/2006/relationships/image" Target="../media/image1798.png"/><Relationship Id="rId123" Type="http://schemas.openxmlformats.org/officeDocument/2006/relationships/customXml" Target="../ink/ink1792.xml"/><Relationship Id="rId144" Type="http://schemas.openxmlformats.org/officeDocument/2006/relationships/image" Target="../media/image1819.png"/><Relationship Id="rId90" Type="http://schemas.openxmlformats.org/officeDocument/2006/relationships/image" Target="../media/image1792.png"/><Relationship Id="rId165" Type="http://schemas.openxmlformats.org/officeDocument/2006/relationships/customXml" Target="../ink/ink1813.xml"/><Relationship Id="rId186" Type="http://schemas.openxmlformats.org/officeDocument/2006/relationships/image" Target="../media/image1840.png"/><Relationship Id="rId211" Type="http://schemas.openxmlformats.org/officeDocument/2006/relationships/customXml" Target="../ink/ink1836.xml"/><Relationship Id="rId232" Type="http://schemas.openxmlformats.org/officeDocument/2006/relationships/image" Target="../media/image1863.png"/><Relationship Id="rId27" Type="http://schemas.openxmlformats.org/officeDocument/2006/relationships/customXml" Target="../ink/ink1744.xml"/><Relationship Id="rId48" Type="http://schemas.openxmlformats.org/officeDocument/2006/relationships/image" Target="../media/image1771.png"/><Relationship Id="rId69" Type="http://schemas.openxmlformats.org/officeDocument/2006/relationships/customXml" Target="../ink/ink1765.xml"/><Relationship Id="rId113" Type="http://schemas.openxmlformats.org/officeDocument/2006/relationships/customXml" Target="../ink/ink1787.xml"/><Relationship Id="rId134" Type="http://schemas.openxmlformats.org/officeDocument/2006/relationships/image" Target="../media/image1814.png"/><Relationship Id="rId80" Type="http://schemas.openxmlformats.org/officeDocument/2006/relationships/image" Target="../media/image1787.png"/><Relationship Id="rId155" Type="http://schemas.openxmlformats.org/officeDocument/2006/relationships/customXml" Target="../ink/ink1808.xml"/><Relationship Id="rId176" Type="http://schemas.openxmlformats.org/officeDocument/2006/relationships/image" Target="../media/image1835.png"/><Relationship Id="rId197" Type="http://schemas.openxmlformats.org/officeDocument/2006/relationships/customXml" Target="../ink/ink1829.xml"/><Relationship Id="rId201" Type="http://schemas.openxmlformats.org/officeDocument/2006/relationships/customXml" Target="../ink/ink1831.xml"/><Relationship Id="rId222" Type="http://schemas.openxmlformats.org/officeDocument/2006/relationships/image" Target="../media/image1858.png"/><Relationship Id="rId17" Type="http://schemas.openxmlformats.org/officeDocument/2006/relationships/customXml" Target="../ink/ink1739.xml"/><Relationship Id="rId38" Type="http://schemas.openxmlformats.org/officeDocument/2006/relationships/image" Target="../media/image1766.png"/><Relationship Id="rId59" Type="http://schemas.openxmlformats.org/officeDocument/2006/relationships/customXml" Target="../ink/ink1760.xml"/><Relationship Id="rId103" Type="http://schemas.openxmlformats.org/officeDocument/2006/relationships/customXml" Target="../ink/ink1782.xml"/><Relationship Id="rId124" Type="http://schemas.openxmlformats.org/officeDocument/2006/relationships/image" Target="../media/image1809.png"/><Relationship Id="rId70" Type="http://schemas.openxmlformats.org/officeDocument/2006/relationships/image" Target="../media/image1782.png"/><Relationship Id="rId91" Type="http://schemas.openxmlformats.org/officeDocument/2006/relationships/customXml" Target="../ink/ink1776.xml"/><Relationship Id="rId145" Type="http://schemas.openxmlformats.org/officeDocument/2006/relationships/customXml" Target="../ink/ink1803.xml"/><Relationship Id="rId166" Type="http://schemas.openxmlformats.org/officeDocument/2006/relationships/image" Target="../media/image1830.png"/><Relationship Id="rId187" Type="http://schemas.openxmlformats.org/officeDocument/2006/relationships/customXml" Target="../ink/ink1824.xml"/><Relationship Id="rId1" Type="http://schemas.openxmlformats.org/officeDocument/2006/relationships/slideLayout" Target="../slideLayouts/slideLayout4.xml"/><Relationship Id="rId212" Type="http://schemas.openxmlformats.org/officeDocument/2006/relationships/image" Target="../media/image1853.png"/><Relationship Id="rId233" Type="http://schemas.openxmlformats.org/officeDocument/2006/relationships/customXml" Target="../ink/ink1847.xml"/><Relationship Id="rId28" Type="http://schemas.openxmlformats.org/officeDocument/2006/relationships/image" Target="../media/image1761.png"/><Relationship Id="rId49" Type="http://schemas.openxmlformats.org/officeDocument/2006/relationships/customXml" Target="../ink/ink1755.xml"/><Relationship Id="rId114" Type="http://schemas.openxmlformats.org/officeDocument/2006/relationships/image" Target="../media/image1804.png"/><Relationship Id="rId60" Type="http://schemas.openxmlformats.org/officeDocument/2006/relationships/image" Target="../media/image1777.png"/><Relationship Id="rId81" Type="http://schemas.openxmlformats.org/officeDocument/2006/relationships/customXml" Target="../ink/ink1771.xml"/><Relationship Id="rId135" Type="http://schemas.openxmlformats.org/officeDocument/2006/relationships/customXml" Target="../ink/ink1798.xml"/><Relationship Id="rId156" Type="http://schemas.openxmlformats.org/officeDocument/2006/relationships/image" Target="../media/image1825.png"/><Relationship Id="rId177" Type="http://schemas.openxmlformats.org/officeDocument/2006/relationships/customXml" Target="../ink/ink1819.xml"/><Relationship Id="rId198" Type="http://schemas.openxmlformats.org/officeDocument/2006/relationships/image" Target="../media/image1846.png"/><Relationship Id="rId202" Type="http://schemas.openxmlformats.org/officeDocument/2006/relationships/image" Target="../media/image1848.png"/><Relationship Id="rId223" Type="http://schemas.openxmlformats.org/officeDocument/2006/relationships/customXml" Target="../ink/ink1842.xml"/><Relationship Id="rId18" Type="http://schemas.openxmlformats.org/officeDocument/2006/relationships/image" Target="../media/image1756.png"/><Relationship Id="rId39" Type="http://schemas.openxmlformats.org/officeDocument/2006/relationships/customXml" Target="../ink/ink1750.xml"/><Relationship Id="rId50" Type="http://schemas.openxmlformats.org/officeDocument/2006/relationships/image" Target="../media/image1772.png"/><Relationship Id="rId104" Type="http://schemas.openxmlformats.org/officeDocument/2006/relationships/image" Target="../media/image1799.png"/><Relationship Id="rId125" Type="http://schemas.openxmlformats.org/officeDocument/2006/relationships/customXml" Target="../ink/ink1793.xml"/><Relationship Id="rId146" Type="http://schemas.openxmlformats.org/officeDocument/2006/relationships/image" Target="../media/image1820.png"/><Relationship Id="rId167" Type="http://schemas.openxmlformats.org/officeDocument/2006/relationships/customXml" Target="../ink/ink1814.xml"/><Relationship Id="rId188" Type="http://schemas.openxmlformats.org/officeDocument/2006/relationships/image" Target="../media/image1841.png"/><Relationship Id="rId71" Type="http://schemas.openxmlformats.org/officeDocument/2006/relationships/customXml" Target="../ink/ink1766.xml"/><Relationship Id="rId92" Type="http://schemas.openxmlformats.org/officeDocument/2006/relationships/image" Target="../media/image1793.png"/><Relationship Id="rId213" Type="http://schemas.openxmlformats.org/officeDocument/2006/relationships/customXml" Target="../ink/ink1837.xml"/><Relationship Id="rId234" Type="http://schemas.openxmlformats.org/officeDocument/2006/relationships/image" Target="../media/image1864.png"/><Relationship Id="rId2" Type="http://schemas.openxmlformats.org/officeDocument/2006/relationships/notesSlide" Target="../notesSlides/notesSlide17.xml"/><Relationship Id="rId29" Type="http://schemas.openxmlformats.org/officeDocument/2006/relationships/customXml" Target="../ink/ink1745.xml"/><Relationship Id="rId40" Type="http://schemas.openxmlformats.org/officeDocument/2006/relationships/image" Target="../media/image1767.png"/><Relationship Id="rId115" Type="http://schemas.openxmlformats.org/officeDocument/2006/relationships/customXml" Target="../ink/ink1788.xml"/><Relationship Id="rId136" Type="http://schemas.openxmlformats.org/officeDocument/2006/relationships/image" Target="../media/image1815.png"/><Relationship Id="rId157" Type="http://schemas.openxmlformats.org/officeDocument/2006/relationships/customXml" Target="../ink/ink1809.xml"/><Relationship Id="rId178" Type="http://schemas.openxmlformats.org/officeDocument/2006/relationships/image" Target="../media/image1836.png"/><Relationship Id="rId61" Type="http://schemas.openxmlformats.org/officeDocument/2006/relationships/customXml" Target="../ink/ink1761.xml"/><Relationship Id="rId82" Type="http://schemas.openxmlformats.org/officeDocument/2006/relationships/image" Target="../media/image1788.png"/><Relationship Id="rId199" Type="http://schemas.openxmlformats.org/officeDocument/2006/relationships/customXml" Target="../ink/ink1830.xml"/><Relationship Id="rId203" Type="http://schemas.openxmlformats.org/officeDocument/2006/relationships/customXml" Target="../ink/ink1832.xml"/><Relationship Id="rId19" Type="http://schemas.openxmlformats.org/officeDocument/2006/relationships/customXml" Target="../ink/ink1740.xml"/><Relationship Id="rId224" Type="http://schemas.openxmlformats.org/officeDocument/2006/relationships/image" Target="../media/image1859.png"/><Relationship Id="rId30" Type="http://schemas.openxmlformats.org/officeDocument/2006/relationships/image" Target="../media/image1762.png"/><Relationship Id="rId105" Type="http://schemas.openxmlformats.org/officeDocument/2006/relationships/customXml" Target="../ink/ink1783.xml"/><Relationship Id="rId126" Type="http://schemas.openxmlformats.org/officeDocument/2006/relationships/image" Target="../media/image1810.png"/><Relationship Id="rId147" Type="http://schemas.openxmlformats.org/officeDocument/2006/relationships/customXml" Target="../ink/ink1804.xml"/><Relationship Id="rId168" Type="http://schemas.openxmlformats.org/officeDocument/2006/relationships/image" Target="../media/image1831.png"/><Relationship Id="rId51" Type="http://schemas.openxmlformats.org/officeDocument/2006/relationships/customXml" Target="../ink/ink1756.xml"/><Relationship Id="rId72" Type="http://schemas.openxmlformats.org/officeDocument/2006/relationships/image" Target="../media/image1783.png"/><Relationship Id="rId93" Type="http://schemas.openxmlformats.org/officeDocument/2006/relationships/customXml" Target="../ink/ink1777.xml"/><Relationship Id="rId189" Type="http://schemas.openxmlformats.org/officeDocument/2006/relationships/customXml" Target="../ink/ink1825.xml"/><Relationship Id="rId3" Type="http://schemas.openxmlformats.org/officeDocument/2006/relationships/customXml" Target="../ink/ink1732.xml"/><Relationship Id="rId214" Type="http://schemas.openxmlformats.org/officeDocument/2006/relationships/image" Target="../media/image1854.png"/><Relationship Id="rId235" Type="http://schemas.openxmlformats.org/officeDocument/2006/relationships/customXml" Target="../ink/ink1848.xml"/><Relationship Id="rId116" Type="http://schemas.openxmlformats.org/officeDocument/2006/relationships/image" Target="../media/image1805.png"/><Relationship Id="rId137" Type="http://schemas.openxmlformats.org/officeDocument/2006/relationships/customXml" Target="../ink/ink1799.xml"/><Relationship Id="rId158" Type="http://schemas.openxmlformats.org/officeDocument/2006/relationships/image" Target="../media/image1826.png"/><Relationship Id="rId20" Type="http://schemas.openxmlformats.org/officeDocument/2006/relationships/image" Target="../media/image1757.png"/><Relationship Id="rId41" Type="http://schemas.openxmlformats.org/officeDocument/2006/relationships/customXml" Target="../ink/ink1751.xml"/><Relationship Id="rId62" Type="http://schemas.openxmlformats.org/officeDocument/2006/relationships/image" Target="../media/image1778.png"/><Relationship Id="rId83" Type="http://schemas.openxmlformats.org/officeDocument/2006/relationships/customXml" Target="../ink/ink1772.xml"/><Relationship Id="rId179" Type="http://schemas.openxmlformats.org/officeDocument/2006/relationships/customXml" Target="../ink/ink1820.xml"/></Relationships>
</file>

<file path=ppt/slides/_rels/slide28.xml.rels><?xml version="1.0" encoding="UTF-8" standalone="yes"?>
<Relationships xmlns="http://schemas.openxmlformats.org/package/2006/relationships"><Relationship Id="rId117" Type="http://schemas.openxmlformats.org/officeDocument/2006/relationships/customXml" Target="../ink/ink1907.xml"/><Relationship Id="rId21" Type="http://schemas.openxmlformats.org/officeDocument/2006/relationships/customXml" Target="../ink/ink1859.xml"/><Relationship Id="rId42" Type="http://schemas.openxmlformats.org/officeDocument/2006/relationships/image" Target="../media/image1886.png"/><Relationship Id="rId63" Type="http://schemas.openxmlformats.org/officeDocument/2006/relationships/customXml" Target="../ink/ink1880.xml"/><Relationship Id="rId84" Type="http://schemas.openxmlformats.org/officeDocument/2006/relationships/image" Target="../media/image1907.png"/><Relationship Id="rId138" Type="http://schemas.openxmlformats.org/officeDocument/2006/relationships/image" Target="../media/image1934.png"/><Relationship Id="rId159" Type="http://schemas.openxmlformats.org/officeDocument/2006/relationships/customXml" Target="../ink/ink1928.xml"/><Relationship Id="rId170" Type="http://schemas.openxmlformats.org/officeDocument/2006/relationships/image" Target="../media/image1950.png"/><Relationship Id="rId191" Type="http://schemas.openxmlformats.org/officeDocument/2006/relationships/customXml" Target="../ink/ink1944.xml"/><Relationship Id="rId107" Type="http://schemas.openxmlformats.org/officeDocument/2006/relationships/customXml" Target="../ink/ink1902.xml"/><Relationship Id="rId11" Type="http://schemas.openxmlformats.org/officeDocument/2006/relationships/customXml" Target="../ink/ink1854.xml"/><Relationship Id="rId32" Type="http://schemas.openxmlformats.org/officeDocument/2006/relationships/image" Target="../media/image1881.png"/><Relationship Id="rId53" Type="http://schemas.openxmlformats.org/officeDocument/2006/relationships/customXml" Target="../ink/ink1875.xml"/><Relationship Id="rId74" Type="http://schemas.openxmlformats.org/officeDocument/2006/relationships/image" Target="../media/image1902.png"/><Relationship Id="rId128" Type="http://schemas.openxmlformats.org/officeDocument/2006/relationships/image" Target="../media/image1929.png"/><Relationship Id="rId149" Type="http://schemas.openxmlformats.org/officeDocument/2006/relationships/customXml" Target="../ink/ink1923.xml"/><Relationship Id="rId5" Type="http://schemas.openxmlformats.org/officeDocument/2006/relationships/customXml" Target="../ink/ink1851.xml"/><Relationship Id="rId95" Type="http://schemas.openxmlformats.org/officeDocument/2006/relationships/customXml" Target="../ink/ink1896.xml"/><Relationship Id="rId160" Type="http://schemas.openxmlformats.org/officeDocument/2006/relationships/image" Target="../media/image1945.png"/><Relationship Id="rId181" Type="http://schemas.openxmlformats.org/officeDocument/2006/relationships/customXml" Target="../ink/ink1939.xml"/><Relationship Id="rId22" Type="http://schemas.openxmlformats.org/officeDocument/2006/relationships/image" Target="../media/image1876.png"/><Relationship Id="rId43" Type="http://schemas.openxmlformats.org/officeDocument/2006/relationships/customXml" Target="../ink/ink1870.xml"/><Relationship Id="rId64" Type="http://schemas.openxmlformats.org/officeDocument/2006/relationships/image" Target="../media/image1897.png"/><Relationship Id="rId118" Type="http://schemas.openxmlformats.org/officeDocument/2006/relationships/image" Target="../media/image1924.png"/><Relationship Id="rId139" Type="http://schemas.openxmlformats.org/officeDocument/2006/relationships/customXml" Target="../ink/ink1918.xml"/><Relationship Id="rId85" Type="http://schemas.openxmlformats.org/officeDocument/2006/relationships/customXml" Target="../ink/ink1891.xml"/><Relationship Id="rId150" Type="http://schemas.openxmlformats.org/officeDocument/2006/relationships/image" Target="../media/image1940.png"/><Relationship Id="rId171" Type="http://schemas.openxmlformats.org/officeDocument/2006/relationships/customXml" Target="../ink/ink1934.xml"/><Relationship Id="rId192" Type="http://schemas.openxmlformats.org/officeDocument/2006/relationships/image" Target="../media/image1961.png"/><Relationship Id="rId12" Type="http://schemas.openxmlformats.org/officeDocument/2006/relationships/image" Target="../media/image1871.png"/><Relationship Id="rId33" Type="http://schemas.openxmlformats.org/officeDocument/2006/relationships/customXml" Target="../ink/ink1865.xml"/><Relationship Id="rId108" Type="http://schemas.openxmlformats.org/officeDocument/2006/relationships/image" Target="../media/image1919.png"/><Relationship Id="rId129" Type="http://schemas.openxmlformats.org/officeDocument/2006/relationships/customXml" Target="../ink/ink1913.xml"/><Relationship Id="rId54" Type="http://schemas.openxmlformats.org/officeDocument/2006/relationships/image" Target="../media/image1892.png"/><Relationship Id="rId75" Type="http://schemas.openxmlformats.org/officeDocument/2006/relationships/customXml" Target="../ink/ink1886.xml"/><Relationship Id="rId96" Type="http://schemas.openxmlformats.org/officeDocument/2006/relationships/image" Target="../media/image1913.png"/><Relationship Id="rId140" Type="http://schemas.openxmlformats.org/officeDocument/2006/relationships/image" Target="../media/image1935.png"/><Relationship Id="rId161" Type="http://schemas.openxmlformats.org/officeDocument/2006/relationships/customXml" Target="../ink/ink1929.xml"/><Relationship Id="rId182" Type="http://schemas.openxmlformats.org/officeDocument/2006/relationships/image" Target="../media/image1956.png"/><Relationship Id="rId6" Type="http://schemas.openxmlformats.org/officeDocument/2006/relationships/image" Target="../media/image1868.png"/><Relationship Id="rId23" Type="http://schemas.openxmlformats.org/officeDocument/2006/relationships/customXml" Target="../ink/ink1860.xml"/><Relationship Id="rId119" Type="http://schemas.openxmlformats.org/officeDocument/2006/relationships/customXml" Target="../ink/ink1908.xml"/><Relationship Id="rId44" Type="http://schemas.openxmlformats.org/officeDocument/2006/relationships/image" Target="../media/image1887.png"/><Relationship Id="rId65" Type="http://schemas.openxmlformats.org/officeDocument/2006/relationships/customXml" Target="../ink/ink1881.xml"/><Relationship Id="rId86" Type="http://schemas.openxmlformats.org/officeDocument/2006/relationships/image" Target="../media/image1908.png"/><Relationship Id="rId130" Type="http://schemas.openxmlformats.org/officeDocument/2006/relationships/image" Target="../media/image1930.png"/><Relationship Id="rId151" Type="http://schemas.openxmlformats.org/officeDocument/2006/relationships/customXml" Target="../ink/ink1924.xml"/><Relationship Id="rId172" Type="http://schemas.openxmlformats.org/officeDocument/2006/relationships/image" Target="../media/image1951.png"/><Relationship Id="rId193" Type="http://schemas.openxmlformats.org/officeDocument/2006/relationships/customXml" Target="../ink/ink1945.xml"/><Relationship Id="rId13" Type="http://schemas.openxmlformats.org/officeDocument/2006/relationships/customXml" Target="../ink/ink1855.xml"/><Relationship Id="rId109" Type="http://schemas.openxmlformats.org/officeDocument/2006/relationships/customXml" Target="../ink/ink1903.xml"/><Relationship Id="rId34" Type="http://schemas.openxmlformats.org/officeDocument/2006/relationships/image" Target="../media/image1882.png"/><Relationship Id="rId55" Type="http://schemas.openxmlformats.org/officeDocument/2006/relationships/customXml" Target="../ink/ink1876.xml"/><Relationship Id="rId76" Type="http://schemas.openxmlformats.org/officeDocument/2006/relationships/image" Target="../media/image1903.png"/><Relationship Id="rId97" Type="http://schemas.openxmlformats.org/officeDocument/2006/relationships/customXml" Target="../ink/ink1897.xml"/><Relationship Id="rId120" Type="http://schemas.openxmlformats.org/officeDocument/2006/relationships/image" Target="../media/image1925.png"/><Relationship Id="rId141" Type="http://schemas.openxmlformats.org/officeDocument/2006/relationships/customXml" Target="../ink/ink1919.xml"/><Relationship Id="rId7" Type="http://schemas.openxmlformats.org/officeDocument/2006/relationships/customXml" Target="../ink/ink1852.xml"/><Relationship Id="rId71" Type="http://schemas.openxmlformats.org/officeDocument/2006/relationships/customXml" Target="../ink/ink1884.xml"/><Relationship Id="rId92" Type="http://schemas.openxmlformats.org/officeDocument/2006/relationships/image" Target="../media/image1911.png"/><Relationship Id="rId162" Type="http://schemas.openxmlformats.org/officeDocument/2006/relationships/image" Target="../media/image1946.png"/><Relationship Id="rId183" Type="http://schemas.openxmlformats.org/officeDocument/2006/relationships/customXml" Target="../ink/ink1940.xml"/><Relationship Id="rId2" Type="http://schemas.openxmlformats.org/officeDocument/2006/relationships/notesSlide" Target="../notesSlides/notesSlide18.xml"/><Relationship Id="rId29" Type="http://schemas.openxmlformats.org/officeDocument/2006/relationships/customXml" Target="../ink/ink1863.xml"/><Relationship Id="rId24" Type="http://schemas.openxmlformats.org/officeDocument/2006/relationships/image" Target="../media/image1877.png"/><Relationship Id="rId40" Type="http://schemas.openxmlformats.org/officeDocument/2006/relationships/image" Target="../media/image1885.png"/><Relationship Id="rId45" Type="http://schemas.openxmlformats.org/officeDocument/2006/relationships/customXml" Target="../ink/ink1871.xml"/><Relationship Id="rId66" Type="http://schemas.openxmlformats.org/officeDocument/2006/relationships/image" Target="../media/image1898.png"/><Relationship Id="rId87" Type="http://schemas.openxmlformats.org/officeDocument/2006/relationships/customXml" Target="../ink/ink1892.xml"/><Relationship Id="rId110" Type="http://schemas.openxmlformats.org/officeDocument/2006/relationships/image" Target="../media/image1920.png"/><Relationship Id="rId115" Type="http://schemas.openxmlformats.org/officeDocument/2006/relationships/customXml" Target="../ink/ink1906.xml"/><Relationship Id="rId131" Type="http://schemas.openxmlformats.org/officeDocument/2006/relationships/customXml" Target="../ink/ink1914.xml"/><Relationship Id="rId136" Type="http://schemas.openxmlformats.org/officeDocument/2006/relationships/image" Target="../media/image1933.png"/><Relationship Id="rId157" Type="http://schemas.openxmlformats.org/officeDocument/2006/relationships/customXml" Target="../ink/ink1927.xml"/><Relationship Id="rId178" Type="http://schemas.openxmlformats.org/officeDocument/2006/relationships/image" Target="../media/image1954.png"/><Relationship Id="rId61" Type="http://schemas.openxmlformats.org/officeDocument/2006/relationships/customXml" Target="../ink/ink1879.xml"/><Relationship Id="rId82" Type="http://schemas.openxmlformats.org/officeDocument/2006/relationships/image" Target="../media/image1906.png"/><Relationship Id="rId152" Type="http://schemas.openxmlformats.org/officeDocument/2006/relationships/image" Target="../media/image1941.png"/><Relationship Id="rId173" Type="http://schemas.openxmlformats.org/officeDocument/2006/relationships/customXml" Target="../ink/ink1935.xml"/><Relationship Id="rId194" Type="http://schemas.openxmlformats.org/officeDocument/2006/relationships/image" Target="../media/image1962.png"/><Relationship Id="rId199" Type="http://schemas.openxmlformats.org/officeDocument/2006/relationships/customXml" Target="../ink/ink1948.xml"/><Relationship Id="rId19" Type="http://schemas.openxmlformats.org/officeDocument/2006/relationships/customXml" Target="../ink/ink1858.xml"/><Relationship Id="rId14" Type="http://schemas.openxmlformats.org/officeDocument/2006/relationships/image" Target="../media/image1872.png"/><Relationship Id="rId30" Type="http://schemas.openxmlformats.org/officeDocument/2006/relationships/image" Target="../media/image1880.png"/><Relationship Id="rId35" Type="http://schemas.openxmlformats.org/officeDocument/2006/relationships/customXml" Target="../ink/ink1866.xml"/><Relationship Id="rId56" Type="http://schemas.openxmlformats.org/officeDocument/2006/relationships/image" Target="../media/image1893.png"/><Relationship Id="rId77" Type="http://schemas.openxmlformats.org/officeDocument/2006/relationships/customXml" Target="../ink/ink1887.xml"/><Relationship Id="rId100" Type="http://schemas.openxmlformats.org/officeDocument/2006/relationships/image" Target="../media/image1915.png"/><Relationship Id="rId105" Type="http://schemas.openxmlformats.org/officeDocument/2006/relationships/customXml" Target="../ink/ink1901.xml"/><Relationship Id="rId126" Type="http://schemas.openxmlformats.org/officeDocument/2006/relationships/image" Target="../media/image1928.png"/><Relationship Id="rId147" Type="http://schemas.openxmlformats.org/officeDocument/2006/relationships/customXml" Target="../ink/ink1922.xml"/><Relationship Id="rId168" Type="http://schemas.openxmlformats.org/officeDocument/2006/relationships/image" Target="../media/image1949.png"/><Relationship Id="rId8" Type="http://schemas.openxmlformats.org/officeDocument/2006/relationships/image" Target="../media/image1869.png"/><Relationship Id="rId51" Type="http://schemas.openxmlformats.org/officeDocument/2006/relationships/customXml" Target="../ink/ink1874.xml"/><Relationship Id="rId72" Type="http://schemas.openxmlformats.org/officeDocument/2006/relationships/image" Target="../media/image1901.png"/><Relationship Id="rId93" Type="http://schemas.openxmlformats.org/officeDocument/2006/relationships/customXml" Target="../ink/ink1895.xml"/><Relationship Id="rId98" Type="http://schemas.openxmlformats.org/officeDocument/2006/relationships/image" Target="../media/image1914.png"/><Relationship Id="rId121" Type="http://schemas.openxmlformats.org/officeDocument/2006/relationships/customXml" Target="../ink/ink1909.xml"/><Relationship Id="rId142" Type="http://schemas.openxmlformats.org/officeDocument/2006/relationships/image" Target="../media/image1936.png"/><Relationship Id="rId163" Type="http://schemas.openxmlformats.org/officeDocument/2006/relationships/customXml" Target="../ink/ink1930.xml"/><Relationship Id="rId184" Type="http://schemas.openxmlformats.org/officeDocument/2006/relationships/image" Target="../media/image1957.png"/><Relationship Id="rId189" Type="http://schemas.openxmlformats.org/officeDocument/2006/relationships/customXml" Target="../ink/ink1943.xml"/><Relationship Id="rId3" Type="http://schemas.openxmlformats.org/officeDocument/2006/relationships/customXml" Target="../ink/ink1850.xml"/><Relationship Id="rId25" Type="http://schemas.openxmlformats.org/officeDocument/2006/relationships/customXml" Target="../ink/ink1861.xml"/><Relationship Id="rId46" Type="http://schemas.openxmlformats.org/officeDocument/2006/relationships/image" Target="../media/image1888.png"/><Relationship Id="rId67" Type="http://schemas.openxmlformats.org/officeDocument/2006/relationships/customXml" Target="../ink/ink1882.xml"/><Relationship Id="rId116" Type="http://schemas.openxmlformats.org/officeDocument/2006/relationships/image" Target="../media/image1923.png"/><Relationship Id="rId137" Type="http://schemas.openxmlformats.org/officeDocument/2006/relationships/customXml" Target="../ink/ink1917.xml"/><Relationship Id="rId158" Type="http://schemas.openxmlformats.org/officeDocument/2006/relationships/image" Target="../media/image1944.png"/><Relationship Id="rId20" Type="http://schemas.openxmlformats.org/officeDocument/2006/relationships/image" Target="../media/image1875.png"/><Relationship Id="rId41" Type="http://schemas.openxmlformats.org/officeDocument/2006/relationships/customXml" Target="../ink/ink1869.xml"/><Relationship Id="rId62" Type="http://schemas.openxmlformats.org/officeDocument/2006/relationships/image" Target="../media/image1896.png"/><Relationship Id="rId83" Type="http://schemas.openxmlformats.org/officeDocument/2006/relationships/customXml" Target="../ink/ink1890.xml"/><Relationship Id="rId88" Type="http://schemas.openxmlformats.org/officeDocument/2006/relationships/image" Target="../media/image1909.png"/><Relationship Id="rId111" Type="http://schemas.openxmlformats.org/officeDocument/2006/relationships/customXml" Target="../ink/ink1904.xml"/><Relationship Id="rId132" Type="http://schemas.openxmlformats.org/officeDocument/2006/relationships/image" Target="../media/image1931.png"/><Relationship Id="rId153" Type="http://schemas.openxmlformats.org/officeDocument/2006/relationships/customXml" Target="../ink/ink1925.xml"/><Relationship Id="rId174" Type="http://schemas.openxmlformats.org/officeDocument/2006/relationships/image" Target="../media/image1952.png"/><Relationship Id="rId179" Type="http://schemas.openxmlformats.org/officeDocument/2006/relationships/customXml" Target="../ink/ink1938.xml"/><Relationship Id="rId195" Type="http://schemas.openxmlformats.org/officeDocument/2006/relationships/customXml" Target="../ink/ink1946.xml"/><Relationship Id="rId190" Type="http://schemas.openxmlformats.org/officeDocument/2006/relationships/image" Target="../media/image1960.png"/><Relationship Id="rId15" Type="http://schemas.openxmlformats.org/officeDocument/2006/relationships/customXml" Target="../ink/ink1856.xml"/><Relationship Id="rId36" Type="http://schemas.openxmlformats.org/officeDocument/2006/relationships/image" Target="../media/image1883.png"/><Relationship Id="rId57" Type="http://schemas.openxmlformats.org/officeDocument/2006/relationships/customXml" Target="../ink/ink1877.xml"/><Relationship Id="rId106" Type="http://schemas.openxmlformats.org/officeDocument/2006/relationships/image" Target="../media/image1918.png"/><Relationship Id="rId127" Type="http://schemas.openxmlformats.org/officeDocument/2006/relationships/customXml" Target="../ink/ink1912.xml"/><Relationship Id="rId10" Type="http://schemas.openxmlformats.org/officeDocument/2006/relationships/image" Target="../media/image1870.png"/><Relationship Id="rId31" Type="http://schemas.openxmlformats.org/officeDocument/2006/relationships/customXml" Target="../ink/ink1864.xml"/><Relationship Id="rId52" Type="http://schemas.openxmlformats.org/officeDocument/2006/relationships/image" Target="../media/image1891.png"/><Relationship Id="rId73" Type="http://schemas.openxmlformats.org/officeDocument/2006/relationships/customXml" Target="../ink/ink1885.xml"/><Relationship Id="rId78" Type="http://schemas.openxmlformats.org/officeDocument/2006/relationships/image" Target="../media/image1904.png"/><Relationship Id="rId94" Type="http://schemas.openxmlformats.org/officeDocument/2006/relationships/image" Target="../media/image1912.png"/><Relationship Id="rId99" Type="http://schemas.openxmlformats.org/officeDocument/2006/relationships/customXml" Target="../ink/ink1898.xml"/><Relationship Id="rId101" Type="http://schemas.openxmlformats.org/officeDocument/2006/relationships/customXml" Target="../ink/ink1899.xml"/><Relationship Id="rId122" Type="http://schemas.openxmlformats.org/officeDocument/2006/relationships/image" Target="../media/image1926.png"/><Relationship Id="rId143" Type="http://schemas.openxmlformats.org/officeDocument/2006/relationships/customXml" Target="../ink/ink1920.xml"/><Relationship Id="rId148" Type="http://schemas.openxmlformats.org/officeDocument/2006/relationships/image" Target="../media/image1939.png"/><Relationship Id="rId164" Type="http://schemas.openxmlformats.org/officeDocument/2006/relationships/image" Target="../media/image1947.png"/><Relationship Id="rId169" Type="http://schemas.openxmlformats.org/officeDocument/2006/relationships/customXml" Target="../ink/ink1933.xml"/><Relationship Id="rId185" Type="http://schemas.openxmlformats.org/officeDocument/2006/relationships/customXml" Target="../ink/ink1941.xml"/><Relationship Id="rId4" Type="http://schemas.openxmlformats.org/officeDocument/2006/relationships/image" Target="../media/image1867.png"/><Relationship Id="rId9" Type="http://schemas.openxmlformats.org/officeDocument/2006/relationships/customXml" Target="../ink/ink1853.xml"/><Relationship Id="rId180" Type="http://schemas.openxmlformats.org/officeDocument/2006/relationships/image" Target="../media/image1955.png"/><Relationship Id="rId26" Type="http://schemas.openxmlformats.org/officeDocument/2006/relationships/image" Target="../media/image1878.png"/><Relationship Id="rId47" Type="http://schemas.openxmlformats.org/officeDocument/2006/relationships/customXml" Target="../ink/ink1872.xml"/><Relationship Id="rId68" Type="http://schemas.openxmlformats.org/officeDocument/2006/relationships/image" Target="../media/image1899.png"/><Relationship Id="rId89" Type="http://schemas.openxmlformats.org/officeDocument/2006/relationships/customXml" Target="../ink/ink1893.xml"/><Relationship Id="rId112" Type="http://schemas.openxmlformats.org/officeDocument/2006/relationships/image" Target="../media/image1921.png"/><Relationship Id="rId133" Type="http://schemas.openxmlformats.org/officeDocument/2006/relationships/customXml" Target="../ink/ink1915.xml"/><Relationship Id="rId154" Type="http://schemas.openxmlformats.org/officeDocument/2006/relationships/image" Target="../media/image1942.png"/><Relationship Id="rId175" Type="http://schemas.openxmlformats.org/officeDocument/2006/relationships/customXml" Target="../ink/ink1936.xml"/><Relationship Id="rId196" Type="http://schemas.openxmlformats.org/officeDocument/2006/relationships/image" Target="../media/image1963.png"/><Relationship Id="rId200" Type="http://schemas.openxmlformats.org/officeDocument/2006/relationships/image" Target="../media/image1965.png"/><Relationship Id="rId16" Type="http://schemas.openxmlformats.org/officeDocument/2006/relationships/image" Target="../media/image1873.png"/><Relationship Id="rId37" Type="http://schemas.openxmlformats.org/officeDocument/2006/relationships/customXml" Target="../ink/ink1867.xml"/><Relationship Id="rId58" Type="http://schemas.openxmlformats.org/officeDocument/2006/relationships/image" Target="../media/image1894.png"/><Relationship Id="rId79" Type="http://schemas.openxmlformats.org/officeDocument/2006/relationships/customXml" Target="../ink/ink1888.xml"/><Relationship Id="rId102" Type="http://schemas.openxmlformats.org/officeDocument/2006/relationships/image" Target="../media/image1916.png"/><Relationship Id="rId123" Type="http://schemas.openxmlformats.org/officeDocument/2006/relationships/customXml" Target="../ink/ink1910.xml"/><Relationship Id="rId144" Type="http://schemas.openxmlformats.org/officeDocument/2006/relationships/image" Target="../media/image1937.png"/><Relationship Id="rId90" Type="http://schemas.openxmlformats.org/officeDocument/2006/relationships/image" Target="../media/image1910.png"/><Relationship Id="rId165" Type="http://schemas.openxmlformats.org/officeDocument/2006/relationships/customXml" Target="../ink/ink1931.xml"/><Relationship Id="rId186" Type="http://schemas.openxmlformats.org/officeDocument/2006/relationships/image" Target="../media/image1958.png"/><Relationship Id="rId27" Type="http://schemas.openxmlformats.org/officeDocument/2006/relationships/customXml" Target="../ink/ink1862.xml"/><Relationship Id="rId48" Type="http://schemas.openxmlformats.org/officeDocument/2006/relationships/image" Target="../media/image1889.png"/><Relationship Id="rId69" Type="http://schemas.openxmlformats.org/officeDocument/2006/relationships/customXml" Target="../ink/ink1883.xml"/><Relationship Id="rId113" Type="http://schemas.openxmlformats.org/officeDocument/2006/relationships/customXml" Target="../ink/ink1905.xml"/><Relationship Id="rId134" Type="http://schemas.openxmlformats.org/officeDocument/2006/relationships/image" Target="../media/image1932.png"/><Relationship Id="rId80" Type="http://schemas.openxmlformats.org/officeDocument/2006/relationships/image" Target="../media/image1905.png"/><Relationship Id="rId155" Type="http://schemas.openxmlformats.org/officeDocument/2006/relationships/customXml" Target="../ink/ink1926.xml"/><Relationship Id="rId176" Type="http://schemas.openxmlformats.org/officeDocument/2006/relationships/image" Target="../media/image1953.png"/><Relationship Id="rId197" Type="http://schemas.openxmlformats.org/officeDocument/2006/relationships/customXml" Target="../ink/ink1947.xml"/><Relationship Id="rId17" Type="http://schemas.openxmlformats.org/officeDocument/2006/relationships/customXml" Target="../ink/ink1857.xml"/><Relationship Id="rId38" Type="http://schemas.openxmlformats.org/officeDocument/2006/relationships/image" Target="../media/image1884.png"/><Relationship Id="rId59" Type="http://schemas.openxmlformats.org/officeDocument/2006/relationships/customXml" Target="../ink/ink1878.xml"/><Relationship Id="rId103" Type="http://schemas.openxmlformats.org/officeDocument/2006/relationships/customXml" Target="../ink/ink1900.xml"/><Relationship Id="rId124" Type="http://schemas.openxmlformats.org/officeDocument/2006/relationships/image" Target="../media/image1927.png"/><Relationship Id="rId70" Type="http://schemas.openxmlformats.org/officeDocument/2006/relationships/image" Target="../media/image1900.png"/><Relationship Id="rId91" Type="http://schemas.openxmlformats.org/officeDocument/2006/relationships/customXml" Target="../ink/ink1894.xml"/><Relationship Id="rId145" Type="http://schemas.openxmlformats.org/officeDocument/2006/relationships/customXml" Target="../ink/ink1921.xml"/><Relationship Id="rId166" Type="http://schemas.openxmlformats.org/officeDocument/2006/relationships/image" Target="../media/image1948.png"/><Relationship Id="rId187" Type="http://schemas.openxmlformats.org/officeDocument/2006/relationships/customXml" Target="../ink/ink1942.xml"/><Relationship Id="rId1" Type="http://schemas.openxmlformats.org/officeDocument/2006/relationships/slideLayout" Target="../slideLayouts/slideLayout4.xml"/><Relationship Id="rId28" Type="http://schemas.openxmlformats.org/officeDocument/2006/relationships/image" Target="../media/image1879.png"/><Relationship Id="rId49" Type="http://schemas.openxmlformats.org/officeDocument/2006/relationships/customXml" Target="../ink/ink1873.xml"/><Relationship Id="rId114" Type="http://schemas.openxmlformats.org/officeDocument/2006/relationships/image" Target="../media/image1922.png"/><Relationship Id="rId60" Type="http://schemas.openxmlformats.org/officeDocument/2006/relationships/image" Target="../media/image1895.png"/><Relationship Id="rId81" Type="http://schemas.openxmlformats.org/officeDocument/2006/relationships/customXml" Target="../ink/ink1889.xml"/><Relationship Id="rId135" Type="http://schemas.openxmlformats.org/officeDocument/2006/relationships/customXml" Target="../ink/ink1916.xml"/><Relationship Id="rId156" Type="http://schemas.openxmlformats.org/officeDocument/2006/relationships/image" Target="../media/image1943.png"/><Relationship Id="rId177" Type="http://schemas.openxmlformats.org/officeDocument/2006/relationships/customXml" Target="../ink/ink1937.xml"/><Relationship Id="rId198" Type="http://schemas.openxmlformats.org/officeDocument/2006/relationships/image" Target="../media/image1964.png"/><Relationship Id="rId18" Type="http://schemas.openxmlformats.org/officeDocument/2006/relationships/image" Target="../media/image1874.png"/><Relationship Id="rId39" Type="http://schemas.openxmlformats.org/officeDocument/2006/relationships/customXml" Target="../ink/ink1868.xml"/><Relationship Id="rId50" Type="http://schemas.openxmlformats.org/officeDocument/2006/relationships/image" Target="../media/image1890.png"/><Relationship Id="rId104" Type="http://schemas.openxmlformats.org/officeDocument/2006/relationships/image" Target="../media/image1917.png"/><Relationship Id="rId125" Type="http://schemas.openxmlformats.org/officeDocument/2006/relationships/customXml" Target="../ink/ink1911.xml"/><Relationship Id="rId146" Type="http://schemas.openxmlformats.org/officeDocument/2006/relationships/image" Target="../media/image1938.png"/><Relationship Id="rId167" Type="http://schemas.openxmlformats.org/officeDocument/2006/relationships/customXml" Target="../ink/ink1932.xml"/><Relationship Id="rId188" Type="http://schemas.openxmlformats.org/officeDocument/2006/relationships/image" Target="../media/image1959.png"/></Relationships>
</file>

<file path=ppt/slides/_rels/slide29.xml.rels><?xml version="1.0" encoding="UTF-8" standalone="yes"?>
<Relationships xmlns="http://schemas.openxmlformats.org/package/2006/relationships"><Relationship Id="rId117" Type="http://schemas.openxmlformats.org/officeDocument/2006/relationships/customXml" Target="../ink/ink2006.xml"/><Relationship Id="rId21" Type="http://schemas.openxmlformats.org/officeDocument/2006/relationships/customXml" Target="../ink/ink1958.xml"/><Relationship Id="rId42" Type="http://schemas.openxmlformats.org/officeDocument/2006/relationships/image" Target="../media/image1985.png"/><Relationship Id="rId63" Type="http://schemas.openxmlformats.org/officeDocument/2006/relationships/customXml" Target="../ink/ink1979.xml"/><Relationship Id="rId84" Type="http://schemas.openxmlformats.org/officeDocument/2006/relationships/image" Target="../media/image2006.png"/><Relationship Id="rId138" Type="http://schemas.openxmlformats.org/officeDocument/2006/relationships/image" Target="../media/image2033.png"/><Relationship Id="rId159" Type="http://schemas.openxmlformats.org/officeDocument/2006/relationships/customXml" Target="../ink/ink2027.xml"/><Relationship Id="rId170" Type="http://schemas.openxmlformats.org/officeDocument/2006/relationships/image" Target="../media/image2049.png"/><Relationship Id="rId191" Type="http://schemas.openxmlformats.org/officeDocument/2006/relationships/customXml" Target="../ink/ink2043.xml"/><Relationship Id="rId205" Type="http://schemas.openxmlformats.org/officeDocument/2006/relationships/customXml" Target="../ink/ink2050.xml"/><Relationship Id="rId226" Type="http://schemas.openxmlformats.org/officeDocument/2006/relationships/image" Target="../media/image2077.png"/><Relationship Id="rId107" Type="http://schemas.openxmlformats.org/officeDocument/2006/relationships/customXml" Target="../ink/ink2001.xml"/><Relationship Id="rId11" Type="http://schemas.openxmlformats.org/officeDocument/2006/relationships/customXml" Target="../ink/ink1953.xml"/><Relationship Id="rId32" Type="http://schemas.openxmlformats.org/officeDocument/2006/relationships/image" Target="../media/image1980.png"/><Relationship Id="rId53" Type="http://schemas.openxmlformats.org/officeDocument/2006/relationships/customXml" Target="../ink/ink1974.xml"/><Relationship Id="rId74" Type="http://schemas.openxmlformats.org/officeDocument/2006/relationships/image" Target="../media/image2001.png"/><Relationship Id="rId128" Type="http://schemas.openxmlformats.org/officeDocument/2006/relationships/image" Target="../media/image2028.png"/><Relationship Id="rId149" Type="http://schemas.openxmlformats.org/officeDocument/2006/relationships/customXml" Target="../ink/ink2022.xml"/><Relationship Id="rId5" Type="http://schemas.openxmlformats.org/officeDocument/2006/relationships/customXml" Target="../ink/ink1950.xml"/><Relationship Id="rId95" Type="http://schemas.openxmlformats.org/officeDocument/2006/relationships/customXml" Target="../ink/ink1995.xml"/><Relationship Id="rId160" Type="http://schemas.openxmlformats.org/officeDocument/2006/relationships/image" Target="../media/image2044.png"/><Relationship Id="rId181" Type="http://schemas.openxmlformats.org/officeDocument/2006/relationships/customXml" Target="../ink/ink2038.xml"/><Relationship Id="rId216" Type="http://schemas.openxmlformats.org/officeDocument/2006/relationships/image" Target="../media/image2072.png"/><Relationship Id="rId237" Type="http://schemas.openxmlformats.org/officeDocument/2006/relationships/customXml" Target="../ink/ink2066.xml"/><Relationship Id="rId22" Type="http://schemas.openxmlformats.org/officeDocument/2006/relationships/image" Target="../media/image1975.png"/><Relationship Id="rId43" Type="http://schemas.openxmlformats.org/officeDocument/2006/relationships/customXml" Target="../ink/ink1969.xml"/><Relationship Id="rId64" Type="http://schemas.openxmlformats.org/officeDocument/2006/relationships/image" Target="../media/image1996.png"/><Relationship Id="rId118" Type="http://schemas.openxmlformats.org/officeDocument/2006/relationships/image" Target="../media/image2023.png"/><Relationship Id="rId139" Type="http://schemas.openxmlformats.org/officeDocument/2006/relationships/customXml" Target="../ink/ink2017.xml"/><Relationship Id="rId85" Type="http://schemas.openxmlformats.org/officeDocument/2006/relationships/customXml" Target="../ink/ink1990.xml"/><Relationship Id="rId150" Type="http://schemas.openxmlformats.org/officeDocument/2006/relationships/image" Target="../media/image2039.png"/><Relationship Id="rId171" Type="http://schemas.openxmlformats.org/officeDocument/2006/relationships/customXml" Target="../ink/ink2033.xml"/><Relationship Id="rId192" Type="http://schemas.openxmlformats.org/officeDocument/2006/relationships/image" Target="../media/image2060.png"/><Relationship Id="rId206" Type="http://schemas.openxmlformats.org/officeDocument/2006/relationships/image" Target="../media/image2067.png"/><Relationship Id="rId227" Type="http://schemas.openxmlformats.org/officeDocument/2006/relationships/customXml" Target="../ink/ink2061.xml"/><Relationship Id="rId12" Type="http://schemas.openxmlformats.org/officeDocument/2006/relationships/image" Target="../media/image1970.png"/><Relationship Id="rId33" Type="http://schemas.openxmlformats.org/officeDocument/2006/relationships/customXml" Target="../ink/ink1964.xml"/><Relationship Id="rId108" Type="http://schemas.openxmlformats.org/officeDocument/2006/relationships/image" Target="../media/image2018.png"/><Relationship Id="rId129" Type="http://schemas.openxmlformats.org/officeDocument/2006/relationships/customXml" Target="../ink/ink2012.xml"/><Relationship Id="rId54" Type="http://schemas.openxmlformats.org/officeDocument/2006/relationships/image" Target="../media/image1991.png"/><Relationship Id="rId75" Type="http://schemas.openxmlformats.org/officeDocument/2006/relationships/customXml" Target="../ink/ink1985.xml"/><Relationship Id="rId96" Type="http://schemas.openxmlformats.org/officeDocument/2006/relationships/image" Target="../media/image2012.png"/><Relationship Id="rId140" Type="http://schemas.openxmlformats.org/officeDocument/2006/relationships/image" Target="../media/image2034.png"/><Relationship Id="rId161" Type="http://schemas.openxmlformats.org/officeDocument/2006/relationships/customXml" Target="../ink/ink2028.xml"/><Relationship Id="rId182" Type="http://schemas.openxmlformats.org/officeDocument/2006/relationships/image" Target="../media/image2055.png"/><Relationship Id="rId217" Type="http://schemas.openxmlformats.org/officeDocument/2006/relationships/customXml" Target="../ink/ink2056.xml"/><Relationship Id="rId6" Type="http://schemas.openxmlformats.org/officeDocument/2006/relationships/image" Target="../media/image1967.png"/><Relationship Id="rId238" Type="http://schemas.openxmlformats.org/officeDocument/2006/relationships/image" Target="../media/image2083.png"/><Relationship Id="rId23" Type="http://schemas.openxmlformats.org/officeDocument/2006/relationships/customXml" Target="../ink/ink1959.xml"/><Relationship Id="rId119" Type="http://schemas.openxmlformats.org/officeDocument/2006/relationships/customXml" Target="../ink/ink2007.xml"/><Relationship Id="rId44" Type="http://schemas.openxmlformats.org/officeDocument/2006/relationships/image" Target="../media/image1986.png"/><Relationship Id="rId65" Type="http://schemas.openxmlformats.org/officeDocument/2006/relationships/customXml" Target="../ink/ink1980.xml"/><Relationship Id="rId86" Type="http://schemas.openxmlformats.org/officeDocument/2006/relationships/image" Target="../media/image2007.png"/><Relationship Id="rId130" Type="http://schemas.openxmlformats.org/officeDocument/2006/relationships/image" Target="../media/image2029.png"/><Relationship Id="rId151" Type="http://schemas.openxmlformats.org/officeDocument/2006/relationships/customXml" Target="../ink/ink2023.xml"/><Relationship Id="rId172" Type="http://schemas.openxmlformats.org/officeDocument/2006/relationships/image" Target="../media/image2050.png"/><Relationship Id="rId193" Type="http://schemas.openxmlformats.org/officeDocument/2006/relationships/customXml" Target="../ink/ink2044.xml"/><Relationship Id="rId207" Type="http://schemas.openxmlformats.org/officeDocument/2006/relationships/customXml" Target="../ink/ink2051.xml"/><Relationship Id="rId228" Type="http://schemas.openxmlformats.org/officeDocument/2006/relationships/image" Target="../media/image2078.png"/><Relationship Id="rId13" Type="http://schemas.openxmlformats.org/officeDocument/2006/relationships/customXml" Target="../ink/ink1954.xml"/><Relationship Id="rId109" Type="http://schemas.openxmlformats.org/officeDocument/2006/relationships/customXml" Target="../ink/ink2002.xml"/><Relationship Id="rId34" Type="http://schemas.openxmlformats.org/officeDocument/2006/relationships/image" Target="../media/image1981.png"/><Relationship Id="rId55" Type="http://schemas.openxmlformats.org/officeDocument/2006/relationships/customXml" Target="../ink/ink1975.xml"/><Relationship Id="rId76" Type="http://schemas.openxmlformats.org/officeDocument/2006/relationships/image" Target="../media/image2002.png"/><Relationship Id="rId97" Type="http://schemas.openxmlformats.org/officeDocument/2006/relationships/customXml" Target="../ink/ink1996.xml"/><Relationship Id="rId120" Type="http://schemas.openxmlformats.org/officeDocument/2006/relationships/image" Target="../media/image2024.png"/><Relationship Id="rId141" Type="http://schemas.openxmlformats.org/officeDocument/2006/relationships/customXml" Target="../ink/ink2018.xml"/><Relationship Id="rId7" Type="http://schemas.openxmlformats.org/officeDocument/2006/relationships/customXml" Target="../ink/ink1951.xml"/><Relationship Id="rId162" Type="http://schemas.openxmlformats.org/officeDocument/2006/relationships/image" Target="../media/image2045.png"/><Relationship Id="rId183" Type="http://schemas.openxmlformats.org/officeDocument/2006/relationships/customXml" Target="../ink/ink2039.xml"/><Relationship Id="rId218" Type="http://schemas.openxmlformats.org/officeDocument/2006/relationships/image" Target="../media/image2073.png"/><Relationship Id="rId24" Type="http://schemas.openxmlformats.org/officeDocument/2006/relationships/image" Target="../media/image1976.png"/><Relationship Id="rId45" Type="http://schemas.openxmlformats.org/officeDocument/2006/relationships/customXml" Target="../ink/ink1970.xml"/><Relationship Id="rId66" Type="http://schemas.openxmlformats.org/officeDocument/2006/relationships/image" Target="../media/image1997.png"/><Relationship Id="rId87" Type="http://schemas.openxmlformats.org/officeDocument/2006/relationships/customXml" Target="../ink/ink1991.xml"/><Relationship Id="rId110" Type="http://schemas.openxmlformats.org/officeDocument/2006/relationships/image" Target="../media/image2019.png"/><Relationship Id="rId131" Type="http://schemas.openxmlformats.org/officeDocument/2006/relationships/customXml" Target="../ink/ink2013.xml"/><Relationship Id="rId152" Type="http://schemas.openxmlformats.org/officeDocument/2006/relationships/image" Target="../media/image2040.png"/><Relationship Id="rId173" Type="http://schemas.openxmlformats.org/officeDocument/2006/relationships/customXml" Target="../ink/ink2034.xml"/><Relationship Id="rId194" Type="http://schemas.openxmlformats.org/officeDocument/2006/relationships/image" Target="../media/image2061.png"/><Relationship Id="rId208" Type="http://schemas.openxmlformats.org/officeDocument/2006/relationships/image" Target="../media/image2068.png"/><Relationship Id="rId229" Type="http://schemas.openxmlformats.org/officeDocument/2006/relationships/customXml" Target="../ink/ink2062.xml"/><Relationship Id="rId14" Type="http://schemas.openxmlformats.org/officeDocument/2006/relationships/image" Target="../media/image1971.png"/><Relationship Id="rId35" Type="http://schemas.openxmlformats.org/officeDocument/2006/relationships/customXml" Target="../ink/ink1965.xml"/><Relationship Id="rId56" Type="http://schemas.openxmlformats.org/officeDocument/2006/relationships/image" Target="../media/image1992.png"/><Relationship Id="rId77" Type="http://schemas.openxmlformats.org/officeDocument/2006/relationships/customXml" Target="../ink/ink1986.xml"/><Relationship Id="rId100" Type="http://schemas.openxmlformats.org/officeDocument/2006/relationships/image" Target="../media/image2014.png"/><Relationship Id="rId8" Type="http://schemas.openxmlformats.org/officeDocument/2006/relationships/image" Target="../media/image1968.png"/><Relationship Id="rId98" Type="http://schemas.openxmlformats.org/officeDocument/2006/relationships/image" Target="../media/image2013.png"/><Relationship Id="rId121" Type="http://schemas.openxmlformats.org/officeDocument/2006/relationships/customXml" Target="../ink/ink2008.xml"/><Relationship Id="rId142" Type="http://schemas.openxmlformats.org/officeDocument/2006/relationships/image" Target="../media/image2035.png"/><Relationship Id="rId163" Type="http://schemas.openxmlformats.org/officeDocument/2006/relationships/customXml" Target="../ink/ink2029.xml"/><Relationship Id="rId184" Type="http://schemas.openxmlformats.org/officeDocument/2006/relationships/image" Target="../media/image2056.png"/><Relationship Id="rId219" Type="http://schemas.openxmlformats.org/officeDocument/2006/relationships/customXml" Target="../ink/ink2057.xml"/><Relationship Id="rId230" Type="http://schemas.openxmlformats.org/officeDocument/2006/relationships/image" Target="../media/image2079.png"/><Relationship Id="rId25" Type="http://schemas.openxmlformats.org/officeDocument/2006/relationships/customXml" Target="../ink/ink1960.xml"/><Relationship Id="rId46" Type="http://schemas.openxmlformats.org/officeDocument/2006/relationships/image" Target="../media/image1987.png"/><Relationship Id="rId67" Type="http://schemas.openxmlformats.org/officeDocument/2006/relationships/customXml" Target="../ink/ink1981.xml"/><Relationship Id="rId88" Type="http://schemas.openxmlformats.org/officeDocument/2006/relationships/image" Target="../media/image2008.png"/><Relationship Id="rId111" Type="http://schemas.openxmlformats.org/officeDocument/2006/relationships/customXml" Target="../ink/ink2003.xml"/><Relationship Id="rId132" Type="http://schemas.openxmlformats.org/officeDocument/2006/relationships/image" Target="../media/image2030.png"/><Relationship Id="rId153" Type="http://schemas.openxmlformats.org/officeDocument/2006/relationships/customXml" Target="../ink/ink2024.xml"/><Relationship Id="rId174" Type="http://schemas.openxmlformats.org/officeDocument/2006/relationships/image" Target="../media/image2051.png"/><Relationship Id="rId195" Type="http://schemas.openxmlformats.org/officeDocument/2006/relationships/customXml" Target="../ink/ink2045.xml"/><Relationship Id="rId209" Type="http://schemas.openxmlformats.org/officeDocument/2006/relationships/customXml" Target="../ink/ink2052.xml"/><Relationship Id="rId190" Type="http://schemas.openxmlformats.org/officeDocument/2006/relationships/image" Target="../media/image2059.png"/><Relationship Id="rId204" Type="http://schemas.openxmlformats.org/officeDocument/2006/relationships/image" Target="../media/image2066.png"/><Relationship Id="rId220" Type="http://schemas.openxmlformats.org/officeDocument/2006/relationships/image" Target="../media/image2074.png"/><Relationship Id="rId225" Type="http://schemas.openxmlformats.org/officeDocument/2006/relationships/customXml" Target="../ink/ink2060.xml"/><Relationship Id="rId15" Type="http://schemas.openxmlformats.org/officeDocument/2006/relationships/customXml" Target="../ink/ink1955.xml"/><Relationship Id="rId36" Type="http://schemas.openxmlformats.org/officeDocument/2006/relationships/image" Target="../media/image1982.png"/><Relationship Id="rId57" Type="http://schemas.openxmlformats.org/officeDocument/2006/relationships/customXml" Target="../ink/ink1976.xml"/><Relationship Id="rId106" Type="http://schemas.openxmlformats.org/officeDocument/2006/relationships/image" Target="../media/image2017.png"/><Relationship Id="rId127" Type="http://schemas.openxmlformats.org/officeDocument/2006/relationships/customXml" Target="../ink/ink2011.xml"/><Relationship Id="rId10" Type="http://schemas.openxmlformats.org/officeDocument/2006/relationships/image" Target="../media/image1969.png"/><Relationship Id="rId31" Type="http://schemas.openxmlformats.org/officeDocument/2006/relationships/customXml" Target="../ink/ink1963.xml"/><Relationship Id="rId52" Type="http://schemas.openxmlformats.org/officeDocument/2006/relationships/image" Target="../media/image1990.png"/><Relationship Id="rId73" Type="http://schemas.openxmlformats.org/officeDocument/2006/relationships/customXml" Target="../ink/ink1984.xml"/><Relationship Id="rId78" Type="http://schemas.openxmlformats.org/officeDocument/2006/relationships/image" Target="../media/image2003.png"/><Relationship Id="rId94" Type="http://schemas.openxmlformats.org/officeDocument/2006/relationships/image" Target="../media/image2011.png"/><Relationship Id="rId99" Type="http://schemas.openxmlformats.org/officeDocument/2006/relationships/customXml" Target="../ink/ink1997.xml"/><Relationship Id="rId101" Type="http://schemas.openxmlformats.org/officeDocument/2006/relationships/customXml" Target="../ink/ink1998.xml"/><Relationship Id="rId122" Type="http://schemas.openxmlformats.org/officeDocument/2006/relationships/image" Target="../media/image2025.png"/><Relationship Id="rId143" Type="http://schemas.openxmlformats.org/officeDocument/2006/relationships/customXml" Target="../ink/ink2019.xml"/><Relationship Id="rId148" Type="http://schemas.openxmlformats.org/officeDocument/2006/relationships/image" Target="../media/image2038.png"/><Relationship Id="rId164" Type="http://schemas.openxmlformats.org/officeDocument/2006/relationships/image" Target="../media/image2046.png"/><Relationship Id="rId169" Type="http://schemas.openxmlformats.org/officeDocument/2006/relationships/customXml" Target="../ink/ink2032.xml"/><Relationship Id="rId185" Type="http://schemas.openxmlformats.org/officeDocument/2006/relationships/customXml" Target="../ink/ink2040.xml"/><Relationship Id="rId4" Type="http://schemas.openxmlformats.org/officeDocument/2006/relationships/image" Target="../media/image1966.png"/><Relationship Id="rId9" Type="http://schemas.openxmlformats.org/officeDocument/2006/relationships/customXml" Target="../ink/ink1952.xml"/><Relationship Id="rId180" Type="http://schemas.openxmlformats.org/officeDocument/2006/relationships/image" Target="../media/image2054.png"/><Relationship Id="rId210" Type="http://schemas.openxmlformats.org/officeDocument/2006/relationships/image" Target="../media/image2069.png"/><Relationship Id="rId215" Type="http://schemas.openxmlformats.org/officeDocument/2006/relationships/customXml" Target="../ink/ink2055.xml"/><Relationship Id="rId236" Type="http://schemas.openxmlformats.org/officeDocument/2006/relationships/image" Target="../media/image2082.png"/><Relationship Id="rId26" Type="http://schemas.openxmlformats.org/officeDocument/2006/relationships/image" Target="../media/image1977.png"/><Relationship Id="rId231" Type="http://schemas.openxmlformats.org/officeDocument/2006/relationships/customXml" Target="../ink/ink2063.xml"/><Relationship Id="rId47" Type="http://schemas.openxmlformats.org/officeDocument/2006/relationships/customXml" Target="../ink/ink1971.xml"/><Relationship Id="rId68" Type="http://schemas.openxmlformats.org/officeDocument/2006/relationships/image" Target="../media/image1998.png"/><Relationship Id="rId89" Type="http://schemas.openxmlformats.org/officeDocument/2006/relationships/customXml" Target="../ink/ink1992.xml"/><Relationship Id="rId112" Type="http://schemas.openxmlformats.org/officeDocument/2006/relationships/image" Target="../media/image2020.png"/><Relationship Id="rId133" Type="http://schemas.openxmlformats.org/officeDocument/2006/relationships/customXml" Target="../ink/ink2014.xml"/><Relationship Id="rId154" Type="http://schemas.openxmlformats.org/officeDocument/2006/relationships/image" Target="../media/image2041.png"/><Relationship Id="rId175" Type="http://schemas.openxmlformats.org/officeDocument/2006/relationships/customXml" Target="../ink/ink2035.xml"/><Relationship Id="rId196" Type="http://schemas.openxmlformats.org/officeDocument/2006/relationships/image" Target="../media/image2062.png"/><Relationship Id="rId200" Type="http://schemas.openxmlformats.org/officeDocument/2006/relationships/image" Target="../media/image2064.png"/><Relationship Id="rId16" Type="http://schemas.openxmlformats.org/officeDocument/2006/relationships/image" Target="../media/image1972.png"/><Relationship Id="rId221" Type="http://schemas.openxmlformats.org/officeDocument/2006/relationships/customXml" Target="../ink/ink2058.xml"/><Relationship Id="rId37" Type="http://schemas.openxmlformats.org/officeDocument/2006/relationships/customXml" Target="../ink/ink1966.xml"/><Relationship Id="rId58" Type="http://schemas.openxmlformats.org/officeDocument/2006/relationships/image" Target="../media/image1993.png"/><Relationship Id="rId79" Type="http://schemas.openxmlformats.org/officeDocument/2006/relationships/customXml" Target="../ink/ink1987.xml"/><Relationship Id="rId102" Type="http://schemas.openxmlformats.org/officeDocument/2006/relationships/image" Target="../media/image2015.png"/><Relationship Id="rId123" Type="http://schemas.openxmlformats.org/officeDocument/2006/relationships/customXml" Target="../ink/ink2009.xml"/><Relationship Id="rId144" Type="http://schemas.openxmlformats.org/officeDocument/2006/relationships/image" Target="../media/image2036.png"/><Relationship Id="rId90" Type="http://schemas.openxmlformats.org/officeDocument/2006/relationships/image" Target="../media/image2009.png"/><Relationship Id="rId165" Type="http://schemas.openxmlformats.org/officeDocument/2006/relationships/customXml" Target="../ink/ink2030.xml"/><Relationship Id="rId186" Type="http://schemas.openxmlformats.org/officeDocument/2006/relationships/image" Target="../media/image2057.png"/><Relationship Id="rId211" Type="http://schemas.openxmlformats.org/officeDocument/2006/relationships/customXml" Target="../ink/ink2053.xml"/><Relationship Id="rId232" Type="http://schemas.openxmlformats.org/officeDocument/2006/relationships/image" Target="../media/image2080.png"/><Relationship Id="rId27" Type="http://schemas.openxmlformats.org/officeDocument/2006/relationships/customXml" Target="../ink/ink1961.xml"/><Relationship Id="rId48" Type="http://schemas.openxmlformats.org/officeDocument/2006/relationships/image" Target="../media/image1988.png"/><Relationship Id="rId69" Type="http://schemas.openxmlformats.org/officeDocument/2006/relationships/customXml" Target="../ink/ink1982.xml"/><Relationship Id="rId113" Type="http://schemas.openxmlformats.org/officeDocument/2006/relationships/customXml" Target="../ink/ink2004.xml"/><Relationship Id="rId134" Type="http://schemas.openxmlformats.org/officeDocument/2006/relationships/image" Target="../media/image2031.png"/><Relationship Id="rId80" Type="http://schemas.openxmlformats.org/officeDocument/2006/relationships/image" Target="../media/image2004.png"/><Relationship Id="rId155" Type="http://schemas.openxmlformats.org/officeDocument/2006/relationships/customXml" Target="../ink/ink2025.xml"/><Relationship Id="rId176" Type="http://schemas.openxmlformats.org/officeDocument/2006/relationships/image" Target="../media/image2052.png"/><Relationship Id="rId197" Type="http://schemas.openxmlformats.org/officeDocument/2006/relationships/customXml" Target="../ink/ink2046.xml"/><Relationship Id="rId201" Type="http://schemas.openxmlformats.org/officeDocument/2006/relationships/customXml" Target="../ink/ink2048.xml"/><Relationship Id="rId222" Type="http://schemas.openxmlformats.org/officeDocument/2006/relationships/image" Target="../media/image2075.png"/><Relationship Id="rId17" Type="http://schemas.openxmlformats.org/officeDocument/2006/relationships/customXml" Target="../ink/ink1956.xml"/><Relationship Id="rId38" Type="http://schemas.openxmlformats.org/officeDocument/2006/relationships/image" Target="../media/image1983.png"/><Relationship Id="rId59" Type="http://schemas.openxmlformats.org/officeDocument/2006/relationships/customXml" Target="../ink/ink1977.xml"/><Relationship Id="rId103" Type="http://schemas.openxmlformats.org/officeDocument/2006/relationships/customXml" Target="../ink/ink1999.xml"/><Relationship Id="rId124" Type="http://schemas.openxmlformats.org/officeDocument/2006/relationships/image" Target="../media/image2026.png"/><Relationship Id="rId70" Type="http://schemas.openxmlformats.org/officeDocument/2006/relationships/image" Target="../media/image1999.png"/><Relationship Id="rId91" Type="http://schemas.openxmlformats.org/officeDocument/2006/relationships/customXml" Target="../ink/ink1993.xml"/><Relationship Id="rId145" Type="http://schemas.openxmlformats.org/officeDocument/2006/relationships/customXml" Target="../ink/ink2020.xml"/><Relationship Id="rId166" Type="http://schemas.openxmlformats.org/officeDocument/2006/relationships/image" Target="../media/image2047.png"/><Relationship Id="rId187" Type="http://schemas.openxmlformats.org/officeDocument/2006/relationships/customXml" Target="../ink/ink2041.xml"/><Relationship Id="rId1" Type="http://schemas.openxmlformats.org/officeDocument/2006/relationships/slideLayout" Target="../slideLayouts/slideLayout2.xml"/><Relationship Id="rId212" Type="http://schemas.openxmlformats.org/officeDocument/2006/relationships/image" Target="../media/image2070.png"/><Relationship Id="rId233" Type="http://schemas.openxmlformats.org/officeDocument/2006/relationships/customXml" Target="../ink/ink2064.xml"/><Relationship Id="rId28" Type="http://schemas.openxmlformats.org/officeDocument/2006/relationships/image" Target="../media/image1978.png"/><Relationship Id="rId49" Type="http://schemas.openxmlformats.org/officeDocument/2006/relationships/customXml" Target="../ink/ink1972.xml"/><Relationship Id="rId114" Type="http://schemas.openxmlformats.org/officeDocument/2006/relationships/image" Target="../media/image2021.png"/><Relationship Id="rId60" Type="http://schemas.openxmlformats.org/officeDocument/2006/relationships/image" Target="../media/image1994.png"/><Relationship Id="rId81" Type="http://schemas.openxmlformats.org/officeDocument/2006/relationships/customXml" Target="../ink/ink1988.xml"/><Relationship Id="rId135" Type="http://schemas.openxmlformats.org/officeDocument/2006/relationships/customXml" Target="../ink/ink2015.xml"/><Relationship Id="rId156" Type="http://schemas.openxmlformats.org/officeDocument/2006/relationships/image" Target="../media/image2042.png"/><Relationship Id="rId177" Type="http://schemas.openxmlformats.org/officeDocument/2006/relationships/customXml" Target="../ink/ink2036.xml"/><Relationship Id="rId198" Type="http://schemas.openxmlformats.org/officeDocument/2006/relationships/image" Target="../media/image2063.png"/><Relationship Id="rId202" Type="http://schemas.openxmlformats.org/officeDocument/2006/relationships/image" Target="../media/image2065.png"/><Relationship Id="rId223" Type="http://schemas.openxmlformats.org/officeDocument/2006/relationships/customXml" Target="../ink/ink2059.xml"/><Relationship Id="rId18" Type="http://schemas.openxmlformats.org/officeDocument/2006/relationships/image" Target="../media/image1973.png"/><Relationship Id="rId39" Type="http://schemas.openxmlformats.org/officeDocument/2006/relationships/customXml" Target="../ink/ink1967.xml"/><Relationship Id="rId50" Type="http://schemas.openxmlformats.org/officeDocument/2006/relationships/image" Target="../media/image1989.png"/><Relationship Id="rId104" Type="http://schemas.openxmlformats.org/officeDocument/2006/relationships/image" Target="../media/image2016.png"/><Relationship Id="rId125" Type="http://schemas.openxmlformats.org/officeDocument/2006/relationships/customXml" Target="../ink/ink2010.xml"/><Relationship Id="rId146" Type="http://schemas.openxmlformats.org/officeDocument/2006/relationships/image" Target="../media/image2037.png"/><Relationship Id="rId167" Type="http://schemas.openxmlformats.org/officeDocument/2006/relationships/customXml" Target="../ink/ink2031.xml"/><Relationship Id="rId188" Type="http://schemas.openxmlformats.org/officeDocument/2006/relationships/image" Target="../media/image2058.png"/><Relationship Id="rId71" Type="http://schemas.openxmlformats.org/officeDocument/2006/relationships/customXml" Target="../ink/ink1983.xml"/><Relationship Id="rId92" Type="http://schemas.openxmlformats.org/officeDocument/2006/relationships/image" Target="../media/image2010.png"/><Relationship Id="rId213" Type="http://schemas.openxmlformats.org/officeDocument/2006/relationships/customXml" Target="../ink/ink2054.xml"/><Relationship Id="rId234" Type="http://schemas.openxmlformats.org/officeDocument/2006/relationships/image" Target="../media/image2081.png"/><Relationship Id="rId2" Type="http://schemas.openxmlformats.org/officeDocument/2006/relationships/notesSlide" Target="../notesSlides/notesSlide19.xml"/><Relationship Id="rId29" Type="http://schemas.openxmlformats.org/officeDocument/2006/relationships/customXml" Target="../ink/ink1962.xml"/><Relationship Id="rId40" Type="http://schemas.openxmlformats.org/officeDocument/2006/relationships/image" Target="../media/image1984.png"/><Relationship Id="rId115" Type="http://schemas.openxmlformats.org/officeDocument/2006/relationships/customXml" Target="../ink/ink2005.xml"/><Relationship Id="rId136" Type="http://schemas.openxmlformats.org/officeDocument/2006/relationships/image" Target="../media/image2032.png"/><Relationship Id="rId157" Type="http://schemas.openxmlformats.org/officeDocument/2006/relationships/customXml" Target="../ink/ink2026.xml"/><Relationship Id="rId178" Type="http://schemas.openxmlformats.org/officeDocument/2006/relationships/image" Target="../media/image2053.png"/><Relationship Id="rId61" Type="http://schemas.openxmlformats.org/officeDocument/2006/relationships/customXml" Target="../ink/ink1978.xml"/><Relationship Id="rId82" Type="http://schemas.openxmlformats.org/officeDocument/2006/relationships/image" Target="../media/image2005.png"/><Relationship Id="rId199" Type="http://schemas.openxmlformats.org/officeDocument/2006/relationships/customXml" Target="../ink/ink2047.xml"/><Relationship Id="rId203" Type="http://schemas.openxmlformats.org/officeDocument/2006/relationships/customXml" Target="../ink/ink2049.xml"/><Relationship Id="rId19" Type="http://schemas.openxmlformats.org/officeDocument/2006/relationships/customXml" Target="../ink/ink1957.xml"/><Relationship Id="rId224" Type="http://schemas.openxmlformats.org/officeDocument/2006/relationships/image" Target="../media/image2076.png"/><Relationship Id="rId30" Type="http://schemas.openxmlformats.org/officeDocument/2006/relationships/image" Target="../media/image1979.png"/><Relationship Id="rId105" Type="http://schemas.openxmlformats.org/officeDocument/2006/relationships/customXml" Target="../ink/ink2000.xml"/><Relationship Id="rId126" Type="http://schemas.openxmlformats.org/officeDocument/2006/relationships/image" Target="../media/image2027.png"/><Relationship Id="rId147" Type="http://schemas.openxmlformats.org/officeDocument/2006/relationships/customXml" Target="../ink/ink2021.xml"/><Relationship Id="rId168" Type="http://schemas.openxmlformats.org/officeDocument/2006/relationships/image" Target="../media/image2048.png"/><Relationship Id="rId51" Type="http://schemas.openxmlformats.org/officeDocument/2006/relationships/customXml" Target="../ink/ink1973.xml"/><Relationship Id="rId72" Type="http://schemas.openxmlformats.org/officeDocument/2006/relationships/image" Target="../media/image2000.png"/><Relationship Id="rId93" Type="http://schemas.openxmlformats.org/officeDocument/2006/relationships/customXml" Target="../ink/ink1994.xml"/><Relationship Id="rId189" Type="http://schemas.openxmlformats.org/officeDocument/2006/relationships/customXml" Target="../ink/ink2042.xml"/><Relationship Id="rId3" Type="http://schemas.openxmlformats.org/officeDocument/2006/relationships/customXml" Target="../ink/ink1949.xml"/><Relationship Id="rId214" Type="http://schemas.openxmlformats.org/officeDocument/2006/relationships/image" Target="../media/image2071.png"/><Relationship Id="rId235" Type="http://schemas.openxmlformats.org/officeDocument/2006/relationships/customXml" Target="../ink/ink2065.xml"/><Relationship Id="rId116" Type="http://schemas.openxmlformats.org/officeDocument/2006/relationships/image" Target="../media/image2022.png"/><Relationship Id="rId137" Type="http://schemas.openxmlformats.org/officeDocument/2006/relationships/customXml" Target="../ink/ink2016.xml"/><Relationship Id="rId158" Type="http://schemas.openxmlformats.org/officeDocument/2006/relationships/image" Target="../media/image2043.png"/><Relationship Id="rId20" Type="http://schemas.openxmlformats.org/officeDocument/2006/relationships/image" Target="../media/image1974.png"/><Relationship Id="rId41" Type="http://schemas.openxmlformats.org/officeDocument/2006/relationships/customXml" Target="../ink/ink1968.xml"/><Relationship Id="rId62" Type="http://schemas.openxmlformats.org/officeDocument/2006/relationships/image" Target="../media/image1995.png"/><Relationship Id="rId83" Type="http://schemas.openxmlformats.org/officeDocument/2006/relationships/customXml" Target="../ink/ink1989.xml"/><Relationship Id="rId179" Type="http://schemas.openxmlformats.org/officeDocument/2006/relationships/customXml" Target="../ink/ink203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17" Type="http://schemas.openxmlformats.org/officeDocument/2006/relationships/customXml" Target="../ink/ink2124.xml"/><Relationship Id="rId21" Type="http://schemas.openxmlformats.org/officeDocument/2006/relationships/customXml" Target="../ink/ink2076.xml"/><Relationship Id="rId63" Type="http://schemas.openxmlformats.org/officeDocument/2006/relationships/customXml" Target="../ink/ink2097.xml"/><Relationship Id="rId159" Type="http://schemas.openxmlformats.org/officeDocument/2006/relationships/customXml" Target="../ink/ink2145.xml"/><Relationship Id="rId170" Type="http://schemas.openxmlformats.org/officeDocument/2006/relationships/image" Target="../media/image2167.png"/><Relationship Id="rId226" Type="http://schemas.openxmlformats.org/officeDocument/2006/relationships/image" Target="../media/image2195.png"/><Relationship Id="rId268" Type="http://schemas.openxmlformats.org/officeDocument/2006/relationships/image" Target="../media/image2216.png"/><Relationship Id="rId11" Type="http://schemas.openxmlformats.org/officeDocument/2006/relationships/customXml" Target="../ink/ink2071.xml"/><Relationship Id="rId32" Type="http://schemas.openxmlformats.org/officeDocument/2006/relationships/image" Target="../media/image2098.png"/><Relationship Id="rId53" Type="http://schemas.openxmlformats.org/officeDocument/2006/relationships/customXml" Target="../ink/ink2092.xml"/><Relationship Id="rId74" Type="http://schemas.openxmlformats.org/officeDocument/2006/relationships/image" Target="../media/image2119.png"/><Relationship Id="rId128" Type="http://schemas.openxmlformats.org/officeDocument/2006/relationships/image" Target="../media/image2146.png"/><Relationship Id="rId149" Type="http://schemas.openxmlformats.org/officeDocument/2006/relationships/customXml" Target="../ink/ink2140.xml"/><Relationship Id="rId5" Type="http://schemas.openxmlformats.org/officeDocument/2006/relationships/customXml" Target="../ink/ink2068.xml"/><Relationship Id="rId95" Type="http://schemas.openxmlformats.org/officeDocument/2006/relationships/customXml" Target="../ink/ink2113.xml"/><Relationship Id="rId160" Type="http://schemas.openxmlformats.org/officeDocument/2006/relationships/image" Target="../media/image2162.png"/><Relationship Id="rId181" Type="http://schemas.openxmlformats.org/officeDocument/2006/relationships/customXml" Target="../ink/ink2156.xml"/><Relationship Id="rId216" Type="http://schemas.openxmlformats.org/officeDocument/2006/relationships/image" Target="../media/image2190.png"/><Relationship Id="rId237" Type="http://schemas.openxmlformats.org/officeDocument/2006/relationships/customXml" Target="../ink/ink2184.xml"/><Relationship Id="rId258" Type="http://schemas.openxmlformats.org/officeDocument/2006/relationships/image" Target="../media/image2211.png"/><Relationship Id="rId22" Type="http://schemas.openxmlformats.org/officeDocument/2006/relationships/image" Target="../media/image2093.png"/><Relationship Id="rId43" Type="http://schemas.openxmlformats.org/officeDocument/2006/relationships/customXml" Target="../ink/ink2087.xml"/><Relationship Id="rId64" Type="http://schemas.openxmlformats.org/officeDocument/2006/relationships/image" Target="../media/image2114.png"/><Relationship Id="rId118" Type="http://schemas.openxmlformats.org/officeDocument/2006/relationships/image" Target="../media/image2141.png"/><Relationship Id="rId139" Type="http://schemas.openxmlformats.org/officeDocument/2006/relationships/customXml" Target="../ink/ink2135.xml"/><Relationship Id="rId85" Type="http://schemas.openxmlformats.org/officeDocument/2006/relationships/customXml" Target="../ink/ink2108.xml"/><Relationship Id="rId150" Type="http://schemas.openxmlformats.org/officeDocument/2006/relationships/image" Target="../media/image2157.png"/><Relationship Id="rId171" Type="http://schemas.openxmlformats.org/officeDocument/2006/relationships/customXml" Target="../ink/ink2151.xml"/><Relationship Id="rId192" Type="http://schemas.openxmlformats.org/officeDocument/2006/relationships/image" Target="../media/image2178.png"/><Relationship Id="rId206" Type="http://schemas.openxmlformats.org/officeDocument/2006/relationships/image" Target="../media/image2185.png"/><Relationship Id="rId227" Type="http://schemas.openxmlformats.org/officeDocument/2006/relationships/customXml" Target="../ink/ink2179.xml"/><Relationship Id="rId248" Type="http://schemas.openxmlformats.org/officeDocument/2006/relationships/image" Target="../media/image2206.png"/><Relationship Id="rId269" Type="http://schemas.openxmlformats.org/officeDocument/2006/relationships/customXml" Target="../ink/ink2200.xml"/><Relationship Id="rId12" Type="http://schemas.openxmlformats.org/officeDocument/2006/relationships/image" Target="../media/image2088.png"/><Relationship Id="rId33" Type="http://schemas.openxmlformats.org/officeDocument/2006/relationships/customXml" Target="../ink/ink2082.xml"/><Relationship Id="rId108" Type="http://schemas.openxmlformats.org/officeDocument/2006/relationships/image" Target="../media/image2136.png"/><Relationship Id="rId129" Type="http://schemas.openxmlformats.org/officeDocument/2006/relationships/customXml" Target="../ink/ink2130.xml"/><Relationship Id="rId54" Type="http://schemas.openxmlformats.org/officeDocument/2006/relationships/image" Target="../media/image2109.png"/><Relationship Id="rId75" Type="http://schemas.openxmlformats.org/officeDocument/2006/relationships/customXml" Target="../ink/ink2103.xml"/><Relationship Id="rId96" Type="http://schemas.openxmlformats.org/officeDocument/2006/relationships/image" Target="../media/image2130.png"/><Relationship Id="rId140" Type="http://schemas.openxmlformats.org/officeDocument/2006/relationships/image" Target="../media/image2152.png"/><Relationship Id="rId161" Type="http://schemas.openxmlformats.org/officeDocument/2006/relationships/customXml" Target="../ink/ink2146.xml"/><Relationship Id="rId182" Type="http://schemas.openxmlformats.org/officeDocument/2006/relationships/image" Target="../media/image2173.png"/><Relationship Id="rId217" Type="http://schemas.openxmlformats.org/officeDocument/2006/relationships/customXml" Target="../ink/ink2174.xml"/><Relationship Id="rId6" Type="http://schemas.openxmlformats.org/officeDocument/2006/relationships/image" Target="../media/image2085.png"/><Relationship Id="rId238" Type="http://schemas.openxmlformats.org/officeDocument/2006/relationships/image" Target="../media/image2201.png"/><Relationship Id="rId259" Type="http://schemas.openxmlformats.org/officeDocument/2006/relationships/customXml" Target="../ink/ink2195.xml"/><Relationship Id="rId23" Type="http://schemas.openxmlformats.org/officeDocument/2006/relationships/customXml" Target="../ink/ink2077.xml"/><Relationship Id="rId119" Type="http://schemas.openxmlformats.org/officeDocument/2006/relationships/customXml" Target="../ink/ink2125.xml"/><Relationship Id="rId270" Type="http://schemas.openxmlformats.org/officeDocument/2006/relationships/image" Target="../media/image2217.png"/><Relationship Id="rId44" Type="http://schemas.openxmlformats.org/officeDocument/2006/relationships/image" Target="../media/image2104.png"/><Relationship Id="rId65" Type="http://schemas.openxmlformats.org/officeDocument/2006/relationships/customXml" Target="../ink/ink2098.xml"/><Relationship Id="rId86" Type="http://schemas.openxmlformats.org/officeDocument/2006/relationships/image" Target="../media/image2125.png"/><Relationship Id="rId130" Type="http://schemas.openxmlformats.org/officeDocument/2006/relationships/image" Target="../media/image2147.png"/><Relationship Id="rId151" Type="http://schemas.openxmlformats.org/officeDocument/2006/relationships/customXml" Target="../ink/ink2141.xml"/><Relationship Id="rId172" Type="http://schemas.openxmlformats.org/officeDocument/2006/relationships/image" Target="../media/image2168.png"/><Relationship Id="rId193" Type="http://schemas.openxmlformats.org/officeDocument/2006/relationships/customXml" Target="../ink/ink2162.xml"/><Relationship Id="rId207" Type="http://schemas.openxmlformats.org/officeDocument/2006/relationships/customXml" Target="../ink/ink2169.xml"/><Relationship Id="rId228" Type="http://schemas.openxmlformats.org/officeDocument/2006/relationships/image" Target="../media/image2196.png"/><Relationship Id="rId249" Type="http://schemas.openxmlformats.org/officeDocument/2006/relationships/customXml" Target="../ink/ink2190.xml"/><Relationship Id="rId13" Type="http://schemas.openxmlformats.org/officeDocument/2006/relationships/customXml" Target="../ink/ink2072.xml"/><Relationship Id="rId109" Type="http://schemas.openxmlformats.org/officeDocument/2006/relationships/customXml" Target="../ink/ink2120.xml"/><Relationship Id="rId260" Type="http://schemas.openxmlformats.org/officeDocument/2006/relationships/image" Target="../media/image2212.png"/><Relationship Id="rId34" Type="http://schemas.openxmlformats.org/officeDocument/2006/relationships/image" Target="../media/image2099.png"/><Relationship Id="rId55" Type="http://schemas.openxmlformats.org/officeDocument/2006/relationships/customXml" Target="../ink/ink2093.xml"/><Relationship Id="rId76" Type="http://schemas.openxmlformats.org/officeDocument/2006/relationships/image" Target="../media/image2120.png"/><Relationship Id="rId97" Type="http://schemas.openxmlformats.org/officeDocument/2006/relationships/customXml" Target="../ink/ink2114.xml"/><Relationship Id="rId120" Type="http://schemas.openxmlformats.org/officeDocument/2006/relationships/image" Target="../media/image2142.png"/><Relationship Id="rId141" Type="http://schemas.openxmlformats.org/officeDocument/2006/relationships/customXml" Target="../ink/ink2136.xml"/><Relationship Id="rId7" Type="http://schemas.openxmlformats.org/officeDocument/2006/relationships/customXml" Target="../ink/ink2069.xml"/><Relationship Id="rId162" Type="http://schemas.openxmlformats.org/officeDocument/2006/relationships/image" Target="../media/image2163.png"/><Relationship Id="rId183" Type="http://schemas.openxmlformats.org/officeDocument/2006/relationships/customXml" Target="../ink/ink2157.xml"/><Relationship Id="rId218" Type="http://schemas.openxmlformats.org/officeDocument/2006/relationships/image" Target="../media/image2191.png"/><Relationship Id="rId239" Type="http://schemas.openxmlformats.org/officeDocument/2006/relationships/customXml" Target="../ink/ink2185.xml"/><Relationship Id="rId250" Type="http://schemas.openxmlformats.org/officeDocument/2006/relationships/image" Target="../media/image2207.png"/><Relationship Id="rId24" Type="http://schemas.openxmlformats.org/officeDocument/2006/relationships/image" Target="../media/image2094.png"/><Relationship Id="rId45" Type="http://schemas.openxmlformats.org/officeDocument/2006/relationships/customXml" Target="../ink/ink2088.xml"/><Relationship Id="rId66" Type="http://schemas.openxmlformats.org/officeDocument/2006/relationships/image" Target="../media/image2115.png"/><Relationship Id="rId87" Type="http://schemas.openxmlformats.org/officeDocument/2006/relationships/customXml" Target="../ink/ink2109.xml"/><Relationship Id="rId110" Type="http://schemas.openxmlformats.org/officeDocument/2006/relationships/image" Target="../media/image2137.png"/><Relationship Id="rId131" Type="http://schemas.openxmlformats.org/officeDocument/2006/relationships/customXml" Target="../ink/ink2131.xml"/><Relationship Id="rId152" Type="http://schemas.openxmlformats.org/officeDocument/2006/relationships/image" Target="../media/image2158.png"/><Relationship Id="rId173" Type="http://schemas.openxmlformats.org/officeDocument/2006/relationships/customXml" Target="../ink/ink2152.xml"/><Relationship Id="rId194" Type="http://schemas.openxmlformats.org/officeDocument/2006/relationships/image" Target="../media/image2179.png"/><Relationship Id="rId208" Type="http://schemas.openxmlformats.org/officeDocument/2006/relationships/image" Target="../media/image2186.png"/><Relationship Id="rId229" Type="http://schemas.openxmlformats.org/officeDocument/2006/relationships/customXml" Target="../ink/ink2180.xml"/><Relationship Id="rId240" Type="http://schemas.openxmlformats.org/officeDocument/2006/relationships/image" Target="../media/image2202.png"/><Relationship Id="rId261" Type="http://schemas.openxmlformats.org/officeDocument/2006/relationships/customXml" Target="../ink/ink2196.xml"/><Relationship Id="rId14" Type="http://schemas.openxmlformats.org/officeDocument/2006/relationships/image" Target="../media/image2089.png"/><Relationship Id="rId35" Type="http://schemas.openxmlformats.org/officeDocument/2006/relationships/customXml" Target="../ink/ink2083.xml"/><Relationship Id="rId56" Type="http://schemas.openxmlformats.org/officeDocument/2006/relationships/image" Target="../media/image2110.png"/><Relationship Id="rId77" Type="http://schemas.openxmlformats.org/officeDocument/2006/relationships/customXml" Target="../ink/ink2104.xml"/><Relationship Id="rId100" Type="http://schemas.openxmlformats.org/officeDocument/2006/relationships/image" Target="../media/image2132.png"/><Relationship Id="rId8" Type="http://schemas.openxmlformats.org/officeDocument/2006/relationships/image" Target="../media/image2086.png"/><Relationship Id="rId98" Type="http://schemas.openxmlformats.org/officeDocument/2006/relationships/image" Target="../media/image2131.png"/><Relationship Id="rId121" Type="http://schemas.openxmlformats.org/officeDocument/2006/relationships/customXml" Target="../ink/ink2126.xml"/><Relationship Id="rId142" Type="http://schemas.openxmlformats.org/officeDocument/2006/relationships/image" Target="../media/image2153.png"/><Relationship Id="rId163" Type="http://schemas.openxmlformats.org/officeDocument/2006/relationships/customXml" Target="../ink/ink2147.xml"/><Relationship Id="rId184" Type="http://schemas.openxmlformats.org/officeDocument/2006/relationships/image" Target="../media/image2174.png"/><Relationship Id="rId219" Type="http://schemas.openxmlformats.org/officeDocument/2006/relationships/customXml" Target="../ink/ink2175.xml"/><Relationship Id="rId230" Type="http://schemas.openxmlformats.org/officeDocument/2006/relationships/image" Target="../media/image2197.png"/><Relationship Id="rId251" Type="http://schemas.openxmlformats.org/officeDocument/2006/relationships/customXml" Target="../ink/ink2191.xml"/><Relationship Id="rId25" Type="http://schemas.openxmlformats.org/officeDocument/2006/relationships/customXml" Target="../ink/ink2078.xml"/><Relationship Id="rId46" Type="http://schemas.openxmlformats.org/officeDocument/2006/relationships/image" Target="../media/image2105.png"/><Relationship Id="rId67" Type="http://schemas.openxmlformats.org/officeDocument/2006/relationships/customXml" Target="../ink/ink2099.xml"/><Relationship Id="rId88" Type="http://schemas.openxmlformats.org/officeDocument/2006/relationships/image" Target="../media/image2126.png"/><Relationship Id="rId111" Type="http://schemas.openxmlformats.org/officeDocument/2006/relationships/customXml" Target="../ink/ink2121.xml"/><Relationship Id="rId132" Type="http://schemas.openxmlformats.org/officeDocument/2006/relationships/image" Target="../media/image2148.png"/><Relationship Id="rId153" Type="http://schemas.openxmlformats.org/officeDocument/2006/relationships/customXml" Target="../ink/ink2142.xml"/><Relationship Id="rId174" Type="http://schemas.openxmlformats.org/officeDocument/2006/relationships/image" Target="../media/image2169.png"/><Relationship Id="rId195" Type="http://schemas.openxmlformats.org/officeDocument/2006/relationships/customXml" Target="../ink/ink2163.xml"/><Relationship Id="rId209" Type="http://schemas.openxmlformats.org/officeDocument/2006/relationships/customXml" Target="../ink/ink2170.xml"/><Relationship Id="rId220" Type="http://schemas.openxmlformats.org/officeDocument/2006/relationships/image" Target="../media/image2192.png"/><Relationship Id="rId241" Type="http://schemas.openxmlformats.org/officeDocument/2006/relationships/customXml" Target="../ink/ink2186.xml"/><Relationship Id="rId15" Type="http://schemas.openxmlformats.org/officeDocument/2006/relationships/customXml" Target="../ink/ink2073.xml"/><Relationship Id="rId36" Type="http://schemas.openxmlformats.org/officeDocument/2006/relationships/image" Target="../media/image2100.png"/><Relationship Id="rId57" Type="http://schemas.openxmlformats.org/officeDocument/2006/relationships/customXml" Target="../ink/ink2094.xml"/><Relationship Id="rId262" Type="http://schemas.openxmlformats.org/officeDocument/2006/relationships/image" Target="../media/image2213.png"/><Relationship Id="rId78" Type="http://schemas.openxmlformats.org/officeDocument/2006/relationships/image" Target="../media/image2121.png"/><Relationship Id="rId99" Type="http://schemas.openxmlformats.org/officeDocument/2006/relationships/customXml" Target="../ink/ink2115.xml"/><Relationship Id="rId101" Type="http://schemas.openxmlformats.org/officeDocument/2006/relationships/customXml" Target="../ink/ink2116.xml"/><Relationship Id="rId122" Type="http://schemas.openxmlformats.org/officeDocument/2006/relationships/image" Target="../media/image2143.png"/><Relationship Id="rId143" Type="http://schemas.openxmlformats.org/officeDocument/2006/relationships/customXml" Target="../ink/ink2137.xml"/><Relationship Id="rId164" Type="http://schemas.openxmlformats.org/officeDocument/2006/relationships/image" Target="../media/image2164.png"/><Relationship Id="rId185" Type="http://schemas.openxmlformats.org/officeDocument/2006/relationships/customXml" Target="../ink/ink2158.xml"/><Relationship Id="rId9" Type="http://schemas.openxmlformats.org/officeDocument/2006/relationships/customXml" Target="../ink/ink2070.xml"/><Relationship Id="rId210" Type="http://schemas.openxmlformats.org/officeDocument/2006/relationships/image" Target="../media/image2187.png"/><Relationship Id="rId26" Type="http://schemas.openxmlformats.org/officeDocument/2006/relationships/image" Target="../media/image2095.png"/><Relationship Id="rId231" Type="http://schemas.openxmlformats.org/officeDocument/2006/relationships/customXml" Target="../ink/ink2181.xml"/><Relationship Id="rId252" Type="http://schemas.openxmlformats.org/officeDocument/2006/relationships/image" Target="../media/image2208.png"/><Relationship Id="rId47" Type="http://schemas.openxmlformats.org/officeDocument/2006/relationships/customXml" Target="../ink/ink2089.xml"/><Relationship Id="rId68" Type="http://schemas.openxmlformats.org/officeDocument/2006/relationships/image" Target="../media/image2116.png"/><Relationship Id="rId89" Type="http://schemas.openxmlformats.org/officeDocument/2006/relationships/customXml" Target="../ink/ink2110.xml"/><Relationship Id="rId112" Type="http://schemas.openxmlformats.org/officeDocument/2006/relationships/image" Target="../media/image2138.png"/><Relationship Id="rId133" Type="http://schemas.openxmlformats.org/officeDocument/2006/relationships/customXml" Target="../ink/ink2132.xml"/><Relationship Id="rId154" Type="http://schemas.openxmlformats.org/officeDocument/2006/relationships/image" Target="../media/image2159.png"/><Relationship Id="rId175" Type="http://schemas.openxmlformats.org/officeDocument/2006/relationships/customXml" Target="../ink/ink2153.xml"/><Relationship Id="rId196" Type="http://schemas.openxmlformats.org/officeDocument/2006/relationships/image" Target="../media/image2180.png"/><Relationship Id="rId200" Type="http://schemas.openxmlformats.org/officeDocument/2006/relationships/image" Target="../media/image2182.png"/><Relationship Id="rId16" Type="http://schemas.openxmlformats.org/officeDocument/2006/relationships/image" Target="../media/image2090.png"/><Relationship Id="rId221" Type="http://schemas.openxmlformats.org/officeDocument/2006/relationships/customXml" Target="../ink/ink2176.xml"/><Relationship Id="rId242" Type="http://schemas.openxmlformats.org/officeDocument/2006/relationships/image" Target="../media/image2203.png"/><Relationship Id="rId263" Type="http://schemas.openxmlformats.org/officeDocument/2006/relationships/customXml" Target="../ink/ink2197.xml"/><Relationship Id="rId37" Type="http://schemas.openxmlformats.org/officeDocument/2006/relationships/customXml" Target="../ink/ink2084.xml"/><Relationship Id="rId58" Type="http://schemas.openxmlformats.org/officeDocument/2006/relationships/image" Target="../media/image2111.png"/><Relationship Id="rId79" Type="http://schemas.openxmlformats.org/officeDocument/2006/relationships/customXml" Target="../ink/ink2105.xml"/><Relationship Id="rId102" Type="http://schemas.openxmlformats.org/officeDocument/2006/relationships/image" Target="../media/image2133.png"/><Relationship Id="rId123" Type="http://schemas.openxmlformats.org/officeDocument/2006/relationships/customXml" Target="../ink/ink2127.xml"/><Relationship Id="rId144" Type="http://schemas.openxmlformats.org/officeDocument/2006/relationships/image" Target="../media/image2154.png"/><Relationship Id="rId90" Type="http://schemas.openxmlformats.org/officeDocument/2006/relationships/image" Target="../media/image2127.png"/><Relationship Id="rId165" Type="http://schemas.openxmlformats.org/officeDocument/2006/relationships/customXml" Target="../ink/ink2148.xml"/><Relationship Id="rId186" Type="http://schemas.openxmlformats.org/officeDocument/2006/relationships/image" Target="../media/image2175.png"/><Relationship Id="rId211" Type="http://schemas.openxmlformats.org/officeDocument/2006/relationships/customXml" Target="../ink/ink2171.xml"/><Relationship Id="rId232" Type="http://schemas.openxmlformats.org/officeDocument/2006/relationships/image" Target="../media/image2198.png"/><Relationship Id="rId253" Type="http://schemas.openxmlformats.org/officeDocument/2006/relationships/customXml" Target="../ink/ink2192.xml"/><Relationship Id="rId27" Type="http://schemas.openxmlformats.org/officeDocument/2006/relationships/customXml" Target="../ink/ink2079.xml"/><Relationship Id="rId48" Type="http://schemas.openxmlformats.org/officeDocument/2006/relationships/image" Target="../media/image2106.png"/><Relationship Id="rId69" Type="http://schemas.openxmlformats.org/officeDocument/2006/relationships/customXml" Target="../ink/ink2100.xml"/><Relationship Id="rId113" Type="http://schemas.openxmlformats.org/officeDocument/2006/relationships/customXml" Target="../ink/ink2122.xml"/><Relationship Id="rId134" Type="http://schemas.openxmlformats.org/officeDocument/2006/relationships/image" Target="../media/image2149.png"/><Relationship Id="rId80" Type="http://schemas.openxmlformats.org/officeDocument/2006/relationships/image" Target="../media/image2122.png"/><Relationship Id="rId155" Type="http://schemas.openxmlformats.org/officeDocument/2006/relationships/customXml" Target="../ink/ink2143.xml"/><Relationship Id="rId176" Type="http://schemas.openxmlformats.org/officeDocument/2006/relationships/image" Target="../media/image2170.png"/><Relationship Id="rId197" Type="http://schemas.openxmlformats.org/officeDocument/2006/relationships/customXml" Target="../ink/ink2164.xml"/><Relationship Id="rId201" Type="http://schemas.openxmlformats.org/officeDocument/2006/relationships/customXml" Target="../ink/ink2166.xml"/><Relationship Id="rId222" Type="http://schemas.openxmlformats.org/officeDocument/2006/relationships/image" Target="../media/image2193.png"/><Relationship Id="rId243" Type="http://schemas.openxmlformats.org/officeDocument/2006/relationships/customXml" Target="../ink/ink2187.xml"/><Relationship Id="rId264" Type="http://schemas.openxmlformats.org/officeDocument/2006/relationships/image" Target="../media/image2214.png"/><Relationship Id="rId17" Type="http://schemas.openxmlformats.org/officeDocument/2006/relationships/customXml" Target="../ink/ink2074.xml"/><Relationship Id="rId38" Type="http://schemas.openxmlformats.org/officeDocument/2006/relationships/image" Target="../media/image2101.png"/><Relationship Id="rId59" Type="http://schemas.openxmlformats.org/officeDocument/2006/relationships/customXml" Target="../ink/ink2095.xml"/><Relationship Id="rId103" Type="http://schemas.openxmlformats.org/officeDocument/2006/relationships/customXml" Target="../ink/ink2117.xml"/><Relationship Id="rId124" Type="http://schemas.openxmlformats.org/officeDocument/2006/relationships/image" Target="../media/image2144.png"/><Relationship Id="rId70" Type="http://schemas.openxmlformats.org/officeDocument/2006/relationships/image" Target="../media/image2117.png"/><Relationship Id="rId91" Type="http://schemas.openxmlformats.org/officeDocument/2006/relationships/customXml" Target="../ink/ink2111.xml"/><Relationship Id="rId145" Type="http://schemas.openxmlformats.org/officeDocument/2006/relationships/customXml" Target="../ink/ink2138.xml"/><Relationship Id="rId166" Type="http://schemas.openxmlformats.org/officeDocument/2006/relationships/image" Target="../media/image2165.png"/><Relationship Id="rId187" Type="http://schemas.openxmlformats.org/officeDocument/2006/relationships/customXml" Target="../ink/ink2159.xml"/><Relationship Id="rId1" Type="http://schemas.openxmlformats.org/officeDocument/2006/relationships/slideLayout" Target="../slideLayouts/slideLayout2.xml"/><Relationship Id="rId212" Type="http://schemas.openxmlformats.org/officeDocument/2006/relationships/image" Target="../media/image2188.png"/><Relationship Id="rId233" Type="http://schemas.openxmlformats.org/officeDocument/2006/relationships/customXml" Target="../ink/ink2182.xml"/><Relationship Id="rId254" Type="http://schemas.openxmlformats.org/officeDocument/2006/relationships/image" Target="../media/image2209.png"/><Relationship Id="rId28" Type="http://schemas.openxmlformats.org/officeDocument/2006/relationships/image" Target="../media/image2096.png"/><Relationship Id="rId49" Type="http://schemas.openxmlformats.org/officeDocument/2006/relationships/customXml" Target="../ink/ink2090.xml"/><Relationship Id="rId114" Type="http://schemas.openxmlformats.org/officeDocument/2006/relationships/image" Target="../media/image2139.png"/><Relationship Id="rId60" Type="http://schemas.openxmlformats.org/officeDocument/2006/relationships/image" Target="../media/image2112.png"/><Relationship Id="rId81" Type="http://schemas.openxmlformats.org/officeDocument/2006/relationships/customXml" Target="../ink/ink2106.xml"/><Relationship Id="rId135" Type="http://schemas.openxmlformats.org/officeDocument/2006/relationships/customXml" Target="../ink/ink2133.xml"/><Relationship Id="rId156" Type="http://schemas.openxmlformats.org/officeDocument/2006/relationships/image" Target="../media/image2160.png"/><Relationship Id="rId177" Type="http://schemas.openxmlformats.org/officeDocument/2006/relationships/customXml" Target="../ink/ink2154.xml"/><Relationship Id="rId198" Type="http://schemas.openxmlformats.org/officeDocument/2006/relationships/image" Target="../media/image2181.png"/><Relationship Id="rId202" Type="http://schemas.openxmlformats.org/officeDocument/2006/relationships/image" Target="../media/image2183.png"/><Relationship Id="rId223" Type="http://schemas.openxmlformats.org/officeDocument/2006/relationships/customXml" Target="../ink/ink2177.xml"/><Relationship Id="rId244" Type="http://schemas.openxmlformats.org/officeDocument/2006/relationships/image" Target="../media/image2204.png"/><Relationship Id="rId18" Type="http://schemas.openxmlformats.org/officeDocument/2006/relationships/image" Target="../media/image2091.png"/><Relationship Id="rId39" Type="http://schemas.openxmlformats.org/officeDocument/2006/relationships/customXml" Target="../ink/ink2085.xml"/><Relationship Id="rId265" Type="http://schemas.openxmlformats.org/officeDocument/2006/relationships/customXml" Target="../ink/ink2198.xml"/><Relationship Id="rId50" Type="http://schemas.openxmlformats.org/officeDocument/2006/relationships/image" Target="../media/image2107.png"/><Relationship Id="rId104" Type="http://schemas.openxmlformats.org/officeDocument/2006/relationships/image" Target="../media/image2134.png"/><Relationship Id="rId125" Type="http://schemas.openxmlformats.org/officeDocument/2006/relationships/customXml" Target="../ink/ink2128.xml"/><Relationship Id="rId146" Type="http://schemas.openxmlformats.org/officeDocument/2006/relationships/image" Target="../media/image2155.png"/><Relationship Id="rId167" Type="http://schemas.openxmlformats.org/officeDocument/2006/relationships/customXml" Target="../ink/ink2149.xml"/><Relationship Id="rId188" Type="http://schemas.openxmlformats.org/officeDocument/2006/relationships/image" Target="../media/image2176.png"/><Relationship Id="rId71" Type="http://schemas.openxmlformats.org/officeDocument/2006/relationships/customXml" Target="../ink/ink2101.xml"/><Relationship Id="rId92" Type="http://schemas.openxmlformats.org/officeDocument/2006/relationships/image" Target="../media/image2128.png"/><Relationship Id="rId213" Type="http://schemas.openxmlformats.org/officeDocument/2006/relationships/customXml" Target="../ink/ink2172.xml"/><Relationship Id="rId234" Type="http://schemas.openxmlformats.org/officeDocument/2006/relationships/image" Target="../media/image2199.png"/><Relationship Id="rId2" Type="http://schemas.openxmlformats.org/officeDocument/2006/relationships/notesSlide" Target="../notesSlides/notesSlide20.xml"/><Relationship Id="rId29" Type="http://schemas.openxmlformats.org/officeDocument/2006/relationships/customXml" Target="../ink/ink2080.xml"/><Relationship Id="rId255" Type="http://schemas.openxmlformats.org/officeDocument/2006/relationships/customXml" Target="../ink/ink2193.xml"/><Relationship Id="rId40" Type="http://schemas.openxmlformats.org/officeDocument/2006/relationships/image" Target="../media/image2102.png"/><Relationship Id="rId115" Type="http://schemas.openxmlformats.org/officeDocument/2006/relationships/customXml" Target="../ink/ink2123.xml"/><Relationship Id="rId136" Type="http://schemas.openxmlformats.org/officeDocument/2006/relationships/image" Target="../media/image2150.png"/><Relationship Id="rId157" Type="http://schemas.openxmlformats.org/officeDocument/2006/relationships/customXml" Target="../ink/ink2144.xml"/><Relationship Id="rId178" Type="http://schemas.openxmlformats.org/officeDocument/2006/relationships/image" Target="../media/image2171.png"/><Relationship Id="rId61" Type="http://schemas.openxmlformats.org/officeDocument/2006/relationships/customXml" Target="../ink/ink2096.xml"/><Relationship Id="rId82" Type="http://schemas.openxmlformats.org/officeDocument/2006/relationships/image" Target="../media/image2123.png"/><Relationship Id="rId199" Type="http://schemas.openxmlformats.org/officeDocument/2006/relationships/customXml" Target="../ink/ink2165.xml"/><Relationship Id="rId203" Type="http://schemas.openxmlformats.org/officeDocument/2006/relationships/customXml" Target="../ink/ink2167.xml"/><Relationship Id="rId19" Type="http://schemas.openxmlformats.org/officeDocument/2006/relationships/customXml" Target="../ink/ink2075.xml"/><Relationship Id="rId224" Type="http://schemas.openxmlformats.org/officeDocument/2006/relationships/image" Target="../media/image2194.png"/><Relationship Id="rId245" Type="http://schemas.openxmlformats.org/officeDocument/2006/relationships/customXml" Target="../ink/ink2188.xml"/><Relationship Id="rId266" Type="http://schemas.openxmlformats.org/officeDocument/2006/relationships/image" Target="../media/image2215.png"/><Relationship Id="rId30" Type="http://schemas.openxmlformats.org/officeDocument/2006/relationships/image" Target="../media/image2097.png"/><Relationship Id="rId105" Type="http://schemas.openxmlformats.org/officeDocument/2006/relationships/customXml" Target="../ink/ink2118.xml"/><Relationship Id="rId126" Type="http://schemas.openxmlformats.org/officeDocument/2006/relationships/image" Target="../media/image2145.png"/><Relationship Id="rId147" Type="http://schemas.openxmlformats.org/officeDocument/2006/relationships/customXml" Target="../ink/ink2139.xml"/><Relationship Id="rId168" Type="http://schemas.openxmlformats.org/officeDocument/2006/relationships/image" Target="../media/image2166.png"/><Relationship Id="rId51" Type="http://schemas.openxmlformats.org/officeDocument/2006/relationships/customXml" Target="../ink/ink2091.xml"/><Relationship Id="rId72" Type="http://schemas.openxmlformats.org/officeDocument/2006/relationships/image" Target="../media/image2118.png"/><Relationship Id="rId93" Type="http://schemas.openxmlformats.org/officeDocument/2006/relationships/customXml" Target="../ink/ink2112.xml"/><Relationship Id="rId189" Type="http://schemas.openxmlformats.org/officeDocument/2006/relationships/customXml" Target="../ink/ink2160.xml"/><Relationship Id="rId3" Type="http://schemas.openxmlformats.org/officeDocument/2006/relationships/customXml" Target="../ink/ink2067.xml"/><Relationship Id="rId214" Type="http://schemas.openxmlformats.org/officeDocument/2006/relationships/image" Target="../media/image2189.png"/><Relationship Id="rId235" Type="http://schemas.openxmlformats.org/officeDocument/2006/relationships/customXml" Target="../ink/ink2183.xml"/><Relationship Id="rId256" Type="http://schemas.openxmlformats.org/officeDocument/2006/relationships/image" Target="../media/image2210.png"/><Relationship Id="rId116" Type="http://schemas.openxmlformats.org/officeDocument/2006/relationships/image" Target="../media/image2140.png"/><Relationship Id="rId137" Type="http://schemas.openxmlformats.org/officeDocument/2006/relationships/customXml" Target="../ink/ink2134.xml"/><Relationship Id="rId158" Type="http://schemas.openxmlformats.org/officeDocument/2006/relationships/image" Target="../media/image2161.png"/><Relationship Id="rId20" Type="http://schemas.openxmlformats.org/officeDocument/2006/relationships/image" Target="../media/image2092.png"/><Relationship Id="rId41" Type="http://schemas.openxmlformats.org/officeDocument/2006/relationships/customXml" Target="../ink/ink2086.xml"/><Relationship Id="rId62" Type="http://schemas.openxmlformats.org/officeDocument/2006/relationships/image" Target="../media/image2113.png"/><Relationship Id="rId83" Type="http://schemas.openxmlformats.org/officeDocument/2006/relationships/customXml" Target="../ink/ink2107.xml"/><Relationship Id="rId179" Type="http://schemas.openxmlformats.org/officeDocument/2006/relationships/customXml" Target="../ink/ink2155.xml"/><Relationship Id="rId190" Type="http://schemas.openxmlformats.org/officeDocument/2006/relationships/image" Target="../media/image2177.png"/><Relationship Id="rId204" Type="http://schemas.openxmlformats.org/officeDocument/2006/relationships/image" Target="../media/image2184.png"/><Relationship Id="rId225" Type="http://schemas.openxmlformats.org/officeDocument/2006/relationships/customXml" Target="../ink/ink2178.xml"/><Relationship Id="rId246" Type="http://schemas.openxmlformats.org/officeDocument/2006/relationships/image" Target="../media/image2205.png"/><Relationship Id="rId267" Type="http://schemas.openxmlformats.org/officeDocument/2006/relationships/customXml" Target="../ink/ink2199.xml"/><Relationship Id="rId106" Type="http://schemas.openxmlformats.org/officeDocument/2006/relationships/image" Target="../media/image2135.png"/><Relationship Id="rId127" Type="http://schemas.openxmlformats.org/officeDocument/2006/relationships/customXml" Target="../ink/ink2129.xml"/><Relationship Id="rId10" Type="http://schemas.openxmlformats.org/officeDocument/2006/relationships/image" Target="../media/image2087.png"/><Relationship Id="rId31" Type="http://schemas.openxmlformats.org/officeDocument/2006/relationships/customXml" Target="../ink/ink2081.xml"/><Relationship Id="rId52" Type="http://schemas.openxmlformats.org/officeDocument/2006/relationships/image" Target="../media/image2108.png"/><Relationship Id="rId73" Type="http://schemas.openxmlformats.org/officeDocument/2006/relationships/customXml" Target="../ink/ink2102.xml"/><Relationship Id="rId94" Type="http://schemas.openxmlformats.org/officeDocument/2006/relationships/image" Target="../media/image2129.png"/><Relationship Id="rId148" Type="http://schemas.openxmlformats.org/officeDocument/2006/relationships/image" Target="../media/image2156.png"/><Relationship Id="rId169" Type="http://schemas.openxmlformats.org/officeDocument/2006/relationships/customXml" Target="../ink/ink2150.xml"/><Relationship Id="rId4" Type="http://schemas.openxmlformats.org/officeDocument/2006/relationships/image" Target="../media/image2084.png"/><Relationship Id="rId180" Type="http://schemas.openxmlformats.org/officeDocument/2006/relationships/image" Target="../media/image2172.png"/><Relationship Id="rId215" Type="http://schemas.openxmlformats.org/officeDocument/2006/relationships/customXml" Target="../ink/ink2173.xml"/><Relationship Id="rId236" Type="http://schemas.openxmlformats.org/officeDocument/2006/relationships/image" Target="../media/image2200.png"/><Relationship Id="rId257" Type="http://schemas.openxmlformats.org/officeDocument/2006/relationships/customXml" Target="../ink/ink2194.xml"/><Relationship Id="rId42" Type="http://schemas.openxmlformats.org/officeDocument/2006/relationships/image" Target="../media/image2103.png"/><Relationship Id="rId84" Type="http://schemas.openxmlformats.org/officeDocument/2006/relationships/image" Target="../media/image2124.png"/><Relationship Id="rId138" Type="http://schemas.openxmlformats.org/officeDocument/2006/relationships/image" Target="../media/image2151.png"/><Relationship Id="rId191" Type="http://schemas.openxmlformats.org/officeDocument/2006/relationships/customXml" Target="../ink/ink2161.xml"/><Relationship Id="rId205" Type="http://schemas.openxmlformats.org/officeDocument/2006/relationships/customXml" Target="../ink/ink2168.xml"/><Relationship Id="rId247" Type="http://schemas.openxmlformats.org/officeDocument/2006/relationships/customXml" Target="../ink/ink2189.xml"/><Relationship Id="rId107" Type="http://schemas.openxmlformats.org/officeDocument/2006/relationships/customXml" Target="../ink/ink21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3" Type="http://schemas.openxmlformats.org/officeDocument/2006/relationships/image" Target="../media/image2223.png"/><Relationship Id="rId18" Type="http://schemas.openxmlformats.org/officeDocument/2006/relationships/customXml" Target="../ink/ink2209.xml"/><Relationship Id="rId26" Type="http://schemas.openxmlformats.org/officeDocument/2006/relationships/customXml" Target="../ink/ink2213.xml"/><Relationship Id="rId39" Type="http://schemas.openxmlformats.org/officeDocument/2006/relationships/image" Target="../media/image2236.png"/><Relationship Id="rId21" Type="http://schemas.openxmlformats.org/officeDocument/2006/relationships/image" Target="../media/image2227.png"/><Relationship Id="rId34" Type="http://schemas.openxmlformats.org/officeDocument/2006/relationships/customXml" Target="../ink/ink2217.xml"/><Relationship Id="rId42" Type="http://schemas.openxmlformats.org/officeDocument/2006/relationships/customXml" Target="../ink/ink2221.xml"/><Relationship Id="rId47" Type="http://schemas.openxmlformats.org/officeDocument/2006/relationships/image" Target="../media/image2240.png"/><Relationship Id="rId50" Type="http://schemas.openxmlformats.org/officeDocument/2006/relationships/customXml" Target="../ink/ink2225.xml"/><Relationship Id="rId55" Type="http://schemas.openxmlformats.org/officeDocument/2006/relationships/image" Target="../media/image2244.png"/><Relationship Id="rId7" Type="http://schemas.openxmlformats.org/officeDocument/2006/relationships/image" Target="../media/image2220.png"/><Relationship Id="rId2" Type="http://schemas.openxmlformats.org/officeDocument/2006/relationships/customXml" Target="../ink/ink2201.xml"/><Relationship Id="rId16" Type="http://schemas.openxmlformats.org/officeDocument/2006/relationships/customXml" Target="../ink/ink2208.xml"/><Relationship Id="rId29" Type="http://schemas.openxmlformats.org/officeDocument/2006/relationships/image" Target="../media/image2231.png"/><Relationship Id="rId11" Type="http://schemas.openxmlformats.org/officeDocument/2006/relationships/image" Target="../media/image2222.png"/><Relationship Id="rId24" Type="http://schemas.openxmlformats.org/officeDocument/2006/relationships/customXml" Target="../ink/ink2212.xml"/><Relationship Id="rId32" Type="http://schemas.openxmlformats.org/officeDocument/2006/relationships/customXml" Target="../ink/ink2216.xml"/><Relationship Id="rId37" Type="http://schemas.openxmlformats.org/officeDocument/2006/relationships/image" Target="../media/image2235.png"/><Relationship Id="rId40" Type="http://schemas.openxmlformats.org/officeDocument/2006/relationships/customXml" Target="../ink/ink2220.xml"/><Relationship Id="rId45" Type="http://schemas.openxmlformats.org/officeDocument/2006/relationships/image" Target="../media/image2239.png"/><Relationship Id="rId53" Type="http://schemas.openxmlformats.org/officeDocument/2006/relationships/image" Target="../media/image2243.png"/><Relationship Id="rId5" Type="http://schemas.openxmlformats.org/officeDocument/2006/relationships/image" Target="../media/image2219.png"/><Relationship Id="rId10" Type="http://schemas.openxmlformats.org/officeDocument/2006/relationships/customXml" Target="../ink/ink2205.xml"/><Relationship Id="rId19" Type="http://schemas.openxmlformats.org/officeDocument/2006/relationships/image" Target="../media/image2226.png"/><Relationship Id="rId31" Type="http://schemas.openxmlformats.org/officeDocument/2006/relationships/image" Target="../media/image2232.png"/><Relationship Id="rId44" Type="http://schemas.openxmlformats.org/officeDocument/2006/relationships/customXml" Target="../ink/ink2222.xml"/><Relationship Id="rId52" Type="http://schemas.openxmlformats.org/officeDocument/2006/relationships/customXml" Target="../ink/ink2226.xml"/><Relationship Id="rId4" Type="http://schemas.openxmlformats.org/officeDocument/2006/relationships/customXml" Target="../ink/ink2202.xml"/><Relationship Id="rId9" Type="http://schemas.openxmlformats.org/officeDocument/2006/relationships/image" Target="../media/image2221.png"/><Relationship Id="rId14" Type="http://schemas.openxmlformats.org/officeDocument/2006/relationships/customXml" Target="../ink/ink2207.xml"/><Relationship Id="rId22" Type="http://schemas.openxmlformats.org/officeDocument/2006/relationships/customXml" Target="../ink/ink2211.xml"/><Relationship Id="rId27" Type="http://schemas.openxmlformats.org/officeDocument/2006/relationships/image" Target="../media/image2230.png"/><Relationship Id="rId30" Type="http://schemas.openxmlformats.org/officeDocument/2006/relationships/customXml" Target="../ink/ink2215.xml"/><Relationship Id="rId35" Type="http://schemas.openxmlformats.org/officeDocument/2006/relationships/image" Target="../media/image2234.png"/><Relationship Id="rId43" Type="http://schemas.openxmlformats.org/officeDocument/2006/relationships/image" Target="../media/image2238.png"/><Relationship Id="rId48" Type="http://schemas.openxmlformats.org/officeDocument/2006/relationships/customXml" Target="../ink/ink2224.xml"/><Relationship Id="rId8" Type="http://schemas.openxmlformats.org/officeDocument/2006/relationships/customXml" Target="../ink/ink2204.xml"/><Relationship Id="rId51" Type="http://schemas.openxmlformats.org/officeDocument/2006/relationships/image" Target="../media/image2242.png"/><Relationship Id="rId3" Type="http://schemas.openxmlformats.org/officeDocument/2006/relationships/image" Target="../media/image2218.png"/><Relationship Id="rId12" Type="http://schemas.openxmlformats.org/officeDocument/2006/relationships/customXml" Target="../ink/ink2206.xml"/><Relationship Id="rId17" Type="http://schemas.openxmlformats.org/officeDocument/2006/relationships/image" Target="../media/image2225.png"/><Relationship Id="rId25" Type="http://schemas.openxmlformats.org/officeDocument/2006/relationships/image" Target="../media/image2229.png"/><Relationship Id="rId33" Type="http://schemas.openxmlformats.org/officeDocument/2006/relationships/image" Target="../media/image2233.png"/><Relationship Id="rId38" Type="http://schemas.openxmlformats.org/officeDocument/2006/relationships/customXml" Target="../ink/ink2219.xml"/><Relationship Id="rId46" Type="http://schemas.openxmlformats.org/officeDocument/2006/relationships/customXml" Target="../ink/ink2223.xml"/><Relationship Id="rId20" Type="http://schemas.openxmlformats.org/officeDocument/2006/relationships/customXml" Target="../ink/ink2210.xml"/><Relationship Id="rId41" Type="http://schemas.openxmlformats.org/officeDocument/2006/relationships/image" Target="../media/image2237.png"/><Relationship Id="rId54" Type="http://schemas.openxmlformats.org/officeDocument/2006/relationships/customXml" Target="../ink/ink2227.xml"/><Relationship Id="rId1" Type="http://schemas.openxmlformats.org/officeDocument/2006/relationships/slideLayout" Target="../slideLayouts/slideLayout2.xml"/><Relationship Id="rId6" Type="http://schemas.openxmlformats.org/officeDocument/2006/relationships/customXml" Target="../ink/ink2203.xml"/><Relationship Id="rId15" Type="http://schemas.openxmlformats.org/officeDocument/2006/relationships/image" Target="../media/image2224.png"/><Relationship Id="rId23" Type="http://schemas.openxmlformats.org/officeDocument/2006/relationships/image" Target="../media/image2228.png"/><Relationship Id="rId28" Type="http://schemas.openxmlformats.org/officeDocument/2006/relationships/customXml" Target="../ink/ink2214.xml"/><Relationship Id="rId36" Type="http://schemas.openxmlformats.org/officeDocument/2006/relationships/customXml" Target="../ink/ink2218.xml"/><Relationship Id="rId49" Type="http://schemas.openxmlformats.org/officeDocument/2006/relationships/image" Target="../media/image2241.png"/></Relationships>
</file>

<file path=ppt/slides/_rels/slide33.xml.rels><?xml version="1.0" encoding="UTF-8" standalone="yes"?>
<Relationships xmlns="http://schemas.openxmlformats.org/package/2006/relationships"><Relationship Id="rId117" Type="http://schemas.openxmlformats.org/officeDocument/2006/relationships/image" Target="../media/image2302.png"/><Relationship Id="rId21" Type="http://schemas.openxmlformats.org/officeDocument/2006/relationships/image" Target="../media/image2254.png"/><Relationship Id="rId42" Type="http://schemas.openxmlformats.org/officeDocument/2006/relationships/customXml" Target="../ink/ink2248.xml"/><Relationship Id="rId63" Type="http://schemas.openxmlformats.org/officeDocument/2006/relationships/image" Target="../media/image2275.png"/><Relationship Id="rId84" Type="http://schemas.openxmlformats.org/officeDocument/2006/relationships/customXml" Target="../ink/ink2269.xml"/><Relationship Id="rId138" Type="http://schemas.openxmlformats.org/officeDocument/2006/relationships/customXml" Target="../ink/ink2296.xml"/><Relationship Id="rId159" Type="http://schemas.openxmlformats.org/officeDocument/2006/relationships/image" Target="../media/image2323.png"/><Relationship Id="rId170" Type="http://schemas.openxmlformats.org/officeDocument/2006/relationships/customXml" Target="../ink/ink2312.xml"/><Relationship Id="rId191" Type="http://schemas.openxmlformats.org/officeDocument/2006/relationships/image" Target="../media/image2339.png"/><Relationship Id="rId205" Type="http://schemas.openxmlformats.org/officeDocument/2006/relationships/image" Target="../media/image2346.png"/><Relationship Id="rId107" Type="http://schemas.openxmlformats.org/officeDocument/2006/relationships/image" Target="../media/image2297.png"/><Relationship Id="rId11" Type="http://schemas.openxmlformats.org/officeDocument/2006/relationships/image" Target="../media/image2249.png"/><Relationship Id="rId32" Type="http://schemas.openxmlformats.org/officeDocument/2006/relationships/customXml" Target="../ink/ink2243.xml"/><Relationship Id="rId53" Type="http://schemas.openxmlformats.org/officeDocument/2006/relationships/image" Target="../media/image2270.png"/><Relationship Id="rId74" Type="http://schemas.openxmlformats.org/officeDocument/2006/relationships/customXml" Target="../ink/ink2264.xml"/><Relationship Id="rId128" Type="http://schemas.openxmlformats.org/officeDocument/2006/relationships/customXml" Target="../ink/ink2291.xml"/><Relationship Id="rId149" Type="http://schemas.openxmlformats.org/officeDocument/2006/relationships/image" Target="../media/image2318.png"/><Relationship Id="rId5" Type="http://schemas.openxmlformats.org/officeDocument/2006/relationships/image" Target="../media/image2246.png"/><Relationship Id="rId95" Type="http://schemas.openxmlformats.org/officeDocument/2006/relationships/image" Target="../media/image2291.png"/><Relationship Id="rId160" Type="http://schemas.openxmlformats.org/officeDocument/2006/relationships/customXml" Target="../ink/ink2307.xml"/><Relationship Id="rId181" Type="http://schemas.openxmlformats.org/officeDocument/2006/relationships/image" Target="../media/image2334.png"/><Relationship Id="rId216" Type="http://schemas.openxmlformats.org/officeDocument/2006/relationships/customXml" Target="../ink/ink2335.xml"/><Relationship Id="rId22" Type="http://schemas.openxmlformats.org/officeDocument/2006/relationships/customXml" Target="../ink/ink2238.xml"/><Relationship Id="rId43" Type="http://schemas.openxmlformats.org/officeDocument/2006/relationships/image" Target="../media/image2265.png"/><Relationship Id="rId64" Type="http://schemas.openxmlformats.org/officeDocument/2006/relationships/customXml" Target="../ink/ink2259.xml"/><Relationship Id="rId118" Type="http://schemas.openxmlformats.org/officeDocument/2006/relationships/customXml" Target="../ink/ink2286.xml"/><Relationship Id="rId139" Type="http://schemas.openxmlformats.org/officeDocument/2006/relationships/image" Target="../media/image2313.png"/><Relationship Id="rId85" Type="http://schemas.openxmlformats.org/officeDocument/2006/relationships/image" Target="../media/image2286.png"/><Relationship Id="rId150" Type="http://schemas.openxmlformats.org/officeDocument/2006/relationships/customXml" Target="../ink/ink2302.xml"/><Relationship Id="rId171" Type="http://schemas.openxmlformats.org/officeDocument/2006/relationships/image" Target="../media/image2329.png"/><Relationship Id="rId192" Type="http://schemas.openxmlformats.org/officeDocument/2006/relationships/customXml" Target="../ink/ink2323.xml"/><Relationship Id="rId206" Type="http://schemas.openxmlformats.org/officeDocument/2006/relationships/customXml" Target="../ink/ink2330.xml"/><Relationship Id="rId12" Type="http://schemas.openxmlformats.org/officeDocument/2006/relationships/customXml" Target="../ink/ink2233.xml"/><Relationship Id="rId33" Type="http://schemas.openxmlformats.org/officeDocument/2006/relationships/image" Target="../media/image2260.png"/><Relationship Id="rId108" Type="http://schemas.openxmlformats.org/officeDocument/2006/relationships/customXml" Target="../ink/ink2281.xml"/><Relationship Id="rId129" Type="http://schemas.openxmlformats.org/officeDocument/2006/relationships/image" Target="../media/image2308.png"/><Relationship Id="rId54" Type="http://schemas.openxmlformats.org/officeDocument/2006/relationships/customXml" Target="../ink/ink2254.xml"/><Relationship Id="rId75" Type="http://schemas.openxmlformats.org/officeDocument/2006/relationships/image" Target="../media/image2281.png"/><Relationship Id="rId96" Type="http://schemas.openxmlformats.org/officeDocument/2006/relationships/customXml" Target="../ink/ink2275.xml"/><Relationship Id="rId140" Type="http://schemas.openxmlformats.org/officeDocument/2006/relationships/customXml" Target="../ink/ink2297.xml"/><Relationship Id="rId161" Type="http://schemas.openxmlformats.org/officeDocument/2006/relationships/image" Target="../media/image2324.png"/><Relationship Id="rId182" Type="http://schemas.openxmlformats.org/officeDocument/2006/relationships/customXml" Target="../ink/ink2318.xml"/><Relationship Id="rId217" Type="http://schemas.openxmlformats.org/officeDocument/2006/relationships/image" Target="../media/image2352.png"/><Relationship Id="rId6" Type="http://schemas.openxmlformats.org/officeDocument/2006/relationships/customXml" Target="../ink/ink2230.xml"/><Relationship Id="rId23" Type="http://schemas.openxmlformats.org/officeDocument/2006/relationships/image" Target="../media/image2255.png"/><Relationship Id="rId119" Type="http://schemas.openxmlformats.org/officeDocument/2006/relationships/image" Target="../media/image2303.png"/><Relationship Id="rId44" Type="http://schemas.openxmlformats.org/officeDocument/2006/relationships/customXml" Target="../ink/ink2249.xml"/><Relationship Id="rId65" Type="http://schemas.openxmlformats.org/officeDocument/2006/relationships/image" Target="../media/image2276.png"/><Relationship Id="rId86" Type="http://schemas.openxmlformats.org/officeDocument/2006/relationships/customXml" Target="../ink/ink2270.xml"/><Relationship Id="rId130" Type="http://schemas.openxmlformats.org/officeDocument/2006/relationships/customXml" Target="../ink/ink2292.xml"/><Relationship Id="rId151" Type="http://schemas.openxmlformats.org/officeDocument/2006/relationships/image" Target="../media/image2319.png"/><Relationship Id="rId172" Type="http://schemas.openxmlformats.org/officeDocument/2006/relationships/customXml" Target="../ink/ink2313.xml"/><Relationship Id="rId193" Type="http://schemas.openxmlformats.org/officeDocument/2006/relationships/image" Target="../media/image2340.png"/><Relationship Id="rId207" Type="http://schemas.openxmlformats.org/officeDocument/2006/relationships/image" Target="../media/image2347.png"/><Relationship Id="rId13" Type="http://schemas.openxmlformats.org/officeDocument/2006/relationships/image" Target="../media/image2250.png"/><Relationship Id="rId109" Type="http://schemas.openxmlformats.org/officeDocument/2006/relationships/image" Target="../media/image2298.png"/><Relationship Id="rId34" Type="http://schemas.openxmlformats.org/officeDocument/2006/relationships/customXml" Target="../ink/ink2244.xml"/><Relationship Id="rId55" Type="http://schemas.openxmlformats.org/officeDocument/2006/relationships/image" Target="../media/image2271.png"/><Relationship Id="rId76" Type="http://schemas.openxmlformats.org/officeDocument/2006/relationships/customXml" Target="../ink/ink2265.xml"/><Relationship Id="rId97" Type="http://schemas.openxmlformats.org/officeDocument/2006/relationships/image" Target="../media/image2292.png"/><Relationship Id="rId120" Type="http://schemas.openxmlformats.org/officeDocument/2006/relationships/customXml" Target="../ink/ink2287.xml"/><Relationship Id="rId141" Type="http://schemas.openxmlformats.org/officeDocument/2006/relationships/image" Target="../media/image2314.png"/><Relationship Id="rId7" Type="http://schemas.openxmlformats.org/officeDocument/2006/relationships/image" Target="../media/image2247.png"/><Relationship Id="rId162" Type="http://schemas.openxmlformats.org/officeDocument/2006/relationships/customXml" Target="../ink/ink2308.xml"/><Relationship Id="rId183" Type="http://schemas.openxmlformats.org/officeDocument/2006/relationships/image" Target="../media/image2335.png"/><Relationship Id="rId218" Type="http://schemas.openxmlformats.org/officeDocument/2006/relationships/customXml" Target="../ink/ink2336.xml"/><Relationship Id="rId24" Type="http://schemas.openxmlformats.org/officeDocument/2006/relationships/customXml" Target="../ink/ink2239.xml"/><Relationship Id="rId45" Type="http://schemas.openxmlformats.org/officeDocument/2006/relationships/image" Target="../media/image2266.png"/><Relationship Id="rId66" Type="http://schemas.openxmlformats.org/officeDocument/2006/relationships/customXml" Target="../ink/ink2260.xml"/><Relationship Id="rId87" Type="http://schemas.openxmlformats.org/officeDocument/2006/relationships/image" Target="../media/image2287.png"/><Relationship Id="rId110" Type="http://schemas.openxmlformats.org/officeDocument/2006/relationships/customXml" Target="../ink/ink2282.xml"/><Relationship Id="rId131" Type="http://schemas.openxmlformats.org/officeDocument/2006/relationships/image" Target="../media/image2309.png"/><Relationship Id="rId152" Type="http://schemas.openxmlformats.org/officeDocument/2006/relationships/customXml" Target="../ink/ink2303.xml"/><Relationship Id="rId173" Type="http://schemas.openxmlformats.org/officeDocument/2006/relationships/image" Target="../media/image2330.png"/><Relationship Id="rId194" Type="http://schemas.openxmlformats.org/officeDocument/2006/relationships/customXml" Target="../ink/ink2324.xml"/><Relationship Id="rId208" Type="http://schemas.openxmlformats.org/officeDocument/2006/relationships/customXml" Target="../ink/ink2331.xml"/><Relationship Id="rId14" Type="http://schemas.openxmlformats.org/officeDocument/2006/relationships/customXml" Target="../ink/ink2234.xml"/><Relationship Id="rId35" Type="http://schemas.openxmlformats.org/officeDocument/2006/relationships/image" Target="../media/image2261.png"/><Relationship Id="rId56" Type="http://schemas.openxmlformats.org/officeDocument/2006/relationships/customXml" Target="../ink/ink2255.xml"/><Relationship Id="rId77" Type="http://schemas.openxmlformats.org/officeDocument/2006/relationships/image" Target="../media/image2282.png"/><Relationship Id="rId100" Type="http://schemas.openxmlformats.org/officeDocument/2006/relationships/customXml" Target="../ink/ink2277.xml"/><Relationship Id="rId8" Type="http://schemas.openxmlformats.org/officeDocument/2006/relationships/customXml" Target="../ink/ink2231.xml"/><Relationship Id="rId51" Type="http://schemas.openxmlformats.org/officeDocument/2006/relationships/image" Target="../media/image2269.png"/><Relationship Id="rId72" Type="http://schemas.openxmlformats.org/officeDocument/2006/relationships/customXml" Target="../ink/ink2263.xml"/><Relationship Id="rId93" Type="http://schemas.openxmlformats.org/officeDocument/2006/relationships/image" Target="../media/image2290.png"/><Relationship Id="rId98" Type="http://schemas.openxmlformats.org/officeDocument/2006/relationships/customXml" Target="../ink/ink2276.xml"/><Relationship Id="rId121" Type="http://schemas.openxmlformats.org/officeDocument/2006/relationships/image" Target="../media/image2304.png"/><Relationship Id="rId142" Type="http://schemas.openxmlformats.org/officeDocument/2006/relationships/customXml" Target="../ink/ink2298.xml"/><Relationship Id="rId163" Type="http://schemas.openxmlformats.org/officeDocument/2006/relationships/image" Target="../media/image2325.png"/><Relationship Id="rId184" Type="http://schemas.openxmlformats.org/officeDocument/2006/relationships/customXml" Target="../ink/ink2319.xml"/><Relationship Id="rId189" Type="http://schemas.openxmlformats.org/officeDocument/2006/relationships/image" Target="../media/image2338.png"/><Relationship Id="rId219" Type="http://schemas.openxmlformats.org/officeDocument/2006/relationships/image" Target="../media/image2353.png"/><Relationship Id="rId3" Type="http://schemas.openxmlformats.org/officeDocument/2006/relationships/image" Target="../media/image2245.png"/><Relationship Id="rId214" Type="http://schemas.openxmlformats.org/officeDocument/2006/relationships/customXml" Target="../ink/ink2334.xml"/><Relationship Id="rId25" Type="http://schemas.openxmlformats.org/officeDocument/2006/relationships/image" Target="../media/image2256.png"/><Relationship Id="rId46" Type="http://schemas.openxmlformats.org/officeDocument/2006/relationships/customXml" Target="../ink/ink2250.xml"/><Relationship Id="rId67" Type="http://schemas.openxmlformats.org/officeDocument/2006/relationships/image" Target="../media/image2277.png"/><Relationship Id="rId116" Type="http://schemas.openxmlformats.org/officeDocument/2006/relationships/customXml" Target="../ink/ink2285.xml"/><Relationship Id="rId137" Type="http://schemas.openxmlformats.org/officeDocument/2006/relationships/image" Target="../media/image2312.png"/><Relationship Id="rId158" Type="http://schemas.openxmlformats.org/officeDocument/2006/relationships/customXml" Target="../ink/ink2306.xml"/><Relationship Id="rId20" Type="http://schemas.openxmlformats.org/officeDocument/2006/relationships/customXml" Target="../ink/ink2237.xml"/><Relationship Id="rId41" Type="http://schemas.openxmlformats.org/officeDocument/2006/relationships/image" Target="../media/image2264.png"/><Relationship Id="rId62" Type="http://schemas.openxmlformats.org/officeDocument/2006/relationships/customXml" Target="../ink/ink2258.xml"/><Relationship Id="rId83" Type="http://schemas.openxmlformats.org/officeDocument/2006/relationships/image" Target="../media/image2285.png"/><Relationship Id="rId88" Type="http://schemas.openxmlformats.org/officeDocument/2006/relationships/customXml" Target="../ink/ink2271.xml"/><Relationship Id="rId111" Type="http://schemas.openxmlformats.org/officeDocument/2006/relationships/image" Target="../media/image2299.png"/><Relationship Id="rId132" Type="http://schemas.openxmlformats.org/officeDocument/2006/relationships/customXml" Target="../ink/ink2293.xml"/><Relationship Id="rId153" Type="http://schemas.openxmlformats.org/officeDocument/2006/relationships/image" Target="../media/image2320.png"/><Relationship Id="rId174" Type="http://schemas.openxmlformats.org/officeDocument/2006/relationships/customXml" Target="../ink/ink2314.xml"/><Relationship Id="rId179" Type="http://schemas.openxmlformats.org/officeDocument/2006/relationships/image" Target="../media/image2333.png"/><Relationship Id="rId195" Type="http://schemas.openxmlformats.org/officeDocument/2006/relationships/image" Target="../media/image2341.png"/><Relationship Id="rId209" Type="http://schemas.openxmlformats.org/officeDocument/2006/relationships/image" Target="../media/image2348.png"/><Relationship Id="rId190" Type="http://schemas.openxmlformats.org/officeDocument/2006/relationships/customXml" Target="../ink/ink2322.xml"/><Relationship Id="rId204" Type="http://schemas.openxmlformats.org/officeDocument/2006/relationships/customXml" Target="../ink/ink2329.xml"/><Relationship Id="rId220" Type="http://schemas.openxmlformats.org/officeDocument/2006/relationships/customXml" Target="../ink/ink2337.xml"/><Relationship Id="rId15" Type="http://schemas.openxmlformats.org/officeDocument/2006/relationships/image" Target="../media/image2251.png"/><Relationship Id="rId36" Type="http://schemas.openxmlformats.org/officeDocument/2006/relationships/customXml" Target="../ink/ink2245.xml"/><Relationship Id="rId57" Type="http://schemas.openxmlformats.org/officeDocument/2006/relationships/image" Target="../media/image2272.png"/><Relationship Id="rId106" Type="http://schemas.openxmlformats.org/officeDocument/2006/relationships/customXml" Target="../ink/ink2280.xml"/><Relationship Id="rId127" Type="http://schemas.openxmlformats.org/officeDocument/2006/relationships/image" Target="../media/image2307.png"/><Relationship Id="rId10" Type="http://schemas.openxmlformats.org/officeDocument/2006/relationships/customXml" Target="../ink/ink2232.xml"/><Relationship Id="rId31" Type="http://schemas.openxmlformats.org/officeDocument/2006/relationships/image" Target="../media/image2259.png"/><Relationship Id="rId52" Type="http://schemas.openxmlformats.org/officeDocument/2006/relationships/customXml" Target="../ink/ink2253.xml"/><Relationship Id="rId73" Type="http://schemas.openxmlformats.org/officeDocument/2006/relationships/image" Target="../media/image2280.png"/><Relationship Id="rId78" Type="http://schemas.openxmlformats.org/officeDocument/2006/relationships/customXml" Target="../ink/ink2266.xml"/><Relationship Id="rId94" Type="http://schemas.openxmlformats.org/officeDocument/2006/relationships/customXml" Target="../ink/ink2274.xml"/><Relationship Id="rId99" Type="http://schemas.openxmlformats.org/officeDocument/2006/relationships/image" Target="../media/image2293.png"/><Relationship Id="rId101" Type="http://schemas.openxmlformats.org/officeDocument/2006/relationships/image" Target="../media/image2294.png"/><Relationship Id="rId122" Type="http://schemas.openxmlformats.org/officeDocument/2006/relationships/customXml" Target="../ink/ink2288.xml"/><Relationship Id="rId143" Type="http://schemas.openxmlformats.org/officeDocument/2006/relationships/image" Target="../media/image2315.png"/><Relationship Id="rId148" Type="http://schemas.openxmlformats.org/officeDocument/2006/relationships/customXml" Target="../ink/ink2301.xml"/><Relationship Id="rId164" Type="http://schemas.openxmlformats.org/officeDocument/2006/relationships/customXml" Target="../ink/ink2309.xml"/><Relationship Id="rId169" Type="http://schemas.openxmlformats.org/officeDocument/2006/relationships/image" Target="../media/image2328.png"/><Relationship Id="rId185" Type="http://schemas.openxmlformats.org/officeDocument/2006/relationships/image" Target="../media/image2336.png"/><Relationship Id="rId4" Type="http://schemas.openxmlformats.org/officeDocument/2006/relationships/customXml" Target="../ink/ink2229.xml"/><Relationship Id="rId9" Type="http://schemas.openxmlformats.org/officeDocument/2006/relationships/image" Target="../media/image2248.png"/><Relationship Id="rId180" Type="http://schemas.openxmlformats.org/officeDocument/2006/relationships/customXml" Target="../ink/ink2317.xml"/><Relationship Id="rId210" Type="http://schemas.openxmlformats.org/officeDocument/2006/relationships/customXml" Target="../ink/ink2332.xml"/><Relationship Id="rId215" Type="http://schemas.openxmlformats.org/officeDocument/2006/relationships/image" Target="../media/image2351.png"/><Relationship Id="rId26" Type="http://schemas.openxmlformats.org/officeDocument/2006/relationships/customXml" Target="../ink/ink2240.xml"/><Relationship Id="rId47" Type="http://schemas.openxmlformats.org/officeDocument/2006/relationships/image" Target="../media/image2267.png"/><Relationship Id="rId68" Type="http://schemas.openxmlformats.org/officeDocument/2006/relationships/customXml" Target="../ink/ink2261.xml"/><Relationship Id="rId89" Type="http://schemas.openxmlformats.org/officeDocument/2006/relationships/image" Target="../media/image2288.png"/><Relationship Id="rId112" Type="http://schemas.openxmlformats.org/officeDocument/2006/relationships/customXml" Target="../ink/ink2283.xml"/><Relationship Id="rId133" Type="http://schemas.openxmlformats.org/officeDocument/2006/relationships/image" Target="../media/image2310.png"/><Relationship Id="rId154" Type="http://schemas.openxmlformats.org/officeDocument/2006/relationships/customXml" Target="../ink/ink2304.xml"/><Relationship Id="rId175" Type="http://schemas.openxmlformats.org/officeDocument/2006/relationships/image" Target="../media/image2331.png"/><Relationship Id="rId196" Type="http://schemas.openxmlformats.org/officeDocument/2006/relationships/customXml" Target="../ink/ink2325.xml"/><Relationship Id="rId200" Type="http://schemas.openxmlformats.org/officeDocument/2006/relationships/customXml" Target="../ink/ink2327.xml"/><Relationship Id="rId16" Type="http://schemas.openxmlformats.org/officeDocument/2006/relationships/customXml" Target="../ink/ink2235.xml"/><Relationship Id="rId221" Type="http://schemas.openxmlformats.org/officeDocument/2006/relationships/image" Target="../media/image2354.png"/><Relationship Id="rId37" Type="http://schemas.openxmlformats.org/officeDocument/2006/relationships/image" Target="../media/image2262.png"/><Relationship Id="rId58" Type="http://schemas.openxmlformats.org/officeDocument/2006/relationships/customXml" Target="../ink/ink2256.xml"/><Relationship Id="rId79" Type="http://schemas.openxmlformats.org/officeDocument/2006/relationships/image" Target="../media/image2283.png"/><Relationship Id="rId102" Type="http://schemas.openxmlformats.org/officeDocument/2006/relationships/customXml" Target="../ink/ink2278.xml"/><Relationship Id="rId123" Type="http://schemas.openxmlformats.org/officeDocument/2006/relationships/image" Target="../media/image2305.png"/><Relationship Id="rId144" Type="http://schemas.openxmlformats.org/officeDocument/2006/relationships/customXml" Target="../ink/ink2299.xml"/><Relationship Id="rId90" Type="http://schemas.openxmlformats.org/officeDocument/2006/relationships/customXml" Target="../ink/ink2272.xml"/><Relationship Id="rId165" Type="http://schemas.openxmlformats.org/officeDocument/2006/relationships/image" Target="../media/image2326.png"/><Relationship Id="rId186" Type="http://schemas.openxmlformats.org/officeDocument/2006/relationships/customXml" Target="../ink/ink2320.xml"/><Relationship Id="rId211" Type="http://schemas.openxmlformats.org/officeDocument/2006/relationships/image" Target="../media/image2349.png"/><Relationship Id="rId27" Type="http://schemas.openxmlformats.org/officeDocument/2006/relationships/image" Target="../media/image2257.png"/><Relationship Id="rId48" Type="http://schemas.openxmlformats.org/officeDocument/2006/relationships/customXml" Target="../ink/ink2251.xml"/><Relationship Id="rId69" Type="http://schemas.openxmlformats.org/officeDocument/2006/relationships/image" Target="../media/image2278.png"/><Relationship Id="rId113" Type="http://schemas.openxmlformats.org/officeDocument/2006/relationships/image" Target="../media/image2300.png"/><Relationship Id="rId134" Type="http://schemas.openxmlformats.org/officeDocument/2006/relationships/customXml" Target="../ink/ink2294.xml"/><Relationship Id="rId80" Type="http://schemas.openxmlformats.org/officeDocument/2006/relationships/customXml" Target="../ink/ink2267.xml"/><Relationship Id="rId155" Type="http://schemas.openxmlformats.org/officeDocument/2006/relationships/image" Target="../media/image2321.png"/><Relationship Id="rId176" Type="http://schemas.openxmlformats.org/officeDocument/2006/relationships/customXml" Target="../ink/ink2315.xml"/><Relationship Id="rId197" Type="http://schemas.openxmlformats.org/officeDocument/2006/relationships/image" Target="../media/image2342.png"/><Relationship Id="rId201" Type="http://schemas.openxmlformats.org/officeDocument/2006/relationships/image" Target="../media/image2344.png"/><Relationship Id="rId17" Type="http://schemas.openxmlformats.org/officeDocument/2006/relationships/image" Target="../media/image2252.png"/><Relationship Id="rId38" Type="http://schemas.openxmlformats.org/officeDocument/2006/relationships/customXml" Target="../ink/ink2246.xml"/><Relationship Id="rId59" Type="http://schemas.openxmlformats.org/officeDocument/2006/relationships/image" Target="../media/image2273.png"/><Relationship Id="rId103" Type="http://schemas.openxmlformats.org/officeDocument/2006/relationships/image" Target="../media/image2295.png"/><Relationship Id="rId124" Type="http://schemas.openxmlformats.org/officeDocument/2006/relationships/customXml" Target="../ink/ink2289.xml"/><Relationship Id="rId70" Type="http://schemas.openxmlformats.org/officeDocument/2006/relationships/customXml" Target="../ink/ink2262.xml"/><Relationship Id="rId91" Type="http://schemas.openxmlformats.org/officeDocument/2006/relationships/image" Target="../media/image2289.png"/><Relationship Id="rId145" Type="http://schemas.openxmlformats.org/officeDocument/2006/relationships/image" Target="../media/image2316.png"/><Relationship Id="rId166" Type="http://schemas.openxmlformats.org/officeDocument/2006/relationships/customXml" Target="../ink/ink2310.xml"/><Relationship Id="rId187" Type="http://schemas.openxmlformats.org/officeDocument/2006/relationships/image" Target="../media/image2337.png"/><Relationship Id="rId1" Type="http://schemas.openxmlformats.org/officeDocument/2006/relationships/slideLayout" Target="../slideLayouts/slideLayout2.xml"/><Relationship Id="rId212" Type="http://schemas.openxmlformats.org/officeDocument/2006/relationships/customXml" Target="../ink/ink2333.xml"/><Relationship Id="rId28" Type="http://schemas.openxmlformats.org/officeDocument/2006/relationships/customXml" Target="../ink/ink2241.xml"/><Relationship Id="rId49" Type="http://schemas.openxmlformats.org/officeDocument/2006/relationships/image" Target="../media/image2268.png"/><Relationship Id="rId114" Type="http://schemas.openxmlformats.org/officeDocument/2006/relationships/customXml" Target="../ink/ink2284.xml"/><Relationship Id="rId60" Type="http://schemas.openxmlformats.org/officeDocument/2006/relationships/customXml" Target="../ink/ink2257.xml"/><Relationship Id="rId81" Type="http://schemas.openxmlformats.org/officeDocument/2006/relationships/image" Target="../media/image2284.png"/><Relationship Id="rId135" Type="http://schemas.openxmlformats.org/officeDocument/2006/relationships/image" Target="../media/image2311.png"/><Relationship Id="rId156" Type="http://schemas.openxmlformats.org/officeDocument/2006/relationships/customXml" Target="../ink/ink2305.xml"/><Relationship Id="rId177" Type="http://schemas.openxmlformats.org/officeDocument/2006/relationships/image" Target="../media/image2332.png"/><Relationship Id="rId198" Type="http://schemas.openxmlformats.org/officeDocument/2006/relationships/customXml" Target="../ink/ink2326.xml"/><Relationship Id="rId202" Type="http://schemas.openxmlformats.org/officeDocument/2006/relationships/customXml" Target="../ink/ink2328.xml"/><Relationship Id="rId18" Type="http://schemas.openxmlformats.org/officeDocument/2006/relationships/customXml" Target="../ink/ink2236.xml"/><Relationship Id="rId39" Type="http://schemas.openxmlformats.org/officeDocument/2006/relationships/image" Target="../media/image2263.png"/><Relationship Id="rId50" Type="http://schemas.openxmlformats.org/officeDocument/2006/relationships/customXml" Target="../ink/ink2252.xml"/><Relationship Id="rId104" Type="http://schemas.openxmlformats.org/officeDocument/2006/relationships/customXml" Target="../ink/ink2279.xml"/><Relationship Id="rId125" Type="http://schemas.openxmlformats.org/officeDocument/2006/relationships/image" Target="../media/image2306.png"/><Relationship Id="rId146" Type="http://schemas.openxmlformats.org/officeDocument/2006/relationships/customXml" Target="../ink/ink2300.xml"/><Relationship Id="rId167" Type="http://schemas.openxmlformats.org/officeDocument/2006/relationships/image" Target="../media/image2327.png"/><Relationship Id="rId188" Type="http://schemas.openxmlformats.org/officeDocument/2006/relationships/customXml" Target="../ink/ink2321.xml"/><Relationship Id="rId71" Type="http://schemas.openxmlformats.org/officeDocument/2006/relationships/image" Target="../media/image2279.png"/><Relationship Id="rId92" Type="http://schemas.openxmlformats.org/officeDocument/2006/relationships/customXml" Target="../ink/ink2273.xml"/><Relationship Id="rId213" Type="http://schemas.openxmlformats.org/officeDocument/2006/relationships/image" Target="../media/image2350.png"/><Relationship Id="rId2" Type="http://schemas.openxmlformats.org/officeDocument/2006/relationships/customXml" Target="../ink/ink2228.xml"/><Relationship Id="rId29" Type="http://schemas.openxmlformats.org/officeDocument/2006/relationships/image" Target="../media/image2258.png"/><Relationship Id="rId40" Type="http://schemas.openxmlformats.org/officeDocument/2006/relationships/customXml" Target="../ink/ink2247.xml"/><Relationship Id="rId115" Type="http://schemas.openxmlformats.org/officeDocument/2006/relationships/image" Target="../media/image2301.png"/><Relationship Id="rId136" Type="http://schemas.openxmlformats.org/officeDocument/2006/relationships/customXml" Target="../ink/ink2295.xml"/><Relationship Id="rId157" Type="http://schemas.openxmlformats.org/officeDocument/2006/relationships/image" Target="../media/image2322.png"/><Relationship Id="rId178" Type="http://schemas.openxmlformats.org/officeDocument/2006/relationships/customXml" Target="../ink/ink2316.xml"/><Relationship Id="rId61" Type="http://schemas.openxmlformats.org/officeDocument/2006/relationships/image" Target="../media/image2274.png"/><Relationship Id="rId82" Type="http://schemas.openxmlformats.org/officeDocument/2006/relationships/customXml" Target="../ink/ink2268.xml"/><Relationship Id="rId199" Type="http://schemas.openxmlformats.org/officeDocument/2006/relationships/image" Target="../media/image2343.png"/><Relationship Id="rId203" Type="http://schemas.openxmlformats.org/officeDocument/2006/relationships/image" Target="../media/image2345.png"/><Relationship Id="rId19" Type="http://schemas.openxmlformats.org/officeDocument/2006/relationships/image" Target="../media/image2253.png"/><Relationship Id="rId30" Type="http://schemas.openxmlformats.org/officeDocument/2006/relationships/customXml" Target="../ink/ink2242.xml"/><Relationship Id="rId105" Type="http://schemas.openxmlformats.org/officeDocument/2006/relationships/image" Target="../media/image2296.png"/><Relationship Id="rId126" Type="http://schemas.openxmlformats.org/officeDocument/2006/relationships/customXml" Target="../ink/ink2290.xml"/><Relationship Id="rId147" Type="http://schemas.openxmlformats.org/officeDocument/2006/relationships/image" Target="../media/image2317.png"/><Relationship Id="rId168" Type="http://schemas.openxmlformats.org/officeDocument/2006/relationships/customXml" Target="../ink/ink2311.xml"/></Relationships>
</file>

<file path=ppt/slides/_rels/slide34.xml.rels><?xml version="1.0" encoding="UTF-8" standalone="yes"?>
<Relationships xmlns="http://schemas.openxmlformats.org/package/2006/relationships"><Relationship Id="rId13" Type="http://schemas.openxmlformats.org/officeDocument/2006/relationships/customXml" Target="../ink/ink2343.xml"/><Relationship Id="rId18" Type="http://schemas.openxmlformats.org/officeDocument/2006/relationships/image" Target="../media/image2362.png"/><Relationship Id="rId26" Type="http://schemas.openxmlformats.org/officeDocument/2006/relationships/image" Target="../media/image2366.png"/><Relationship Id="rId39" Type="http://schemas.openxmlformats.org/officeDocument/2006/relationships/customXml" Target="../ink/ink2356.xml"/><Relationship Id="rId21" Type="http://schemas.openxmlformats.org/officeDocument/2006/relationships/customXml" Target="../ink/ink2347.xml"/><Relationship Id="rId34" Type="http://schemas.openxmlformats.org/officeDocument/2006/relationships/image" Target="../media/image2370.png"/><Relationship Id="rId42" Type="http://schemas.openxmlformats.org/officeDocument/2006/relationships/image" Target="../media/image2374.png"/><Relationship Id="rId47" Type="http://schemas.openxmlformats.org/officeDocument/2006/relationships/customXml" Target="../ink/ink2360.xml"/><Relationship Id="rId50" Type="http://schemas.openxmlformats.org/officeDocument/2006/relationships/image" Target="../media/image2378.png"/><Relationship Id="rId55" Type="http://schemas.openxmlformats.org/officeDocument/2006/relationships/customXml" Target="../ink/ink2364.xml"/><Relationship Id="rId7" Type="http://schemas.openxmlformats.org/officeDocument/2006/relationships/customXml" Target="../ink/ink2340.xml"/><Relationship Id="rId2" Type="http://schemas.openxmlformats.org/officeDocument/2006/relationships/notesSlide" Target="../notesSlides/notesSlide22.xml"/><Relationship Id="rId16" Type="http://schemas.openxmlformats.org/officeDocument/2006/relationships/image" Target="../media/image2361.png"/><Relationship Id="rId29" Type="http://schemas.openxmlformats.org/officeDocument/2006/relationships/customXml" Target="../ink/ink2351.xml"/><Relationship Id="rId11" Type="http://schemas.openxmlformats.org/officeDocument/2006/relationships/customXml" Target="../ink/ink2342.xml"/><Relationship Id="rId24" Type="http://schemas.openxmlformats.org/officeDocument/2006/relationships/image" Target="../media/image2365.png"/><Relationship Id="rId32" Type="http://schemas.openxmlformats.org/officeDocument/2006/relationships/image" Target="../media/image2369.png"/><Relationship Id="rId37" Type="http://schemas.openxmlformats.org/officeDocument/2006/relationships/customXml" Target="../ink/ink2355.xml"/><Relationship Id="rId40" Type="http://schemas.openxmlformats.org/officeDocument/2006/relationships/image" Target="../media/image2373.png"/><Relationship Id="rId45" Type="http://schemas.openxmlformats.org/officeDocument/2006/relationships/customXml" Target="../ink/ink2359.xml"/><Relationship Id="rId53" Type="http://schemas.openxmlformats.org/officeDocument/2006/relationships/customXml" Target="../ink/ink2363.xml"/><Relationship Id="rId58" Type="http://schemas.openxmlformats.org/officeDocument/2006/relationships/image" Target="../media/image2382.png"/><Relationship Id="rId5" Type="http://schemas.openxmlformats.org/officeDocument/2006/relationships/customXml" Target="../ink/ink2339.xml"/><Relationship Id="rId61" Type="http://schemas.openxmlformats.org/officeDocument/2006/relationships/customXml" Target="../ink/ink2367.xml"/><Relationship Id="rId19" Type="http://schemas.openxmlformats.org/officeDocument/2006/relationships/customXml" Target="../ink/ink2346.xml"/><Relationship Id="rId14" Type="http://schemas.openxmlformats.org/officeDocument/2006/relationships/image" Target="../media/image2360.png"/><Relationship Id="rId22" Type="http://schemas.openxmlformats.org/officeDocument/2006/relationships/image" Target="../media/image2364.png"/><Relationship Id="rId27" Type="http://schemas.openxmlformats.org/officeDocument/2006/relationships/customXml" Target="../ink/ink2350.xml"/><Relationship Id="rId30" Type="http://schemas.openxmlformats.org/officeDocument/2006/relationships/image" Target="../media/image2368.png"/><Relationship Id="rId35" Type="http://schemas.openxmlformats.org/officeDocument/2006/relationships/customXml" Target="../ink/ink2354.xml"/><Relationship Id="rId43" Type="http://schemas.openxmlformats.org/officeDocument/2006/relationships/customXml" Target="../ink/ink2358.xml"/><Relationship Id="rId48" Type="http://schemas.openxmlformats.org/officeDocument/2006/relationships/image" Target="../media/image2377.png"/><Relationship Id="rId56" Type="http://schemas.openxmlformats.org/officeDocument/2006/relationships/image" Target="../media/image2381.png"/><Relationship Id="rId8" Type="http://schemas.openxmlformats.org/officeDocument/2006/relationships/image" Target="../media/image2357.png"/><Relationship Id="rId51" Type="http://schemas.openxmlformats.org/officeDocument/2006/relationships/customXml" Target="../ink/ink2362.xml"/><Relationship Id="rId3" Type="http://schemas.openxmlformats.org/officeDocument/2006/relationships/customXml" Target="../ink/ink2338.xml"/><Relationship Id="rId12" Type="http://schemas.openxmlformats.org/officeDocument/2006/relationships/image" Target="../media/image2359.png"/><Relationship Id="rId17" Type="http://schemas.openxmlformats.org/officeDocument/2006/relationships/customXml" Target="../ink/ink2345.xml"/><Relationship Id="rId25" Type="http://schemas.openxmlformats.org/officeDocument/2006/relationships/customXml" Target="../ink/ink2349.xml"/><Relationship Id="rId33" Type="http://schemas.openxmlformats.org/officeDocument/2006/relationships/customXml" Target="../ink/ink2353.xml"/><Relationship Id="rId38" Type="http://schemas.openxmlformats.org/officeDocument/2006/relationships/image" Target="../media/image2372.png"/><Relationship Id="rId46" Type="http://schemas.openxmlformats.org/officeDocument/2006/relationships/image" Target="../media/image2376.png"/><Relationship Id="rId59" Type="http://schemas.openxmlformats.org/officeDocument/2006/relationships/customXml" Target="../ink/ink2366.xml"/><Relationship Id="rId20" Type="http://schemas.openxmlformats.org/officeDocument/2006/relationships/image" Target="../media/image2363.png"/><Relationship Id="rId41" Type="http://schemas.openxmlformats.org/officeDocument/2006/relationships/customXml" Target="../ink/ink2357.xml"/><Relationship Id="rId54" Type="http://schemas.openxmlformats.org/officeDocument/2006/relationships/image" Target="../media/image2380.png"/><Relationship Id="rId62" Type="http://schemas.openxmlformats.org/officeDocument/2006/relationships/image" Target="../media/image2384.png"/><Relationship Id="rId1" Type="http://schemas.openxmlformats.org/officeDocument/2006/relationships/slideLayout" Target="../slideLayouts/slideLayout6.xml"/><Relationship Id="rId6" Type="http://schemas.openxmlformats.org/officeDocument/2006/relationships/image" Target="../media/image2356.png"/><Relationship Id="rId15" Type="http://schemas.openxmlformats.org/officeDocument/2006/relationships/customXml" Target="../ink/ink2344.xml"/><Relationship Id="rId23" Type="http://schemas.openxmlformats.org/officeDocument/2006/relationships/customXml" Target="../ink/ink2348.xml"/><Relationship Id="rId28" Type="http://schemas.openxmlformats.org/officeDocument/2006/relationships/image" Target="../media/image2367.png"/><Relationship Id="rId36" Type="http://schemas.openxmlformats.org/officeDocument/2006/relationships/image" Target="../media/image2371.png"/><Relationship Id="rId49" Type="http://schemas.openxmlformats.org/officeDocument/2006/relationships/customXml" Target="../ink/ink2361.xml"/><Relationship Id="rId57" Type="http://schemas.openxmlformats.org/officeDocument/2006/relationships/customXml" Target="../ink/ink2365.xml"/><Relationship Id="rId10" Type="http://schemas.openxmlformats.org/officeDocument/2006/relationships/image" Target="../media/image2358.png"/><Relationship Id="rId31" Type="http://schemas.openxmlformats.org/officeDocument/2006/relationships/customXml" Target="../ink/ink2352.xml"/><Relationship Id="rId44" Type="http://schemas.openxmlformats.org/officeDocument/2006/relationships/image" Target="../media/image2375.png"/><Relationship Id="rId52" Type="http://schemas.openxmlformats.org/officeDocument/2006/relationships/image" Target="../media/image2379.png"/><Relationship Id="rId60" Type="http://schemas.openxmlformats.org/officeDocument/2006/relationships/image" Target="../media/image2383.png"/><Relationship Id="rId4" Type="http://schemas.openxmlformats.org/officeDocument/2006/relationships/image" Target="../media/image2355.png"/><Relationship Id="rId9" Type="http://schemas.openxmlformats.org/officeDocument/2006/relationships/customXml" Target="../ink/ink2341.xml"/></Relationships>
</file>

<file path=ppt/slides/_rels/slide35.xml.rels><?xml version="1.0" encoding="UTF-8" standalone="yes"?>
<Relationships xmlns="http://schemas.openxmlformats.org/package/2006/relationships"><Relationship Id="rId3" Type="http://schemas.openxmlformats.org/officeDocument/2006/relationships/image" Target="../media/image2385.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17" Type="http://schemas.openxmlformats.org/officeDocument/2006/relationships/image" Target="../media/image2444.png"/><Relationship Id="rId21" Type="http://schemas.openxmlformats.org/officeDocument/2006/relationships/image" Target="../media/image2396.png"/><Relationship Id="rId42" Type="http://schemas.openxmlformats.org/officeDocument/2006/relationships/customXml" Target="../ink/ink2387.xml"/><Relationship Id="rId63" Type="http://schemas.openxmlformats.org/officeDocument/2006/relationships/image" Target="../media/image2417.png"/><Relationship Id="rId84" Type="http://schemas.openxmlformats.org/officeDocument/2006/relationships/customXml" Target="../ink/ink2408.xml"/><Relationship Id="rId138" Type="http://schemas.openxmlformats.org/officeDocument/2006/relationships/customXml" Target="../ink/ink2435.xml"/><Relationship Id="rId159" Type="http://schemas.openxmlformats.org/officeDocument/2006/relationships/image" Target="../media/image2465.png"/><Relationship Id="rId170" Type="http://schemas.openxmlformats.org/officeDocument/2006/relationships/customXml" Target="../ink/ink2451.xml"/><Relationship Id="rId191" Type="http://schemas.openxmlformats.org/officeDocument/2006/relationships/image" Target="../media/image2481.png"/><Relationship Id="rId107" Type="http://schemas.openxmlformats.org/officeDocument/2006/relationships/image" Target="../media/image2439.png"/><Relationship Id="rId11" Type="http://schemas.openxmlformats.org/officeDocument/2006/relationships/image" Target="../media/image2391.png"/><Relationship Id="rId32" Type="http://schemas.openxmlformats.org/officeDocument/2006/relationships/customXml" Target="../ink/ink2382.xml"/><Relationship Id="rId53" Type="http://schemas.openxmlformats.org/officeDocument/2006/relationships/image" Target="../media/image2412.png"/><Relationship Id="rId74" Type="http://schemas.openxmlformats.org/officeDocument/2006/relationships/customXml" Target="../ink/ink2403.xml"/><Relationship Id="rId128" Type="http://schemas.openxmlformats.org/officeDocument/2006/relationships/customXml" Target="../ink/ink2430.xml"/><Relationship Id="rId149" Type="http://schemas.openxmlformats.org/officeDocument/2006/relationships/image" Target="../media/image2460.png"/><Relationship Id="rId5" Type="http://schemas.openxmlformats.org/officeDocument/2006/relationships/image" Target="../media/image2388.png"/><Relationship Id="rId95" Type="http://schemas.openxmlformats.org/officeDocument/2006/relationships/image" Target="../media/image2433.png"/><Relationship Id="rId160" Type="http://schemas.openxmlformats.org/officeDocument/2006/relationships/customXml" Target="../ink/ink2446.xml"/><Relationship Id="rId181" Type="http://schemas.openxmlformats.org/officeDocument/2006/relationships/image" Target="../media/image2476.png"/><Relationship Id="rId22" Type="http://schemas.openxmlformats.org/officeDocument/2006/relationships/customXml" Target="../ink/ink2377.xml"/><Relationship Id="rId43" Type="http://schemas.openxmlformats.org/officeDocument/2006/relationships/image" Target="../media/image2407.png"/><Relationship Id="rId64" Type="http://schemas.openxmlformats.org/officeDocument/2006/relationships/customXml" Target="../ink/ink2398.xml"/><Relationship Id="rId118" Type="http://schemas.openxmlformats.org/officeDocument/2006/relationships/customXml" Target="../ink/ink2425.xml"/><Relationship Id="rId139" Type="http://schemas.openxmlformats.org/officeDocument/2006/relationships/image" Target="../media/image2455.png"/><Relationship Id="rId85" Type="http://schemas.openxmlformats.org/officeDocument/2006/relationships/image" Target="../media/image2428.png"/><Relationship Id="rId150" Type="http://schemas.openxmlformats.org/officeDocument/2006/relationships/customXml" Target="../ink/ink2441.xml"/><Relationship Id="rId171" Type="http://schemas.openxmlformats.org/officeDocument/2006/relationships/image" Target="../media/image2471.png"/><Relationship Id="rId192" Type="http://schemas.openxmlformats.org/officeDocument/2006/relationships/customXml" Target="../ink/ink2462.xml"/><Relationship Id="rId12" Type="http://schemas.openxmlformats.org/officeDocument/2006/relationships/customXml" Target="../ink/ink2372.xml"/><Relationship Id="rId33" Type="http://schemas.openxmlformats.org/officeDocument/2006/relationships/image" Target="../media/image2402.png"/><Relationship Id="rId108" Type="http://schemas.openxmlformats.org/officeDocument/2006/relationships/customXml" Target="../ink/ink2420.xml"/><Relationship Id="rId129" Type="http://schemas.openxmlformats.org/officeDocument/2006/relationships/image" Target="../media/image2450.png"/><Relationship Id="rId54" Type="http://schemas.openxmlformats.org/officeDocument/2006/relationships/customXml" Target="../ink/ink2393.xml"/><Relationship Id="rId75" Type="http://schemas.openxmlformats.org/officeDocument/2006/relationships/image" Target="../media/image2423.png"/><Relationship Id="rId96" Type="http://schemas.openxmlformats.org/officeDocument/2006/relationships/customXml" Target="../ink/ink2414.xml"/><Relationship Id="rId140" Type="http://schemas.openxmlformats.org/officeDocument/2006/relationships/customXml" Target="../ink/ink2436.xml"/><Relationship Id="rId161" Type="http://schemas.openxmlformats.org/officeDocument/2006/relationships/image" Target="../media/image2466.png"/><Relationship Id="rId182" Type="http://schemas.openxmlformats.org/officeDocument/2006/relationships/customXml" Target="../ink/ink2457.xml"/><Relationship Id="rId6" Type="http://schemas.openxmlformats.org/officeDocument/2006/relationships/customXml" Target="../ink/ink2369.xml"/><Relationship Id="rId23" Type="http://schemas.openxmlformats.org/officeDocument/2006/relationships/image" Target="../media/image2397.png"/><Relationship Id="rId119" Type="http://schemas.openxmlformats.org/officeDocument/2006/relationships/image" Target="../media/image2445.png"/><Relationship Id="rId44" Type="http://schemas.openxmlformats.org/officeDocument/2006/relationships/customXml" Target="../ink/ink2388.xml"/><Relationship Id="rId65" Type="http://schemas.openxmlformats.org/officeDocument/2006/relationships/image" Target="../media/image2418.png"/><Relationship Id="rId86" Type="http://schemas.openxmlformats.org/officeDocument/2006/relationships/customXml" Target="../ink/ink2409.xml"/><Relationship Id="rId130" Type="http://schemas.openxmlformats.org/officeDocument/2006/relationships/customXml" Target="../ink/ink2431.xml"/><Relationship Id="rId151" Type="http://schemas.openxmlformats.org/officeDocument/2006/relationships/image" Target="../media/image2461.png"/><Relationship Id="rId172" Type="http://schemas.openxmlformats.org/officeDocument/2006/relationships/customXml" Target="../ink/ink2452.xml"/><Relationship Id="rId193" Type="http://schemas.openxmlformats.org/officeDocument/2006/relationships/image" Target="../media/image2482.png"/><Relationship Id="rId13" Type="http://schemas.openxmlformats.org/officeDocument/2006/relationships/image" Target="../media/image2392.png"/><Relationship Id="rId109" Type="http://schemas.openxmlformats.org/officeDocument/2006/relationships/image" Target="../media/image2440.png"/><Relationship Id="rId34" Type="http://schemas.openxmlformats.org/officeDocument/2006/relationships/customXml" Target="../ink/ink2383.xml"/><Relationship Id="rId50" Type="http://schemas.openxmlformats.org/officeDocument/2006/relationships/customXml" Target="../ink/ink2391.xml"/><Relationship Id="rId55" Type="http://schemas.openxmlformats.org/officeDocument/2006/relationships/image" Target="../media/image2413.png"/><Relationship Id="rId76" Type="http://schemas.openxmlformats.org/officeDocument/2006/relationships/customXml" Target="../ink/ink2404.xml"/><Relationship Id="rId97" Type="http://schemas.openxmlformats.org/officeDocument/2006/relationships/image" Target="../media/image2434.png"/><Relationship Id="rId104" Type="http://schemas.openxmlformats.org/officeDocument/2006/relationships/customXml" Target="../ink/ink2418.xml"/><Relationship Id="rId120" Type="http://schemas.openxmlformats.org/officeDocument/2006/relationships/customXml" Target="../ink/ink2426.xml"/><Relationship Id="rId125" Type="http://schemas.openxmlformats.org/officeDocument/2006/relationships/image" Target="../media/image2448.png"/><Relationship Id="rId141" Type="http://schemas.openxmlformats.org/officeDocument/2006/relationships/image" Target="../media/image2456.png"/><Relationship Id="rId146" Type="http://schemas.openxmlformats.org/officeDocument/2006/relationships/customXml" Target="../ink/ink2439.xml"/><Relationship Id="rId167" Type="http://schemas.openxmlformats.org/officeDocument/2006/relationships/image" Target="../media/image2469.png"/><Relationship Id="rId188" Type="http://schemas.openxmlformats.org/officeDocument/2006/relationships/customXml" Target="../ink/ink2460.xml"/><Relationship Id="rId7" Type="http://schemas.openxmlformats.org/officeDocument/2006/relationships/image" Target="../media/image2389.png"/><Relationship Id="rId71" Type="http://schemas.openxmlformats.org/officeDocument/2006/relationships/image" Target="../media/image2421.png"/><Relationship Id="rId92" Type="http://schemas.openxmlformats.org/officeDocument/2006/relationships/customXml" Target="../ink/ink2412.xml"/><Relationship Id="rId162" Type="http://schemas.openxmlformats.org/officeDocument/2006/relationships/customXml" Target="../ink/ink2447.xml"/><Relationship Id="rId183" Type="http://schemas.openxmlformats.org/officeDocument/2006/relationships/image" Target="../media/image2477.png"/><Relationship Id="rId2" Type="http://schemas.openxmlformats.org/officeDocument/2006/relationships/image" Target="../media/image2386.png"/><Relationship Id="rId29" Type="http://schemas.openxmlformats.org/officeDocument/2006/relationships/image" Target="../media/image2400.png"/><Relationship Id="rId24" Type="http://schemas.openxmlformats.org/officeDocument/2006/relationships/customXml" Target="../ink/ink2378.xml"/><Relationship Id="rId40" Type="http://schemas.openxmlformats.org/officeDocument/2006/relationships/customXml" Target="../ink/ink2386.xml"/><Relationship Id="rId45" Type="http://schemas.openxmlformats.org/officeDocument/2006/relationships/image" Target="../media/image2408.png"/><Relationship Id="rId66" Type="http://schemas.openxmlformats.org/officeDocument/2006/relationships/customXml" Target="../ink/ink2399.xml"/><Relationship Id="rId87" Type="http://schemas.openxmlformats.org/officeDocument/2006/relationships/image" Target="../media/image2429.png"/><Relationship Id="rId110" Type="http://schemas.openxmlformats.org/officeDocument/2006/relationships/customXml" Target="../ink/ink2421.xml"/><Relationship Id="rId115" Type="http://schemas.openxmlformats.org/officeDocument/2006/relationships/image" Target="../media/image2443.png"/><Relationship Id="rId131" Type="http://schemas.openxmlformats.org/officeDocument/2006/relationships/image" Target="../media/image2451.png"/><Relationship Id="rId136" Type="http://schemas.openxmlformats.org/officeDocument/2006/relationships/customXml" Target="../ink/ink2434.xml"/><Relationship Id="rId157" Type="http://schemas.openxmlformats.org/officeDocument/2006/relationships/image" Target="../media/image2464.png"/><Relationship Id="rId178" Type="http://schemas.openxmlformats.org/officeDocument/2006/relationships/customXml" Target="../ink/ink2455.xml"/><Relationship Id="rId61" Type="http://schemas.openxmlformats.org/officeDocument/2006/relationships/image" Target="../media/image2416.png"/><Relationship Id="rId82" Type="http://schemas.openxmlformats.org/officeDocument/2006/relationships/customXml" Target="../ink/ink2407.xml"/><Relationship Id="rId152" Type="http://schemas.openxmlformats.org/officeDocument/2006/relationships/customXml" Target="../ink/ink2442.xml"/><Relationship Id="rId173" Type="http://schemas.openxmlformats.org/officeDocument/2006/relationships/image" Target="../media/image2472.png"/><Relationship Id="rId194" Type="http://schemas.openxmlformats.org/officeDocument/2006/relationships/customXml" Target="../ink/ink2463.xml"/><Relationship Id="rId19" Type="http://schemas.openxmlformats.org/officeDocument/2006/relationships/image" Target="../media/image2395.png"/><Relationship Id="rId14" Type="http://schemas.openxmlformats.org/officeDocument/2006/relationships/customXml" Target="../ink/ink2373.xml"/><Relationship Id="rId30" Type="http://schemas.openxmlformats.org/officeDocument/2006/relationships/customXml" Target="../ink/ink2381.xml"/><Relationship Id="rId35" Type="http://schemas.openxmlformats.org/officeDocument/2006/relationships/image" Target="../media/image2403.png"/><Relationship Id="rId56" Type="http://schemas.openxmlformats.org/officeDocument/2006/relationships/customXml" Target="../ink/ink2394.xml"/><Relationship Id="rId77" Type="http://schemas.openxmlformats.org/officeDocument/2006/relationships/image" Target="../media/image2424.png"/><Relationship Id="rId100" Type="http://schemas.openxmlformats.org/officeDocument/2006/relationships/customXml" Target="../ink/ink2416.xml"/><Relationship Id="rId105" Type="http://schemas.openxmlformats.org/officeDocument/2006/relationships/image" Target="../media/image2438.png"/><Relationship Id="rId126" Type="http://schemas.openxmlformats.org/officeDocument/2006/relationships/customXml" Target="../ink/ink2429.xml"/><Relationship Id="rId147" Type="http://schemas.openxmlformats.org/officeDocument/2006/relationships/image" Target="../media/image2459.png"/><Relationship Id="rId168" Type="http://schemas.openxmlformats.org/officeDocument/2006/relationships/customXml" Target="../ink/ink2450.xml"/><Relationship Id="rId8" Type="http://schemas.openxmlformats.org/officeDocument/2006/relationships/customXml" Target="../ink/ink2370.xml"/><Relationship Id="rId51" Type="http://schemas.openxmlformats.org/officeDocument/2006/relationships/image" Target="../media/image2411.png"/><Relationship Id="rId72" Type="http://schemas.openxmlformats.org/officeDocument/2006/relationships/customXml" Target="../ink/ink2402.xml"/><Relationship Id="rId93" Type="http://schemas.openxmlformats.org/officeDocument/2006/relationships/image" Target="../media/image2432.png"/><Relationship Id="rId98" Type="http://schemas.openxmlformats.org/officeDocument/2006/relationships/customXml" Target="../ink/ink2415.xml"/><Relationship Id="rId121" Type="http://schemas.openxmlformats.org/officeDocument/2006/relationships/image" Target="../media/image2446.png"/><Relationship Id="rId142" Type="http://schemas.openxmlformats.org/officeDocument/2006/relationships/customXml" Target="../ink/ink2437.xml"/><Relationship Id="rId163" Type="http://schemas.openxmlformats.org/officeDocument/2006/relationships/image" Target="../media/image2467.png"/><Relationship Id="rId184" Type="http://schemas.openxmlformats.org/officeDocument/2006/relationships/customXml" Target="../ink/ink2458.xml"/><Relationship Id="rId189" Type="http://schemas.openxmlformats.org/officeDocument/2006/relationships/image" Target="../media/image2480.png"/><Relationship Id="rId3" Type="http://schemas.openxmlformats.org/officeDocument/2006/relationships/image" Target="../media/image2387.png"/><Relationship Id="rId25" Type="http://schemas.openxmlformats.org/officeDocument/2006/relationships/image" Target="../media/image2398.png"/><Relationship Id="rId46" Type="http://schemas.openxmlformats.org/officeDocument/2006/relationships/customXml" Target="../ink/ink2389.xml"/><Relationship Id="rId67" Type="http://schemas.openxmlformats.org/officeDocument/2006/relationships/image" Target="../media/image2419.png"/><Relationship Id="rId116" Type="http://schemas.openxmlformats.org/officeDocument/2006/relationships/customXml" Target="../ink/ink2424.xml"/><Relationship Id="rId137" Type="http://schemas.openxmlformats.org/officeDocument/2006/relationships/image" Target="../media/image2454.png"/><Relationship Id="rId158" Type="http://schemas.openxmlformats.org/officeDocument/2006/relationships/customXml" Target="../ink/ink2445.xml"/><Relationship Id="rId20" Type="http://schemas.openxmlformats.org/officeDocument/2006/relationships/customXml" Target="../ink/ink2376.xml"/><Relationship Id="rId41" Type="http://schemas.openxmlformats.org/officeDocument/2006/relationships/image" Target="../media/image2406.png"/><Relationship Id="rId62" Type="http://schemas.openxmlformats.org/officeDocument/2006/relationships/customXml" Target="../ink/ink2397.xml"/><Relationship Id="rId83" Type="http://schemas.openxmlformats.org/officeDocument/2006/relationships/image" Target="../media/image2427.png"/><Relationship Id="rId88" Type="http://schemas.openxmlformats.org/officeDocument/2006/relationships/customXml" Target="../ink/ink2410.xml"/><Relationship Id="rId111" Type="http://schemas.openxmlformats.org/officeDocument/2006/relationships/image" Target="../media/image2441.png"/><Relationship Id="rId132" Type="http://schemas.openxmlformats.org/officeDocument/2006/relationships/customXml" Target="../ink/ink2432.xml"/><Relationship Id="rId153" Type="http://schemas.openxmlformats.org/officeDocument/2006/relationships/image" Target="../media/image2462.png"/><Relationship Id="rId174" Type="http://schemas.openxmlformats.org/officeDocument/2006/relationships/customXml" Target="../ink/ink2453.xml"/><Relationship Id="rId179" Type="http://schemas.openxmlformats.org/officeDocument/2006/relationships/image" Target="../media/image2475.png"/><Relationship Id="rId195" Type="http://schemas.openxmlformats.org/officeDocument/2006/relationships/image" Target="../media/image2483.png"/><Relationship Id="rId190" Type="http://schemas.openxmlformats.org/officeDocument/2006/relationships/customXml" Target="../ink/ink2461.xml"/><Relationship Id="rId15" Type="http://schemas.openxmlformats.org/officeDocument/2006/relationships/image" Target="../media/image2393.png"/><Relationship Id="rId36" Type="http://schemas.openxmlformats.org/officeDocument/2006/relationships/customXml" Target="../ink/ink2384.xml"/><Relationship Id="rId57" Type="http://schemas.openxmlformats.org/officeDocument/2006/relationships/image" Target="../media/image2414.png"/><Relationship Id="rId106" Type="http://schemas.openxmlformats.org/officeDocument/2006/relationships/customXml" Target="../ink/ink2419.xml"/><Relationship Id="rId127" Type="http://schemas.openxmlformats.org/officeDocument/2006/relationships/image" Target="../media/image2449.png"/><Relationship Id="rId10" Type="http://schemas.openxmlformats.org/officeDocument/2006/relationships/customXml" Target="../ink/ink2371.xml"/><Relationship Id="rId31" Type="http://schemas.openxmlformats.org/officeDocument/2006/relationships/image" Target="../media/image2401.png"/><Relationship Id="rId52" Type="http://schemas.openxmlformats.org/officeDocument/2006/relationships/customXml" Target="../ink/ink2392.xml"/><Relationship Id="rId73" Type="http://schemas.openxmlformats.org/officeDocument/2006/relationships/image" Target="../media/image2422.png"/><Relationship Id="rId78" Type="http://schemas.openxmlformats.org/officeDocument/2006/relationships/customXml" Target="../ink/ink2405.xml"/><Relationship Id="rId94" Type="http://schemas.openxmlformats.org/officeDocument/2006/relationships/customXml" Target="../ink/ink2413.xml"/><Relationship Id="rId99" Type="http://schemas.openxmlformats.org/officeDocument/2006/relationships/image" Target="../media/image2435.png"/><Relationship Id="rId101" Type="http://schemas.openxmlformats.org/officeDocument/2006/relationships/image" Target="../media/image2436.png"/><Relationship Id="rId122" Type="http://schemas.openxmlformats.org/officeDocument/2006/relationships/customXml" Target="../ink/ink2427.xml"/><Relationship Id="rId143" Type="http://schemas.openxmlformats.org/officeDocument/2006/relationships/image" Target="../media/image2457.png"/><Relationship Id="rId148" Type="http://schemas.openxmlformats.org/officeDocument/2006/relationships/customXml" Target="../ink/ink2440.xml"/><Relationship Id="rId164" Type="http://schemas.openxmlformats.org/officeDocument/2006/relationships/customXml" Target="../ink/ink2448.xml"/><Relationship Id="rId169" Type="http://schemas.openxmlformats.org/officeDocument/2006/relationships/image" Target="../media/image2470.png"/><Relationship Id="rId185" Type="http://schemas.openxmlformats.org/officeDocument/2006/relationships/image" Target="../media/image2478.png"/><Relationship Id="rId4" Type="http://schemas.openxmlformats.org/officeDocument/2006/relationships/customXml" Target="../ink/ink2368.xml"/><Relationship Id="rId9" Type="http://schemas.openxmlformats.org/officeDocument/2006/relationships/image" Target="../media/image2390.png"/><Relationship Id="rId180" Type="http://schemas.openxmlformats.org/officeDocument/2006/relationships/customXml" Target="../ink/ink2456.xml"/><Relationship Id="rId26" Type="http://schemas.openxmlformats.org/officeDocument/2006/relationships/customXml" Target="../ink/ink2379.xml"/><Relationship Id="rId47" Type="http://schemas.openxmlformats.org/officeDocument/2006/relationships/image" Target="../media/image2409.png"/><Relationship Id="rId68" Type="http://schemas.openxmlformats.org/officeDocument/2006/relationships/customXml" Target="../ink/ink2400.xml"/><Relationship Id="rId89" Type="http://schemas.openxmlformats.org/officeDocument/2006/relationships/image" Target="../media/image2430.png"/><Relationship Id="rId112" Type="http://schemas.openxmlformats.org/officeDocument/2006/relationships/customXml" Target="../ink/ink2422.xml"/><Relationship Id="rId133" Type="http://schemas.openxmlformats.org/officeDocument/2006/relationships/image" Target="../media/image2452.png"/><Relationship Id="rId154" Type="http://schemas.openxmlformats.org/officeDocument/2006/relationships/customXml" Target="../ink/ink2443.xml"/><Relationship Id="rId175" Type="http://schemas.openxmlformats.org/officeDocument/2006/relationships/image" Target="../media/image2473.png"/><Relationship Id="rId16" Type="http://schemas.openxmlformats.org/officeDocument/2006/relationships/customXml" Target="../ink/ink2374.xml"/><Relationship Id="rId37" Type="http://schemas.openxmlformats.org/officeDocument/2006/relationships/image" Target="../media/image2404.png"/><Relationship Id="rId58" Type="http://schemas.openxmlformats.org/officeDocument/2006/relationships/customXml" Target="../ink/ink2395.xml"/><Relationship Id="rId79" Type="http://schemas.openxmlformats.org/officeDocument/2006/relationships/image" Target="../media/image2425.png"/><Relationship Id="rId102" Type="http://schemas.openxmlformats.org/officeDocument/2006/relationships/customXml" Target="../ink/ink2417.xml"/><Relationship Id="rId123" Type="http://schemas.openxmlformats.org/officeDocument/2006/relationships/image" Target="../media/image2447.png"/><Relationship Id="rId144" Type="http://schemas.openxmlformats.org/officeDocument/2006/relationships/customXml" Target="../ink/ink2438.xml"/><Relationship Id="rId90" Type="http://schemas.openxmlformats.org/officeDocument/2006/relationships/customXml" Target="../ink/ink2411.xml"/><Relationship Id="rId165" Type="http://schemas.openxmlformats.org/officeDocument/2006/relationships/image" Target="../media/image2468.png"/><Relationship Id="rId186" Type="http://schemas.openxmlformats.org/officeDocument/2006/relationships/customXml" Target="../ink/ink2459.xml"/><Relationship Id="rId27" Type="http://schemas.openxmlformats.org/officeDocument/2006/relationships/image" Target="../media/image2399.png"/><Relationship Id="rId48" Type="http://schemas.openxmlformats.org/officeDocument/2006/relationships/customXml" Target="../ink/ink2390.xml"/><Relationship Id="rId69" Type="http://schemas.openxmlformats.org/officeDocument/2006/relationships/image" Target="../media/image2420.png"/><Relationship Id="rId113" Type="http://schemas.openxmlformats.org/officeDocument/2006/relationships/image" Target="../media/image2442.png"/><Relationship Id="rId134" Type="http://schemas.openxmlformats.org/officeDocument/2006/relationships/customXml" Target="../ink/ink2433.xml"/><Relationship Id="rId80" Type="http://schemas.openxmlformats.org/officeDocument/2006/relationships/customXml" Target="../ink/ink2406.xml"/><Relationship Id="rId155" Type="http://schemas.openxmlformats.org/officeDocument/2006/relationships/image" Target="../media/image2463.png"/><Relationship Id="rId176" Type="http://schemas.openxmlformats.org/officeDocument/2006/relationships/customXml" Target="../ink/ink2454.xml"/><Relationship Id="rId17" Type="http://schemas.openxmlformats.org/officeDocument/2006/relationships/image" Target="../media/image2394.png"/><Relationship Id="rId38" Type="http://schemas.openxmlformats.org/officeDocument/2006/relationships/customXml" Target="../ink/ink2385.xml"/><Relationship Id="rId59" Type="http://schemas.openxmlformats.org/officeDocument/2006/relationships/image" Target="../media/image2415.png"/><Relationship Id="rId103" Type="http://schemas.openxmlformats.org/officeDocument/2006/relationships/image" Target="../media/image2437.png"/><Relationship Id="rId124" Type="http://schemas.openxmlformats.org/officeDocument/2006/relationships/customXml" Target="../ink/ink2428.xml"/><Relationship Id="rId70" Type="http://schemas.openxmlformats.org/officeDocument/2006/relationships/customXml" Target="../ink/ink2401.xml"/><Relationship Id="rId91" Type="http://schemas.openxmlformats.org/officeDocument/2006/relationships/image" Target="../media/image2431.png"/><Relationship Id="rId145" Type="http://schemas.openxmlformats.org/officeDocument/2006/relationships/image" Target="../media/image2458.png"/><Relationship Id="rId166" Type="http://schemas.openxmlformats.org/officeDocument/2006/relationships/customXml" Target="../ink/ink2449.xml"/><Relationship Id="rId187" Type="http://schemas.openxmlformats.org/officeDocument/2006/relationships/image" Target="../media/image2479.png"/><Relationship Id="rId1" Type="http://schemas.openxmlformats.org/officeDocument/2006/relationships/slideLayout" Target="../slideLayouts/slideLayout7.xml"/><Relationship Id="rId28" Type="http://schemas.openxmlformats.org/officeDocument/2006/relationships/customXml" Target="../ink/ink2380.xml"/><Relationship Id="rId49" Type="http://schemas.openxmlformats.org/officeDocument/2006/relationships/image" Target="../media/image2410.png"/><Relationship Id="rId114" Type="http://schemas.openxmlformats.org/officeDocument/2006/relationships/customXml" Target="../ink/ink2423.xml"/><Relationship Id="rId60" Type="http://schemas.openxmlformats.org/officeDocument/2006/relationships/customXml" Target="../ink/ink2396.xml"/><Relationship Id="rId81" Type="http://schemas.openxmlformats.org/officeDocument/2006/relationships/image" Target="../media/image2426.png"/><Relationship Id="rId135" Type="http://schemas.openxmlformats.org/officeDocument/2006/relationships/image" Target="../media/image2453.png"/><Relationship Id="rId156" Type="http://schemas.openxmlformats.org/officeDocument/2006/relationships/customXml" Target="../ink/ink2444.xml"/><Relationship Id="rId177" Type="http://schemas.openxmlformats.org/officeDocument/2006/relationships/image" Target="../media/image2474.png"/><Relationship Id="rId18" Type="http://schemas.openxmlformats.org/officeDocument/2006/relationships/customXml" Target="../ink/ink2375.xml"/><Relationship Id="rId39" Type="http://schemas.openxmlformats.org/officeDocument/2006/relationships/image" Target="../media/image2405.png"/></Relationships>
</file>

<file path=ppt/slides/_rels/slide37.xml.rels><?xml version="1.0" encoding="UTF-8" standalone="yes"?>
<Relationships xmlns="http://schemas.openxmlformats.org/package/2006/relationships"><Relationship Id="rId26" Type="http://schemas.openxmlformats.org/officeDocument/2006/relationships/customXml" Target="../ink/ink2476.xml"/><Relationship Id="rId21" Type="http://schemas.openxmlformats.org/officeDocument/2006/relationships/image" Target="../media/image2493.png"/><Relationship Id="rId42" Type="http://schemas.openxmlformats.org/officeDocument/2006/relationships/customXml" Target="../ink/ink2484.xml"/><Relationship Id="rId47" Type="http://schemas.openxmlformats.org/officeDocument/2006/relationships/image" Target="../media/image2506.png"/><Relationship Id="rId63" Type="http://schemas.openxmlformats.org/officeDocument/2006/relationships/image" Target="../media/image2514.png"/><Relationship Id="rId68" Type="http://schemas.openxmlformats.org/officeDocument/2006/relationships/customXml" Target="../ink/ink2497.xml"/><Relationship Id="rId84" Type="http://schemas.openxmlformats.org/officeDocument/2006/relationships/customXml" Target="../ink/ink2505.xml"/><Relationship Id="rId89" Type="http://schemas.openxmlformats.org/officeDocument/2006/relationships/image" Target="../media/image2527.png"/><Relationship Id="rId16" Type="http://schemas.openxmlformats.org/officeDocument/2006/relationships/customXml" Target="../ink/ink2471.xml"/><Relationship Id="rId11" Type="http://schemas.openxmlformats.org/officeDocument/2006/relationships/image" Target="../media/image2488.png"/><Relationship Id="rId32" Type="http://schemas.openxmlformats.org/officeDocument/2006/relationships/customXml" Target="../ink/ink2479.xml"/><Relationship Id="rId37" Type="http://schemas.openxmlformats.org/officeDocument/2006/relationships/image" Target="../media/image2501.png"/><Relationship Id="rId53" Type="http://schemas.openxmlformats.org/officeDocument/2006/relationships/image" Target="../media/image2509.png"/><Relationship Id="rId58" Type="http://schemas.openxmlformats.org/officeDocument/2006/relationships/customXml" Target="../ink/ink2492.xml"/><Relationship Id="rId74" Type="http://schemas.openxmlformats.org/officeDocument/2006/relationships/customXml" Target="../ink/ink2500.xml"/><Relationship Id="rId79" Type="http://schemas.openxmlformats.org/officeDocument/2006/relationships/image" Target="../media/image2522.png"/><Relationship Id="rId5" Type="http://schemas.openxmlformats.org/officeDocument/2006/relationships/image" Target="../media/image2485.png"/><Relationship Id="rId14" Type="http://schemas.openxmlformats.org/officeDocument/2006/relationships/customXml" Target="../ink/ink2470.xml"/><Relationship Id="rId22" Type="http://schemas.openxmlformats.org/officeDocument/2006/relationships/customXml" Target="../ink/ink2474.xml"/><Relationship Id="rId27" Type="http://schemas.openxmlformats.org/officeDocument/2006/relationships/image" Target="../media/image2496.png"/><Relationship Id="rId30" Type="http://schemas.openxmlformats.org/officeDocument/2006/relationships/customXml" Target="../ink/ink2478.xml"/><Relationship Id="rId35" Type="http://schemas.openxmlformats.org/officeDocument/2006/relationships/image" Target="../media/image2500.png"/><Relationship Id="rId43" Type="http://schemas.openxmlformats.org/officeDocument/2006/relationships/image" Target="../media/image2504.png"/><Relationship Id="rId48" Type="http://schemas.openxmlformats.org/officeDocument/2006/relationships/customXml" Target="../ink/ink2487.xml"/><Relationship Id="rId56" Type="http://schemas.openxmlformats.org/officeDocument/2006/relationships/customXml" Target="../ink/ink2491.xml"/><Relationship Id="rId64" Type="http://schemas.openxmlformats.org/officeDocument/2006/relationships/customXml" Target="../ink/ink2495.xml"/><Relationship Id="rId69" Type="http://schemas.openxmlformats.org/officeDocument/2006/relationships/image" Target="../media/image2517.png"/><Relationship Id="rId77" Type="http://schemas.openxmlformats.org/officeDocument/2006/relationships/image" Target="../media/image2521.png"/><Relationship Id="rId8" Type="http://schemas.openxmlformats.org/officeDocument/2006/relationships/customXml" Target="../ink/ink2467.xml"/><Relationship Id="rId51" Type="http://schemas.openxmlformats.org/officeDocument/2006/relationships/image" Target="../media/image2508.png"/><Relationship Id="rId72" Type="http://schemas.openxmlformats.org/officeDocument/2006/relationships/customXml" Target="../ink/ink2499.xml"/><Relationship Id="rId80" Type="http://schemas.openxmlformats.org/officeDocument/2006/relationships/customXml" Target="../ink/ink2503.xml"/><Relationship Id="rId85" Type="http://schemas.openxmlformats.org/officeDocument/2006/relationships/image" Target="../media/image2525.png"/><Relationship Id="rId3" Type="http://schemas.openxmlformats.org/officeDocument/2006/relationships/image" Target="../media/image2484.png"/><Relationship Id="rId12" Type="http://schemas.openxmlformats.org/officeDocument/2006/relationships/customXml" Target="../ink/ink2469.xml"/><Relationship Id="rId17" Type="http://schemas.openxmlformats.org/officeDocument/2006/relationships/image" Target="../media/image2491.png"/><Relationship Id="rId25" Type="http://schemas.openxmlformats.org/officeDocument/2006/relationships/image" Target="../media/image2495.png"/><Relationship Id="rId33" Type="http://schemas.openxmlformats.org/officeDocument/2006/relationships/image" Target="../media/image2499.png"/><Relationship Id="rId38" Type="http://schemas.openxmlformats.org/officeDocument/2006/relationships/customXml" Target="../ink/ink2482.xml"/><Relationship Id="rId46" Type="http://schemas.openxmlformats.org/officeDocument/2006/relationships/customXml" Target="../ink/ink2486.xml"/><Relationship Id="rId59" Type="http://schemas.openxmlformats.org/officeDocument/2006/relationships/image" Target="../media/image2512.png"/><Relationship Id="rId67" Type="http://schemas.openxmlformats.org/officeDocument/2006/relationships/image" Target="../media/image2516.png"/><Relationship Id="rId20" Type="http://schemas.openxmlformats.org/officeDocument/2006/relationships/customXml" Target="../ink/ink2473.xml"/><Relationship Id="rId41" Type="http://schemas.openxmlformats.org/officeDocument/2006/relationships/image" Target="../media/image2503.png"/><Relationship Id="rId54" Type="http://schemas.openxmlformats.org/officeDocument/2006/relationships/customXml" Target="../ink/ink2490.xml"/><Relationship Id="rId62" Type="http://schemas.openxmlformats.org/officeDocument/2006/relationships/customXml" Target="../ink/ink2494.xml"/><Relationship Id="rId70" Type="http://schemas.openxmlformats.org/officeDocument/2006/relationships/customXml" Target="../ink/ink2498.xml"/><Relationship Id="rId75" Type="http://schemas.openxmlformats.org/officeDocument/2006/relationships/image" Target="../media/image2520.png"/><Relationship Id="rId83" Type="http://schemas.openxmlformats.org/officeDocument/2006/relationships/image" Target="../media/image2524.png"/><Relationship Id="rId88" Type="http://schemas.openxmlformats.org/officeDocument/2006/relationships/customXml" Target="../ink/ink2507.xml"/><Relationship Id="rId1" Type="http://schemas.openxmlformats.org/officeDocument/2006/relationships/slideLayout" Target="../slideLayouts/slideLayout2.xml"/><Relationship Id="rId6" Type="http://schemas.openxmlformats.org/officeDocument/2006/relationships/customXml" Target="../ink/ink2466.xml"/><Relationship Id="rId15" Type="http://schemas.openxmlformats.org/officeDocument/2006/relationships/image" Target="../media/image2490.png"/><Relationship Id="rId23" Type="http://schemas.openxmlformats.org/officeDocument/2006/relationships/image" Target="../media/image2494.png"/><Relationship Id="rId28" Type="http://schemas.openxmlformats.org/officeDocument/2006/relationships/customXml" Target="../ink/ink2477.xml"/><Relationship Id="rId36" Type="http://schemas.openxmlformats.org/officeDocument/2006/relationships/customXml" Target="../ink/ink2481.xml"/><Relationship Id="rId49" Type="http://schemas.openxmlformats.org/officeDocument/2006/relationships/image" Target="../media/image2507.png"/><Relationship Id="rId57" Type="http://schemas.openxmlformats.org/officeDocument/2006/relationships/image" Target="../media/image2511.png"/><Relationship Id="rId10" Type="http://schemas.openxmlformats.org/officeDocument/2006/relationships/customXml" Target="../ink/ink2468.xml"/><Relationship Id="rId31" Type="http://schemas.openxmlformats.org/officeDocument/2006/relationships/image" Target="../media/image2498.png"/><Relationship Id="rId44" Type="http://schemas.openxmlformats.org/officeDocument/2006/relationships/customXml" Target="../ink/ink2485.xml"/><Relationship Id="rId52" Type="http://schemas.openxmlformats.org/officeDocument/2006/relationships/customXml" Target="../ink/ink2489.xml"/><Relationship Id="rId60" Type="http://schemas.openxmlformats.org/officeDocument/2006/relationships/customXml" Target="../ink/ink2493.xml"/><Relationship Id="rId65" Type="http://schemas.openxmlformats.org/officeDocument/2006/relationships/image" Target="../media/image2515.png"/><Relationship Id="rId73" Type="http://schemas.openxmlformats.org/officeDocument/2006/relationships/image" Target="../media/image2519.png"/><Relationship Id="rId78" Type="http://schemas.openxmlformats.org/officeDocument/2006/relationships/customXml" Target="../ink/ink2502.xml"/><Relationship Id="rId81" Type="http://schemas.openxmlformats.org/officeDocument/2006/relationships/image" Target="../media/image2523.png"/><Relationship Id="rId86" Type="http://schemas.openxmlformats.org/officeDocument/2006/relationships/customXml" Target="../ink/ink2506.xml"/><Relationship Id="rId4" Type="http://schemas.openxmlformats.org/officeDocument/2006/relationships/customXml" Target="../ink/ink2465.xml"/><Relationship Id="rId9" Type="http://schemas.openxmlformats.org/officeDocument/2006/relationships/image" Target="../media/image2487.png"/><Relationship Id="rId13" Type="http://schemas.openxmlformats.org/officeDocument/2006/relationships/image" Target="../media/image2489.png"/><Relationship Id="rId18" Type="http://schemas.openxmlformats.org/officeDocument/2006/relationships/customXml" Target="../ink/ink2472.xml"/><Relationship Id="rId39" Type="http://schemas.openxmlformats.org/officeDocument/2006/relationships/image" Target="../media/image2502.png"/><Relationship Id="rId34" Type="http://schemas.openxmlformats.org/officeDocument/2006/relationships/customXml" Target="../ink/ink2480.xml"/><Relationship Id="rId50" Type="http://schemas.openxmlformats.org/officeDocument/2006/relationships/customXml" Target="../ink/ink2488.xml"/><Relationship Id="rId55" Type="http://schemas.openxmlformats.org/officeDocument/2006/relationships/image" Target="../media/image2510.png"/><Relationship Id="rId76" Type="http://schemas.openxmlformats.org/officeDocument/2006/relationships/customXml" Target="../ink/ink2501.xml"/><Relationship Id="rId7" Type="http://schemas.openxmlformats.org/officeDocument/2006/relationships/image" Target="../media/image2486.png"/><Relationship Id="rId71" Type="http://schemas.openxmlformats.org/officeDocument/2006/relationships/image" Target="../media/image2518.png"/><Relationship Id="rId2" Type="http://schemas.openxmlformats.org/officeDocument/2006/relationships/customXml" Target="../ink/ink2464.xml"/><Relationship Id="rId29" Type="http://schemas.openxmlformats.org/officeDocument/2006/relationships/image" Target="../media/image2497.png"/><Relationship Id="rId24" Type="http://schemas.openxmlformats.org/officeDocument/2006/relationships/customXml" Target="../ink/ink2475.xml"/><Relationship Id="rId40" Type="http://schemas.openxmlformats.org/officeDocument/2006/relationships/customXml" Target="../ink/ink2483.xml"/><Relationship Id="rId45" Type="http://schemas.openxmlformats.org/officeDocument/2006/relationships/image" Target="../media/image2505.png"/><Relationship Id="rId66" Type="http://schemas.openxmlformats.org/officeDocument/2006/relationships/customXml" Target="../ink/ink2496.xml"/><Relationship Id="rId87" Type="http://schemas.openxmlformats.org/officeDocument/2006/relationships/image" Target="../media/image2526.png"/><Relationship Id="rId61" Type="http://schemas.openxmlformats.org/officeDocument/2006/relationships/image" Target="../media/image2513.png"/><Relationship Id="rId82" Type="http://schemas.openxmlformats.org/officeDocument/2006/relationships/customXml" Target="../ink/ink2504.xml"/><Relationship Id="rId19" Type="http://schemas.openxmlformats.org/officeDocument/2006/relationships/image" Target="../media/image249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52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12.png"/><Relationship Id="rId26" Type="http://schemas.openxmlformats.org/officeDocument/2006/relationships/image" Target="../media/image16.png"/><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20.png"/><Relationship Id="rId42" Type="http://schemas.openxmlformats.org/officeDocument/2006/relationships/image" Target="../media/image24.png"/><Relationship Id="rId7" Type="http://schemas.openxmlformats.org/officeDocument/2006/relationships/customXml" Target="../ink/ink3.xml"/><Relationship Id="rId2" Type="http://schemas.openxmlformats.org/officeDocument/2006/relationships/notesSlide" Target="../notesSlides/notesSlide3.xml"/><Relationship Id="rId16" Type="http://schemas.openxmlformats.org/officeDocument/2006/relationships/image" Target="../media/image11.png"/><Relationship Id="rId29" Type="http://schemas.openxmlformats.org/officeDocument/2006/relationships/customXml" Target="../ink/ink14.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customXml" Target="../ink/ink5.xml"/><Relationship Id="rId24" Type="http://schemas.openxmlformats.org/officeDocument/2006/relationships/image" Target="../media/image15.png"/><Relationship Id="rId32" Type="http://schemas.openxmlformats.org/officeDocument/2006/relationships/image" Target="../media/image19.png"/><Relationship Id="rId37" Type="http://schemas.openxmlformats.org/officeDocument/2006/relationships/customXml" Target="../ink/ink18.xml"/><Relationship Id="rId40" Type="http://schemas.openxmlformats.org/officeDocument/2006/relationships/image" Target="../media/image23.png"/><Relationship Id="rId45" Type="http://schemas.openxmlformats.org/officeDocument/2006/relationships/customXml" Target="../ink/ink22.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7.png"/><Relationship Id="rId36" Type="http://schemas.openxmlformats.org/officeDocument/2006/relationships/image" Target="../media/image21.png"/><Relationship Id="rId10" Type="http://schemas.openxmlformats.org/officeDocument/2006/relationships/image" Target="../media/image8.png"/><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25.png"/><Relationship Id="rId4" Type="http://schemas.openxmlformats.org/officeDocument/2006/relationships/image" Target="../media/image5.png"/><Relationship Id="rId9" Type="http://schemas.openxmlformats.org/officeDocument/2006/relationships/customXml" Target="../ink/ink4.xml"/><Relationship Id="rId14" Type="http://schemas.openxmlformats.org/officeDocument/2006/relationships/image" Target="../media/image10.png"/><Relationship Id="rId22" Type="http://schemas.openxmlformats.org/officeDocument/2006/relationships/image" Target="../media/image14.png"/><Relationship Id="rId27" Type="http://schemas.openxmlformats.org/officeDocument/2006/relationships/customXml" Target="../ink/ink13.xml"/><Relationship Id="rId30" Type="http://schemas.openxmlformats.org/officeDocument/2006/relationships/image" Target="../media/image18.png"/><Relationship Id="rId35" Type="http://schemas.openxmlformats.org/officeDocument/2006/relationships/customXml" Target="../ink/ink17.xml"/><Relationship Id="rId43" Type="http://schemas.openxmlformats.org/officeDocument/2006/relationships/customXml" Target="../ink/ink21.xml"/><Relationship Id="rId8" Type="http://schemas.openxmlformats.org/officeDocument/2006/relationships/image" Target="../media/image7.png"/><Relationship Id="rId3" Type="http://schemas.openxmlformats.org/officeDocument/2006/relationships/customXml" Target="../ink/ink1.xml"/><Relationship Id="rId12" Type="http://schemas.openxmlformats.org/officeDocument/2006/relationships/image" Target="../media/image9.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22.png"/><Relationship Id="rId46" Type="http://schemas.openxmlformats.org/officeDocument/2006/relationships/image" Target="../media/image26.png"/><Relationship Id="rId20" Type="http://schemas.openxmlformats.org/officeDocument/2006/relationships/image" Target="../media/image13.png"/><Relationship Id="rId41" Type="http://schemas.openxmlformats.org/officeDocument/2006/relationships/customXml" Target="../ink/ink20.xml"/></Relationships>
</file>

<file path=ppt/slides/_rels/slide40.xml.rels><?xml version="1.0" encoding="UTF-8" standalone="yes"?>
<Relationships xmlns="http://schemas.openxmlformats.org/package/2006/relationships"><Relationship Id="rId2" Type="http://schemas.openxmlformats.org/officeDocument/2006/relationships/image" Target="../media/image252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6" Type="http://schemas.openxmlformats.org/officeDocument/2006/relationships/image" Target="../media/image2542.png"/><Relationship Id="rId21" Type="http://schemas.openxmlformats.org/officeDocument/2006/relationships/customXml" Target="../ink/ink2517.xml"/><Relationship Id="rId42" Type="http://schemas.openxmlformats.org/officeDocument/2006/relationships/image" Target="../media/image2550.png"/><Relationship Id="rId47" Type="http://schemas.openxmlformats.org/officeDocument/2006/relationships/customXml" Target="../ink/ink2530.xml"/><Relationship Id="rId63" Type="http://schemas.openxmlformats.org/officeDocument/2006/relationships/customXml" Target="../ink/ink2538.xml"/><Relationship Id="rId68" Type="http://schemas.openxmlformats.org/officeDocument/2006/relationships/image" Target="../media/image2563.png"/><Relationship Id="rId84" Type="http://schemas.openxmlformats.org/officeDocument/2006/relationships/image" Target="../media/image2571.png"/><Relationship Id="rId16" Type="http://schemas.openxmlformats.org/officeDocument/2006/relationships/image" Target="../media/image2537.png"/><Relationship Id="rId11" Type="http://schemas.openxmlformats.org/officeDocument/2006/relationships/customXml" Target="../ink/ink2512.xml"/><Relationship Id="rId32" Type="http://schemas.openxmlformats.org/officeDocument/2006/relationships/image" Target="../media/image2545.png"/><Relationship Id="rId37" Type="http://schemas.openxmlformats.org/officeDocument/2006/relationships/customXml" Target="../ink/ink2525.xml"/><Relationship Id="rId53" Type="http://schemas.openxmlformats.org/officeDocument/2006/relationships/customXml" Target="../ink/ink2533.xml"/><Relationship Id="rId58" Type="http://schemas.openxmlformats.org/officeDocument/2006/relationships/image" Target="../media/image2558.png"/><Relationship Id="rId74" Type="http://schemas.openxmlformats.org/officeDocument/2006/relationships/image" Target="../media/image2566.png"/><Relationship Id="rId79" Type="http://schemas.openxmlformats.org/officeDocument/2006/relationships/customXml" Target="../ink/ink2546.xml"/><Relationship Id="rId5" Type="http://schemas.openxmlformats.org/officeDocument/2006/relationships/customXml" Target="../ink/ink2509.xml"/><Relationship Id="rId19" Type="http://schemas.openxmlformats.org/officeDocument/2006/relationships/customXml" Target="../ink/ink2516.xml"/><Relationship Id="rId14" Type="http://schemas.openxmlformats.org/officeDocument/2006/relationships/image" Target="../media/image2536.png"/><Relationship Id="rId22" Type="http://schemas.openxmlformats.org/officeDocument/2006/relationships/image" Target="../media/image2540.png"/><Relationship Id="rId27" Type="http://schemas.openxmlformats.org/officeDocument/2006/relationships/customXml" Target="../ink/ink2520.xml"/><Relationship Id="rId30" Type="http://schemas.openxmlformats.org/officeDocument/2006/relationships/image" Target="../media/image2544.png"/><Relationship Id="rId35" Type="http://schemas.openxmlformats.org/officeDocument/2006/relationships/customXml" Target="../ink/ink2524.xml"/><Relationship Id="rId43" Type="http://schemas.openxmlformats.org/officeDocument/2006/relationships/customXml" Target="../ink/ink2528.xml"/><Relationship Id="rId48" Type="http://schemas.openxmlformats.org/officeDocument/2006/relationships/image" Target="../media/image2553.png"/><Relationship Id="rId56" Type="http://schemas.openxmlformats.org/officeDocument/2006/relationships/image" Target="../media/image2557.png"/><Relationship Id="rId64" Type="http://schemas.openxmlformats.org/officeDocument/2006/relationships/image" Target="../media/image2561.png"/><Relationship Id="rId69" Type="http://schemas.openxmlformats.org/officeDocument/2006/relationships/customXml" Target="../ink/ink2541.xml"/><Relationship Id="rId77" Type="http://schemas.openxmlformats.org/officeDocument/2006/relationships/customXml" Target="../ink/ink2545.xml"/><Relationship Id="rId8" Type="http://schemas.openxmlformats.org/officeDocument/2006/relationships/image" Target="../media/image2533.png"/><Relationship Id="rId51" Type="http://schemas.openxmlformats.org/officeDocument/2006/relationships/customXml" Target="../ink/ink2532.xml"/><Relationship Id="rId72" Type="http://schemas.openxmlformats.org/officeDocument/2006/relationships/image" Target="../media/image2565.png"/><Relationship Id="rId80" Type="http://schemas.openxmlformats.org/officeDocument/2006/relationships/image" Target="../media/image2569.png"/><Relationship Id="rId85" Type="http://schemas.openxmlformats.org/officeDocument/2006/relationships/customXml" Target="../ink/ink2549.xml"/><Relationship Id="rId3" Type="http://schemas.openxmlformats.org/officeDocument/2006/relationships/customXml" Target="../ink/ink2508.xml"/><Relationship Id="rId12" Type="http://schemas.openxmlformats.org/officeDocument/2006/relationships/image" Target="../media/image2535.png"/><Relationship Id="rId17" Type="http://schemas.openxmlformats.org/officeDocument/2006/relationships/customXml" Target="../ink/ink2515.xml"/><Relationship Id="rId25" Type="http://schemas.openxmlformats.org/officeDocument/2006/relationships/customXml" Target="../ink/ink2519.xml"/><Relationship Id="rId33" Type="http://schemas.openxmlformats.org/officeDocument/2006/relationships/customXml" Target="../ink/ink2523.xml"/><Relationship Id="rId38" Type="http://schemas.openxmlformats.org/officeDocument/2006/relationships/image" Target="../media/image2548.png"/><Relationship Id="rId46" Type="http://schemas.openxmlformats.org/officeDocument/2006/relationships/image" Target="../media/image2552.png"/><Relationship Id="rId59" Type="http://schemas.openxmlformats.org/officeDocument/2006/relationships/customXml" Target="../ink/ink2536.xml"/><Relationship Id="rId67" Type="http://schemas.openxmlformats.org/officeDocument/2006/relationships/customXml" Target="../ink/ink2540.xml"/><Relationship Id="rId20" Type="http://schemas.openxmlformats.org/officeDocument/2006/relationships/image" Target="../media/image2539.png"/><Relationship Id="rId41" Type="http://schemas.openxmlformats.org/officeDocument/2006/relationships/customXml" Target="../ink/ink2527.xml"/><Relationship Id="rId54" Type="http://schemas.openxmlformats.org/officeDocument/2006/relationships/image" Target="../media/image2556.png"/><Relationship Id="rId62" Type="http://schemas.openxmlformats.org/officeDocument/2006/relationships/image" Target="../media/image2560.png"/><Relationship Id="rId70" Type="http://schemas.openxmlformats.org/officeDocument/2006/relationships/image" Target="../media/image2564.png"/><Relationship Id="rId75" Type="http://schemas.openxmlformats.org/officeDocument/2006/relationships/customXml" Target="../ink/ink2544.xml"/><Relationship Id="rId83" Type="http://schemas.openxmlformats.org/officeDocument/2006/relationships/customXml" Target="../ink/ink2548.xml"/><Relationship Id="rId88" Type="http://schemas.openxmlformats.org/officeDocument/2006/relationships/image" Target="../media/image2573.png"/><Relationship Id="rId1" Type="http://schemas.openxmlformats.org/officeDocument/2006/relationships/slideLayout" Target="../slideLayouts/slideLayout2.xml"/><Relationship Id="rId6" Type="http://schemas.openxmlformats.org/officeDocument/2006/relationships/image" Target="../media/image2532.png"/><Relationship Id="rId15" Type="http://schemas.openxmlformats.org/officeDocument/2006/relationships/customXml" Target="../ink/ink2514.xml"/><Relationship Id="rId23" Type="http://schemas.openxmlformats.org/officeDocument/2006/relationships/customXml" Target="../ink/ink2518.xml"/><Relationship Id="rId28" Type="http://schemas.openxmlformats.org/officeDocument/2006/relationships/image" Target="../media/image2543.png"/><Relationship Id="rId36" Type="http://schemas.openxmlformats.org/officeDocument/2006/relationships/image" Target="../media/image2547.png"/><Relationship Id="rId49" Type="http://schemas.openxmlformats.org/officeDocument/2006/relationships/customXml" Target="../ink/ink2531.xml"/><Relationship Id="rId57" Type="http://schemas.openxmlformats.org/officeDocument/2006/relationships/customXml" Target="../ink/ink2535.xml"/><Relationship Id="rId10" Type="http://schemas.openxmlformats.org/officeDocument/2006/relationships/image" Target="../media/image2534.png"/><Relationship Id="rId31" Type="http://schemas.openxmlformats.org/officeDocument/2006/relationships/customXml" Target="../ink/ink2522.xml"/><Relationship Id="rId44" Type="http://schemas.openxmlformats.org/officeDocument/2006/relationships/image" Target="../media/image2551.png"/><Relationship Id="rId52" Type="http://schemas.openxmlformats.org/officeDocument/2006/relationships/image" Target="../media/image2555.png"/><Relationship Id="rId60" Type="http://schemas.openxmlformats.org/officeDocument/2006/relationships/image" Target="../media/image2559.png"/><Relationship Id="rId65" Type="http://schemas.openxmlformats.org/officeDocument/2006/relationships/customXml" Target="../ink/ink2539.xml"/><Relationship Id="rId73" Type="http://schemas.openxmlformats.org/officeDocument/2006/relationships/customXml" Target="../ink/ink2543.xml"/><Relationship Id="rId78" Type="http://schemas.openxmlformats.org/officeDocument/2006/relationships/image" Target="../media/image2568.png"/><Relationship Id="rId81" Type="http://schemas.openxmlformats.org/officeDocument/2006/relationships/customXml" Target="../ink/ink2547.xml"/><Relationship Id="rId86" Type="http://schemas.openxmlformats.org/officeDocument/2006/relationships/image" Target="../media/image2572.png"/><Relationship Id="rId4" Type="http://schemas.openxmlformats.org/officeDocument/2006/relationships/image" Target="../media/image2531.png"/><Relationship Id="rId9" Type="http://schemas.openxmlformats.org/officeDocument/2006/relationships/customXml" Target="../ink/ink2511.xml"/><Relationship Id="rId13" Type="http://schemas.openxmlformats.org/officeDocument/2006/relationships/customXml" Target="../ink/ink2513.xml"/><Relationship Id="rId18" Type="http://schemas.openxmlformats.org/officeDocument/2006/relationships/image" Target="../media/image2538.png"/><Relationship Id="rId39" Type="http://schemas.openxmlformats.org/officeDocument/2006/relationships/customXml" Target="../ink/ink2526.xml"/><Relationship Id="rId34" Type="http://schemas.openxmlformats.org/officeDocument/2006/relationships/image" Target="../media/image2546.png"/><Relationship Id="rId50" Type="http://schemas.openxmlformats.org/officeDocument/2006/relationships/image" Target="../media/image2554.png"/><Relationship Id="rId55" Type="http://schemas.openxmlformats.org/officeDocument/2006/relationships/customXml" Target="../ink/ink2534.xml"/><Relationship Id="rId76" Type="http://schemas.openxmlformats.org/officeDocument/2006/relationships/image" Target="../media/image2567.png"/><Relationship Id="rId7" Type="http://schemas.openxmlformats.org/officeDocument/2006/relationships/customXml" Target="../ink/ink2510.xml"/><Relationship Id="rId71" Type="http://schemas.openxmlformats.org/officeDocument/2006/relationships/customXml" Target="../ink/ink2542.xml"/><Relationship Id="rId2" Type="http://schemas.openxmlformats.org/officeDocument/2006/relationships/image" Target="../media/image2530.png"/><Relationship Id="rId29" Type="http://schemas.openxmlformats.org/officeDocument/2006/relationships/customXml" Target="../ink/ink2521.xml"/><Relationship Id="rId24" Type="http://schemas.openxmlformats.org/officeDocument/2006/relationships/image" Target="../media/image2541.png"/><Relationship Id="rId40" Type="http://schemas.openxmlformats.org/officeDocument/2006/relationships/image" Target="../media/image2549.png"/><Relationship Id="rId45" Type="http://schemas.openxmlformats.org/officeDocument/2006/relationships/customXml" Target="../ink/ink2529.xml"/><Relationship Id="rId66" Type="http://schemas.openxmlformats.org/officeDocument/2006/relationships/image" Target="../media/image2562.png"/><Relationship Id="rId87" Type="http://schemas.openxmlformats.org/officeDocument/2006/relationships/customXml" Target="../ink/ink2550.xml"/><Relationship Id="rId61" Type="http://schemas.openxmlformats.org/officeDocument/2006/relationships/customXml" Target="../ink/ink2537.xml"/><Relationship Id="rId82" Type="http://schemas.openxmlformats.org/officeDocument/2006/relationships/image" Target="../media/image2570.png"/></Relationships>
</file>

<file path=ppt/slides/_rels/slide42.xml.rels><?xml version="1.0" encoding="UTF-8" standalone="yes"?>
<Relationships xmlns="http://schemas.openxmlformats.org/package/2006/relationships"><Relationship Id="rId3" Type="http://schemas.openxmlformats.org/officeDocument/2006/relationships/image" Target="../media/image2575.png"/><Relationship Id="rId2" Type="http://schemas.openxmlformats.org/officeDocument/2006/relationships/image" Target="../media/image2574.png"/><Relationship Id="rId1" Type="http://schemas.openxmlformats.org/officeDocument/2006/relationships/slideLayout" Target="../slideLayouts/slideLayout7.xml"/><Relationship Id="rId5" Type="http://schemas.openxmlformats.org/officeDocument/2006/relationships/image" Target="../media/image2577.png"/><Relationship Id="rId4" Type="http://schemas.openxmlformats.org/officeDocument/2006/relationships/image" Target="../media/image2576.png"/></Relationships>
</file>

<file path=ppt/slides/_rels/slide43.xml.rels><?xml version="1.0" encoding="UTF-8" standalone="yes"?>
<Relationships xmlns="http://schemas.openxmlformats.org/package/2006/relationships"><Relationship Id="rId13" Type="http://schemas.openxmlformats.org/officeDocument/2006/relationships/image" Target="../media/image2583.png"/><Relationship Id="rId18" Type="http://schemas.openxmlformats.org/officeDocument/2006/relationships/customXml" Target="../ink/ink2558.xml"/><Relationship Id="rId26" Type="http://schemas.openxmlformats.org/officeDocument/2006/relationships/customXml" Target="../ink/ink2562.xml"/><Relationship Id="rId39" Type="http://schemas.openxmlformats.org/officeDocument/2006/relationships/image" Target="../media/image2596.png"/><Relationship Id="rId21" Type="http://schemas.openxmlformats.org/officeDocument/2006/relationships/image" Target="../media/image2587.png"/><Relationship Id="rId34" Type="http://schemas.openxmlformats.org/officeDocument/2006/relationships/customXml" Target="../ink/ink2566.xml"/><Relationship Id="rId42" Type="http://schemas.openxmlformats.org/officeDocument/2006/relationships/customXml" Target="../ink/ink2570.xml"/><Relationship Id="rId47" Type="http://schemas.openxmlformats.org/officeDocument/2006/relationships/image" Target="../media/image2600.png"/><Relationship Id="rId50" Type="http://schemas.openxmlformats.org/officeDocument/2006/relationships/customXml" Target="../ink/ink2574.xml"/><Relationship Id="rId55" Type="http://schemas.openxmlformats.org/officeDocument/2006/relationships/image" Target="../media/image2604.png"/><Relationship Id="rId7" Type="http://schemas.openxmlformats.org/officeDocument/2006/relationships/image" Target="../media/image2580.png"/><Relationship Id="rId2" Type="http://schemas.openxmlformats.org/officeDocument/2006/relationships/notesSlide" Target="../notesSlides/notesSlide25.xml"/><Relationship Id="rId16" Type="http://schemas.openxmlformats.org/officeDocument/2006/relationships/customXml" Target="../ink/ink2557.xml"/><Relationship Id="rId29" Type="http://schemas.openxmlformats.org/officeDocument/2006/relationships/image" Target="../media/image2591.png"/><Relationship Id="rId11" Type="http://schemas.openxmlformats.org/officeDocument/2006/relationships/image" Target="../media/image2582.png"/><Relationship Id="rId24" Type="http://schemas.openxmlformats.org/officeDocument/2006/relationships/customXml" Target="../ink/ink2561.xml"/><Relationship Id="rId32" Type="http://schemas.openxmlformats.org/officeDocument/2006/relationships/customXml" Target="../ink/ink2565.xml"/><Relationship Id="rId37" Type="http://schemas.openxmlformats.org/officeDocument/2006/relationships/image" Target="../media/image2595.png"/><Relationship Id="rId40" Type="http://schemas.openxmlformats.org/officeDocument/2006/relationships/customXml" Target="../ink/ink2569.xml"/><Relationship Id="rId45" Type="http://schemas.openxmlformats.org/officeDocument/2006/relationships/image" Target="../media/image2599.png"/><Relationship Id="rId53" Type="http://schemas.openxmlformats.org/officeDocument/2006/relationships/image" Target="../media/image2603.png"/><Relationship Id="rId58" Type="http://schemas.openxmlformats.org/officeDocument/2006/relationships/customXml" Target="../ink/ink2578.xml"/><Relationship Id="rId5" Type="http://schemas.openxmlformats.org/officeDocument/2006/relationships/image" Target="../media/image2579.png"/><Relationship Id="rId61" Type="http://schemas.openxmlformats.org/officeDocument/2006/relationships/image" Target="../media/image2607.png"/><Relationship Id="rId19" Type="http://schemas.openxmlformats.org/officeDocument/2006/relationships/image" Target="../media/image2586.png"/><Relationship Id="rId14" Type="http://schemas.openxmlformats.org/officeDocument/2006/relationships/customXml" Target="../ink/ink2556.xml"/><Relationship Id="rId22" Type="http://schemas.openxmlformats.org/officeDocument/2006/relationships/customXml" Target="../ink/ink2560.xml"/><Relationship Id="rId27" Type="http://schemas.openxmlformats.org/officeDocument/2006/relationships/image" Target="../media/image2590.png"/><Relationship Id="rId30" Type="http://schemas.openxmlformats.org/officeDocument/2006/relationships/customXml" Target="../ink/ink2564.xml"/><Relationship Id="rId35" Type="http://schemas.openxmlformats.org/officeDocument/2006/relationships/image" Target="../media/image2594.png"/><Relationship Id="rId43" Type="http://schemas.openxmlformats.org/officeDocument/2006/relationships/image" Target="../media/image2598.png"/><Relationship Id="rId48" Type="http://schemas.openxmlformats.org/officeDocument/2006/relationships/customXml" Target="../ink/ink2573.xml"/><Relationship Id="rId56" Type="http://schemas.openxmlformats.org/officeDocument/2006/relationships/customXml" Target="../ink/ink2577.xml"/><Relationship Id="rId8" Type="http://schemas.openxmlformats.org/officeDocument/2006/relationships/customXml" Target="../ink/ink2553.xml"/><Relationship Id="rId51" Type="http://schemas.openxmlformats.org/officeDocument/2006/relationships/image" Target="../media/image2602.png"/><Relationship Id="rId3" Type="http://schemas.openxmlformats.org/officeDocument/2006/relationships/image" Target="../media/image2578.png"/><Relationship Id="rId12" Type="http://schemas.openxmlformats.org/officeDocument/2006/relationships/customXml" Target="../ink/ink2555.xml"/><Relationship Id="rId17" Type="http://schemas.openxmlformats.org/officeDocument/2006/relationships/image" Target="../media/image2585.png"/><Relationship Id="rId25" Type="http://schemas.openxmlformats.org/officeDocument/2006/relationships/image" Target="../media/image2589.png"/><Relationship Id="rId33" Type="http://schemas.openxmlformats.org/officeDocument/2006/relationships/image" Target="../media/image2593.png"/><Relationship Id="rId38" Type="http://schemas.openxmlformats.org/officeDocument/2006/relationships/customXml" Target="../ink/ink2568.xml"/><Relationship Id="rId46" Type="http://schemas.openxmlformats.org/officeDocument/2006/relationships/customXml" Target="../ink/ink2572.xml"/><Relationship Id="rId59" Type="http://schemas.openxmlformats.org/officeDocument/2006/relationships/image" Target="../media/image2606.png"/><Relationship Id="rId20" Type="http://schemas.openxmlformats.org/officeDocument/2006/relationships/customXml" Target="../ink/ink2559.xml"/><Relationship Id="rId41" Type="http://schemas.openxmlformats.org/officeDocument/2006/relationships/image" Target="../media/image2597.png"/><Relationship Id="rId54" Type="http://schemas.openxmlformats.org/officeDocument/2006/relationships/customXml" Target="../ink/ink2576.xml"/><Relationship Id="rId1" Type="http://schemas.openxmlformats.org/officeDocument/2006/relationships/slideLayout" Target="../slideLayouts/slideLayout2.xml"/><Relationship Id="rId6" Type="http://schemas.openxmlformats.org/officeDocument/2006/relationships/customXml" Target="../ink/ink2552.xml"/><Relationship Id="rId15" Type="http://schemas.openxmlformats.org/officeDocument/2006/relationships/image" Target="../media/image2584.png"/><Relationship Id="rId23" Type="http://schemas.openxmlformats.org/officeDocument/2006/relationships/image" Target="../media/image2588.png"/><Relationship Id="rId28" Type="http://schemas.openxmlformats.org/officeDocument/2006/relationships/customXml" Target="../ink/ink2563.xml"/><Relationship Id="rId36" Type="http://schemas.openxmlformats.org/officeDocument/2006/relationships/customXml" Target="../ink/ink2567.xml"/><Relationship Id="rId49" Type="http://schemas.openxmlformats.org/officeDocument/2006/relationships/image" Target="../media/image2601.png"/><Relationship Id="rId57" Type="http://schemas.openxmlformats.org/officeDocument/2006/relationships/image" Target="../media/image2605.png"/><Relationship Id="rId10" Type="http://schemas.openxmlformats.org/officeDocument/2006/relationships/customXml" Target="../ink/ink2554.xml"/><Relationship Id="rId31" Type="http://schemas.openxmlformats.org/officeDocument/2006/relationships/image" Target="../media/image2592.png"/><Relationship Id="rId44" Type="http://schemas.openxmlformats.org/officeDocument/2006/relationships/customXml" Target="../ink/ink2571.xml"/><Relationship Id="rId52" Type="http://schemas.openxmlformats.org/officeDocument/2006/relationships/customXml" Target="../ink/ink2575.xml"/><Relationship Id="rId60" Type="http://schemas.openxmlformats.org/officeDocument/2006/relationships/customXml" Target="../ink/ink2579.xml"/><Relationship Id="rId4" Type="http://schemas.openxmlformats.org/officeDocument/2006/relationships/customXml" Target="../ink/ink2551.xml"/><Relationship Id="rId9" Type="http://schemas.openxmlformats.org/officeDocument/2006/relationships/image" Target="../media/image2581.png"/></Relationships>
</file>

<file path=ppt/slides/_rels/slide44.xml.rels><?xml version="1.0" encoding="UTF-8" standalone="yes"?>
<Relationships xmlns="http://schemas.openxmlformats.org/package/2006/relationships"><Relationship Id="rId3" Type="http://schemas.openxmlformats.org/officeDocument/2006/relationships/image" Target="../media/image2609.png"/><Relationship Id="rId2" Type="http://schemas.openxmlformats.org/officeDocument/2006/relationships/image" Target="../media/image260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6" Type="http://schemas.openxmlformats.org/officeDocument/2006/relationships/image" Target="../media/image2622.png"/><Relationship Id="rId21" Type="http://schemas.openxmlformats.org/officeDocument/2006/relationships/customXml" Target="../ink/ink2589.xml"/><Relationship Id="rId34" Type="http://schemas.openxmlformats.org/officeDocument/2006/relationships/image" Target="../media/image2626.png"/><Relationship Id="rId42" Type="http://schemas.openxmlformats.org/officeDocument/2006/relationships/image" Target="../media/image2630.png"/><Relationship Id="rId47" Type="http://schemas.openxmlformats.org/officeDocument/2006/relationships/customXml" Target="../ink/ink2602.xml"/><Relationship Id="rId50" Type="http://schemas.openxmlformats.org/officeDocument/2006/relationships/image" Target="../media/image2634.png"/><Relationship Id="rId55" Type="http://schemas.openxmlformats.org/officeDocument/2006/relationships/customXml" Target="../ink/ink2606.xml"/><Relationship Id="rId63" Type="http://schemas.openxmlformats.org/officeDocument/2006/relationships/customXml" Target="../ink/ink2610.xml"/><Relationship Id="rId7" Type="http://schemas.openxmlformats.org/officeDocument/2006/relationships/customXml" Target="../ink/ink2582.xml"/><Relationship Id="rId2" Type="http://schemas.openxmlformats.org/officeDocument/2006/relationships/image" Target="../media/image2610.png"/><Relationship Id="rId16" Type="http://schemas.openxmlformats.org/officeDocument/2006/relationships/image" Target="../media/image2617.png"/><Relationship Id="rId29" Type="http://schemas.openxmlformats.org/officeDocument/2006/relationships/customXml" Target="../ink/ink2593.xml"/><Relationship Id="rId11" Type="http://schemas.openxmlformats.org/officeDocument/2006/relationships/customXml" Target="../ink/ink2584.xml"/><Relationship Id="rId24" Type="http://schemas.openxmlformats.org/officeDocument/2006/relationships/image" Target="../media/image2621.png"/><Relationship Id="rId32" Type="http://schemas.openxmlformats.org/officeDocument/2006/relationships/image" Target="../media/image2625.png"/><Relationship Id="rId37" Type="http://schemas.openxmlformats.org/officeDocument/2006/relationships/customXml" Target="../ink/ink2597.xml"/><Relationship Id="rId40" Type="http://schemas.openxmlformats.org/officeDocument/2006/relationships/image" Target="../media/image2629.png"/><Relationship Id="rId45" Type="http://schemas.openxmlformats.org/officeDocument/2006/relationships/customXml" Target="../ink/ink2601.xml"/><Relationship Id="rId53" Type="http://schemas.openxmlformats.org/officeDocument/2006/relationships/customXml" Target="../ink/ink2605.xml"/><Relationship Id="rId58" Type="http://schemas.openxmlformats.org/officeDocument/2006/relationships/image" Target="../media/image2638.png"/><Relationship Id="rId66" Type="http://schemas.openxmlformats.org/officeDocument/2006/relationships/image" Target="../media/image2642.png"/><Relationship Id="rId5" Type="http://schemas.openxmlformats.org/officeDocument/2006/relationships/customXml" Target="../ink/ink2581.xml"/><Relationship Id="rId61" Type="http://schemas.openxmlformats.org/officeDocument/2006/relationships/customXml" Target="../ink/ink2609.xml"/><Relationship Id="rId19" Type="http://schemas.openxmlformats.org/officeDocument/2006/relationships/customXml" Target="../ink/ink2588.xml"/><Relationship Id="rId14" Type="http://schemas.openxmlformats.org/officeDocument/2006/relationships/image" Target="../media/image2616.png"/><Relationship Id="rId22" Type="http://schemas.openxmlformats.org/officeDocument/2006/relationships/image" Target="../media/image2620.png"/><Relationship Id="rId27" Type="http://schemas.openxmlformats.org/officeDocument/2006/relationships/customXml" Target="../ink/ink2592.xml"/><Relationship Id="rId30" Type="http://schemas.openxmlformats.org/officeDocument/2006/relationships/image" Target="../media/image2624.png"/><Relationship Id="rId35" Type="http://schemas.openxmlformats.org/officeDocument/2006/relationships/customXml" Target="../ink/ink2596.xml"/><Relationship Id="rId43" Type="http://schemas.openxmlformats.org/officeDocument/2006/relationships/customXml" Target="../ink/ink2600.xml"/><Relationship Id="rId48" Type="http://schemas.openxmlformats.org/officeDocument/2006/relationships/image" Target="../media/image2633.png"/><Relationship Id="rId56" Type="http://schemas.openxmlformats.org/officeDocument/2006/relationships/image" Target="../media/image2637.png"/><Relationship Id="rId64" Type="http://schemas.openxmlformats.org/officeDocument/2006/relationships/image" Target="../media/image2641.png"/><Relationship Id="rId8" Type="http://schemas.openxmlformats.org/officeDocument/2006/relationships/image" Target="../media/image2613.png"/><Relationship Id="rId51" Type="http://schemas.openxmlformats.org/officeDocument/2006/relationships/customXml" Target="../ink/ink2604.xml"/><Relationship Id="rId3" Type="http://schemas.openxmlformats.org/officeDocument/2006/relationships/customXml" Target="../ink/ink2580.xml"/><Relationship Id="rId12" Type="http://schemas.openxmlformats.org/officeDocument/2006/relationships/image" Target="../media/image2615.png"/><Relationship Id="rId17" Type="http://schemas.openxmlformats.org/officeDocument/2006/relationships/customXml" Target="../ink/ink2587.xml"/><Relationship Id="rId25" Type="http://schemas.openxmlformats.org/officeDocument/2006/relationships/customXml" Target="../ink/ink2591.xml"/><Relationship Id="rId33" Type="http://schemas.openxmlformats.org/officeDocument/2006/relationships/customXml" Target="../ink/ink2595.xml"/><Relationship Id="rId38" Type="http://schemas.openxmlformats.org/officeDocument/2006/relationships/image" Target="../media/image2628.png"/><Relationship Id="rId46" Type="http://schemas.openxmlformats.org/officeDocument/2006/relationships/image" Target="../media/image2632.png"/><Relationship Id="rId59" Type="http://schemas.openxmlformats.org/officeDocument/2006/relationships/customXml" Target="../ink/ink2608.xml"/><Relationship Id="rId20" Type="http://schemas.openxmlformats.org/officeDocument/2006/relationships/image" Target="../media/image2619.png"/><Relationship Id="rId41" Type="http://schemas.openxmlformats.org/officeDocument/2006/relationships/customXml" Target="../ink/ink2599.xml"/><Relationship Id="rId54" Type="http://schemas.openxmlformats.org/officeDocument/2006/relationships/image" Target="../media/image2636.png"/><Relationship Id="rId62" Type="http://schemas.openxmlformats.org/officeDocument/2006/relationships/image" Target="../media/image2640.png"/><Relationship Id="rId1" Type="http://schemas.openxmlformats.org/officeDocument/2006/relationships/slideLayout" Target="../slideLayouts/slideLayout2.xml"/><Relationship Id="rId6" Type="http://schemas.openxmlformats.org/officeDocument/2006/relationships/image" Target="../media/image2612.png"/><Relationship Id="rId15" Type="http://schemas.openxmlformats.org/officeDocument/2006/relationships/customXml" Target="../ink/ink2586.xml"/><Relationship Id="rId23" Type="http://schemas.openxmlformats.org/officeDocument/2006/relationships/customXml" Target="../ink/ink2590.xml"/><Relationship Id="rId28" Type="http://schemas.openxmlformats.org/officeDocument/2006/relationships/image" Target="../media/image2623.png"/><Relationship Id="rId36" Type="http://schemas.openxmlformats.org/officeDocument/2006/relationships/image" Target="../media/image2627.png"/><Relationship Id="rId49" Type="http://schemas.openxmlformats.org/officeDocument/2006/relationships/customXml" Target="../ink/ink2603.xml"/><Relationship Id="rId57" Type="http://schemas.openxmlformats.org/officeDocument/2006/relationships/customXml" Target="../ink/ink2607.xml"/><Relationship Id="rId10" Type="http://schemas.openxmlformats.org/officeDocument/2006/relationships/image" Target="../media/image2614.png"/><Relationship Id="rId31" Type="http://schemas.openxmlformats.org/officeDocument/2006/relationships/customXml" Target="../ink/ink2594.xml"/><Relationship Id="rId44" Type="http://schemas.openxmlformats.org/officeDocument/2006/relationships/image" Target="../media/image2631.png"/><Relationship Id="rId52" Type="http://schemas.openxmlformats.org/officeDocument/2006/relationships/image" Target="../media/image2635.png"/><Relationship Id="rId60" Type="http://schemas.openxmlformats.org/officeDocument/2006/relationships/image" Target="../media/image2639.png"/><Relationship Id="rId65" Type="http://schemas.openxmlformats.org/officeDocument/2006/relationships/customXml" Target="../ink/ink2611.xml"/><Relationship Id="rId4" Type="http://schemas.openxmlformats.org/officeDocument/2006/relationships/image" Target="../media/image2611.png"/><Relationship Id="rId9" Type="http://schemas.openxmlformats.org/officeDocument/2006/relationships/customXml" Target="../ink/ink2583.xml"/><Relationship Id="rId13" Type="http://schemas.openxmlformats.org/officeDocument/2006/relationships/customXml" Target="../ink/ink2585.xml"/><Relationship Id="rId18" Type="http://schemas.openxmlformats.org/officeDocument/2006/relationships/image" Target="../media/image2618.png"/><Relationship Id="rId39" Type="http://schemas.openxmlformats.org/officeDocument/2006/relationships/customXml" Target="../ink/ink2598.xml"/></Relationships>
</file>

<file path=ppt/slides/_rels/slide46.xml.rels><?xml version="1.0" encoding="UTF-8" standalone="yes"?>
<Relationships xmlns="http://schemas.openxmlformats.org/package/2006/relationships"><Relationship Id="rId2" Type="http://schemas.openxmlformats.org/officeDocument/2006/relationships/image" Target="../media/image264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3" Type="http://schemas.openxmlformats.org/officeDocument/2006/relationships/image" Target="../media/image2649.png"/><Relationship Id="rId18" Type="http://schemas.openxmlformats.org/officeDocument/2006/relationships/customXml" Target="../ink/ink2620.xml"/><Relationship Id="rId26" Type="http://schemas.openxmlformats.org/officeDocument/2006/relationships/customXml" Target="../ink/ink2624.xml"/><Relationship Id="rId39" Type="http://schemas.openxmlformats.org/officeDocument/2006/relationships/image" Target="../media/image2662.png"/><Relationship Id="rId21" Type="http://schemas.openxmlformats.org/officeDocument/2006/relationships/image" Target="../media/image2653.png"/><Relationship Id="rId34" Type="http://schemas.openxmlformats.org/officeDocument/2006/relationships/customXml" Target="../ink/ink2628.xml"/><Relationship Id="rId42" Type="http://schemas.openxmlformats.org/officeDocument/2006/relationships/customXml" Target="../ink/ink2632.xml"/><Relationship Id="rId47" Type="http://schemas.openxmlformats.org/officeDocument/2006/relationships/image" Target="../media/image2666.png"/><Relationship Id="rId50" Type="http://schemas.openxmlformats.org/officeDocument/2006/relationships/customXml" Target="../ink/ink2636.xml"/><Relationship Id="rId55" Type="http://schemas.openxmlformats.org/officeDocument/2006/relationships/image" Target="../media/image2670.png"/><Relationship Id="rId7" Type="http://schemas.openxmlformats.org/officeDocument/2006/relationships/image" Target="../media/image2646.png"/><Relationship Id="rId2" Type="http://schemas.openxmlformats.org/officeDocument/2006/relationships/customXml" Target="../ink/ink2612.xml"/><Relationship Id="rId16" Type="http://schemas.openxmlformats.org/officeDocument/2006/relationships/customXml" Target="../ink/ink2619.xml"/><Relationship Id="rId29" Type="http://schemas.openxmlformats.org/officeDocument/2006/relationships/image" Target="../media/image2657.png"/><Relationship Id="rId11" Type="http://schemas.openxmlformats.org/officeDocument/2006/relationships/image" Target="../media/image2648.png"/><Relationship Id="rId24" Type="http://schemas.openxmlformats.org/officeDocument/2006/relationships/customXml" Target="../ink/ink2623.xml"/><Relationship Id="rId32" Type="http://schemas.openxmlformats.org/officeDocument/2006/relationships/customXml" Target="../ink/ink2627.xml"/><Relationship Id="rId37" Type="http://schemas.openxmlformats.org/officeDocument/2006/relationships/image" Target="../media/image2661.png"/><Relationship Id="rId40" Type="http://schemas.openxmlformats.org/officeDocument/2006/relationships/customXml" Target="../ink/ink2631.xml"/><Relationship Id="rId45" Type="http://schemas.openxmlformats.org/officeDocument/2006/relationships/image" Target="../media/image2665.png"/><Relationship Id="rId53" Type="http://schemas.openxmlformats.org/officeDocument/2006/relationships/image" Target="../media/image2669.png"/><Relationship Id="rId5" Type="http://schemas.openxmlformats.org/officeDocument/2006/relationships/image" Target="../media/image2645.png"/><Relationship Id="rId19" Type="http://schemas.openxmlformats.org/officeDocument/2006/relationships/image" Target="../media/image2652.png"/><Relationship Id="rId4" Type="http://schemas.openxmlformats.org/officeDocument/2006/relationships/customXml" Target="../ink/ink2613.xml"/><Relationship Id="rId9" Type="http://schemas.openxmlformats.org/officeDocument/2006/relationships/image" Target="../media/image2647.png"/><Relationship Id="rId14" Type="http://schemas.openxmlformats.org/officeDocument/2006/relationships/customXml" Target="../ink/ink2618.xml"/><Relationship Id="rId22" Type="http://schemas.openxmlformats.org/officeDocument/2006/relationships/customXml" Target="../ink/ink2622.xml"/><Relationship Id="rId27" Type="http://schemas.openxmlformats.org/officeDocument/2006/relationships/image" Target="../media/image2656.png"/><Relationship Id="rId30" Type="http://schemas.openxmlformats.org/officeDocument/2006/relationships/customXml" Target="../ink/ink2626.xml"/><Relationship Id="rId35" Type="http://schemas.openxmlformats.org/officeDocument/2006/relationships/image" Target="../media/image2660.png"/><Relationship Id="rId43" Type="http://schemas.openxmlformats.org/officeDocument/2006/relationships/image" Target="../media/image2664.png"/><Relationship Id="rId48" Type="http://schemas.openxmlformats.org/officeDocument/2006/relationships/customXml" Target="../ink/ink2635.xml"/><Relationship Id="rId56" Type="http://schemas.openxmlformats.org/officeDocument/2006/relationships/customXml" Target="../ink/ink2639.xml"/><Relationship Id="rId8" Type="http://schemas.openxmlformats.org/officeDocument/2006/relationships/customXml" Target="../ink/ink2615.xml"/><Relationship Id="rId51" Type="http://schemas.openxmlformats.org/officeDocument/2006/relationships/image" Target="../media/image2668.png"/><Relationship Id="rId3" Type="http://schemas.openxmlformats.org/officeDocument/2006/relationships/image" Target="../media/image2644.png"/><Relationship Id="rId12" Type="http://schemas.openxmlformats.org/officeDocument/2006/relationships/customXml" Target="../ink/ink2617.xml"/><Relationship Id="rId17" Type="http://schemas.openxmlformats.org/officeDocument/2006/relationships/image" Target="../media/image2651.png"/><Relationship Id="rId25" Type="http://schemas.openxmlformats.org/officeDocument/2006/relationships/image" Target="../media/image2655.png"/><Relationship Id="rId33" Type="http://schemas.openxmlformats.org/officeDocument/2006/relationships/image" Target="../media/image2659.png"/><Relationship Id="rId38" Type="http://schemas.openxmlformats.org/officeDocument/2006/relationships/customXml" Target="../ink/ink2630.xml"/><Relationship Id="rId46" Type="http://schemas.openxmlformats.org/officeDocument/2006/relationships/customXml" Target="../ink/ink2634.xml"/><Relationship Id="rId20" Type="http://schemas.openxmlformats.org/officeDocument/2006/relationships/customXml" Target="../ink/ink2621.xml"/><Relationship Id="rId41" Type="http://schemas.openxmlformats.org/officeDocument/2006/relationships/image" Target="../media/image2663.png"/><Relationship Id="rId54" Type="http://schemas.openxmlformats.org/officeDocument/2006/relationships/customXml" Target="../ink/ink2638.xml"/><Relationship Id="rId1" Type="http://schemas.openxmlformats.org/officeDocument/2006/relationships/slideLayout" Target="../slideLayouts/slideLayout2.xml"/><Relationship Id="rId6" Type="http://schemas.openxmlformats.org/officeDocument/2006/relationships/customXml" Target="../ink/ink2614.xml"/><Relationship Id="rId15" Type="http://schemas.openxmlformats.org/officeDocument/2006/relationships/image" Target="../media/image2650.png"/><Relationship Id="rId23" Type="http://schemas.openxmlformats.org/officeDocument/2006/relationships/image" Target="../media/image2654.png"/><Relationship Id="rId28" Type="http://schemas.openxmlformats.org/officeDocument/2006/relationships/customXml" Target="../ink/ink2625.xml"/><Relationship Id="rId36" Type="http://schemas.openxmlformats.org/officeDocument/2006/relationships/customXml" Target="../ink/ink2629.xml"/><Relationship Id="rId49" Type="http://schemas.openxmlformats.org/officeDocument/2006/relationships/image" Target="../media/image2667.png"/><Relationship Id="rId57" Type="http://schemas.openxmlformats.org/officeDocument/2006/relationships/image" Target="../media/image2671.png"/><Relationship Id="rId10" Type="http://schemas.openxmlformats.org/officeDocument/2006/relationships/customXml" Target="../ink/ink2616.xml"/><Relationship Id="rId31" Type="http://schemas.openxmlformats.org/officeDocument/2006/relationships/image" Target="../media/image2658.png"/><Relationship Id="rId44" Type="http://schemas.openxmlformats.org/officeDocument/2006/relationships/customXml" Target="../ink/ink2633.xml"/><Relationship Id="rId52" Type="http://schemas.openxmlformats.org/officeDocument/2006/relationships/customXml" Target="../ink/ink2637.xml"/></Relationships>
</file>

<file path=ppt/slides/_rels/slide48.xml.rels><?xml version="1.0" encoding="UTF-8" standalone="yes"?>
<Relationships xmlns="http://schemas.openxmlformats.org/package/2006/relationships"><Relationship Id="rId2" Type="http://schemas.openxmlformats.org/officeDocument/2006/relationships/image" Target="../media/image267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67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74.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2675.jpeg"/></Relationships>
</file>

<file path=ppt/slides/_rels/slide51.xml.rels><?xml version="1.0" encoding="UTF-8" standalone="yes"?>
<Relationships xmlns="http://schemas.openxmlformats.org/package/2006/relationships"><Relationship Id="rId13" Type="http://schemas.openxmlformats.org/officeDocument/2006/relationships/image" Target="../media/image2681.png"/><Relationship Id="rId18" Type="http://schemas.openxmlformats.org/officeDocument/2006/relationships/customXml" Target="../ink/ink2648.xml"/><Relationship Id="rId26" Type="http://schemas.openxmlformats.org/officeDocument/2006/relationships/customXml" Target="../ink/ink2652.xml"/><Relationship Id="rId39" Type="http://schemas.openxmlformats.org/officeDocument/2006/relationships/image" Target="../media/image2694.png"/><Relationship Id="rId21" Type="http://schemas.openxmlformats.org/officeDocument/2006/relationships/image" Target="../media/image2685.png"/><Relationship Id="rId34" Type="http://schemas.openxmlformats.org/officeDocument/2006/relationships/customXml" Target="../ink/ink2656.xml"/><Relationship Id="rId42" Type="http://schemas.openxmlformats.org/officeDocument/2006/relationships/customXml" Target="../ink/ink2660.xml"/><Relationship Id="rId47" Type="http://schemas.openxmlformats.org/officeDocument/2006/relationships/image" Target="../media/image2698.png"/><Relationship Id="rId7" Type="http://schemas.openxmlformats.org/officeDocument/2006/relationships/image" Target="../media/image2678.png"/><Relationship Id="rId2" Type="http://schemas.openxmlformats.org/officeDocument/2006/relationships/customXml" Target="../ink/ink2640.xml"/><Relationship Id="rId16" Type="http://schemas.openxmlformats.org/officeDocument/2006/relationships/customXml" Target="../ink/ink2647.xml"/><Relationship Id="rId29" Type="http://schemas.openxmlformats.org/officeDocument/2006/relationships/image" Target="../media/image2689.png"/><Relationship Id="rId1" Type="http://schemas.openxmlformats.org/officeDocument/2006/relationships/slideLayout" Target="../slideLayouts/slideLayout2.xml"/><Relationship Id="rId6" Type="http://schemas.openxmlformats.org/officeDocument/2006/relationships/customXml" Target="../ink/ink2642.xml"/><Relationship Id="rId11" Type="http://schemas.openxmlformats.org/officeDocument/2006/relationships/image" Target="../media/image2680.png"/><Relationship Id="rId24" Type="http://schemas.openxmlformats.org/officeDocument/2006/relationships/customXml" Target="../ink/ink2651.xml"/><Relationship Id="rId32" Type="http://schemas.openxmlformats.org/officeDocument/2006/relationships/customXml" Target="../ink/ink2655.xml"/><Relationship Id="rId37" Type="http://schemas.openxmlformats.org/officeDocument/2006/relationships/image" Target="../media/image2693.png"/><Relationship Id="rId40" Type="http://schemas.openxmlformats.org/officeDocument/2006/relationships/customXml" Target="../ink/ink2659.xml"/><Relationship Id="rId45" Type="http://schemas.openxmlformats.org/officeDocument/2006/relationships/image" Target="../media/image2697.png"/><Relationship Id="rId5" Type="http://schemas.openxmlformats.org/officeDocument/2006/relationships/image" Target="../media/image2677.png"/><Relationship Id="rId15" Type="http://schemas.openxmlformats.org/officeDocument/2006/relationships/image" Target="../media/image2682.png"/><Relationship Id="rId23" Type="http://schemas.openxmlformats.org/officeDocument/2006/relationships/image" Target="../media/image2686.png"/><Relationship Id="rId28" Type="http://schemas.openxmlformats.org/officeDocument/2006/relationships/customXml" Target="../ink/ink2653.xml"/><Relationship Id="rId36" Type="http://schemas.openxmlformats.org/officeDocument/2006/relationships/customXml" Target="../ink/ink2657.xml"/><Relationship Id="rId10" Type="http://schemas.openxmlformats.org/officeDocument/2006/relationships/customXml" Target="../ink/ink2644.xml"/><Relationship Id="rId19" Type="http://schemas.openxmlformats.org/officeDocument/2006/relationships/image" Target="../media/image2684.png"/><Relationship Id="rId31" Type="http://schemas.openxmlformats.org/officeDocument/2006/relationships/image" Target="../media/image2690.png"/><Relationship Id="rId44" Type="http://schemas.openxmlformats.org/officeDocument/2006/relationships/customXml" Target="../ink/ink2661.xml"/><Relationship Id="rId4" Type="http://schemas.openxmlformats.org/officeDocument/2006/relationships/customXml" Target="../ink/ink2641.xml"/><Relationship Id="rId9" Type="http://schemas.openxmlformats.org/officeDocument/2006/relationships/image" Target="../media/image2679.png"/><Relationship Id="rId14" Type="http://schemas.openxmlformats.org/officeDocument/2006/relationships/customXml" Target="../ink/ink2646.xml"/><Relationship Id="rId22" Type="http://schemas.openxmlformats.org/officeDocument/2006/relationships/customXml" Target="../ink/ink2650.xml"/><Relationship Id="rId27" Type="http://schemas.openxmlformats.org/officeDocument/2006/relationships/image" Target="../media/image2688.png"/><Relationship Id="rId30" Type="http://schemas.openxmlformats.org/officeDocument/2006/relationships/customXml" Target="../ink/ink2654.xml"/><Relationship Id="rId35" Type="http://schemas.openxmlformats.org/officeDocument/2006/relationships/image" Target="../media/image2692.png"/><Relationship Id="rId43" Type="http://schemas.openxmlformats.org/officeDocument/2006/relationships/image" Target="../media/image2696.png"/><Relationship Id="rId8" Type="http://schemas.openxmlformats.org/officeDocument/2006/relationships/customXml" Target="../ink/ink2643.xml"/><Relationship Id="rId3" Type="http://schemas.openxmlformats.org/officeDocument/2006/relationships/image" Target="../media/image2676.png"/><Relationship Id="rId12" Type="http://schemas.openxmlformats.org/officeDocument/2006/relationships/customXml" Target="../ink/ink2645.xml"/><Relationship Id="rId17" Type="http://schemas.openxmlformats.org/officeDocument/2006/relationships/image" Target="../media/image2683.png"/><Relationship Id="rId25" Type="http://schemas.openxmlformats.org/officeDocument/2006/relationships/image" Target="../media/image2687.png"/><Relationship Id="rId33" Type="http://schemas.openxmlformats.org/officeDocument/2006/relationships/image" Target="../media/image2691.png"/><Relationship Id="rId38" Type="http://schemas.openxmlformats.org/officeDocument/2006/relationships/customXml" Target="../ink/ink2658.xml"/><Relationship Id="rId46" Type="http://schemas.openxmlformats.org/officeDocument/2006/relationships/customXml" Target="../ink/ink2662.xml"/><Relationship Id="rId20" Type="http://schemas.openxmlformats.org/officeDocument/2006/relationships/customXml" Target="../ink/ink2649.xml"/><Relationship Id="rId41" Type="http://schemas.openxmlformats.org/officeDocument/2006/relationships/image" Target="../media/image2695.png"/></Relationships>
</file>

<file path=ppt/slides/_rels/slide52.xml.rels><?xml version="1.0" encoding="UTF-8" standalone="yes"?>
<Relationships xmlns="http://schemas.openxmlformats.org/package/2006/relationships"><Relationship Id="rId8" Type="http://schemas.openxmlformats.org/officeDocument/2006/relationships/image" Target="../media/image2701.png"/><Relationship Id="rId3" Type="http://schemas.openxmlformats.org/officeDocument/2006/relationships/customXml" Target="../ink/ink2663.xml"/><Relationship Id="rId7" Type="http://schemas.openxmlformats.org/officeDocument/2006/relationships/customXml" Target="../ink/ink2665.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700.png"/><Relationship Id="rId5" Type="http://schemas.openxmlformats.org/officeDocument/2006/relationships/customXml" Target="../ink/ink2664.xml"/><Relationship Id="rId4" Type="http://schemas.openxmlformats.org/officeDocument/2006/relationships/image" Target="../media/image2699.png"/></Relationships>
</file>

<file path=ppt/slides/_rels/slide53.xml.rels><?xml version="1.0" encoding="UTF-8" standalone="yes"?>
<Relationships xmlns="http://schemas.openxmlformats.org/package/2006/relationships"><Relationship Id="rId13" Type="http://schemas.openxmlformats.org/officeDocument/2006/relationships/customXml" Target="../ink/ink2671.xml"/><Relationship Id="rId18" Type="http://schemas.openxmlformats.org/officeDocument/2006/relationships/image" Target="../media/image2709.png"/><Relationship Id="rId26" Type="http://schemas.openxmlformats.org/officeDocument/2006/relationships/image" Target="../media/image2713.png"/><Relationship Id="rId39" Type="http://schemas.openxmlformats.org/officeDocument/2006/relationships/customXml" Target="../ink/ink2684.xml"/><Relationship Id="rId21" Type="http://schemas.openxmlformats.org/officeDocument/2006/relationships/customXml" Target="../ink/ink2675.xml"/><Relationship Id="rId34" Type="http://schemas.openxmlformats.org/officeDocument/2006/relationships/image" Target="../media/image2717.png"/><Relationship Id="rId42" Type="http://schemas.openxmlformats.org/officeDocument/2006/relationships/image" Target="../media/image2721.png"/><Relationship Id="rId47" Type="http://schemas.openxmlformats.org/officeDocument/2006/relationships/customXml" Target="../ink/ink2688.xml"/><Relationship Id="rId50" Type="http://schemas.openxmlformats.org/officeDocument/2006/relationships/image" Target="../media/image2725.png"/><Relationship Id="rId55" Type="http://schemas.openxmlformats.org/officeDocument/2006/relationships/customXml" Target="../ink/ink2692.xml"/><Relationship Id="rId7" Type="http://schemas.openxmlformats.org/officeDocument/2006/relationships/customXml" Target="../ink/ink2668.xml"/><Relationship Id="rId2" Type="http://schemas.openxmlformats.org/officeDocument/2006/relationships/notesSlide" Target="../notesSlides/notesSlide28.xml"/><Relationship Id="rId16" Type="http://schemas.openxmlformats.org/officeDocument/2006/relationships/image" Target="../media/image2708.png"/><Relationship Id="rId29" Type="http://schemas.openxmlformats.org/officeDocument/2006/relationships/customXml" Target="../ink/ink2679.xml"/><Relationship Id="rId11" Type="http://schemas.openxmlformats.org/officeDocument/2006/relationships/customXml" Target="../ink/ink2670.xml"/><Relationship Id="rId24" Type="http://schemas.openxmlformats.org/officeDocument/2006/relationships/image" Target="../media/image2712.png"/><Relationship Id="rId32" Type="http://schemas.openxmlformats.org/officeDocument/2006/relationships/image" Target="../media/image2716.png"/><Relationship Id="rId37" Type="http://schemas.openxmlformats.org/officeDocument/2006/relationships/customXml" Target="../ink/ink2683.xml"/><Relationship Id="rId40" Type="http://schemas.openxmlformats.org/officeDocument/2006/relationships/image" Target="../media/image2720.png"/><Relationship Id="rId45" Type="http://schemas.openxmlformats.org/officeDocument/2006/relationships/customXml" Target="../ink/ink2687.xml"/><Relationship Id="rId53" Type="http://schemas.openxmlformats.org/officeDocument/2006/relationships/customXml" Target="../ink/ink2691.xml"/><Relationship Id="rId58" Type="http://schemas.openxmlformats.org/officeDocument/2006/relationships/image" Target="../media/image2729.png"/><Relationship Id="rId5" Type="http://schemas.openxmlformats.org/officeDocument/2006/relationships/customXml" Target="../ink/ink2667.xml"/><Relationship Id="rId61" Type="http://schemas.openxmlformats.org/officeDocument/2006/relationships/customXml" Target="../ink/ink2695.xml"/><Relationship Id="rId19" Type="http://schemas.openxmlformats.org/officeDocument/2006/relationships/customXml" Target="../ink/ink2674.xml"/><Relationship Id="rId14" Type="http://schemas.openxmlformats.org/officeDocument/2006/relationships/image" Target="../media/image2707.png"/><Relationship Id="rId22" Type="http://schemas.openxmlformats.org/officeDocument/2006/relationships/image" Target="../media/image2711.png"/><Relationship Id="rId27" Type="http://schemas.openxmlformats.org/officeDocument/2006/relationships/customXml" Target="../ink/ink2678.xml"/><Relationship Id="rId30" Type="http://schemas.openxmlformats.org/officeDocument/2006/relationships/image" Target="../media/image2715.png"/><Relationship Id="rId35" Type="http://schemas.openxmlformats.org/officeDocument/2006/relationships/customXml" Target="../ink/ink2682.xml"/><Relationship Id="rId43" Type="http://schemas.openxmlformats.org/officeDocument/2006/relationships/customXml" Target="../ink/ink2686.xml"/><Relationship Id="rId48" Type="http://schemas.openxmlformats.org/officeDocument/2006/relationships/image" Target="../media/image2724.png"/><Relationship Id="rId56" Type="http://schemas.openxmlformats.org/officeDocument/2006/relationships/image" Target="../media/image2728.png"/><Relationship Id="rId8" Type="http://schemas.openxmlformats.org/officeDocument/2006/relationships/image" Target="../media/image2704.png"/><Relationship Id="rId51" Type="http://schemas.openxmlformats.org/officeDocument/2006/relationships/customXml" Target="../ink/ink2690.xml"/><Relationship Id="rId3" Type="http://schemas.openxmlformats.org/officeDocument/2006/relationships/customXml" Target="../ink/ink2666.xml"/><Relationship Id="rId12" Type="http://schemas.openxmlformats.org/officeDocument/2006/relationships/image" Target="../media/image2706.png"/><Relationship Id="rId17" Type="http://schemas.openxmlformats.org/officeDocument/2006/relationships/customXml" Target="../ink/ink2673.xml"/><Relationship Id="rId25" Type="http://schemas.openxmlformats.org/officeDocument/2006/relationships/customXml" Target="../ink/ink2677.xml"/><Relationship Id="rId33" Type="http://schemas.openxmlformats.org/officeDocument/2006/relationships/customXml" Target="../ink/ink2681.xml"/><Relationship Id="rId38" Type="http://schemas.openxmlformats.org/officeDocument/2006/relationships/image" Target="../media/image2719.png"/><Relationship Id="rId46" Type="http://schemas.openxmlformats.org/officeDocument/2006/relationships/image" Target="../media/image2723.png"/><Relationship Id="rId59" Type="http://schemas.openxmlformats.org/officeDocument/2006/relationships/customXml" Target="../ink/ink2694.xml"/><Relationship Id="rId20" Type="http://schemas.openxmlformats.org/officeDocument/2006/relationships/image" Target="../media/image2710.png"/><Relationship Id="rId41" Type="http://schemas.openxmlformats.org/officeDocument/2006/relationships/customXml" Target="../ink/ink2685.xml"/><Relationship Id="rId54" Type="http://schemas.openxmlformats.org/officeDocument/2006/relationships/image" Target="../media/image2727.png"/><Relationship Id="rId62" Type="http://schemas.openxmlformats.org/officeDocument/2006/relationships/image" Target="../media/image2731.png"/><Relationship Id="rId1" Type="http://schemas.openxmlformats.org/officeDocument/2006/relationships/slideLayout" Target="../slideLayouts/slideLayout2.xml"/><Relationship Id="rId6" Type="http://schemas.openxmlformats.org/officeDocument/2006/relationships/image" Target="../media/image2703.png"/><Relationship Id="rId15" Type="http://schemas.openxmlformats.org/officeDocument/2006/relationships/customXml" Target="../ink/ink2672.xml"/><Relationship Id="rId23" Type="http://schemas.openxmlformats.org/officeDocument/2006/relationships/customXml" Target="../ink/ink2676.xml"/><Relationship Id="rId28" Type="http://schemas.openxmlformats.org/officeDocument/2006/relationships/image" Target="../media/image2714.png"/><Relationship Id="rId36" Type="http://schemas.openxmlformats.org/officeDocument/2006/relationships/image" Target="../media/image2718.png"/><Relationship Id="rId49" Type="http://schemas.openxmlformats.org/officeDocument/2006/relationships/customXml" Target="../ink/ink2689.xml"/><Relationship Id="rId57" Type="http://schemas.openxmlformats.org/officeDocument/2006/relationships/customXml" Target="../ink/ink2693.xml"/><Relationship Id="rId10" Type="http://schemas.openxmlformats.org/officeDocument/2006/relationships/image" Target="../media/image2705.png"/><Relationship Id="rId31" Type="http://schemas.openxmlformats.org/officeDocument/2006/relationships/customXml" Target="../ink/ink2680.xml"/><Relationship Id="rId44" Type="http://schemas.openxmlformats.org/officeDocument/2006/relationships/image" Target="../media/image2722.png"/><Relationship Id="rId52" Type="http://schemas.openxmlformats.org/officeDocument/2006/relationships/image" Target="../media/image2726.png"/><Relationship Id="rId60" Type="http://schemas.openxmlformats.org/officeDocument/2006/relationships/image" Target="../media/image2730.png"/><Relationship Id="rId4" Type="http://schemas.openxmlformats.org/officeDocument/2006/relationships/image" Target="../media/image2702.png"/><Relationship Id="rId9" Type="http://schemas.openxmlformats.org/officeDocument/2006/relationships/customXml" Target="../ink/ink2669.xml"/></Relationships>
</file>

<file path=ppt/slides/_rels/slide54.xml.rels><?xml version="1.0" encoding="UTF-8" standalone="yes"?>
<Relationships xmlns="http://schemas.openxmlformats.org/package/2006/relationships"><Relationship Id="rId13" Type="http://schemas.openxmlformats.org/officeDocument/2006/relationships/image" Target="../media/image2737.png"/><Relationship Id="rId18" Type="http://schemas.openxmlformats.org/officeDocument/2006/relationships/customXml" Target="../ink/ink2704.xml"/><Relationship Id="rId26" Type="http://schemas.openxmlformats.org/officeDocument/2006/relationships/customXml" Target="../ink/ink2708.xml"/><Relationship Id="rId39" Type="http://schemas.openxmlformats.org/officeDocument/2006/relationships/image" Target="../media/image2750.png"/><Relationship Id="rId21" Type="http://schemas.openxmlformats.org/officeDocument/2006/relationships/image" Target="../media/image2741.png"/><Relationship Id="rId34" Type="http://schemas.openxmlformats.org/officeDocument/2006/relationships/customXml" Target="../ink/ink2712.xml"/><Relationship Id="rId42" Type="http://schemas.openxmlformats.org/officeDocument/2006/relationships/customXml" Target="../ink/ink2716.xml"/><Relationship Id="rId47" Type="http://schemas.openxmlformats.org/officeDocument/2006/relationships/image" Target="../media/image2754.png"/><Relationship Id="rId50" Type="http://schemas.openxmlformats.org/officeDocument/2006/relationships/customXml" Target="../ink/ink2720.xml"/><Relationship Id="rId55" Type="http://schemas.openxmlformats.org/officeDocument/2006/relationships/image" Target="../media/image2758.png"/><Relationship Id="rId63" Type="http://schemas.openxmlformats.org/officeDocument/2006/relationships/image" Target="../media/image2762.png"/><Relationship Id="rId7" Type="http://schemas.openxmlformats.org/officeDocument/2006/relationships/image" Target="../media/image2734.png"/><Relationship Id="rId2" Type="http://schemas.openxmlformats.org/officeDocument/2006/relationships/customXml" Target="../ink/ink2696.xml"/><Relationship Id="rId16" Type="http://schemas.openxmlformats.org/officeDocument/2006/relationships/customXml" Target="../ink/ink2703.xml"/><Relationship Id="rId29" Type="http://schemas.openxmlformats.org/officeDocument/2006/relationships/image" Target="../media/image2745.png"/><Relationship Id="rId11" Type="http://schemas.openxmlformats.org/officeDocument/2006/relationships/image" Target="../media/image2736.png"/><Relationship Id="rId24" Type="http://schemas.openxmlformats.org/officeDocument/2006/relationships/customXml" Target="../ink/ink2707.xml"/><Relationship Id="rId32" Type="http://schemas.openxmlformats.org/officeDocument/2006/relationships/customXml" Target="../ink/ink2711.xml"/><Relationship Id="rId37" Type="http://schemas.openxmlformats.org/officeDocument/2006/relationships/image" Target="../media/image2749.png"/><Relationship Id="rId40" Type="http://schemas.openxmlformats.org/officeDocument/2006/relationships/customXml" Target="../ink/ink2715.xml"/><Relationship Id="rId45" Type="http://schemas.openxmlformats.org/officeDocument/2006/relationships/image" Target="../media/image2753.png"/><Relationship Id="rId53" Type="http://schemas.openxmlformats.org/officeDocument/2006/relationships/image" Target="../media/image2757.png"/><Relationship Id="rId58" Type="http://schemas.openxmlformats.org/officeDocument/2006/relationships/customXml" Target="../ink/ink2724.xml"/><Relationship Id="rId5" Type="http://schemas.openxmlformats.org/officeDocument/2006/relationships/image" Target="../media/image2733.png"/><Relationship Id="rId61" Type="http://schemas.openxmlformats.org/officeDocument/2006/relationships/image" Target="../media/image2761.png"/><Relationship Id="rId19" Type="http://schemas.openxmlformats.org/officeDocument/2006/relationships/image" Target="../media/image2740.png"/><Relationship Id="rId14" Type="http://schemas.openxmlformats.org/officeDocument/2006/relationships/customXml" Target="../ink/ink2702.xml"/><Relationship Id="rId22" Type="http://schemas.openxmlformats.org/officeDocument/2006/relationships/customXml" Target="../ink/ink2706.xml"/><Relationship Id="rId27" Type="http://schemas.openxmlformats.org/officeDocument/2006/relationships/image" Target="../media/image2744.png"/><Relationship Id="rId30" Type="http://schemas.openxmlformats.org/officeDocument/2006/relationships/customXml" Target="../ink/ink2710.xml"/><Relationship Id="rId35" Type="http://schemas.openxmlformats.org/officeDocument/2006/relationships/image" Target="../media/image2748.png"/><Relationship Id="rId43" Type="http://schemas.openxmlformats.org/officeDocument/2006/relationships/image" Target="../media/image2752.png"/><Relationship Id="rId48" Type="http://schemas.openxmlformats.org/officeDocument/2006/relationships/customXml" Target="../ink/ink2719.xml"/><Relationship Id="rId56" Type="http://schemas.openxmlformats.org/officeDocument/2006/relationships/customXml" Target="../ink/ink2723.xml"/><Relationship Id="rId8" Type="http://schemas.openxmlformats.org/officeDocument/2006/relationships/customXml" Target="../ink/ink2699.xml"/><Relationship Id="rId51" Type="http://schemas.openxmlformats.org/officeDocument/2006/relationships/image" Target="../media/image2756.png"/><Relationship Id="rId3" Type="http://schemas.openxmlformats.org/officeDocument/2006/relationships/image" Target="../media/image2732.png"/><Relationship Id="rId12" Type="http://schemas.openxmlformats.org/officeDocument/2006/relationships/customXml" Target="../ink/ink2701.xml"/><Relationship Id="rId17" Type="http://schemas.openxmlformats.org/officeDocument/2006/relationships/image" Target="../media/image2739.png"/><Relationship Id="rId25" Type="http://schemas.openxmlformats.org/officeDocument/2006/relationships/image" Target="../media/image2743.png"/><Relationship Id="rId33" Type="http://schemas.openxmlformats.org/officeDocument/2006/relationships/image" Target="../media/image2747.png"/><Relationship Id="rId38" Type="http://schemas.openxmlformats.org/officeDocument/2006/relationships/customXml" Target="../ink/ink2714.xml"/><Relationship Id="rId46" Type="http://schemas.openxmlformats.org/officeDocument/2006/relationships/customXml" Target="../ink/ink2718.xml"/><Relationship Id="rId59" Type="http://schemas.openxmlformats.org/officeDocument/2006/relationships/image" Target="../media/image2760.png"/><Relationship Id="rId20" Type="http://schemas.openxmlformats.org/officeDocument/2006/relationships/customXml" Target="../ink/ink2705.xml"/><Relationship Id="rId41" Type="http://schemas.openxmlformats.org/officeDocument/2006/relationships/image" Target="../media/image2751.png"/><Relationship Id="rId54" Type="http://schemas.openxmlformats.org/officeDocument/2006/relationships/customXml" Target="../ink/ink2722.xml"/><Relationship Id="rId62" Type="http://schemas.openxmlformats.org/officeDocument/2006/relationships/customXml" Target="../ink/ink2726.xml"/><Relationship Id="rId1" Type="http://schemas.openxmlformats.org/officeDocument/2006/relationships/slideLayout" Target="../slideLayouts/slideLayout2.xml"/><Relationship Id="rId6" Type="http://schemas.openxmlformats.org/officeDocument/2006/relationships/customXml" Target="../ink/ink2698.xml"/><Relationship Id="rId15" Type="http://schemas.openxmlformats.org/officeDocument/2006/relationships/image" Target="../media/image2738.png"/><Relationship Id="rId23" Type="http://schemas.openxmlformats.org/officeDocument/2006/relationships/image" Target="../media/image2742.png"/><Relationship Id="rId28" Type="http://schemas.openxmlformats.org/officeDocument/2006/relationships/customXml" Target="../ink/ink2709.xml"/><Relationship Id="rId36" Type="http://schemas.openxmlformats.org/officeDocument/2006/relationships/customXml" Target="../ink/ink2713.xml"/><Relationship Id="rId49" Type="http://schemas.openxmlformats.org/officeDocument/2006/relationships/image" Target="../media/image2755.png"/><Relationship Id="rId57" Type="http://schemas.openxmlformats.org/officeDocument/2006/relationships/image" Target="../media/image2759.png"/><Relationship Id="rId10" Type="http://schemas.openxmlformats.org/officeDocument/2006/relationships/customXml" Target="../ink/ink2700.xml"/><Relationship Id="rId31" Type="http://schemas.openxmlformats.org/officeDocument/2006/relationships/image" Target="../media/image2746.png"/><Relationship Id="rId44" Type="http://schemas.openxmlformats.org/officeDocument/2006/relationships/customXml" Target="../ink/ink2717.xml"/><Relationship Id="rId52" Type="http://schemas.openxmlformats.org/officeDocument/2006/relationships/customXml" Target="../ink/ink2721.xml"/><Relationship Id="rId60" Type="http://schemas.openxmlformats.org/officeDocument/2006/relationships/customXml" Target="../ink/ink2725.xml"/><Relationship Id="rId4" Type="http://schemas.openxmlformats.org/officeDocument/2006/relationships/customXml" Target="../ink/ink2697.xml"/><Relationship Id="rId9" Type="http://schemas.openxmlformats.org/officeDocument/2006/relationships/image" Target="../media/image2735.png"/></Relationships>
</file>

<file path=ppt/slides/_rels/slide55.xml.rels><?xml version="1.0" encoding="UTF-8" standalone="yes"?>
<Relationships xmlns="http://schemas.openxmlformats.org/package/2006/relationships"><Relationship Id="rId8" Type="http://schemas.openxmlformats.org/officeDocument/2006/relationships/image" Target="../media/image2767.png"/><Relationship Id="rId3" Type="http://schemas.openxmlformats.org/officeDocument/2006/relationships/image" Target="../media/image2763.jpeg"/><Relationship Id="rId7" Type="http://schemas.openxmlformats.org/officeDocument/2006/relationships/customXml" Target="../ink/ink2727.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766.jpeg"/><Relationship Id="rId5" Type="http://schemas.openxmlformats.org/officeDocument/2006/relationships/image" Target="../media/image2765.jpeg"/><Relationship Id="rId10" Type="http://schemas.openxmlformats.org/officeDocument/2006/relationships/image" Target="../media/image2768.png"/><Relationship Id="rId4" Type="http://schemas.openxmlformats.org/officeDocument/2006/relationships/image" Target="../media/image2764.jpeg"/><Relationship Id="rId9" Type="http://schemas.openxmlformats.org/officeDocument/2006/relationships/customXml" Target="../ink/ink2728.xml"/></Relationships>
</file>

<file path=ppt/slides/_rels/slide56.xml.rels><?xml version="1.0" encoding="UTF-8" standalone="yes"?>
<Relationships xmlns="http://schemas.openxmlformats.org/package/2006/relationships"><Relationship Id="rId2" Type="http://schemas.openxmlformats.org/officeDocument/2006/relationships/image" Target="../media/image2769.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17" Type="http://schemas.openxmlformats.org/officeDocument/2006/relationships/image" Target="../media/image2827.png"/><Relationship Id="rId21" Type="http://schemas.openxmlformats.org/officeDocument/2006/relationships/image" Target="../media/image2779.png"/><Relationship Id="rId42" Type="http://schemas.openxmlformats.org/officeDocument/2006/relationships/customXml" Target="../ink/ink2749.xml"/><Relationship Id="rId63" Type="http://schemas.openxmlformats.org/officeDocument/2006/relationships/image" Target="../media/image2800.png"/><Relationship Id="rId84" Type="http://schemas.openxmlformats.org/officeDocument/2006/relationships/customXml" Target="../ink/ink2770.xml"/><Relationship Id="rId138" Type="http://schemas.openxmlformats.org/officeDocument/2006/relationships/customXml" Target="../ink/ink2797.xml"/><Relationship Id="rId107" Type="http://schemas.openxmlformats.org/officeDocument/2006/relationships/image" Target="../media/image2822.png"/><Relationship Id="rId11" Type="http://schemas.openxmlformats.org/officeDocument/2006/relationships/image" Target="../media/image2774.png"/><Relationship Id="rId32" Type="http://schemas.openxmlformats.org/officeDocument/2006/relationships/customXml" Target="../ink/ink2744.xml"/><Relationship Id="rId53" Type="http://schemas.openxmlformats.org/officeDocument/2006/relationships/image" Target="../media/image2795.png"/><Relationship Id="rId74" Type="http://schemas.openxmlformats.org/officeDocument/2006/relationships/customXml" Target="../ink/ink2765.xml"/><Relationship Id="rId128" Type="http://schemas.openxmlformats.org/officeDocument/2006/relationships/customXml" Target="../ink/ink2792.xml"/><Relationship Id="rId5" Type="http://schemas.openxmlformats.org/officeDocument/2006/relationships/image" Target="../media/image2771.png"/><Relationship Id="rId90" Type="http://schemas.openxmlformats.org/officeDocument/2006/relationships/customXml" Target="../ink/ink2773.xml"/><Relationship Id="rId95" Type="http://schemas.openxmlformats.org/officeDocument/2006/relationships/image" Target="../media/image2816.png"/><Relationship Id="rId22" Type="http://schemas.openxmlformats.org/officeDocument/2006/relationships/customXml" Target="../ink/ink2739.xml"/><Relationship Id="rId27" Type="http://schemas.openxmlformats.org/officeDocument/2006/relationships/image" Target="../media/image2782.png"/><Relationship Id="rId43" Type="http://schemas.openxmlformats.org/officeDocument/2006/relationships/image" Target="../media/image2790.png"/><Relationship Id="rId48" Type="http://schemas.openxmlformats.org/officeDocument/2006/relationships/customXml" Target="../ink/ink2752.xml"/><Relationship Id="rId64" Type="http://schemas.openxmlformats.org/officeDocument/2006/relationships/customXml" Target="../ink/ink2760.xml"/><Relationship Id="rId69" Type="http://schemas.openxmlformats.org/officeDocument/2006/relationships/image" Target="../media/image2803.png"/><Relationship Id="rId113" Type="http://schemas.openxmlformats.org/officeDocument/2006/relationships/image" Target="../media/image2825.png"/><Relationship Id="rId118" Type="http://schemas.openxmlformats.org/officeDocument/2006/relationships/customXml" Target="../ink/ink2787.xml"/><Relationship Id="rId134" Type="http://schemas.openxmlformats.org/officeDocument/2006/relationships/customXml" Target="../ink/ink2795.xml"/><Relationship Id="rId139" Type="http://schemas.openxmlformats.org/officeDocument/2006/relationships/image" Target="../media/image2838.png"/><Relationship Id="rId80" Type="http://schemas.openxmlformats.org/officeDocument/2006/relationships/customXml" Target="../ink/ink2768.xml"/><Relationship Id="rId85" Type="http://schemas.openxmlformats.org/officeDocument/2006/relationships/image" Target="../media/image2811.png"/><Relationship Id="rId12" Type="http://schemas.openxmlformats.org/officeDocument/2006/relationships/customXml" Target="../ink/ink2734.xml"/><Relationship Id="rId17" Type="http://schemas.openxmlformats.org/officeDocument/2006/relationships/image" Target="../media/image2777.png"/><Relationship Id="rId33" Type="http://schemas.openxmlformats.org/officeDocument/2006/relationships/image" Target="../media/image2785.png"/><Relationship Id="rId38" Type="http://schemas.openxmlformats.org/officeDocument/2006/relationships/customXml" Target="../ink/ink2747.xml"/><Relationship Id="rId59" Type="http://schemas.openxmlformats.org/officeDocument/2006/relationships/image" Target="../media/image2798.png"/><Relationship Id="rId103" Type="http://schemas.openxmlformats.org/officeDocument/2006/relationships/image" Target="../media/image2820.png"/><Relationship Id="rId108" Type="http://schemas.openxmlformats.org/officeDocument/2006/relationships/customXml" Target="../ink/ink2782.xml"/><Relationship Id="rId124" Type="http://schemas.openxmlformats.org/officeDocument/2006/relationships/customXml" Target="../ink/ink2790.xml"/><Relationship Id="rId129" Type="http://schemas.openxmlformats.org/officeDocument/2006/relationships/image" Target="../media/image2833.png"/><Relationship Id="rId54" Type="http://schemas.openxmlformats.org/officeDocument/2006/relationships/customXml" Target="../ink/ink2755.xml"/><Relationship Id="rId70" Type="http://schemas.openxmlformats.org/officeDocument/2006/relationships/customXml" Target="../ink/ink2763.xml"/><Relationship Id="rId75" Type="http://schemas.openxmlformats.org/officeDocument/2006/relationships/image" Target="../media/image2806.png"/><Relationship Id="rId91" Type="http://schemas.openxmlformats.org/officeDocument/2006/relationships/image" Target="../media/image2814.png"/><Relationship Id="rId96" Type="http://schemas.openxmlformats.org/officeDocument/2006/relationships/customXml" Target="../ink/ink2776.xml"/><Relationship Id="rId140" Type="http://schemas.openxmlformats.org/officeDocument/2006/relationships/customXml" Target="../ink/ink2798.xml"/><Relationship Id="rId145" Type="http://schemas.openxmlformats.org/officeDocument/2006/relationships/image" Target="../media/image2841.png"/><Relationship Id="rId1" Type="http://schemas.openxmlformats.org/officeDocument/2006/relationships/slideLayout" Target="../slideLayouts/slideLayout2.xml"/><Relationship Id="rId6" Type="http://schemas.openxmlformats.org/officeDocument/2006/relationships/customXml" Target="../ink/ink2731.xml"/><Relationship Id="rId23" Type="http://schemas.openxmlformats.org/officeDocument/2006/relationships/image" Target="../media/image2780.png"/><Relationship Id="rId28" Type="http://schemas.openxmlformats.org/officeDocument/2006/relationships/customXml" Target="../ink/ink2742.xml"/><Relationship Id="rId49" Type="http://schemas.openxmlformats.org/officeDocument/2006/relationships/image" Target="../media/image2793.png"/><Relationship Id="rId114" Type="http://schemas.openxmlformats.org/officeDocument/2006/relationships/customXml" Target="../ink/ink2785.xml"/><Relationship Id="rId119" Type="http://schemas.openxmlformats.org/officeDocument/2006/relationships/image" Target="../media/image2828.png"/><Relationship Id="rId44" Type="http://schemas.openxmlformats.org/officeDocument/2006/relationships/customXml" Target="../ink/ink2750.xml"/><Relationship Id="rId60" Type="http://schemas.openxmlformats.org/officeDocument/2006/relationships/customXml" Target="../ink/ink2758.xml"/><Relationship Id="rId65" Type="http://schemas.openxmlformats.org/officeDocument/2006/relationships/image" Target="../media/image2801.png"/><Relationship Id="rId81" Type="http://schemas.openxmlformats.org/officeDocument/2006/relationships/image" Target="../media/image2809.png"/><Relationship Id="rId86" Type="http://schemas.openxmlformats.org/officeDocument/2006/relationships/customXml" Target="../ink/ink2771.xml"/><Relationship Id="rId130" Type="http://schemas.openxmlformats.org/officeDocument/2006/relationships/customXml" Target="../ink/ink2793.xml"/><Relationship Id="rId135" Type="http://schemas.openxmlformats.org/officeDocument/2006/relationships/image" Target="../media/image2836.png"/><Relationship Id="rId13" Type="http://schemas.openxmlformats.org/officeDocument/2006/relationships/image" Target="../media/image2775.png"/><Relationship Id="rId18" Type="http://schemas.openxmlformats.org/officeDocument/2006/relationships/customXml" Target="../ink/ink2737.xml"/><Relationship Id="rId39" Type="http://schemas.openxmlformats.org/officeDocument/2006/relationships/image" Target="../media/image2788.png"/><Relationship Id="rId109" Type="http://schemas.openxmlformats.org/officeDocument/2006/relationships/image" Target="../media/image2823.png"/><Relationship Id="rId34" Type="http://schemas.openxmlformats.org/officeDocument/2006/relationships/customXml" Target="../ink/ink2745.xml"/><Relationship Id="rId50" Type="http://schemas.openxmlformats.org/officeDocument/2006/relationships/customXml" Target="../ink/ink2753.xml"/><Relationship Id="rId55" Type="http://schemas.openxmlformats.org/officeDocument/2006/relationships/image" Target="../media/image2796.png"/><Relationship Id="rId76" Type="http://schemas.openxmlformats.org/officeDocument/2006/relationships/customXml" Target="../ink/ink2766.xml"/><Relationship Id="rId97" Type="http://schemas.openxmlformats.org/officeDocument/2006/relationships/image" Target="../media/image2817.png"/><Relationship Id="rId104" Type="http://schemas.openxmlformats.org/officeDocument/2006/relationships/customXml" Target="../ink/ink2780.xml"/><Relationship Id="rId120" Type="http://schemas.openxmlformats.org/officeDocument/2006/relationships/customXml" Target="../ink/ink2788.xml"/><Relationship Id="rId125" Type="http://schemas.openxmlformats.org/officeDocument/2006/relationships/image" Target="../media/image2831.png"/><Relationship Id="rId141" Type="http://schemas.openxmlformats.org/officeDocument/2006/relationships/image" Target="../media/image2839.png"/><Relationship Id="rId7" Type="http://schemas.openxmlformats.org/officeDocument/2006/relationships/image" Target="../media/image2772.png"/><Relationship Id="rId71" Type="http://schemas.openxmlformats.org/officeDocument/2006/relationships/image" Target="../media/image2804.png"/><Relationship Id="rId92" Type="http://schemas.openxmlformats.org/officeDocument/2006/relationships/customXml" Target="../ink/ink2774.xml"/><Relationship Id="rId2" Type="http://schemas.openxmlformats.org/officeDocument/2006/relationships/customXml" Target="../ink/ink2729.xml"/><Relationship Id="rId29" Type="http://schemas.openxmlformats.org/officeDocument/2006/relationships/image" Target="../media/image2783.png"/><Relationship Id="rId24" Type="http://schemas.openxmlformats.org/officeDocument/2006/relationships/customXml" Target="../ink/ink2740.xml"/><Relationship Id="rId40" Type="http://schemas.openxmlformats.org/officeDocument/2006/relationships/customXml" Target="../ink/ink2748.xml"/><Relationship Id="rId45" Type="http://schemas.openxmlformats.org/officeDocument/2006/relationships/image" Target="../media/image2791.png"/><Relationship Id="rId66" Type="http://schemas.openxmlformats.org/officeDocument/2006/relationships/customXml" Target="../ink/ink2761.xml"/><Relationship Id="rId87" Type="http://schemas.openxmlformats.org/officeDocument/2006/relationships/image" Target="../media/image2812.png"/><Relationship Id="rId110" Type="http://schemas.openxmlformats.org/officeDocument/2006/relationships/customXml" Target="../ink/ink2783.xml"/><Relationship Id="rId115" Type="http://schemas.openxmlformats.org/officeDocument/2006/relationships/image" Target="../media/image2826.png"/><Relationship Id="rId131" Type="http://schemas.openxmlformats.org/officeDocument/2006/relationships/image" Target="../media/image2834.png"/><Relationship Id="rId136" Type="http://schemas.openxmlformats.org/officeDocument/2006/relationships/customXml" Target="../ink/ink2796.xml"/><Relationship Id="rId61" Type="http://schemas.openxmlformats.org/officeDocument/2006/relationships/image" Target="../media/image2799.png"/><Relationship Id="rId82" Type="http://schemas.openxmlformats.org/officeDocument/2006/relationships/customXml" Target="../ink/ink2769.xml"/><Relationship Id="rId19" Type="http://schemas.openxmlformats.org/officeDocument/2006/relationships/image" Target="../media/image2778.png"/><Relationship Id="rId14" Type="http://schemas.openxmlformats.org/officeDocument/2006/relationships/customXml" Target="../ink/ink2735.xml"/><Relationship Id="rId30" Type="http://schemas.openxmlformats.org/officeDocument/2006/relationships/customXml" Target="../ink/ink2743.xml"/><Relationship Id="rId35" Type="http://schemas.openxmlformats.org/officeDocument/2006/relationships/image" Target="../media/image2786.png"/><Relationship Id="rId56" Type="http://schemas.openxmlformats.org/officeDocument/2006/relationships/customXml" Target="../ink/ink2756.xml"/><Relationship Id="rId77" Type="http://schemas.openxmlformats.org/officeDocument/2006/relationships/image" Target="../media/image2807.png"/><Relationship Id="rId100" Type="http://schemas.openxmlformats.org/officeDocument/2006/relationships/customXml" Target="../ink/ink2778.xml"/><Relationship Id="rId105" Type="http://schemas.openxmlformats.org/officeDocument/2006/relationships/image" Target="../media/image2821.png"/><Relationship Id="rId126" Type="http://schemas.openxmlformats.org/officeDocument/2006/relationships/customXml" Target="../ink/ink2791.xml"/><Relationship Id="rId8" Type="http://schemas.openxmlformats.org/officeDocument/2006/relationships/customXml" Target="../ink/ink2732.xml"/><Relationship Id="rId51" Type="http://schemas.openxmlformats.org/officeDocument/2006/relationships/image" Target="../media/image2794.png"/><Relationship Id="rId72" Type="http://schemas.openxmlformats.org/officeDocument/2006/relationships/customXml" Target="../ink/ink2764.xml"/><Relationship Id="rId93" Type="http://schemas.openxmlformats.org/officeDocument/2006/relationships/image" Target="../media/image2815.png"/><Relationship Id="rId98" Type="http://schemas.openxmlformats.org/officeDocument/2006/relationships/customXml" Target="../ink/ink2777.xml"/><Relationship Id="rId121" Type="http://schemas.openxmlformats.org/officeDocument/2006/relationships/image" Target="../media/image2829.png"/><Relationship Id="rId142" Type="http://schemas.openxmlformats.org/officeDocument/2006/relationships/customXml" Target="../ink/ink2799.xml"/><Relationship Id="rId3" Type="http://schemas.openxmlformats.org/officeDocument/2006/relationships/image" Target="../media/image2770.png"/><Relationship Id="rId25" Type="http://schemas.openxmlformats.org/officeDocument/2006/relationships/image" Target="../media/image2781.png"/><Relationship Id="rId46" Type="http://schemas.openxmlformats.org/officeDocument/2006/relationships/customXml" Target="../ink/ink2751.xml"/><Relationship Id="rId67" Type="http://schemas.openxmlformats.org/officeDocument/2006/relationships/image" Target="../media/image2802.png"/><Relationship Id="rId116" Type="http://schemas.openxmlformats.org/officeDocument/2006/relationships/customXml" Target="../ink/ink2786.xml"/><Relationship Id="rId137" Type="http://schemas.openxmlformats.org/officeDocument/2006/relationships/image" Target="../media/image2837.png"/><Relationship Id="rId20" Type="http://schemas.openxmlformats.org/officeDocument/2006/relationships/customXml" Target="../ink/ink2738.xml"/><Relationship Id="rId41" Type="http://schemas.openxmlformats.org/officeDocument/2006/relationships/image" Target="../media/image2789.png"/><Relationship Id="rId62" Type="http://schemas.openxmlformats.org/officeDocument/2006/relationships/customXml" Target="../ink/ink2759.xml"/><Relationship Id="rId83" Type="http://schemas.openxmlformats.org/officeDocument/2006/relationships/image" Target="../media/image2810.png"/><Relationship Id="rId88" Type="http://schemas.openxmlformats.org/officeDocument/2006/relationships/customXml" Target="../ink/ink2772.xml"/><Relationship Id="rId111" Type="http://schemas.openxmlformats.org/officeDocument/2006/relationships/image" Target="../media/image2824.png"/><Relationship Id="rId132" Type="http://schemas.openxmlformats.org/officeDocument/2006/relationships/customXml" Target="../ink/ink2794.xml"/><Relationship Id="rId15" Type="http://schemas.openxmlformats.org/officeDocument/2006/relationships/image" Target="../media/image2776.png"/><Relationship Id="rId36" Type="http://schemas.openxmlformats.org/officeDocument/2006/relationships/customXml" Target="../ink/ink2746.xml"/><Relationship Id="rId57" Type="http://schemas.openxmlformats.org/officeDocument/2006/relationships/image" Target="../media/image2797.png"/><Relationship Id="rId106" Type="http://schemas.openxmlformats.org/officeDocument/2006/relationships/customXml" Target="../ink/ink2781.xml"/><Relationship Id="rId127" Type="http://schemas.openxmlformats.org/officeDocument/2006/relationships/image" Target="../media/image2832.png"/><Relationship Id="rId10" Type="http://schemas.openxmlformats.org/officeDocument/2006/relationships/customXml" Target="../ink/ink2733.xml"/><Relationship Id="rId31" Type="http://schemas.openxmlformats.org/officeDocument/2006/relationships/image" Target="../media/image2784.png"/><Relationship Id="rId52" Type="http://schemas.openxmlformats.org/officeDocument/2006/relationships/customXml" Target="../ink/ink2754.xml"/><Relationship Id="rId73" Type="http://schemas.openxmlformats.org/officeDocument/2006/relationships/image" Target="../media/image2805.png"/><Relationship Id="rId78" Type="http://schemas.openxmlformats.org/officeDocument/2006/relationships/customXml" Target="../ink/ink2767.xml"/><Relationship Id="rId94" Type="http://schemas.openxmlformats.org/officeDocument/2006/relationships/customXml" Target="../ink/ink2775.xml"/><Relationship Id="rId99" Type="http://schemas.openxmlformats.org/officeDocument/2006/relationships/image" Target="../media/image2818.png"/><Relationship Id="rId101" Type="http://schemas.openxmlformats.org/officeDocument/2006/relationships/image" Target="../media/image2819.png"/><Relationship Id="rId122" Type="http://schemas.openxmlformats.org/officeDocument/2006/relationships/customXml" Target="../ink/ink2789.xml"/><Relationship Id="rId143" Type="http://schemas.openxmlformats.org/officeDocument/2006/relationships/image" Target="../media/image2840.png"/><Relationship Id="rId4" Type="http://schemas.openxmlformats.org/officeDocument/2006/relationships/customXml" Target="../ink/ink2730.xml"/><Relationship Id="rId9" Type="http://schemas.openxmlformats.org/officeDocument/2006/relationships/image" Target="../media/image2773.png"/><Relationship Id="rId26" Type="http://schemas.openxmlformats.org/officeDocument/2006/relationships/customXml" Target="../ink/ink2741.xml"/><Relationship Id="rId47" Type="http://schemas.openxmlformats.org/officeDocument/2006/relationships/image" Target="../media/image2792.png"/><Relationship Id="rId68" Type="http://schemas.openxmlformats.org/officeDocument/2006/relationships/customXml" Target="../ink/ink2762.xml"/><Relationship Id="rId89" Type="http://schemas.openxmlformats.org/officeDocument/2006/relationships/image" Target="../media/image2813.png"/><Relationship Id="rId112" Type="http://schemas.openxmlformats.org/officeDocument/2006/relationships/customXml" Target="../ink/ink2784.xml"/><Relationship Id="rId133" Type="http://schemas.openxmlformats.org/officeDocument/2006/relationships/image" Target="../media/image2835.png"/><Relationship Id="rId16" Type="http://schemas.openxmlformats.org/officeDocument/2006/relationships/customXml" Target="../ink/ink2736.xml"/><Relationship Id="rId37" Type="http://schemas.openxmlformats.org/officeDocument/2006/relationships/image" Target="../media/image2787.png"/><Relationship Id="rId58" Type="http://schemas.openxmlformats.org/officeDocument/2006/relationships/customXml" Target="../ink/ink2757.xml"/><Relationship Id="rId79" Type="http://schemas.openxmlformats.org/officeDocument/2006/relationships/image" Target="../media/image2808.png"/><Relationship Id="rId102" Type="http://schemas.openxmlformats.org/officeDocument/2006/relationships/customXml" Target="../ink/ink2779.xml"/><Relationship Id="rId123" Type="http://schemas.openxmlformats.org/officeDocument/2006/relationships/image" Target="../media/image2830.png"/><Relationship Id="rId144" Type="http://schemas.openxmlformats.org/officeDocument/2006/relationships/customXml" Target="../ink/ink2800.xml"/></Relationships>
</file>

<file path=ppt/slides/_rels/slide58.xml.rels><?xml version="1.0" encoding="UTF-8" standalone="yes"?>
<Relationships xmlns="http://schemas.openxmlformats.org/package/2006/relationships"><Relationship Id="rId26" Type="http://schemas.openxmlformats.org/officeDocument/2006/relationships/customXml" Target="../ink/ink2812.xml"/><Relationship Id="rId21" Type="http://schemas.openxmlformats.org/officeDocument/2006/relationships/image" Target="../media/image2851.png"/><Relationship Id="rId42" Type="http://schemas.openxmlformats.org/officeDocument/2006/relationships/customXml" Target="../ink/ink2820.xml"/><Relationship Id="rId47" Type="http://schemas.openxmlformats.org/officeDocument/2006/relationships/image" Target="../media/image2864.png"/><Relationship Id="rId63" Type="http://schemas.openxmlformats.org/officeDocument/2006/relationships/image" Target="../media/image2872.png"/><Relationship Id="rId68" Type="http://schemas.openxmlformats.org/officeDocument/2006/relationships/customXml" Target="../ink/ink2833.xml"/><Relationship Id="rId16" Type="http://schemas.openxmlformats.org/officeDocument/2006/relationships/customXml" Target="../ink/ink2807.xml"/><Relationship Id="rId11" Type="http://schemas.openxmlformats.org/officeDocument/2006/relationships/image" Target="../media/image2846.png"/><Relationship Id="rId32" Type="http://schemas.openxmlformats.org/officeDocument/2006/relationships/customXml" Target="../ink/ink2815.xml"/><Relationship Id="rId37" Type="http://schemas.openxmlformats.org/officeDocument/2006/relationships/image" Target="../media/image2859.png"/><Relationship Id="rId53" Type="http://schemas.openxmlformats.org/officeDocument/2006/relationships/image" Target="../media/image2867.png"/><Relationship Id="rId58" Type="http://schemas.openxmlformats.org/officeDocument/2006/relationships/customXml" Target="../ink/ink2828.xml"/><Relationship Id="rId74" Type="http://schemas.openxmlformats.org/officeDocument/2006/relationships/customXml" Target="../ink/ink2836.xml"/><Relationship Id="rId79" Type="http://schemas.openxmlformats.org/officeDocument/2006/relationships/image" Target="../media/image2880.png"/><Relationship Id="rId5" Type="http://schemas.openxmlformats.org/officeDocument/2006/relationships/image" Target="../media/image2843.png"/><Relationship Id="rId61" Type="http://schemas.openxmlformats.org/officeDocument/2006/relationships/image" Target="../media/image2871.png"/><Relationship Id="rId82" Type="http://schemas.openxmlformats.org/officeDocument/2006/relationships/customXml" Target="../ink/ink2840.xml"/><Relationship Id="rId19" Type="http://schemas.openxmlformats.org/officeDocument/2006/relationships/image" Target="../media/image2850.png"/><Relationship Id="rId14" Type="http://schemas.openxmlformats.org/officeDocument/2006/relationships/customXml" Target="../ink/ink2806.xml"/><Relationship Id="rId22" Type="http://schemas.openxmlformats.org/officeDocument/2006/relationships/customXml" Target="../ink/ink2810.xml"/><Relationship Id="rId27" Type="http://schemas.openxmlformats.org/officeDocument/2006/relationships/image" Target="../media/image2854.png"/><Relationship Id="rId30" Type="http://schemas.openxmlformats.org/officeDocument/2006/relationships/customXml" Target="../ink/ink2814.xml"/><Relationship Id="rId35" Type="http://schemas.openxmlformats.org/officeDocument/2006/relationships/image" Target="../media/image2858.png"/><Relationship Id="rId43" Type="http://schemas.openxmlformats.org/officeDocument/2006/relationships/image" Target="../media/image2862.png"/><Relationship Id="rId48" Type="http://schemas.openxmlformats.org/officeDocument/2006/relationships/customXml" Target="../ink/ink2823.xml"/><Relationship Id="rId56" Type="http://schemas.openxmlformats.org/officeDocument/2006/relationships/customXml" Target="../ink/ink2827.xml"/><Relationship Id="rId64" Type="http://schemas.openxmlformats.org/officeDocument/2006/relationships/customXml" Target="../ink/ink2831.xml"/><Relationship Id="rId69" Type="http://schemas.openxmlformats.org/officeDocument/2006/relationships/image" Target="../media/image2875.png"/><Relationship Id="rId77" Type="http://schemas.openxmlformats.org/officeDocument/2006/relationships/image" Target="../media/image2879.png"/><Relationship Id="rId8" Type="http://schemas.openxmlformats.org/officeDocument/2006/relationships/customXml" Target="../ink/ink2803.xml"/><Relationship Id="rId51" Type="http://schemas.openxmlformats.org/officeDocument/2006/relationships/image" Target="../media/image2866.png"/><Relationship Id="rId72" Type="http://schemas.openxmlformats.org/officeDocument/2006/relationships/customXml" Target="../ink/ink2835.xml"/><Relationship Id="rId80" Type="http://schemas.openxmlformats.org/officeDocument/2006/relationships/customXml" Target="../ink/ink2839.xml"/><Relationship Id="rId3" Type="http://schemas.openxmlformats.org/officeDocument/2006/relationships/image" Target="../media/image2842.jpeg"/><Relationship Id="rId12" Type="http://schemas.openxmlformats.org/officeDocument/2006/relationships/customXml" Target="../ink/ink2805.xml"/><Relationship Id="rId17" Type="http://schemas.openxmlformats.org/officeDocument/2006/relationships/image" Target="../media/image2849.png"/><Relationship Id="rId25" Type="http://schemas.openxmlformats.org/officeDocument/2006/relationships/image" Target="../media/image2853.png"/><Relationship Id="rId33" Type="http://schemas.openxmlformats.org/officeDocument/2006/relationships/image" Target="../media/image2857.png"/><Relationship Id="rId38" Type="http://schemas.openxmlformats.org/officeDocument/2006/relationships/customXml" Target="../ink/ink2818.xml"/><Relationship Id="rId46" Type="http://schemas.openxmlformats.org/officeDocument/2006/relationships/customXml" Target="../ink/ink2822.xml"/><Relationship Id="rId59" Type="http://schemas.openxmlformats.org/officeDocument/2006/relationships/image" Target="../media/image2870.png"/><Relationship Id="rId67" Type="http://schemas.openxmlformats.org/officeDocument/2006/relationships/image" Target="../media/image2874.png"/><Relationship Id="rId20" Type="http://schemas.openxmlformats.org/officeDocument/2006/relationships/customXml" Target="../ink/ink2809.xml"/><Relationship Id="rId41" Type="http://schemas.openxmlformats.org/officeDocument/2006/relationships/image" Target="../media/image2861.png"/><Relationship Id="rId54" Type="http://schemas.openxmlformats.org/officeDocument/2006/relationships/customXml" Target="../ink/ink2826.xml"/><Relationship Id="rId62" Type="http://schemas.openxmlformats.org/officeDocument/2006/relationships/customXml" Target="../ink/ink2830.xml"/><Relationship Id="rId70" Type="http://schemas.openxmlformats.org/officeDocument/2006/relationships/customXml" Target="../ink/ink2834.xml"/><Relationship Id="rId75" Type="http://schemas.openxmlformats.org/officeDocument/2006/relationships/image" Target="../media/image2878.png"/><Relationship Id="rId83" Type="http://schemas.openxmlformats.org/officeDocument/2006/relationships/image" Target="../media/image2882.png"/><Relationship Id="rId1" Type="http://schemas.openxmlformats.org/officeDocument/2006/relationships/slideLayout" Target="../slideLayouts/slideLayout2.xml"/><Relationship Id="rId6" Type="http://schemas.openxmlformats.org/officeDocument/2006/relationships/customXml" Target="../ink/ink2802.xml"/><Relationship Id="rId15" Type="http://schemas.openxmlformats.org/officeDocument/2006/relationships/image" Target="../media/image2848.png"/><Relationship Id="rId23" Type="http://schemas.openxmlformats.org/officeDocument/2006/relationships/image" Target="../media/image2852.png"/><Relationship Id="rId28" Type="http://schemas.openxmlformats.org/officeDocument/2006/relationships/customXml" Target="../ink/ink2813.xml"/><Relationship Id="rId36" Type="http://schemas.openxmlformats.org/officeDocument/2006/relationships/customXml" Target="../ink/ink2817.xml"/><Relationship Id="rId49" Type="http://schemas.openxmlformats.org/officeDocument/2006/relationships/image" Target="../media/image2865.png"/><Relationship Id="rId57" Type="http://schemas.openxmlformats.org/officeDocument/2006/relationships/image" Target="../media/image2869.png"/><Relationship Id="rId10" Type="http://schemas.openxmlformats.org/officeDocument/2006/relationships/customXml" Target="../ink/ink2804.xml"/><Relationship Id="rId31" Type="http://schemas.openxmlformats.org/officeDocument/2006/relationships/image" Target="../media/image2856.png"/><Relationship Id="rId44" Type="http://schemas.openxmlformats.org/officeDocument/2006/relationships/customXml" Target="../ink/ink2821.xml"/><Relationship Id="rId52" Type="http://schemas.openxmlformats.org/officeDocument/2006/relationships/customXml" Target="../ink/ink2825.xml"/><Relationship Id="rId60" Type="http://schemas.openxmlformats.org/officeDocument/2006/relationships/customXml" Target="../ink/ink2829.xml"/><Relationship Id="rId65" Type="http://schemas.openxmlformats.org/officeDocument/2006/relationships/image" Target="../media/image2873.png"/><Relationship Id="rId73" Type="http://schemas.openxmlformats.org/officeDocument/2006/relationships/image" Target="../media/image2877.png"/><Relationship Id="rId78" Type="http://schemas.openxmlformats.org/officeDocument/2006/relationships/customXml" Target="../ink/ink2838.xml"/><Relationship Id="rId81" Type="http://schemas.openxmlformats.org/officeDocument/2006/relationships/image" Target="../media/image2881.png"/><Relationship Id="rId4" Type="http://schemas.openxmlformats.org/officeDocument/2006/relationships/customXml" Target="../ink/ink2801.xml"/><Relationship Id="rId9" Type="http://schemas.openxmlformats.org/officeDocument/2006/relationships/image" Target="../media/image2845.png"/><Relationship Id="rId13" Type="http://schemas.openxmlformats.org/officeDocument/2006/relationships/image" Target="../media/image2847.png"/><Relationship Id="rId18" Type="http://schemas.openxmlformats.org/officeDocument/2006/relationships/customXml" Target="../ink/ink2808.xml"/><Relationship Id="rId39" Type="http://schemas.openxmlformats.org/officeDocument/2006/relationships/image" Target="../media/image2860.png"/><Relationship Id="rId34" Type="http://schemas.openxmlformats.org/officeDocument/2006/relationships/customXml" Target="../ink/ink2816.xml"/><Relationship Id="rId50" Type="http://schemas.openxmlformats.org/officeDocument/2006/relationships/customXml" Target="../ink/ink2824.xml"/><Relationship Id="rId55" Type="http://schemas.openxmlformats.org/officeDocument/2006/relationships/image" Target="../media/image2868.png"/><Relationship Id="rId76" Type="http://schemas.openxmlformats.org/officeDocument/2006/relationships/customXml" Target="../ink/ink2837.xml"/><Relationship Id="rId7" Type="http://schemas.openxmlformats.org/officeDocument/2006/relationships/image" Target="../media/image2844.png"/><Relationship Id="rId71" Type="http://schemas.openxmlformats.org/officeDocument/2006/relationships/image" Target="../media/image2876.png"/><Relationship Id="rId2" Type="http://schemas.openxmlformats.org/officeDocument/2006/relationships/notesSlide" Target="../notesSlides/notesSlide30.xml"/><Relationship Id="rId29" Type="http://schemas.openxmlformats.org/officeDocument/2006/relationships/image" Target="../media/image2855.png"/><Relationship Id="rId24" Type="http://schemas.openxmlformats.org/officeDocument/2006/relationships/customXml" Target="../ink/ink2811.xml"/><Relationship Id="rId40" Type="http://schemas.openxmlformats.org/officeDocument/2006/relationships/customXml" Target="../ink/ink2819.xml"/><Relationship Id="rId45" Type="http://schemas.openxmlformats.org/officeDocument/2006/relationships/image" Target="../media/image2863.png"/><Relationship Id="rId66" Type="http://schemas.openxmlformats.org/officeDocument/2006/relationships/customXml" Target="../ink/ink2832.xml"/></Relationships>
</file>

<file path=ppt/slides/_rels/slide59.xml.rels><?xml version="1.0" encoding="UTF-8" standalone="yes"?>
<Relationships xmlns="http://schemas.openxmlformats.org/package/2006/relationships"><Relationship Id="rId3" Type="http://schemas.openxmlformats.org/officeDocument/2006/relationships/image" Target="../media/image2884.png"/><Relationship Id="rId2" Type="http://schemas.openxmlformats.org/officeDocument/2006/relationships/image" Target="../media/image288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17" Type="http://schemas.openxmlformats.org/officeDocument/2006/relationships/image" Target="../media/image85.png"/><Relationship Id="rId21" Type="http://schemas.openxmlformats.org/officeDocument/2006/relationships/image" Target="../media/image37.png"/><Relationship Id="rId42" Type="http://schemas.openxmlformats.org/officeDocument/2006/relationships/customXml" Target="../ink/ink43.xml"/><Relationship Id="rId63" Type="http://schemas.openxmlformats.org/officeDocument/2006/relationships/image" Target="../media/image58.png"/><Relationship Id="rId84" Type="http://schemas.openxmlformats.org/officeDocument/2006/relationships/customXml" Target="../ink/ink64.xml"/><Relationship Id="rId138" Type="http://schemas.openxmlformats.org/officeDocument/2006/relationships/customXml" Target="../ink/ink91.xml"/><Relationship Id="rId107" Type="http://schemas.openxmlformats.org/officeDocument/2006/relationships/image" Target="../media/image80.png"/><Relationship Id="rId11" Type="http://schemas.openxmlformats.org/officeDocument/2006/relationships/image" Target="../media/image32.png"/><Relationship Id="rId32" Type="http://schemas.openxmlformats.org/officeDocument/2006/relationships/customXml" Target="../ink/ink38.xml"/><Relationship Id="rId53" Type="http://schemas.openxmlformats.org/officeDocument/2006/relationships/image" Target="../media/image53.png"/><Relationship Id="rId74" Type="http://schemas.openxmlformats.org/officeDocument/2006/relationships/customXml" Target="../ink/ink59.xml"/><Relationship Id="rId128" Type="http://schemas.openxmlformats.org/officeDocument/2006/relationships/customXml" Target="../ink/ink86.xml"/><Relationship Id="rId149" Type="http://schemas.openxmlformats.org/officeDocument/2006/relationships/image" Target="../media/image101.png"/><Relationship Id="rId5" Type="http://schemas.openxmlformats.org/officeDocument/2006/relationships/image" Target="../media/image29.png"/><Relationship Id="rId95" Type="http://schemas.openxmlformats.org/officeDocument/2006/relationships/image" Target="../media/image74.png"/><Relationship Id="rId22" Type="http://schemas.openxmlformats.org/officeDocument/2006/relationships/customXml" Target="../ink/ink33.xml"/><Relationship Id="rId27" Type="http://schemas.openxmlformats.org/officeDocument/2006/relationships/image" Target="../media/image40.png"/><Relationship Id="rId43" Type="http://schemas.openxmlformats.org/officeDocument/2006/relationships/image" Target="../media/image48.png"/><Relationship Id="rId48" Type="http://schemas.openxmlformats.org/officeDocument/2006/relationships/customXml" Target="../ink/ink46.xml"/><Relationship Id="rId64" Type="http://schemas.openxmlformats.org/officeDocument/2006/relationships/customXml" Target="../ink/ink54.xml"/><Relationship Id="rId69" Type="http://schemas.openxmlformats.org/officeDocument/2006/relationships/image" Target="../media/image61.png"/><Relationship Id="rId113" Type="http://schemas.openxmlformats.org/officeDocument/2006/relationships/image" Target="../media/image83.png"/><Relationship Id="rId118" Type="http://schemas.openxmlformats.org/officeDocument/2006/relationships/customXml" Target="../ink/ink81.xml"/><Relationship Id="rId134" Type="http://schemas.openxmlformats.org/officeDocument/2006/relationships/customXml" Target="../ink/ink89.xml"/><Relationship Id="rId139" Type="http://schemas.openxmlformats.org/officeDocument/2006/relationships/image" Target="../media/image96.png"/><Relationship Id="rId80" Type="http://schemas.openxmlformats.org/officeDocument/2006/relationships/customXml" Target="../ink/ink62.xml"/><Relationship Id="rId85" Type="http://schemas.openxmlformats.org/officeDocument/2006/relationships/image" Target="../media/image69.png"/><Relationship Id="rId150" Type="http://schemas.openxmlformats.org/officeDocument/2006/relationships/customXml" Target="../ink/ink97.xml"/><Relationship Id="rId12" Type="http://schemas.openxmlformats.org/officeDocument/2006/relationships/customXml" Target="../ink/ink28.xml"/><Relationship Id="rId17" Type="http://schemas.openxmlformats.org/officeDocument/2006/relationships/image" Target="../media/image35.png"/><Relationship Id="rId33" Type="http://schemas.openxmlformats.org/officeDocument/2006/relationships/image" Target="../media/image43.png"/><Relationship Id="rId38" Type="http://schemas.openxmlformats.org/officeDocument/2006/relationships/customXml" Target="../ink/ink41.xml"/><Relationship Id="rId59" Type="http://schemas.openxmlformats.org/officeDocument/2006/relationships/image" Target="../media/image56.png"/><Relationship Id="rId103" Type="http://schemas.openxmlformats.org/officeDocument/2006/relationships/image" Target="../media/image78.png"/><Relationship Id="rId108" Type="http://schemas.openxmlformats.org/officeDocument/2006/relationships/customXml" Target="../ink/ink76.xml"/><Relationship Id="rId124" Type="http://schemas.openxmlformats.org/officeDocument/2006/relationships/customXml" Target="../ink/ink84.xml"/><Relationship Id="rId129" Type="http://schemas.openxmlformats.org/officeDocument/2006/relationships/image" Target="../media/image91.png"/><Relationship Id="rId54" Type="http://schemas.openxmlformats.org/officeDocument/2006/relationships/customXml" Target="../ink/ink49.xml"/><Relationship Id="rId70" Type="http://schemas.openxmlformats.org/officeDocument/2006/relationships/customXml" Target="../ink/ink57.xml"/><Relationship Id="rId75" Type="http://schemas.openxmlformats.org/officeDocument/2006/relationships/image" Target="../media/image64.png"/><Relationship Id="rId91" Type="http://schemas.openxmlformats.org/officeDocument/2006/relationships/image" Target="../media/image72.png"/><Relationship Id="rId96" Type="http://schemas.openxmlformats.org/officeDocument/2006/relationships/customXml" Target="../ink/ink70.xml"/><Relationship Id="rId140" Type="http://schemas.openxmlformats.org/officeDocument/2006/relationships/customXml" Target="../ink/ink92.xml"/><Relationship Id="rId145"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customXml" Target="../ink/ink25.xml"/><Relationship Id="rId23" Type="http://schemas.openxmlformats.org/officeDocument/2006/relationships/image" Target="../media/image38.png"/><Relationship Id="rId28" Type="http://schemas.openxmlformats.org/officeDocument/2006/relationships/customXml" Target="../ink/ink36.xml"/><Relationship Id="rId49" Type="http://schemas.openxmlformats.org/officeDocument/2006/relationships/image" Target="../media/image51.png"/><Relationship Id="rId114" Type="http://schemas.openxmlformats.org/officeDocument/2006/relationships/customXml" Target="../ink/ink79.xml"/><Relationship Id="rId119" Type="http://schemas.openxmlformats.org/officeDocument/2006/relationships/image" Target="../media/image86.png"/><Relationship Id="rId44" Type="http://schemas.openxmlformats.org/officeDocument/2006/relationships/customXml" Target="../ink/ink44.xml"/><Relationship Id="rId60" Type="http://schemas.openxmlformats.org/officeDocument/2006/relationships/customXml" Target="../ink/ink52.xml"/><Relationship Id="rId65" Type="http://schemas.openxmlformats.org/officeDocument/2006/relationships/image" Target="../media/image59.png"/><Relationship Id="rId81" Type="http://schemas.openxmlformats.org/officeDocument/2006/relationships/image" Target="../media/image67.png"/><Relationship Id="rId86" Type="http://schemas.openxmlformats.org/officeDocument/2006/relationships/customXml" Target="../ink/ink65.xml"/><Relationship Id="rId130" Type="http://schemas.openxmlformats.org/officeDocument/2006/relationships/customXml" Target="../ink/ink87.xml"/><Relationship Id="rId135" Type="http://schemas.openxmlformats.org/officeDocument/2006/relationships/image" Target="../media/image94.png"/><Relationship Id="rId151" Type="http://schemas.openxmlformats.org/officeDocument/2006/relationships/image" Target="../media/image102.png"/><Relationship Id="rId13" Type="http://schemas.openxmlformats.org/officeDocument/2006/relationships/image" Target="../media/image33.png"/><Relationship Id="rId18" Type="http://schemas.openxmlformats.org/officeDocument/2006/relationships/customXml" Target="../ink/ink31.xml"/><Relationship Id="rId39" Type="http://schemas.openxmlformats.org/officeDocument/2006/relationships/image" Target="../media/image46.png"/><Relationship Id="rId109" Type="http://schemas.openxmlformats.org/officeDocument/2006/relationships/image" Target="../media/image81.png"/><Relationship Id="rId34" Type="http://schemas.openxmlformats.org/officeDocument/2006/relationships/customXml" Target="../ink/ink39.xml"/><Relationship Id="rId50" Type="http://schemas.openxmlformats.org/officeDocument/2006/relationships/customXml" Target="../ink/ink47.xml"/><Relationship Id="rId55" Type="http://schemas.openxmlformats.org/officeDocument/2006/relationships/image" Target="../media/image54.png"/><Relationship Id="rId76" Type="http://schemas.openxmlformats.org/officeDocument/2006/relationships/customXml" Target="../ink/ink60.xml"/><Relationship Id="rId97" Type="http://schemas.openxmlformats.org/officeDocument/2006/relationships/image" Target="../media/image75.png"/><Relationship Id="rId104" Type="http://schemas.openxmlformats.org/officeDocument/2006/relationships/customXml" Target="../ink/ink74.xml"/><Relationship Id="rId120" Type="http://schemas.openxmlformats.org/officeDocument/2006/relationships/customXml" Target="../ink/ink82.xml"/><Relationship Id="rId125" Type="http://schemas.openxmlformats.org/officeDocument/2006/relationships/image" Target="../media/image89.png"/><Relationship Id="rId141" Type="http://schemas.openxmlformats.org/officeDocument/2006/relationships/image" Target="../media/image97.png"/><Relationship Id="rId146" Type="http://schemas.openxmlformats.org/officeDocument/2006/relationships/customXml" Target="../ink/ink95.xml"/><Relationship Id="rId7" Type="http://schemas.openxmlformats.org/officeDocument/2006/relationships/image" Target="../media/image30.png"/><Relationship Id="rId71" Type="http://schemas.openxmlformats.org/officeDocument/2006/relationships/image" Target="../media/image62.png"/><Relationship Id="rId92" Type="http://schemas.openxmlformats.org/officeDocument/2006/relationships/customXml" Target="../ink/ink68.xml"/><Relationship Id="rId2" Type="http://schemas.openxmlformats.org/officeDocument/2006/relationships/customXml" Target="../ink/ink23.xml"/><Relationship Id="rId29" Type="http://schemas.openxmlformats.org/officeDocument/2006/relationships/image" Target="../media/image41.png"/><Relationship Id="rId24" Type="http://schemas.openxmlformats.org/officeDocument/2006/relationships/customXml" Target="../ink/ink34.xml"/><Relationship Id="rId40" Type="http://schemas.openxmlformats.org/officeDocument/2006/relationships/customXml" Target="../ink/ink42.xml"/><Relationship Id="rId45" Type="http://schemas.openxmlformats.org/officeDocument/2006/relationships/image" Target="../media/image49.png"/><Relationship Id="rId66" Type="http://schemas.openxmlformats.org/officeDocument/2006/relationships/customXml" Target="../ink/ink55.xml"/><Relationship Id="rId87" Type="http://schemas.openxmlformats.org/officeDocument/2006/relationships/image" Target="../media/image70.png"/><Relationship Id="rId110" Type="http://schemas.openxmlformats.org/officeDocument/2006/relationships/customXml" Target="../ink/ink77.xml"/><Relationship Id="rId115" Type="http://schemas.openxmlformats.org/officeDocument/2006/relationships/image" Target="../media/image84.png"/><Relationship Id="rId131" Type="http://schemas.openxmlformats.org/officeDocument/2006/relationships/image" Target="../media/image92.png"/><Relationship Id="rId136" Type="http://schemas.openxmlformats.org/officeDocument/2006/relationships/customXml" Target="../ink/ink90.xml"/><Relationship Id="rId61" Type="http://schemas.openxmlformats.org/officeDocument/2006/relationships/image" Target="../media/image57.png"/><Relationship Id="rId82" Type="http://schemas.openxmlformats.org/officeDocument/2006/relationships/customXml" Target="../ink/ink63.xml"/><Relationship Id="rId152" Type="http://schemas.openxmlformats.org/officeDocument/2006/relationships/customXml" Target="../ink/ink98.xml"/><Relationship Id="rId19" Type="http://schemas.openxmlformats.org/officeDocument/2006/relationships/image" Target="../media/image36.png"/><Relationship Id="rId14" Type="http://schemas.openxmlformats.org/officeDocument/2006/relationships/customXml" Target="../ink/ink29.xml"/><Relationship Id="rId30" Type="http://schemas.openxmlformats.org/officeDocument/2006/relationships/customXml" Target="../ink/ink37.xml"/><Relationship Id="rId35" Type="http://schemas.openxmlformats.org/officeDocument/2006/relationships/image" Target="../media/image44.png"/><Relationship Id="rId56" Type="http://schemas.openxmlformats.org/officeDocument/2006/relationships/customXml" Target="../ink/ink50.xml"/><Relationship Id="rId77" Type="http://schemas.openxmlformats.org/officeDocument/2006/relationships/image" Target="../media/image65.png"/><Relationship Id="rId100" Type="http://schemas.openxmlformats.org/officeDocument/2006/relationships/customXml" Target="../ink/ink72.xml"/><Relationship Id="rId105" Type="http://schemas.openxmlformats.org/officeDocument/2006/relationships/image" Target="../media/image79.png"/><Relationship Id="rId126" Type="http://schemas.openxmlformats.org/officeDocument/2006/relationships/customXml" Target="../ink/ink85.xml"/><Relationship Id="rId147" Type="http://schemas.openxmlformats.org/officeDocument/2006/relationships/image" Target="../media/image100.png"/><Relationship Id="rId8" Type="http://schemas.openxmlformats.org/officeDocument/2006/relationships/customXml" Target="../ink/ink26.xml"/><Relationship Id="rId51" Type="http://schemas.openxmlformats.org/officeDocument/2006/relationships/image" Target="../media/image52.png"/><Relationship Id="rId72" Type="http://schemas.openxmlformats.org/officeDocument/2006/relationships/customXml" Target="../ink/ink58.xml"/><Relationship Id="rId93" Type="http://schemas.openxmlformats.org/officeDocument/2006/relationships/image" Target="../media/image73.png"/><Relationship Id="rId98" Type="http://schemas.openxmlformats.org/officeDocument/2006/relationships/customXml" Target="../ink/ink71.xml"/><Relationship Id="rId121" Type="http://schemas.openxmlformats.org/officeDocument/2006/relationships/image" Target="../media/image87.png"/><Relationship Id="rId142" Type="http://schemas.openxmlformats.org/officeDocument/2006/relationships/customXml" Target="../ink/ink93.xml"/><Relationship Id="rId3" Type="http://schemas.openxmlformats.org/officeDocument/2006/relationships/image" Target="../media/image28.png"/><Relationship Id="rId25" Type="http://schemas.openxmlformats.org/officeDocument/2006/relationships/image" Target="../media/image39.png"/><Relationship Id="rId46" Type="http://schemas.openxmlformats.org/officeDocument/2006/relationships/customXml" Target="../ink/ink45.xml"/><Relationship Id="rId67" Type="http://schemas.openxmlformats.org/officeDocument/2006/relationships/image" Target="../media/image60.png"/><Relationship Id="rId116" Type="http://schemas.openxmlformats.org/officeDocument/2006/relationships/customXml" Target="../ink/ink80.xml"/><Relationship Id="rId137" Type="http://schemas.openxmlformats.org/officeDocument/2006/relationships/image" Target="../media/image95.png"/><Relationship Id="rId20" Type="http://schemas.openxmlformats.org/officeDocument/2006/relationships/customXml" Target="../ink/ink32.xml"/><Relationship Id="rId41" Type="http://schemas.openxmlformats.org/officeDocument/2006/relationships/image" Target="../media/image47.png"/><Relationship Id="rId62" Type="http://schemas.openxmlformats.org/officeDocument/2006/relationships/customXml" Target="../ink/ink53.xml"/><Relationship Id="rId83" Type="http://schemas.openxmlformats.org/officeDocument/2006/relationships/image" Target="../media/image68.png"/><Relationship Id="rId88" Type="http://schemas.openxmlformats.org/officeDocument/2006/relationships/customXml" Target="../ink/ink66.xml"/><Relationship Id="rId111" Type="http://schemas.openxmlformats.org/officeDocument/2006/relationships/image" Target="../media/image82.png"/><Relationship Id="rId132" Type="http://schemas.openxmlformats.org/officeDocument/2006/relationships/customXml" Target="../ink/ink88.xml"/><Relationship Id="rId153" Type="http://schemas.openxmlformats.org/officeDocument/2006/relationships/image" Target="../media/image103.png"/><Relationship Id="rId15" Type="http://schemas.openxmlformats.org/officeDocument/2006/relationships/image" Target="../media/image34.png"/><Relationship Id="rId36" Type="http://schemas.openxmlformats.org/officeDocument/2006/relationships/customXml" Target="../ink/ink40.xml"/><Relationship Id="rId57" Type="http://schemas.openxmlformats.org/officeDocument/2006/relationships/image" Target="../media/image55.png"/><Relationship Id="rId106" Type="http://schemas.openxmlformats.org/officeDocument/2006/relationships/customXml" Target="../ink/ink75.xml"/><Relationship Id="rId127" Type="http://schemas.openxmlformats.org/officeDocument/2006/relationships/image" Target="../media/image90.png"/><Relationship Id="rId10" Type="http://schemas.openxmlformats.org/officeDocument/2006/relationships/customXml" Target="../ink/ink27.xml"/><Relationship Id="rId31" Type="http://schemas.openxmlformats.org/officeDocument/2006/relationships/image" Target="../media/image42.png"/><Relationship Id="rId52" Type="http://schemas.openxmlformats.org/officeDocument/2006/relationships/customXml" Target="../ink/ink48.xml"/><Relationship Id="rId73" Type="http://schemas.openxmlformats.org/officeDocument/2006/relationships/image" Target="../media/image63.png"/><Relationship Id="rId78" Type="http://schemas.openxmlformats.org/officeDocument/2006/relationships/customXml" Target="../ink/ink61.xml"/><Relationship Id="rId94" Type="http://schemas.openxmlformats.org/officeDocument/2006/relationships/customXml" Target="../ink/ink69.xml"/><Relationship Id="rId99" Type="http://schemas.openxmlformats.org/officeDocument/2006/relationships/image" Target="../media/image76.png"/><Relationship Id="rId101" Type="http://schemas.openxmlformats.org/officeDocument/2006/relationships/image" Target="../media/image77.png"/><Relationship Id="rId122" Type="http://schemas.openxmlformats.org/officeDocument/2006/relationships/customXml" Target="../ink/ink83.xml"/><Relationship Id="rId143" Type="http://schemas.openxmlformats.org/officeDocument/2006/relationships/image" Target="../media/image98.png"/><Relationship Id="rId148" Type="http://schemas.openxmlformats.org/officeDocument/2006/relationships/customXml" Target="../ink/ink96.xml"/><Relationship Id="rId4" Type="http://schemas.openxmlformats.org/officeDocument/2006/relationships/customXml" Target="../ink/ink24.xml"/><Relationship Id="rId9" Type="http://schemas.openxmlformats.org/officeDocument/2006/relationships/image" Target="../media/image31.png"/><Relationship Id="rId26" Type="http://schemas.openxmlformats.org/officeDocument/2006/relationships/customXml" Target="../ink/ink35.xml"/><Relationship Id="rId47" Type="http://schemas.openxmlformats.org/officeDocument/2006/relationships/image" Target="../media/image50.png"/><Relationship Id="rId68" Type="http://schemas.openxmlformats.org/officeDocument/2006/relationships/customXml" Target="../ink/ink56.xml"/><Relationship Id="rId89" Type="http://schemas.openxmlformats.org/officeDocument/2006/relationships/image" Target="../media/image71.png"/><Relationship Id="rId112" Type="http://schemas.openxmlformats.org/officeDocument/2006/relationships/customXml" Target="../ink/ink78.xml"/><Relationship Id="rId133" Type="http://schemas.openxmlformats.org/officeDocument/2006/relationships/image" Target="../media/image93.png"/><Relationship Id="rId16" Type="http://schemas.openxmlformats.org/officeDocument/2006/relationships/customXml" Target="../ink/ink30.xml"/><Relationship Id="rId37" Type="http://schemas.openxmlformats.org/officeDocument/2006/relationships/image" Target="../media/image45.png"/><Relationship Id="rId58" Type="http://schemas.openxmlformats.org/officeDocument/2006/relationships/customXml" Target="../ink/ink51.xml"/><Relationship Id="rId79" Type="http://schemas.openxmlformats.org/officeDocument/2006/relationships/image" Target="../media/image66.png"/><Relationship Id="rId102" Type="http://schemas.openxmlformats.org/officeDocument/2006/relationships/customXml" Target="../ink/ink73.xml"/><Relationship Id="rId123" Type="http://schemas.openxmlformats.org/officeDocument/2006/relationships/image" Target="../media/image88.png"/><Relationship Id="rId144" Type="http://schemas.openxmlformats.org/officeDocument/2006/relationships/customXml" Target="../ink/ink94.xml"/><Relationship Id="rId90" Type="http://schemas.openxmlformats.org/officeDocument/2006/relationships/customXml" Target="../ink/ink67.xml"/></Relationships>
</file>

<file path=ppt/slides/_rels/slide8.xml.rels><?xml version="1.0" encoding="UTF-8" standalone="yes"?>
<Relationships xmlns="http://schemas.openxmlformats.org/package/2006/relationships"><Relationship Id="rId13" Type="http://schemas.openxmlformats.org/officeDocument/2006/relationships/customXml" Target="../ink/ink104.xml"/><Relationship Id="rId18" Type="http://schemas.openxmlformats.org/officeDocument/2006/relationships/image" Target="../media/image111.png"/><Relationship Id="rId26" Type="http://schemas.openxmlformats.org/officeDocument/2006/relationships/image" Target="../media/image115.png"/><Relationship Id="rId39" Type="http://schemas.openxmlformats.org/officeDocument/2006/relationships/customXml" Target="../ink/ink117.xml"/><Relationship Id="rId21" Type="http://schemas.openxmlformats.org/officeDocument/2006/relationships/customXml" Target="../ink/ink108.xml"/><Relationship Id="rId34" Type="http://schemas.openxmlformats.org/officeDocument/2006/relationships/image" Target="../media/image119.png"/><Relationship Id="rId42" Type="http://schemas.openxmlformats.org/officeDocument/2006/relationships/image" Target="../media/image123.png"/><Relationship Id="rId47" Type="http://schemas.openxmlformats.org/officeDocument/2006/relationships/customXml" Target="../ink/ink121.xml"/><Relationship Id="rId50" Type="http://schemas.openxmlformats.org/officeDocument/2006/relationships/image" Target="../media/image127.png"/><Relationship Id="rId55" Type="http://schemas.openxmlformats.org/officeDocument/2006/relationships/customXml" Target="../ink/ink125.xml"/><Relationship Id="rId63" Type="http://schemas.openxmlformats.org/officeDocument/2006/relationships/customXml" Target="../ink/ink129.xml"/><Relationship Id="rId7" Type="http://schemas.openxmlformats.org/officeDocument/2006/relationships/customXml" Target="../ink/ink101.xml"/><Relationship Id="rId2" Type="http://schemas.openxmlformats.org/officeDocument/2006/relationships/notesSlide" Target="../notesSlides/notesSlide6.xml"/><Relationship Id="rId16" Type="http://schemas.openxmlformats.org/officeDocument/2006/relationships/image" Target="../media/image110.png"/><Relationship Id="rId29" Type="http://schemas.openxmlformats.org/officeDocument/2006/relationships/customXml" Target="../ink/ink112.xml"/><Relationship Id="rId11" Type="http://schemas.openxmlformats.org/officeDocument/2006/relationships/customXml" Target="../ink/ink103.xml"/><Relationship Id="rId24" Type="http://schemas.openxmlformats.org/officeDocument/2006/relationships/image" Target="../media/image114.png"/><Relationship Id="rId32" Type="http://schemas.openxmlformats.org/officeDocument/2006/relationships/image" Target="../media/image118.png"/><Relationship Id="rId37" Type="http://schemas.openxmlformats.org/officeDocument/2006/relationships/customXml" Target="../ink/ink116.xml"/><Relationship Id="rId40" Type="http://schemas.openxmlformats.org/officeDocument/2006/relationships/image" Target="../media/image122.png"/><Relationship Id="rId45" Type="http://schemas.openxmlformats.org/officeDocument/2006/relationships/customXml" Target="../ink/ink120.xml"/><Relationship Id="rId53" Type="http://schemas.openxmlformats.org/officeDocument/2006/relationships/customXml" Target="../ink/ink124.xml"/><Relationship Id="rId58" Type="http://schemas.openxmlformats.org/officeDocument/2006/relationships/image" Target="../media/image131.png"/><Relationship Id="rId5" Type="http://schemas.openxmlformats.org/officeDocument/2006/relationships/customXml" Target="../ink/ink100.xml"/><Relationship Id="rId61" Type="http://schemas.openxmlformats.org/officeDocument/2006/relationships/customXml" Target="../ink/ink128.xml"/><Relationship Id="rId19" Type="http://schemas.openxmlformats.org/officeDocument/2006/relationships/customXml" Target="../ink/ink107.xml"/><Relationship Id="rId14" Type="http://schemas.openxmlformats.org/officeDocument/2006/relationships/image" Target="../media/image109.png"/><Relationship Id="rId22" Type="http://schemas.openxmlformats.org/officeDocument/2006/relationships/image" Target="../media/image113.png"/><Relationship Id="rId27" Type="http://schemas.openxmlformats.org/officeDocument/2006/relationships/customXml" Target="../ink/ink111.xml"/><Relationship Id="rId30" Type="http://schemas.openxmlformats.org/officeDocument/2006/relationships/image" Target="../media/image117.png"/><Relationship Id="rId35" Type="http://schemas.openxmlformats.org/officeDocument/2006/relationships/customXml" Target="../ink/ink115.xml"/><Relationship Id="rId43" Type="http://schemas.openxmlformats.org/officeDocument/2006/relationships/customXml" Target="../ink/ink119.xml"/><Relationship Id="rId48" Type="http://schemas.openxmlformats.org/officeDocument/2006/relationships/image" Target="../media/image126.png"/><Relationship Id="rId56" Type="http://schemas.openxmlformats.org/officeDocument/2006/relationships/image" Target="../media/image130.png"/><Relationship Id="rId64" Type="http://schemas.openxmlformats.org/officeDocument/2006/relationships/image" Target="../media/image134.png"/><Relationship Id="rId8" Type="http://schemas.openxmlformats.org/officeDocument/2006/relationships/image" Target="../media/image106.png"/><Relationship Id="rId51" Type="http://schemas.openxmlformats.org/officeDocument/2006/relationships/customXml" Target="../ink/ink123.xml"/><Relationship Id="rId3" Type="http://schemas.openxmlformats.org/officeDocument/2006/relationships/customXml" Target="../ink/ink99.xml"/><Relationship Id="rId12" Type="http://schemas.openxmlformats.org/officeDocument/2006/relationships/image" Target="../media/image108.png"/><Relationship Id="rId17" Type="http://schemas.openxmlformats.org/officeDocument/2006/relationships/customXml" Target="../ink/ink106.xml"/><Relationship Id="rId25" Type="http://schemas.openxmlformats.org/officeDocument/2006/relationships/customXml" Target="../ink/ink110.xml"/><Relationship Id="rId33" Type="http://schemas.openxmlformats.org/officeDocument/2006/relationships/customXml" Target="../ink/ink114.xml"/><Relationship Id="rId38" Type="http://schemas.openxmlformats.org/officeDocument/2006/relationships/image" Target="../media/image121.png"/><Relationship Id="rId46" Type="http://schemas.openxmlformats.org/officeDocument/2006/relationships/image" Target="../media/image125.png"/><Relationship Id="rId59" Type="http://schemas.openxmlformats.org/officeDocument/2006/relationships/customXml" Target="../ink/ink127.xml"/><Relationship Id="rId20" Type="http://schemas.openxmlformats.org/officeDocument/2006/relationships/image" Target="../media/image112.png"/><Relationship Id="rId41" Type="http://schemas.openxmlformats.org/officeDocument/2006/relationships/customXml" Target="../ink/ink118.xml"/><Relationship Id="rId54" Type="http://schemas.openxmlformats.org/officeDocument/2006/relationships/image" Target="../media/image129.png"/><Relationship Id="rId6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05.png"/><Relationship Id="rId15" Type="http://schemas.openxmlformats.org/officeDocument/2006/relationships/customXml" Target="../ink/ink105.xml"/><Relationship Id="rId23" Type="http://schemas.openxmlformats.org/officeDocument/2006/relationships/customXml" Target="../ink/ink109.xml"/><Relationship Id="rId28" Type="http://schemas.openxmlformats.org/officeDocument/2006/relationships/image" Target="../media/image116.png"/><Relationship Id="rId36" Type="http://schemas.openxmlformats.org/officeDocument/2006/relationships/image" Target="../media/image120.png"/><Relationship Id="rId49" Type="http://schemas.openxmlformats.org/officeDocument/2006/relationships/customXml" Target="../ink/ink122.xml"/><Relationship Id="rId57" Type="http://schemas.openxmlformats.org/officeDocument/2006/relationships/customXml" Target="../ink/ink126.xml"/><Relationship Id="rId10" Type="http://schemas.openxmlformats.org/officeDocument/2006/relationships/image" Target="../media/image107.png"/><Relationship Id="rId31" Type="http://schemas.openxmlformats.org/officeDocument/2006/relationships/customXml" Target="../ink/ink113.xml"/><Relationship Id="rId44" Type="http://schemas.openxmlformats.org/officeDocument/2006/relationships/image" Target="../media/image124.png"/><Relationship Id="rId52" Type="http://schemas.openxmlformats.org/officeDocument/2006/relationships/image" Target="../media/image128.png"/><Relationship Id="rId60" Type="http://schemas.openxmlformats.org/officeDocument/2006/relationships/image" Target="../media/image132.png"/><Relationship Id="rId4" Type="http://schemas.openxmlformats.org/officeDocument/2006/relationships/image" Target="../media/image104.png"/><Relationship Id="rId9" Type="http://schemas.openxmlformats.org/officeDocument/2006/relationships/customXml" Target="../ink/ink102.xml"/></Relationships>
</file>

<file path=ppt/slides/_rels/slide9.xml.rels><?xml version="1.0" encoding="UTF-8" standalone="yes"?>
<Relationships xmlns="http://schemas.openxmlformats.org/package/2006/relationships"><Relationship Id="rId117" Type="http://schemas.openxmlformats.org/officeDocument/2006/relationships/image" Target="../media/image192.png"/><Relationship Id="rId21" Type="http://schemas.openxmlformats.org/officeDocument/2006/relationships/image" Target="../media/image144.png"/><Relationship Id="rId42" Type="http://schemas.openxmlformats.org/officeDocument/2006/relationships/customXml" Target="../ink/ink149.xml"/><Relationship Id="rId63" Type="http://schemas.openxmlformats.org/officeDocument/2006/relationships/image" Target="../media/image165.png"/><Relationship Id="rId84" Type="http://schemas.openxmlformats.org/officeDocument/2006/relationships/customXml" Target="../ink/ink170.xml"/><Relationship Id="rId138" Type="http://schemas.openxmlformats.org/officeDocument/2006/relationships/customXml" Target="../ink/ink197.xml"/><Relationship Id="rId107" Type="http://schemas.openxmlformats.org/officeDocument/2006/relationships/image" Target="../media/image187.png"/><Relationship Id="rId11" Type="http://schemas.openxmlformats.org/officeDocument/2006/relationships/image" Target="../media/image139.png"/><Relationship Id="rId32" Type="http://schemas.openxmlformats.org/officeDocument/2006/relationships/customXml" Target="../ink/ink144.xml"/><Relationship Id="rId53" Type="http://schemas.openxmlformats.org/officeDocument/2006/relationships/image" Target="../media/image160.png"/><Relationship Id="rId74" Type="http://schemas.openxmlformats.org/officeDocument/2006/relationships/customXml" Target="../ink/ink165.xml"/><Relationship Id="rId128" Type="http://schemas.openxmlformats.org/officeDocument/2006/relationships/customXml" Target="../ink/ink192.xml"/><Relationship Id="rId5" Type="http://schemas.openxmlformats.org/officeDocument/2006/relationships/image" Target="../media/image136.png"/><Relationship Id="rId90" Type="http://schemas.openxmlformats.org/officeDocument/2006/relationships/customXml" Target="../ink/ink173.xml"/><Relationship Id="rId95" Type="http://schemas.openxmlformats.org/officeDocument/2006/relationships/image" Target="../media/image181.png"/><Relationship Id="rId22" Type="http://schemas.openxmlformats.org/officeDocument/2006/relationships/customXml" Target="../ink/ink139.xml"/><Relationship Id="rId27" Type="http://schemas.openxmlformats.org/officeDocument/2006/relationships/image" Target="../media/image147.png"/><Relationship Id="rId43" Type="http://schemas.openxmlformats.org/officeDocument/2006/relationships/image" Target="../media/image155.png"/><Relationship Id="rId48" Type="http://schemas.openxmlformats.org/officeDocument/2006/relationships/customXml" Target="../ink/ink152.xml"/><Relationship Id="rId64" Type="http://schemas.openxmlformats.org/officeDocument/2006/relationships/customXml" Target="../ink/ink160.xml"/><Relationship Id="rId69" Type="http://schemas.openxmlformats.org/officeDocument/2006/relationships/image" Target="../media/image168.png"/><Relationship Id="rId113" Type="http://schemas.openxmlformats.org/officeDocument/2006/relationships/image" Target="../media/image190.png"/><Relationship Id="rId118" Type="http://schemas.openxmlformats.org/officeDocument/2006/relationships/customXml" Target="../ink/ink187.xml"/><Relationship Id="rId134" Type="http://schemas.openxmlformats.org/officeDocument/2006/relationships/customXml" Target="../ink/ink195.xml"/><Relationship Id="rId139" Type="http://schemas.openxmlformats.org/officeDocument/2006/relationships/image" Target="../media/image203.png"/><Relationship Id="rId80" Type="http://schemas.openxmlformats.org/officeDocument/2006/relationships/customXml" Target="../ink/ink168.xml"/><Relationship Id="rId85" Type="http://schemas.openxmlformats.org/officeDocument/2006/relationships/image" Target="../media/image176.png"/><Relationship Id="rId12" Type="http://schemas.openxmlformats.org/officeDocument/2006/relationships/customXml" Target="../ink/ink134.xml"/><Relationship Id="rId17" Type="http://schemas.openxmlformats.org/officeDocument/2006/relationships/image" Target="../media/image142.png"/><Relationship Id="rId33" Type="http://schemas.openxmlformats.org/officeDocument/2006/relationships/image" Target="../media/image150.png"/><Relationship Id="rId38" Type="http://schemas.openxmlformats.org/officeDocument/2006/relationships/customXml" Target="../ink/ink147.xml"/><Relationship Id="rId59" Type="http://schemas.openxmlformats.org/officeDocument/2006/relationships/image" Target="../media/image163.png"/><Relationship Id="rId103" Type="http://schemas.openxmlformats.org/officeDocument/2006/relationships/image" Target="../media/image185.png"/><Relationship Id="rId108" Type="http://schemas.openxmlformats.org/officeDocument/2006/relationships/customXml" Target="../ink/ink182.xml"/><Relationship Id="rId124" Type="http://schemas.openxmlformats.org/officeDocument/2006/relationships/customXml" Target="../ink/ink190.xml"/><Relationship Id="rId129" Type="http://schemas.openxmlformats.org/officeDocument/2006/relationships/image" Target="../media/image198.png"/><Relationship Id="rId54" Type="http://schemas.openxmlformats.org/officeDocument/2006/relationships/customXml" Target="../ink/ink155.xml"/><Relationship Id="rId70" Type="http://schemas.openxmlformats.org/officeDocument/2006/relationships/customXml" Target="../ink/ink163.xml"/><Relationship Id="rId75" Type="http://schemas.openxmlformats.org/officeDocument/2006/relationships/image" Target="../media/image171.png"/><Relationship Id="rId91" Type="http://schemas.openxmlformats.org/officeDocument/2006/relationships/image" Target="../media/image179.png"/><Relationship Id="rId96" Type="http://schemas.openxmlformats.org/officeDocument/2006/relationships/customXml" Target="../ink/ink176.xml"/><Relationship Id="rId140" Type="http://schemas.openxmlformats.org/officeDocument/2006/relationships/customXml" Target="../ink/ink198.xml"/><Relationship Id="rId145" Type="http://schemas.openxmlformats.org/officeDocument/2006/relationships/image" Target="../media/image206.png"/><Relationship Id="rId1" Type="http://schemas.openxmlformats.org/officeDocument/2006/relationships/slideLayout" Target="../slideLayouts/slideLayout2.xml"/><Relationship Id="rId6" Type="http://schemas.openxmlformats.org/officeDocument/2006/relationships/customXml" Target="../ink/ink131.xml"/><Relationship Id="rId23" Type="http://schemas.openxmlformats.org/officeDocument/2006/relationships/image" Target="../media/image145.png"/><Relationship Id="rId28" Type="http://schemas.openxmlformats.org/officeDocument/2006/relationships/customXml" Target="../ink/ink142.xml"/><Relationship Id="rId49" Type="http://schemas.openxmlformats.org/officeDocument/2006/relationships/image" Target="../media/image158.png"/><Relationship Id="rId114" Type="http://schemas.openxmlformats.org/officeDocument/2006/relationships/customXml" Target="../ink/ink185.xml"/><Relationship Id="rId119" Type="http://schemas.openxmlformats.org/officeDocument/2006/relationships/image" Target="../media/image193.png"/><Relationship Id="rId44" Type="http://schemas.openxmlformats.org/officeDocument/2006/relationships/customXml" Target="../ink/ink150.xml"/><Relationship Id="rId60" Type="http://schemas.openxmlformats.org/officeDocument/2006/relationships/customXml" Target="../ink/ink158.xml"/><Relationship Id="rId65" Type="http://schemas.openxmlformats.org/officeDocument/2006/relationships/image" Target="../media/image166.png"/><Relationship Id="rId81" Type="http://schemas.openxmlformats.org/officeDocument/2006/relationships/image" Target="../media/image174.png"/><Relationship Id="rId86" Type="http://schemas.openxmlformats.org/officeDocument/2006/relationships/customXml" Target="../ink/ink171.xml"/><Relationship Id="rId130" Type="http://schemas.openxmlformats.org/officeDocument/2006/relationships/customXml" Target="../ink/ink193.xml"/><Relationship Id="rId135" Type="http://schemas.openxmlformats.org/officeDocument/2006/relationships/image" Target="../media/image201.png"/><Relationship Id="rId13" Type="http://schemas.openxmlformats.org/officeDocument/2006/relationships/image" Target="../media/image140.png"/><Relationship Id="rId18" Type="http://schemas.openxmlformats.org/officeDocument/2006/relationships/customXml" Target="../ink/ink137.xml"/><Relationship Id="rId39" Type="http://schemas.openxmlformats.org/officeDocument/2006/relationships/image" Target="../media/image153.png"/><Relationship Id="rId109" Type="http://schemas.openxmlformats.org/officeDocument/2006/relationships/image" Target="../media/image188.png"/><Relationship Id="rId34" Type="http://schemas.openxmlformats.org/officeDocument/2006/relationships/customXml" Target="../ink/ink145.xml"/><Relationship Id="rId50" Type="http://schemas.openxmlformats.org/officeDocument/2006/relationships/customXml" Target="../ink/ink153.xml"/><Relationship Id="rId55" Type="http://schemas.openxmlformats.org/officeDocument/2006/relationships/image" Target="../media/image161.png"/><Relationship Id="rId76" Type="http://schemas.openxmlformats.org/officeDocument/2006/relationships/customXml" Target="../ink/ink166.xml"/><Relationship Id="rId97" Type="http://schemas.openxmlformats.org/officeDocument/2006/relationships/image" Target="../media/image182.png"/><Relationship Id="rId104" Type="http://schemas.openxmlformats.org/officeDocument/2006/relationships/customXml" Target="../ink/ink180.xml"/><Relationship Id="rId120" Type="http://schemas.openxmlformats.org/officeDocument/2006/relationships/customXml" Target="../ink/ink188.xml"/><Relationship Id="rId125" Type="http://schemas.openxmlformats.org/officeDocument/2006/relationships/image" Target="../media/image196.png"/><Relationship Id="rId141" Type="http://schemas.openxmlformats.org/officeDocument/2006/relationships/image" Target="../media/image204.png"/><Relationship Id="rId7" Type="http://schemas.openxmlformats.org/officeDocument/2006/relationships/image" Target="../media/image137.png"/><Relationship Id="rId71" Type="http://schemas.openxmlformats.org/officeDocument/2006/relationships/image" Target="../media/image169.png"/><Relationship Id="rId92" Type="http://schemas.openxmlformats.org/officeDocument/2006/relationships/customXml" Target="../ink/ink174.xml"/><Relationship Id="rId2" Type="http://schemas.openxmlformats.org/officeDocument/2006/relationships/notesSlide" Target="../notesSlides/notesSlide7.xml"/><Relationship Id="rId29" Type="http://schemas.openxmlformats.org/officeDocument/2006/relationships/image" Target="../media/image148.png"/><Relationship Id="rId24" Type="http://schemas.openxmlformats.org/officeDocument/2006/relationships/customXml" Target="../ink/ink140.xml"/><Relationship Id="rId40" Type="http://schemas.openxmlformats.org/officeDocument/2006/relationships/customXml" Target="../ink/ink148.xml"/><Relationship Id="rId45" Type="http://schemas.openxmlformats.org/officeDocument/2006/relationships/image" Target="../media/image156.png"/><Relationship Id="rId66" Type="http://schemas.openxmlformats.org/officeDocument/2006/relationships/customXml" Target="../ink/ink161.xml"/><Relationship Id="rId87" Type="http://schemas.openxmlformats.org/officeDocument/2006/relationships/image" Target="../media/image177.png"/><Relationship Id="rId110" Type="http://schemas.openxmlformats.org/officeDocument/2006/relationships/customXml" Target="../ink/ink183.xml"/><Relationship Id="rId115" Type="http://schemas.openxmlformats.org/officeDocument/2006/relationships/image" Target="../media/image191.png"/><Relationship Id="rId131" Type="http://schemas.openxmlformats.org/officeDocument/2006/relationships/image" Target="../media/image199.png"/><Relationship Id="rId136" Type="http://schemas.openxmlformats.org/officeDocument/2006/relationships/customXml" Target="../ink/ink196.xml"/><Relationship Id="rId61" Type="http://schemas.openxmlformats.org/officeDocument/2006/relationships/image" Target="../media/image164.png"/><Relationship Id="rId82" Type="http://schemas.openxmlformats.org/officeDocument/2006/relationships/customXml" Target="../ink/ink169.xml"/><Relationship Id="rId19" Type="http://schemas.openxmlformats.org/officeDocument/2006/relationships/image" Target="../media/image143.png"/><Relationship Id="rId14" Type="http://schemas.openxmlformats.org/officeDocument/2006/relationships/customXml" Target="../ink/ink135.xml"/><Relationship Id="rId30" Type="http://schemas.openxmlformats.org/officeDocument/2006/relationships/customXml" Target="../ink/ink143.xml"/><Relationship Id="rId35" Type="http://schemas.openxmlformats.org/officeDocument/2006/relationships/image" Target="../media/image151.png"/><Relationship Id="rId56" Type="http://schemas.openxmlformats.org/officeDocument/2006/relationships/customXml" Target="../ink/ink156.xml"/><Relationship Id="rId77" Type="http://schemas.openxmlformats.org/officeDocument/2006/relationships/image" Target="../media/image172.png"/><Relationship Id="rId100" Type="http://schemas.openxmlformats.org/officeDocument/2006/relationships/customXml" Target="../ink/ink178.xml"/><Relationship Id="rId105" Type="http://schemas.openxmlformats.org/officeDocument/2006/relationships/image" Target="../media/image186.png"/><Relationship Id="rId126" Type="http://schemas.openxmlformats.org/officeDocument/2006/relationships/customXml" Target="../ink/ink191.xml"/><Relationship Id="rId8" Type="http://schemas.openxmlformats.org/officeDocument/2006/relationships/customXml" Target="../ink/ink132.xml"/><Relationship Id="rId51" Type="http://schemas.openxmlformats.org/officeDocument/2006/relationships/image" Target="../media/image159.png"/><Relationship Id="rId72" Type="http://schemas.openxmlformats.org/officeDocument/2006/relationships/customXml" Target="../ink/ink164.xml"/><Relationship Id="rId93" Type="http://schemas.openxmlformats.org/officeDocument/2006/relationships/image" Target="../media/image180.png"/><Relationship Id="rId98" Type="http://schemas.openxmlformats.org/officeDocument/2006/relationships/customXml" Target="../ink/ink177.xml"/><Relationship Id="rId121" Type="http://schemas.openxmlformats.org/officeDocument/2006/relationships/image" Target="../media/image194.png"/><Relationship Id="rId142" Type="http://schemas.openxmlformats.org/officeDocument/2006/relationships/customXml" Target="../ink/ink199.xml"/><Relationship Id="rId3" Type="http://schemas.openxmlformats.org/officeDocument/2006/relationships/image" Target="../media/image135.png"/><Relationship Id="rId25" Type="http://schemas.openxmlformats.org/officeDocument/2006/relationships/image" Target="../media/image146.png"/><Relationship Id="rId46" Type="http://schemas.openxmlformats.org/officeDocument/2006/relationships/customXml" Target="../ink/ink151.xml"/><Relationship Id="rId67" Type="http://schemas.openxmlformats.org/officeDocument/2006/relationships/image" Target="../media/image167.png"/><Relationship Id="rId116" Type="http://schemas.openxmlformats.org/officeDocument/2006/relationships/customXml" Target="../ink/ink186.xml"/><Relationship Id="rId137" Type="http://schemas.openxmlformats.org/officeDocument/2006/relationships/image" Target="../media/image202.png"/><Relationship Id="rId20" Type="http://schemas.openxmlformats.org/officeDocument/2006/relationships/customXml" Target="../ink/ink138.xml"/><Relationship Id="rId41" Type="http://schemas.openxmlformats.org/officeDocument/2006/relationships/image" Target="../media/image154.png"/><Relationship Id="rId62" Type="http://schemas.openxmlformats.org/officeDocument/2006/relationships/customXml" Target="../ink/ink159.xml"/><Relationship Id="rId83" Type="http://schemas.openxmlformats.org/officeDocument/2006/relationships/image" Target="../media/image175.png"/><Relationship Id="rId88" Type="http://schemas.openxmlformats.org/officeDocument/2006/relationships/customXml" Target="../ink/ink172.xml"/><Relationship Id="rId111" Type="http://schemas.openxmlformats.org/officeDocument/2006/relationships/image" Target="../media/image189.png"/><Relationship Id="rId132" Type="http://schemas.openxmlformats.org/officeDocument/2006/relationships/customXml" Target="../ink/ink194.xml"/><Relationship Id="rId15" Type="http://schemas.openxmlformats.org/officeDocument/2006/relationships/image" Target="../media/image141.png"/><Relationship Id="rId36" Type="http://schemas.openxmlformats.org/officeDocument/2006/relationships/customXml" Target="../ink/ink146.xml"/><Relationship Id="rId57" Type="http://schemas.openxmlformats.org/officeDocument/2006/relationships/image" Target="../media/image162.png"/><Relationship Id="rId106" Type="http://schemas.openxmlformats.org/officeDocument/2006/relationships/customXml" Target="../ink/ink181.xml"/><Relationship Id="rId127" Type="http://schemas.openxmlformats.org/officeDocument/2006/relationships/image" Target="../media/image197.png"/><Relationship Id="rId10" Type="http://schemas.openxmlformats.org/officeDocument/2006/relationships/customXml" Target="../ink/ink133.xml"/><Relationship Id="rId31" Type="http://schemas.openxmlformats.org/officeDocument/2006/relationships/image" Target="../media/image149.png"/><Relationship Id="rId52" Type="http://schemas.openxmlformats.org/officeDocument/2006/relationships/customXml" Target="../ink/ink154.xml"/><Relationship Id="rId73" Type="http://schemas.openxmlformats.org/officeDocument/2006/relationships/image" Target="../media/image170.png"/><Relationship Id="rId78" Type="http://schemas.openxmlformats.org/officeDocument/2006/relationships/customXml" Target="../ink/ink167.xml"/><Relationship Id="rId94" Type="http://schemas.openxmlformats.org/officeDocument/2006/relationships/customXml" Target="../ink/ink175.xml"/><Relationship Id="rId99" Type="http://schemas.openxmlformats.org/officeDocument/2006/relationships/image" Target="../media/image183.png"/><Relationship Id="rId101" Type="http://schemas.openxmlformats.org/officeDocument/2006/relationships/image" Target="../media/image184.png"/><Relationship Id="rId122" Type="http://schemas.openxmlformats.org/officeDocument/2006/relationships/customXml" Target="../ink/ink189.xml"/><Relationship Id="rId143" Type="http://schemas.openxmlformats.org/officeDocument/2006/relationships/image" Target="../media/image205.png"/><Relationship Id="rId4" Type="http://schemas.openxmlformats.org/officeDocument/2006/relationships/customXml" Target="../ink/ink130.xml"/><Relationship Id="rId9" Type="http://schemas.openxmlformats.org/officeDocument/2006/relationships/image" Target="../media/image138.png"/><Relationship Id="rId26" Type="http://schemas.openxmlformats.org/officeDocument/2006/relationships/customXml" Target="../ink/ink141.xml"/><Relationship Id="rId47" Type="http://schemas.openxmlformats.org/officeDocument/2006/relationships/image" Target="../media/image157.png"/><Relationship Id="rId68" Type="http://schemas.openxmlformats.org/officeDocument/2006/relationships/customXml" Target="../ink/ink162.xml"/><Relationship Id="rId89" Type="http://schemas.openxmlformats.org/officeDocument/2006/relationships/image" Target="../media/image178.png"/><Relationship Id="rId112" Type="http://schemas.openxmlformats.org/officeDocument/2006/relationships/customXml" Target="../ink/ink184.xml"/><Relationship Id="rId133" Type="http://schemas.openxmlformats.org/officeDocument/2006/relationships/image" Target="../media/image200.png"/><Relationship Id="rId16" Type="http://schemas.openxmlformats.org/officeDocument/2006/relationships/customXml" Target="../ink/ink136.xml"/><Relationship Id="rId37" Type="http://schemas.openxmlformats.org/officeDocument/2006/relationships/image" Target="../media/image152.png"/><Relationship Id="rId58" Type="http://schemas.openxmlformats.org/officeDocument/2006/relationships/customXml" Target="../ink/ink157.xml"/><Relationship Id="rId79" Type="http://schemas.openxmlformats.org/officeDocument/2006/relationships/image" Target="../media/image173.png"/><Relationship Id="rId102" Type="http://schemas.openxmlformats.org/officeDocument/2006/relationships/customXml" Target="../ink/ink179.xml"/><Relationship Id="rId123" Type="http://schemas.openxmlformats.org/officeDocument/2006/relationships/image" Target="../media/image195.png"/><Relationship Id="rId144" Type="http://schemas.openxmlformats.org/officeDocument/2006/relationships/customXml" Target="../ink/ink20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t="7510" b="16467"/>
          <a:stretch>
            <a:fillRect/>
          </a:stretch>
        </p:blipFill>
        <p:spPr>
          <a:xfrm>
            <a:off x="-15490" y="4149080"/>
            <a:ext cx="9159490" cy="2736304"/>
          </a:xfrm>
          <a:prstGeom prst="rect">
            <a:avLst/>
          </a:prstGeom>
        </p:spPr>
      </p:pic>
      <p:sp>
        <p:nvSpPr>
          <p:cNvPr id="3075" name="Rectangle 3"/>
          <p:cNvSpPr>
            <a:spLocks noChangeArrowheads="1"/>
          </p:cNvSpPr>
          <p:nvPr/>
        </p:nvSpPr>
        <p:spPr bwMode="auto">
          <a:xfrm>
            <a:off x="1943735" y="811530"/>
            <a:ext cx="6720840" cy="230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eaLnBrk="0" hangingPunct="0">
              <a:defRPr>
                <a:solidFill>
                  <a:schemeClr val="tx1"/>
                </a:solidFill>
                <a:latin typeface="Arial" panose="020B0604020202020204" pitchFamily="34" charset="0"/>
                <a:ea typeface="华文细黑"/>
                <a:cs typeface="华文细黑"/>
              </a:defRPr>
            </a:lvl1pPr>
            <a:lvl2pPr marL="742950" indent="-285750" algn="ctr" eaLnBrk="0" hangingPunct="0">
              <a:defRPr>
                <a:solidFill>
                  <a:schemeClr val="tx1"/>
                </a:solidFill>
                <a:latin typeface="Arial" panose="020B0604020202020204" pitchFamily="34" charset="0"/>
                <a:ea typeface="华文细黑"/>
                <a:cs typeface="华文细黑"/>
              </a:defRPr>
            </a:lvl2pPr>
            <a:lvl3pPr marL="1143000" indent="-228600" algn="ctr" eaLnBrk="0" hangingPunct="0">
              <a:defRPr>
                <a:solidFill>
                  <a:schemeClr val="tx1"/>
                </a:solidFill>
                <a:latin typeface="Arial" panose="020B0604020202020204" pitchFamily="34" charset="0"/>
                <a:ea typeface="华文细黑"/>
                <a:cs typeface="华文细黑"/>
              </a:defRPr>
            </a:lvl3pPr>
            <a:lvl4pPr marL="1600200" indent="-228600" algn="ctr" eaLnBrk="0" hangingPunct="0">
              <a:defRPr>
                <a:solidFill>
                  <a:schemeClr val="tx1"/>
                </a:solidFill>
                <a:latin typeface="Arial" panose="020B0604020202020204" pitchFamily="34" charset="0"/>
                <a:ea typeface="华文细黑"/>
                <a:cs typeface="华文细黑"/>
              </a:defRPr>
            </a:lvl4pPr>
            <a:lvl5pPr marL="2057400" indent="-228600" algn="ctr" eaLnBrk="0" hangingPunct="0">
              <a:defRPr>
                <a:solidFill>
                  <a:schemeClr val="tx1"/>
                </a:solidFill>
                <a:latin typeface="Arial" panose="020B0604020202020204" pitchFamily="34" charset="0"/>
                <a:ea typeface="华文细黑"/>
                <a:cs typeface="华文细黑"/>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华文细黑"/>
                <a:cs typeface="华文细黑"/>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华文细黑"/>
                <a:cs typeface="华文细黑"/>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华文细黑"/>
                <a:cs typeface="华文细黑"/>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华文细黑"/>
                <a:cs typeface="华文细黑"/>
              </a:defRPr>
            </a:lvl9pPr>
          </a:lstStyle>
          <a:p>
            <a:r>
              <a:rPr lang="en-US" altLang="zh-CN" sz="4800" b="1" dirty="0">
                <a:solidFill>
                  <a:schemeClr val="tx2">
                    <a:lumMod val="75000"/>
                  </a:schemeClr>
                </a:solidFill>
                <a:latin typeface="Times New Roman" panose="02020603050405020304" pitchFamily="18" charset="0"/>
                <a:cs typeface="Times New Roman" panose="02020603050405020304" pitchFamily="18" charset="0"/>
              </a:rPr>
              <a:t>Chapter 2 </a:t>
            </a:r>
          </a:p>
          <a:p>
            <a:r>
              <a:rPr lang="en-US" altLang="zh-CN" sz="4800" b="1" dirty="0">
                <a:solidFill>
                  <a:schemeClr val="tx2">
                    <a:lumMod val="75000"/>
                  </a:schemeClr>
                </a:solidFill>
                <a:latin typeface="Times New Roman" panose="02020603050405020304" pitchFamily="18" charset="0"/>
                <a:cs typeface="Times New Roman" panose="02020603050405020304" pitchFamily="18" charset="0"/>
              </a:rPr>
              <a:t>Expression proteomics</a:t>
            </a:r>
          </a:p>
          <a:p>
            <a:r>
              <a:rPr lang="en-US" altLang="zh-CN" sz="4800" b="1" dirty="0">
                <a:solidFill>
                  <a:schemeClr val="tx2">
                    <a:lumMod val="75000"/>
                  </a:schemeClr>
                </a:solidFill>
                <a:latin typeface="Times New Roman" panose="02020603050405020304" pitchFamily="18" charset="0"/>
                <a:cs typeface="Times New Roman" panose="02020603050405020304" pitchFamily="18" charset="0"/>
              </a:rPr>
              <a:t>--Sample preparation</a:t>
            </a:r>
            <a:endParaRPr lang="en-US" altLang="zh-CN" sz="4800" b="1" dirty="0">
              <a:solidFill>
                <a:schemeClr val="tx2">
                  <a:lumMod val="75000"/>
                </a:schemeClr>
              </a:solidFill>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advTm="13572">
        <p:fade/>
      </p:transition>
    </mc:Choice>
    <mc:Fallback xmlns="">
      <p:transition spd="med" advTm="13572">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p:cNvSpPr>
          <p:nvPr>
            <p:ph type="title"/>
          </p:nvPr>
        </p:nvSpPr>
        <p:spPr>
          <a:xfrm>
            <a:off x="1565275" y="392430"/>
            <a:ext cx="6962775" cy="645160"/>
          </a:xfrm>
        </p:spPr>
        <p:txBody>
          <a:bodyPr wrap="square" lIns="91440" tIns="45720" rIns="91440" bIns="45720" anchor="ctr">
            <a:spAutoFit/>
          </a:bodyPr>
          <a:lstStyle/>
          <a:p>
            <a:pPr eaLnBrk="1" hangingPunct="1"/>
            <a:r>
              <a:rPr lang="en-US" altLang="zh-CN" sz="4000" b="1" dirty="0">
                <a:solidFill>
                  <a:srgbClr val="0070C0"/>
                </a:solidFill>
                <a:latin typeface="Arial" panose="020B0604020202020204" pitchFamily="34" charset="0"/>
              </a:rPr>
              <a:t>Basic principles</a:t>
            </a:r>
          </a:p>
        </p:txBody>
      </p:sp>
      <p:sp>
        <p:nvSpPr>
          <p:cNvPr id="403459" name="Rectangle 3"/>
          <p:cNvSpPr>
            <a:spLocks noGrp="1"/>
          </p:cNvSpPr>
          <p:nvPr>
            <p:ph idx="1"/>
          </p:nvPr>
        </p:nvSpPr>
        <p:spPr>
          <a:xfrm>
            <a:off x="539750" y="1412875"/>
            <a:ext cx="8353425" cy="4683125"/>
          </a:xfrm>
        </p:spPr>
        <p:txBody>
          <a:bodyPr wrap="square" lIns="91440" tIns="45720" rIns="91440" bIns="45720" anchor="t">
            <a:normAutofit lnSpcReduction="10000"/>
          </a:bodyPr>
          <a:lstStyle/>
          <a:p>
            <a:pPr marL="609600" indent="-609600" eaLnBrk="1" hangingPunct="1">
              <a:buAutoNum type="arabicPeriod"/>
            </a:pPr>
            <a:r>
              <a:rPr lang="en-US" altLang="zh-CN" dirty="0">
                <a:latin typeface="Arial" panose="020B0604020202020204" pitchFamily="34" charset="0"/>
                <a:cs typeface="Arial" panose="020B0604020202020204" pitchFamily="34" charset="0"/>
              </a:rPr>
              <a:t>Keep it simple to increase reproducibility </a:t>
            </a:r>
          </a:p>
          <a:p>
            <a:pPr marL="609600" indent="-609600" eaLnBrk="1" hangingPunct="1">
              <a:buAutoNum type="arabicPeriod"/>
            </a:pPr>
            <a:r>
              <a:rPr lang="en-US" altLang="zh-CN" sz="2800" dirty="0">
                <a:latin typeface="Arial" panose="020B0604020202020204" pitchFamily="34" charset="0"/>
                <a:ea typeface="黑体" panose="02010609060101010101" pitchFamily="2" charset="-122"/>
                <a:cs typeface="Arial" panose="020B0604020202020204" pitchFamily="34" charset="0"/>
              </a:rPr>
              <a:t>Minimize possibility of protein losses and modifications </a:t>
            </a:r>
          </a:p>
          <a:p>
            <a:pPr marL="990600" lvl="1" indent="-533400" eaLnBrk="1" hangingPunct="1">
              <a:buFont typeface="Arial" panose="020B0604020202020204" pitchFamily="34" charset="0"/>
              <a:buChar char="•"/>
            </a:pPr>
            <a:r>
              <a:rPr lang="en-US" altLang="zh-CN" dirty="0">
                <a:latin typeface="Arial" panose="020B0604020202020204" pitchFamily="34" charset="0"/>
                <a:ea typeface="黑体" panose="02010609060101010101" pitchFamily="2" charset="-122"/>
                <a:cs typeface="Arial" panose="020B0604020202020204" pitchFamily="34" charset="0"/>
              </a:rPr>
              <a:t>Keep sample treatment by a minimum step</a:t>
            </a:r>
          </a:p>
          <a:p>
            <a:pPr marL="990600" lvl="1" indent="-533400" eaLnBrk="1" hangingPunct="1">
              <a:buFont typeface="Arial" panose="020B0604020202020204" pitchFamily="34" charset="0"/>
              <a:buChar char="•"/>
            </a:pPr>
            <a:r>
              <a:rPr lang="en-US" altLang="zh-CN" dirty="0">
                <a:latin typeface="Arial" panose="020B0604020202020204" pitchFamily="34" charset="0"/>
                <a:ea typeface="黑体" panose="02010609060101010101" pitchFamily="2" charset="-122"/>
                <a:cs typeface="Arial" panose="020B0604020202020204" pitchFamily="34" charset="0"/>
              </a:rPr>
              <a:t>Keep sample as cold as possible</a:t>
            </a:r>
          </a:p>
          <a:p>
            <a:pPr marL="1333500" lvl="2" indent="-533400"/>
            <a:r>
              <a:rPr lang="en-US" altLang="zh-CN" dirty="0">
                <a:latin typeface="Arial" panose="020B0604020202020204" pitchFamily="34" charset="0"/>
                <a:cs typeface="Arial" panose="020B0604020202020204" pitchFamily="34" charset="0"/>
              </a:rPr>
              <a:t>Protease degradation</a:t>
            </a:r>
          </a:p>
          <a:p>
            <a:pPr marL="1333500" lvl="2" indent="-533400"/>
            <a:r>
              <a:rPr lang="en-US" altLang="zh-CN" dirty="0" err="1">
                <a:latin typeface="Arial" panose="020B0604020202020204" pitchFamily="34" charset="0"/>
                <a:cs typeface="Arial" panose="020B0604020202020204" pitchFamily="34" charset="0"/>
              </a:rPr>
              <a:t>Carbamylation</a:t>
            </a:r>
            <a:r>
              <a:rPr lang="en-US" altLang="zh-CN" dirty="0">
                <a:latin typeface="Arial" panose="020B0604020202020204" pitchFamily="34" charset="0"/>
                <a:cs typeface="Arial" panose="020B0604020202020204" pitchFamily="34" charset="0"/>
              </a:rPr>
              <a:t> modification by urea over 37C</a:t>
            </a:r>
            <a:endParaRPr lang="en-US" altLang="zh-CN" dirty="0">
              <a:latin typeface="Arial" panose="020B0604020202020204" pitchFamily="34" charset="0"/>
              <a:ea typeface="黑体" panose="02010609060101010101" pitchFamily="2" charset="-122"/>
              <a:cs typeface="Arial" panose="020B0604020202020204" pitchFamily="34" charset="0"/>
            </a:endParaRPr>
          </a:p>
          <a:p>
            <a:pPr marL="990600" lvl="1" indent="-533400" eaLnBrk="1" hangingPunct="1">
              <a:buFont typeface="Arial" panose="020B0604020202020204" pitchFamily="34" charset="0"/>
              <a:buChar char="•"/>
            </a:pPr>
            <a:r>
              <a:rPr lang="en-US" altLang="zh-CN" dirty="0">
                <a:latin typeface="Arial" panose="020B0604020202020204" pitchFamily="34" charset="0"/>
                <a:ea typeface="黑体" panose="02010609060101010101" pitchFamily="2" charset="-122"/>
                <a:cs typeface="Arial" panose="020B0604020202020204" pitchFamily="34" charset="0"/>
              </a:rPr>
              <a:t>Keep treating time as short as possible</a:t>
            </a:r>
            <a:endParaRPr lang="en-US" altLang="zh-CN" sz="2800" dirty="0">
              <a:latin typeface="Arial" panose="020B0604020202020204" pitchFamily="34" charset="0"/>
              <a:cs typeface="Arial" panose="020B0604020202020204" pitchFamily="34" charset="0"/>
            </a:endParaRPr>
          </a:p>
          <a:p>
            <a:pPr marL="609600" indent="-609600" eaLnBrk="1" hangingPunct="1">
              <a:buAutoNum type="arabicPeriod" startAt="3"/>
            </a:pPr>
            <a:r>
              <a:rPr lang="en-US" altLang="zh-CN" sz="2800" dirty="0">
                <a:latin typeface="Arial" panose="020B0604020202020204" pitchFamily="34" charset="0"/>
                <a:cs typeface="Arial" panose="020B0604020202020204" pitchFamily="34" charset="0"/>
              </a:rPr>
              <a:t>Break all non-covalent protein-protein, protein-DNA, protein-lipid interactions, disrupt S-S bonds to keep protein uniform</a:t>
            </a:r>
          </a:p>
        </p:txBody>
      </p:sp>
      <p:grpSp>
        <p:nvGrpSpPr>
          <p:cNvPr id="21" name="组合 20">
            <a:extLst>
              <a:ext uri="{FF2B5EF4-FFF2-40B4-BE49-F238E27FC236}">
                <a16:creationId xmlns:a16="http://schemas.microsoft.com/office/drawing/2014/main" id="{D3B11C22-D12C-463F-8C6C-E676B8CB2C59}"/>
              </a:ext>
            </a:extLst>
          </p:cNvPr>
          <p:cNvGrpSpPr/>
          <p:nvPr/>
        </p:nvGrpSpPr>
        <p:grpSpPr>
          <a:xfrm>
            <a:off x="6547950" y="901290"/>
            <a:ext cx="1250640" cy="527040"/>
            <a:chOff x="6547950" y="901290"/>
            <a:chExt cx="1250640" cy="527040"/>
          </a:xfrm>
        </p:grpSpPr>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81E8ABB6-D555-4D39-A9F3-8CB0A59CB5E9}"/>
                    </a:ext>
                  </a:extLst>
                </p14:cNvPr>
                <p14:cNvContentPartPr/>
                <p14:nvPr/>
              </p14:nvContentPartPr>
              <p14:xfrm>
                <a:off x="6630030" y="901290"/>
                <a:ext cx="125280" cy="126000"/>
              </p14:xfrm>
            </p:contentPart>
          </mc:Choice>
          <mc:Fallback>
            <p:pic>
              <p:nvPicPr>
                <p:cNvPr id="2" name="墨迹 1">
                  <a:extLst>
                    <a:ext uri="{FF2B5EF4-FFF2-40B4-BE49-F238E27FC236}">
                      <a16:creationId xmlns:a16="http://schemas.microsoft.com/office/drawing/2014/main" id="{81E8ABB6-D555-4D39-A9F3-8CB0A59CB5E9}"/>
                    </a:ext>
                  </a:extLst>
                </p:cNvPr>
                <p:cNvPicPr/>
                <p:nvPr/>
              </p:nvPicPr>
              <p:blipFill>
                <a:blip r:embed="rId4"/>
                <a:stretch>
                  <a:fillRect/>
                </a:stretch>
              </p:blipFill>
              <p:spPr>
                <a:xfrm>
                  <a:off x="6612030" y="883650"/>
                  <a:ext cx="16092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墨迹 2">
                  <a:extLst>
                    <a:ext uri="{FF2B5EF4-FFF2-40B4-BE49-F238E27FC236}">
                      <a16:creationId xmlns:a16="http://schemas.microsoft.com/office/drawing/2014/main" id="{983236C1-9B92-4FC0-A304-17C206E8BDCB}"/>
                    </a:ext>
                  </a:extLst>
                </p14:cNvPr>
                <p14:cNvContentPartPr/>
                <p14:nvPr/>
              </p14:nvContentPartPr>
              <p14:xfrm>
                <a:off x="6547950" y="1024050"/>
                <a:ext cx="320760" cy="79200"/>
              </p14:xfrm>
            </p:contentPart>
          </mc:Choice>
          <mc:Fallback>
            <p:pic>
              <p:nvPicPr>
                <p:cNvPr id="3" name="墨迹 2">
                  <a:extLst>
                    <a:ext uri="{FF2B5EF4-FFF2-40B4-BE49-F238E27FC236}">
                      <a16:creationId xmlns:a16="http://schemas.microsoft.com/office/drawing/2014/main" id="{983236C1-9B92-4FC0-A304-17C206E8BDCB}"/>
                    </a:ext>
                  </a:extLst>
                </p:cNvPr>
                <p:cNvPicPr/>
                <p:nvPr/>
              </p:nvPicPr>
              <p:blipFill>
                <a:blip r:embed="rId6"/>
                <a:stretch>
                  <a:fillRect/>
                </a:stretch>
              </p:blipFill>
              <p:spPr>
                <a:xfrm>
                  <a:off x="6530310" y="1006410"/>
                  <a:ext cx="35640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墨迹 3">
                  <a:extLst>
                    <a:ext uri="{FF2B5EF4-FFF2-40B4-BE49-F238E27FC236}">
                      <a16:creationId xmlns:a16="http://schemas.microsoft.com/office/drawing/2014/main" id="{8A3CD2D1-ACE5-4C04-86B3-DE045774C4E2}"/>
                    </a:ext>
                  </a:extLst>
                </p14:cNvPr>
                <p14:cNvContentPartPr/>
                <p14:nvPr/>
              </p14:nvContentPartPr>
              <p14:xfrm>
                <a:off x="6662070" y="1123410"/>
                <a:ext cx="18720" cy="108720"/>
              </p14:xfrm>
            </p:contentPart>
          </mc:Choice>
          <mc:Fallback>
            <p:pic>
              <p:nvPicPr>
                <p:cNvPr id="4" name="墨迹 3">
                  <a:extLst>
                    <a:ext uri="{FF2B5EF4-FFF2-40B4-BE49-F238E27FC236}">
                      <a16:creationId xmlns:a16="http://schemas.microsoft.com/office/drawing/2014/main" id="{8A3CD2D1-ACE5-4C04-86B3-DE045774C4E2}"/>
                    </a:ext>
                  </a:extLst>
                </p:cNvPr>
                <p:cNvPicPr/>
                <p:nvPr/>
              </p:nvPicPr>
              <p:blipFill>
                <a:blip r:embed="rId8"/>
                <a:stretch>
                  <a:fillRect/>
                </a:stretch>
              </p:blipFill>
              <p:spPr>
                <a:xfrm>
                  <a:off x="6644430" y="1105770"/>
                  <a:ext cx="5436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5" name="墨迹 4">
                  <a:extLst>
                    <a:ext uri="{FF2B5EF4-FFF2-40B4-BE49-F238E27FC236}">
                      <a16:creationId xmlns:a16="http://schemas.microsoft.com/office/drawing/2014/main" id="{E112C7B2-0397-4902-A3CC-DAEE64891B4A}"/>
                    </a:ext>
                  </a:extLst>
                </p14:cNvPr>
                <p14:cNvContentPartPr/>
                <p14:nvPr/>
              </p14:nvContentPartPr>
              <p14:xfrm>
                <a:off x="6699510" y="1105050"/>
                <a:ext cx="173160" cy="116280"/>
              </p14:xfrm>
            </p:contentPart>
          </mc:Choice>
          <mc:Fallback>
            <p:pic>
              <p:nvPicPr>
                <p:cNvPr id="5" name="墨迹 4">
                  <a:extLst>
                    <a:ext uri="{FF2B5EF4-FFF2-40B4-BE49-F238E27FC236}">
                      <a16:creationId xmlns:a16="http://schemas.microsoft.com/office/drawing/2014/main" id="{E112C7B2-0397-4902-A3CC-DAEE64891B4A}"/>
                    </a:ext>
                  </a:extLst>
                </p:cNvPr>
                <p:cNvPicPr/>
                <p:nvPr/>
              </p:nvPicPr>
              <p:blipFill>
                <a:blip r:embed="rId10"/>
                <a:stretch>
                  <a:fillRect/>
                </a:stretch>
              </p:blipFill>
              <p:spPr>
                <a:xfrm>
                  <a:off x="6681510" y="1087410"/>
                  <a:ext cx="20880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6" name="墨迹 5">
                  <a:extLst>
                    <a:ext uri="{FF2B5EF4-FFF2-40B4-BE49-F238E27FC236}">
                      <a16:creationId xmlns:a16="http://schemas.microsoft.com/office/drawing/2014/main" id="{8B20A367-9A3C-46B7-9CC1-6B10A0B6C0ED}"/>
                    </a:ext>
                  </a:extLst>
                </p14:cNvPr>
                <p14:cNvContentPartPr/>
                <p14:nvPr/>
              </p14:nvContentPartPr>
              <p14:xfrm>
                <a:off x="6708870" y="1158330"/>
                <a:ext cx="133560" cy="34560"/>
              </p14:xfrm>
            </p:contentPart>
          </mc:Choice>
          <mc:Fallback>
            <p:pic>
              <p:nvPicPr>
                <p:cNvPr id="6" name="墨迹 5">
                  <a:extLst>
                    <a:ext uri="{FF2B5EF4-FFF2-40B4-BE49-F238E27FC236}">
                      <a16:creationId xmlns:a16="http://schemas.microsoft.com/office/drawing/2014/main" id="{8B20A367-9A3C-46B7-9CC1-6B10A0B6C0ED}"/>
                    </a:ext>
                  </a:extLst>
                </p:cNvPr>
                <p:cNvPicPr/>
                <p:nvPr/>
              </p:nvPicPr>
              <p:blipFill>
                <a:blip r:embed="rId12"/>
                <a:stretch>
                  <a:fillRect/>
                </a:stretch>
              </p:blipFill>
              <p:spPr>
                <a:xfrm>
                  <a:off x="6691230" y="1140690"/>
                  <a:ext cx="16920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7" name="墨迹 6">
                  <a:extLst>
                    <a:ext uri="{FF2B5EF4-FFF2-40B4-BE49-F238E27FC236}">
                      <a16:creationId xmlns:a16="http://schemas.microsoft.com/office/drawing/2014/main" id="{4DD73A56-81DD-4C5D-A857-80CA6E7C8430}"/>
                    </a:ext>
                  </a:extLst>
                </p14:cNvPr>
                <p14:cNvContentPartPr/>
                <p14:nvPr/>
              </p14:nvContentPartPr>
              <p14:xfrm>
                <a:off x="6685110" y="1241130"/>
                <a:ext cx="165240" cy="78840"/>
              </p14:xfrm>
            </p:contentPart>
          </mc:Choice>
          <mc:Fallback>
            <p:pic>
              <p:nvPicPr>
                <p:cNvPr id="7" name="墨迹 6">
                  <a:extLst>
                    <a:ext uri="{FF2B5EF4-FFF2-40B4-BE49-F238E27FC236}">
                      <a16:creationId xmlns:a16="http://schemas.microsoft.com/office/drawing/2014/main" id="{4DD73A56-81DD-4C5D-A857-80CA6E7C8430}"/>
                    </a:ext>
                  </a:extLst>
                </p:cNvPr>
                <p:cNvPicPr/>
                <p:nvPr/>
              </p:nvPicPr>
              <p:blipFill>
                <a:blip r:embed="rId14"/>
                <a:stretch>
                  <a:fillRect/>
                </a:stretch>
              </p:blipFill>
              <p:spPr>
                <a:xfrm>
                  <a:off x="6667470" y="1223490"/>
                  <a:ext cx="20088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8" name="墨迹 7">
                  <a:extLst>
                    <a:ext uri="{FF2B5EF4-FFF2-40B4-BE49-F238E27FC236}">
                      <a16:creationId xmlns:a16="http://schemas.microsoft.com/office/drawing/2014/main" id="{218962CC-91AA-4D8F-AE79-7F52B1D58D54}"/>
                    </a:ext>
                  </a:extLst>
                </p14:cNvPr>
                <p14:cNvContentPartPr/>
                <p14:nvPr/>
              </p14:nvContentPartPr>
              <p14:xfrm>
                <a:off x="6759270" y="1016850"/>
                <a:ext cx="16200" cy="325080"/>
              </p14:xfrm>
            </p:contentPart>
          </mc:Choice>
          <mc:Fallback>
            <p:pic>
              <p:nvPicPr>
                <p:cNvPr id="8" name="墨迹 7">
                  <a:extLst>
                    <a:ext uri="{FF2B5EF4-FFF2-40B4-BE49-F238E27FC236}">
                      <a16:creationId xmlns:a16="http://schemas.microsoft.com/office/drawing/2014/main" id="{218962CC-91AA-4D8F-AE79-7F52B1D58D54}"/>
                    </a:ext>
                  </a:extLst>
                </p:cNvPr>
                <p:cNvPicPr/>
                <p:nvPr/>
              </p:nvPicPr>
              <p:blipFill>
                <a:blip r:embed="rId16"/>
                <a:stretch>
                  <a:fillRect/>
                </a:stretch>
              </p:blipFill>
              <p:spPr>
                <a:xfrm>
                  <a:off x="6741270" y="999210"/>
                  <a:ext cx="51840" cy="3607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9" name="墨迹 8">
                  <a:extLst>
                    <a:ext uri="{FF2B5EF4-FFF2-40B4-BE49-F238E27FC236}">
                      <a16:creationId xmlns:a16="http://schemas.microsoft.com/office/drawing/2014/main" id="{BAD16059-F579-446D-A39B-7A330DFE3216}"/>
                    </a:ext>
                  </a:extLst>
                </p14:cNvPr>
                <p14:cNvContentPartPr/>
                <p14:nvPr/>
              </p14:nvContentPartPr>
              <p14:xfrm>
                <a:off x="6627870" y="1333290"/>
                <a:ext cx="323640" cy="87120"/>
              </p14:xfrm>
            </p:contentPart>
          </mc:Choice>
          <mc:Fallback>
            <p:pic>
              <p:nvPicPr>
                <p:cNvPr id="9" name="墨迹 8">
                  <a:extLst>
                    <a:ext uri="{FF2B5EF4-FFF2-40B4-BE49-F238E27FC236}">
                      <a16:creationId xmlns:a16="http://schemas.microsoft.com/office/drawing/2014/main" id="{BAD16059-F579-446D-A39B-7A330DFE3216}"/>
                    </a:ext>
                  </a:extLst>
                </p:cNvPr>
                <p:cNvPicPr/>
                <p:nvPr/>
              </p:nvPicPr>
              <p:blipFill>
                <a:blip r:embed="rId18"/>
                <a:stretch>
                  <a:fillRect/>
                </a:stretch>
              </p:blipFill>
              <p:spPr>
                <a:xfrm>
                  <a:off x="6610230" y="1315650"/>
                  <a:ext cx="35928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0" name="墨迹 9">
                  <a:extLst>
                    <a:ext uri="{FF2B5EF4-FFF2-40B4-BE49-F238E27FC236}">
                      <a16:creationId xmlns:a16="http://schemas.microsoft.com/office/drawing/2014/main" id="{D1366D6C-5AEA-40B8-B6D3-45EE95D42D72}"/>
                    </a:ext>
                  </a:extLst>
                </p14:cNvPr>
                <p14:cNvContentPartPr/>
                <p14:nvPr/>
              </p14:nvContentPartPr>
              <p14:xfrm>
                <a:off x="7048350" y="1025850"/>
                <a:ext cx="104400" cy="49320"/>
              </p14:xfrm>
            </p:contentPart>
          </mc:Choice>
          <mc:Fallback>
            <p:pic>
              <p:nvPicPr>
                <p:cNvPr id="10" name="墨迹 9">
                  <a:extLst>
                    <a:ext uri="{FF2B5EF4-FFF2-40B4-BE49-F238E27FC236}">
                      <a16:creationId xmlns:a16="http://schemas.microsoft.com/office/drawing/2014/main" id="{D1366D6C-5AEA-40B8-B6D3-45EE95D42D72}"/>
                    </a:ext>
                  </a:extLst>
                </p:cNvPr>
                <p:cNvPicPr/>
                <p:nvPr/>
              </p:nvPicPr>
              <p:blipFill>
                <a:blip r:embed="rId20"/>
                <a:stretch>
                  <a:fillRect/>
                </a:stretch>
              </p:blipFill>
              <p:spPr>
                <a:xfrm>
                  <a:off x="7030350" y="1008210"/>
                  <a:ext cx="14004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1" name="墨迹 10">
                  <a:extLst>
                    <a:ext uri="{FF2B5EF4-FFF2-40B4-BE49-F238E27FC236}">
                      <a16:creationId xmlns:a16="http://schemas.microsoft.com/office/drawing/2014/main" id="{757B81F2-FF01-4771-9E5A-1639106CEE5B}"/>
                    </a:ext>
                  </a:extLst>
                </p14:cNvPr>
                <p14:cNvContentPartPr/>
                <p14:nvPr/>
              </p14:nvContentPartPr>
              <p14:xfrm>
                <a:off x="7012710" y="1055010"/>
                <a:ext cx="204480" cy="346320"/>
              </p14:xfrm>
            </p:contentPart>
          </mc:Choice>
          <mc:Fallback>
            <p:pic>
              <p:nvPicPr>
                <p:cNvPr id="11" name="墨迹 10">
                  <a:extLst>
                    <a:ext uri="{FF2B5EF4-FFF2-40B4-BE49-F238E27FC236}">
                      <a16:creationId xmlns:a16="http://schemas.microsoft.com/office/drawing/2014/main" id="{757B81F2-FF01-4771-9E5A-1639106CEE5B}"/>
                    </a:ext>
                  </a:extLst>
                </p:cNvPr>
                <p:cNvPicPr/>
                <p:nvPr/>
              </p:nvPicPr>
              <p:blipFill>
                <a:blip r:embed="rId22"/>
                <a:stretch>
                  <a:fillRect/>
                </a:stretch>
              </p:blipFill>
              <p:spPr>
                <a:xfrm>
                  <a:off x="6994710" y="1037010"/>
                  <a:ext cx="240120" cy="3819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2" name="墨迹 11">
                  <a:extLst>
                    <a:ext uri="{FF2B5EF4-FFF2-40B4-BE49-F238E27FC236}">
                      <a16:creationId xmlns:a16="http://schemas.microsoft.com/office/drawing/2014/main" id="{6DF4A76E-4D7E-419F-BAC5-4434E3EB8043}"/>
                    </a:ext>
                  </a:extLst>
                </p14:cNvPr>
                <p14:cNvContentPartPr/>
                <p14:nvPr/>
              </p14:nvContentPartPr>
              <p14:xfrm>
                <a:off x="7226190" y="1042050"/>
                <a:ext cx="134280" cy="181080"/>
              </p14:xfrm>
            </p:contentPart>
          </mc:Choice>
          <mc:Fallback>
            <p:pic>
              <p:nvPicPr>
                <p:cNvPr id="12" name="墨迹 11">
                  <a:extLst>
                    <a:ext uri="{FF2B5EF4-FFF2-40B4-BE49-F238E27FC236}">
                      <a16:creationId xmlns:a16="http://schemas.microsoft.com/office/drawing/2014/main" id="{6DF4A76E-4D7E-419F-BAC5-4434E3EB8043}"/>
                    </a:ext>
                  </a:extLst>
                </p:cNvPr>
                <p:cNvPicPr/>
                <p:nvPr/>
              </p:nvPicPr>
              <p:blipFill>
                <a:blip r:embed="rId24"/>
                <a:stretch>
                  <a:fillRect/>
                </a:stretch>
              </p:blipFill>
              <p:spPr>
                <a:xfrm>
                  <a:off x="7208550" y="1024050"/>
                  <a:ext cx="16992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3" name="墨迹 12">
                  <a:extLst>
                    <a:ext uri="{FF2B5EF4-FFF2-40B4-BE49-F238E27FC236}">
                      <a16:creationId xmlns:a16="http://schemas.microsoft.com/office/drawing/2014/main" id="{55AEB795-5ECC-48A6-B57C-11249927B023}"/>
                    </a:ext>
                  </a:extLst>
                </p14:cNvPr>
                <p14:cNvContentPartPr/>
                <p14:nvPr/>
              </p14:nvContentPartPr>
              <p14:xfrm>
                <a:off x="7196310" y="1109730"/>
                <a:ext cx="55080" cy="267120"/>
              </p14:xfrm>
            </p:contentPart>
          </mc:Choice>
          <mc:Fallback>
            <p:pic>
              <p:nvPicPr>
                <p:cNvPr id="13" name="墨迹 12">
                  <a:extLst>
                    <a:ext uri="{FF2B5EF4-FFF2-40B4-BE49-F238E27FC236}">
                      <a16:creationId xmlns:a16="http://schemas.microsoft.com/office/drawing/2014/main" id="{55AEB795-5ECC-48A6-B57C-11249927B023}"/>
                    </a:ext>
                  </a:extLst>
                </p:cNvPr>
                <p:cNvPicPr/>
                <p:nvPr/>
              </p:nvPicPr>
              <p:blipFill>
                <a:blip r:embed="rId26"/>
                <a:stretch>
                  <a:fillRect/>
                </a:stretch>
              </p:blipFill>
              <p:spPr>
                <a:xfrm>
                  <a:off x="7178310" y="1092090"/>
                  <a:ext cx="90720" cy="3027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4" name="墨迹 13">
                  <a:extLst>
                    <a:ext uri="{FF2B5EF4-FFF2-40B4-BE49-F238E27FC236}">
                      <a16:creationId xmlns:a16="http://schemas.microsoft.com/office/drawing/2014/main" id="{1A1FDBFD-1D43-49CB-9DA3-A36CCD72C87C}"/>
                    </a:ext>
                  </a:extLst>
                </p14:cNvPr>
                <p14:cNvContentPartPr/>
                <p14:nvPr/>
              </p14:nvContentPartPr>
              <p14:xfrm>
                <a:off x="7245630" y="1206210"/>
                <a:ext cx="148680" cy="182520"/>
              </p14:xfrm>
            </p:contentPart>
          </mc:Choice>
          <mc:Fallback>
            <p:pic>
              <p:nvPicPr>
                <p:cNvPr id="14" name="墨迹 13">
                  <a:extLst>
                    <a:ext uri="{FF2B5EF4-FFF2-40B4-BE49-F238E27FC236}">
                      <a16:creationId xmlns:a16="http://schemas.microsoft.com/office/drawing/2014/main" id="{1A1FDBFD-1D43-49CB-9DA3-A36CCD72C87C}"/>
                    </a:ext>
                  </a:extLst>
                </p:cNvPr>
                <p:cNvPicPr/>
                <p:nvPr/>
              </p:nvPicPr>
              <p:blipFill>
                <a:blip r:embed="rId28"/>
                <a:stretch>
                  <a:fillRect/>
                </a:stretch>
              </p:blipFill>
              <p:spPr>
                <a:xfrm>
                  <a:off x="7227990" y="1188570"/>
                  <a:ext cx="18432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5" name="墨迹 14">
                  <a:extLst>
                    <a:ext uri="{FF2B5EF4-FFF2-40B4-BE49-F238E27FC236}">
                      <a16:creationId xmlns:a16="http://schemas.microsoft.com/office/drawing/2014/main" id="{B1913688-4820-45F9-ABF5-7619524DA39C}"/>
                    </a:ext>
                  </a:extLst>
                </p14:cNvPr>
                <p14:cNvContentPartPr/>
                <p14:nvPr/>
              </p14:nvContentPartPr>
              <p14:xfrm>
                <a:off x="7412670" y="1164810"/>
                <a:ext cx="121680" cy="105480"/>
              </p14:xfrm>
            </p:contentPart>
          </mc:Choice>
          <mc:Fallback>
            <p:pic>
              <p:nvPicPr>
                <p:cNvPr id="15" name="墨迹 14">
                  <a:extLst>
                    <a:ext uri="{FF2B5EF4-FFF2-40B4-BE49-F238E27FC236}">
                      <a16:creationId xmlns:a16="http://schemas.microsoft.com/office/drawing/2014/main" id="{B1913688-4820-45F9-ABF5-7619524DA39C}"/>
                    </a:ext>
                  </a:extLst>
                </p:cNvPr>
                <p:cNvPicPr/>
                <p:nvPr/>
              </p:nvPicPr>
              <p:blipFill>
                <a:blip r:embed="rId30"/>
                <a:stretch>
                  <a:fillRect/>
                </a:stretch>
              </p:blipFill>
              <p:spPr>
                <a:xfrm>
                  <a:off x="7394670" y="1147170"/>
                  <a:ext cx="15732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6" name="墨迹 15">
                  <a:extLst>
                    <a:ext uri="{FF2B5EF4-FFF2-40B4-BE49-F238E27FC236}">
                      <a16:creationId xmlns:a16="http://schemas.microsoft.com/office/drawing/2014/main" id="{DC37B93C-711E-41BD-AFD6-BBDEB226BEF5}"/>
                    </a:ext>
                  </a:extLst>
                </p14:cNvPr>
                <p14:cNvContentPartPr/>
                <p14:nvPr/>
              </p14:nvContentPartPr>
              <p14:xfrm>
                <a:off x="7464510" y="1020810"/>
                <a:ext cx="29520" cy="407520"/>
              </p14:xfrm>
            </p:contentPart>
          </mc:Choice>
          <mc:Fallback>
            <p:pic>
              <p:nvPicPr>
                <p:cNvPr id="16" name="墨迹 15">
                  <a:extLst>
                    <a:ext uri="{FF2B5EF4-FFF2-40B4-BE49-F238E27FC236}">
                      <a16:creationId xmlns:a16="http://schemas.microsoft.com/office/drawing/2014/main" id="{DC37B93C-711E-41BD-AFD6-BBDEB226BEF5}"/>
                    </a:ext>
                  </a:extLst>
                </p:cNvPr>
                <p:cNvPicPr/>
                <p:nvPr/>
              </p:nvPicPr>
              <p:blipFill>
                <a:blip r:embed="rId32"/>
                <a:stretch>
                  <a:fillRect/>
                </a:stretch>
              </p:blipFill>
              <p:spPr>
                <a:xfrm>
                  <a:off x="7446510" y="1002810"/>
                  <a:ext cx="65160" cy="4431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7" name="墨迹 16">
                  <a:extLst>
                    <a:ext uri="{FF2B5EF4-FFF2-40B4-BE49-F238E27FC236}">
                      <a16:creationId xmlns:a16="http://schemas.microsoft.com/office/drawing/2014/main" id="{0AC33135-C45F-412A-9040-2E53D4FC7D24}"/>
                    </a:ext>
                  </a:extLst>
                </p14:cNvPr>
                <p14:cNvContentPartPr/>
                <p14:nvPr/>
              </p14:nvContentPartPr>
              <p14:xfrm>
                <a:off x="7610670" y="1067970"/>
                <a:ext cx="95760" cy="156240"/>
              </p14:xfrm>
            </p:contentPart>
          </mc:Choice>
          <mc:Fallback>
            <p:pic>
              <p:nvPicPr>
                <p:cNvPr id="17" name="墨迹 16">
                  <a:extLst>
                    <a:ext uri="{FF2B5EF4-FFF2-40B4-BE49-F238E27FC236}">
                      <a16:creationId xmlns:a16="http://schemas.microsoft.com/office/drawing/2014/main" id="{0AC33135-C45F-412A-9040-2E53D4FC7D24}"/>
                    </a:ext>
                  </a:extLst>
                </p:cNvPr>
                <p:cNvPicPr/>
                <p:nvPr/>
              </p:nvPicPr>
              <p:blipFill>
                <a:blip r:embed="rId34"/>
                <a:stretch>
                  <a:fillRect/>
                </a:stretch>
              </p:blipFill>
              <p:spPr>
                <a:xfrm>
                  <a:off x="7592670" y="1049970"/>
                  <a:ext cx="13140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8" name="墨迹 17">
                  <a:extLst>
                    <a:ext uri="{FF2B5EF4-FFF2-40B4-BE49-F238E27FC236}">
                      <a16:creationId xmlns:a16="http://schemas.microsoft.com/office/drawing/2014/main" id="{FB1BC039-6868-4F24-AE4C-2B517B2A14D0}"/>
                    </a:ext>
                  </a:extLst>
                </p14:cNvPr>
                <p14:cNvContentPartPr/>
                <p14:nvPr/>
              </p14:nvContentPartPr>
              <p14:xfrm>
                <a:off x="7634070" y="1265250"/>
                <a:ext cx="81360" cy="29160"/>
              </p14:xfrm>
            </p:contentPart>
          </mc:Choice>
          <mc:Fallback>
            <p:pic>
              <p:nvPicPr>
                <p:cNvPr id="18" name="墨迹 17">
                  <a:extLst>
                    <a:ext uri="{FF2B5EF4-FFF2-40B4-BE49-F238E27FC236}">
                      <a16:creationId xmlns:a16="http://schemas.microsoft.com/office/drawing/2014/main" id="{FB1BC039-6868-4F24-AE4C-2B517B2A14D0}"/>
                    </a:ext>
                  </a:extLst>
                </p:cNvPr>
                <p:cNvPicPr/>
                <p:nvPr/>
              </p:nvPicPr>
              <p:blipFill>
                <a:blip r:embed="rId36"/>
                <a:stretch>
                  <a:fillRect/>
                </a:stretch>
              </p:blipFill>
              <p:spPr>
                <a:xfrm>
                  <a:off x="7616430" y="1247610"/>
                  <a:ext cx="11700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9" name="墨迹 18">
                  <a:extLst>
                    <a:ext uri="{FF2B5EF4-FFF2-40B4-BE49-F238E27FC236}">
                      <a16:creationId xmlns:a16="http://schemas.microsoft.com/office/drawing/2014/main" id="{33168EB7-5E84-4EB8-9B95-BCE0CDAA7A27}"/>
                    </a:ext>
                  </a:extLst>
                </p14:cNvPr>
                <p14:cNvContentPartPr/>
                <p14:nvPr/>
              </p14:nvContentPartPr>
              <p14:xfrm>
                <a:off x="7672590" y="1120170"/>
                <a:ext cx="32760" cy="252720"/>
              </p14:xfrm>
            </p:contentPart>
          </mc:Choice>
          <mc:Fallback>
            <p:pic>
              <p:nvPicPr>
                <p:cNvPr id="19" name="墨迹 18">
                  <a:extLst>
                    <a:ext uri="{FF2B5EF4-FFF2-40B4-BE49-F238E27FC236}">
                      <a16:creationId xmlns:a16="http://schemas.microsoft.com/office/drawing/2014/main" id="{33168EB7-5E84-4EB8-9B95-BCE0CDAA7A27}"/>
                    </a:ext>
                  </a:extLst>
                </p:cNvPr>
                <p:cNvPicPr/>
                <p:nvPr/>
              </p:nvPicPr>
              <p:blipFill>
                <a:blip r:embed="rId38"/>
                <a:stretch>
                  <a:fillRect/>
                </a:stretch>
              </p:blipFill>
              <p:spPr>
                <a:xfrm>
                  <a:off x="7654950" y="1102530"/>
                  <a:ext cx="68400" cy="2883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0" name="墨迹 19">
                  <a:extLst>
                    <a:ext uri="{FF2B5EF4-FFF2-40B4-BE49-F238E27FC236}">
                      <a16:creationId xmlns:a16="http://schemas.microsoft.com/office/drawing/2014/main" id="{BC9F1D2F-6300-409F-9B01-A7BB28AF329C}"/>
                    </a:ext>
                  </a:extLst>
                </p14:cNvPr>
                <p14:cNvContentPartPr/>
                <p14:nvPr/>
              </p14:nvContentPartPr>
              <p14:xfrm>
                <a:off x="7538310" y="1393410"/>
                <a:ext cx="260280" cy="13320"/>
              </p14:xfrm>
            </p:contentPart>
          </mc:Choice>
          <mc:Fallback>
            <p:pic>
              <p:nvPicPr>
                <p:cNvPr id="20" name="墨迹 19">
                  <a:extLst>
                    <a:ext uri="{FF2B5EF4-FFF2-40B4-BE49-F238E27FC236}">
                      <a16:creationId xmlns:a16="http://schemas.microsoft.com/office/drawing/2014/main" id="{BC9F1D2F-6300-409F-9B01-A7BB28AF329C}"/>
                    </a:ext>
                  </a:extLst>
                </p:cNvPr>
                <p:cNvPicPr/>
                <p:nvPr/>
              </p:nvPicPr>
              <p:blipFill>
                <a:blip r:embed="rId40"/>
                <a:stretch>
                  <a:fillRect/>
                </a:stretch>
              </p:blipFill>
              <p:spPr>
                <a:xfrm>
                  <a:off x="7520670" y="1375410"/>
                  <a:ext cx="295920" cy="48960"/>
                </a:xfrm>
                <a:prstGeom prst="rect">
                  <a:avLst/>
                </a:prstGeom>
              </p:spPr>
            </p:pic>
          </mc:Fallback>
        </mc:AlternateContent>
      </p:grpSp>
      <p:grpSp>
        <p:nvGrpSpPr>
          <p:cNvPr id="19459" name="组合 19458">
            <a:extLst>
              <a:ext uri="{FF2B5EF4-FFF2-40B4-BE49-F238E27FC236}">
                <a16:creationId xmlns:a16="http://schemas.microsoft.com/office/drawing/2014/main" id="{2F506A3A-176B-4B52-AE0E-3E8FDA828975}"/>
              </a:ext>
            </a:extLst>
          </p:cNvPr>
          <p:cNvGrpSpPr/>
          <p:nvPr/>
        </p:nvGrpSpPr>
        <p:grpSpPr>
          <a:xfrm>
            <a:off x="5375070" y="2149410"/>
            <a:ext cx="3305520" cy="587160"/>
            <a:chOff x="5375070" y="2149410"/>
            <a:chExt cx="3305520" cy="587160"/>
          </a:xfrm>
        </p:grpSpPr>
        <mc:AlternateContent xmlns:mc="http://schemas.openxmlformats.org/markup-compatibility/2006">
          <mc:Choice xmlns:p14="http://schemas.microsoft.com/office/powerpoint/2010/main" Requires="p14">
            <p:contentPart p14:bwMode="auto" r:id="rId41">
              <p14:nvContentPartPr>
                <p14:cNvPr id="22" name="墨迹 21">
                  <a:extLst>
                    <a:ext uri="{FF2B5EF4-FFF2-40B4-BE49-F238E27FC236}">
                      <a16:creationId xmlns:a16="http://schemas.microsoft.com/office/drawing/2014/main" id="{703C745A-1BE3-4401-A050-860F41CF8693}"/>
                    </a:ext>
                  </a:extLst>
                </p14:cNvPr>
                <p14:cNvContentPartPr/>
                <p14:nvPr/>
              </p14:nvContentPartPr>
              <p14:xfrm>
                <a:off x="5386230" y="2294850"/>
                <a:ext cx="44640" cy="110160"/>
              </p14:xfrm>
            </p:contentPart>
          </mc:Choice>
          <mc:Fallback>
            <p:pic>
              <p:nvPicPr>
                <p:cNvPr id="22" name="墨迹 21">
                  <a:extLst>
                    <a:ext uri="{FF2B5EF4-FFF2-40B4-BE49-F238E27FC236}">
                      <a16:creationId xmlns:a16="http://schemas.microsoft.com/office/drawing/2014/main" id="{703C745A-1BE3-4401-A050-860F41CF8693}"/>
                    </a:ext>
                  </a:extLst>
                </p:cNvPr>
                <p:cNvPicPr/>
                <p:nvPr/>
              </p:nvPicPr>
              <p:blipFill>
                <a:blip r:embed="rId42"/>
                <a:stretch>
                  <a:fillRect/>
                </a:stretch>
              </p:blipFill>
              <p:spPr>
                <a:xfrm>
                  <a:off x="5368590" y="2276850"/>
                  <a:ext cx="8028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3" name="墨迹 22">
                  <a:extLst>
                    <a:ext uri="{FF2B5EF4-FFF2-40B4-BE49-F238E27FC236}">
                      <a16:creationId xmlns:a16="http://schemas.microsoft.com/office/drawing/2014/main" id="{3E1F8E14-0588-4E6E-9E00-C1F18E56EE4E}"/>
                    </a:ext>
                  </a:extLst>
                </p14:cNvPr>
                <p14:cNvContentPartPr/>
                <p14:nvPr/>
              </p14:nvContentPartPr>
              <p14:xfrm>
                <a:off x="5375070" y="2413650"/>
                <a:ext cx="70560" cy="67320"/>
              </p14:xfrm>
            </p:contentPart>
          </mc:Choice>
          <mc:Fallback>
            <p:pic>
              <p:nvPicPr>
                <p:cNvPr id="23" name="墨迹 22">
                  <a:extLst>
                    <a:ext uri="{FF2B5EF4-FFF2-40B4-BE49-F238E27FC236}">
                      <a16:creationId xmlns:a16="http://schemas.microsoft.com/office/drawing/2014/main" id="{3E1F8E14-0588-4E6E-9E00-C1F18E56EE4E}"/>
                    </a:ext>
                  </a:extLst>
                </p:cNvPr>
                <p:cNvPicPr/>
                <p:nvPr/>
              </p:nvPicPr>
              <p:blipFill>
                <a:blip r:embed="rId44"/>
                <a:stretch>
                  <a:fillRect/>
                </a:stretch>
              </p:blipFill>
              <p:spPr>
                <a:xfrm>
                  <a:off x="5357430" y="2395650"/>
                  <a:ext cx="10620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4" name="墨迹 23">
                  <a:extLst>
                    <a:ext uri="{FF2B5EF4-FFF2-40B4-BE49-F238E27FC236}">
                      <a16:creationId xmlns:a16="http://schemas.microsoft.com/office/drawing/2014/main" id="{72BC258B-991E-467B-A788-C63C9CF7752B}"/>
                    </a:ext>
                  </a:extLst>
                </p14:cNvPr>
                <p14:cNvContentPartPr/>
                <p14:nvPr/>
              </p14:nvContentPartPr>
              <p14:xfrm>
                <a:off x="5540670" y="2218890"/>
                <a:ext cx="136440" cy="73800"/>
              </p14:xfrm>
            </p:contentPart>
          </mc:Choice>
          <mc:Fallback>
            <p:pic>
              <p:nvPicPr>
                <p:cNvPr id="24" name="墨迹 23">
                  <a:extLst>
                    <a:ext uri="{FF2B5EF4-FFF2-40B4-BE49-F238E27FC236}">
                      <a16:creationId xmlns:a16="http://schemas.microsoft.com/office/drawing/2014/main" id="{72BC258B-991E-467B-A788-C63C9CF7752B}"/>
                    </a:ext>
                  </a:extLst>
                </p:cNvPr>
                <p:cNvPicPr/>
                <p:nvPr/>
              </p:nvPicPr>
              <p:blipFill>
                <a:blip r:embed="rId46"/>
                <a:stretch>
                  <a:fillRect/>
                </a:stretch>
              </p:blipFill>
              <p:spPr>
                <a:xfrm>
                  <a:off x="5522670" y="2201250"/>
                  <a:ext cx="17208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5" name="墨迹 24">
                  <a:extLst>
                    <a:ext uri="{FF2B5EF4-FFF2-40B4-BE49-F238E27FC236}">
                      <a16:creationId xmlns:a16="http://schemas.microsoft.com/office/drawing/2014/main" id="{52526CD3-0D54-4B44-AB87-F8801F0BECA6}"/>
                    </a:ext>
                  </a:extLst>
                </p14:cNvPr>
                <p14:cNvContentPartPr/>
                <p14:nvPr/>
              </p14:nvContentPartPr>
              <p14:xfrm>
                <a:off x="5526630" y="2300610"/>
                <a:ext cx="147600" cy="268200"/>
              </p14:xfrm>
            </p:contentPart>
          </mc:Choice>
          <mc:Fallback>
            <p:pic>
              <p:nvPicPr>
                <p:cNvPr id="25" name="墨迹 24">
                  <a:extLst>
                    <a:ext uri="{FF2B5EF4-FFF2-40B4-BE49-F238E27FC236}">
                      <a16:creationId xmlns:a16="http://schemas.microsoft.com/office/drawing/2014/main" id="{52526CD3-0D54-4B44-AB87-F8801F0BECA6}"/>
                    </a:ext>
                  </a:extLst>
                </p:cNvPr>
                <p:cNvPicPr/>
                <p:nvPr/>
              </p:nvPicPr>
              <p:blipFill>
                <a:blip r:embed="rId48"/>
                <a:stretch>
                  <a:fillRect/>
                </a:stretch>
              </p:blipFill>
              <p:spPr>
                <a:xfrm>
                  <a:off x="5508630" y="2282610"/>
                  <a:ext cx="183240" cy="3038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6" name="墨迹 25">
                  <a:extLst>
                    <a:ext uri="{FF2B5EF4-FFF2-40B4-BE49-F238E27FC236}">
                      <a16:creationId xmlns:a16="http://schemas.microsoft.com/office/drawing/2014/main" id="{C8AF6DE2-50CD-495E-974C-C46ECCB5E408}"/>
                    </a:ext>
                  </a:extLst>
                </p14:cNvPr>
                <p14:cNvContentPartPr/>
                <p14:nvPr/>
              </p14:nvContentPartPr>
              <p14:xfrm>
                <a:off x="5603670" y="2370810"/>
                <a:ext cx="77400" cy="101520"/>
              </p14:xfrm>
            </p:contentPart>
          </mc:Choice>
          <mc:Fallback>
            <p:pic>
              <p:nvPicPr>
                <p:cNvPr id="26" name="墨迹 25">
                  <a:extLst>
                    <a:ext uri="{FF2B5EF4-FFF2-40B4-BE49-F238E27FC236}">
                      <a16:creationId xmlns:a16="http://schemas.microsoft.com/office/drawing/2014/main" id="{C8AF6DE2-50CD-495E-974C-C46ECCB5E408}"/>
                    </a:ext>
                  </a:extLst>
                </p:cNvPr>
                <p:cNvPicPr/>
                <p:nvPr/>
              </p:nvPicPr>
              <p:blipFill>
                <a:blip r:embed="rId50"/>
                <a:stretch>
                  <a:fillRect/>
                </a:stretch>
              </p:blipFill>
              <p:spPr>
                <a:xfrm>
                  <a:off x="5586030" y="2353170"/>
                  <a:ext cx="11304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27" name="墨迹 26">
                  <a:extLst>
                    <a:ext uri="{FF2B5EF4-FFF2-40B4-BE49-F238E27FC236}">
                      <a16:creationId xmlns:a16="http://schemas.microsoft.com/office/drawing/2014/main" id="{DEEFEA27-D451-473D-9CAB-5FD33B4A77E1}"/>
                    </a:ext>
                  </a:extLst>
                </p14:cNvPr>
                <p14:cNvContentPartPr/>
                <p14:nvPr/>
              </p14:nvContentPartPr>
              <p14:xfrm>
                <a:off x="5620590" y="2184690"/>
                <a:ext cx="198000" cy="375480"/>
              </p14:xfrm>
            </p:contentPart>
          </mc:Choice>
          <mc:Fallback>
            <p:pic>
              <p:nvPicPr>
                <p:cNvPr id="27" name="墨迹 26">
                  <a:extLst>
                    <a:ext uri="{FF2B5EF4-FFF2-40B4-BE49-F238E27FC236}">
                      <a16:creationId xmlns:a16="http://schemas.microsoft.com/office/drawing/2014/main" id="{DEEFEA27-D451-473D-9CAB-5FD33B4A77E1}"/>
                    </a:ext>
                  </a:extLst>
                </p:cNvPr>
                <p:cNvPicPr/>
                <p:nvPr/>
              </p:nvPicPr>
              <p:blipFill>
                <a:blip r:embed="rId52"/>
                <a:stretch>
                  <a:fillRect/>
                </a:stretch>
              </p:blipFill>
              <p:spPr>
                <a:xfrm>
                  <a:off x="5602590" y="2167050"/>
                  <a:ext cx="233640" cy="4111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28" name="墨迹 27">
                  <a:extLst>
                    <a:ext uri="{FF2B5EF4-FFF2-40B4-BE49-F238E27FC236}">
                      <a16:creationId xmlns:a16="http://schemas.microsoft.com/office/drawing/2014/main" id="{C9D9ED4E-366D-4F6D-9278-01772563FF93}"/>
                    </a:ext>
                  </a:extLst>
                </p14:cNvPr>
                <p14:cNvContentPartPr/>
                <p14:nvPr/>
              </p14:nvContentPartPr>
              <p14:xfrm>
                <a:off x="5677830" y="2365410"/>
                <a:ext cx="116640" cy="192240"/>
              </p14:xfrm>
            </p:contentPart>
          </mc:Choice>
          <mc:Fallback>
            <p:pic>
              <p:nvPicPr>
                <p:cNvPr id="28" name="墨迹 27">
                  <a:extLst>
                    <a:ext uri="{FF2B5EF4-FFF2-40B4-BE49-F238E27FC236}">
                      <a16:creationId xmlns:a16="http://schemas.microsoft.com/office/drawing/2014/main" id="{C9D9ED4E-366D-4F6D-9278-01772563FF93}"/>
                    </a:ext>
                  </a:extLst>
                </p:cNvPr>
                <p:cNvPicPr/>
                <p:nvPr/>
              </p:nvPicPr>
              <p:blipFill>
                <a:blip r:embed="rId54"/>
                <a:stretch>
                  <a:fillRect/>
                </a:stretch>
              </p:blipFill>
              <p:spPr>
                <a:xfrm>
                  <a:off x="5659830" y="2347410"/>
                  <a:ext cx="15228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29" name="墨迹 28">
                  <a:extLst>
                    <a:ext uri="{FF2B5EF4-FFF2-40B4-BE49-F238E27FC236}">
                      <a16:creationId xmlns:a16="http://schemas.microsoft.com/office/drawing/2014/main" id="{EA96E535-99B3-4523-B11D-94B0FBAA1AF1}"/>
                    </a:ext>
                  </a:extLst>
                </p14:cNvPr>
                <p14:cNvContentPartPr/>
                <p14:nvPr/>
              </p14:nvContentPartPr>
              <p14:xfrm>
                <a:off x="5724630" y="2149410"/>
                <a:ext cx="263880" cy="216720"/>
              </p14:xfrm>
            </p:contentPart>
          </mc:Choice>
          <mc:Fallback>
            <p:pic>
              <p:nvPicPr>
                <p:cNvPr id="29" name="墨迹 28">
                  <a:extLst>
                    <a:ext uri="{FF2B5EF4-FFF2-40B4-BE49-F238E27FC236}">
                      <a16:creationId xmlns:a16="http://schemas.microsoft.com/office/drawing/2014/main" id="{EA96E535-99B3-4523-B11D-94B0FBAA1AF1}"/>
                    </a:ext>
                  </a:extLst>
                </p:cNvPr>
                <p:cNvPicPr/>
                <p:nvPr/>
              </p:nvPicPr>
              <p:blipFill>
                <a:blip r:embed="rId56"/>
                <a:stretch>
                  <a:fillRect/>
                </a:stretch>
              </p:blipFill>
              <p:spPr>
                <a:xfrm>
                  <a:off x="5706630" y="2131410"/>
                  <a:ext cx="29952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0" name="墨迹 29">
                  <a:extLst>
                    <a:ext uri="{FF2B5EF4-FFF2-40B4-BE49-F238E27FC236}">
                      <a16:creationId xmlns:a16="http://schemas.microsoft.com/office/drawing/2014/main" id="{94E96EF9-1EDB-47F6-9DF2-92551D278CF1}"/>
                    </a:ext>
                  </a:extLst>
                </p14:cNvPr>
                <p14:cNvContentPartPr/>
                <p14:nvPr/>
              </p14:nvContentPartPr>
              <p14:xfrm>
                <a:off x="5896710" y="2262810"/>
                <a:ext cx="216720" cy="122040"/>
              </p14:xfrm>
            </p:contentPart>
          </mc:Choice>
          <mc:Fallback>
            <p:pic>
              <p:nvPicPr>
                <p:cNvPr id="30" name="墨迹 29">
                  <a:extLst>
                    <a:ext uri="{FF2B5EF4-FFF2-40B4-BE49-F238E27FC236}">
                      <a16:creationId xmlns:a16="http://schemas.microsoft.com/office/drawing/2014/main" id="{94E96EF9-1EDB-47F6-9DF2-92551D278CF1}"/>
                    </a:ext>
                  </a:extLst>
                </p:cNvPr>
                <p:cNvPicPr/>
                <p:nvPr/>
              </p:nvPicPr>
              <p:blipFill>
                <a:blip r:embed="rId58"/>
                <a:stretch>
                  <a:fillRect/>
                </a:stretch>
              </p:blipFill>
              <p:spPr>
                <a:xfrm>
                  <a:off x="5878710" y="2244810"/>
                  <a:ext cx="25236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1" name="墨迹 30">
                  <a:extLst>
                    <a:ext uri="{FF2B5EF4-FFF2-40B4-BE49-F238E27FC236}">
                      <a16:creationId xmlns:a16="http://schemas.microsoft.com/office/drawing/2014/main" id="{1C625577-DEE8-4E7B-9BD3-4AE422E49508}"/>
                    </a:ext>
                  </a:extLst>
                </p14:cNvPr>
                <p14:cNvContentPartPr/>
                <p14:nvPr/>
              </p14:nvContentPartPr>
              <p14:xfrm>
                <a:off x="5908950" y="2322930"/>
                <a:ext cx="189000" cy="258840"/>
              </p14:xfrm>
            </p:contentPart>
          </mc:Choice>
          <mc:Fallback>
            <p:pic>
              <p:nvPicPr>
                <p:cNvPr id="31" name="墨迹 30">
                  <a:extLst>
                    <a:ext uri="{FF2B5EF4-FFF2-40B4-BE49-F238E27FC236}">
                      <a16:creationId xmlns:a16="http://schemas.microsoft.com/office/drawing/2014/main" id="{1C625577-DEE8-4E7B-9BD3-4AE422E49508}"/>
                    </a:ext>
                  </a:extLst>
                </p:cNvPr>
                <p:cNvPicPr/>
                <p:nvPr/>
              </p:nvPicPr>
              <p:blipFill>
                <a:blip r:embed="rId60"/>
                <a:stretch>
                  <a:fillRect/>
                </a:stretch>
              </p:blipFill>
              <p:spPr>
                <a:xfrm>
                  <a:off x="5890950" y="2305290"/>
                  <a:ext cx="224640" cy="29448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2" name="墨迹 31">
                  <a:extLst>
                    <a:ext uri="{FF2B5EF4-FFF2-40B4-BE49-F238E27FC236}">
                      <a16:creationId xmlns:a16="http://schemas.microsoft.com/office/drawing/2014/main" id="{17CDA429-FAE9-466D-BB08-77BCB8D8F40E}"/>
                    </a:ext>
                  </a:extLst>
                </p14:cNvPr>
                <p14:cNvContentPartPr/>
                <p14:nvPr/>
              </p14:nvContentPartPr>
              <p14:xfrm>
                <a:off x="6285510" y="2181450"/>
                <a:ext cx="128880" cy="163080"/>
              </p14:xfrm>
            </p:contentPart>
          </mc:Choice>
          <mc:Fallback>
            <p:pic>
              <p:nvPicPr>
                <p:cNvPr id="32" name="墨迹 31">
                  <a:extLst>
                    <a:ext uri="{FF2B5EF4-FFF2-40B4-BE49-F238E27FC236}">
                      <a16:creationId xmlns:a16="http://schemas.microsoft.com/office/drawing/2014/main" id="{17CDA429-FAE9-466D-BB08-77BCB8D8F40E}"/>
                    </a:ext>
                  </a:extLst>
                </p:cNvPr>
                <p:cNvPicPr/>
                <p:nvPr/>
              </p:nvPicPr>
              <p:blipFill>
                <a:blip r:embed="rId62"/>
                <a:stretch>
                  <a:fillRect/>
                </a:stretch>
              </p:blipFill>
              <p:spPr>
                <a:xfrm>
                  <a:off x="6267870" y="2163450"/>
                  <a:ext cx="16452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3" name="墨迹 32">
                  <a:extLst>
                    <a:ext uri="{FF2B5EF4-FFF2-40B4-BE49-F238E27FC236}">
                      <a16:creationId xmlns:a16="http://schemas.microsoft.com/office/drawing/2014/main" id="{0CE191A5-2BD6-41A4-9AC2-D7E768C6C35F}"/>
                    </a:ext>
                  </a:extLst>
                </p14:cNvPr>
                <p14:cNvContentPartPr/>
                <p14:nvPr/>
              </p14:nvContentPartPr>
              <p14:xfrm>
                <a:off x="6310350" y="2255610"/>
                <a:ext cx="91080" cy="93240"/>
              </p14:xfrm>
            </p:contentPart>
          </mc:Choice>
          <mc:Fallback>
            <p:pic>
              <p:nvPicPr>
                <p:cNvPr id="33" name="墨迹 32">
                  <a:extLst>
                    <a:ext uri="{FF2B5EF4-FFF2-40B4-BE49-F238E27FC236}">
                      <a16:creationId xmlns:a16="http://schemas.microsoft.com/office/drawing/2014/main" id="{0CE191A5-2BD6-41A4-9AC2-D7E768C6C35F}"/>
                    </a:ext>
                  </a:extLst>
                </p:cNvPr>
                <p:cNvPicPr/>
                <p:nvPr/>
              </p:nvPicPr>
              <p:blipFill>
                <a:blip r:embed="rId64"/>
                <a:stretch>
                  <a:fillRect/>
                </a:stretch>
              </p:blipFill>
              <p:spPr>
                <a:xfrm>
                  <a:off x="6292710" y="2237610"/>
                  <a:ext cx="12672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34" name="墨迹 33">
                  <a:extLst>
                    <a:ext uri="{FF2B5EF4-FFF2-40B4-BE49-F238E27FC236}">
                      <a16:creationId xmlns:a16="http://schemas.microsoft.com/office/drawing/2014/main" id="{607B4B35-890D-4BB5-BA16-46D1B071ECA3}"/>
                    </a:ext>
                  </a:extLst>
                </p14:cNvPr>
                <p14:cNvContentPartPr/>
                <p14:nvPr/>
              </p14:nvContentPartPr>
              <p14:xfrm>
                <a:off x="6189390" y="2287650"/>
                <a:ext cx="87120" cy="183600"/>
              </p14:xfrm>
            </p:contentPart>
          </mc:Choice>
          <mc:Fallback>
            <p:pic>
              <p:nvPicPr>
                <p:cNvPr id="34" name="墨迹 33">
                  <a:extLst>
                    <a:ext uri="{FF2B5EF4-FFF2-40B4-BE49-F238E27FC236}">
                      <a16:creationId xmlns:a16="http://schemas.microsoft.com/office/drawing/2014/main" id="{607B4B35-890D-4BB5-BA16-46D1B071ECA3}"/>
                    </a:ext>
                  </a:extLst>
                </p:cNvPr>
                <p:cNvPicPr/>
                <p:nvPr/>
              </p:nvPicPr>
              <p:blipFill>
                <a:blip r:embed="rId66"/>
                <a:stretch>
                  <a:fillRect/>
                </a:stretch>
              </p:blipFill>
              <p:spPr>
                <a:xfrm>
                  <a:off x="6171390" y="2269650"/>
                  <a:ext cx="12276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35" name="墨迹 34">
                  <a:extLst>
                    <a:ext uri="{FF2B5EF4-FFF2-40B4-BE49-F238E27FC236}">
                      <a16:creationId xmlns:a16="http://schemas.microsoft.com/office/drawing/2014/main" id="{2E488AF1-5757-4AA1-9E7F-841053563EA7}"/>
                    </a:ext>
                  </a:extLst>
                </p14:cNvPr>
                <p14:cNvContentPartPr/>
                <p14:nvPr/>
              </p14:nvContentPartPr>
              <p14:xfrm>
                <a:off x="6271830" y="2372610"/>
                <a:ext cx="223920" cy="8640"/>
              </p14:xfrm>
            </p:contentPart>
          </mc:Choice>
          <mc:Fallback>
            <p:pic>
              <p:nvPicPr>
                <p:cNvPr id="35" name="墨迹 34">
                  <a:extLst>
                    <a:ext uri="{FF2B5EF4-FFF2-40B4-BE49-F238E27FC236}">
                      <a16:creationId xmlns:a16="http://schemas.microsoft.com/office/drawing/2014/main" id="{2E488AF1-5757-4AA1-9E7F-841053563EA7}"/>
                    </a:ext>
                  </a:extLst>
                </p:cNvPr>
                <p:cNvPicPr/>
                <p:nvPr/>
              </p:nvPicPr>
              <p:blipFill>
                <a:blip r:embed="rId68"/>
                <a:stretch>
                  <a:fillRect/>
                </a:stretch>
              </p:blipFill>
              <p:spPr>
                <a:xfrm>
                  <a:off x="6254190" y="2354970"/>
                  <a:ext cx="25956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36" name="墨迹 35">
                  <a:extLst>
                    <a:ext uri="{FF2B5EF4-FFF2-40B4-BE49-F238E27FC236}">
                      <a16:creationId xmlns:a16="http://schemas.microsoft.com/office/drawing/2014/main" id="{9B255907-75AE-409D-8420-46B99808414D}"/>
                    </a:ext>
                  </a:extLst>
                </p14:cNvPr>
                <p14:cNvContentPartPr/>
                <p14:nvPr/>
              </p14:nvContentPartPr>
              <p14:xfrm>
                <a:off x="6266790" y="2430930"/>
                <a:ext cx="162000" cy="73440"/>
              </p14:xfrm>
            </p:contentPart>
          </mc:Choice>
          <mc:Fallback>
            <p:pic>
              <p:nvPicPr>
                <p:cNvPr id="36" name="墨迹 35">
                  <a:extLst>
                    <a:ext uri="{FF2B5EF4-FFF2-40B4-BE49-F238E27FC236}">
                      <a16:creationId xmlns:a16="http://schemas.microsoft.com/office/drawing/2014/main" id="{9B255907-75AE-409D-8420-46B99808414D}"/>
                    </a:ext>
                  </a:extLst>
                </p:cNvPr>
                <p:cNvPicPr/>
                <p:nvPr/>
              </p:nvPicPr>
              <p:blipFill>
                <a:blip r:embed="rId70"/>
                <a:stretch>
                  <a:fillRect/>
                </a:stretch>
              </p:blipFill>
              <p:spPr>
                <a:xfrm>
                  <a:off x="6249150" y="2413290"/>
                  <a:ext cx="19764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37" name="墨迹 36">
                  <a:extLst>
                    <a:ext uri="{FF2B5EF4-FFF2-40B4-BE49-F238E27FC236}">
                      <a16:creationId xmlns:a16="http://schemas.microsoft.com/office/drawing/2014/main" id="{20864EE2-D211-4D21-A9A9-7A1BF8B0198E}"/>
                    </a:ext>
                  </a:extLst>
                </p14:cNvPr>
                <p14:cNvContentPartPr/>
                <p14:nvPr/>
              </p14:nvContentPartPr>
              <p14:xfrm>
                <a:off x="6322950" y="2423730"/>
                <a:ext cx="140400" cy="144000"/>
              </p14:xfrm>
            </p:contentPart>
          </mc:Choice>
          <mc:Fallback>
            <p:pic>
              <p:nvPicPr>
                <p:cNvPr id="37" name="墨迹 36">
                  <a:extLst>
                    <a:ext uri="{FF2B5EF4-FFF2-40B4-BE49-F238E27FC236}">
                      <a16:creationId xmlns:a16="http://schemas.microsoft.com/office/drawing/2014/main" id="{20864EE2-D211-4D21-A9A9-7A1BF8B0198E}"/>
                    </a:ext>
                  </a:extLst>
                </p:cNvPr>
                <p:cNvPicPr/>
                <p:nvPr/>
              </p:nvPicPr>
              <p:blipFill>
                <a:blip r:embed="rId72"/>
                <a:stretch>
                  <a:fillRect/>
                </a:stretch>
              </p:blipFill>
              <p:spPr>
                <a:xfrm>
                  <a:off x="6304950" y="2406090"/>
                  <a:ext cx="17604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38" name="墨迹 37">
                  <a:extLst>
                    <a:ext uri="{FF2B5EF4-FFF2-40B4-BE49-F238E27FC236}">
                      <a16:creationId xmlns:a16="http://schemas.microsoft.com/office/drawing/2014/main" id="{FE353CEC-FC07-45BE-A6E1-19585D793902}"/>
                    </a:ext>
                  </a:extLst>
                </p14:cNvPr>
                <p14:cNvContentPartPr/>
                <p14:nvPr/>
              </p14:nvContentPartPr>
              <p14:xfrm>
                <a:off x="6588990" y="2225370"/>
                <a:ext cx="75240" cy="274680"/>
              </p14:xfrm>
            </p:contentPart>
          </mc:Choice>
          <mc:Fallback>
            <p:pic>
              <p:nvPicPr>
                <p:cNvPr id="38" name="墨迹 37">
                  <a:extLst>
                    <a:ext uri="{FF2B5EF4-FFF2-40B4-BE49-F238E27FC236}">
                      <a16:creationId xmlns:a16="http://schemas.microsoft.com/office/drawing/2014/main" id="{FE353CEC-FC07-45BE-A6E1-19585D793902}"/>
                    </a:ext>
                  </a:extLst>
                </p:cNvPr>
                <p:cNvPicPr/>
                <p:nvPr/>
              </p:nvPicPr>
              <p:blipFill>
                <a:blip r:embed="rId74"/>
                <a:stretch>
                  <a:fillRect/>
                </a:stretch>
              </p:blipFill>
              <p:spPr>
                <a:xfrm>
                  <a:off x="6570990" y="2207730"/>
                  <a:ext cx="110880" cy="31032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39" name="墨迹 38">
                  <a:extLst>
                    <a:ext uri="{FF2B5EF4-FFF2-40B4-BE49-F238E27FC236}">
                      <a16:creationId xmlns:a16="http://schemas.microsoft.com/office/drawing/2014/main" id="{4640F990-A55C-4E63-A7D1-6D534028F161}"/>
                    </a:ext>
                  </a:extLst>
                </p14:cNvPr>
                <p14:cNvContentPartPr/>
                <p14:nvPr/>
              </p14:nvContentPartPr>
              <p14:xfrm>
                <a:off x="6672870" y="2317170"/>
                <a:ext cx="97560" cy="239400"/>
              </p14:xfrm>
            </p:contentPart>
          </mc:Choice>
          <mc:Fallback>
            <p:pic>
              <p:nvPicPr>
                <p:cNvPr id="39" name="墨迹 38">
                  <a:extLst>
                    <a:ext uri="{FF2B5EF4-FFF2-40B4-BE49-F238E27FC236}">
                      <a16:creationId xmlns:a16="http://schemas.microsoft.com/office/drawing/2014/main" id="{4640F990-A55C-4E63-A7D1-6D534028F161}"/>
                    </a:ext>
                  </a:extLst>
                </p:cNvPr>
                <p:cNvPicPr/>
                <p:nvPr/>
              </p:nvPicPr>
              <p:blipFill>
                <a:blip r:embed="rId76"/>
                <a:stretch>
                  <a:fillRect/>
                </a:stretch>
              </p:blipFill>
              <p:spPr>
                <a:xfrm>
                  <a:off x="6654870" y="2299170"/>
                  <a:ext cx="133200" cy="27504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40" name="墨迹 39">
                  <a:extLst>
                    <a:ext uri="{FF2B5EF4-FFF2-40B4-BE49-F238E27FC236}">
                      <a16:creationId xmlns:a16="http://schemas.microsoft.com/office/drawing/2014/main" id="{6DE03FD7-ADCC-498B-9B43-C429DD2FD2D4}"/>
                    </a:ext>
                  </a:extLst>
                </p14:cNvPr>
                <p14:cNvContentPartPr/>
                <p14:nvPr/>
              </p14:nvContentPartPr>
              <p14:xfrm>
                <a:off x="6668550" y="2432010"/>
                <a:ext cx="59040" cy="25200"/>
              </p14:xfrm>
            </p:contentPart>
          </mc:Choice>
          <mc:Fallback>
            <p:pic>
              <p:nvPicPr>
                <p:cNvPr id="40" name="墨迹 39">
                  <a:extLst>
                    <a:ext uri="{FF2B5EF4-FFF2-40B4-BE49-F238E27FC236}">
                      <a16:creationId xmlns:a16="http://schemas.microsoft.com/office/drawing/2014/main" id="{6DE03FD7-ADCC-498B-9B43-C429DD2FD2D4}"/>
                    </a:ext>
                  </a:extLst>
                </p:cNvPr>
                <p:cNvPicPr/>
                <p:nvPr/>
              </p:nvPicPr>
              <p:blipFill>
                <a:blip r:embed="rId78"/>
                <a:stretch>
                  <a:fillRect/>
                </a:stretch>
              </p:blipFill>
              <p:spPr>
                <a:xfrm>
                  <a:off x="6650910" y="2414010"/>
                  <a:ext cx="9468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41" name="墨迹 40">
                  <a:extLst>
                    <a:ext uri="{FF2B5EF4-FFF2-40B4-BE49-F238E27FC236}">
                      <a16:creationId xmlns:a16="http://schemas.microsoft.com/office/drawing/2014/main" id="{E5846C5C-2AAB-49F4-A8E8-E4195497AA5F}"/>
                    </a:ext>
                  </a:extLst>
                </p14:cNvPr>
                <p14:cNvContentPartPr/>
                <p14:nvPr/>
              </p14:nvContentPartPr>
              <p14:xfrm>
                <a:off x="6659190" y="2452530"/>
                <a:ext cx="73080" cy="75960"/>
              </p14:xfrm>
            </p:contentPart>
          </mc:Choice>
          <mc:Fallback>
            <p:pic>
              <p:nvPicPr>
                <p:cNvPr id="41" name="墨迹 40">
                  <a:extLst>
                    <a:ext uri="{FF2B5EF4-FFF2-40B4-BE49-F238E27FC236}">
                      <a16:creationId xmlns:a16="http://schemas.microsoft.com/office/drawing/2014/main" id="{E5846C5C-2AAB-49F4-A8E8-E4195497AA5F}"/>
                    </a:ext>
                  </a:extLst>
                </p:cNvPr>
                <p:cNvPicPr/>
                <p:nvPr/>
              </p:nvPicPr>
              <p:blipFill>
                <a:blip r:embed="rId80"/>
                <a:stretch>
                  <a:fillRect/>
                </a:stretch>
              </p:blipFill>
              <p:spPr>
                <a:xfrm>
                  <a:off x="6641550" y="2434890"/>
                  <a:ext cx="10872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42" name="墨迹 41">
                  <a:extLst>
                    <a:ext uri="{FF2B5EF4-FFF2-40B4-BE49-F238E27FC236}">
                      <a16:creationId xmlns:a16="http://schemas.microsoft.com/office/drawing/2014/main" id="{854B0716-9ECF-40C9-92CB-2977FC9A91B2}"/>
                    </a:ext>
                  </a:extLst>
                </p14:cNvPr>
                <p14:cNvContentPartPr/>
                <p14:nvPr/>
              </p14:nvContentPartPr>
              <p14:xfrm>
                <a:off x="6820830" y="2307090"/>
                <a:ext cx="108000" cy="38160"/>
              </p14:xfrm>
            </p:contentPart>
          </mc:Choice>
          <mc:Fallback>
            <p:pic>
              <p:nvPicPr>
                <p:cNvPr id="42" name="墨迹 41">
                  <a:extLst>
                    <a:ext uri="{FF2B5EF4-FFF2-40B4-BE49-F238E27FC236}">
                      <a16:creationId xmlns:a16="http://schemas.microsoft.com/office/drawing/2014/main" id="{854B0716-9ECF-40C9-92CB-2977FC9A91B2}"/>
                    </a:ext>
                  </a:extLst>
                </p:cNvPr>
                <p:cNvPicPr/>
                <p:nvPr/>
              </p:nvPicPr>
              <p:blipFill>
                <a:blip r:embed="rId82"/>
                <a:stretch>
                  <a:fillRect/>
                </a:stretch>
              </p:blipFill>
              <p:spPr>
                <a:xfrm>
                  <a:off x="6802830" y="2289450"/>
                  <a:ext cx="14364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43" name="墨迹 42">
                  <a:extLst>
                    <a:ext uri="{FF2B5EF4-FFF2-40B4-BE49-F238E27FC236}">
                      <a16:creationId xmlns:a16="http://schemas.microsoft.com/office/drawing/2014/main" id="{9B5EF2A4-73E6-4049-9AAA-72119BC48084}"/>
                    </a:ext>
                  </a:extLst>
                </p14:cNvPr>
                <p14:cNvContentPartPr/>
                <p14:nvPr/>
              </p14:nvContentPartPr>
              <p14:xfrm>
                <a:off x="6789510" y="2226090"/>
                <a:ext cx="154800" cy="327960"/>
              </p14:xfrm>
            </p:contentPart>
          </mc:Choice>
          <mc:Fallback>
            <p:pic>
              <p:nvPicPr>
                <p:cNvPr id="43" name="墨迹 42">
                  <a:extLst>
                    <a:ext uri="{FF2B5EF4-FFF2-40B4-BE49-F238E27FC236}">
                      <a16:creationId xmlns:a16="http://schemas.microsoft.com/office/drawing/2014/main" id="{9B5EF2A4-73E6-4049-9AAA-72119BC48084}"/>
                    </a:ext>
                  </a:extLst>
                </p:cNvPr>
                <p:cNvPicPr/>
                <p:nvPr/>
              </p:nvPicPr>
              <p:blipFill>
                <a:blip r:embed="rId84"/>
                <a:stretch>
                  <a:fillRect/>
                </a:stretch>
              </p:blipFill>
              <p:spPr>
                <a:xfrm>
                  <a:off x="6771870" y="2208450"/>
                  <a:ext cx="190440" cy="36360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44" name="墨迹 43">
                  <a:extLst>
                    <a:ext uri="{FF2B5EF4-FFF2-40B4-BE49-F238E27FC236}">
                      <a16:creationId xmlns:a16="http://schemas.microsoft.com/office/drawing/2014/main" id="{CC0E8ED1-9609-49D2-B253-21C23BF4E2C0}"/>
                    </a:ext>
                  </a:extLst>
                </p14:cNvPr>
                <p14:cNvContentPartPr/>
                <p14:nvPr/>
              </p14:nvContentPartPr>
              <p14:xfrm>
                <a:off x="6991470" y="2189730"/>
                <a:ext cx="123480" cy="148680"/>
              </p14:xfrm>
            </p:contentPart>
          </mc:Choice>
          <mc:Fallback>
            <p:pic>
              <p:nvPicPr>
                <p:cNvPr id="44" name="墨迹 43">
                  <a:extLst>
                    <a:ext uri="{FF2B5EF4-FFF2-40B4-BE49-F238E27FC236}">
                      <a16:creationId xmlns:a16="http://schemas.microsoft.com/office/drawing/2014/main" id="{CC0E8ED1-9609-49D2-B253-21C23BF4E2C0}"/>
                    </a:ext>
                  </a:extLst>
                </p:cNvPr>
                <p:cNvPicPr/>
                <p:nvPr/>
              </p:nvPicPr>
              <p:blipFill>
                <a:blip r:embed="rId86"/>
                <a:stretch>
                  <a:fillRect/>
                </a:stretch>
              </p:blipFill>
              <p:spPr>
                <a:xfrm>
                  <a:off x="6973830" y="2171730"/>
                  <a:ext cx="15912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45" name="墨迹 44">
                  <a:extLst>
                    <a:ext uri="{FF2B5EF4-FFF2-40B4-BE49-F238E27FC236}">
                      <a16:creationId xmlns:a16="http://schemas.microsoft.com/office/drawing/2014/main" id="{4D6F151D-B1AE-45E6-BEFE-E290E9C07E03}"/>
                    </a:ext>
                  </a:extLst>
                </p14:cNvPr>
                <p14:cNvContentPartPr/>
                <p14:nvPr/>
              </p14:nvContentPartPr>
              <p14:xfrm>
                <a:off x="6963030" y="2377650"/>
                <a:ext cx="173520" cy="198360"/>
              </p14:xfrm>
            </p:contentPart>
          </mc:Choice>
          <mc:Fallback>
            <p:pic>
              <p:nvPicPr>
                <p:cNvPr id="45" name="墨迹 44">
                  <a:extLst>
                    <a:ext uri="{FF2B5EF4-FFF2-40B4-BE49-F238E27FC236}">
                      <a16:creationId xmlns:a16="http://schemas.microsoft.com/office/drawing/2014/main" id="{4D6F151D-B1AE-45E6-BEFE-E290E9C07E03}"/>
                    </a:ext>
                  </a:extLst>
                </p:cNvPr>
                <p:cNvPicPr/>
                <p:nvPr/>
              </p:nvPicPr>
              <p:blipFill>
                <a:blip r:embed="rId88"/>
                <a:stretch>
                  <a:fillRect/>
                </a:stretch>
              </p:blipFill>
              <p:spPr>
                <a:xfrm>
                  <a:off x="6945390" y="2359650"/>
                  <a:ext cx="20916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46" name="墨迹 45">
                  <a:extLst>
                    <a:ext uri="{FF2B5EF4-FFF2-40B4-BE49-F238E27FC236}">
                      <a16:creationId xmlns:a16="http://schemas.microsoft.com/office/drawing/2014/main" id="{C613F564-EBB5-4DDB-A0B0-55BE6566BA9D}"/>
                    </a:ext>
                  </a:extLst>
                </p14:cNvPr>
                <p14:cNvContentPartPr/>
                <p14:nvPr/>
              </p14:nvContentPartPr>
              <p14:xfrm>
                <a:off x="7009110" y="2505090"/>
                <a:ext cx="188280" cy="109080"/>
              </p14:xfrm>
            </p:contentPart>
          </mc:Choice>
          <mc:Fallback>
            <p:pic>
              <p:nvPicPr>
                <p:cNvPr id="46" name="墨迹 45">
                  <a:extLst>
                    <a:ext uri="{FF2B5EF4-FFF2-40B4-BE49-F238E27FC236}">
                      <a16:creationId xmlns:a16="http://schemas.microsoft.com/office/drawing/2014/main" id="{C613F564-EBB5-4DDB-A0B0-55BE6566BA9D}"/>
                    </a:ext>
                  </a:extLst>
                </p:cNvPr>
                <p:cNvPicPr/>
                <p:nvPr/>
              </p:nvPicPr>
              <p:blipFill>
                <a:blip r:embed="rId90"/>
                <a:stretch>
                  <a:fillRect/>
                </a:stretch>
              </p:blipFill>
              <p:spPr>
                <a:xfrm>
                  <a:off x="6991470" y="2487450"/>
                  <a:ext cx="22392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47" name="墨迹 46">
                  <a:extLst>
                    <a:ext uri="{FF2B5EF4-FFF2-40B4-BE49-F238E27FC236}">
                      <a16:creationId xmlns:a16="http://schemas.microsoft.com/office/drawing/2014/main" id="{90DE45CE-F318-4168-853A-3C50DDFFCAC7}"/>
                    </a:ext>
                  </a:extLst>
                </p14:cNvPr>
                <p14:cNvContentPartPr/>
                <p14:nvPr/>
              </p14:nvContentPartPr>
              <p14:xfrm>
                <a:off x="7226190" y="2248410"/>
                <a:ext cx="133560" cy="126720"/>
              </p14:xfrm>
            </p:contentPart>
          </mc:Choice>
          <mc:Fallback>
            <p:pic>
              <p:nvPicPr>
                <p:cNvPr id="47" name="墨迹 46">
                  <a:extLst>
                    <a:ext uri="{FF2B5EF4-FFF2-40B4-BE49-F238E27FC236}">
                      <a16:creationId xmlns:a16="http://schemas.microsoft.com/office/drawing/2014/main" id="{90DE45CE-F318-4168-853A-3C50DDFFCAC7}"/>
                    </a:ext>
                  </a:extLst>
                </p:cNvPr>
                <p:cNvPicPr/>
                <p:nvPr/>
              </p:nvPicPr>
              <p:blipFill>
                <a:blip r:embed="rId92"/>
                <a:stretch>
                  <a:fillRect/>
                </a:stretch>
              </p:blipFill>
              <p:spPr>
                <a:xfrm>
                  <a:off x="7208550" y="2230410"/>
                  <a:ext cx="16920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48" name="墨迹 47">
                  <a:extLst>
                    <a:ext uri="{FF2B5EF4-FFF2-40B4-BE49-F238E27FC236}">
                      <a16:creationId xmlns:a16="http://schemas.microsoft.com/office/drawing/2014/main" id="{E5CAE80C-1485-4012-B9B9-43CA1A5AF5A4}"/>
                    </a:ext>
                  </a:extLst>
                </p14:cNvPr>
                <p14:cNvContentPartPr/>
                <p14:nvPr/>
              </p14:nvContentPartPr>
              <p14:xfrm>
                <a:off x="7207830" y="2434890"/>
                <a:ext cx="181800" cy="34560"/>
              </p14:xfrm>
            </p:contentPart>
          </mc:Choice>
          <mc:Fallback>
            <p:pic>
              <p:nvPicPr>
                <p:cNvPr id="48" name="墨迹 47">
                  <a:extLst>
                    <a:ext uri="{FF2B5EF4-FFF2-40B4-BE49-F238E27FC236}">
                      <a16:creationId xmlns:a16="http://schemas.microsoft.com/office/drawing/2014/main" id="{E5CAE80C-1485-4012-B9B9-43CA1A5AF5A4}"/>
                    </a:ext>
                  </a:extLst>
                </p:cNvPr>
                <p:cNvPicPr/>
                <p:nvPr/>
              </p:nvPicPr>
              <p:blipFill>
                <a:blip r:embed="rId94"/>
                <a:stretch>
                  <a:fillRect/>
                </a:stretch>
              </p:blipFill>
              <p:spPr>
                <a:xfrm>
                  <a:off x="7190190" y="2416890"/>
                  <a:ext cx="21744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49" name="墨迹 48">
                  <a:extLst>
                    <a:ext uri="{FF2B5EF4-FFF2-40B4-BE49-F238E27FC236}">
                      <a16:creationId xmlns:a16="http://schemas.microsoft.com/office/drawing/2014/main" id="{63DA0978-FCCF-4D9B-85E2-2BAA1ECF981C}"/>
                    </a:ext>
                  </a:extLst>
                </p14:cNvPr>
                <p14:cNvContentPartPr/>
                <p14:nvPr/>
              </p14:nvContentPartPr>
              <p14:xfrm>
                <a:off x="7247430" y="2282250"/>
                <a:ext cx="116280" cy="301680"/>
              </p14:xfrm>
            </p:contentPart>
          </mc:Choice>
          <mc:Fallback>
            <p:pic>
              <p:nvPicPr>
                <p:cNvPr id="49" name="墨迹 48">
                  <a:extLst>
                    <a:ext uri="{FF2B5EF4-FFF2-40B4-BE49-F238E27FC236}">
                      <a16:creationId xmlns:a16="http://schemas.microsoft.com/office/drawing/2014/main" id="{63DA0978-FCCF-4D9B-85E2-2BAA1ECF981C}"/>
                    </a:ext>
                  </a:extLst>
                </p:cNvPr>
                <p:cNvPicPr/>
                <p:nvPr/>
              </p:nvPicPr>
              <p:blipFill>
                <a:blip r:embed="rId96"/>
                <a:stretch>
                  <a:fillRect/>
                </a:stretch>
              </p:blipFill>
              <p:spPr>
                <a:xfrm>
                  <a:off x="7229790" y="2264250"/>
                  <a:ext cx="151920" cy="33732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0" name="墨迹 49">
                  <a:extLst>
                    <a:ext uri="{FF2B5EF4-FFF2-40B4-BE49-F238E27FC236}">
                      <a16:creationId xmlns:a16="http://schemas.microsoft.com/office/drawing/2014/main" id="{9341E01D-D476-44A2-8882-9BFB268401A6}"/>
                    </a:ext>
                  </a:extLst>
                </p14:cNvPr>
                <p14:cNvContentPartPr/>
                <p14:nvPr/>
              </p14:nvContentPartPr>
              <p14:xfrm>
                <a:off x="7266510" y="2495370"/>
                <a:ext cx="349920" cy="92520"/>
              </p14:xfrm>
            </p:contentPart>
          </mc:Choice>
          <mc:Fallback>
            <p:pic>
              <p:nvPicPr>
                <p:cNvPr id="50" name="墨迹 49">
                  <a:extLst>
                    <a:ext uri="{FF2B5EF4-FFF2-40B4-BE49-F238E27FC236}">
                      <a16:creationId xmlns:a16="http://schemas.microsoft.com/office/drawing/2014/main" id="{9341E01D-D476-44A2-8882-9BFB268401A6}"/>
                    </a:ext>
                  </a:extLst>
                </p:cNvPr>
                <p:cNvPicPr/>
                <p:nvPr/>
              </p:nvPicPr>
              <p:blipFill>
                <a:blip r:embed="rId98"/>
                <a:stretch>
                  <a:fillRect/>
                </a:stretch>
              </p:blipFill>
              <p:spPr>
                <a:xfrm>
                  <a:off x="7248510" y="2477730"/>
                  <a:ext cx="38556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52" name="墨迹 51">
                  <a:extLst>
                    <a:ext uri="{FF2B5EF4-FFF2-40B4-BE49-F238E27FC236}">
                      <a16:creationId xmlns:a16="http://schemas.microsoft.com/office/drawing/2014/main" id="{0C477D52-14DD-40EC-B101-E072C4B2E250}"/>
                    </a:ext>
                  </a:extLst>
                </p14:cNvPr>
                <p14:cNvContentPartPr/>
                <p14:nvPr/>
              </p14:nvContentPartPr>
              <p14:xfrm>
                <a:off x="7663230" y="2236890"/>
                <a:ext cx="123480" cy="172800"/>
              </p14:xfrm>
            </p:contentPart>
          </mc:Choice>
          <mc:Fallback>
            <p:pic>
              <p:nvPicPr>
                <p:cNvPr id="52" name="墨迹 51">
                  <a:extLst>
                    <a:ext uri="{FF2B5EF4-FFF2-40B4-BE49-F238E27FC236}">
                      <a16:creationId xmlns:a16="http://schemas.microsoft.com/office/drawing/2014/main" id="{0C477D52-14DD-40EC-B101-E072C4B2E250}"/>
                    </a:ext>
                  </a:extLst>
                </p:cNvPr>
                <p:cNvPicPr/>
                <p:nvPr/>
              </p:nvPicPr>
              <p:blipFill>
                <a:blip r:embed="rId100"/>
                <a:stretch>
                  <a:fillRect/>
                </a:stretch>
              </p:blipFill>
              <p:spPr>
                <a:xfrm>
                  <a:off x="7645230" y="2218890"/>
                  <a:ext cx="15912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53" name="墨迹 52">
                  <a:extLst>
                    <a:ext uri="{FF2B5EF4-FFF2-40B4-BE49-F238E27FC236}">
                      <a16:creationId xmlns:a16="http://schemas.microsoft.com/office/drawing/2014/main" id="{01368E26-C557-4B08-8FB8-E42E8F3A7593}"/>
                    </a:ext>
                  </a:extLst>
                </p14:cNvPr>
                <p14:cNvContentPartPr/>
                <p14:nvPr/>
              </p14:nvContentPartPr>
              <p14:xfrm>
                <a:off x="7743150" y="2318970"/>
                <a:ext cx="28800" cy="295200"/>
              </p14:xfrm>
            </p:contentPart>
          </mc:Choice>
          <mc:Fallback>
            <p:pic>
              <p:nvPicPr>
                <p:cNvPr id="53" name="墨迹 52">
                  <a:extLst>
                    <a:ext uri="{FF2B5EF4-FFF2-40B4-BE49-F238E27FC236}">
                      <a16:creationId xmlns:a16="http://schemas.microsoft.com/office/drawing/2014/main" id="{01368E26-C557-4B08-8FB8-E42E8F3A7593}"/>
                    </a:ext>
                  </a:extLst>
                </p:cNvPr>
                <p:cNvPicPr/>
                <p:nvPr/>
              </p:nvPicPr>
              <p:blipFill>
                <a:blip r:embed="rId102"/>
                <a:stretch>
                  <a:fillRect/>
                </a:stretch>
              </p:blipFill>
              <p:spPr>
                <a:xfrm>
                  <a:off x="7725150" y="2300970"/>
                  <a:ext cx="64440" cy="33084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54" name="墨迹 53">
                  <a:extLst>
                    <a:ext uri="{FF2B5EF4-FFF2-40B4-BE49-F238E27FC236}">
                      <a16:creationId xmlns:a16="http://schemas.microsoft.com/office/drawing/2014/main" id="{3017A8A1-A607-4A76-B1E2-4DD4CA9E5E16}"/>
                    </a:ext>
                  </a:extLst>
                </p14:cNvPr>
                <p14:cNvContentPartPr/>
                <p14:nvPr/>
              </p14:nvContentPartPr>
              <p14:xfrm>
                <a:off x="7663590" y="2406090"/>
                <a:ext cx="102600" cy="186840"/>
              </p14:xfrm>
            </p:contentPart>
          </mc:Choice>
          <mc:Fallback>
            <p:pic>
              <p:nvPicPr>
                <p:cNvPr id="54" name="墨迹 53">
                  <a:extLst>
                    <a:ext uri="{FF2B5EF4-FFF2-40B4-BE49-F238E27FC236}">
                      <a16:creationId xmlns:a16="http://schemas.microsoft.com/office/drawing/2014/main" id="{3017A8A1-A607-4A76-B1E2-4DD4CA9E5E16}"/>
                    </a:ext>
                  </a:extLst>
                </p:cNvPr>
                <p:cNvPicPr/>
                <p:nvPr/>
              </p:nvPicPr>
              <p:blipFill>
                <a:blip r:embed="rId104"/>
                <a:stretch>
                  <a:fillRect/>
                </a:stretch>
              </p:blipFill>
              <p:spPr>
                <a:xfrm>
                  <a:off x="7645950" y="2388450"/>
                  <a:ext cx="13824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55" name="墨迹 54">
                  <a:extLst>
                    <a:ext uri="{FF2B5EF4-FFF2-40B4-BE49-F238E27FC236}">
                      <a16:creationId xmlns:a16="http://schemas.microsoft.com/office/drawing/2014/main" id="{0BD274DC-9633-4461-AD0C-2CA5F9C421E6}"/>
                    </a:ext>
                  </a:extLst>
                </p14:cNvPr>
                <p14:cNvContentPartPr/>
                <p14:nvPr/>
              </p14:nvContentPartPr>
              <p14:xfrm>
                <a:off x="7776630" y="2412930"/>
                <a:ext cx="12600" cy="83880"/>
              </p14:xfrm>
            </p:contentPart>
          </mc:Choice>
          <mc:Fallback>
            <p:pic>
              <p:nvPicPr>
                <p:cNvPr id="55" name="墨迹 54">
                  <a:extLst>
                    <a:ext uri="{FF2B5EF4-FFF2-40B4-BE49-F238E27FC236}">
                      <a16:creationId xmlns:a16="http://schemas.microsoft.com/office/drawing/2014/main" id="{0BD274DC-9633-4461-AD0C-2CA5F9C421E6}"/>
                    </a:ext>
                  </a:extLst>
                </p:cNvPr>
                <p:cNvPicPr/>
                <p:nvPr/>
              </p:nvPicPr>
              <p:blipFill>
                <a:blip r:embed="rId106"/>
                <a:stretch>
                  <a:fillRect/>
                </a:stretch>
              </p:blipFill>
              <p:spPr>
                <a:xfrm>
                  <a:off x="7758990" y="2394930"/>
                  <a:ext cx="4824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56" name="墨迹 55">
                  <a:extLst>
                    <a:ext uri="{FF2B5EF4-FFF2-40B4-BE49-F238E27FC236}">
                      <a16:creationId xmlns:a16="http://schemas.microsoft.com/office/drawing/2014/main" id="{2FE57AC3-ECB9-444C-B3FA-EA283851F658}"/>
                    </a:ext>
                  </a:extLst>
                </p14:cNvPr>
                <p14:cNvContentPartPr/>
                <p14:nvPr/>
              </p14:nvContentPartPr>
              <p14:xfrm>
                <a:off x="7799310" y="2397090"/>
                <a:ext cx="127440" cy="95040"/>
              </p14:xfrm>
            </p:contentPart>
          </mc:Choice>
          <mc:Fallback>
            <p:pic>
              <p:nvPicPr>
                <p:cNvPr id="56" name="墨迹 55">
                  <a:extLst>
                    <a:ext uri="{FF2B5EF4-FFF2-40B4-BE49-F238E27FC236}">
                      <a16:creationId xmlns:a16="http://schemas.microsoft.com/office/drawing/2014/main" id="{2FE57AC3-ECB9-444C-B3FA-EA283851F658}"/>
                    </a:ext>
                  </a:extLst>
                </p:cNvPr>
                <p:cNvPicPr/>
                <p:nvPr/>
              </p:nvPicPr>
              <p:blipFill>
                <a:blip r:embed="rId108"/>
                <a:stretch>
                  <a:fillRect/>
                </a:stretch>
              </p:blipFill>
              <p:spPr>
                <a:xfrm>
                  <a:off x="7781310" y="2379450"/>
                  <a:ext cx="16308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57" name="墨迹 56">
                  <a:extLst>
                    <a:ext uri="{FF2B5EF4-FFF2-40B4-BE49-F238E27FC236}">
                      <a16:creationId xmlns:a16="http://schemas.microsoft.com/office/drawing/2014/main" id="{3635F6A8-3A66-4BDD-83F2-418C6E6416C3}"/>
                    </a:ext>
                  </a:extLst>
                </p14:cNvPr>
                <p14:cNvContentPartPr/>
                <p14:nvPr/>
              </p14:nvContentPartPr>
              <p14:xfrm>
                <a:off x="7955190" y="2231850"/>
                <a:ext cx="101520" cy="352800"/>
              </p14:xfrm>
            </p:contentPart>
          </mc:Choice>
          <mc:Fallback>
            <p:pic>
              <p:nvPicPr>
                <p:cNvPr id="57" name="墨迹 56">
                  <a:extLst>
                    <a:ext uri="{FF2B5EF4-FFF2-40B4-BE49-F238E27FC236}">
                      <a16:creationId xmlns:a16="http://schemas.microsoft.com/office/drawing/2014/main" id="{3635F6A8-3A66-4BDD-83F2-418C6E6416C3}"/>
                    </a:ext>
                  </a:extLst>
                </p:cNvPr>
                <p:cNvPicPr/>
                <p:nvPr/>
              </p:nvPicPr>
              <p:blipFill>
                <a:blip r:embed="rId110"/>
                <a:stretch>
                  <a:fillRect/>
                </a:stretch>
              </p:blipFill>
              <p:spPr>
                <a:xfrm>
                  <a:off x="7937190" y="2214210"/>
                  <a:ext cx="137160" cy="38844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58" name="墨迹 57">
                  <a:extLst>
                    <a:ext uri="{FF2B5EF4-FFF2-40B4-BE49-F238E27FC236}">
                      <a16:creationId xmlns:a16="http://schemas.microsoft.com/office/drawing/2014/main" id="{45CF585C-2C1E-4C80-A834-D11BFD072866}"/>
                    </a:ext>
                  </a:extLst>
                </p14:cNvPr>
                <p14:cNvContentPartPr/>
                <p14:nvPr/>
              </p14:nvContentPartPr>
              <p14:xfrm>
                <a:off x="8113590" y="2352450"/>
                <a:ext cx="24120" cy="52920"/>
              </p14:xfrm>
            </p:contentPart>
          </mc:Choice>
          <mc:Fallback>
            <p:pic>
              <p:nvPicPr>
                <p:cNvPr id="58" name="墨迹 57">
                  <a:extLst>
                    <a:ext uri="{FF2B5EF4-FFF2-40B4-BE49-F238E27FC236}">
                      <a16:creationId xmlns:a16="http://schemas.microsoft.com/office/drawing/2014/main" id="{45CF585C-2C1E-4C80-A834-D11BFD072866}"/>
                    </a:ext>
                  </a:extLst>
                </p:cNvPr>
                <p:cNvPicPr/>
                <p:nvPr/>
              </p:nvPicPr>
              <p:blipFill>
                <a:blip r:embed="rId112"/>
                <a:stretch>
                  <a:fillRect/>
                </a:stretch>
              </p:blipFill>
              <p:spPr>
                <a:xfrm>
                  <a:off x="8095950" y="2334810"/>
                  <a:ext cx="5976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59" name="墨迹 58">
                  <a:extLst>
                    <a:ext uri="{FF2B5EF4-FFF2-40B4-BE49-F238E27FC236}">
                      <a16:creationId xmlns:a16="http://schemas.microsoft.com/office/drawing/2014/main" id="{6294A963-78CF-4E85-8B76-F1E93C86865C}"/>
                    </a:ext>
                  </a:extLst>
                </p14:cNvPr>
                <p14:cNvContentPartPr/>
                <p14:nvPr/>
              </p14:nvContentPartPr>
              <p14:xfrm>
                <a:off x="8153190" y="2177490"/>
                <a:ext cx="78120" cy="240840"/>
              </p14:xfrm>
            </p:contentPart>
          </mc:Choice>
          <mc:Fallback>
            <p:pic>
              <p:nvPicPr>
                <p:cNvPr id="59" name="墨迹 58">
                  <a:extLst>
                    <a:ext uri="{FF2B5EF4-FFF2-40B4-BE49-F238E27FC236}">
                      <a16:creationId xmlns:a16="http://schemas.microsoft.com/office/drawing/2014/main" id="{6294A963-78CF-4E85-8B76-F1E93C86865C}"/>
                    </a:ext>
                  </a:extLst>
                </p:cNvPr>
                <p:cNvPicPr/>
                <p:nvPr/>
              </p:nvPicPr>
              <p:blipFill>
                <a:blip r:embed="rId114"/>
                <a:stretch>
                  <a:fillRect/>
                </a:stretch>
              </p:blipFill>
              <p:spPr>
                <a:xfrm>
                  <a:off x="8135550" y="2159850"/>
                  <a:ext cx="113760" cy="27648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60" name="墨迹 59">
                  <a:extLst>
                    <a:ext uri="{FF2B5EF4-FFF2-40B4-BE49-F238E27FC236}">
                      <a16:creationId xmlns:a16="http://schemas.microsoft.com/office/drawing/2014/main" id="{A1E8F993-A007-4475-9884-3610AAC2E74F}"/>
                    </a:ext>
                  </a:extLst>
                </p14:cNvPr>
                <p14:cNvContentPartPr/>
                <p14:nvPr/>
              </p14:nvContentPartPr>
              <p14:xfrm>
                <a:off x="8171190" y="2357490"/>
                <a:ext cx="119880" cy="44640"/>
              </p14:xfrm>
            </p:contentPart>
          </mc:Choice>
          <mc:Fallback>
            <p:pic>
              <p:nvPicPr>
                <p:cNvPr id="60" name="墨迹 59">
                  <a:extLst>
                    <a:ext uri="{FF2B5EF4-FFF2-40B4-BE49-F238E27FC236}">
                      <a16:creationId xmlns:a16="http://schemas.microsoft.com/office/drawing/2014/main" id="{A1E8F993-A007-4475-9884-3610AAC2E74F}"/>
                    </a:ext>
                  </a:extLst>
                </p:cNvPr>
                <p:cNvPicPr/>
                <p:nvPr/>
              </p:nvPicPr>
              <p:blipFill>
                <a:blip r:embed="rId116"/>
                <a:stretch>
                  <a:fillRect/>
                </a:stretch>
              </p:blipFill>
              <p:spPr>
                <a:xfrm>
                  <a:off x="8153190" y="2339490"/>
                  <a:ext cx="15552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61" name="墨迹 60">
                  <a:extLst>
                    <a:ext uri="{FF2B5EF4-FFF2-40B4-BE49-F238E27FC236}">
                      <a16:creationId xmlns:a16="http://schemas.microsoft.com/office/drawing/2014/main" id="{2F9AE70C-1631-481C-B0DC-4A13F84003A3}"/>
                    </a:ext>
                  </a:extLst>
                </p14:cNvPr>
                <p14:cNvContentPartPr/>
                <p14:nvPr/>
              </p14:nvContentPartPr>
              <p14:xfrm>
                <a:off x="8174790" y="2392770"/>
                <a:ext cx="74160" cy="262800"/>
              </p14:xfrm>
            </p:contentPart>
          </mc:Choice>
          <mc:Fallback>
            <p:pic>
              <p:nvPicPr>
                <p:cNvPr id="61" name="墨迹 60">
                  <a:extLst>
                    <a:ext uri="{FF2B5EF4-FFF2-40B4-BE49-F238E27FC236}">
                      <a16:creationId xmlns:a16="http://schemas.microsoft.com/office/drawing/2014/main" id="{2F9AE70C-1631-481C-B0DC-4A13F84003A3}"/>
                    </a:ext>
                  </a:extLst>
                </p:cNvPr>
                <p:cNvPicPr/>
                <p:nvPr/>
              </p:nvPicPr>
              <p:blipFill>
                <a:blip r:embed="rId118"/>
                <a:stretch>
                  <a:fillRect/>
                </a:stretch>
              </p:blipFill>
              <p:spPr>
                <a:xfrm>
                  <a:off x="8156790" y="2375130"/>
                  <a:ext cx="10980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62" name="墨迹 61">
                  <a:extLst>
                    <a:ext uri="{FF2B5EF4-FFF2-40B4-BE49-F238E27FC236}">
                      <a16:creationId xmlns:a16="http://schemas.microsoft.com/office/drawing/2014/main" id="{A863AD48-FAC0-40D7-A02C-B847B2983E36}"/>
                    </a:ext>
                  </a:extLst>
                </p14:cNvPr>
                <p14:cNvContentPartPr/>
                <p14:nvPr/>
              </p14:nvContentPartPr>
              <p14:xfrm>
                <a:off x="8288550" y="2261730"/>
                <a:ext cx="123480" cy="187920"/>
              </p14:xfrm>
            </p:contentPart>
          </mc:Choice>
          <mc:Fallback>
            <p:pic>
              <p:nvPicPr>
                <p:cNvPr id="62" name="墨迹 61">
                  <a:extLst>
                    <a:ext uri="{FF2B5EF4-FFF2-40B4-BE49-F238E27FC236}">
                      <a16:creationId xmlns:a16="http://schemas.microsoft.com/office/drawing/2014/main" id="{A863AD48-FAC0-40D7-A02C-B847B2983E36}"/>
                    </a:ext>
                  </a:extLst>
                </p:cNvPr>
                <p:cNvPicPr/>
                <p:nvPr/>
              </p:nvPicPr>
              <p:blipFill>
                <a:blip r:embed="rId120"/>
                <a:stretch>
                  <a:fillRect/>
                </a:stretch>
              </p:blipFill>
              <p:spPr>
                <a:xfrm>
                  <a:off x="8270910" y="2244090"/>
                  <a:ext cx="15912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63" name="墨迹 62">
                  <a:extLst>
                    <a:ext uri="{FF2B5EF4-FFF2-40B4-BE49-F238E27FC236}">
                      <a16:creationId xmlns:a16="http://schemas.microsoft.com/office/drawing/2014/main" id="{5C51D1BA-F60E-4637-A805-C4D3BABEE1B1}"/>
                    </a:ext>
                  </a:extLst>
                </p14:cNvPr>
                <p14:cNvContentPartPr/>
                <p14:nvPr/>
              </p14:nvContentPartPr>
              <p14:xfrm>
                <a:off x="8310510" y="2361450"/>
                <a:ext cx="143280" cy="279720"/>
              </p14:xfrm>
            </p:contentPart>
          </mc:Choice>
          <mc:Fallback>
            <p:pic>
              <p:nvPicPr>
                <p:cNvPr id="63" name="墨迹 62">
                  <a:extLst>
                    <a:ext uri="{FF2B5EF4-FFF2-40B4-BE49-F238E27FC236}">
                      <a16:creationId xmlns:a16="http://schemas.microsoft.com/office/drawing/2014/main" id="{5C51D1BA-F60E-4637-A805-C4D3BABEE1B1}"/>
                    </a:ext>
                  </a:extLst>
                </p:cNvPr>
                <p:cNvPicPr/>
                <p:nvPr/>
              </p:nvPicPr>
              <p:blipFill>
                <a:blip r:embed="rId122"/>
                <a:stretch>
                  <a:fillRect/>
                </a:stretch>
              </p:blipFill>
              <p:spPr>
                <a:xfrm>
                  <a:off x="8292870" y="2343810"/>
                  <a:ext cx="178920" cy="31536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19456" name="墨迹 19455">
                  <a:extLst>
                    <a:ext uri="{FF2B5EF4-FFF2-40B4-BE49-F238E27FC236}">
                      <a16:creationId xmlns:a16="http://schemas.microsoft.com/office/drawing/2014/main" id="{95591F08-EB42-4C29-98D9-A42C185C245A}"/>
                    </a:ext>
                  </a:extLst>
                </p14:cNvPr>
                <p14:cNvContentPartPr/>
                <p14:nvPr/>
              </p14:nvContentPartPr>
              <p14:xfrm>
                <a:off x="8480070" y="2223570"/>
                <a:ext cx="165960" cy="152640"/>
              </p14:xfrm>
            </p:contentPart>
          </mc:Choice>
          <mc:Fallback>
            <p:pic>
              <p:nvPicPr>
                <p:cNvPr id="19456" name="墨迹 19455">
                  <a:extLst>
                    <a:ext uri="{FF2B5EF4-FFF2-40B4-BE49-F238E27FC236}">
                      <a16:creationId xmlns:a16="http://schemas.microsoft.com/office/drawing/2014/main" id="{95591F08-EB42-4C29-98D9-A42C185C245A}"/>
                    </a:ext>
                  </a:extLst>
                </p:cNvPr>
                <p:cNvPicPr/>
                <p:nvPr/>
              </p:nvPicPr>
              <p:blipFill>
                <a:blip r:embed="rId124"/>
                <a:stretch>
                  <a:fillRect/>
                </a:stretch>
              </p:blipFill>
              <p:spPr>
                <a:xfrm>
                  <a:off x="8462070" y="2205930"/>
                  <a:ext cx="20160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19458" name="墨迹 19457">
                  <a:extLst>
                    <a:ext uri="{FF2B5EF4-FFF2-40B4-BE49-F238E27FC236}">
                      <a16:creationId xmlns:a16="http://schemas.microsoft.com/office/drawing/2014/main" id="{4BB35910-E91D-40F4-9DF8-D69CB6155DE1}"/>
                    </a:ext>
                  </a:extLst>
                </p14:cNvPr>
                <p14:cNvContentPartPr/>
                <p14:nvPr/>
              </p14:nvContentPartPr>
              <p14:xfrm>
                <a:off x="8491590" y="2358570"/>
                <a:ext cx="189000" cy="378000"/>
              </p14:xfrm>
            </p:contentPart>
          </mc:Choice>
          <mc:Fallback>
            <p:pic>
              <p:nvPicPr>
                <p:cNvPr id="19458" name="墨迹 19457">
                  <a:extLst>
                    <a:ext uri="{FF2B5EF4-FFF2-40B4-BE49-F238E27FC236}">
                      <a16:creationId xmlns:a16="http://schemas.microsoft.com/office/drawing/2014/main" id="{4BB35910-E91D-40F4-9DF8-D69CB6155DE1}"/>
                    </a:ext>
                  </a:extLst>
                </p:cNvPr>
                <p:cNvPicPr/>
                <p:nvPr/>
              </p:nvPicPr>
              <p:blipFill>
                <a:blip r:embed="rId126"/>
                <a:stretch>
                  <a:fillRect/>
                </a:stretch>
              </p:blipFill>
              <p:spPr>
                <a:xfrm>
                  <a:off x="8473950" y="2340570"/>
                  <a:ext cx="224640" cy="413640"/>
                </a:xfrm>
                <a:prstGeom prst="rect">
                  <a:avLst/>
                </a:prstGeom>
              </p:spPr>
            </p:pic>
          </mc:Fallback>
        </mc:AlternateContent>
      </p:grpSp>
      <p:grpSp>
        <p:nvGrpSpPr>
          <p:cNvPr id="19476" name="组合 19475">
            <a:extLst>
              <a:ext uri="{FF2B5EF4-FFF2-40B4-BE49-F238E27FC236}">
                <a16:creationId xmlns:a16="http://schemas.microsoft.com/office/drawing/2014/main" id="{6FC9E0B0-BFE5-41FB-A1BE-476E62095079}"/>
              </a:ext>
            </a:extLst>
          </p:cNvPr>
          <p:cNvGrpSpPr/>
          <p:nvPr/>
        </p:nvGrpSpPr>
        <p:grpSpPr>
          <a:xfrm>
            <a:off x="1998990" y="5979090"/>
            <a:ext cx="728640" cy="509760"/>
            <a:chOff x="1998990" y="5979090"/>
            <a:chExt cx="728640" cy="509760"/>
          </a:xfrm>
        </p:grpSpPr>
        <mc:AlternateContent xmlns:mc="http://schemas.openxmlformats.org/markup-compatibility/2006">
          <mc:Choice xmlns:p14="http://schemas.microsoft.com/office/powerpoint/2010/main" Requires="p14">
            <p:contentPart p14:bwMode="auto" r:id="rId127">
              <p14:nvContentPartPr>
                <p14:cNvPr id="19460" name="墨迹 19459">
                  <a:extLst>
                    <a:ext uri="{FF2B5EF4-FFF2-40B4-BE49-F238E27FC236}">
                      <a16:creationId xmlns:a16="http://schemas.microsoft.com/office/drawing/2014/main" id="{DBCB24D6-1CBD-4B96-93D0-186EE412CEC8}"/>
                    </a:ext>
                  </a:extLst>
                </p14:cNvPr>
                <p14:cNvContentPartPr/>
                <p14:nvPr/>
              </p14:nvContentPartPr>
              <p14:xfrm>
                <a:off x="1998990" y="6102210"/>
                <a:ext cx="62280" cy="16920"/>
              </p14:xfrm>
            </p:contentPart>
          </mc:Choice>
          <mc:Fallback>
            <p:pic>
              <p:nvPicPr>
                <p:cNvPr id="19460" name="墨迹 19459">
                  <a:extLst>
                    <a:ext uri="{FF2B5EF4-FFF2-40B4-BE49-F238E27FC236}">
                      <a16:creationId xmlns:a16="http://schemas.microsoft.com/office/drawing/2014/main" id="{DBCB24D6-1CBD-4B96-93D0-186EE412CEC8}"/>
                    </a:ext>
                  </a:extLst>
                </p:cNvPr>
                <p:cNvPicPr/>
                <p:nvPr/>
              </p:nvPicPr>
              <p:blipFill>
                <a:blip r:embed="rId128"/>
                <a:stretch>
                  <a:fillRect/>
                </a:stretch>
              </p:blipFill>
              <p:spPr>
                <a:xfrm>
                  <a:off x="1981350" y="6084210"/>
                  <a:ext cx="9792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19461" name="墨迹 19460">
                  <a:extLst>
                    <a:ext uri="{FF2B5EF4-FFF2-40B4-BE49-F238E27FC236}">
                      <a16:creationId xmlns:a16="http://schemas.microsoft.com/office/drawing/2014/main" id="{C370BDD3-C0E5-4DAB-84E5-095957C92AD9}"/>
                    </a:ext>
                  </a:extLst>
                </p14:cNvPr>
                <p14:cNvContentPartPr/>
                <p14:nvPr/>
              </p14:nvContentPartPr>
              <p14:xfrm>
                <a:off x="2001870" y="5979090"/>
                <a:ext cx="144360" cy="439200"/>
              </p14:xfrm>
            </p:contentPart>
          </mc:Choice>
          <mc:Fallback>
            <p:pic>
              <p:nvPicPr>
                <p:cNvPr id="19461" name="墨迹 19460">
                  <a:extLst>
                    <a:ext uri="{FF2B5EF4-FFF2-40B4-BE49-F238E27FC236}">
                      <a16:creationId xmlns:a16="http://schemas.microsoft.com/office/drawing/2014/main" id="{C370BDD3-C0E5-4DAB-84E5-095957C92AD9}"/>
                    </a:ext>
                  </a:extLst>
                </p:cNvPr>
                <p:cNvPicPr/>
                <p:nvPr/>
              </p:nvPicPr>
              <p:blipFill>
                <a:blip r:embed="rId130"/>
                <a:stretch>
                  <a:fillRect/>
                </a:stretch>
              </p:blipFill>
              <p:spPr>
                <a:xfrm>
                  <a:off x="1984230" y="5961090"/>
                  <a:ext cx="180000" cy="47484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19462" name="墨迹 19461">
                  <a:extLst>
                    <a:ext uri="{FF2B5EF4-FFF2-40B4-BE49-F238E27FC236}">
                      <a16:creationId xmlns:a16="http://schemas.microsoft.com/office/drawing/2014/main" id="{42D5D40A-39D0-4D09-8FEA-CE593A63B49F}"/>
                    </a:ext>
                  </a:extLst>
                </p14:cNvPr>
                <p14:cNvContentPartPr/>
                <p14:nvPr/>
              </p14:nvContentPartPr>
              <p14:xfrm>
                <a:off x="2164230" y="6059370"/>
                <a:ext cx="139320" cy="73800"/>
              </p14:xfrm>
            </p:contentPart>
          </mc:Choice>
          <mc:Fallback>
            <p:pic>
              <p:nvPicPr>
                <p:cNvPr id="19462" name="墨迹 19461">
                  <a:extLst>
                    <a:ext uri="{FF2B5EF4-FFF2-40B4-BE49-F238E27FC236}">
                      <a16:creationId xmlns:a16="http://schemas.microsoft.com/office/drawing/2014/main" id="{42D5D40A-39D0-4D09-8FEA-CE593A63B49F}"/>
                    </a:ext>
                  </a:extLst>
                </p:cNvPr>
                <p:cNvPicPr/>
                <p:nvPr/>
              </p:nvPicPr>
              <p:blipFill>
                <a:blip r:embed="rId132"/>
                <a:stretch>
                  <a:fillRect/>
                </a:stretch>
              </p:blipFill>
              <p:spPr>
                <a:xfrm>
                  <a:off x="2146230" y="6041730"/>
                  <a:ext cx="17496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19463" name="墨迹 19462">
                  <a:extLst>
                    <a:ext uri="{FF2B5EF4-FFF2-40B4-BE49-F238E27FC236}">
                      <a16:creationId xmlns:a16="http://schemas.microsoft.com/office/drawing/2014/main" id="{FE31BD73-C4EF-4E37-A524-107333E31AD0}"/>
                    </a:ext>
                  </a:extLst>
                </p14:cNvPr>
                <p14:cNvContentPartPr/>
                <p14:nvPr/>
              </p14:nvContentPartPr>
              <p14:xfrm>
                <a:off x="2096550" y="6083850"/>
                <a:ext cx="185400" cy="326160"/>
              </p14:xfrm>
            </p:contentPart>
          </mc:Choice>
          <mc:Fallback>
            <p:pic>
              <p:nvPicPr>
                <p:cNvPr id="19463" name="墨迹 19462">
                  <a:extLst>
                    <a:ext uri="{FF2B5EF4-FFF2-40B4-BE49-F238E27FC236}">
                      <a16:creationId xmlns:a16="http://schemas.microsoft.com/office/drawing/2014/main" id="{FE31BD73-C4EF-4E37-A524-107333E31AD0}"/>
                    </a:ext>
                  </a:extLst>
                </p:cNvPr>
                <p:cNvPicPr/>
                <p:nvPr/>
              </p:nvPicPr>
              <p:blipFill>
                <a:blip r:embed="rId134"/>
                <a:stretch>
                  <a:fillRect/>
                </a:stretch>
              </p:blipFill>
              <p:spPr>
                <a:xfrm>
                  <a:off x="2078910" y="6065850"/>
                  <a:ext cx="221040" cy="36180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19464" name="墨迹 19463">
                  <a:extLst>
                    <a:ext uri="{FF2B5EF4-FFF2-40B4-BE49-F238E27FC236}">
                      <a16:creationId xmlns:a16="http://schemas.microsoft.com/office/drawing/2014/main" id="{F38A504A-5A02-40A9-8F87-BF8ADC2C5FD9}"/>
                    </a:ext>
                  </a:extLst>
                </p14:cNvPr>
                <p14:cNvContentPartPr/>
                <p14:nvPr/>
              </p14:nvContentPartPr>
              <p14:xfrm>
                <a:off x="2523150" y="6038850"/>
                <a:ext cx="162360" cy="26280"/>
              </p14:xfrm>
            </p:contentPart>
          </mc:Choice>
          <mc:Fallback>
            <p:pic>
              <p:nvPicPr>
                <p:cNvPr id="19464" name="墨迹 19463">
                  <a:extLst>
                    <a:ext uri="{FF2B5EF4-FFF2-40B4-BE49-F238E27FC236}">
                      <a16:creationId xmlns:a16="http://schemas.microsoft.com/office/drawing/2014/main" id="{F38A504A-5A02-40A9-8F87-BF8ADC2C5FD9}"/>
                    </a:ext>
                  </a:extLst>
                </p:cNvPr>
                <p:cNvPicPr/>
                <p:nvPr/>
              </p:nvPicPr>
              <p:blipFill>
                <a:blip r:embed="rId136"/>
                <a:stretch>
                  <a:fillRect/>
                </a:stretch>
              </p:blipFill>
              <p:spPr>
                <a:xfrm>
                  <a:off x="2505150" y="6020850"/>
                  <a:ext cx="19800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19465" name="墨迹 19464">
                  <a:extLst>
                    <a:ext uri="{FF2B5EF4-FFF2-40B4-BE49-F238E27FC236}">
                      <a16:creationId xmlns:a16="http://schemas.microsoft.com/office/drawing/2014/main" id="{F8AF8A38-73B3-4B9C-AC7F-F91FA23BE955}"/>
                    </a:ext>
                  </a:extLst>
                </p14:cNvPr>
                <p14:cNvContentPartPr/>
                <p14:nvPr/>
              </p14:nvContentPartPr>
              <p14:xfrm>
                <a:off x="2455470" y="6156930"/>
                <a:ext cx="272160" cy="29880"/>
              </p14:xfrm>
            </p:contentPart>
          </mc:Choice>
          <mc:Fallback>
            <p:pic>
              <p:nvPicPr>
                <p:cNvPr id="19465" name="墨迹 19464">
                  <a:extLst>
                    <a:ext uri="{FF2B5EF4-FFF2-40B4-BE49-F238E27FC236}">
                      <a16:creationId xmlns:a16="http://schemas.microsoft.com/office/drawing/2014/main" id="{F8AF8A38-73B3-4B9C-AC7F-F91FA23BE955}"/>
                    </a:ext>
                  </a:extLst>
                </p:cNvPr>
                <p:cNvPicPr/>
                <p:nvPr/>
              </p:nvPicPr>
              <p:blipFill>
                <a:blip r:embed="rId138"/>
                <a:stretch>
                  <a:fillRect/>
                </a:stretch>
              </p:blipFill>
              <p:spPr>
                <a:xfrm>
                  <a:off x="2437830" y="6139290"/>
                  <a:ext cx="30780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19466" name="墨迹 19465">
                  <a:extLst>
                    <a:ext uri="{FF2B5EF4-FFF2-40B4-BE49-F238E27FC236}">
                      <a16:creationId xmlns:a16="http://schemas.microsoft.com/office/drawing/2014/main" id="{CA6E45E5-A129-4819-B18B-3D8E413EBAF0}"/>
                    </a:ext>
                  </a:extLst>
                </p14:cNvPr>
                <p14:cNvContentPartPr/>
                <p14:nvPr/>
              </p14:nvContentPartPr>
              <p14:xfrm>
                <a:off x="2573190" y="6110130"/>
                <a:ext cx="27000" cy="160200"/>
              </p14:xfrm>
            </p:contentPart>
          </mc:Choice>
          <mc:Fallback>
            <p:pic>
              <p:nvPicPr>
                <p:cNvPr id="19466" name="墨迹 19465">
                  <a:extLst>
                    <a:ext uri="{FF2B5EF4-FFF2-40B4-BE49-F238E27FC236}">
                      <a16:creationId xmlns:a16="http://schemas.microsoft.com/office/drawing/2014/main" id="{CA6E45E5-A129-4819-B18B-3D8E413EBAF0}"/>
                    </a:ext>
                  </a:extLst>
                </p:cNvPr>
                <p:cNvPicPr/>
                <p:nvPr/>
              </p:nvPicPr>
              <p:blipFill>
                <a:blip r:embed="rId140"/>
                <a:stretch>
                  <a:fillRect/>
                </a:stretch>
              </p:blipFill>
              <p:spPr>
                <a:xfrm>
                  <a:off x="2555190" y="6092130"/>
                  <a:ext cx="6264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19467" name="墨迹 19466">
                  <a:extLst>
                    <a:ext uri="{FF2B5EF4-FFF2-40B4-BE49-F238E27FC236}">
                      <a16:creationId xmlns:a16="http://schemas.microsoft.com/office/drawing/2014/main" id="{4C51944F-88F4-473D-93B4-A185601DF04F}"/>
                    </a:ext>
                  </a:extLst>
                </p14:cNvPr>
                <p14:cNvContentPartPr/>
                <p14:nvPr/>
              </p14:nvContentPartPr>
              <p14:xfrm>
                <a:off x="2641230" y="6105810"/>
                <a:ext cx="50400" cy="383040"/>
              </p14:xfrm>
            </p:contentPart>
          </mc:Choice>
          <mc:Fallback>
            <p:pic>
              <p:nvPicPr>
                <p:cNvPr id="19467" name="墨迹 19466">
                  <a:extLst>
                    <a:ext uri="{FF2B5EF4-FFF2-40B4-BE49-F238E27FC236}">
                      <a16:creationId xmlns:a16="http://schemas.microsoft.com/office/drawing/2014/main" id="{4C51944F-88F4-473D-93B4-A185601DF04F}"/>
                    </a:ext>
                  </a:extLst>
                </p:cNvPr>
                <p:cNvPicPr/>
                <p:nvPr/>
              </p:nvPicPr>
              <p:blipFill>
                <a:blip r:embed="rId142"/>
                <a:stretch>
                  <a:fillRect/>
                </a:stretch>
              </p:blipFill>
              <p:spPr>
                <a:xfrm>
                  <a:off x="2623590" y="6088170"/>
                  <a:ext cx="86040" cy="418680"/>
                </a:xfrm>
                <a:prstGeom prst="rect">
                  <a:avLst/>
                </a:prstGeom>
              </p:spPr>
            </p:pic>
          </mc:Fallback>
        </mc:AlternateContent>
      </p:grpSp>
      <p:grpSp>
        <p:nvGrpSpPr>
          <p:cNvPr id="19496" name="组合 19495">
            <a:extLst>
              <a:ext uri="{FF2B5EF4-FFF2-40B4-BE49-F238E27FC236}">
                <a16:creationId xmlns:a16="http://schemas.microsoft.com/office/drawing/2014/main" id="{072C3049-5B9C-4E80-9DBD-33DEBA2FBCAA}"/>
              </a:ext>
            </a:extLst>
          </p:cNvPr>
          <p:cNvGrpSpPr/>
          <p:nvPr/>
        </p:nvGrpSpPr>
        <p:grpSpPr>
          <a:xfrm>
            <a:off x="2926350" y="5948850"/>
            <a:ext cx="1950840" cy="649440"/>
            <a:chOff x="2926350" y="5948850"/>
            <a:chExt cx="1950840" cy="649440"/>
          </a:xfrm>
        </p:grpSpPr>
        <mc:AlternateContent xmlns:mc="http://schemas.openxmlformats.org/markup-compatibility/2006">
          <mc:Choice xmlns:p14="http://schemas.microsoft.com/office/powerpoint/2010/main" Requires="p14">
            <p:contentPart p14:bwMode="auto" r:id="rId143">
              <p14:nvContentPartPr>
                <p14:cNvPr id="19468" name="墨迹 19467">
                  <a:extLst>
                    <a:ext uri="{FF2B5EF4-FFF2-40B4-BE49-F238E27FC236}">
                      <a16:creationId xmlns:a16="http://schemas.microsoft.com/office/drawing/2014/main" id="{42AC97B7-7E1B-4F54-9F63-60008CEDE0E6}"/>
                    </a:ext>
                  </a:extLst>
                </p14:cNvPr>
                <p14:cNvContentPartPr/>
                <p14:nvPr/>
              </p14:nvContentPartPr>
              <p14:xfrm>
                <a:off x="3032190" y="5958930"/>
                <a:ext cx="7920" cy="487440"/>
              </p14:xfrm>
            </p:contentPart>
          </mc:Choice>
          <mc:Fallback>
            <p:pic>
              <p:nvPicPr>
                <p:cNvPr id="19468" name="墨迹 19467">
                  <a:extLst>
                    <a:ext uri="{FF2B5EF4-FFF2-40B4-BE49-F238E27FC236}">
                      <a16:creationId xmlns:a16="http://schemas.microsoft.com/office/drawing/2014/main" id="{42AC97B7-7E1B-4F54-9F63-60008CEDE0E6}"/>
                    </a:ext>
                  </a:extLst>
                </p:cNvPr>
                <p:cNvPicPr/>
                <p:nvPr/>
              </p:nvPicPr>
              <p:blipFill>
                <a:blip r:embed="rId144"/>
                <a:stretch>
                  <a:fillRect/>
                </a:stretch>
              </p:blipFill>
              <p:spPr>
                <a:xfrm>
                  <a:off x="3014190" y="5941290"/>
                  <a:ext cx="43560" cy="52308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19469" name="墨迹 19468">
                  <a:extLst>
                    <a:ext uri="{FF2B5EF4-FFF2-40B4-BE49-F238E27FC236}">
                      <a16:creationId xmlns:a16="http://schemas.microsoft.com/office/drawing/2014/main" id="{09A6F81D-ACB4-4CC8-9227-454E20C2AA52}"/>
                    </a:ext>
                  </a:extLst>
                </p14:cNvPr>
                <p14:cNvContentPartPr/>
                <p14:nvPr/>
              </p14:nvContentPartPr>
              <p14:xfrm>
                <a:off x="2957670" y="6143970"/>
                <a:ext cx="52920" cy="12240"/>
              </p14:xfrm>
            </p:contentPart>
          </mc:Choice>
          <mc:Fallback>
            <p:pic>
              <p:nvPicPr>
                <p:cNvPr id="19469" name="墨迹 19468">
                  <a:extLst>
                    <a:ext uri="{FF2B5EF4-FFF2-40B4-BE49-F238E27FC236}">
                      <a16:creationId xmlns:a16="http://schemas.microsoft.com/office/drawing/2014/main" id="{09A6F81D-ACB4-4CC8-9227-454E20C2AA52}"/>
                    </a:ext>
                  </a:extLst>
                </p:cNvPr>
                <p:cNvPicPr/>
                <p:nvPr/>
              </p:nvPicPr>
              <p:blipFill>
                <a:blip r:embed="rId146"/>
                <a:stretch>
                  <a:fillRect/>
                </a:stretch>
              </p:blipFill>
              <p:spPr>
                <a:xfrm>
                  <a:off x="2939670" y="6126330"/>
                  <a:ext cx="8856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19470" name="墨迹 19469">
                  <a:extLst>
                    <a:ext uri="{FF2B5EF4-FFF2-40B4-BE49-F238E27FC236}">
                      <a16:creationId xmlns:a16="http://schemas.microsoft.com/office/drawing/2014/main" id="{9536DAD2-07D8-4B24-82EC-29ED5F117635}"/>
                    </a:ext>
                  </a:extLst>
                </p14:cNvPr>
                <p14:cNvContentPartPr/>
                <p14:nvPr/>
              </p14:nvContentPartPr>
              <p14:xfrm>
                <a:off x="2926350" y="6160530"/>
                <a:ext cx="147600" cy="171720"/>
              </p14:xfrm>
            </p:contentPart>
          </mc:Choice>
          <mc:Fallback>
            <p:pic>
              <p:nvPicPr>
                <p:cNvPr id="19470" name="墨迹 19469">
                  <a:extLst>
                    <a:ext uri="{FF2B5EF4-FFF2-40B4-BE49-F238E27FC236}">
                      <a16:creationId xmlns:a16="http://schemas.microsoft.com/office/drawing/2014/main" id="{9536DAD2-07D8-4B24-82EC-29ED5F117635}"/>
                    </a:ext>
                  </a:extLst>
                </p:cNvPr>
                <p:cNvPicPr/>
                <p:nvPr/>
              </p:nvPicPr>
              <p:blipFill>
                <a:blip r:embed="rId148"/>
                <a:stretch>
                  <a:fillRect/>
                </a:stretch>
              </p:blipFill>
              <p:spPr>
                <a:xfrm>
                  <a:off x="2908350" y="6142890"/>
                  <a:ext cx="18324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9471" name="墨迹 19470">
                  <a:extLst>
                    <a:ext uri="{FF2B5EF4-FFF2-40B4-BE49-F238E27FC236}">
                      <a16:creationId xmlns:a16="http://schemas.microsoft.com/office/drawing/2014/main" id="{0DB3C763-1066-45CD-B243-C59A886F18AE}"/>
                    </a:ext>
                  </a:extLst>
                </p14:cNvPr>
                <p14:cNvContentPartPr/>
                <p14:nvPr/>
              </p14:nvContentPartPr>
              <p14:xfrm>
                <a:off x="3110310" y="5955330"/>
                <a:ext cx="10800" cy="614880"/>
              </p14:xfrm>
            </p:contentPart>
          </mc:Choice>
          <mc:Fallback>
            <p:pic>
              <p:nvPicPr>
                <p:cNvPr id="19471" name="墨迹 19470">
                  <a:extLst>
                    <a:ext uri="{FF2B5EF4-FFF2-40B4-BE49-F238E27FC236}">
                      <a16:creationId xmlns:a16="http://schemas.microsoft.com/office/drawing/2014/main" id="{0DB3C763-1066-45CD-B243-C59A886F18AE}"/>
                    </a:ext>
                  </a:extLst>
                </p:cNvPr>
                <p:cNvPicPr/>
                <p:nvPr/>
              </p:nvPicPr>
              <p:blipFill>
                <a:blip r:embed="rId150"/>
                <a:stretch>
                  <a:fillRect/>
                </a:stretch>
              </p:blipFill>
              <p:spPr>
                <a:xfrm>
                  <a:off x="3092670" y="5937690"/>
                  <a:ext cx="46440" cy="65052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9472" name="墨迹 19471">
                  <a:extLst>
                    <a:ext uri="{FF2B5EF4-FFF2-40B4-BE49-F238E27FC236}">
                      <a16:creationId xmlns:a16="http://schemas.microsoft.com/office/drawing/2014/main" id="{FD873426-6AD5-45AC-BEEA-7799292A5B7C}"/>
                    </a:ext>
                  </a:extLst>
                </p14:cNvPr>
                <p14:cNvContentPartPr/>
                <p14:nvPr/>
              </p14:nvContentPartPr>
              <p14:xfrm>
                <a:off x="3120030" y="6125970"/>
                <a:ext cx="225360" cy="215640"/>
              </p14:xfrm>
            </p:contentPart>
          </mc:Choice>
          <mc:Fallback>
            <p:pic>
              <p:nvPicPr>
                <p:cNvPr id="19472" name="墨迹 19471">
                  <a:extLst>
                    <a:ext uri="{FF2B5EF4-FFF2-40B4-BE49-F238E27FC236}">
                      <a16:creationId xmlns:a16="http://schemas.microsoft.com/office/drawing/2014/main" id="{FD873426-6AD5-45AC-BEEA-7799292A5B7C}"/>
                    </a:ext>
                  </a:extLst>
                </p:cNvPr>
                <p:cNvPicPr/>
                <p:nvPr/>
              </p:nvPicPr>
              <p:blipFill>
                <a:blip r:embed="rId152"/>
                <a:stretch>
                  <a:fillRect/>
                </a:stretch>
              </p:blipFill>
              <p:spPr>
                <a:xfrm>
                  <a:off x="3102390" y="6107970"/>
                  <a:ext cx="26100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9473" name="墨迹 19472">
                  <a:extLst>
                    <a:ext uri="{FF2B5EF4-FFF2-40B4-BE49-F238E27FC236}">
                      <a16:creationId xmlns:a16="http://schemas.microsoft.com/office/drawing/2014/main" id="{11D822EB-372E-4189-875A-379E7FAAC14A}"/>
                    </a:ext>
                  </a:extLst>
                </p14:cNvPr>
                <p14:cNvContentPartPr/>
                <p14:nvPr/>
              </p14:nvContentPartPr>
              <p14:xfrm>
                <a:off x="3519990" y="6112290"/>
                <a:ext cx="173160" cy="222480"/>
              </p14:xfrm>
            </p:contentPart>
          </mc:Choice>
          <mc:Fallback>
            <p:pic>
              <p:nvPicPr>
                <p:cNvPr id="19473" name="墨迹 19472">
                  <a:extLst>
                    <a:ext uri="{FF2B5EF4-FFF2-40B4-BE49-F238E27FC236}">
                      <a16:creationId xmlns:a16="http://schemas.microsoft.com/office/drawing/2014/main" id="{11D822EB-372E-4189-875A-379E7FAAC14A}"/>
                    </a:ext>
                  </a:extLst>
                </p:cNvPr>
                <p:cNvPicPr/>
                <p:nvPr/>
              </p:nvPicPr>
              <p:blipFill>
                <a:blip r:embed="rId154"/>
                <a:stretch>
                  <a:fillRect/>
                </a:stretch>
              </p:blipFill>
              <p:spPr>
                <a:xfrm>
                  <a:off x="3501990" y="6094290"/>
                  <a:ext cx="20880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9474" name="墨迹 19473">
                  <a:extLst>
                    <a:ext uri="{FF2B5EF4-FFF2-40B4-BE49-F238E27FC236}">
                      <a16:creationId xmlns:a16="http://schemas.microsoft.com/office/drawing/2014/main" id="{B8324509-AF0C-4BF8-BC84-2423EEE51EE7}"/>
                    </a:ext>
                  </a:extLst>
                </p14:cNvPr>
                <p14:cNvContentPartPr/>
                <p14:nvPr/>
              </p14:nvContentPartPr>
              <p14:xfrm>
                <a:off x="3763350" y="6061890"/>
                <a:ext cx="79560" cy="204480"/>
              </p14:xfrm>
            </p:contentPart>
          </mc:Choice>
          <mc:Fallback>
            <p:pic>
              <p:nvPicPr>
                <p:cNvPr id="19474" name="墨迹 19473">
                  <a:extLst>
                    <a:ext uri="{FF2B5EF4-FFF2-40B4-BE49-F238E27FC236}">
                      <a16:creationId xmlns:a16="http://schemas.microsoft.com/office/drawing/2014/main" id="{B8324509-AF0C-4BF8-BC84-2423EEE51EE7}"/>
                    </a:ext>
                  </a:extLst>
                </p:cNvPr>
                <p:cNvPicPr/>
                <p:nvPr/>
              </p:nvPicPr>
              <p:blipFill>
                <a:blip r:embed="rId156"/>
                <a:stretch>
                  <a:fillRect/>
                </a:stretch>
              </p:blipFill>
              <p:spPr>
                <a:xfrm>
                  <a:off x="3745350" y="6044250"/>
                  <a:ext cx="115200" cy="24012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9477" name="墨迹 19476">
                  <a:extLst>
                    <a:ext uri="{FF2B5EF4-FFF2-40B4-BE49-F238E27FC236}">
                      <a16:creationId xmlns:a16="http://schemas.microsoft.com/office/drawing/2014/main" id="{145AA848-0C2F-4CBE-BB05-414060332439}"/>
                    </a:ext>
                  </a:extLst>
                </p14:cNvPr>
                <p14:cNvContentPartPr/>
                <p14:nvPr/>
              </p14:nvContentPartPr>
              <p14:xfrm>
                <a:off x="3506670" y="6091410"/>
                <a:ext cx="166320" cy="40320"/>
              </p14:xfrm>
            </p:contentPart>
          </mc:Choice>
          <mc:Fallback>
            <p:pic>
              <p:nvPicPr>
                <p:cNvPr id="19477" name="墨迹 19476">
                  <a:extLst>
                    <a:ext uri="{FF2B5EF4-FFF2-40B4-BE49-F238E27FC236}">
                      <a16:creationId xmlns:a16="http://schemas.microsoft.com/office/drawing/2014/main" id="{145AA848-0C2F-4CBE-BB05-414060332439}"/>
                    </a:ext>
                  </a:extLst>
                </p:cNvPr>
                <p:cNvPicPr/>
                <p:nvPr/>
              </p:nvPicPr>
              <p:blipFill>
                <a:blip r:embed="rId158"/>
                <a:stretch>
                  <a:fillRect/>
                </a:stretch>
              </p:blipFill>
              <p:spPr>
                <a:xfrm>
                  <a:off x="3488670" y="6073410"/>
                  <a:ext cx="20196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9478" name="墨迹 19477">
                  <a:extLst>
                    <a:ext uri="{FF2B5EF4-FFF2-40B4-BE49-F238E27FC236}">
                      <a16:creationId xmlns:a16="http://schemas.microsoft.com/office/drawing/2014/main" id="{5CAAB2C6-BCD0-4904-89DF-8CAB07A34355}"/>
                    </a:ext>
                  </a:extLst>
                </p14:cNvPr>
                <p14:cNvContentPartPr/>
                <p14:nvPr/>
              </p14:nvContentPartPr>
              <p14:xfrm>
                <a:off x="3558870" y="6038850"/>
                <a:ext cx="10440" cy="136080"/>
              </p14:xfrm>
            </p:contentPart>
          </mc:Choice>
          <mc:Fallback>
            <p:pic>
              <p:nvPicPr>
                <p:cNvPr id="19478" name="墨迹 19477">
                  <a:extLst>
                    <a:ext uri="{FF2B5EF4-FFF2-40B4-BE49-F238E27FC236}">
                      <a16:creationId xmlns:a16="http://schemas.microsoft.com/office/drawing/2014/main" id="{5CAAB2C6-BCD0-4904-89DF-8CAB07A34355}"/>
                    </a:ext>
                  </a:extLst>
                </p:cNvPr>
                <p:cNvPicPr/>
                <p:nvPr/>
              </p:nvPicPr>
              <p:blipFill>
                <a:blip r:embed="rId160"/>
                <a:stretch>
                  <a:fillRect/>
                </a:stretch>
              </p:blipFill>
              <p:spPr>
                <a:xfrm>
                  <a:off x="3540870" y="6020850"/>
                  <a:ext cx="4608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9479" name="墨迹 19478">
                  <a:extLst>
                    <a:ext uri="{FF2B5EF4-FFF2-40B4-BE49-F238E27FC236}">
                      <a16:creationId xmlns:a16="http://schemas.microsoft.com/office/drawing/2014/main" id="{6F6E3B1C-2E96-4BB1-B5FE-2CBD315AAD95}"/>
                    </a:ext>
                  </a:extLst>
                </p14:cNvPr>
                <p14:cNvContentPartPr/>
                <p14:nvPr/>
              </p14:nvContentPartPr>
              <p14:xfrm>
                <a:off x="3615390" y="5948850"/>
                <a:ext cx="18360" cy="327240"/>
              </p14:xfrm>
            </p:contentPart>
          </mc:Choice>
          <mc:Fallback>
            <p:pic>
              <p:nvPicPr>
                <p:cNvPr id="19479" name="墨迹 19478">
                  <a:extLst>
                    <a:ext uri="{FF2B5EF4-FFF2-40B4-BE49-F238E27FC236}">
                      <a16:creationId xmlns:a16="http://schemas.microsoft.com/office/drawing/2014/main" id="{6F6E3B1C-2E96-4BB1-B5FE-2CBD315AAD95}"/>
                    </a:ext>
                  </a:extLst>
                </p:cNvPr>
                <p:cNvPicPr/>
                <p:nvPr/>
              </p:nvPicPr>
              <p:blipFill>
                <a:blip r:embed="rId162"/>
                <a:stretch>
                  <a:fillRect/>
                </a:stretch>
              </p:blipFill>
              <p:spPr>
                <a:xfrm>
                  <a:off x="3597750" y="5931210"/>
                  <a:ext cx="54000" cy="36288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9480" name="墨迹 19479">
                  <a:extLst>
                    <a:ext uri="{FF2B5EF4-FFF2-40B4-BE49-F238E27FC236}">
                      <a16:creationId xmlns:a16="http://schemas.microsoft.com/office/drawing/2014/main" id="{7BF12A6D-7DA0-4F3B-A67E-66985B938EC8}"/>
                    </a:ext>
                  </a:extLst>
                </p14:cNvPr>
                <p14:cNvContentPartPr/>
                <p14:nvPr/>
              </p14:nvContentPartPr>
              <p14:xfrm>
                <a:off x="3480750" y="6212010"/>
                <a:ext cx="231480" cy="110160"/>
              </p14:xfrm>
            </p:contentPart>
          </mc:Choice>
          <mc:Fallback>
            <p:pic>
              <p:nvPicPr>
                <p:cNvPr id="19480" name="墨迹 19479">
                  <a:extLst>
                    <a:ext uri="{FF2B5EF4-FFF2-40B4-BE49-F238E27FC236}">
                      <a16:creationId xmlns:a16="http://schemas.microsoft.com/office/drawing/2014/main" id="{7BF12A6D-7DA0-4F3B-A67E-66985B938EC8}"/>
                    </a:ext>
                  </a:extLst>
                </p:cNvPr>
                <p:cNvPicPr/>
                <p:nvPr/>
              </p:nvPicPr>
              <p:blipFill>
                <a:blip r:embed="rId164"/>
                <a:stretch>
                  <a:fillRect/>
                </a:stretch>
              </p:blipFill>
              <p:spPr>
                <a:xfrm>
                  <a:off x="3463110" y="6194370"/>
                  <a:ext cx="26712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9481" name="墨迹 19480">
                  <a:extLst>
                    <a:ext uri="{FF2B5EF4-FFF2-40B4-BE49-F238E27FC236}">
                      <a16:creationId xmlns:a16="http://schemas.microsoft.com/office/drawing/2014/main" id="{59C4D3B8-F97B-4BCB-8A0D-FED367D7FEA0}"/>
                    </a:ext>
                  </a:extLst>
                </p14:cNvPr>
                <p14:cNvContentPartPr/>
                <p14:nvPr/>
              </p14:nvContentPartPr>
              <p14:xfrm>
                <a:off x="3550590" y="6364650"/>
                <a:ext cx="244080" cy="101520"/>
              </p14:xfrm>
            </p:contentPart>
          </mc:Choice>
          <mc:Fallback>
            <p:pic>
              <p:nvPicPr>
                <p:cNvPr id="19481" name="墨迹 19480">
                  <a:extLst>
                    <a:ext uri="{FF2B5EF4-FFF2-40B4-BE49-F238E27FC236}">
                      <a16:creationId xmlns:a16="http://schemas.microsoft.com/office/drawing/2014/main" id="{59C4D3B8-F97B-4BCB-8A0D-FED367D7FEA0}"/>
                    </a:ext>
                  </a:extLst>
                </p:cNvPr>
                <p:cNvPicPr/>
                <p:nvPr/>
              </p:nvPicPr>
              <p:blipFill>
                <a:blip r:embed="rId166"/>
                <a:stretch>
                  <a:fillRect/>
                </a:stretch>
              </p:blipFill>
              <p:spPr>
                <a:xfrm>
                  <a:off x="3532590" y="6346650"/>
                  <a:ext cx="27972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9482" name="墨迹 19481">
                  <a:extLst>
                    <a:ext uri="{FF2B5EF4-FFF2-40B4-BE49-F238E27FC236}">
                      <a16:creationId xmlns:a16="http://schemas.microsoft.com/office/drawing/2014/main" id="{C450DE54-E05D-4B6D-AB09-3095696F9932}"/>
                    </a:ext>
                  </a:extLst>
                </p14:cNvPr>
                <p14:cNvContentPartPr/>
                <p14:nvPr/>
              </p14:nvContentPartPr>
              <p14:xfrm>
                <a:off x="3874590" y="6187170"/>
                <a:ext cx="41040" cy="227880"/>
              </p14:xfrm>
            </p:contentPart>
          </mc:Choice>
          <mc:Fallback>
            <p:pic>
              <p:nvPicPr>
                <p:cNvPr id="19482" name="墨迹 19481">
                  <a:extLst>
                    <a:ext uri="{FF2B5EF4-FFF2-40B4-BE49-F238E27FC236}">
                      <a16:creationId xmlns:a16="http://schemas.microsoft.com/office/drawing/2014/main" id="{C450DE54-E05D-4B6D-AB09-3095696F9932}"/>
                    </a:ext>
                  </a:extLst>
                </p:cNvPr>
                <p:cNvPicPr/>
                <p:nvPr/>
              </p:nvPicPr>
              <p:blipFill>
                <a:blip r:embed="rId168"/>
                <a:stretch>
                  <a:fillRect/>
                </a:stretch>
              </p:blipFill>
              <p:spPr>
                <a:xfrm>
                  <a:off x="3856590" y="6169530"/>
                  <a:ext cx="7668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9483" name="墨迹 19482">
                  <a:extLst>
                    <a:ext uri="{FF2B5EF4-FFF2-40B4-BE49-F238E27FC236}">
                      <a16:creationId xmlns:a16="http://schemas.microsoft.com/office/drawing/2014/main" id="{27A2F7AA-B3DC-48F5-9430-2B7E86CECBB8}"/>
                    </a:ext>
                  </a:extLst>
                </p14:cNvPr>
                <p14:cNvContentPartPr/>
                <p14:nvPr/>
              </p14:nvContentPartPr>
              <p14:xfrm>
                <a:off x="3984390" y="6083850"/>
                <a:ext cx="98280" cy="87840"/>
              </p14:xfrm>
            </p:contentPart>
          </mc:Choice>
          <mc:Fallback>
            <p:pic>
              <p:nvPicPr>
                <p:cNvPr id="19483" name="墨迹 19482">
                  <a:extLst>
                    <a:ext uri="{FF2B5EF4-FFF2-40B4-BE49-F238E27FC236}">
                      <a16:creationId xmlns:a16="http://schemas.microsoft.com/office/drawing/2014/main" id="{27A2F7AA-B3DC-48F5-9430-2B7E86CECBB8}"/>
                    </a:ext>
                  </a:extLst>
                </p:cNvPr>
                <p:cNvPicPr/>
                <p:nvPr/>
              </p:nvPicPr>
              <p:blipFill>
                <a:blip r:embed="rId170"/>
                <a:stretch>
                  <a:fillRect/>
                </a:stretch>
              </p:blipFill>
              <p:spPr>
                <a:xfrm>
                  <a:off x="3966390" y="6065850"/>
                  <a:ext cx="13392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9484" name="墨迹 19483">
                  <a:extLst>
                    <a:ext uri="{FF2B5EF4-FFF2-40B4-BE49-F238E27FC236}">
                      <a16:creationId xmlns:a16="http://schemas.microsoft.com/office/drawing/2014/main" id="{10766E40-17D3-454F-ABDA-B5A42DDFD969}"/>
                    </a:ext>
                  </a:extLst>
                </p14:cNvPr>
                <p14:cNvContentPartPr/>
                <p14:nvPr/>
              </p14:nvContentPartPr>
              <p14:xfrm>
                <a:off x="4040190" y="6205530"/>
                <a:ext cx="10440" cy="160560"/>
              </p14:xfrm>
            </p:contentPart>
          </mc:Choice>
          <mc:Fallback>
            <p:pic>
              <p:nvPicPr>
                <p:cNvPr id="19484" name="墨迹 19483">
                  <a:extLst>
                    <a:ext uri="{FF2B5EF4-FFF2-40B4-BE49-F238E27FC236}">
                      <a16:creationId xmlns:a16="http://schemas.microsoft.com/office/drawing/2014/main" id="{10766E40-17D3-454F-ABDA-B5A42DDFD969}"/>
                    </a:ext>
                  </a:extLst>
                </p:cNvPr>
                <p:cNvPicPr/>
                <p:nvPr/>
              </p:nvPicPr>
              <p:blipFill>
                <a:blip r:embed="rId172"/>
                <a:stretch>
                  <a:fillRect/>
                </a:stretch>
              </p:blipFill>
              <p:spPr>
                <a:xfrm>
                  <a:off x="4022190" y="6187530"/>
                  <a:ext cx="4608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9485" name="墨迹 19484">
                  <a:extLst>
                    <a:ext uri="{FF2B5EF4-FFF2-40B4-BE49-F238E27FC236}">
                      <a16:creationId xmlns:a16="http://schemas.microsoft.com/office/drawing/2014/main" id="{EF923D45-518F-4ECF-A121-F0D5CC445DA8}"/>
                    </a:ext>
                  </a:extLst>
                </p14:cNvPr>
                <p14:cNvContentPartPr/>
                <p14:nvPr/>
              </p14:nvContentPartPr>
              <p14:xfrm>
                <a:off x="4085550" y="6169530"/>
                <a:ext cx="16560" cy="428760"/>
              </p14:xfrm>
            </p:contentPart>
          </mc:Choice>
          <mc:Fallback>
            <p:pic>
              <p:nvPicPr>
                <p:cNvPr id="19485" name="墨迹 19484">
                  <a:extLst>
                    <a:ext uri="{FF2B5EF4-FFF2-40B4-BE49-F238E27FC236}">
                      <a16:creationId xmlns:a16="http://schemas.microsoft.com/office/drawing/2014/main" id="{EF923D45-518F-4ECF-A121-F0D5CC445DA8}"/>
                    </a:ext>
                  </a:extLst>
                </p:cNvPr>
                <p:cNvPicPr/>
                <p:nvPr/>
              </p:nvPicPr>
              <p:blipFill>
                <a:blip r:embed="rId174"/>
                <a:stretch>
                  <a:fillRect/>
                </a:stretch>
              </p:blipFill>
              <p:spPr>
                <a:xfrm>
                  <a:off x="4067910" y="6151890"/>
                  <a:ext cx="52200" cy="46440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9486" name="墨迹 19485">
                  <a:extLst>
                    <a:ext uri="{FF2B5EF4-FFF2-40B4-BE49-F238E27FC236}">
                      <a16:creationId xmlns:a16="http://schemas.microsoft.com/office/drawing/2014/main" id="{960E0469-EF3D-4001-AC41-E83D7B9566E4}"/>
                    </a:ext>
                  </a:extLst>
                </p14:cNvPr>
                <p14:cNvContentPartPr/>
                <p14:nvPr/>
              </p14:nvContentPartPr>
              <p14:xfrm>
                <a:off x="4213350" y="6020490"/>
                <a:ext cx="144000" cy="151200"/>
              </p14:xfrm>
            </p:contentPart>
          </mc:Choice>
          <mc:Fallback>
            <p:pic>
              <p:nvPicPr>
                <p:cNvPr id="19486" name="墨迹 19485">
                  <a:extLst>
                    <a:ext uri="{FF2B5EF4-FFF2-40B4-BE49-F238E27FC236}">
                      <a16:creationId xmlns:a16="http://schemas.microsoft.com/office/drawing/2014/main" id="{960E0469-EF3D-4001-AC41-E83D7B9566E4}"/>
                    </a:ext>
                  </a:extLst>
                </p:cNvPr>
                <p:cNvPicPr/>
                <p:nvPr/>
              </p:nvPicPr>
              <p:blipFill>
                <a:blip r:embed="rId176"/>
                <a:stretch>
                  <a:fillRect/>
                </a:stretch>
              </p:blipFill>
              <p:spPr>
                <a:xfrm>
                  <a:off x="4195350" y="6002490"/>
                  <a:ext cx="17964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9487" name="墨迹 19486">
                  <a:extLst>
                    <a:ext uri="{FF2B5EF4-FFF2-40B4-BE49-F238E27FC236}">
                      <a16:creationId xmlns:a16="http://schemas.microsoft.com/office/drawing/2014/main" id="{4DB4B236-2BD2-496D-B9E4-B8B39AD23A3A}"/>
                    </a:ext>
                  </a:extLst>
                </p14:cNvPr>
                <p14:cNvContentPartPr/>
                <p14:nvPr/>
              </p14:nvContentPartPr>
              <p14:xfrm>
                <a:off x="4219830" y="6099690"/>
                <a:ext cx="149400" cy="178200"/>
              </p14:xfrm>
            </p:contentPart>
          </mc:Choice>
          <mc:Fallback>
            <p:pic>
              <p:nvPicPr>
                <p:cNvPr id="19487" name="墨迹 19486">
                  <a:extLst>
                    <a:ext uri="{FF2B5EF4-FFF2-40B4-BE49-F238E27FC236}">
                      <a16:creationId xmlns:a16="http://schemas.microsoft.com/office/drawing/2014/main" id="{4DB4B236-2BD2-496D-B9E4-B8B39AD23A3A}"/>
                    </a:ext>
                  </a:extLst>
                </p:cNvPr>
                <p:cNvPicPr/>
                <p:nvPr/>
              </p:nvPicPr>
              <p:blipFill>
                <a:blip r:embed="rId178"/>
                <a:stretch>
                  <a:fillRect/>
                </a:stretch>
              </p:blipFill>
              <p:spPr>
                <a:xfrm>
                  <a:off x="4202190" y="6082050"/>
                  <a:ext cx="18504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9488" name="墨迹 19487">
                  <a:extLst>
                    <a:ext uri="{FF2B5EF4-FFF2-40B4-BE49-F238E27FC236}">
                      <a16:creationId xmlns:a16="http://schemas.microsoft.com/office/drawing/2014/main" id="{6436E5C6-21AB-4D71-9A97-304DC204AC2B}"/>
                    </a:ext>
                  </a:extLst>
                </p14:cNvPr>
                <p14:cNvContentPartPr/>
                <p14:nvPr/>
              </p14:nvContentPartPr>
              <p14:xfrm>
                <a:off x="4346910" y="6162330"/>
                <a:ext cx="90720" cy="266400"/>
              </p14:xfrm>
            </p:contentPart>
          </mc:Choice>
          <mc:Fallback>
            <p:pic>
              <p:nvPicPr>
                <p:cNvPr id="19488" name="墨迹 19487">
                  <a:extLst>
                    <a:ext uri="{FF2B5EF4-FFF2-40B4-BE49-F238E27FC236}">
                      <a16:creationId xmlns:a16="http://schemas.microsoft.com/office/drawing/2014/main" id="{6436E5C6-21AB-4D71-9A97-304DC204AC2B}"/>
                    </a:ext>
                  </a:extLst>
                </p:cNvPr>
                <p:cNvPicPr/>
                <p:nvPr/>
              </p:nvPicPr>
              <p:blipFill>
                <a:blip r:embed="rId180"/>
                <a:stretch>
                  <a:fillRect/>
                </a:stretch>
              </p:blipFill>
              <p:spPr>
                <a:xfrm>
                  <a:off x="4328910" y="6144690"/>
                  <a:ext cx="126360" cy="30204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9489" name="墨迹 19488">
                  <a:extLst>
                    <a:ext uri="{FF2B5EF4-FFF2-40B4-BE49-F238E27FC236}">
                      <a16:creationId xmlns:a16="http://schemas.microsoft.com/office/drawing/2014/main" id="{41684986-D02F-41CE-A964-B3D062561D95}"/>
                    </a:ext>
                  </a:extLst>
                </p14:cNvPr>
                <p14:cNvContentPartPr/>
                <p14:nvPr/>
              </p14:nvContentPartPr>
              <p14:xfrm>
                <a:off x="4588470" y="6015450"/>
                <a:ext cx="102240" cy="116640"/>
              </p14:xfrm>
            </p:contentPart>
          </mc:Choice>
          <mc:Fallback>
            <p:pic>
              <p:nvPicPr>
                <p:cNvPr id="19489" name="墨迹 19488">
                  <a:extLst>
                    <a:ext uri="{FF2B5EF4-FFF2-40B4-BE49-F238E27FC236}">
                      <a16:creationId xmlns:a16="http://schemas.microsoft.com/office/drawing/2014/main" id="{41684986-D02F-41CE-A964-B3D062561D95}"/>
                    </a:ext>
                  </a:extLst>
                </p:cNvPr>
                <p:cNvPicPr/>
                <p:nvPr/>
              </p:nvPicPr>
              <p:blipFill>
                <a:blip r:embed="rId182"/>
                <a:stretch>
                  <a:fillRect/>
                </a:stretch>
              </p:blipFill>
              <p:spPr>
                <a:xfrm>
                  <a:off x="4570470" y="5997450"/>
                  <a:ext cx="13788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9490" name="墨迹 19489">
                  <a:extLst>
                    <a:ext uri="{FF2B5EF4-FFF2-40B4-BE49-F238E27FC236}">
                      <a16:creationId xmlns:a16="http://schemas.microsoft.com/office/drawing/2014/main" id="{15B13E18-6CA3-4303-9392-BB2705BD09FD}"/>
                    </a:ext>
                  </a:extLst>
                </p14:cNvPr>
                <p14:cNvContentPartPr/>
                <p14:nvPr/>
              </p14:nvContentPartPr>
              <p14:xfrm>
                <a:off x="4576230" y="6095010"/>
                <a:ext cx="126720" cy="28080"/>
              </p14:xfrm>
            </p:contentPart>
          </mc:Choice>
          <mc:Fallback>
            <p:pic>
              <p:nvPicPr>
                <p:cNvPr id="19490" name="墨迹 19489">
                  <a:extLst>
                    <a:ext uri="{FF2B5EF4-FFF2-40B4-BE49-F238E27FC236}">
                      <a16:creationId xmlns:a16="http://schemas.microsoft.com/office/drawing/2014/main" id="{15B13E18-6CA3-4303-9392-BB2705BD09FD}"/>
                    </a:ext>
                  </a:extLst>
                </p:cNvPr>
                <p:cNvPicPr/>
                <p:nvPr/>
              </p:nvPicPr>
              <p:blipFill>
                <a:blip r:embed="rId184"/>
                <a:stretch>
                  <a:fillRect/>
                </a:stretch>
              </p:blipFill>
              <p:spPr>
                <a:xfrm>
                  <a:off x="4558590" y="6077010"/>
                  <a:ext cx="16236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9491" name="墨迹 19490">
                  <a:extLst>
                    <a:ext uri="{FF2B5EF4-FFF2-40B4-BE49-F238E27FC236}">
                      <a16:creationId xmlns:a16="http://schemas.microsoft.com/office/drawing/2014/main" id="{4F5EDEDE-0CEA-4C38-8FA2-A414D6FC5769}"/>
                    </a:ext>
                  </a:extLst>
                </p14:cNvPr>
                <p14:cNvContentPartPr/>
                <p14:nvPr/>
              </p14:nvContentPartPr>
              <p14:xfrm>
                <a:off x="4588110" y="6160170"/>
                <a:ext cx="76680" cy="48240"/>
              </p14:xfrm>
            </p:contentPart>
          </mc:Choice>
          <mc:Fallback>
            <p:pic>
              <p:nvPicPr>
                <p:cNvPr id="19491" name="墨迹 19490">
                  <a:extLst>
                    <a:ext uri="{FF2B5EF4-FFF2-40B4-BE49-F238E27FC236}">
                      <a16:creationId xmlns:a16="http://schemas.microsoft.com/office/drawing/2014/main" id="{4F5EDEDE-0CEA-4C38-8FA2-A414D6FC5769}"/>
                    </a:ext>
                  </a:extLst>
                </p:cNvPr>
                <p:cNvPicPr/>
                <p:nvPr/>
              </p:nvPicPr>
              <p:blipFill>
                <a:blip r:embed="rId186"/>
                <a:stretch>
                  <a:fillRect/>
                </a:stretch>
              </p:blipFill>
              <p:spPr>
                <a:xfrm>
                  <a:off x="4570470" y="6142170"/>
                  <a:ext cx="11232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19492" name="墨迹 19491">
                  <a:extLst>
                    <a:ext uri="{FF2B5EF4-FFF2-40B4-BE49-F238E27FC236}">
                      <a16:creationId xmlns:a16="http://schemas.microsoft.com/office/drawing/2014/main" id="{4EF3CB9B-0CEC-43A0-805A-4C72E89EC422}"/>
                    </a:ext>
                  </a:extLst>
                </p14:cNvPr>
                <p14:cNvContentPartPr/>
                <p14:nvPr/>
              </p14:nvContentPartPr>
              <p14:xfrm>
                <a:off x="4581630" y="6221370"/>
                <a:ext cx="125280" cy="60840"/>
              </p14:xfrm>
            </p:contentPart>
          </mc:Choice>
          <mc:Fallback>
            <p:pic>
              <p:nvPicPr>
                <p:cNvPr id="19492" name="墨迹 19491">
                  <a:extLst>
                    <a:ext uri="{FF2B5EF4-FFF2-40B4-BE49-F238E27FC236}">
                      <a16:creationId xmlns:a16="http://schemas.microsoft.com/office/drawing/2014/main" id="{4EF3CB9B-0CEC-43A0-805A-4C72E89EC422}"/>
                    </a:ext>
                  </a:extLst>
                </p:cNvPr>
                <p:cNvPicPr/>
                <p:nvPr/>
              </p:nvPicPr>
              <p:blipFill>
                <a:blip r:embed="rId188"/>
                <a:stretch>
                  <a:fillRect/>
                </a:stretch>
              </p:blipFill>
              <p:spPr>
                <a:xfrm>
                  <a:off x="4563990" y="6203730"/>
                  <a:ext cx="16092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19493" name="墨迹 19492">
                  <a:extLst>
                    <a:ext uri="{FF2B5EF4-FFF2-40B4-BE49-F238E27FC236}">
                      <a16:creationId xmlns:a16="http://schemas.microsoft.com/office/drawing/2014/main" id="{6B15FD4A-B314-4D6C-809C-7AA3FBC74FA0}"/>
                    </a:ext>
                  </a:extLst>
                </p14:cNvPr>
                <p14:cNvContentPartPr/>
                <p14:nvPr/>
              </p14:nvContentPartPr>
              <p14:xfrm>
                <a:off x="4608990" y="5953530"/>
                <a:ext cx="16560" cy="432000"/>
              </p14:xfrm>
            </p:contentPart>
          </mc:Choice>
          <mc:Fallback>
            <p:pic>
              <p:nvPicPr>
                <p:cNvPr id="19493" name="墨迹 19492">
                  <a:extLst>
                    <a:ext uri="{FF2B5EF4-FFF2-40B4-BE49-F238E27FC236}">
                      <a16:creationId xmlns:a16="http://schemas.microsoft.com/office/drawing/2014/main" id="{6B15FD4A-B314-4D6C-809C-7AA3FBC74FA0}"/>
                    </a:ext>
                  </a:extLst>
                </p:cNvPr>
                <p:cNvPicPr/>
                <p:nvPr/>
              </p:nvPicPr>
              <p:blipFill>
                <a:blip r:embed="rId190"/>
                <a:stretch>
                  <a:fillRect/>
                </a:stretch>
              </p:blipFill>
              <p:spPr>
                <a:xfrm>
                  <a:off x="4590990" y="5935530"/>
                  <a:ext cx="52200" cy="46764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9494" name="墨迹 19493">
                  <a:extLst>
                    <a:ext uri="{FF2B5EF4-FFF2-40B4-BE49-F238E27FC236}">
                      <a16:creationId xmlns:a16="http://schemas.microsoft.com/office/drawing/2014/main" id="{677B7D2F-97D4-4D68-A2B6-9DA3F80CBC24}"/>
                    </a:ext>
                  </a:extLst>
                </p14:cNvPr>
                <p14:cNvContentPartPr/>
                <p14:nvPr/>
              </p14:nvContentPartPr>
              <p14:xfrm>
                <a:off x="4414230" y="6116250"/>
                <a:ext cx="153360" cy="365400"/>
              </p14:xfrm>
            </p:contentPart>
          </mc:Choice>
          <mc:Fallback>
            <p:pic>
              <p:nvPicPr>
                <p:cNvPr id="19494" name="墨迹 19493">
                  <a:extLst>
                    <a:ext uri="{FF2B5EF4-FFF2-40B4-BE49-F238E27FC236}">
                      <a16:creationId xmlns:a16="http://schemas.microsoft.com/office/drawing/2014/main" id="{677B7D2F-97D4-4D68-A2B6-9DA3F80CBC24}"/>
                    </a:ext>
                  </a:extLst>
                </p:cNvPr>
                <p:cNvPicPr/>
                <p:nvPr/>
              </p:nvPicPr>
              <p:blipFill>
                <a:blip r:embed="rId192"/>
                <a:stretch>
                  <a:fillRect/>
                </a:stretch>
              </p:blipFill>
              <p:spPr>
                <a:xfrm>
                  <a:off x="4396590" y="6098250"/>
                  <a:ext cx="189000" cy="40104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9495" name="墨迹 19494">
                  <a:extLst>
                    <a:ext uri="{FF2B5EF4-FFF2-40B4-BE49-F238E27FC236}">
                      <a16:creationId xmlns:a16="http://schemas.microsoft.com/office/drawing/2014/main" id="{8720A3C7-1EAE-493E-8388-E3E37D378B6B}"/>
                    </a:ext>
                  </a:extLst>
                </p14:cNvPr>
                <p14:cNvContentPartPr/>
                <p14:nvPr/>
              </p14:nvContentPartPr>
              <p14:xfrm>
                <a:off x="4427910" y="6374010"/>
                <a:ext cx="449280" cy="86040"/>
              </p14:xfrm>
            </p:contentPart>
          </mc:Choice>
          <mc:Fallback>
            <p:pic>
              <p:nvPicPr>
                <p:cNvPr id="19495" name="墨迹 19494">
                  <a:extLst>
                    <a:ext uri="{FF2B5EF4-FFF2-40B4-BE49-F238E27FC236}">
                      <a16:creationId xmlns:a16="http://schemas.microsoft.com/office/drawing/2014/main" id="{8720A3C7-1EAE-493E-8388-E3E37D378B6B}"/>
                    </a:ext>
                  </a:extLst>
                </p:cNvPr>
                <p:cNvPicPr/>
                <p:nvPr/>
              </p:nvPicPr>
              <p:blipFill>
                <a:blip r:embed="rId194"/>
                <a:stretch>
                  <a:fillRect/>
                </a:stretch>
              </p:blipFill>
              <p:spPr>
                <a:xfrm>
                  <a:off x="4410270" y="6356010"/>
                  <a:ext cx="484920" cy="121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95">
            <p14:nvContentPartPr>
              <p14:cNvPr id="19497" name="墨迹 19496">
                <a:extLst>
                  <a:ext uri="{FF2B5EF4-FFF2-40B4-BE49-F238E27FC236}">
                    <a16:creationId xmlns:a16="http://schemas.microsoft.com/office/drawing/2014/main" id="{50B05120-37D2-4107-915B-9F4BD667CD3C}"/>
                  </a:ext>
                </a:extLst>
              </p14:cNvPr>
              <p14:cNvContentPartPr/>
              <p14:nvPr/>
            </p14:nvContentPartPr>
            <p14:xfrm>
              <a:off x="5088870" y="6433050"/>
              <a:ext cx="7560" cy="84240"/>
            </p14:xfrm>
          </p:contentPart>
        </mc:Choice>
        <mc:Fallback>
          <p:pic>
            <p:nvPicPr>
              <p:cNvPr id="19497" name="墨迹 19496">
                <a:extLst>
                  <a:ext uri="{FF2B5EF4-FFF2-40B4-BE49-F238E27FC236}">
                    <a16:creationId xmlns:a16="http://schemas.microsoft.com/office/drawing/2014/main" id="{50B05120-37D2-4107-915B-9F4BD667CD3C}"/>
                  </a:ext>
                </a:extLst>
              </p:cNvPr>
              <p:cNvPicPr/>
              <p:nvPr/>
            </p:nvPicPr>
            <p:blipFill>
              <a:blip r:embed="rId196"/>
              <a:stretch>
                <a:fillRect/>
              </a:stretch>
            </p:blipFill>
            <p:spPr>
              <a:xfrm>
                <a:off x="5071230" y="6415410"/>
                <a:ext cx="43200" cy="119880"/>
              </a:xfrm>
              <a:prstGeom prst="rect">
                <a:avLst/>
              </a:prstGeom>
            </p:spPr>
          </p:pic>
        </mc:Fallback>
      </mc:AlternateContent>
      <p:grpSp>
        <p:nvGrpSpPr>
          <p:cNvPr id="403468" name="组合 403467">
            <a:extLst>
              <a:ext uri="{FF2B5EF4-FFF2-40B4-BE49-F238E27FC236}">
                <a16:creationId xmlns:a16="http://schemas.microsoft.com/office/drawing/2014/main" id="{EF9045CF-B1B6-49CF-97D4-BEE36810AC65}"/>
              </a:ext>
            </a:extLst>
          </p:cNvPr>
          <p:cNvGrpSpPr/>
          <p:nvPr/>
        </p:nvGrpSpPr>
        <p:grpSpPr>
          <a:xfrm>
            <a:off x="5297670" y="5969730"/>
            <a:ext cx="2681280" cy="662040"/>
            <a:chOff x="5297670" y="5969730"/>
            <a:chExt cx="2681280" cy="662040"/>
          </a:xfrm>
        </p:grpSpPr>
        <mc:AlternateContent xmlns:mc="http://schemas.openxmlformats.org/markup-compatibility/2006">
          <mc:Choice xmlns:p14="http://schemas.microsoft.com/office/powerpoint/2010/main" Requires="p14">
            <p:contentPart p14:bwMode="auto" r:id="rId197">
              <p14:nvContentPartPr>
                <p14:cNvPr id="19498" name="墨迹 19497">
                  <a:extLst>
                    <a:ext uri="{FF2B5EF4-FFF2-40B4-BE49-F238E27FC236}">
                      <a16:creationId xmlns:a16="http://schemas.microsoft.com/office/drawing/2014/main" id="{B1DB5F5B-2470-4713-9153-935D73944FC3}"/>
                    </a:ext>
                  </a:extLst>
                </p14:cNvPr>
                <p14:cNvContentPartPr/>
                <p14:nvPr/>
              </p14:nvContentPartPr>
              <p14:xfrm>
                <a:off x="5297670" y="6186450"/>
                <a:ext cx="150120" cy="57240"/>
              </p14:xfrm>
            </p:contentPart>
          </mc:Choice>
          <mc:Fallback>
            <p:pic>
              <p:nvPicPr>
                <p:cNvPr id="19498" name="墨迹 19497">
                  <a:extLst>
                    <a:ext uri="{FF2B5EF4-FFF2-40B4-BE49-F238E27FC236}">
                      <a16:creationId xmlns:a16="http://schemas.microsoft.com/office/drawing/2014/main" id="{B1DB5F5B-2470-4713-9153-935D73944FC3}"/>
                    </a:ext>
                  </a:extLst>
                </p:cNvPr>
                <p:cNvPicPr/>
                <p:nvPr/>
              </p:nvPicPr>
              <p:blipFill>
                <a:blip r:embed="rId198"/>
                <a:stretch>
                  <a:fillRect/>
                </a:stretch>
              </p:blipFill>
              <p:spPr>
                <a:xfrm>
                  <a:off x="5279670" y="6168810"/>
                  <a:ext cx="18576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9499" name="墨迹 19498">
                  <a:extLst>
                    <a:ext uri="{FF2B5EF4-FFF2-40B4-BE49-F238E27FC236}">
                      <a16:creationId xmlns:a16="http://schemas.microsoft.com/office/drawing/2014/main" id="{D4FB3C3B-E56B-4534-8352-346F1EA1DECE}"/>
                    </a:ext>
                  </a:extLst>
                </p14:cNvPr>
                <p14:cNvContentPartPr/>
                <p14:nvPr/>
              </p14:nvContentPartPr>
              <p14:xfrm>
                <a:off x="5301630" y="6100410"/>
                <a:ext cx="144720" cy="338040"/>
              </p14:xfrm>
            </p:contentPart>
          </mc:Choice>
          <mc:Fallback>
            <p:pic>
              <p:nvPicPr>
                <p:cNvPr id="19499" name="墨迹 19498">
                  <a:extLst>
                    <a:ext uri="{FF2B5EF4-FFF2-40B4-BE49-F238E27FC236}">
                      <a16:creationId xmlns:a16="http://schemas.microsoft.com/office/drawing/2014/main" id="{D4FB3C3B-E56B-4534-8352-346F1EA1DECE}"/>
                    </a:ext>
                  </a:extLst>
                </p:cNvPr>
                <p:cNvPicPr/>
                <p:nvPr/>
              </p:nvPicPr>
              <p:blipFill>
                <a:blip r:embed="rId200"/>
                <a:stretch>
                  <a:fillRect/>
                </a:stretch>
              </p:blipFill>
              <p:spPr>
                <a:xfrm>
                  <a:off x="5283630" y="6082410"/>
                  <a:ext cx="180360" cy="37368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19500" name="墨迹 19499">
                  <a:extLst>
                    <a:ext uri="{FF2B5EF4-FFF2-40B4-BE49-F238E27FC236}">
                      <a16:creationId xmlns:a16="http://schemas.microsoft.com/office/drawing/2014/main" id="{BDF82043-9CED-4BA9-90B5-B591E079DCD9}"/>
                    </a:ext>
                  </a:extLst>
                </p14:cNvPr>
                <p14:cNvContentPartPr/>
                <p14:nvPr/>
              </p14:nvContentPartPr>
              <p14:xfrm>
                <a:off x="5552910" y="6170610"/>
                <a:ext cx="93240" cy="33480"/>
              </p14:xfrm>
            </p:contentPart>
          </mc:Choice>
          <mc:Fallback>
            <p:pic>
              <p:nvPicPr>
                <p:cNvPr id="19500" name="墨迹 19499">
                  <a:extLst>
                    <a:ext uri="{FF2B5EF4-FFF2-40B4-BE49-F238E27FC236}">
                      <a16:creationId xmlns:a16="http://schemas.microsoft.com/office/drawing/2014/main" id="{BDF82043-9CED-4BA9-90B5-B591E079DCD9}"/>
                    </a:ext>
                  </a:extLst>
                </p:cNvPr>
                <p:cNvPicPr/>
                <p:nvPr/>
              </p:nvPicPr>
              <p:blipFill>
                <a:blip r:embed="rId202"/>
                <a:stretch>
                  <a:fillRect/>
                </a:stretch>
              </p:blipFill>
              <p:spPr>
                <a:xfrm>
                  <a:off x="5535270" y="6152970"/>
                  <a:ext cx="12888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9501" name="墨迹 19500">
                  <a:extLst>
                    <a:ext uri="{FF2B5EF4-FFF2-40B4-BE49-F238E27FC236}">
                      <a16:creationId xmlns:a16="http://schemas.microsoft.com/office/drawing/2014/main" id="{7260FB11-A272-4AAF-8418-73841B0E3729}"/>
                    </a:ext>
                  </a:extLst>
                </p14:cNvPr>
                <p14:cNvContentPartPr/>
                <p14:nvPr/>
              </p14:nvContentPartPr>
              <p14:xfrm>
                <a:off x="5486670" y="6171330"/>
                <a:ext cx="156960" cy="326880"/>
              </p14:xfrm>
            </p:contentPart>
          </mc:Choice>
          <mc:Fallback>
            <p:pic>
              <p:nvPicPr>
                <p:cNvPr id="19501" name="墨迹 19500">
                  <a:extLst>
                    <a:ext uri="{FF2B5EF4-FFF2-40B4-BE49-F238E27FC236}">
                      <a16:creationId xmlns:a16="http://schemas.microsoft.com/office/drawing/2014/main" id="{7260FB11-A272-4AAF-8418-73841B0E3729}"/>
                    </a:ext>
                  </a:extLst>
                </p:cNvPr>
                <p:cNvPicPr/>
                <p:nvPr/>
              </p:nvPicPr>
              <p:blipFill>
                <a:blip r:embed="rId204"/>
                <a:stretch>
                  <a:fillRect/>
                </a:stretch>
              </p:blipFill>
              <p:spPr>
                <a:xfrm>
                  <a:off x="5469030" y="6153330"/>
                  <a:ext cx="192600" cy="36252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9502" name="墨迹 19501">
                  <a:extLst>
                    <a:ext uri="{FF2B5EF4-FFF2-40B4-BE49-F238E27FC236}">
                      <a16:creationId xmlns:a16="http://schemas.microsoft.com/office/drawing/2014/main" id="{E2CFA756-C976-459B-BBAA-16FCDF11EC8D}"/>
                    </a:ext>
                  </a:extLst>
                </p14:cNvPr>
                <p14:cNvContentPartPr/>
                <p14:nvPr/>
              </p14:nvContentPartPr>
              <p14:xfrm>
                <a:off x="5847390" y="6186450"/>
                <a:ext cx="19440" cy="42480"/>
              </p14:xfrm>
            </p:contentPart>
          </mc:Choice>
          <mc:Fallback>
            <p:pic>
              <p:nvPicPr>
                <p:cNvPr id="19502" name="墨迹 19501">
                  <a:extLst>
                    <a:ext uri="{FF2B5EF4-FFF2-40B4-BE49-F238E27FC236}">
                      <a16:creationId xmlns:a16="http://schemas.microsoft.com/office/drawing/2014/main" id="{E2CFA756-C976-459B-BBAA-16FCDF11EC8D}"/>
                    </a:ext>
                  </a:extLst>
                </p:cNvPr>
                <p:cNvPicPr/>
                <p:nvPr/>
              </p:nvPicPr>
              <p:blipFill>
                <a:blip r:embed="rId206"/>
                <a:stretch>
                  <a:fillRect/>
                </a:stretch>
              </p:blipFill>
              <p:spPr>
                <a:xfrm>
                  <a:off x="5829750" y="6168810"/>
                  <a:ext cx="5508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9503" name="墨迹 19502">
                  <a:extLst>
                    <a:ext uri="{FF2B5EF4-FFF2-40B4-BE49-F238E27FC236}">
                      <a16:creationId xmlns:a16="http://schemas.microsoft.com/office/drawing/2014/main" id="{C7F0BEB4-2A3A-4991-9340-E2D98A8D26E7}"/>
                    </a:ext>
                  </a:extLst>
                </p14:cNvPr>
                <p14:cNvContentPartPr/>
                <p14:nvPr/>
              </p14:nvContentPartPr>
              <p14:xfrm>
                <a:off x="5854950" y="6134970"/>
                <a:ext cx="126360" cy="160920"/>
              </p14:xfrm>
            </p:contentPart>
          </mc:Choice>
          <mc:Fallback>
            <p:pic>
              <p:nvPicPr>
                <p:cNvPr id="19503" name="墨迹 19502">
                  <a:extLst>
                    <a:ext uri="{FF2B5EF4-FFF2-40B4-BE49-F238E27FC236}">
                      <a16:creationId xmlns:a16="http://schemas.microsoft.com/office/drawing/2014/main" id="{C7F0BEB4-2A3A-4991-9340-E2D98A8D26E7}"/>
                    </a:ext>
                  </a:extLst>
                </p:cNvPr>
                <p:cNvPicPr/>
                <p:nvPr/>
              </p:nvPicPr>
              <p:blipFill>
                <a:blip r:embed="rId208"/>
                <a:stretch>
                  <a:fillRect/>
                </a:stretch>
              </p:blipFill>
              <p:spPr>
                <a:xfrm>
                  <a:off x="5836950" y="6117330"/>
                  <a:ext cx="16200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9504" name="墨迹 19503">
                  <a:extLst>
                    <a:ext uri="{FF2B5EF4-FFF2-40B4-BE49-F238E27FC236}">
                      <a16:creationId xmlns:a16="http://schemas.microsoft.com/office/drawing/2014/main" id="{13666E5A-7CD9-45A9-A722-519942B2C63D}"/>
                    </a:ext>
                  </a:extLst>
                </p14:cNvPr>
                <p14:cNvContentPartPr/>
                <p14:nvPr/>
              </p14:nvContentPartPr>
              <p14:xfrm>
                <a:off x="5830830" y="6126330"/>
                <a:ext cx="111960" cy="279360"/>
              </p14:xfrm>
            </p:contentPart>
          </mc:Choice>
          <mc:Fallback>
            <p:pic>
              <p:nvPicPr>
                <p:cNvPr id="19504" name="墨迹 19503">
                  <a:extLst>
                    <a:ext uri="{FF2B5EF4-FFF2-40B4-BE49-F238E27FC236}">
                      <a16:creationId xmlns:a16="http://schemas.microsoft.com/office/drawing/2014/main" id="{13666E5A-7CD9-45A9-A722-519942B2C63D}"/>
                    </a:ext>
                  </a:extLst>
                </p:cNvPr>
                <p:cNvPicPr/>
                <p:nvPr/>
              </p:nvPicPr>
              <p:blipFill>
                <a:blip r:embed="rId210"/>
                <a:stretch>
                  <a:fillRect/>
                </a:stretch>
              </p:blipFill>
              <p:spPr>
                <a:xfrm>
                  <a:off x="5813190" y="6108330"/>
                  <a:ext cx="147600" cy="31500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9505" name="墨迹 19504">
                  <a:extLst>
                    <a:ext uri="{FF2B5EF4-FFF2-40B4-BE49-F238E27FC236}">
                      <a16:creationId xmlns:a16="http://schemas.microsoft.com/office/drawing/2014/main" id="{C679CBB3-4B5B-43BB-B53A-9F79C561255E}"/>
                    </a:ext>
                  </a:extLst>
                </p14:cNvPr>
                <p14:cNvContentPartPr/>
                <p14:nvPr/>
              </p14:nvContentPartPr>
              <p14:xfrm>
                <a:off x="5938110" y="6327210"/>
                <a:ext cx="79560" cy="15120"/>
              </p14:xfrm>
            </p:contentPart>
          </mc:Choice>
          <mc:Fallback>
            <p:pic>
              <p:nvPicPr>
                <p:cNvPr id="19505" name="墨迹 19504">
                  <a:extLst>
                    <a:ext uri="{FF2B5EF4-FFF2-40B4-BE49-F238E27FC236}">
                      <a16:creationId xmlns:a16="http://schemas.microsoft.com/office/drawing/2014/main" id="{C679CBB3-4B5B-43BB-B53A-9F79C561255E}"/>
                    </a:ext>
                  </a:extLst>
                </p:cNvPr>
                <p:cNvPicPr/>
                <p:nvPr/>
              </p:nvPicPr>
              <p:blipFill>
                <a:blip r:embed="rId212"/>
                <a:stretch>
                  <a:fillRect/>
                </a:stretch>
              </p:blipFill>
              <p:spPr>
                <a:xfrm>
                  <a:off x="5920110" y="6309570"/>
                  <a:ext cx="11520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19506" name="墨迹 19505">
                  <a:extLst>
                    <a:ext uri="{FF2B5EF4-FFF2-40B4-BE49-F238E27FC236}">
                      <a16:creationId xmlns:a16="http://schemas.microsoft.com/office/drawing/2014/main" id="{6FA99D63-F66D-4258-B795-F3500B982568}"/>
                    </a:ext>
                  </a:extLst>
                </p14:cNvPr>
                <p14:cNvContentPartPr/>
                <p14:nvPr/>
              </p14:nvContentPartPr>
              <p14:xfrm>
                <a:off x="5819670" y="6152970"/>
                <a:ext cx="180720" cy="385560"/>
              </p14:xfrm>
            </p:contentPart>
          </mc:Choice>
          <mc:Fallback>
            <p:pic>
              <p:nvPicPr>
                <p:cNvPr id="19506" name="墨迹 19505">
                  <a:extLst>
                    <a:ext uri="{FF2B5EF4-FFF2-40B4-BE49-F238E27FC236}">
                      <a16:creationId xmlns:a16="http://schemas.microsoft.com/office/drawing/2014/main" id="{6FA99D63-F66D-4258-B795-F3500B982568}"/>
                    </a:ext>
                  </a:extLst>
                </p:cNvPr>
                <p:cNvPicPr/>
                <p:nvPr/>
              </p:nvPicPr>
              <p:blipFill>
                <a:blip r:embed="rId214"/>
                <a:stretch>
                  <a:fillRect/>
                </a:stretch>
              </p:blipFill>
              <p:spPr>
                <a:xfrm>
                  <a:off x="5802030" y="6134970"/>
                  <a:ext cx="216360" cy="42120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19507" name="墨迹 19506">
                  <a:extLst>
                    <a:ext uri="{FF2B5EF4-FFF2-40B4-BE49-F238E27FC236}">
                      <a16:creationId xmlns:a16="http://schemas.microsoft.com/office/drawing/2014/main" id="{30A9613B-9719-48FC-AD40-27CE0B2E390C}"/>
                    </a:ext>
                  </a:extLst>
                </p14:cNvPr>
                <p14:cNvContentPartPr/>
                <p14:nvPr/>
              </p14:nvContentPartPr>
              <p14:xfrm>
                <a:off x="6023070" y="6134610"/>
                <a:ext cx="133920" cy="289800"/>
              </p14:xfrm>
            </p:contentPart>
          </mc:Choice>
          <mc:Fallback>
            <p:pic>
              <p:nvPicPr>
                <p:cNvPr id="19507" name="墨迹 19506">
                  <a:extLst>
                    <a:ext uri="{FF2B5EF4-FFF2-40B4-BE49-F238E27FC236}">
                      <a16:creationId xmlns:a16="http://schemas.microsoft.com/office/drawing/2014/main" id="{30A9613B-9719-48FC-AD40-27CE0B2E390C}"/>
                    </a:ext>
                  </a:extLst>
                </p:cNvPr>
                <p:cNvPicPr/>
                <p:nvPr/>
              </p:nvPicPr>
              <p:blipFill>
                <a:blip r:embed="rId216"/>
                <a:stretch>
                  <a:fillRect/>
                </a:stretch>
              </p:blipFill>
              <p:spPr>
                <a:xfrm>
                  <a:off x="6005070" y="6116610"/>
                  <a:ext cx="169560" cy="32544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19508" name="墨迹 19507">
                  <a:extLst>
                    <a:ext uri="{FF2B5EF4-FFF2-40B4-BE49-F238E27FC236}">
                      <a16:creationId xmlns:a16="http://schemas.microsoft.com/office/drawing/2014/main" id="{E2A38FBE-88D8-4CB3-A5B3-D98BBA397C56}"/>
                    </a:ext>
                  </a:extLst>
                </p14:cNvPr>
                <p14:cNvContentPartPr/>
                <p14:nvPr/>
              </p14:nvContentPartPr>
              <p14:xfrm>
                <a:off x="6123150" y="6214890"/>
                <a:ext cx="27360" cy="416880"/>
              </p14:xfrm>
            </p:contentPart>
          </mc:Choice>
          <mc:Fallback>
            <p:pic>
              <p:nvPicPr>
                <p:cNvPr id="19508" name="墨迹 19507">
                  <a:extLst>
                    <a:ext uri="{FF2B5EF4-FFF2-40B4-BE49-F238E27FC236}">
                      <a16:creationId xmlns:a16="http://schemas.microsoft.com/office/drawing/2014/main" id="{E2A38FBE-88D8-4CB3-A5B3-D98BBA397C56}"/>
                    </a:ext>
                  </a:extLst>
                </p:cNvPr>
                <p:cNvPicPr/>
                <p:nvPr/>
              </p:nvPicPr>
              <p:blipFill>
                <a:blip r:embed="rId218"/>
                <a:stretch>
                  <a:fillRect/>
                </a:stretch>
              </p:blipFill>
              <p:spPr>
                <a:xfrm>
                  <a:off x="6105510" y="6197250"/>
                  <a:ext cx="63000" cy="45252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19509" name="墨迹 19508">
                  <a:extLst>
                    <a:ext uri="{FF2B5EF4-FFF2-40B4-BE49-F238E27FC236}">
                      <a16:creationId xmlns:a16="http://schemas.microsoft.com/office/drawing/2014/main" id="{FC99E274-0BF1-4BD1-AD7E-3E4FAFAE7A8A}"/>
                    </a:ext>
                  </a:extLst>
                </p14:cNvPr>
                <p14:cNvContentPartPr/>
                <p14:nvPr/>
              </p14:nvContentPartPr>
              <p14:xfrm>
                <a:off x="6384510" y="6183570"/>
                <a:ext cx="150120" cy="75600"/>
              </p14:xfrm>
            </p:contentPart>
          </mc:Choice>
          <mc:Fallback>
            <p:pic>
              <p:nvPicPr>
                <p:cNvPr id="19509" name="墨迹 19508">
                  <a:extLst>
                    <a:ext uri="{FF2B5EF4-FFF2-40B4-BE49-F238E27FC236}">
                      <a16:creationId xmlns:a16="http://schemas.microsoft.com/office/drawing/2014/main" id="{FC99E274-0BF1-4BD1-AD7E-3E4FAFAE7A8A}"/>
                    </a:ext>
                  </a:extLst>
                </p:cNvPr>
                <p:cNvPicPr/>
                <p:nvPr/>
              </p:nvPicPr>
              <p:blipFill>
                <a:blip r:embed="rId220"/>
                <a:stretch>
                  <a:fillRect/>
                </a:stretch>
              </p:blipFill>
              <p:spPr>
                <a:xfrm>
                  <a:off x="6366510" y="6165930"/>
                  <a:ext cx="18576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19510" name="墨迹 19509">
                  <a:extLst>
                    <a:ext uri="{FF2B5EF4-FFF2-40B4-BE49-F238E27FC236}">
                      <a16:creationId xmlns:a16="http://schemas.microsoft.com/office/drawing/2014/main" id="{D4E0DD64-FFC8-4DE5-BA79-E5FBD61A0D42}"/>
                    </a:ext>
                  </a:extLst>
                </p14:cNvPr>
                <p14:cNvContentPartPr/>
                <p14:nvPr/>
              </p14:nvContentPartPr>
              <p14:xfrm>
                <a:off x="6336630" y="6303090"/>
                <a:ext cx="254520" cy="50400"/>
              </p14:xfrm>
            </p:contentPart>
          </mc:Choice>
          <mc:Fallback>
            <p:pic>
              <p:nvPicPr>
                <p:cNvPr id="19510" name="墨迹 19509">
                  <a:extLst>
                    <a:ext uri="{FF2B5EF4-FFF2-40B4-BE49-F238E27FC236}">
                      <a16:creationId xmlns:a16="http://schemas.microsoft.com/office/drawing/2014/main" id="{D4E0DD64-FFC8-4DE5-BA79-E5FBD61A0D42}"/>
                    </a:ext>
                  </a:extLst>
                </p:cNvPr>
                <p:cNvPicPr/>
                <p:nvPr/>
              </p:nvPicPr>
              <p:blipFill>
                <a:blip r:embed="rId222"/>
                <a:stretch>
                  <a:fillRect/>
                </a:stretch>
              </p:blipFill>
              <p:spPr>
                <a:xfrm>
                  <a:off x="6318630" y="6285450"/>
                  <a:ext cx="29016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19511" name="墨迹 19510">
                  <a:extLst>
                    <a:ext uri="{FF2B5EF4-FFF2-40B4-BE49-F238E27FC236}">
                      <a16:creationId xmlns:a16="http://schemas.microsoft.com/office/drawing/2014/main" id="{F6999C6E-AA2A-4652-B994-881712A1BC4F}"/>
                    </a:ext>
                  </a:extLst>
                </p14:cNvPr>
                <p14:cNvContentPartPr/>
                <p14:nvPr/>
              </p14:nvContentPartPr>
              <p14:xfrm>
                <a:off x="6684750" y="6084210"/>
                <a:ext cx="152280" cy="28080"/>
              </p14:xfrm>
            </p:contentPart>
          </mc:Choice>
          <mc:Fallback>
            <p:pic>
              <p:nvPicPr>
                <p:cNvPr id="19511" name="墨迹 19510">
                  <a:extLst>
                    <a:ext uri="{FF2B5EF4-FFF2-40B4-BE49-F238E27FC236}">
                      <a16:creationId xmlns:a16="http://schemas.microsoft.com/office/drawing/2014/main" id="{F6999C6E-AA2A-4652-B994-881712A1BC4F}"/>
                    </a:ext>
                  </a:extLst>
                </p:cNvPr>
                <p:cNvPicPr/>
                <p:nvPr/>
              </p:nvPicPr>
              <p:blipFill>
                <a:blip r:embed="rId224"/>
                <a:stretch>
                  <a:fillRect/>
                </a:stretch>
              </p:blipFill>
              <p:spPr>
                <a:xfrm>
                  <a:off x="6666750" y="6066570"/>
                  <a:ext cx="18792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19512" name="墨迹 19511">
                  <a:extLst>
                    <a:ext uri="{FF2B5EF4-FFF2-40B4-BE49-F238E27FC236}">
                      <a16:creationId xmlns:a16="http://schemas.microsoft.com/office/drawing/2014/main" id="{0C16ED31-6DF6-49E4-BB38-EFEE9B7529E3}"/>
                    </a:ext>
                  </a:extLst>
                </p14:cNvPr>
                <p14:cNvContentPartPr/>
                <p14:nvPr/>
              </p14:nvContentPartPr>
              <p14:xfrm>
                <a:off x="6639750" y="6103290"/>
                <a:ext cx="166680" cy="312120"/>
              </p14:xfrm>
            </p:contentPart>
          </mc:Choice>
          <mc:Fallback>
            <p:pic>
              <p:nvPicPr>
                <p:cNvPr id="19512" name="墨迹 19511">
                  <a:extLst>
                    <a:ext uri="{FF2B5EF4-FFF2-40B4-BE49-F238E27FC236}">
                      <a16:creationId xmlns:a16="http://schemas.microsoft.com/office/drawing/2014/main" id="{0C16ED31-6DF6-49E4-BB38-EFEE9B7529E3}"/>
                    </a:ext>
                  </a:extLst>
                </p:cNvPr>
                <p:cNvPicPr/>
                <p:nvPr/>
              </p:nvPicPr>
              <p:blipFill>
                <a:blip r:embed="rId226"/>
                <a:stretch>
                  <a:fillRect/>
                </a:stretch>
              </p:blipFill>
              <p:spPr>
                <a:xfrm>
                  <a:off x="6621750" y="6085290"/>
                  <a:ext cx="202320" cy="34776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19513" name="墨迹 19512">
                  <a:extLst>
                    <a:ext uri="{FF2B5EF4-FFF2-40B4-BE49-F238E27FC236}">
                      <a16:creationId xmlns:a16="http://schemas.microsoft.com/office/drawing/2014/main" id="{29B68DB0-2FB8-40C5-BF6B-8D84D02E897D}"/>
                    </a:ext>
                  </a:extLst>
                </p14:cNvPr>
                <p14:cNvContentPartPr/>
                <p14:nvPr/>
              </p14:nvContentPartPr>
              <p14:xfrm>
                <a:off x="6734430" y="6199050"/>
                <a:ext cx="134280" cy="225720"/>
              </p14:xfrm>
            </p:contentPart>
          </mc:Choice>
          <mc:Fallback>
            <p:pic>
              <p:nvPicPr>
                <p:cNvPr id="19513" name="墨迹 19512">
                  <a:extLst>
                    <a:ext uri="{FF2B5EF4-FFF2-40B4-BE49-F238E27FC236}">
                      <a16:creationId xmlns:a16="http://schemas.microsoft.com/office/drawing/2014/main" id="{29B68DB0-2FB8-40C5-BF6B-8D84D02E897D}"/>
                    </a:ext>
                  </a:extLst>
                </p:cNvPr>
                <p:cNvPicPr/>
                <p:nvPr/>
              </p:nvPicPr>
              <p:blipFill>
                <a:blip r:embed="rId228"/>
                <a:stretch>
                  <a:fillRect/>
                </a:stretch>
              </p:blipFill>
              <p:spPr>
                <a:xfrm>
                  <a:off x="6716430" y="6181050"/>
                  <a:ext cx="16992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19514" name="墨迹 19513">
                  <a:extLst>
                    <a:ext uri="{FF2B5EF4-FFF2-40B4-BE49-F238E27FC236}">
                      <a16:creationId xmlns:a16="http://schemas.microsoft.com/office/drawing/2014/main" id="{36D3A5BF-8ADA-43D7-BB12-6BB702F65466}"/>
                    </a:ext>
                  </a:extLst>
                </p14:cNvPr>
                <p14:cNvContentPartPr/>
                <p14:nvPr/>
              </p14:nvContentPartPr>
              <p14:xfrm>
                <a:off x="6981030" y="5969730"/>
                <a:ext cx="56520" cy="83160"/>
              </p14:xfrm>
            </p:contentPart>
          </mc:Choice>
          <mc:Fallback>
            <p:pic>
              <p:nvPicPr>
                <p:cNvPr id="19514" name="墨迹 19513">
                  <a:extLst>
                    <a:ext uri="{FF2B5EF4-FFF2-40B4-BE49-F238E27FC236}">
                      <a16:creationId xmlns:a16="http://schemas.microsoft.com/office/drawing/2014/main" id="{36D3A5BF-8ADA-43D7-BB12-6BB702F65466}"/>
                    </a:ext>
                  </a:extLst>
                </p:cNvPr>
                <p:cNvPicPr/>
                <p:nvPr/>
              </p:nvPicPr>
              <p:blipFill>
                <a:blip r:embed="rId230"/>
                <a:stretch>
                  <a:fillRect/>
                </a:stretch>
              </p:blipFill>
              <p:spPr>
                <a:xfrm>
                  <a:off x="6963030" y="5951730"/>
                  <a:ext cx="9216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19515" name="墨迹 19514">
                  <a:extLst>
                    <a:ext uri="{FF2B5EF4-FFF2-40B4-BE49-F238E27FC236}">
                      <a16:creationId xmlns:a16="http://schemas.microsoft.com/office/drawing/2014/main" id="{BF7A4372-7804-4835-974C-CEA27297F347}"/>
                    </a:ext>
                  </a:extLst>
                </p14:cNvPr>
                <p14:cNvContentPartPr/>
                <p14:nvPr/>
              </p14:nvContentPartPr>
              <p14:xfrm>
                <a:off x="6882030" y="6086010"/>
                <a:ext cx="146520" cy="20880"/>
              </p14:xfrm>
            </p:contentPart>
          </mc:Choice>
          <mc:Fallback>
            <p:pic>
              <p:nvPicPr>
                <p:cNvPr id="19515" name="墨迹 19514">
                  <a:extLst>
                    <a:ext uri="{FF2B5EF4-FFF2-40B4-BE49-F238E27FC236}">
                      <a16:creationId xmlns:a16="http://schemas.microsoft.com/office/drawing/2014/main" id="{BF7A4372-7804-4835-974C-CEA27297F347}"/>
                    </a:ext>
                  </a:extLst>
                </p:cNvPr>
                <p:cNvPicPr/>
                <p:nvPr/>
              </p:nvPicPr>
              <p:blipFill>
                <a:blip r:embed="rId232"/>
                <a:stretch>
                  <a:fillRect/>
                </a:stretch>
              </p:blipFill>
              <p:spPr>
                <a:xfrm>
                  <a:off x="6864390" y="6068370"/>
                  <a:ext cx="18216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19516" name="墨迹 19515">
                  <a:extLst>
                    <a:ext uri="{FF2B5EF4-FFF2-40B4-BE49-F238E27FC236}">
                      <a16:creationId xmlns:a16="http://schemas.microsoft.com/office/drawing/2014/main" id="{CCF69A88-2DB4-4AA9-A96E-7BFE4B2BD5CA}"/>
                    </a:ext>
                  </a:extLst>
                </p14:cNvPr>
                <p14:cNvContentPartPr/>
                <p14:nvPr/>
              </p14:nvContentPartPr>
              <p14:xfrm>
                <a:off x="6935310" y="6092490"/>
                <a:ext cx="165960" cy="352800"/>
              </p14:xfrm>
            </p:contentPart>
          </mc:Choice>
          <mc:Fallback>
            <p:pic>
              <p:nvPicPr>
                <p:cNvPr id="19516" name="墨迹 19515">
                  <a:extLst>
                    <a:ext uri="{FF2B5EF4-FFF2-40B4-BE49-F238E27FC236}">
                      <a16:creationId xmlns:a16="http://schemas.microsoft.com/office/drawing/2014/main" id="{CCF69A88-2DB4-4AA9-A96E-7BFE4B2BD5CA}"/>
                    </a:ext>
                  </a:extLst>
                </p:cNvPr>
                <p:cNvPicPr/>
                <p:nvPr/>
              </p:nvPicPr>
              <p:blipFill>
                <a:blip r:embed="rId234"/>
                <a:stretch>
                  <a:fillRect/>
                </a:stretch>
              </p:blipFill>
              <p:spPr>
                <a:xfrm>
                  <a:off x="6917670" y="6074850"/>
                  <a:ext cx="201600" cy="38844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19517" name="墨迹 19516">
                  <a:extLst>
                    <a:ext uri="{FF2B5EF4-FFF2-40B4-BE49-F238E27FC236}">
                      <a16:creationId xmlns:a16="http://schemas.microsoft.com/office/drawing/2014/main" id="{34E64401-2A78-4392-99AB-15466760486C}"/>
                    </a:ext>
                  </a:extLst>
                </p14:cNvPr>
                <p14:cNvContentPartPr/>
                <p14:nvPr/>
              </p14:nvContentPartPr>
              <p14:xfrm>
                <a:off x="7033950" y="6257010"/>
                <a:ext cx="39960" cy="113400"/>
              </p14:xfrm>
            </p:contentPart>
          </mc:Choice>
          <mc:Fallback>
            <p:pic>
              <p:nvPicPr>
                <p:cNvPr id="19517" name="墨迹 19516">
                  <a:extLst>
                    <a:ext uri="{FF2B5EF4-FFF2-40B4-BE49-F238E27FC236}">
                      <a16:creationId xmlns:a16="http://schemas.microsoft.com/office/drawing/2014/main" id="{34E64401-2A78-4392-99AB-15466760486C}"/>
                    </a:ext>
                  </a:extLst>
                </p:cNvPr>
                <p:cNvPicPr/>
                <p:nvPr/>
              </p:nvPicPr>
              <p:blipFill>
                <a:blip r:embed="rId236"/>
                <a:stretch>
                  <a:fillRect/>
                </a:stretch>
              </p:blipFill>
              <p:spPr>
                <a:xfrm>
                  <a:off x="7016310" y="6239010"/>
                  <a:ext cx="7560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19518" name="墨迹 19517">
                  <a:extLst>
                    <a:ext uri="{FF2B5EF4-FFF2-40B4-BE49-F238E27FC236}">
                      <a16:creationId xmlns:a16="http://schemas.microsoft.com/office/drawing/2014/main" id="{487BC72C-0539-486F-A051-EACE0F8024A8}"/>
                    </a:ext>
                  </a:extLst>
                </p14:cNvPr>
                <p14:cNvContentPartPr/>
                <p14:nvPr/>
              </p14:nvContentPartPr>
              <p14:xfrm>
                <a:off x="7090110" y="6218850"/>
                <a:ext cx="97920" cy="214560"/>
              </p14:xfrm>
            </p:contentPart>
          </mc:Choice>
          <mc:Fallback>
            <p:pic>
              <p:nvPicPr>
                <p:cNvPr id="19518" name="墨迹 19517">
                  <a:extLst>
                    <a:ext uri="{FF2B5EF4-FFF2-40B4-BE49-F238E27FC236}">
                      <a16:creationId xmlns:a16="http://schemas.microsoft.com/office/drawing/2014/main" id="{487BC72C-0539-486F-A051-EACE0F8024A8}"/>
                    </a:ext>
                  </a:extLst>
                </p:cNvPr>
                <p:cNvPicPr/>
                <p:nvPr/>
              </p:nvPicPr>
              <p:blipFill>
                <a:blip r:embed="rId238"/>
                <a:stretch>
                  <a:fillRect/>
                </a:stretch>
              </p:blipFill>
              <p:spPr>
                <a:xfrm>
                  <a:off x="7072470" y="6200850"/>
                  <a:ext cx="13356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403457" name="墨迹 403456">
                  <a:extLst>
                    <a:ext uri="{FF2B5EF4-FFF2-40B4-BE49-F238E27FC236}">
                      <a16:creationId xmlns:a16="http://schemas.microsoft.com/office/drawing/2014/main" id="{6F4D782D-FDE4-48C5-9345-094315CC8C77}"/>
                    </a:ext>
                  </a:extLst>
                </p14:cNvPr>
                <p14:cNvContentPartPr/>
                <p14:nvPr/>
              </p14:nvContentPartPr>
              <p14:xfrm>
                <a:off x="7332390" y="5974410"/>
                <a:ext cx="84600" cy="241560"/>
              </p14:xfrm>
            </p:contentPart>
          </mc:Choice>
          <mc:Fallback>
            <p:pic>
              <p:nvPicPr>
                <p:cNvPr id="403457" name="墨迹 403456">
                  <a:extLst>
                    <a:ext uri="{FF2B5EF4-FFF2-40B4-BE49-F238E27FC236}">
                      <a16:creationId xmlns:a16="http://schemas.microsoft.com/office/drawing/2014/main" id="{6F4D782D-FDE4-48C5-9345-094315CC8C77}"/>
                    </a:ext>
                  </a:extLst>
                </p:cNvPr>
                <p:cNvPicPr/>
                <p:nvPr/>
              </p:nvPicPr>
              <p:blipFill>
                <a:blip r:embed="rId240"/>
                <a:stretch>
                  <a:fillRect/>
                </a:stretch>
              </p:blipFill>
              <p:spPr>
                <a:xfrm>
                  <a:off x="7314750" y="5956410"/>
                  <a:ext cx="120240" cy="27720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403458" name="墨迹 403457">
                  <a:extLst>
                    <a:ext uri="{FF2B5EF4-FFF2-40B4-BE49-F238E27FC236}">
                      <a16:creationId xmlns:a16="http://schemas.microsoft.com/office/drawing/2014/main" id="{527C6A53-89AA-4303-8022-AA9B71A2F374}"/>
                    </a:ext>
                  </a:extLst>
                </p14:cNvPr>
                <p14:cNvContentPartPr/>
                <p14:nvPr/>
              </p14:nvContentPartPr>
              <p14:xfrm>
                <a:off x="7433910" y="6067650"/>
                <a:ext cx="64800" cy="15840"/>
              </p14:xfrm>
            </p:contentPart>
          </mc:Choice>
          <mc:Fallback>
            <p:pic>
              <p:nvPicPr>
                <p:cNvPr id="403458" name="墨迹 403457">
                  <a:extLst>
                    <a:ext uri="{FF2B5EF4-FFF2-40B4-BE49-F238E27FC236}">
                      <a16:creationId xmlns:a16="http://schemas.microsoft.com/office/drawing/2014/main" id="{527C6A53-89AA-4303-8022-AA9B71A2F374}"/>
                    </a:ext>
                  </a:extLst>
                </p:cNvPr>
                <p:cNvPicPr/>
                <p:nvPr/>
              </p:nvPicPr>
              <p:blipFill>
                <a:blip r:embed="rId242"/>
                <a:stretch>
                  <a:fillRect/>
                </a:stretch>
              </p:blipFill>
              <p:spPr>
                <a:xfrm>
                  <a:off x="7415910" y="6050010"/>
                  <a:ext cx="10044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403460" name="墨迹 403459">
                  <a:extLst>
                    <a:ext uri="{FF2B5EF4-FFF2-40B4-BE49-F238E27FC236}">
                      <a16:creationId xmlns:a16="http://schemas.microsoft.com/office/drawing/2014/main" id="{9B9BB01D-59BA-46B5-82AA-AE813746F240}"/>
                    </a:ext>
                  </a:extLst>
                </p14:cNvPr>
                <p14:cNvContentPartPr/>
                <p14:nvPr/>
              </p14:nvContentPartPr>
              <p14:xfrm>
                <a:off x="7385310" y="6157650"/>
                <a:ext cx="123480" cy="100440"/>
              </p14:xfrm>
            </p:contentPart>
          </mc:Choice>
          <mc:Fallback>
            <p:pic>
              <p:nvPicPr>
                <p:cNvPr id="403460" name="墨迹 403459">
                  <a:extLst>
                    <a:ext uri="{FF2B5EF4-FFF2-40B4-BE49-F238E27FC236}">
                      <a16:creationId xmlns:a16="http://schemas.microsoft.com/office/drawing/2014/main" id="{9B9BB01D-59BA-46B5-82AA-AE813746F240}"/>
                    </a:ext>
                  </a:extLst>
                </p:cNvPr>
                <p:cNvPicPr/>
                <p:nvPr/>
              </p:nvPicPr>
              <p:blipFill>
                <a:blip r:embed="rId244"/>
                <a:stretch>
                  <a:fillRect/>
                </a:stretch>
              </p:blipFill>
              <p:spPr>
                <a:xfrm>
                  <a:off x="7367310" y="6139650"/>
                  <a:ext cx="159120" cy="13608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403461" name="墨迹 403460">
                  <a:extLst>
                    <a:ext uri="{FF2B5EF4-FFF2-40B4-BE49-F238E27FC236}">
                      <a16:creationId xmlns:a16="http://schemas.microsoft.com/office/drawing/2014/main" id="{E92FE873-2A32-466C-BFD9-27F59CDDECD3}"/>
                    </a:ext>
                  </a:extLst>
                </p14:cNvPr>
                <p14:cNvContentPartPr/>
                <p14:nvPr/>
              </p14:nvContentPartPr>
              <p14:xfrm>
                <a:off x="7457670" y="6201930"/>
                <a:ext cx="96480" cy="205920"/>
              </p14:xfrm>
            </p:contentPart>
          </mc:Choice>
          <mc:Fallback>
            <p:pic>
              <p:nvPicPr>
                <p:cNvPr id="403461" name="墨迹 403460">
                  <a:extLst>
                    <a:ext uri="{FF2B5EF4-FFF2-40B4-BE49-F238E27FC236}">
                      <a16:creationId xmlns:a16="http://schemas.microsoft.com/office/drawing/2014/main" id="{E92FE873-2A32-466C-BFD9-27F59CDDECD3}"/>
                    </a:ext>
                  </a:extLst>
                </p:cNvPr>
                <p:cNvPicPr/>
                <p:nvPr/>
              </p:nvPicPr>
              <p:blipFill>
                <a:blip r:embed="rId246"/>
                <a:stretch>
                  <a:fillRect/>
                </a:stretch>
              </p:blipFill>
              <p:spPr>
                <a:xfrm>
                  <a:off x="7440030" y="6184290"/>
                  <a:ext cx="13212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403462" name="墨迹 403461">
                  <a:extLst>
                    <a:ext uri="{FF2B5EF4-FFF2-40B4-BE49-F238E27FC236}">
                      <a16:creationId xmlns:a16="http://schemas.microsoft.com/office/drawing/2014/main" id="{392EB856-EF04-41A8-895B-6606EE70C5C4}"/>
                    </a:ext>
                  </a:extLst>
                </p14:cNvPr>
                <p14:cNvContentPartPr/>
                <p14:nvPr/>
              </p14:nvContentPartPr>
              <p14:xfrm>
                <a:off x="7691670" y="6053970"/>
                <a:ext cx="112320" cy="106920"/>
              </p14:xfrm>
            </p:contentPart>
          </mc:Choice>
          <mc:Fallback>
            <p:pic>
              <p:nvPicPr>
                <p:cNvPr id="403462" name="墨迹 403461">
                  <a:extLst>
                    <a:ext uri="{FF2B5EF4-FFF2-40B4-BE49-F238E27FC236}">
                      <a16:creationId xmlns:a16="http://schemas.microsoft.com/office/drawing/2014/main" id="{392EB856-EF04-41A8-895B-6606EE70C5C4}"/>
                    </a:ext>
                  </a:extLst>
                </p:cNvPr>
                <p:cNvPicPr/>
                <p:nvPr/>
              </p:nvPicPr>
              <p:blipFill>
                <a:blip r:embed="rId248"/>
                <a:stretch>
                  <a:fillRect/>
                </a:stretch>
              </p:blipFill>
              <p:spPr>
                <a:xfrm>
                  <a:off x="7674030" y="6035970"/>
                  <a:ext cx="14796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403463" name="墨迹 403462">
                  <a:extLst>
                    <a:ext uri="{FF2B5EF4-FFF2-40B4-BE49-F238E27FC236}">
                      <a16:creationId xmlns:a16="http://schemas.microsoft.com/office/drawing/2014/main" id="{8E3C825D-2ABD-47EA-823C-ABFE39A75007}"/>
                    </a:ext>
                  </a:extLst>
                </p14:cNvPr>
                <p14:cNvContentPartPr/>
                <p14:nvPr/>
              </p14:nvContentPartPr>
              <p14:xfrm>
                <a:off x="7676910" y="6105090"/>
                <a:ext cx="135000" cy="67320"/>
              </p14:xfrm>
            </p:contentPart>
          </mc:Choice>
          <mc:Fallback>
            <p:pic>
              <p:nvPicPr>
                <p:cNvPr id="403463" name="墨迹 403462">
                  <a:extLst>
                    <a:ext uri="{FF2B5EF4-FFF2-40B4-BE49-F238E27FC236}">
                      <a16:creationId xmlns:a16="http://schemas.microsoft.com/office/drawing/2014/main" id="{8E3C825D-2ABD-47EA-823C-ABFE39A75007}"/>
                    </a:ext>
                  </a:extLst>
                </p:cNvPr>
                <p:cNvPicPr/>
                <p:nvPr/>
              </p:nvPicPr>
              <p:blipFill>
                <a:blip r:embed="rId250"/>
                <a:stretch>
                  <a:fillRect/>
                </a:stretch>
              </p:blipFill>
              <p:spPr>
                <a:xfrm>
                  <a:off x="7658910" y="6087090"/>
                  <a:ext cx="17064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403464" name="墨迹 403463">
                  <a:extLst>
                    <a:ext uri="{FF2B5EF4-FFF2-40B4-BE49-F238E27FC236}">
                      <a16:creationId xmlns:a16="http://schemas.microsoft.com/office/drawing/2014/main" id="{8FF79B1B-FDAF-4650-8DFB-06B7B1A31446}"/>
                    </a:ext>
                  </a:extLst>
                </p14:cNvPr>
                <p14:cNvContentPartPr/>
                <p14:nvPr/>
              </p14:nvContentPartPr>
              <p14:xfrm>
                <a:off x="7676190" y="6205530"/>
                <a:ext cx="114480" cy="87120"/>
              </p14:xfrm>
            </p:contentPart>
          </mc:Choice>
          <mc:Fallback>
            <p:pic>
              <p:nvPicPr>
                <p:cNvPr id="403464" name="墨迹 403463">
                  <a:extLst>
                    <a:ext uri="{FF2B5EF4-FFF2-40B4-BE49-F238E27FC236}">
                      <a16:creationId xmlns:a16="http://schemas.microsoft.com/office/drawing/2014/main" id="{8FF79B1B-FDAF-4650-8DFB-06B7B1A31446}"/>
                    </a:ext>
                  </a:extLst>
                </p:cNvPr>
                <p:cNvPicPr/>
                <p:nvPr/>
              </p:nvPicPr>
              <p:blipFill>
                <a:blip r:embed="rId252"/>
                <a:stretch>
                  <a:fillRect/>
                </a:stretch>
              </p:blipFill>
              <p:spPr>
                <a:xfrm>
                  <a:off x="7658190" y="6187530"/>
                  <a:ext cx="15012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403465" name="墨迹 403464">
                  <a:extLst>
                    <a:ext uri="{FF2B5EF4-FFF2-40B4-BE49-F238E27FC236}">
                      <a16:creationId xmlns:a16="http://schemas.microsoft.com/office/drawing/2014/main" id="{A015B5C4-F0C9-488D-AA84-06867214F85D}"/>
                    </a:ext>
                  </a:extLst>
                </p14:cNvPr>
                <p14:cNvContentPartPr/>
                <p14:nvPr/>
              </p14:nvContentPartPr>
              <p14:xfrm>
                <a:off x="7715070" y="6023370"/>
                <a:ext cx="20520" cy="390600"/>
              </p14:xfrm>
            </p:contentPart>
          </mc:Choice>
          <mc:Fallback>
            <p:pic>
              <p:nvPicPr>
                <p:cNvPr id="403465" name="墨迹 403464">
                  <a:extLst>
                    <a:ext uri="{FF2B5EF4-FFF2-40B4-BE49-F238E27FC236}">
                      <a16:creationId xmlns:a16="http://schemas.microsoft.com/office/drawing/2014/main" id="{A015B5C4-F0C9-488D-AA84-06867214F85D}"/>
                    </a:ext>
                  </a:extLst>
                </p:cNvPr>
                <p:cNvPicPr/>
                <p:nvPr/>
              </p:nvPicPr>
              <p:blipFill>
                <a:blip r:embed="rId254"/>
                <a:stretch>
                  <a:fillRect/>
                </a:stretch>
              </p:blipFill>
              <p:spPr>
                <a:xfrm>
                  <a:off x="7697430" y="6005730"/>
                  <a:ext cx="56160" cy="42624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403466" name="墨迹 403465">
                  <a:extLst>
                    <a:ext uri="{FF2B5EF4-FFF2-40B4-BE49-F238E27FC236}">
                      <a16:creationId xmlns:a16="http://schemas.microsoft.com/office/drawing/2014/main" id="{A8C45CEC-080A-4BE3-A6EA-E9B5E0EF22E6}"/>
                    </a:ext>
                  </a:extLst>
                </p14:cNvPr>
                <p14:cNvContentPartPr/>
                <p14:nvPr/>
              </p14:nvContentPartPr>
              <p14:xfrm>
                <a:off x="7594830" y="6102570"/>
                <a:ext cx="86760" cy="318240"/>
              </p14:xfrm>
            </p:contentPart>
          </mc:Choice>
          <mc:Fallback>
            <p:pic>
              <p:nvPicPr>
                <p:cNvPr id="403466" name="墨迹 403465">
                  <a:extLst>
                    <a:ext uri="{FF2B5EF4-FFF2-40B4-BE49-F238E27FC236}">
                      <a16:creationId xmlns:a16="http://schemas.microsoft.com/office/drawing/2014/main" id="{A8C45CEC-080A-4BE3-A6EA-E9B5E0EF22E6}"/>
                    </a:ext>
                  </a:extLst>
                </p:cNvPr>
                <p:cNvPicPr/>
                <p:nvPr/>
              </p:nvPicPr>
              <p:blipFill>
                <a:blip r:embed="rId256"/>
                <a:stretch>
                  <a:fillRect/>
                </a:stretch>
              </p:blipFill>
              <p:spPr>
                <a:xfrm>
                  <a:off x="7576830" y="6084930"/>
                  <a:ext cx="122400" cy="35388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403467" name="墨迹 403466">
                  <a:extLst>
                    <a:ext uri="{FF2B5EF4-FFF2-40B4-BE49-F238E27FC236}">
                      <a16:creationId xmlns:a16="http://schemas.microsoft.com/office/drawing/2014/main" id="{26F2A0F2-842E-4E55-ABC9-4E1768F21F06}"/>
                    </a:ext>
                  </a:extLst>
                </p14:cNvPr>
                <p14:cNvContentPartPr/>
                <p14:nvPr/>
              </p14:nvContentPartPr>
              <p14:xfrm>
                <a:off x="7600950" y="6373650"/>
                <a:ext cx="378000" cy="63000"/>
              </p14:xfrm>
            </p:contentPart>
          </mc:Choice>
          <mc:Fallback>
            <p:pic>
              <p:nvPicPr>
                <p:cNvPr id="403467" name="墨迹 403466">
                  <a:extLst>
                    <a:ext uri="{FF2B5EF4-FFF2-40B4-BE49-F238E27FC236}">
                      <a16:creationId xmlns:a16="http://schemas.microsoft.com/office/drawing/2014/main" id="{26F2A0F2-842E-4E55-ABC9-4E1768F21F06}"/>
                    </a:ext>
                  </a:extLst>
                </p:cNvPr>
                <p:cNvPicPr/>
                <p:nvPr/>
              </p:nvPicPr>
              <p:blipFill>
                <a:blip r:embed="rId258"/>
                <a:stretch>
                  <a:fillRect/>
                </a:stretch>
              </p:blipFill>
              <p:spPr>
                <a:xfrm>
                  <a:off x="7583310" y="6355650"/>
                  <a:ext cx="413640" cy="9864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03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0345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40345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40345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40345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40345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403459">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40345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459"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p:cNvSpPr>
          <p:nvPr>
            <p:ph type="title"/>
          </p:nvPr>
        </p:nvSpPr>
        <p:spPr>
          <a:xfrm>
            <a:off x="1537335" y="275590"/>
            <a:ext cx="6919595" cy="589280"/>
          </a:xfrm>
        </p:spPr>
        <p:txBody>
          <a:bodyPr wrap="square" lIns="91440" tIns="45720" rIns="91440" bIns="45720" anchor="ctr">
            <a:spAutoFit/>
          </a:bodyPr>
          <a:lstStyle/>
          <a:p>
            <a:pPr eaLnBrk="1" hangingPunct="1"/>
            <a:r>
              <a:rPr lang="en-US" altLang="zh-CN" b="1" dirty="0">
                <a:solidFill>
                  <a:srgbClr val="0070C0"/>
                </a:solidFill>
                <a:latin typeface="Arial" panose="020B0604020202020204" pitchFamily="34" charset="0"/>
              </a:rPr>
              <a:t>Basic principles</a:t>
            </a:r>
          </a:p>
        </p:txBody>
      </p:sp>
      <p:sp>
        <p:nvSpPr>
          <p:cNvPr id="405507" name="Rectangle 3"/>
          <p:cNvSpPr>
            <a:spLocks noGrp="1"/>
          </p:cNvSpPr>
          <p:nvPr>
            <p:ph idx="1"/>
          </p:nvPr>
        </p:nvSpPr>
        <p:spPr>
          <a:xfrm>
            <a:off x="179388" y="1196975"/>
            <a:ext cx="8785225" cy="5226050"/>
          </a:xfrm>
        </p:spPr>
        <p:txBody>
          <a:bodyPr wrap="square" lIns="91440" tIns="45720" rIns="91440" bIns="45720" anchor="t">
            <a:normAutofit lnSpcReduction="10000"/>
          </a:bodyPr>
          <a:lstStyle/>
          <a:p>
            <a:pPr marL="609600" indent="-609600" eaLnBrk="1" hangingPunct="1">
              <a:lnSpc>
                <a:spcPct val="120000"/>
              </a:lnSpc>
              <a:buAutoNum type="arabicPeriod" startAt="4"/>
            </a:pPr>
            <a:r>
              <a:rPr lang="en-US" altLang="zh-CN" sz="2800" dirty="0">
                <a:latin typeface="Arial" panose="020B0604020202020204" pitchFamily="34" charset="0"/>
                <a:cs typeface="Arial" panose="020B0604020202020204" pitchFamily="34" charset="0"/>
              </a:rPr>
              <a:t>Prevent proteolysis, accidental phosphorlation, oxidation, cleavage, de-amidetion</a:t>
            </a:r>
          </a:p>
          <a:p>
            <a:pPr marL="609600" indent="-609600" eaLnBrk="1" hangingPunct="1">
              <a:lnSpc>
                <a:spcPct val="120000"/>
              </a:lnSpc>
              <a:buAutoNum type="arabicPeriod" startAt="4"/>
            </a:pPr>
            <a:r>
              <a:rPr lang="en-US" altLang="zh-CN" sz="2800" dirty="0">
                <a:latin typeface="Arial" panose="020B0604020202020204" pitchFamily="34" charset="0"/>
                <a:cs typeface="Arial" panose="020B0604020202020204" pitchFamily="34" charset="0"/>
              </a:rPr>
              <a:t>Remove substances that might interfere with separation process such as salts, polar detergents (SDS), lipids, polysaccharides, nucleic acids</a:t>
            </a:r>
          </a:p>
          <a:p>
            <a:pPr marL="609600" indent="-609600" eaLnBrk="1" hangingPunct="1">
              <a:lnSpc>
                <a:spcPct val="120000"/>
              </a:lnSpc>
              <a:buAutoNum type="arabicPeriod" startAt="4"/>
            </a:pPr>
            <a:r>
              <a:rPr lang="en-US" altLang="zh-CN" sz="2800" dirty="0">
                <a:latin typeface="Arial" panose="020B0604020202020204" pitchFamily="34" charset="0"/>
                <a:cs typeface="Arial" panose="020B0604020202020204" pitchFamily="34" charset="0"/>
              </a:rPr>
              <a:t>Denature the sample and try to keep proteins soluble during both phases of electrophoresis process</a:t>
            </a:r>
          </a:p>
          <a:p>
            <a:pPr marL="609600" indent="-609600">
              <a:lnSpc>
                <a:spcPct val="120000"/>
              </a:lnSpc>
              <a:buAutoNum type="arabicPeriod" startAt="4"/>
            </a:pPr>
            <a:r>
              <a:rPr lang="en-US" altLang="zh-CN" dirty="0">
                <a:latin typeface="Arial" panose="020B0604020202020204" pitchFamily="34" charset="0"/>
                <a:cs typeface="Arial" panose="020B0604020202020204" pitchFamily="34" charset="0"/>
              </a:rPr>
              <a:t>Divided into small parts and stored at - 80C after preparation,  avoid freezing and thawing </a:t>
            </a:r>
            <a:r>
              <a:rPr lang="en-US" altLang="zh-CN" dirty="0" err="1">
                <a:latin typeface="Arial" panose="020B0604020202020204" pitchFamily="34" charset="0"/>
                <a:cs typeface="Arial" panose="020B0604020202020204" pitchFamily="34" charset="0"/>
              </a:rPr>
              <a:t>repeatly</a:t>
            </a:r>
            <a:endParaRPr lang="en-US" altLang="zh-CN" sz="2800" dirty="0">
              <a:latin typeface="Arial" panose="020B0604020202020204" pitchFamily="34" charset="0"/>
              <a:cs typeface="Arial" panose="020B0604020202020204" pitchFamily="34" charset="0"/>
            </a:endParaRPr>
          </a:p>
        </p:txBody>
      </p:sp>
      <p:grpSp>
        <p:nvGrpSpPr>
          <p:cNvPr id="22" name="组合 21">
            <a:extLst>
              <a:ext uri="{FF2B5EF4-FFF2-40B4-BE49-F238E27FC236}">
                <a16:creationId xmlns:a16="http://schemas.microsoft.com/office/drawing/2014/main" id="{F4373A9C-492B-4A62-AD99-02BFB2475881}"/>
              </a:ext>
            </a:extLst>
          </p:cNvPr>
          <p:cNvGrpSpPr/>
          <p:nvPr/>
        </p:nvGrpSpPr>
        <p:grpSpPr>
          <a:xfrm>
            <a:off x="5440230" y="887610"/>
            <a:ext cx="1746000" cy="557280"/>
            <a:chOff x="5440230" y="887610"/>
            <a:chExt cx="1746000" cy="557280"/>
          </a:xfrm>
        </p:grpSpPr>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8B57BEBE-DCED-44B5-9F67-7DB391F539F1}"/>
                    </a:ext>
                  </a:extLst>
                </p14:cNvPr>
                <p14:cNvContentPartPr/>
                <p14:nvPr/>
              </p14:nvContentPartPr>
              <p14:xfrm>
                <a:off x="5485950" y="887610"/>
                <a:ext cx="148680" cy="250920"/>
              </p14:xfrm>
            </p:contentPart>
          </mc:Choice>
          <mc:Fallback>
            <p:pic>
              <p:nvPicPr>
                <p:cNvPr id="2" name="墨迹 1">
                  <a:extLst>
                    <a:ext uri="{FF2B5EF4-FFF2-40B4-BE49-F238E27FC236}">
                      <a16:creationId xmlns:a16="http://schemas.microsoft.com/office/drawing/2014/main" id="{8B57BEBE-DCED-44B5-9F67-7DB391F539F1}"/>
                    </a:ext>
                  </a:extLst>
                </p:cNvPr>
                <p:cNvPicPr/>
                <p:nvPr/>
              </p:nvPicPr>
              <p:blipFill>
                <a:blip r:embed="rId4"/>
                <a:stretch>
                  <a:fillRect/>
                </a:stretch>
              </p:blipFill>
              <p:spPr>
                <a:xfrm>
                  <a:off x="5468310" y="869970"/>
                  <a:ext cx="184320" cy="2865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墨迹 2">
                  <a:extLst>
                    <a:ext uri="{FF2B5EF4-FFF2-40B4-BE49-F238E27FC236}">
                      <a16:creationId xmlns:a16="http://schemas.microsoft.com/office/drawing/2014/main" id="{BA153135-BAB1-4152-8CFF-9A1A091F6A5A}"/>
                    </a:ext>
                  </a:extLst>
                </p14:cNvPr>
                <p14:cNvContentPartPr/>
                <p14:nvPr/>
              </p14:nvContentPartPr>
              <p14:xfrm>
                <a:off x="5440230" y="997410"/>
                <a:ext cx="70920" cy="364320"/>
              </p14:xfrm>
            </p:contentPart>
          </mc:Choice>
          <mc:Fallback>
            <p:pic>
              <p:nvPicPr>
                <p:cNvPr id="3" name="墨迹 2">
                  <a:extLst>
                    <a:ext uri="{FF2B5EF4-FFF2-40B4-BE49-F238E27FC236}">
                      <a16:creationId xmlns:a16="http://schemas.microsoft.com/office/drawing/2014/main" id="{BA153135-BAB1-4152-8CFF-9A1A091F6A5A}"/>
                    </a:ext>
                  </a:extLst>
                </p:cNvPr>
                <p:cNvPicPr/>
                <p:nvPr/>
              </p:nvPicPr>
              <p:blipFill>
                <a:blip r:embed="rId6"/>
                <a:stretch>
                  <a:fillRect/>
                </a:stretch>
              </p:blipFill>
              <p:spPr>
                <a:xfrm>
                  <a:off x="5422230" y="979410"/>
                  <a:ext cx="106560" cy="3999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墨迹 3">
                  <a:extLst>
                    <a:ext uri="{FF2B5EF4-FFF2-40B4-BE49-F238E27FC236}">
                      <a16:creationId xmlns:a16="http://schemas.microsoft.com/office/drawing/2014/main" id="{3657912D-4596-4D63-87EF-7FE4BA3CD72C}"/>
                    </a:ext>
                  </a:extLst>
                </p14:cNvPr>
                <p14:cNvContentPartPr/>
                <p14:nvPr/>
              </p14:nvContentPartPr>
              <p14:xfrm>
                <a:off x="5700870" y="911010"/>
                <a:ext cx="17640" cy="121680"/>
              </p14:xfrm>
            </p:contentPart>
          </mc:Choice>
          <mc:Fallback>
            <p:pic>
              <p:nvPicPr>
                <p:cNvPr id="4" name="墨迹 3">
                  <a:extLst>
                    <a:ext uri="{FF2B5EF4-FFF2-40B4-BE49-F238E27FC236}">
                      <a16:creationId xmlns:a16="http://schemas.microsoft.com/office/drawing/2014/main" id="{3657912D-4596-4D63-87EF-7FE4BA3CD72C}"/>
                    </a:ext>
                  </a:extLst>
                </p:cNvPr>
                <p:cNvPicPr/>
                <p:nvPr/>
              </p:nvPicPr>
              <p:blipFill>
                <a:blip r:embed="rId8"/>
                <a:stretch>
                  <a:fillRect/>
                </a:stretch>
              </p:blipFill>
              <p:spPr>
                <a:xfrm>
                  <a:off x="5683230" y="893370"/>
                  <a:ext cx="5328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5" name="墨迹 4">
                  <a:extLst>
                    <a:ext uri="{FF2B5EF4-FFF2-40B4-BE49-F238E27FC236}">
                      <a16:creationId xmlns:a16="http://schemas.microsoft.com/office/drawing/2014/main" id="{E5816291-A2FC-48A2-987E-81442F234433}"/>
                    </a:ext>
                  </a:extLst>
                </p14:cNvPr>
                <p14:cNvContentPartPr/>
                <p14:nvPr/>
              </p14:nvContentPartPr>
              <p14:xfrm>
                <a:off x="5584950" y="1057890"/>
                <a:ext cx="200160" cy="295560"/>
              </p14:xfrm>
            </p:contentPart>
          </mc:Choice>
          <mc:Fallback>
            <p:pic>
              <p:nvPicPr>
                <p:cNvPr id="5" name="墨迹 4">
                  <a:extLst>
                    <a:ext uri="{FF2B5EF4-FFF2-40B4-BE49-F238E27FC236}">
                      <a16:creationId xmlns:a16="http://schemas.microsoft.com/office/drawing/2014/main" id="{E5816291-A2FC-48A2-987E-81442F234433}"/>
                    </a:ext>
                  </a:extLst>
                </p:cNvPr>
                <p:cNvPicPr/>
                <p:nvPr/>
              </p:nvPicPr>
              <p:blipFill>
                <a:blip r:embed="rId10"/>
                <a:stretch>
                  <a:fillRect/>
                </a:stretch>
              </p:blipFill>
              <p:spPr>
                <a:xfrm>
                  <a:off x="5567310" y="1039890"/>
                  <a:ext cx="235800" cy="3312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6" name="墨迹 5">
                  <a:extLst>
                    <a:ext uri="{FF2B5EF4-FFF2-40B4-BE49-F238E27FC236}">
                      <a16:creationId xmlns:a16="http://schemas.microsoft.com/office/drawing/2014/main" id="{0FAD44F1-5B2F-42EC-BC0B-12CA1649708A}"/>
                    </a:ext>
                  </a:extLst>
                </p14:cNvPr>
                <p14:cNvContentPartPr/>
                <p14:nvPr/>
              </p14:nvContentPartPr>
              <p14:xfrm>
                <a:off x="5985630" y="961410"/>
                <a:ext cx="137520" cy="295920"/>
              </p14:xfrm>
            </p:contentPart>
          </mc:Choice>
          <mc:Fallback>
            <p:pic>
              <p:nvPicPr>
                <p:cNvPr id="6" name="墨迹 5">
                  <a:extLst>
                    <a:ext uri="{FF2B5EF4-FFF2-40B4-BE49-F238E27FC236}">
                      <a16:creationId xmlns:a16="http://schemas.microsoft.com/office/drawing/2014/main" id="{0FAD44F1-5B2F-42EC-BC0B-12CA1649708A}"/>
                    </a:ext>
                  </a:extLst>
                </p:cNvPr>
                <p:cNvPicPr/>
                <p:nvPr/>
              </p:nvPicPr>
              <p:blipFill>
                <a:blip r:embed="rId12"/>
                <a:stretch>
                  <a:fillRect/>
                </a:stretch>
              </p:blipFill>
              <p:spPr>
                <a:xfrm>
                  <a:off x="5967990" y="943410"/>
                  <a:ext cx="173160" cy="3315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7" name="墨迹 6">
                  <a:extLst>
                    <a:ext uri="{FF2B5EF4-FFF2-40B4-BE49-F238E27FC236}">
                      <a16:creationId xmlns:a16="http://schemas.microsoft.com/office/drawing/2014/main" id="{BC664D7C-AB85-492F-9B40-86366481934B}"/>
                    </a:ext>
                  </a:extLst>
                </p14:cNvPr>
                <p14:cNvContentPartPr/>
                <p14:nvPr/>
              </p14:nvContentPartPr>
              <p14:xfrm>
                <a:off x="5882670" y="1128810"/>
                <a:ext cx="287280" cy="208800"/>
              </p14:xfrm>
            </p:contentPart>
          </mc:Choice>
          <mc:Fallback>
            <p:pic>
              <p:nvPicPr>
                <p:cNvPr id="7" name="墨迹 6">
                  <a:extLst>
                    <a:ext uri="{FF2B5EF4-FFF2-40B4-BE49-F238E27FC236}">
                      <a16:creationId xmlns:a16="http://schemas.microsoft.com/office/drawing/2014/main" id="{BC664D7C-AB85-492F-9B40-86366481934B}"/>
                    </a:ext>
                  </a:extLst>
                </p:cNvPr>
                <p:cNvPicPr/>
                <p:nvPr/>
              </p:nvPicPr>
              <p:blipFill>
                <a:blip r:embed="rId14"/>
                <a:stretch>
                  <a:fillRect/>
                </a:stretch>
              </p:blipFill>
              <p:spPr>
                <a:xfrm>
                  <a:off x="5864670" y="1110810"/>
                  <a:ext cx="32292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8" name="墨迹 7">
                  <a:extLst>
                    <a:ext uri="{FF2B5EF4-FFF2-40B4-BE49-F238E27FC236}">
                      <a16:creationId xmlns:a16="http://schemas.microsoft.com/office/drawing/2014/main" id="{8338834F-6BAC-4BFD-84DC-DA5F1998000A}"/>
                    </a:ext>
                  </a:extLst>
                </p14:cNvPr>
                <p14:cNvContentPartPr/>
                <p14:nvPr/>
              </p14:nvContentPartPr>
              <p14:xfrm>
                <a:off x="6272190" y="913170"/>
                <a:ext cx="171000" cy="485280"/>
              </p14:xfrm>
            </p:contentPart>
          </mc:Choice>
          <mc:Fallback>
            <p:pic>
              <p:nvPicPr>
                <p:cNvPr id="8" name="墨迹 7">
                  <a:extLst>
                    <a:ext uri="{FF2B5EF4-FFF2-40B4-BE49-F238E27FC236}">
                      <a16:creationId xmlns:a16="http://schemas.microsoft.com/office/drawing/2014/main" id="{8338834F-6BAC-4BFD-84DC-DA5F1998000A}"/>
                    </a:ext>
                  </a:extLst>
                </p:cNvPr>
                <p:cNvPicPr/>
                <p:nvPr/>
              </p:nvPicPr>
              <p:blipFill>
                <a:blip r:embed="rId16"/>
                <a:stretch>
                  <a:fillRect/>
                </a:stretch>
              </p:blipFill>
              <p:spPr>
                <a:xfrm>
                  <a:off x="6254550" y="895530"/>
                  <a:ext cx="206640" cy="5209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9" name="墨迹 8">
                  <a:extLst>
                    <a:ext uri="{FF2B5EF4-FFF2-40B4-BE49-F238E27FC236}">
                      <a16:creationId xmlns:a16="http://schemas.microsoft.com/office/drawing/2014/main" id="{C75FB027-E208-45BE-B179-CF8A0E2D8783}"/>
                    </a:ext>
                  </a:extLst>
                </p14:cNvPr>
                <p14:cNvContentPartPr/>
                <p14:nvPr/>
              </p14:nvContentPartPr>
              <p14:xfrm>
                <a:off x="6404310" y="891570"/>
                <a:ext cx="228960" cy="288000"/>
              </p14:xfrm>
            </p:contentPart>
          </mc:Choice>
          <mc:Fallback>
            <p:pic>
              <p:nvPicPr>
                <p:cNvPr id="9" name="墨迹 8">
                  <a:extLst>
                    <a:ext uri="{FF2B5EF4-FFF2-40B4-BE49-F238E27FC236}">
                      <a16:creationId xmlns:a16="http://schemas.microsoft.com/office/drawing/2014/main" id="{C75FB027-E208-45BE-B179-CF8A0E2D8783}"/>
                    </a:ext>
                  </a:extLst>
                </p:cNvPr>
                <p:cNvPicPr/>
                <p:nvPr/>
              </p:nvPicPr>
              <p:blipFill>
                <a:blip r:embed="rId18"/>
                <a:stretch>
                  <a:fillRect/>
                </a:stretch>
              </p:blipFill>
              <p:spPr>
                <a:xfrm>
                  <a:off x="6386670" y="873930"/>
                  <a:ext cx="264600" cy="3236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0" name="墨迹 9">
                  <a:extLst>
                    <a:ext uri="{FF2B5EF4-FFF2-40B4-BE49-F238E27FC236}">
                      <a16:creationId xmlns:a16="http://schemas.microsoft.com/office/drawing/2014/main" id="{90E57E6E-072F-4EE7-8DBC-276FF8550CB4}"/>
                    </a:ext>
                  </a:extLst>
                </p14:cNvPr>
                <p14:cNvContentPartPr/>
                <p14:nvPr/>
              </p14:nvContentPartPr>
              <p14:xfrm>
                <a:off x="6497910" y="1033410"/>
                <a:ext cx="148320" cy="33480"/>
              </p14:xfrm>
            </p:contentPart>
          </mc:Choice>
          <mc:Fallback>
            <p:pic>
              <p:nvPicPr>
                <p:cNvPr id="10" name="墨迹 9">
                  <a:extLst>
                    <a:ext uri="{FF2B5EF4-FFF2-40B4-BE49-F238E27FC236}">
                      <a16:creationId xmlns:a16="http://schemas.microsoft.com/office/drawing/2014/main" id="{90E57E6E-072F-4EE7-8DBC-276FF8550CB4}"/>
                    </a:ext>
                  </a:extLst>
                </p:cNvPr>
                <p:cNvPicPr/>
                <p:nvPr/>
              </p:nvPicPr>
              <p:blipFill>
                <a:blip r:embed="rId20"/>
                <a:stretch>
                  <a:fillRect/>
                </a:stretch>
              </p:blipFill>
              <p:spPr>
                <a:xfrm>
                  <a:off x="6479910" y="1015770"/>
                  <a:ext cx="18396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1" name="墨迹 10">
                  <a:extLst>
                    <a:ext uri="{FF2B5EF4-FFF2-40B4-BE49-F238E27FC236}">
                      <a16:creationId xmlns:a16="http://schemas.microsoft.com/office/drawing/2014/main" id="{B9948BA2-BD7F-41A3-8730-A8984FF59BDA}"/>
                    </a:ext>
                  </a:extLst>
                </p14:cNvPr>
                <p14:cNvContentPartPr/>
                <p14:nvPr/>
              </p14:nvContentPartPr>
              <p14:xfrm>
                <a:off x="6490710" y="1157250"/>
                <a:ext cx="138600" cy="24480"/>
              </p14:xfrm>
            </p:contentPart>
          </mc:Choice>
          <mc:Fallback>
            <p:pic>
              <p:nvPicPr>
                <p:cNvPr id="11" name="墨迹 10">
                  <a:extLst>
                    <a:ext uri="{FF2B5EF4-FFF2-40B4-BE49-F238E27FC236}">
                      <a16:creationId xmlns:a16="http://schemas.microsoft.com/office/drawing/2014/main" id="{B9948BA2-BD7F-41A3-8730-A8984FF59BDA}"/>
                    </a:ext>
                  </a:extLst>
                </p:cNvPr>
                <p:cNvPicPr/>
                <p:nvPr/>
              </p:nvPicPr>
              <p:blipFill>
                <a:blip r:embed="rId22"/>
                <a:stretch>
                  <a:fillRect/>
                </a:stretch>
              </p:blipFill>
              <p:spPr>
                <a:xfrm>
                  <a:off x="6473070" y="1139250"/>
                  <a:ext cx="17424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2" name="墨迹 11">
                  <a:extLst>
                    <a:ext uri="{FF2B5EF4-FFF2-40B4-BE49-F238E27FC236}">
                      <a16:creationId xmlns:a16="http://schemas.microsoft.com/office/drawing/2014/main" id="{0E6168D5-AAB9-499B-BC32-E0F79FE2FC37}"/>
                    </a:ext>
                  </a:extLst>
                </p14:cNvPr>
                <p14:cNvContentPartPr/>
                <p14:nvPr/>
              </p14:nvContentPartPr>
              <p14:xfrm>
                <a:off x="6512310" y="1180290"/>
                <a:ext cx="182520" cy="120960"/>
              </p14:xfrm>
            </p:contentPart>
          </mc:Choice>
          <mc:Fallback>
            <p:pic>
              <p:nvPicPr>
                <p:cNvPr id="12" name="墨迹 11">
                  <a:extLst>
                    <a:ext uri="{FF2B5EF4-FFF2-40B4-BE49-F238E27FC236}">
                      <a16:creationId xmlns:a16="http://schemas.microsoft.com/office/drawing/2014/main" id="{0E6168D5-AAB9-499B-BC32-E0F79FE2FC37}"/>
                    </a:ext>
                  </a:extLst>
                </p:cNvPr>
                <p:cNvPicPr/>
                <p:nvPr/>
              </p:nvPicPr>
              <p:blipFill>
                <a:blip r:embed="rId24"/>
                <a:stretch>
                  <a:fillRect/>
                </a:stretch>
              </p:blipFill>
              <p:spPr>
                <a:xfrm>
                  <a:off x="6494310" y="1162290"/>
                  <a:ext cx="21816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3" name="墨迹 12">
                  <a:extLst>
                    <a:ext uri="{FF2B5EF4-FFF2-40B4-BE49-F238E27FC236}">
                      <a16:creationId xmlns:a16="http://schemas.microsoft.com/office/drawing/2014/main" id="{71C8BB79-2343-400E-916C-C671AA1295C8}"/>
                    </a:ext>
                  </a:extLst>
                </p14:cNvPr>
                <p14:cNvContentPartPr/>
                <p14:nvPr/>
              </p14:nvContentPartPr>
              <p14:xfrm>
                <a:off x="6617430" y="920010"/>
                <a:ext cx="260640" cy="489960"/>
              </p14:xfrm>
            </p:contentPart>
          </mc:Choice>
          <mc:Fallback>
            <p:pic>
              <p:nvPicPr>
                <p:cNvPr id="13" name="墨迹 12">
                  <a:extLst>
                    <a:ext uri="{FF2B5EF4-FFF2-40B4-BE49-F238E27FC236}">
                      <a16:creationId xmlns:a16="http://schemas.microsoft.com/office/drawing/2014/main" id="{71C8BB79-2343-400E-916C-C671AA1295C8}"/>
                    </a:ext>
                  </a:extLst>
                </p:cNvPr>
                <p:cNvPicPr/>
                <p:nvPr/>
              </p:nvPicPr>
              <p:blipFill>
                <a:blip r:embed="rId26"/>
                <a:stretch>
                  <a:fillRect/>
                </a:stretch>
              </p:blipFill>
              <p:spPr>
                <a:xfrm>
                  <a:off x="6599430" y="902010"/>
                  <a:ext cx="296280" cy="5256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4" name="墨迹 13">
                  <a:extLst>
                    <a:ext uri="{FF2B5EF4-FFF2-40B4-BE49-F238E27FC236}">
                      <a16:creationId xmlns:a16="http://schemas.microsoft.com/office/drawing/2014/main" id="{C437666D-C896-4B89-B671-68854A7DB492}"/>
                    </a:ext>
                  </a:extLst>
                </p14:cNvPr>
                <p14:cNvContentPartPr/>
                <p14:nvPr/>
              </p14:nvContentPartPr>
              <p14:xfrm>
                <a:off x="6754950" y="1037370"/>
                <a:ext cx="167400" cy="299160"/>
              </p14:xfrm>
            </p:contentPart>
          </mc:Choice>
          <mc:Fallback>
            <p:pic>
              <p:nvPicPr>
                <p:cNvPr id="14" name="墨迹 13">
                  <a:extLst>
                    <a:ext uri="{FF2B5EF4-FFF2-40B4-BE49-F238E27FC236}">
                      <a16:creationId xmlns:a16="http://schemas.microsoft.com/office/drawing/2014/main" id="{C437666D-C896-4B89-B671-68854A7DB492}"/>
                    </a:ext>
                  </a:extLst>
                </p:cNvPr>
                <p:cNvPicPr/>
                <p:nvPr/>
              </p:nvPicPr>
              <p:blipFill>
                <a:blip r:embed="rId28"/>
                <a:stretch>
                  <a:fillRect/>
                </a:stretch>
              </p:blipFill>
              <p:spPr>
                <a:xfrm>
                  <a:off x="6736950" y="1019730"/>
                  <a:ext cx="203040" cy="3348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5" name="墨迹 14">
                  <a:extLst>
                    <a:ext uri="{FF2B5EF4-FFF2-40B4-BE49-F238E27FC236}">
                      <a16:creationId xmlns:a16="http://schemas.microsoft.com/office/drawing/2014/main" id="{9C242CEA-326A-48E2-B039-08A15DB5A709}"/>
                    </a:ext>
                  </a:extLst>
                </p14:cNvPr>
                <p14:cNvContentPartPr/>
                <p14:nvPr/>
              </p14:nvContentPartPr>
              <p14:xfrm>
                <a:off x="6869790" y="1103610"/>
                <a:ext cx="95760" cy="297000"/>
              </p14:xfrm>
            </p:contentPart>
          </mc:Choice>
          <mc:Fallback>
            <p:pic>
              <p:nvPicPr>
                <p:cNvPr id="15" name="墨迹 14">
                  <a:extLst>
                    <a:ext uri="{FF2B5EF4-FFF2-40B4-BE49-F238E27FC236}">
                      <a16:creationId xmlns:a16="http://schemas.microsoft.com/office/drawing/2014/main" id="{9C242CEA-326A-48E2-B039-08A15DB5A709}"/>
                    </a:ext>
                  </a:extLst>
                </p:cNvPr>
                <p:cNvPicPr/>
                <p:nvPr/>
              </p:nvPicPr>
              <p:blipFill>
                <a:blip r:embed="rId30"/>
                <a:stretch>
                  <a:fillRect/>
                </a:stretch>
              </p:blipFill>
              <p:spPr>
                <a:xfrm>
                  <a:off x="6851790" y="1085970"/>
                  <a:ext cx="13140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6" name="墨迹 15">
                  <a:extLst>
                    <a:ext uri="{FF2B5EF4-FFF2-40B4-BE49-F238E27FC236}">
                      <a16:creationId xmlns:a16="http://schemas.microsoft.com/office/drawing/2014/main" id="{6C5184FA-8C7A-4DB5-8FFB-EE2ACAF39155}"/>
                    </a:ext>
                  </a:extLst>
                </p14:cNvPr>
                <p14:cNvContentPartPr/>
                <p14:nvPr/>
              </p14:nvContentPartPr>
              <p14:xfrm>
                <a:off x="6820110" y="1199730"/>
                <a:ext cx="109800" cy="42480"/>
              </p14:xfrm>
            </p:contentPart>
          </mc:Choice>
          <mc:Fallback>
            <p:pic>
              <p:nvPicPr>
                <p:cNvPr id="16" name="墨迹 15">
                  <a:extLst>
                    <a:ext uri="{FF2B5EF4-FFF2-40B4-BE49-F238E27FC236}">
                      <a16:creationId xmlns:a16="http://schemas.microsoft.com/office/drawing/2014/main" id="{6C5184FA-8C7A-4DB5-8FFB-EE2ACAF39155}"/>
                    </a:ext>
                  </a:extLst>
                </p:cNvPr>
                <p:cNvPicPr/>
                <p:nvPr/>
              </p:nvPicPr>
              <p:blipFill>
                <a:blip r:embed="rId32"/>
                <a:stretch>
                  <a:fillRect/>
                </a:stretch>
              </p:blipFill>
              <p:spPr>
                <a:xfrm>
                  <a:off x="6802110" y="1181730"/>
                  <a:ext cx="14544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7" name="墨迹 16">
                  <a:extLst>
                    <a:ext uri="{FF2B5EF4-FFF2-40B4-BE49-F238E27FC236}">
                      <a16:creationId xmlns:a16="http://schemas.microsoft.com/office/drawing/2014/main" id="{55B1D860-563E-4426-99A1-812A11EDF32B}"/>
                    </a:ext>
                  </a:extLst>
                </p14:cNvPr>
                <p14:cNvContentPartPr/>
                <p14:nvPr/>
              </p14:nvContentPartPr>
              <p14:xfrm>
                <a:off x="6838470" y="1172010"/>
                <a:ext cx="77400" cy="201240"/>
              </p14:xfrm>
            </p:contentPart>
          </mc:Choice>
          <mc:Fallback>
            <p:pic>
              <p:nvPicPr>
                <p:cNvPr id="17" name="墨迹 16">
                  <a:extLst>
                    <a:ext uri="{FF2B5EF4-FFF2-40B4-BE49-F238E27FC236}">
                      <a16:creationId xmlns:a16="http://schemas.microsoft.com/office/drawing/2014/main" id="{55B1D860-563E-4426-99A1-812A11EDF32B}"/>
                    </a:ext>
                  </a:extLst>
                </p:cNvPr>
                <p:cNvPicPr/>
                <p:nvPr/>
              </p:nvPicPr>
              <p:blipFill>
                <a:blip r:embed="rId34"/>
                <a:stretch>
                  <a:fillRect/>
                </a:stretch>
              </p:blipFill>
              <p:spPr>
                <a:xfrm>
                  <a:off x="6820470" y="1154370"/>
                  <a:ext cx="11304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8" name="墨迹 17">
                  <a:extLst>
                    <a:ext uri="{FF2B5EF4-FFF2-40B4-BE49-F238E27FC236}">
                      <a16:creationId xmlns:a16="http://schemas.microsoft.com/office/drawing/2014/main" id="{6B3EF3C5-3449-4C04-9000-45E1A64BEFBD}"/>
                    </a:ext>
                  </a:extLst>
                </p14:cNvPr>
                <p14:cNvContentPartPr/>
                <p14:nvPr/>
              </p14:nvContentPartPr>
              <p14:xfrm>
                <a:off x="6990750" y="988050"/>
                <a:ext cx="171720" cy="156240"/>
              </p14:xfrm>
            </p:contentPart>
          </mc:Choice>
          <mc:Fallback>
            <p:pic>
              <p:nvPicPr>
                <p:cNvPr id="18" name="墨迹 17">
                  <a:extLst>
                    <a:ext uri="{FF2B5EF4-FFF2-40B4-BE49-F238E27FC236}">
                      <a16:creationId xmlns:a16="http://schemas.microsoft.com/office/drawing/2014/main" id="{6B3EF3C5-3449-4C04-9000-45E1A64BEFBD}"/>
                    </a:ext>
                  </a:extLst>
                </p:cNvPr>
                <p:cNvPicPr/>
                <p:nvPr/>
              </p:nvPicPr>
              <p:blipFill>
                <a:blip r:embed="rId36"/>
                <a:stretch>
                  <a:fillRect/>
                </a:stretch>
              </p:blipFill>
              <p:spPr>
                <a:xfrm>
                  <a:off x="6972750" y="970050"/>
                  <a:ext cx="20736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0" name="墨迹 19">
                  <a:extLst>
                    <a:ext uri="{FF2B5EF4-FFF2-40B4-BE49-F238E27FC236}">
                      <a16:creationId xmlns:a16="http://schemas.microsoft.com/office/drawing/2014/main" id="{A58719AA-37FA-4C54-9F22-00924C143D0F}"/>
                    </a:ext>
                  </a:extLst>
                </p14:cNvPr>
                <p14:cNvContentPartPr/>
                <p14:nvPr/>
              </p14:nvContentPartPr>
              <p14:xfrm>
                <a:off x="7020990" y="1101810"/>
                <a:ext cx="165240" cy="205920"/>
              </p14:xfrm>
            </p:contentPart>
          </mc:Choice>
          <mc:Fallback>
            <p:pic>
              <p:nvPicPr>
                <p:cNvPr id="20" name="墨迹 19">
                  <a:extLst>
                    <a:ext uri="{FF2B5EF4-FFF2-40B4-BE49-F238E27FC236}">
                      <a16:creationId xmlns:a16="http://schemas.microsoft.com/office/drawing/2014/main" id="{A58719AA-37FA-4C54-9F22-00924C143D0F}"/>
                    </a:ext>
                  </a:extLst>
                </p:cNvPr>
                <p:cNvPicPr/>
                <p:nvPr/>
              </p:nvPicPr>
              <p:blipFill>
                <a:blip r:embed="rId38"/>
                <a:stretch>
                  <a:fillRect/>
                </a:stretch>
              </p:blipFill>
              <p:spPr>
                <a:xfrm>
                  <a:off x="7003350" y="1084170"/>
                  <a:ext cx="20088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1" name="墨迹 20">
                  <a:extLst>
                    <a:ext uri="{FF2B5EF4-FFF2-40B4-BE49-F238E27FC236}">
                      <a16:creationId xmlns:a16="http://schemas.microsoft.com/office/drawing/2014/main" id="{B594C25A-6FC0-4824-9AF3-D296E8110D1F}"/>
                    </a:ext>
                  </a:extLst>
                </p14:cNvPr>
                <p14:cNvContentPartPr/>
                <p14:nvPr/>
              </p14:nvContentPartPr>
              <p14:xfrm>
                <a:off x="7107030" y="1118370"/>
                <a:ext cx="43560" cy="326520"/>
              </p14:xfrm>
            </p:contentPart>
          </mc:Choice>
          <mc:Fallback>
            <p:pic>
              <p:nvPicPr>
                <p:cNvPr id="21" name="墨迹 20">
                  <a:extLst>
                    <a:ext uri="{FF2B5EF4-FFF2-40B4-BE49-F238E27FC236}">
                      <a16:creationId xmlns:a16="http://schemas.microsoft.com/office/drawing/2014/main" id="{B594C25A-6FC0-4824-9AF3-D296E8110D1F}"/>
                    </a:ext>
                  </a:extLst>
                </p:cNvPr>
                <p:cNvPicPr/>
                <p:nvPr/>
              </p:nvPicPr>
              <p:blipFill>
                <a:blip r:embed="rId40"/>
                <a:stretch>
                  <a:fillRect/>
                </a:stretch>
              </p:blipFill>
              <p:spPr>
                <a:xfrm>
                  <a:off x="7089030" y="1100370"/>
                  <a:ext cx="79200" cy="362160"/>
                </a:xfrm>
                <a:prstGeom prst="rect">
                  <a:avLst/>
                </a:prstGeom>
              </p:spPr>
            </p:pic>
          </mc:Fallback>
        </mc:AlternateContent>
      </p:grpSp>
      <p:grpSp>
        <p:nvGrpSpPr>
          <p:cNvPr id="21527" name="组合 21526">
            <a:extLst>
              <a:ext uri="{FF2B5EF4-FFF2-40B4-BE49-F238E27FC236}">
                <a16:creationId xmlns:a16="http://schemas.microsoft.com/office/drawing/2014/main" id="{A36AC10B-A8F6-437F-85C8-7E9B1DD5C04D}"/>
              </a:ext>
            </a:extLst>
          </p:cNvPr>
          <p:cNvGrpSpPr/>
          <p:nvPr/>
        </p:nvGrpSpPr>
        <p:grpSpPr>
          <a:xfrm>
            <a:off x="6399270" y="1952490"/>
            <a:ext cx="2656080" cy="1030680"/>
            <a:chOff x="6399270" y="1952490"/>
            <a:chExt cx="2656080" cy="1030680"/>
          </a:xfrm>
        </p:grpSpPr>
        <mc:AlternateContent xmlns:mc="http://schemas.openxmlformats.org/markup-compatibility/2006">
          <mc:Choice xmlns:p14="http://schemas.microsoft.com/office/powerpoint/2010/main" Requires="p14">
            <p:contentPart p14:bwMode="auto" r:id="rId41">
              <p14:nvContentPartPr>
                <p14:cNvPr id="23" name="墨迹 22">
                  <a:extLst>
                    <a:ext uri="{FF2B5EF4-FFF2-40B4-BE49-F238E27FC236}">
                      <a16:creationId xmlns:a16="http://schemas.microsoft.com/office/drawing/2014/main" id="{8A9C00CC-CDA8-4B3B-8CBB-AA16091FDC9A}"/>
                    </a:ext>
                  </a:extLst>
                </p14:cNvPr>
                <p14:cNvContentPartPr/>
                <p14:nvPr/>
              </p14:nvContentPartPr>
              <p14:xfrm>
                <a:off x="6399270" y="2032050"/>
                <a:ext cx="222840" cy="167760"/>
              </p14:xfrm>
            </p:contentPart>
          </mc:Choice>
          <mc:Fallback>
            <p:pic>
              <p:nvPicPr>
                <p:cNvPr id="23" name="墨迹 22">
                  <a:extLst>
                    <a:ext uri="{FF2B5EF4-FFF2-40B4-BE49-F238E27FC236}">
                      <a16:creationId xmlns:a16="http://schemas.microsoft.com/office/drawing/2014/main" id="{8A9C00CC-CDA8-4B3B-8CBB-AA16091FDC9A}"/>
                    </a:ext>
                  </a:extLst>
                </p:cNvPr>
                <p:cNvPicPr/>
                <p:nvPr/>
              </p:nvPicPr>
              <p:blipFill>
                <a:blip r:embed="rId42"/>
                <a:stretch>
                  <a:fillRect/>
                </a:stretch>
              </p:blipFill>
              <p:spPr>
                <a:xfrm>
                  <a:off x="6381270" y="2014410"/>
                  <a:ext cx="25848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4" name="墨迹 23">
                  <a:extLst>
                    <a:ext uri="{FF2B5EF4-FFF2-40B4-BE49-F238E27FC236}">
                      <a16:creationId xmlns:a16="http://schemas.microsoft.com/office/drawing/2014/main" id="{DE471C90-2981-42EC-B086-3806B8477284}"/>
                    </a:ext>
                  </a:extLst>
                </p14:cNvPr>
                <p14:cNvContentPartPr/>
                <p14:nvPr/>
              </p14:nvContentPartPr>
              <p14:xfrm>
                <a:off x="6443550" y="2084970"/>
                <a:ext cx="145080" cy="332640"/>
              </p14:xfrm>
            </p:contentPart>
          </mc:Choice>
          <mc:Fallback>
            <p:pic>
              <p:nvPicPr>
                <p:cNvPr id="24" name="墨迹 23">
                  <a:extLst>
                    <a:ext uri="{FF2B5EF4-FFF2-40B4-BE49-F238E27FC236}">
                      <a16:creationId xmlns:a16="http://schemas.microsoft.com/office/drawing/2014/main" id="{DE471C90-2981-42EC-B086-3806B8477284}"/>
                    </a:ext>
                  </a:extLst>
                </p:cNvPr>
                <p:cNvPicPr/>
                <p:nvPr/>
              </p:nvPicPr>
              <p:blipFill>
                <a:blip r:embed="rId44"/>
                <a:stretch>
                  <a:fillRect/>
                </a:stretch>
              </p:blipFill>
              <p:spPr>
                <a:xfrm>
                  <a:off x="6425550" y="2067330"/>
                  <a:ext cx="180720" cy="3682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5" name="墨迹 24">
                  <a:extLst>
                    <a:ext uri="{FF2B5EF4-FFF2-40B4-BE49-F238E27FC236}">
                      <a16:creationId xmlns:a16="http://schemas.microsoft.com/office/drawing/2014/main" id="{43AF727B-8EBC-4C64-B11B-6FC8405636D8}"/>
                    </a:ext>
                  </a:extLst>
                </p14:cNvPr>
                <p14:cNvContentPartPr/>
                <p14:nvPr/>
              </p14:nvContentPartPr>
              <p14:xfrm>
                <a:off x="6603030" y="2159850"/>
                <a:ext cx="27720" cy="126360"/>
              </p14:xfrm>
            </p:contentPart>
          </mc:Choice>
          <mc:Fallback>
            <p:pic>
              <p:nvPicPr>
                <p:cNvPr id="25" name="墨迹 24">
                  <a:extLst>
                    <a:ext uri="{FF2B5EF4-FFF2-40B4-BE49-F238E27FC236}">
                      <a16:creationId xmlns:a16="http://schemas.microsoft.com/office/drawing/2014/main" id="{43AF727B-8EBC-4C64-B11B-6FC8405636D8}"/>
                    </a:ext>
                  </a:extLst>
                </p:cNvPr>
                <p:cNvPicPr/>
                <p:nvPr/>
              </p:nvPicPr>
              <p:blipFill>
                <a:blip r:embed="rId46"/>
                <a:stretch>
                  <a:fillRect/>
                </a:stretch>
              </p:blipFill>
              <p:spPr>
                <a:xfrm>
                  <a:off x="6585390" y="2141850"/>
                  <a:ext cx="6336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6" name="墨迹 25">
                  <a:extLst>
                    <a:ext uri="{FF2B5EF4-FFF2-40B4-BE49-F238E27FC236}">
                      <a16:creationId xmlns:a16="http://schemas.microsoft.com/office/drawing/2014/main" id="{1D30D2E0-0045-499A-BE4E-BB0505594FF4}"/>
                    </a:ext>
                  </a:extLst>
                </p14:cNvPr>
                <p14:cNvContentPartPr/>
                <p14:nvPr/>
              </p14:nvContentPartPr>
              <p14:xfrm>
                <a:off x="6636870" y="1995330"/>
                <a:ext cx="103680" cy="264600"/>
              </p14:xfrm>
            </p:contentPart>
          </mc:Choice>
          <mc:Fallback>
            <p:pic>
              <p:nvPicPr>
                <p:cNvPr id="26" name="墨迹 25">
                  <a:extLst>
                    <a:ext uri="{FF2B5EF4-FFF2-40B4-BE49-F238E27FC236}">
                      <a16:creationId xmlns:a16="http://schemas.microsoft.com/office/drawing/2014/main" id="{1D30D2E0-0045-499A-BE4E-BB0505594FF4}"/>
                    </a:ext>
                  </a:extLst>
                </p:cNvPr>
                <p:cNvPicPr/>
                <p:nvPr/>
              </p:nvPicPr>
              <p:blipFill>
                <a:blip r:embed="rId48"/>
                <a:stretch>
                  <a:fillRect/>
                </a:stretch>
              </p:blipFill>
              <p:spPr>
                <a:xfrm>
                  <a:off x="6619230" y="1977690"/>
                  <a:ext cx="139320" cy="3002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7" name="墨迹 26">
                  <a:extLst>
                    <a:ext uri="{FF2B5EF4-FFF2-40B4-BE49-F238E27FC236}">
                      <a16:creationId xmlns:a16="http://schemas.microsoft.com/office/drawing/2014/main" id="{3D62CDB9-6466-4AF4-A9D7-FC32B0C15273}"/>
                    </a:ext>
                  </a:extLst>
                </p14:cNvPr>
                <p14:cNvContentPartPr/>
                <p14:nvPr/>
              </p14:nvContentPartPr>
              <p14:xfrm>
                <a:off x="6658110" y="2154450"/>
                <a:ext cx="25920" cy="97200"/>
              </p14:xfrm>
            </p:contentPart>
          </mc:Choice>
          <mc:Fallback>
            <p:pic>
              <p:nvPicPr>
                <p:cNvPr id="27" name="墨迹 26">
                  <a:extLst>
                    <a:ext uri="{FF2B5EF4-FFF2-40B4-BE49-F238E27FC236}">
                      <a16:creationId xmlns:a16="http://schemas.microsoft.com/office/drawing/2014/main" id="{3D62CDB9-6466-4AF4-A9D7-FC32B0C15273}"/>
                    </a:ext>
                  </a:extLst>
                </p:cNvPr>
                <p:cNvPicPr/>
                <p:nvPr/>
              </p:nvPicPr>
              <p:blipFill>
                <a:blip r:embed="rId50"/>
                <a:stretch>
                  <a:fillRect/>
                </a:stretch>
              </p:blipFill>
              <p:spPr>
                <a:xfrm>
                  <a:off x="6640110" y="2136450"/>
                  <a:ext cx="6156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28" name="墨迹 27">
                  <a:extLst>
                    <a:ext uri="{FF2B5EF4-FFF2-40B4-BE49-F238E27FC236}">
                      <a16:creationId xmlns:a16="http://schemas.microsoft.com/office/drawing/2014/main" id="{784D105F-31FD-42CB-AAFB-A90432BBD850}"/>
                    </a:ext>
                  </a:extLst>
                </p14:cNvPr>
                <p14:cNvContentPartPr/>
                <p14:nvPr/>
              </p14:nvContentPartPr>
              <p14:xfrm>
                <a:off x="6671790" y="2132490"/>
                <a:ext cx="176400" cy="344160"/>
              </p14:xfrm>
            </p:contentPart>
          </mc:Choice>
          <mc:Fallback>
            <p:pic>
              <p:nvPicPr>
                <p:cNvPr id="28" name="墨迹 27">
                  <a:extLst>
                    <a:ext uri="{FF2B5EF4-FFF2-40B4-BE49-F238E27FC236}">
                      <a16:creationId xmlns:a16="http://schemas.microsoft.com/office/drawing/2014/main" id="{784D105F-31FD-42CB-AAFB-A90432BBD850}"/>
                    </a:ext>
                  </a:extLst>
                </p:cNvPr>
                <p:cNvPicPr/>
                <p:nvPr/>
              </p:nvPicPr>
              <p:blipFill>
                <a:blip r:embed="rId52"/>
                <a:stretch>
                  <a:fillRect/>
                </a:stretch>
              </p:blipFill>
              <p:spPr>
                <a:xfrm>
                  <a:off x="6653790" y="2114850"/>
                  <a:ext cx="212040" cy="3798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29" name="墨迹 28">
                  <a:extLst>
                    <a:ext uri="{FF2B5EF4-FFF2-40B4-BE49-F238E27FC236}">
                      <a16:creationId xmlns:a16="http://schemas.microsoft.com/office/drawing/2014/main" id="{67630128-0F3F-4DE0-BA8A-29803225D8F6}"/>
                    </a:ext>
                  </a:extLst>
                </p14:cNvPr>
                <p14:cNvContentPartPr/>
                <p14:nvPr/>
              </p14:nvContentPartPr>
              <p14:xfrm>
                <a:off x="6731550" y="2272530"/>
                <a:ext cx="69120" cy="90360"/>
              </p14:xfrm>
            </p:contentPart>
          </mc:Choice>
          <mc:Fallback>
            <p:pic>
              <p:nvPicPr>
                <p:cNvPr id="29" name="墨迹 28">
                  <a:extLst>
                    <a:ext uri="{FF2B5EF4-FFF2-40B4-BE49-F238E27FC236}">
                      <a16:creationId xmlns:a16="http://schemas.microsoft.com/office/drawing/2014/main" id="{67630128-0F3F-4DE0-BA8A-29803225D8F6}"/>
                    </a:ext>
                  </a:extLst>
                </p:cNvPr>
                <p:cNvPicPr/>
                <p:nvPr/>
              </p:nvPicPr>
              <p:blipFill>
                <a:blip r:embed="rId54"/>
                <a:stretch>
                  <a:fillRect/>
                </a:stretch>
              </p:blipFill>
              <p:spPr>
                <a:xfrm>
                  <a:off x="6713550" y="2254890"/>
                  <a:ext cx="10476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1" name="墨迹 30">
                  <a:extLst>
                    <a:ext uri="{FF2B5EF4-FFF2-40B4-BE49-F238E27FC236}">
                      <a16:creationId xmlns:a16="http://schemas.microsoft.com/office/drawing/2014/main" id="{22CB92A4-BA62-477F-A729-D692C4FA6C2F}"/>
                    </a:ext>
                  </a:extLst>
                </p14:cNvPr>
                <p14:cNvContentPartPr/>
                <p14:nvPr/>
              </p14:nvContentPartPr>
              <p14:xfrm>
                <a:off x="6926310" y="2073450"/>
                <a:ext cx="161640" cy="369360"/>
              </p14:xfrm>
            </p:contentPart>
          </mc:Choice>
          <mc:Fallback>
            <p:pic>
              <p:nvPicPr>
                <p:cNvPr id="31" name="墨迹 30">
                  <a:extLst>
                    <a:ext uri="{FF2B5EF4-FFF2-40B4-BE49-F238E27FC236}">
                      <a16:creationId xmlns:a16="http://schemas.microsoft.com/office/drawing/2014/main" id="{22CB92A4-BA62-477F-A729-D692C4FA6C2F}"/>
                    </a:ext>
                  </a:extLst>
                </p:cNvPr>
                <p:cNvPicPr/>
                <p:nvPr/>
              </p:nvPicPr>
              <p:blipFill>
                <a:blip r:embed="rId56"/>
                <a:stretch>
                  <a:fillRect/>
                </a:stretch>
              </p:blipFill>
              <p:spPr>
                <a:xfrm>
                  <a:off x="6908670" y="2055450"/>
                  <a:ext cx="197280" cy="40500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2" name="墨迹 31">
                  <a:extLst>
                    <a:ext uri="{FF2B5EF4-FFF2-40B4-BE49-F238E27FC236}">
                      <a16:creationId xmlns:a16="http://schemas.microsoft.com/office/drawing/2014/main" id="{242A2A2B-CCC6-4A0F-B78F-8D49F7C37C4C}"/>
                    </a:ext>
                  </a:extLst>
                </p14:cNvPr>
                <p14:cNvContentPartPr/>
                <p14:nvPr/>
              </p14:nvContentPartPr>
              <p14:xfrm>
                <a:off x="7084710" y="1952490"/>
                <a:ext cx="96480" cy="266400"/>
              </p14:xfrm>
            </p:contentPart>
          </mc:Choice>
          <mc:Fallback>
            <p:pic>
              <p:nvPicPr>
                <p:cNvPr id="32" name="墨迹 31">
                  <a:extLst>
                    <a:ext uri="{FF2B5EF4-FFF2-40B4-BE49-F238E27FC236}">
                      <a16:creationId xmlns:a16="http://schemas.microsoft.com/office/drawing/2014/main" id="{242A2A2B-CCC6-4A0F-B78F-8D49F7C37C4C}"/>
                    </a:ext>
                  </a:extLst>
                </p:cNvPr>
                <p:cNvPicPr/>
                <p:nvPr/>
              </p:nvPicPr>
              <p:blipFill>
                <a:blip r:embed="rId58"/>
                <a:stretch>
                  <a:fillRect/>
                </a:stretch>
              </p:blipFill>
              <p:spPr>
                <a:xfrm>
                  <a:off x="7067070" y="1934850"/>
                  <a:ext cx="132120" cy="30204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3" name="墨迹 32">
                  <a:extLst>
                    <a:ext uri="{FF2B5EF4-FFF2-40B4-BE49-F238E27FC236}">
                      <a16:creationId xmlns:a16="http://schemas.microsoft.com/office/drawing/2014/main" id="{35D93BEA-0339-49E0-A47B-38DD8AFAF414}"/>
                    </a:ext>
                  </a:extLst>
                </p14:cNvPr>
                <p14:cNvContentPartPr/>
                <p14:nvPr/>
              </p14:nvContentPartPr>
              <p14:xfrm>
                <a:off x="7146990" y="2075970"/>
                <a:ext cx="80640" cy="106920"/>
              </p14:xfrm>
            </p:contentPart>
          </mc:Choice>
          <mc:Fallback>
            <p:pic>
              <p:nvPicPr>
                <p:cNvPr id="33" name="墨迹 32">
                  <a:extLst>
                    <a:ext uri="{FF2B5EF4-FFF2-40B4-BE49-F238E27FC236}">
                      <a16:creationId xmlns:a16="http://schemas.microsoft.com/office/drawing/2014/main" id="{35D93BEA-0339-49E0-A47B-38DD8AFAF414}"/>
                    </a:ext>
                  </a:extLst>
                </p:cNvPr>
                <p:cNvPicPr/>
                <p:nvPr/>
              </p:nvPicPr>
              <p:blipFill>
                <a:blip r:embed="rId60"/>
                <a:stretch>
                  <a:fillRect/>
                </a:stretch>
              </p:blipFill>
              <p:spPr>
                <a:xfrm>
                  <a:off x="7129350" y="2057970"/>
                  <a:ext cx="11628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4" name="墨迹 33">
                  <a:extLst>
                    <a:ext uri="{FF2B5EF4-FFF2-40B4-BE49-F238E27FC236}">
                      <a16:creationId xmlns:a16="http://schemas.microsoft.com/office/drawing/2014/main" id="{8B18CC6E-CB60-4939-B584-E20AB3FD730A}"/>
                    </a:ext>
                  </a:extLst>
                </p14:cNvPr>
                <p14:cNvContentPartPr/>
                <p14:nvPr/>
              </p14:nvContentPartPr>
              <p14:xfrm>
                <a:off x="7103430" y="2227170"/>
                <a:ext cx="118440" cy="71280"/>
              </p14:xfrm>
            </p:contentPart>
          </mc:Choice>
          <mc:Fallback>
            <p:pic>
              <p:nvPicPr>
                <p:cNvPr id="34" name="墨迹 33">
                  <a:extLst>
                    <a:ext uri="{FF2B5EF4-FFF2-40B4-BE49-F238E27FC236}">
                      <a16:creationId xmlns:a16="http://schemas.microsoft.com/office/drawing/2014/main" id="{8B18CC6E-CB60-4939-B584-E20AB3FD730A}"/>
                    </a:ext>
                  </a:extLst>
                </p:cNvPr>
                <p:cNvPicPr/>
                <p:nvPr/>
              </p:nvPicPr>
              <p:blipFill>
                <a:blip r:embed="rId62"/>
                <a:stretch>
                  <a:fillRect/>
                </a:stretch>
              </p:blipFill>
              <p:spPr>
                <a:xfrm>
                  <a:off x="7085430" y="2209170"/>
                  <a:ext cx="15408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5" name="墨迹 34">
                  <a:extLst>
                    <a:ext uri="{FF2B5EF4-FFF2-40B4-BE49-F238E27FC236}">
                      <a16:creationId xmlns:a16="http://schemas.microsoft.com/office/drawing/2014/main" id="{2A612F87-A165-4D5F-ADED-8FA5EAD780BC}"/>
                    </a:ext>
                  </a:extLst>
                </p14:cNvPr>
                <p14:cNvContentPartPr/>
                <p14:nvPr/>
              </p14:nvContentPartPr>
              <p14:xfrm>
                <a:off x="7157790" y="2189370"/>
                <a:ext cx="51840" cy="220680"/>
              </p14:xfrm>
            </p:contentPart>
          </mc:Choice>
          <mc:Fallback>
            <p:pic>
              <p:nvPicPr>
                <p:cNvPr id="35" name="墨迹 34">
                  <a:extLst>
                    <a:ext uri="{FF2B5EF4-FFF2-40B4-BE49-F238E27FC236}">
                      <a16:creationId xmlns:a16="http://schemas.microsoft.com/office/drawing/2014/main" id="{2A612F87-A165-4D5F-ADED-8FA5EAD780BC}"/>
                    </a:ext>
                  </a:extLst>
                </p:cNvPr>
                <p:cNvPicPr/>
                <p:nvPr/>
              </p:nvPicPr>
              <p:blipFill>
                <a:blip r:embed="rId64"/>
                <a:stretch>
                  <a:fillRect/>
                </a:stretch>
              </p:blipFill>
              <p:spPr>
                <a:xfrm>
                  <a:off x="7139790" y="2171370"/>
                  <a:ext cx="87480" cy="25632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36" name="墨迹 35">
                  <a:extLst>
                    <a:ext uri="{FF2B5EF4-FFF2-40B4-BE49-F238E27FC236}">
                      <a16:creationId xmlns:a16="http://schemas.microsoft.com/office/drawing/2014/main" id="{40F8CB3D-2427-4788-963A-84EEA4F4F1B1}"/>
                    </a:ext>
                  </a:extLst>
                </p14:cNvPr>
                <p14:cNvContentPartPr/>
                <p14:nvPr/>
              </p14:nvContentPartPr>
              <p14:xfrm>
                <a:off x="7096230" y="2315370"/>
                <a:ext cx="37080" cy="81360"/>
              </p14:xfrm>
            </p:contentPart>
          </mc:Choice>
          <mc:Fallback>
            <p:pic>
              <p:nvPicPr>
                <p:cNvPr id="36" name="墨迹 35">
                  <a:extLst>
                    <a:ext uri="{FF2B5EF4-FFF2-40B4-BE49-F238E27FC236}">
                      <a16:creationId xmlns:a16="http://schemas.microsoft.com/office/drawing/2014/main" id="{40F8CB3D-2427-4788-963A-84EEA4F4F1B1}"/>
                    </a:ext>
                  </a:extLst>
                </p:cNvPr>
                <p:cNvPicPr/>
                <p:nvPr/>
              </p:nvPicPr>
              <p:blipFill>
                <a:blip r:embed="rId66"/>
                <a:stretch>
                  <a:fillRect/>
                </a:stretch>
              </p:blipFill>
              <p:spPr>
                <a:xfrm>
                  <a:off x="7078230" y="2297370"/>
                  <a:ext cx="7272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37" name="墨迹 36">
                  <a:extLst>
                    <a:ext uri="{FF2B5EF4-FFF2-40B4-BE49-F238E27FC236}">
                      <a16:creationId xmlns:a16="http://schemas.microsoft.com/office/drawing/2014/main" id="{9B65BC4C-FAC3-46E8-9C3A-E59577E4E4CD}"/>
                    </a:ext>
                  </a:extLst>
                </p14:cNvPr>
                <p14:cNvContentPartPr/>
                <p14:nvPr/>
              </p14:nvContentPartPr>
              <p14:xfrm>
                <a:off x="7283430" y="2332290"/>
                <a:ext cx="27720" cy="78480"/>
              </p14:xfrm>
            </p:contentPart>
          </mc:Choice>
          <mc:Fallback>
            <p:pic>
              <p:nvPicPr>
                <p:cNvPr id="37" name="墨迹 36">
                  <a:extLst>
                    <a:ext uri="{FF2B5EF4-FFF2-40B4-BE49-F238E27FC236}">
                      <a16:creationId xmlns:a16="http://schemas.microsoft.com/office/drawing/2014/main" id="{9B65BC4C-FAC3-46E8-9C3A-E59577E4E4CD}"/>
                    </a:ext>
                  </a:extLst>
                </p:cNvPr>
                <p:cNvPicPr/>
                <p:nvPr/>
              </p:nvPicPr>
              <p:blipFill>
                <a:blip r:embed="rId68"/>
                <a:stretch>
                  <a:fillRect/>
                </a:stretch>
              </p:blipFill>
              <p:spPr>
                <a:xfrm>
                  <a:off x="7265790" y="2314650"/>
                  <a:ext cx="6336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39" name="墨迹 38">
                  <a:extLst>
                    <a:ext uri="{FF2B5EF4-FFF2-40B4-BE49-F238E27FC236}">
                      <a16:creationId xmlns:a16="http://schemas.microsoft.com/office/drawing/2014/main" id="{3B9B7B25-3A26-463A-9588-CAB3BB3A4516}"/>
                    </a:ext>
                  </a:extLst>
                </p14:cNvPr>
                <p14:cNvContentPartPr/>
                <p14:nvPr/>
              </p14:nvContentPartPr>
              <p14:xfrm>
                <a:off x="7392870" y="2007930"/>
                <a:ext cx="219600" cy="73440"/>
              </p14:xfrm>
            </p:contentPart>
          </mc:Choice>
          <mc:Fallback>
            <p:pic>
              <p:nvPicPr>
                <p:cNvPr id="39" name="墨迹 38">
                  <a:extLst>
                    <a:ext uri="{FF2B5EF4-FFF2-40B4-BE49-F238E27FC236}">
                      <a16:creationId xmlns:a16="http://schemas.microsoft.com/office/drawing/2014/main" id="{3B9B7B25-3A26-463A-9588-CAB3BB3A4516}"/>
                    </a:ext>
                  </a:extLst>
                </p:cNvPr>
                <p:cNvPicPr/>
                <p:nvPr/>
              </p:nvPicPr>
              <p:blipFill>
                <a:blip r:embed="rId70"/>
                <a:stretch>
                  <a:fillRect/>
                </a:stretch>
              </p:blipFill>
              <p:spPr>
                <a:xfrm>
                  <a:off x="7375230" y="1989930"/>
                  <a:ext cx="25524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0" name="墨迹 39">
                  <a:extLst>
                    <a:ext uri="{FF2B5EF4-FFF2-40B4-BE49-F238E27FC236}">
                      <a16:creationId xmlns:a16="http://schemas.microsoft.com/office/drawing/2014/main" id="{5DA42AE8-3662-43D2-B29D-DB9C7D97455D}"/>
                    </a:ext>
                  </a:extLst>
                </p14:cNvPr>
                <p14:cNvContentPartPr/>
                <p14:nvPr/>
              </p14:nvContentPartPr>
              <p14:xfrm>
                <a:off x="7419870" y="2122410"/>
                <a:ext cx="126000" cy="196920"/>
              </p14:xfrm>
            </p:contentPart>
          </mc:Choice>
          <mc:Fallback>
            <p:pic>
              <p:nvPicPr>
                <p:cNvPr id="40" name="墨迹 39">
                  <a:extLst>
                    <a:ext uri="{FF2B5EF4-FFF2-40B4-BE49-F238E27FC236}">
                      <a16:creationId xmlns:a16="http://schemas.microsoft.com/office/drawing/2014/main" id="{5DA42AE8-3662-43D2-B29D-DB9C7D97455D}"/>
                    </a:ext>
                  </a:extLst>
                </p:cNvPr>
                <p:cNvPicPr/>
                <p:nvPr/>
              </p:nvPicPr>
              <p:blipFill>
                <a:blip r:embed="rId72"/>
                <a:stretch>
                  <a:fillRect/>
                </a:stretch>
              </p:blipFill>
              <p:spPr>
                <a:xfrm>
                  <a:off x="7402230" y="2104770"/>
                  <a:ext cx="16164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1" name="墨迹 40">
                  <a:extLst>
                    <a:ext uri="{FF2B5EF4-FFF2-40B4-BE49-F238E27FC236}">
                      <a16:creationId xmlns:a16="http://schemas.microsoft.com/office/drawing/2014/main" id="{9B167907-B6B1-4FC9-8CFD-015348B5C0EA}"/>
                    </a:ext>
                  </a:extLst>
                </p14:cNvPr>
                <p14:cNvContentPartPr/>
                <p14:nvPr/>
              </p14:nvContentPartPr>
              <p14:xfrm>
                <a:off x="7479990" y="2119530"/>
                <a:ext cx="125280" cy="307800"/>
              </p14:xfrm>
            </p:contentPart>
          </mc:Choice>
          <mc:Fallback>
            <p:pic>
              <p:nvPicPr>
                <p:cNvPr id="41" name="墨迹 40">
                  <a:extLst>
                    <a:ext uri="{FF2B5EF4-FFF2-40B4-BE49-F238E27FC236}">
                      <a16:creationId xmlns:a16="http://schemas.microsoft.com/office/drawing/2014/main" id="{9B167907-B6B1-4FC9-8CFD-015348B5C0EA}"/>
                    </a:ext>
                  </a:extLst>
                </p:cNvPr>
                <p:cNvPicPr/>
                <p:nvPr/>
              </p:nvPicPr>
              <p:blipFill>
                <a:blip r:embed="rId74"/>
                <a:stretch>
                  <a:fillRect/>
                </a:stretch>
              </p:blipFill>
              <p:spPr>
                <a:xfrm>
                  <a:off x="7462350" y="2101890"/>
                  <a:ext cx="160920" cy="34344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2" name="墨迹 41">
                  <a:extLst>
                    <a:ext uri="{FF2B5EF4-FFF2-40B4-BE49-F238E27FC236}">
                      <a16:creationId xmlns:a16="http://schemas.microsoft.com/office/drawing/2014/main" id="{3BDC43FB-A069-436A-A9F6-AE5D4AE0A385}"/>
                    </a:ext>
                  </a:extLst>
                </p14:cNvPr>
                <p14:cNvContentPartPr/>
                <p14:nvPr/>
              </p14:nvContentPartPr>
              <p14:xfrm>
                <a:off x="7680870" y="1983090"/>
                <a:ext cx="100440" cy="388800"/>
              </p14:xfrm>
            </p:contentPart>
          </mc:Choice>
          <mc:Fallback>
            <p:pic>
              <p:nvPicPr>
                <p:cNvPr id="42" name="墨迹 41">
                  <a:extLst>
                    <a:ext uri="{FF2B5EF4-FFF2-40B4-BE49-F238E27FC236}">
                      <a16:creationId xmlns:a16="http://schemas.microsoft.com/office/drawing/2014/main" id="{3BDC43FB-A069-436A-A9F6-AE5D4AE0A385}"/>
                    </a:ext>
                  </a:extLst>
                </p:cNvPr>
                <p:cNvPicPr/>
                <p:nvPr/>
              </p:nvPicPr>
              <p:blipFill>
                <a:blip r:embed="rId76"/>
                <a:stretch>
                  <a:fillRect/>
                </a:stretch>
              </p:blipFill>
              <p:spPr>
                <a:xfrm>
                  <a:off x="7663230" y="1965090"/>
                  <a:ext cx="136080" cy="42444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43" name="墨迹 42">
                  <a:extLst>
                    <a:ext uri="{FF2B5EF4-FFF2-40B4-BE49-F238E27FC236}">
                      <a16:creationId xmlns:a16="http://schemas.microsoft.com/office/drawing/2014/main" id="{519008DD-3437-46F4-AE2B-A1B7AF2EF87C}"/>
                    </a:ext>
                  </a:extLst>
                </p14:cNvPr>
                <p14:cNvContentPartPr/>
                <p14:nvPr/>
              </p14:nvContentPartPr>
              <p14:xfrm>
                <a:off x="7726950" y="2151210"/>
                <a:ext cx="87120" cy="291600"/>
              </p14:xfrm>
            </p:contentPart>
          </mc:Choice>
          <mc:Fallback>
            <p:pic>
              <p:nvPicPr>
                <p:cNvPr id="43" name="墨迹 42">
                  <a:extLst>
                    <a:ext uri="{FF2B5EF4-FFF2-40B4-BE49-F238E27FC236}">
                      <a16:creationId xmlns:a16="http://schemas.microsoft.com/office/drawing/2014/main" id="{519008DD-3437-46F4-AE2B-A1B7AF2EF87C}"/>
                    </a:ext>
                  </a:extLst>
                </p:cNvPr>
                <p:cNvPicPr/>
                <p:nvPr/>
              </p:nvPicPr>
              <p:blipFill>
                <a:blip r:embed="rId78"/>
                <a:stretch>
                  <a:fillRect/>
                </a:stretch>
              </p:blipFill>
              <p:spPr>
                <a:xfrm>
                  <a:off x="7709310" y="2133570"/>
                  <a:ext cx="122760" cy="32724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44" name="墨迹 43">
                  <a:extLst>
                    <a:ext uri="{FF2B5EF4-FFF2-40B4-BE49-F238E27FC236}">
                      <a16:creationId xmlns:a16="http://schemas.microsoft.com/office/drawing/2014/main" id="{0D3CDB8C-B5C1-4B33-835D-E28576D582D7}"/>
                    </a:ext>
                  </a:extLst>
                </p14:cNvPr>
                <p14:cNvContentPartPr/>
                <p14:nvPr/>
              </p14:nvContentPartPr>
              <p14:xfrm>
                <a:off x="7739910" y="2216010"/>
                <a:ext cx="52920" cy="34560"/>
              </p14:xfrm>
            </p:contentPart>
          </mc:Choice>
          <mc:Fallback>
            <p:pic>
              <p:nvPicPr>
                <p:cNvPr id="44" name="墨迹 43">
                  <a:extLst>
                    <a:ext uri="{FF2B5EF4-FFF2-40B4-BE49-F238E27FC236}">
                      <a16:creationId xmlns:a16="http://schemas.microsoft.com/office/drawing/2014/main" id="{0D3CDB8C-B5C1-4B33-835D-E28576D582D7}"/>
                    </a:ext>
                  </a:extLst>
                </p:cNvPr>
                <p:cNvPicPr/>
                <p:nvPr/>
              </p:nvPicPr>
              <p:blipFill>
                <a:blip r:embed="rId80"/>
                <a:stretch>
                  <a:fillRect/>
                </a:stretch>
              </p:blipFill>
              <p:spPr>
                <a:xfrm>
                  <a:off x="7722270" y="2198010"/>
                  <a:ext cx="8856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45" name="墨迹 44">
                  <a:extLst>
                    <a:ext uri="{FF2B5EF4-FFF2-40B4-BE49-F238E27FC236}">
                      <a16:creationId xmlns:a16="http://schemas.microsoft.com/office/drawing/2014/main" id="{D326DDE7-4D57-4789-8AB9-992B29FC7502}"/>
                    </a:ext>
                  </a:extLst>
                </p14:cNvPr>
                <p14:cNvContentPartPr/>
                <p14:nvPr/>
              </p14:nvContentPartPr>
              <p14:xfrm>
                <a:off x="7724070" y="2321130"/>
                <a:ext cx="59040" cy="17640"/>
              </p14:xfrm>
            </p:contentPart>
          </mc:Choice>
          <mc:Fallback>
            <p:pic>
              <p:nvPicPr>
                <p:cNvPr id="45" name="墨迹 44">
                  <a:extLst>
                    <a:ext uri="{FF2B5EF4-FFF2-40B4-BE49-F238E27FC236}">
                      <a16:creationId xmlns:a16="http://schemas.microsoft.com/office/drawing/2014/main" id="{D326DDE7-4D57-4789-8AB9-992B29FC7502}"/>
                    </a:ext>
                  </a:extLst>
                </p:cNvPr>
                <p:cNvPicPr/>
                <p:nvPr/>
              </p:nvPicPr>
              <p:blipFill>
                <a:blip r:embed="rId82"/>
                <a:stretch>
                  <a:fillRect/>
                </a:stretch>
              </p:blipFill>
              <p:spPr>
                <a:xfrm>
                  <a:off x="7706430" y="2303490"/>
                  <a:ext cx="9468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46" name="墨迹 45">
                  <a:extLst>
                    <a:ext uri="{FF2B5EF4-FFF2-40B4-BE49-F238E27FC236}">
                      <a16:creationId xmlns:a16="http://schemas.microsoft.com/office/drawing/2014/main" id="{A8AA0F42-AE84-47FA-B9AB-D2B48B657795}"/>
                    </a:ext>
                  </a:extLst>
                </p14:cNvPr>
                <p14:cNvContentPartPr/>
                <p14:nvPr/>
              </p14:nvContentPartPr>
              <p14:xfrm>
                <a:off x="7884990" y="2058690"/>
                <a:ext cx="84240" cy="52920"/>
              </p14:xfrm>
            </p:contentPart>
          </mc:Choice>
          <mc:Fallback>
            <p:pic>
              <p:nvPicPr>
                <p:cNvPr id="46" name="墨迹 45">
                  <a:extLst>
                    <a:ext uri="{FF2B5EF4-FFF2-40B4-BE49-F238E27FC236}">
                      <a16:creationId xmlns:a16="http://schemas.microsoft.com/office/drawing/2014/main" id="{A8AA0F42-AE84-47FA-B9AB-D2B48B657795}"/>
                    </a:ext>
                  </a:extLst>
                </p:cNvPr>
                <p:cNvPicPr/>
                <p:nvPr/>
              </p:nvPicPr>
              <p:blipFill>
                <a:blip r:embed="rId84"/>
                <a:stretch>
                  <a:fillRect/>
                </a:stretch>
              </p:blipFill>
              <p:spPr>
                <a:xfrm>
                  <a:off x="7866990" y="2040690"/>
                  <a:ext cx="11988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47" name="墨迹 46">
                  <a:extLst>
                    <a:ext uri="{FF2B5EF4-FFF2-40B4-BE49-F238E27FC236}">
                      <a16:creationId xmlns:a16="http://schemas.microsoft.com/office/drawing/2014/main" id="{CA7613EF-0C3E-422C-B3C7-89B976CF5E85}"/>
                    </a:ext>
                  </a:extLst>
                </p14:cNvPr>
                <p14:cNvContentPartPr/>
                <p14:nvPr/>
              </p14:nvContentPartPr>
              <p14:xfrm>
                <a:off x="7870590" y="2038890"/>
                <a:ext cx="103680" cy="300960"/>
              </p14:xfrm>
            </p:contentPart>
          </mc:Choice>
          <mc:Fallback>
            <p:pic>
              <p:nvPicPr>
                <p:cNvPr id="47" name="墨迹 46">
                  <a:extLst>
                    <a:ext uri="{FF2B5EF4-FFF2-40B4-BE49-F238E27FC236}">
                      <a16:creationId xmlns:a16="http://schemas.microsoft.com/office/drawing/2014/main" id="{CA7613EF-0C3E-422C-B3C7-89B976CF5E85}"/>
                    </a:ext>
                  </a:extLst>
                </p:cNvPr>
                <p:cNvPicPr/>
                <p:nvPr/>
              </p:nvPicPr>
              <p:blipFill>
                <a:blip r:embed="rId86"/>
                <a:stretch>
                  <a:fillRect/>
                </a:stretch>
              </p:blipFill>
              <p:spPr>
                <a:xfrm>
                  <a:off x="7852950" y="2021250"/>
                  <a:ext cx="139320" cy="33660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48" name="墨迹 47">
                  <a:extLst>
                    <a:ext uri="{FF2B5EF4-FFF2-40B4-BE49-F238E27FC236}">
                      <a16:creationId xmlns:a16="http://schemas.microsoft.com/office/drawing/2014/main" id="{7AD264FE-7D45-48B9-8E77-DCB67695E68C}"/>
                    </a:ext>
                  </a:extLst>
                </p14:cNvPr>
                <p14:cNvContentPartPr/>
                <p14:nvPr/>
              </p14:nvContentPartPr>
              <p14:xfrm>
                <a:off x="7852230" y="2253090"/>
                <a:ext cx="121680" cy="155520"/>
              </p14:xfrm>
            </p:contentPart>
          </mc:Choice>
          <mc:Fallback>
            <p:pic>
              <p:nvPicPr>
                <p:cNvPr id="48" name="墨迹 47">
                  <a:extLst>
                    <a:ext uri="{FF2B5EF4-FFF2-40B4-BE49-F238E27FC236}">
                      <a16:creationId xmlns:a16="http://schemas.microsoft.com/office/drawing/2014/main" id="{7AD264FE-7D45-48B9-8E77-DCB67695E68C}"/>
                    </a:ext>
                  </a:extLst>
                </p:cNvPr>
                <p:cNvPicPr/>
                <p:nvPr/>
              </p:nvPicPr>
              <p:blipFill>
                <a:blip r:embed="rId88"/>
                <a:stretch>
                  <a:fillRect/>
                </a:stretch>
              </p:blipFill>
              <p:spPr>
                <a:xfrm>
                  <a:off x="7834230" y="2235450"/>
                  <a:ext cx="15732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49" name="墨迹 48">
                  <a:extLst>
                    <a:ext uri="{FF2B5EF4-FFF2-40B4-BE49-F238E27FC236}">
                      <a16:creationId xmlns:a16="http://schemas.microsoft.com/office/drawing/2014/main" id="{F0D2EC3D-6B8D-4EC7-9932-2191E71B3891}"/>
                    </a:ext>
                  </a:extLst>
                </p14:cNvPr>
                <p14:cNvContentPartPr/>
                <p14:nvPr/>
              </p14:nvContentPartPr>
              <p14:xfrm>
                <a:off x="8149590" y="2021250"/>
                <a:ext cx="29880" cy="147600"/>
              </p14:xfrm>
            </p:contentPart>
          </mc:Choice>
          <mc:Fallback>
            <p:pic>
              <p:nvPicPr>
                <p:cNvPr id="49" name="墨迹 48">
                  <a:extLst>
                    <a:ext uri="{FF2B5EF4-FFF2-40B4-BE49-F238E27FC236}">
                      <a16:creationId xmlns:a16="http://schemas.microsoft.com/office/drawing/2014/main" id="{F0D2EC3D-6B8D-4EC7-9932-2191E71B3891}"/>
                    </a:ext>
                  </a:extLst>
                </p:cNvPr>
                <p:cNvPicPr/>
                <p:nvPr/>
              </p:nvPicPr>
              <p:blipFill>
                <a:blip r:embed="rId90"/>
                <a:stretch>
                  <a:fillRect/>
                </a:stretch>
              </p:blipFill>
              <p:spPr>
                <a:xfrm>
                  <a:off x="8131950" y="2003610"/>
                  <a:ext cx="6552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0" name="墨迹 49">
                  <a:extLst>
                    <a:ext uri="{FF2B5EF4-FFF2-40B4-BE49-F238E27FC236}">
                      <a16:creationId xmlns:a16="http://schemas.microsoft.com/office/drawing/2014/main" id="{6090C10F-76BE-4113-B3C9-BFC043909E61}"/>
                    </a:ext>
                  </a:extLst>
                </p14:cNvPr>
                <p14:cNvContentPartPr/>
                <p14:nvPr/>
              </p14:nvContentPartPr>
              <p14:xfrm>
                <a:off x="8167950" y="2008650"/>
                <a:ext cx="96480" cy="211320"/>
              </p14:xfrm>
            </p:contentPart>
          </mc:Choice>
          <mc:Fallback>
            <p:pic>
              <p:nvPicPr>
                <p:cNvPr id="50" name="墨迹 49">
                  <a:extLst>
                    <a:ext uri="{FF2B5EF4-FFF2-40B4-BE49-F238E27FC236}">
                      <a16:creationId xmlns:a16="http://schemas.microsoft.com/office/drawing/2014/main" id="{6090C10F-76BE-4113-B3C9-BFC043909E61}"/>
                    </a:ext>
                  </a:extLst>
                </p:cNvPr>
                <p:cNvPicPr/>
                <p:nvPr/>
              </p:nvPicPr>
              <p:blipFill>
                <a:blip r:embed="rId92"/>
                <a:stretch>
                  <a:fillRect/>
                </a:stretch>
              </p:blipFill>
              <p:spPr>
                <a:xfrm>
                  <a:off x="8149950" y="1990650"/>
                  <a:ext cx="13212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51" name="墨迹 50">
                  <a:extLst>
                    <a:ext uri="{FF2B5EF4-FFF2-40B4-BE49-F238E27FC236}">
                      <a16:creationId xmlns:a16="http://schemas.microsoft.com/office/drawing/2014/main" id="{9B42558A-8770-4784-ADF2-D40ADD2DD038}"/>
                    </a:ext>
                  </a:extLst>
                </p14:cNvPr>
                <p14:cNvContentPartPr/>
                <p14:nvPr/>
              </p14:nvContentPartPr>
              <p14:xfrm>
                <a:off x="8053830" y="2240130"/>
                <a:ext cx="204480" cy="68400"/>
              </p14:xfrm>
            </p:contentPart>
          </mc:Choice>
          <mc:Fallback>
            <p:pic>
              <p:nvPicPr>
                <p:cNvPr id="51" name="墨迹 50">
                  <a:extLst>
                    <a:ext uri="{FF2B5EF4-FFF2-40B4-BE49-F238E27FC236}">
                      <a16:creationId xmlns:a16="http://schemas.microsoft.com/office/drawing/2014/main" id="{9B42558A-8770-4784-ADF2-D40ADD2DD038}"/>
                    </a:ext>
                  </a:extLst>
                </p:cNvPr>
                <p:cNvPicPr/>
                <p:nvPr/>
              </p:nvPicPr>
              <p:blipFill>
                <a:blip r:embed="rId94"/>
                <a:stretch>
                  <a:fillRect/>
                </a:stretch>
              </p:blipFill>
              <p:spPr>
                <a:xfrm>
                  <a:off x="8036190" y="2222490"/>
                  <a:ext cx="24012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52" name="墨迹 51">
                  <a:extLst>
                    <a:ext uri="{FF2B5EF4-FFF2-40B4-BE49-F238E27FC236}">
                      <a16:creationId xmlns:a16="http://schemas.microsoft.com/office/drawing/2014/main" id="{D0DF5F40-4D3F-4A7F-92EA-22E757AD2BDD}"/>
                    </a:ext>
                  </a:extLst>
                </p14:cNvPr>
                <p14:cNvContentPartPr/>
                <p14:nvPr/>
              </p14:nvContentPartPr>
              <p14:xfrm>
                <a:off x="8149590" y="2315370"/>
                <a:ext cx="57240" cy="128160"/>
              </p14:xfrm>
            </p:contentPart>
          </mc:Choice>
          <mc:Fallback>
            <p:pic>
              <p:nvPicPr>
                <p:cNvPr id="52" name="墨迹 51">
                  <a:extLst>
                    <a:ext uri="{FF2B5EF4-FFF2-40B4-BE49-F238E27FC236}">
                      <a16:creationId xmlns:a16="http://schemas.microsoft.com/office/drawing/2014/main" id="{D0DF5F40-4D3F-4A7F-92EA-22E757AD2BDD}"/>
                    </a:ext>
                  </a:extLst>
                </p:cNvPr>
                <p:cNvPicPr/>
                <p:nvPr/>
              </p:nvPicPr>
              <p:blipFill>
                <a:blip r:embed="rId96"/>
                <a:stretch>
                  <a:fillRect/>
                </a:stretch>
              </p:blipFill>
              <p:spPr>
                <a:xfrm>
                  <a:off x="8131950" y="2297370"/>
                  <a:ext cx="9288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3" name="墨迹 52">
                  <a:extLst>
                    <a:ext uri="{FF2B5EF4-FFF2-40B4-BE49-F238E27FC236}">
                      <a16:creationId xmlns:a16="http://schemas.microsoft.com/office/drawing/2014/main" id="{BC2E1823-1EB5-42ED-83B4-A6793DEBD78C}"/>
                    </a:ext>
                  </a:extLst>
                </p14:cNvPr>
                <p14:cNvContentPartPr/>
                <p14:nvPr/>
              </p14:nvContentPartPr>
              <p14:xfrm>
                <a:off x="8086590" y="2384850"/>
                <a:ext cx="37080" cy="57600"/>
              </p14:xfrm>
            </p:contentPart>
          </mc:Choice>
          <mc:Fallback>
            <p:pic>
              <p:nvPicPr>
                <p:cNvPr id="53" name="墨迹 52">
                  <a:extLst>
                    <a:ext uri="{FF2B5EF4-FFF2-40B4-BE49-F238E27FC236}">
                      <a16:creationId xmlns:a16="http://schemas.microsoft.com/office/drawing/2014/main" id="{BC2E1823-1EB5-42ED-83B4-A6793DEBD78C}"/>
                    </a:ext>
                  </a:extLst>
                </p:cNvPr>
                <p:cNvPicPr/>
                <p:nvPr/>
              </p:nvPicPr>
              <p:blipFill>
                <a:blip r:embed="rId98"/>
                <a:stretch>
                  <a:fillRect/>
                </a:stretch>
              </p:blipFill>
              <p:spPr>
                <a:xfrm>
                  <a:off x="8068590" y="2367210"/>
                  <a:ext cx="7272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54" name="墨迹 53">
                  <a:extLst>
                    <a:ext uri="{FF2B5EF4-FFF2-40B4-BE49-F238E27FC236}">
                      <a16:creationId xmlns:a16="http://schemas.microsoft.com/office/drawing/2014/main" id="{2DD4035A-E773-446E-B339-2B107D8BB779}"/>
                    </a:ext>
                  </a:extLst>
                </p14:cNvPr>
                <p14:cNvContentPartPr/>
                <p14:nvPr/>
              </p14:nvContentPartPr>
              <p14:xfrm>
                <a:off x="8271630" y="2389890"/>
                <a:ext cx="12240" cy="72000"/>
              </p14:xfrm>
            </p:contentPart>
          </mc:Choice>
          <mc:Fallback>
            <p:pic>
              <p:nvPicPr>
                <p:cNvPr id="54" name="墨迹 53">
                  <a:extLst>
                    <a:ext uri="{FF2B5EF4-FFF2-40B4-BE49-F238E27FC236}">
                      <a16:creationId xmlns:a16="http://schemas.microsoft.com/office/drawing/2014/main" id="{2DD4035A-E773-446E-B339-2B107D8BB779}"/>
                    </a:ext>
                  </a:extLst>
                </p:cNvPr>
                <p:cNvPicPr/>
                <p:nvPr/>
              </p:nvPicPr>
              <p:blipFill>
                <a:blip r:embed="rId100"/>
                <a:stretch>
                  <a:fillRect/>
                </a:stretch>
              </p:blipFill>
              <p:spPr>
                <a:xfrm>
                  <a:off x="8253630" y="2371890"/>
                  <a:ext cx="4788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55" name="墨迹 54">
                  <a:extLst>
                    <a:ext uri="{FF2B5EF4-FFF2-40B4-BE49-F238E27FC236}">
                      <a16:creationId xmlns:a16="http://schemas.microsoft.com/office/drawing/2014/main" id="{88F1C381-0849-43A2-91EA-4A5514C7C7A9}"/>
                    </a:ext>
                  </a:extLst>
                </p14:cNvPr>
                <p14:cNvContentPartPr/>
                <p14:nvPr/>
              </p14:nvContentPartPr>
              <p14:xfrm>
                <a:off x="8321310" y="2055450"/>
                <a:ext cx="122040" cy="413640"/>
              </p14:xfrm>
            </p:contentPart>
          </mc:Choice>
          <mc:Fallback>
            <p:pic>
              <p:nvPicPr>
                <p:cNvPr id="55" name="墨迹 54">
                  <a:extLst>
                    <a:ext uri="{FF2B5EF4-FFF2-40B4-BE49-F238E27FC236}">
                      <a16:creationId xmlns:a16="http://schemas.microsoft.com/office/drawing/2014/main" id="{88F1C381-0849-43A2-91EA-4A5514C7C7A9}"/>
                    </a:ext>
                  </a:extLst>
                </p:cNvPr>
                <p:cNvPicPr/>
                <p:nvPr/>
              </p:nvPicPr>
              <p:blipFill>
                <a:blip r:embed="rId102"/>
                <a:stretch>
                  <a:fillRect/>
                </a:stretch>
              </p:blipFill>
              <p:spPr>
                <a:xfrm>
                  <a:off x="8303310" y="2037810"/>
                  <a:ext cx="157680" cy="44928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56" name="墨迹 55">
                  <a:extLst>
                    <a:ext uri="{FF2B5EF4-FFF2-40B4-BE49-F238E27FC236}">
                      <a16:creationId xmlns:a16="http://schemas.microsoft.com/office/drawing/2014/main" id="{92EA79C0-EF93-4FBE-9E86-D7F23DF4D413}"/>
                    </a:ext>
                  </a:extLst>
                </p14:cNvPr>
                <p14:cNvContentPartPr/>
                <p14:nvPr/>
              </p14:nvContentPartPr>
              <p14:xfrm>
                <a:off x="8477910" y="2226090"/>
                <a:ext cx="128880" cy="119160"/>
              </p14:xfrm>
            </p:contentPart>
          </mc:Choice>
          <mc:Fallback>
            <p:pic>
              <p:nvPicPr>
                <p:cNvPr id="56" name="墨迹 55">
                  <a:extLst>
                    <a:ext uri="{FF2B5EF4-FFF2-40B4-BE49-F238E27FC236}">
                      <a16:creationId xmlns:a16="http://schemas.microsoft.com/office/drawing/2014/main" id="{92EA79C0-EF93-4FBE-9E86-D7F23DF4D413}"/>
                    </a:ext>
                  </a:extLst>
                </p:cNvPr>
                <p:cNvPicPr/>
                <p:nvPr/>
              </p:nvPicPr>
              <p:blipFill>
                <a:blip r:embed="rId104"/>
                <a:stretch>
                  <a:fillRect/>
                </a:stretch>
              </p:blipFill>
              <p:spPr>
                <a:xfrm>
                  <a:off x="8459910" y="2208090"/>
                  <a:ext cx="16452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57" name="墨迹 56">
                  <a:extLst>
                    <a:ext uri="{FF2B5EF4-FFF2-40B4-BE49-F238E27FC236}">
                      <a16:creationId xmlns:a16="http://schemas.microsoft.com/office/drawing/2014/main" id="{6464866D-C81E-4E4A-A333-3613D302B456}"/>
                    </a:ext>
                  </a:extLst>
                </p14:cNvPr>
                <p14:cNvContentPartPr/>
                <p14:nvPr/>
              </p14:nvContentPartPr>
              <p14:xfrm>
                <a:off x="8637030" y="2139690"/>
                <a:ext cx="73080" cy="295200"/>
              </p14:xfrm>
            </p:contentPart>
          </mc:Choice>
          <mc:Fallback>
            <p:pic>
              <p:nvPicPr>
                <p:cNvPr id="57" name="墨迹 56">
                  <a:extLst>
                    <a:ext uri="{FF2B5EF4-FFF2-40B4-BE49-F238E27FC236}">
                      <a16:creationId xmlns:a16="http://schemas.microsoft.com/office/drawing/2014/main" id="{6464866D-C81E-4E4A-A333-3613D302B456}"/>
                    </a:ext>
                  </a:extLst>
                </p:cNvPr>
                <p:cNvPicPr/>
                <p:nvPr/>
              </p:nvPicPr>
              <p:blipFill>
                <a:blip r:embed="rId106"/>
                <a:stretch>
                  <a:fillRect/>
                </a:stretch>
              </p:blipFill>
              <p:spPr>
                <a:xfrm>
                  <a:off x="8619030" y="2121690"/>
                  <a:ext cx="108720" cy="33084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58" name="墨迹 57">
                  <a:extLst>
                    <a:ext uri="{FF2B5EF4-FFF2-40B4-BE49-F238E27FC236}">
                      <a16:creationId xmlns:a16="http://schemas.microsoft.com/office/drawing/2014/main" id="{DE89CB5A-6260-4ACD-8F8A-589B8366ACF6}"/>
                    </a:ext>
                  </a:extLst>
                </p14:cNvPr>
                <p14:cNvContentPartPr/>
                <p14:nvPr/>
              </p14:nvContentPartPr>
              <p14:xfrm>
                <a:off x="8693550" y="2170650"/>
                <a:ext cx="181080" cy="300240"/>
              </p14:xfrm>
            </p:contentPart>
          </mc:Choice>
          <mc:Fallback>
            <p:pic>
              <p:nvPicPr>
                <p:cNvPr id="58" name="墨迹 57">
                  <a:extLst>
                    <a:ext uri="{FF2B5EF4-FFF2-40B4-BE49-F238E27FC236}">
                      <a16:creationId xmlns:a16="http://schemas.microsoft.com/office/drawing/2014/main" id="{DE89CB5A-6260-4ACD-8F8A-589B8366ACF6}"/>
                    </a:ext>
                  </a:extLst>
                </p:cNvPr>
                <p:cNvPicPr/>
                <p:nvPr/>
              </p:nvPicPr>
              <p:blipFill>
                <a:blip r:embed="rId108"/>
                <a:stretch>
                  <a:fillRect/>
                </a:stretch>
              </p:blipFill>
              <p:spPr>
                <a:xfrm>
                  <a:off x="8675910" y="2153010"/>
                  <a:ext cx="216720" cy="33588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59" name="墨迹 58">
                  <a:extLst>
                    <a:ext uri="{FF2B5EF4-FFF2-40B4-BE49-F238E27FC236}">
                      <a16:creationId xmlns:a16="http://schemas.microsoft.com/office/drawing/2014/main" id="{6E5EC133-CA97-41FA-AE55-B7FB3E512F33}"/>
                    </a:ext>
                  </a:extLst>
                </p14:cNvPr>
                <p14:cNvContentPartPr/>
                <p14:nvPr/>
              </p14:nvContentPartPr>
              <p14:xfrm>
                <a:off x="8737830" y="2301330"/>
                <a:ext cx="59760" cy="82800"/>
              </p14:xfrm>
            </p:contentPart>
          </mc:Choice>
          <mc:Fallback>
            <p:pic>
              <p:nvPicPr>
                <p:cNvPr id="59" name="墨迹 58">
                  <a:extLst>
                    <a:ext uri="{FF2B5EF4-FFF2-40B4-BE49-F238E27FC236}">
                      <a16:creationId xmlns:a16="http://schemas.microsoft.com/office/drawing/2014/main" id="{6E5EC133-CA97-41FA-AE55-B7FB3E512F33}"/>
                    </a:ext>
                  </a:extLst>
                </p:cNvPr>
                <p:cNvPicPr/>
                <p:nvPr/>
              </p:nvPicPr>
              <p:blipFill>
                <a:blip r:embed="rId110"/>
                <a:stretch>
                  <a:fillRect/>
                </a:stretch>
              </p:blipFill>
              <p:spPr>
                <a:xfrm>
                  <a:off x="8719830" y="2283330"/>
                  <a:ext cx="9540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60" name="墨迹 59">
                  <a:extLst>
                    <a:ext uri="{FF2B5EF4-FFF2-40B4-BE49-F238E27FC236}">
                      <a16:creationId xmlns:a16="http://schemas.microsoft.com/office/drawing/2014/main" id="{011493F5-5BB5-4374-AD7E-6DFA1CE7E232}"/>
                    </a:ext>
                  </a:extLst>
                </p14:cNvPr>
                <p14:cNvContentPartPr/>
                <p14:nvPr/>
              </p14:nvContentPartPr>
              <p14:xfrm>
                <a:off x="7006230" y="2576730"/>
                <a:ext cx="188280" cy="258120"/>
              </p14:xfrm>
            </p:contentPart>
          </mc:Choice>
          <mc:Fallback>
            <p:pic>
              <p:nvPicPr>
                <p:cNvPr id="60" name="墨迹 59">
                  <a:extLst>
                    <a:ext uri="{FF2B5EF4-FFF2-40B4-BE49-F238E27FC236}">
                      <a16:creationId xmlns:a16="http://schemas.microsoft.com/office/drawing/2014/main" id="{011493F5-5BB5-4374-AD7E-6DFA1CE7E232}"/>
                    </a:ext>
                  </a:extLst>
                </p:cNvPr>
                <p:cNvPicPr/>
                <p:nvPr/>
              </p:nvPicPr>
              <p:blipFill>
                <a:blip r:embed="rId112"/>
                <a:stretch>
                  <a:fillRect/>
                </a:stretch>
              </p:blipFill>
              <p:spPr>
                <a:xfrm>
                  <a:off x="6988590" y="2558730"/>
                  <a:ext cx="223920" cy="29376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61" name="墨迹 60">
                  <a:extLst>
                    <a:ext uri="{FF2B5EF4-FFF2-40B4-BE49-F238E27FC236}">
                      <a16:creationId xmlns:a16="http://schemas.microsoft.com/office/drawing/2014/main" id="{D5F9AA0A-0C3C-4C0D-9F1C-4DEEC5389662}"/>
                    </a:ext>
                  </a:extLst>
                </p14:cNvPr>
                <p14:cNvContentPartPr/>
                <p14:nvPr/>
              </p14:nvContentPartPr>
              <p14:xfrm>
                <a:off x="7159950" y="2639730"/>
                <a:ext cx="97200" cy="25920"/>
              </p14:xfrm>
            </p:contentPart>
          </mc:Choice>
          <mc:Fallback>
            <p:pic>
              <p:nvPicPr>
                <p:cNvPr id="61" name="墨迹 60">
                  <a:extLst>
                    <a:ext uri="{FF2B5EF4-FFF2-40B4-BE49-F238E27FC236}">
                      <a16:creationId xmlns:a16="http://schemas.microsoft.com/office/drawing/2014/main" id="{D5F9AA0A-0C3C-4C0D-9F1C-4DEEC5389662}"/>
                    </a:ext>
                  </a:extLst>
                </p:cNvPr>
                <p:cNvPicPr/>
                <p:nvPr/>
              </p:nvPicPr>
              <p:blipFill>
                <a:blip r:embed="rId114"/>
                <a:stretch>
                  <a:fillRect/>
                </a:stretch>
              </p:blipFill>
              <p:spPr>
                <a:xfrm>
                  <a:off x="7142310" y="2622090"/>
                  <a:ext cx="13284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62" name="墨迹 61">
                  <a:extLst>
                    <a:ext uri="{FF2B5EF4-FFF2-40B4-BE49-F238E27FC236}">
                      <a16:creationId xmlns:a16="http://schemas.microsoft.com/office/drawing/2014/main" id="{944FADD5-7966-4F7E-BFEB-C400BBF6115B}"/>
                    </a:ext>
                  </a:extLst>
                </p14:cNvPr>
                <p14:cNvContentPartPr/>
                <p14:nvPr/>
              </p14:nvContentPartPr>
              <p14:xfrm>
                <a:off x="7148430" y="2707050"/>
                <a:ext cx="115920" cy="159120"/>
              </p14:xfrm>
            </p:contentPart>
          </mc:Choice>
          <mc:Fallback>
            <p:pic>
              <p:nvPicPr>
                <p:cNvPr id="62" name="墨迹 61">
                  <a:extLst>
                    <a:ext uri="{FF2B5EF4-FFF2-40B4-BE49-F238E27FC236}">
                      <a16:creationId xmlns:a16="http://schemas.microsoft.com/office/drawing/2014/main" id="{944FADD5-7966-4F7E-BFEB-C400BBF6115B}"/>
                    </a:ext>
                  </a:extLst>
                </p:cNvPr>
                <p:cNvPicPr/>
                <p:nvPr/>
              </p:nvPicPr>
              <p:blipFill>
                <a:blip r:embed="rId116"/>
                <a:stretch>
                  <a:fillRect/>
                </a:stretch>
              </p:blipFill>
              <p:spPr>
                <a:xfrm>
                  <a:off x="7130790" y="2689050"/>
                  <a:ext cx="15156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63" name="墨迹 62">
                  <a:extLst>
                    <a:ext uri="{FF2B5EF4-FFF2-40B4-BE49-F238E27FC236}">
                      <a16:creationId xmlns:a16="http://schemas.microsoft.com/office/drawing/2014/main" id="{E8AD4A14-5E1F-4C7C-B834-B339CDC14F4E}"/>
                    </a:ext>
                  </a:extLst>
                </p14:cNvPr>
                <p14:cNvContentPartPr/>
                <p14:nvPr/>
              </p14:nvContentPartPr>
              <p14:xfrm>
                <a:off x="7407270" y="2584290"/>
                <a:ext cx="55800" cy="2880"/>
              </p14:xfrm>
            </p:contentPart>
          </mc:Choice>
          <mc:Fallback>
            <p:pic>
              <p:nvPicPr>
                <p:cNvPr id="63" name="墨迹 62">
                  <a:extLst>
                    <a:ext uri="{FF2B5EF4-FFF2-40B4-BE49-F238E27FC236}">
                      <a16:creationId xmlns:a16="http://schemas.microsoft.com/office/drawing/2014/main" id="{E8AD4A14-5E1F-4C7C-B834-B339CDC14F4E}"/>
                    </a:ext>
                  </a:extLst>
                </p:cNvPr>
                <p:cNvPicPr/>
                <p:nvPr/>
              </p:nvPicPr>
              <p:blipFill>
                <a:blip r:embed="rId118"/>
                <a:stretch>
                  <a:fillRect/>
                </a:stretch>
              </p:blipFill>
              <p:spPr>
                <a:xfrm>
                  <a:off x="7389270" y="2566290"/>
                  <a:ext cx="9144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21504" name="墨迹 21503">
                  <a:extLst>
                    <a:ext uri="{FF2B5EF4-FFF2-40B4-BE49-F238E27FC236}">
                      <a16:creationId xmlns:a16="http://schemas.microsoft.com/office/drawing/2014/main" id="{429B8547-6A81-42BA-A301-25AC0D2584B3}"/>
                    </a:ext>
                  </a:extLst>
                </p14:cNvPr>
                <p14:cNvContentPartPr/>
                <p14:nvPr/>
              </p14:nvContentPartPr>
              <p14:xfrm>
                <a:off x="7397190" y="2612730"/>
                <a:ext cx="110880" cy="118440"/>
              </p14:xfrm>
            </p:contentPart>
          </mc:Choice>
          <mc:Fallback>
            <p:pic>
              <p:nvPicPr>
                <p:cNvPr id="21504" name="墨迹 21503">
                  <a:extLst>
                    <a:ext uri="{FF2B5EF4-FFF2-40B4-BE49-F238E27FC236}">
                      <a16:creationId xmlns:a16="http://schemas.microsoft.com/office/drawing/2014/main" id="{429B8547-6A81-42BA-A301-25AC0D2584B3}"/>
                    </a:ext>
                  </a:extLst>
                </p:cNvPr>
                <p:cNvPicPr/>
                <p:nvPr/>
              </p:nvPicPr>
              <p:blipFill>
                <a:blip r:embed="rId120"/>
                <a:stretch>
                  <a:fillRect/>
                </a:stretch>
              </p:blipFill>
              <p:spPr>
                <a:xfrm>
                  <a:off x="7379190" y="2594730"/>
                  <a:ext cx="14652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21506" name="墨迹 21505">
                  <a:extLst>
                    <a:ext uri="{FF2B5EF4-FFF2-40B4-BE49-F238E27FC236}">
                      <a16:creationId xmlns:a16="http://schemas.microsoft.com/office/drawing/2014/main" id="{4349F31E-622B-4DFC-A433-074042A0CD1E}"/>
                    </a:ext>
                  </a:extLst>
                </p14:cNvPr>
                <p14:cNvContentPartPr/>
                <p14:nvPr/>
              </p14:nvContentPartPr>
              <p14:xfrm>
                <a:off x="7441470" y="2710650"/>
                <a:ext cx="82440" cy="17640"/>
              </p14:xfrm>
            </p:contentPart>
          </mc:Choice>
          <mc:Fallback>
            <p:pic>
              <p:nvPicPr>
                <p:cNvPr id="21506" name="墨迹 21505">
                  <a:extLst>
                    <a:ext uri="{FF2B5EF4-FFF2-40B4-BE49-F238E27FC236}">
                      <a16:creationId xmlns:a16="http://schemas.microsoft.com/office/drawing/2014/main" id="{4349F31E-622B-4DFC-A433-074042A0CD1E}"/>
                    </a:ext>
                  </a:extLst>
                </p:cNvPr>
                <p:cNvPicPr/>
                <p:nvPr/>
              </p:nvPicPr>
              <p:blipFill>
                <a:blip r:embed="rId122"/>
                <a:stretch>
                  <a:fillRect/>
                </a:stretch>
              </p:blipFill>
              <p:spPr>
                <a:xfrm>
                  <a:off x="7423470" y="2693010"/>
                  <a:ext cx="11808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21507" name="墨迹 21506">
                  <a:extLst>
                    <a:ext uri="{FF2B5EF4-FFF2-40B4-BE49-F238E27FC236}">
                      <a16:creationId xmlns:a16="http://schemas.microsoft.com/office/drawing/2014/main" id="{CEA75E03-19D4-43C4-81D2-F26D633DFBAC}"/>
                    </a:ext>
                  </a:extLst>
                </p14:cNvPr>
                <p14:cNvContentPartPr/>
                <p14:nvPr/>
              </p14:nvContentPartPr>
              <p14:xfrm>
                <a:off x="7401870" y="2696610"/>
                <a:ext cx="197640" cy="75600"/>
              </p14:xfrm>
            </p:contentPart>
          </mc:Choice>
          <mc:Fallback>
            <p:pic>
              <p:nvPicPr>
                <p:cNvPr id="21507" name="墨迹 21506">
                  <a:extLst>
                    <a:ext uri="{FF2B5EF4-FFF2-40B4-BE49-F238E27FC236}">
                      <a16:creationId xmlns:a16="http://schemas.microsoft.com/office/drawing/2014/main" id="{CEA75E03-19D4-43C4-81D2-F26D633DFBAC}"/>
                    </a:ext>
                  </a:extLst>
                </p:cNvPr>
                <p:cNvPicPr/>
                <p:nvPr/>
              </p:nvPicPr>
              <p:blipFill>
                <a:blip r:embed="rId124"/>
                <a:stretch>
                  <a:fillRect/>
                </a:stretch>
              </p:blipFill>
              <p:spPr>
                <a:xfrm>
                  <a:off x="7384230" y="2678970"/>
                  <a:ext cx="23328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21508" name="墨迹 21507">
                  <a:extLst>
                    <a:ext uri="{FF2B5EF4-FFF2-40B4-BE49-F238E27FC236}">
                      <a16:creationId xmlns:a16="http://schemas.microsoft.com/office/drawing/2014/main" id="{F3F2A743-9714-44C4-9BEA-2818B365D758}"/>
                    </a:ext>
                  </a:extLst>
                </p14:cNvPr>
                <p14:cNvContentPartPr/>
                <p14:nvPr/>
              </p14:nvContentPartPr>
              <p14:xfrm>
                <a:off x="7344990" y="2763210"/>
                <a:ext cx="311400" cy="126000"/>
              </p14:xfrm>
            </p:contentPart>
          </mc:Choice>
          <mc:Fallback>
            <p:pic>
              <p:nvPicPr>
                <p:cNvPr id="21508" name="墨迹 21507">
                  <a:extLst>
                    <a:ext uri="{FF2B5EF4-FFF2-40B4-BE49-F238E27FC236}">
                      <a16:creationId xmlns:a16="http://schemas.microsoft.com/office/drawing/2014/main" id="{F3F2A743-9714-44C4-9BEA-2818B365D758}"/>
                    </a:ext>
                  </a:extLst>
                </p:cNvPr>
                <p:cNvPicPr/>
                <p:nvPr/>
              </p:nvPicPr>
              <p:blipFill>
                <a:blip r:embed="rId126"/>
                <a:stretch>
                  <a:fillRect/>
                </a:stretch>
              </p:blipFill>
              <p:spPr>
                <a:xfrm>
                  <a:off x="7327350" y="2745210"/>
                  <a:ext cx="34704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21509" name="墨迹 21508">
                  <a:extLst>
                    <a:ext uri="{FF2B5EF4-FFF2-40B4-BE49-F238E27FC236}">
                      <a16:creationId xmlns:a16="http://schemas.microsoft.com/office/drawing/2014/main" id="{826A3610-3245-44F6-B2FE-FFD11DF44B20}"/>
                    </a:ext>
                  </a:extLst>
                </p14:cNvPr>
                <p14:cNvContentPartPr/>
                <p14:nvPr/>
              </p14:nvContentPartPr>
              <p14:xfrm>
                <a:off x="7493310" y="2759970"/>
                <a:ext cx="107640" cy="126720"/>
              </p14:xfrm>
            </p:contentPart>
          </mc:Choice>
          <mc:Fallback>
            <p:pic>
              <p:nvPicPr>
                <p:cNvPr id="21509" name="墨迹 21508">
                  <a:extLst>
                    <a:ext uri="{FF2B5EF4-FFF2-40B4-BE49-F238E27FC236}">
                      <a16:creationId xmlns:a16="http://schemas.microsoft.com/office/drawing/2014/main" id="{826A3610-3245-44F6-B2FE-FFD11DF44B20}"/>
                    </a:ext>
                  </a:extLst>
                </p:cNvPr>
                <p:cNvPicPr/>
                <p:nvPr/>
              </p:nvPicPr>
              <p:blipFill>
                <a:blip r:embed="rId128"/>
                <a:stretch>
                  <a:fillRect/>
                </a:stretch>
              </p:blipFill>
              <p:spPr>
                <a:xfrm>
                  <a:off x="7475310" y="2741970"/>
                  <a:ext cx="14328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21510" name="墨迹 21509">
                  <a:extLst>
                    <a:ext uri="{FF2B5EF4-FFF2-40B4-BE49-F238E27FC236}">
                      <a16:creationId xmlns:a16="http://schemas.microsoft.com/office/drawing/2014/main" id="{00978209-D310-4641-B671-9938E7A741AE}"/>
                    </a:ext>
                  </a:extLst>
                </p14:cNvPr>
                <p14:cNvContentPartPr/>
                <p14:nvPr/>
              </p14:nvContentPartPr>
              <p14:xfrm>
                <a:off x="7761150" y="2667090"/>
                <a:ext cx="107640" cy="209520"/>
              </p14:xfrm>
            </p:contentPart>
          </mc:Choice>
          <mc:Fallback>
            <p:pic>
              <p:nvPicPr>
                <p:cNvPr id="21510" name="墨迹 21509">
                  <a:extLst>
                    <a:ext uri="{FF2B5EF4-FFF2-40B4-BE49-F238E27FC236}">
                      <a16:creationId xmlns:a16="http://schemas.microsoft.com/office/drawing/2014/main" id="{00978209-D310-4641-B671-9938E7A741AE}"/>
                    </a:ext>
                  </a:extLst>
                </p:cNvPr>
                <p:cNvPicPr/>
                <p:nvPr/>
              </p:nvPicPr>
              <p:blipFill>
                <a:blip r:embed="rId130"/>
                <a:stretch>
                  <a:fillRect/>
                </a:stretch>
              </p:blipFill>
              <p:spPr>
                <a:xfrm>
                  <a:off x="7743510" y="2649090"/>
                  <a:ext cx="14328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21511" name="墨迹 21510">
                  <a:extLst>
                    <a:ext uri="{FF2B5EF4-FFF2-40B4-BE49-F238E27FC236}">
                      <a16:creationId xmlns:a16="http://schemas.microsoft.com/office/drawing/2014/main" id="{3CB88C17-70AB-4C76-BEDA-919E32D87D06}"/>
                    </a:ext>
                  </a:extLst>
                </p14:cNvPr>
                <p14:cNvContentPartPr/>
                <p14:nvPr/>
              </p14:nvContentPartPr>
              <p14:xfrm>
                <a:off x="7848270" y="2690130"/>
                <a:ext cx="118080" cy="201960"/>
              </p14:xfrm>
            </p:contentPart>
          </mc:Choice>
          <mc:Fallback>
            <p:pic>
              <p:nvPicPr>
                <p:cNvPr id="21511" name="墨迹 21510">
                  <a:extLst>
                    <a:ext uri="{FF2B5EF4-FFF2-40B4-BE49-F238E27FC236}">
                      <a16:creationId xmlns:a16="http://schemas.microsoft.com/office/drawing/2014/main" id="{3CB88C17-70AB-4C76-BEDA-919E32D87D06}"/>
                    </a:ext>
                  </a:extLst>
                </p:cNvPr>
                <p:cNvPicPr/>
                <p:nvPr/>
              </p:nvPicPr>
              <p:blipFill>
                <a:blip r:embed="rId132"/>
                <a:stretch>
                  <a:fillRect/>
                </a:stretch>
              </p:blipFill>
              <p:spPr>
                <a:xfrm>
                  <a:off x="7830270" y="2672490"/>
                  <a:ext cx="15372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21512" name="墨迹 21511">
                  <a:extLst>
                    <a:ext uri="{FF2B5EF4-FFF2-40B4-BE49-F238E27FC236}">
                      <a16:creationId xmlns:a16="http://schemas.microsoft.com/office/drawing/2014/main" id="{1BB30B5D-56CB-44BE-9148-B1D487E90EA0}"/>
                    </a:ext>
                  </a:extLst>
                </p14:cNvPr>
                <p14:cNvContentPartPr/>
                <p14:nvPr/>
              </p14:nvContentPartPr>
              <p14:xfrm>
                <a:off x="7893630" y="2797770"/>
                <a:ext cx="63720" cy="38160"/>
              </p14:xfrm>
            </p:contentPart>
          </mc:Choice>
          <mc:Fallback>
            <p:pic>
              <p:nvPicPr>
                <p:cNvPr id="21512" name="墨迹 21511">
                  <a:extLst>
                    <a:ext uri="{FF2B5EF4-FFF2-40B4-BE49-F238E27FC236}">
                      <a16:creationId xmlns:a16="http://schemas.microsoft.com/office/drawing/2014/main" id="{1BB30B5D-56CB-44BE-9148-B1D487E90EA0}"/>
                    </a:ext>
                  </a:extLst>
                </p:cNvPr>
                <p:cNvPicPr/>
                <p:nvPr/>
              </p:nvPicPr>
              <p:blipFill>
                <a:blip r:embed="rId134"/>
                <a:stretch>
                  <a:fillRect/>
                </a:stretch>
              </p:blipFill>
              <p:spPr>
                <a:xfrm>
                  <a:off x="7875990" y="2779770"/>
                  <a:ext cx="9936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21513" name="墨迹 21512">
                  <a:extLst>
                    <a:ext uri="{FF2B5EF4-FFF2-40B4-BE49-F238E27FC236}">
                      <a16:creationId xmlns:a16="http://schemas.microsoft.com/office/drawing/2014/main" id="{A5D14EDE-40CB-4051-9A0A-62FDD530351D}"/>
                    </a:ext>
                  </a:extLst>
                </p14:cNvPr>
                <p14:cNvContentPartPr/>
                <p14:nvPr/>
              </p14:nvContentPartPr>
              <p14:xfrm>
                <a:off x="7908030" y="2834850"/>
                <a:ext cx="53640" cy="57240"/>
              </p14:xfrm>
            </p:contentPart>
          </mc:Choice>
          <mc:Fallback>
            <p:pic>
              <p:nvPicPr>
                <p:cNvPr id="21513" name="墨迹 21512">
                  <a:extLst>
                    <a:ext uri="{FF2B5EF4-FFF2-40B4-BE49-F238E27FC236}">
                      <a16:creationId xmlns:a16="http://schemas.microsoft.com/office/drawing/2014/main" id="{A5D14EDE-40CB-4051-9A0A-62FDD530351D}"/>
                    </a:ext>
                  </a:extLst>
                </p:cNvPr>
                <p:cNvPicPr/>
                <p:nvPr/>
              </p:nvPicPr>
              <p:blipFill>
                <a:blip r:embed="rId136"/>
                <a:stretch>
                  <a:fillRect/>
                </a:stretch>
              </p:blipFill>
              <p:spPr>
                <a:xfrm>
                  <a:off x="7890030" y="2817210"/>
                  <a:ext cx="8928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21514" name="墨迹 21513">
                  <a:extLst>
                    <a:ext uri="{FF2B5EF4-FFF2-40B4-BE49-F238E27FC236}">
                      <a16:creationId xmlns:a16="http://schemas.microsoft.com/office/drawing/2014/main" id="{19703594-6696-4940-8991-161B75930CF2}"/>
                    </a:ext>
                  </a:extLst>
                </p14:cNvPr>
                <p14:cNvContentPartPr/>
                <p14:nvPr/>
              </p14:nvContentPartPr>
              <p14:xfrm>
                <a:off x="8032230" y="2669610"/>
                <a:ext cx="136800" cy="253080"/>
              </p14:xfrm>
            </p:contentPart>
          </mc:Choice>
          <mc:Fallback>
            <p:pic>
              <p:nvPicPr>
                <p:cNvPr id="21514" name="墨迹 21513">
                  <a:extLst>
                    <a:ext uri="{FF2B5EF4-FFF2-40B4-BE49-F238E27FC236}">
                      <a16:creationId xmlns:a16="http://schemas.microsoft.com/office/drawing/2014/main" id="{19703594-6696-4940-8991-161B75930CF2}"/>
                    </a:ext>
                  </a:extLst>
                </p:cNvPr>
                <p:cNvPicPr/>
                <p:nvPr/>
              </p:nvPicPr>
              <p:blipFill>
                <a:blip r:embed="rId138"/>
                <a:stretch>
                  <a:fillRect/>
                </a:stretch>
              </p:blipFill>
              <p:spPr>
                <a:xfrm>
                  <a:off x="8014590" y="2651970"/>
                  <a:ext cx="172440" cy="28872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21515" name="墨迹 21514">
                  <a:extLst>
                    <a:ext uri="{FF2B5EF4-FFF2-40B4-BE49-F238E27FC236}">
                      <a16:creationId xmlns:a16="http://schemas.microsoft.com/office/drawing/2014/main" id="{75A3D0C3-68C0-492F-A464-F5E18BA8EB59}"/>
                    </a:ext>
                  </a:extLst>
                </p14:cNvPr>
                <p14:cNvContentPartPr/>
                <p14:nvPr/>
              </p14:nvContentPartPr>
              <p14:xfrm>
                <a:off x="8240670" y="2662410"/>
                <a:ext cx="56520" cy="164160"/>
              </p14:xfrm>
            </p:contentPart>
          </mc:Choice>
          <mc:Fallback>
            <p:pic>
              <p:nvPicPr>
                <p:cNvPr id="21515" name="墨迹 21514">
                  <a:extLst>
                    <a:ext uri="{FF2B5EF4-FFF2-40B4-BE49-F238E27FC236}">
                      <a16:creationId xmlns:a16="http://schemas.microsoft.com/office/drawing/2014/main" id="{75A3D0C3-68C0-492F-A464-F5E18BA8EB59}"/>
                    </a:ext>
                  </a:extLst>
                </p:cNvPr>
                <p:cNvPicPr/>
                <p:nvPr/>
              </p:nvPicPr>
              <p:blipFill>
                <a:blip r:embed="rId140"/>
                <a:stretch>
                  <a:fillRect/>
                </a:stretch>
              </p:blipFill>
              <p:spPr>
                <a:xfrm>
                  <a:off x="8223030" y="2644410"/>
                  <a:ext cx="9216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21516" name="墨迹 21515">
                  <a:extLst>
                    <a:ext uri="{FF2B5EF4-FFF2-40B4-BE49-F238E27FC236}">
                      <a16:creationId xmlns:a16="http://schemas.microsoft.com/office/drawing/2014/main" id="{30E4EE7E-698F-473F-A363-020E44206AD6}"/>
                    </a:ext>
                  </a:extLst>
                </p14:cNvPr>
                <p14:cNvContentPartPr/>
                <p14:nvPr/>
              </p14:nvContentPartPr>
              <p14:xfrm>
                <a:off x="8267310" y="2704890"/>
                <a:ext cx="104400" cy="129240"/>
              </p14:xfrm>
            </p:contentPart>
          </mc:Choice>
          <mc:Fallback>
            <p:pic>
              <p:nvPicPr>
                <p:cNvPr id="21516" name="墨迹 21515">
                  <a:extLst>
                    <a:ext uri="{FF2B5EF4-FFF2-40B4-BE49-F238E27FC236}">
                      <a16:creationId xmlns:a16="http://schemas.microsoft.com/office/drawing/2014/main" id="{30E4EE7E-698F-473F-A363-020E44206AD6}"/>
                    </a:ext>
                  </a:extLst>
                </p:cNvPr>
                <p:cNvPicPr/>
                <p:nvPr/>
              </p:nvPicPr>
              <p:blipFill>
                <a:blip r:embed="rId142"/>
                <a:stretch>
                  <a:fillRect/>
                </a:stretch>
              </p:blipFill>
              <p:spPr>
                <a:xfrm>
                  <a:off x="8249670" y="2686890"/>
                  <a:ext cx="14004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21517" name="墨迹 21516">
                  <a:extLst>
                    <a:ext uri="{FF2B5EF4-FFF2-40B4-BE49-F238E27FC236}">
                      <a16:creationId xmlns:a16="http://schemas.microsoft.com/office/drawing/2014/main" id="{0EE8647A-B506-4ADB-BE66-384CD02364DD}"/>
                    </a:ext>
                  </a:extLst>
                </p14:cNvPr>
                <p14:cNvContentPartPr/>
                <p14:nvPr/>
              </p14:nvContentPartPr>
              <p14:xfrm>
                <a:off x="8340030" y="2650530"/>
                <a:ext cx="37440" cy="226800"/>
              </p14:xfrm>
            </p:contentPart>
          </mc:Choice>
          <mc:Fallback>
            <p:pic>
              <p:nvPicPr>
                <p:cNvPr id="21517" name="墨迹 21516">
                  <a:extLst>
                    <a:ext uri="{FF2B5EF4-FFF2-40B4-BE49-F238E27FC236}">
                      <a16:creationId xmlns:a16="http://schemas.microsoft.com/office/drawing/2014/main" id="{0EE8647A-B506-4ADB-BE66-384CD02364DD}"/>
                    </a:ext>
                  </a:extLst>
                </p:cNvPr>
                <p:cNvPicPr/>
                <p:nvPr/>
              </p:nvPicPr>
              <p:blipFill>
                <a:blip r:embed="rId144"/>
                <a:stretch>
                  <a:fillRect/>
                </a:stretch>
              </p:blipFill>
              <p:spPr>
                <a:xfrm>
                  <a:off x="8322390" y="2632530"/>
                  <a:ext cx="7308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21518" name="墨迹 21517">
                  <a:extLst>
                    <a:ext uri="{FF2B5EF4-FFF2-40B4-BE49-F238E27FC236}">
                      <a16:creationId xmlns:a16="http://schemas.microsoft.com/office/drawing/2014/main" id="{DA6F35BF-FC36-4067-B082-DFADECF8DC8E}"/>
                    </a:ext>
                  </a:extLst>
                </p14:cNvPr>
                <p14:cNvContentPartPr/>
                <p14:nvPr/>
              </p14:nvContentPartPr>
              <p14:xfrm>
                <a:off x="8405910" y="2657010"/>
                <a:ext cx="47160" cy="132840"/>
              </p14:xfrm>
            </p:contentPart>
          </mc:Choice>
          <mc:Fallback>
            <p:pic>
              <p:nvPicPr>
                <p:cNvPr id="21518" name="墨迹 21517">
                  <a:extLst>
                    <a:ext uri="{FF2B5EF4-FFF2-40B4-BE49-F238E27FC236}">
                      <a16:creationId xmlns:a16="http://schemas.microsoft.com/office/drawing/2014/main" id="{DA6F35BF-FC36-4067-B082-DFADECF8DC8E}"/>
                    </a:ext>
                  </a:extLst>
                </p:cNvPr>
                <p:cNvPicPr/>
                <p:nvPr/>
              </p:nvPicPr>
              <p:blipFill>
                <a:blip r:embed="rId146"/>
                <a:stretch>
                  <a:fillRect/>
                </a:stretch>
              </p:blipFill>
              <p:spPr>
                <a:xfrm>
                  <a:off x="8387910" y="2639010"/>
                  <a:ext cx="8280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21519" name="墨迹 21518">
                  <a:extLst>
                    <a:ext uri="{FF2B5EF4-FFF2-40B4-BE49-F238E27FC236}">
                      <a16:creationId xmlns:a16="http://schemas.microsoft.com/office/drawing/2014/main" id="{00E27F20-AB6B-48D6-A798-AAAB4362ED2D}"/>
                    </a:ext>
                  </a:extLst>
                </p14:cNvPr>
                <p14:cNvContentPartPr/>
                <p14:nvPr/>
              </p14:nvContentPartPr>
              <p14:xfrm>
                <a:off x="8462070" y="2658450"/>
                <a:ext cx="159480" cy="280080"/>
              </p14:xfrm>
            </p:contentPart>
          </mc:Choice>
          <mc:Fallback>
            <p:pic>
              <p:nvPicPr>
                <p:cNvPr id="21519" name="墨迹 21518">
                  <a:extLst>
                    <a:ext uri="{FF2B5EF4-FFF2-40B4-BE49-F238E27FC236}">
                      <a16:creationId xmlns:a16="http://schemas.microsoft.com/office/drawing/2014/main" id="{00E27F20-AB6B-48D6-A798-AAAB4362ED2D}"/>
                    </a:ext>
                  </a:extLst>
                </p:cNvPr>
                <p:cNvPicPr/>
                <p:nvPr/>
              </p:nvPicPr>
              <p:blipFill>
                <a:blip r:embed="rId148"/>
                <a:stretch>
                  <a:fillRect/>
                </a:stretch>
              </p:blipFill>
              <p:spPr>
                <a:xfrm>
                  <a:off x="8444070" y="2640450"/>
                  <a:ext cx="195120" cy="31572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21520" name="墨迹 21519">
                  <a:extLst>
                    <a:ext uri="{FF2B5EF4-FFF2-40B4-BE49-F238E27FC236}">
                      <a16:creationId xmlns:a16="http://schemas.microsoft.com/office/drawing/2014/main" id="{74AF4DB9-D56C-46BA-A55D-26F330276B18}"/>
                    </a:ext>
                  </a:extLst>
                </p14:cNvPr>
                <p14:cNvContentPartPr/>
                <p14:nvPr/>
              </p14:nvContentPartPr>
              <p14:xfrm>
                <a:off x="8498070" y="2728650"/>
                <a:ext cx="39960" cy="140400"/>
              </p14:xfrm>
            </p:contentPart>
          </mc:Choice>
          <mc:Fallback>
            <p:pic>
              <p:nvPicPr>
                <p:cNvPr id="21520" name="墨迹 21519">
                  <a:extLst>
                    <a:ext uri="{FF2B5EF4-FFF2-40B4-BE49-F238E27FC236}">
                      <a16:creationId xmlns:a16="http://schemas.microsoft.com/office/drawing/2014/main" id="{74AF4DB9-D56C-46BA-A55D-26F330276B18}"/>
                    </a:ext>
                  </a:extLst>
                </p:cNvPr>
                <p:cNvPicPr/>
                <p:nvPr/>
              </p:nvPicPr>
              <p:blipFill>
                <a:blip r:embed="rId150"/>
                <a:stretch>
                  <a:fillRect/>
                </a:stretch>
              </p:blipFill>
              <p:spPr>
                <a:xfrm>
                  <a:off x="8480070" y="2710650"/>
                  <a:ext cx="7560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21521" name="墨迹 21520">
                  <a:extLst>
                    <a:ext uri="{FF2B5EF4-FFF2-40B4-BE49-F238E27FC236}">
                      <a16:creationId xmlns:a16="http://schemas.microsoft.com/office/drawing/2014/main" id="{987205CA-E4C6-49EE-847C-931EEF9E009B}"/>
                    </a:ext>
                  </a:extLst>
                </p14:cNvPr>
                <p14:cNvContentPartPr/>
                <p14:nvPr/>
              </p14:nvContentPartPr>
              <p14:xfrm>
                <a:off x="8786430" y="2627850"/>
                <a:ext cx="146880" cy="24120"/>
              </p14:xfrm>
            </p:contentPart>
          </mc:Choice>
          <mc:Fallback>
            <p:pic>
              <p:nvPicPr>
                <p:cNvPr id="21521" name="墨迹 21520">
                  <a:extLst>
                    <a:ext uri="{FF2B5EF4-FFF2-40B4-BE49-F238E27FC236}">
                      <a16:creationId xmlns:a16="http://schemas.microsoft.com/office/drawing/2014/main" id="{987205CA-E4C6-49EE-847C-931EEF9E009B}"/>
                    </a:ext>
                  </a:extLst>
                </p:cNvPr>
                <p:cNvPicPr/>
                <p:nvPr/>
              </p:nvPicPr>
              <p:blipFill>
                <a:blip r:embed="rId152"/>
                <a:stretch>
                  <a:fillRect/>
                </a:stretch>
              </p:blipFill>
              <p:spPr>
                <a:xfrm>
                  <a:off x="8768790" y="2610210"/>
                  <a:ext cx="18252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21522" name="墨迹 21521">
                  <a:extLst>
                    <a:ext uri="{FF2B5EF4-FFF2-40B4-BE49-F238E27FC236}">
                      <a16:creationId xmlns:a16="http://schemas.microsoft.com/office/drawing/2014/main" id="{390B51ED-2914-4C36-B3EA-C29B51113015}"/>
                    </a:ext>
                  </a:extLst>
                </p14:cNvPr>
                <p14:cNvContentPartPr/>
                <p14:nvPr/>
              </p14:nvContentPartPr>
              <p14:xfrm>
                <a:off x="8740710" y="2645130"/>
                <a:ext cx="104760" cy="306360"/>
              </p14:xfrm>
            </p:contentPart>
          </mc:Choice>
          <mc:Fallback>
            <p:pic>
              <p:nvPicPr>
                <p:cNvPr id="21522" name="墨迹 21521">
                  <a:extLst>
                    <a:ext uri="{FF2B5EF4-FFF2-40B4-BE49-F238E27FC236}">
                      <a16:creationId xmlns:a16="http://schemas.microsoft.com/office/drawing/2014/main" id="{390B51ED-2914-4C36-B3EA-C29B51113015}"/>
                    </a:ext>
                  </a:extLst>
                </p:cNvPr>
                <p:cNvPicPr/>
                <p:nvPr/>
              </p:nvPicPr>
              <p:blipFill>
                <a:blip r:embed="rId154"/>
                <a:stretch>
                  <a:fillRect/>
                </a:stretch>
              </p:blipFill>
              <p:spPr>
                <a:xfrm>
                  <a:off x="8722710" y="2627490"/>
                  <a:ext cx="140400" cy="34200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21523" name="墨迹 21522">
                  <a:extLst>
                    <a:ext uri="{FF2B5EF4-FFF2-40B4-BE49-F238E27FC236}">
                      <a16:creationId xmlns:a16="http://schemas.microsoft.com/office/drawing/2014/main" id="{575E610A-A7A1-4805-A58B-8323DD78003D}"/>
                    </a:ext>
                  </a:extLst>
                </p14:cNvPr>
                <p14:cNvContentPartPr/>
                <p14:nvPr/>
              </p14:nvContentPartPr>
              <p14:xfrm>
                <a:off x="8815590" y="2664210"/>
                <a:ext cx="120240" cy="140040"/>
              </p14:xfrm>
            </p:contentPart>
          </mc:Choice>
          <mc:Fallback>
            <p:pic>
              <p:nvPicPr>
                <p:cNvPr id="21523" name="墨迹 21522">
                  <a:extLst>
                    <a:ext uri="{FF2B5EF4-FFF2-40B4-BE49-F238E27FC236}">
                      <a16:creationId xmlns:a16="http://schemas.microsoft.com/office/drawing/2014/main" id="{575E610A-A7A1-4805-A58B-8323DD78003D}"/>
                    </a:ext>
                  </a:extLst>
                </p:cNvPr>
                <p:cNvPicPr/>
                <p:nvPr/>
              </p:nvPicPr>
              <p:blipFill>
                <a:blip r:embed="rId156"/>
                <a:stretch>
                  <a:fillRect/>
                </a:stretch>
              </p:blipFill>
              <p:spPr>
                <a:xfrm>
                  <a:off x="8797590" y="2646210"/>
                  <a:ext cx="15588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21524" name="墨迹 21523">
                  <a:extLst>
                    <a:ext uri="{FF2B5EF4-FFF2-40B4-BE49-F238E27FC236}">
                      <a16:creationId xmlns:a16="http://schemas.microsoft.com/office/drawing/2014/main" id="{EB7D26C1-69E8-4483-8DC9-3B31BB527CB8}"/>
                    </a:ext>
                  </a:extLst>
                </p14:cNvPr>
                <p14:cNvContentPartPr/>
                <p14:nvPr/>
              </p14:nvContentPartPr>
              <p14:xfrm>
                <a:off x="8794350" y="2747370"/>
                <a:ext cx="162720" cy="160560"/>
              </p14:xfrm>
            </p:contentPart>
          </mc:Choice>
          <mc:Fallback>
            <p:pic>
              <p:nvPicPr>
                <p:cNvPr id="21524" name="墨迹 21523">
                  <a:extLst>
                    <a:ext uri="{FF2B5EF4-FFF2-40B4-BE49-F238E27FC236}">
                      <a16:creationId xmlns:a16="http://schemas.microsoft.com/office/drawing/2014/main" id="{EB7D26C1-69E8-4483-8DC9-3B31BB527CB8}"/>
                    </a:ext>
                  </a:extLst>
                </p:cNvPr>
                <p:cNvPicPr/>
                <p:nvPr/>
              </p:nvPicPr>
              <p:blipFill>
                <a:blip r:embed="rId158"/>
                <a:stretch>
                  <a:fillRect/>
                </a:stretch>
              </p:blipFill>
              <p:spPr>
                <a:xfrm>
                  <a:off x="8776710" y="2729730"/>
                  <a:ext cx="19836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21525" name="墨迹 21524">
                  <a:extLst>
                    <a:ext uri="{FF2B5EF4-FFF2-40B4-BE49-F238E27FC236}">
                      <a16:creationId xmlns:a16="http://schemas.microsoft.com/office/drawing/2014/main" id="{79C56518-A1DF-4F4D-B2BE-95A76A1C6582}"/>
                    </a:ext>
                  </a:extLst>
                </p14:cNvPr>
                <p14:cNvContentPartPr/>
                <p14:nvPr/>
              </p14:nvContentPartPr>
              <p14:xfrm>
                <a:off x="8801910" y="2814690"/>
                <a:ext cx="89280" cy="120960"/>
              </p14:xfrm>
            </p:contentPart>
          </mc:Choice>
          <mc:Fallback>
            <p:pic>
              <p:nvPicPr>
                <p:cNvPr id="21525" name="墨迹 21524">
                  <a:extLst>
                    <a:ext uri="{FF2B5EF4-FFF2-40B4-BE49-F238E27FC236}">
                      <a16:creationId xmlns:a16="http://schemas.microsoft.com/office/drawing/2014/main" id="{79C56518-A1DF-4F4D-B2BE-95A76A1C6582}"/>
                    </a:ext>
                  </a:extLst>
                </p:cNvPr>
                <p:cNvPicPr/>
                <p:nvPr/>
              </p:nvPicPr>
              <p:blipFill>
                <a:blip r:embed="rId160"/>
                <a:stretch>
                  <a:fillRect/>
                </a:stretch>
              </p:blipFill>
              <p:spPr>
                <a:xfrm>
                  <a:off x="8783910" y="2797050"/>
                  <a:ext cx="12492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21526" name="墨迹 21525">
                  <a:extLst>
                    <a:ext uri="{FF2B5EF4-FFF2-40B4-BE49-F238E27FC236}">
                      <a16:creationId xmlns:a16="http://schemas.microsoft.com/office/drawing/2014/main" id="{558ABFC4-B7E8-477F-A27E-6825E192F9D0}"/>
                    </a:ext>
                  </a:extLst>
                </p14:cNvPr>
                <p14:cNvContentPartPr/>
                <p14:nvPr/>
              </p14:nvContentPartPr>
              <p14:xfrm>
                <a:off x="8824950" y="2898210"/>
                <a:ext cx="230400" cy="84960"/>
              </p14:xfrm>
            </p:contentPart>
          </mc:Choice>
          <mc:Fallback>
            <p:pic>
              <p:nvPicPr>
                <p:cNvPr id="21526" name="墨迹 21525">
                  <a:extLst>
                    <a:ext uri="{FF2B5EF4-FFF2-40B4-BE49-F238E27FC236}">
                      <a16:creationId xmlns:a16="http://schemas.microsoft.com/office/drawing/2014/main" id="{558ABFC4-B7E8-477F-A27E-6825E192F9D0}"/>
                    </a:ext>
                  </a:extLst>
                </p:cNvPr>
                <p:cNvPicPr/>
                <p:nvPr/>
              </p:nvPicPr>
              <p:blipFill>
                <a:blip r:embed="rId162"/>
                <a:stretch>
                  <a:fillRect/>
                </a:stretch>
              </p:blipFill>
              <p:spPr>
                <a:xfrm>
                  <a:off x="8806950" y="2880210"/>
                  <a:ext cx="266040" cy="120600"/>
                </a:xfrm>
                <a:prstGeom prst="rect">
                  <a:avLst/>
                </a:prstGeom>
              </p:spPr>
            </p:pic>
          </mc:Fallback>
        </mc:AlternateContent>
      </p:grpSp>
      <p:grpSp>
        <p:nvGrpSpPr>
          <p:cNvPr id="21557" name="组合 21556">
            <a:extLst>
              <a:ext uri="{FF2B5EF4-FFF2-40B4-BE49-F238E27FC236}">
                <a16:creationId xmlns:a16="http://schemas.microsoft.com/office/drawing/2014/main" id="{70A7E7B0-3CE4-4417-9AD9-7DB5A3A4F435}"/>
              </a:ext>
            </a:extLst>
          </p:cNvPr>
          <p:cNvGrpSpPr/>
          <p:nvPr/>
        </p:nvGrpSpPr>
        <p:grpSpPr>
          <a:xfrm>
            <a:off x="2702070" y="4641690"/>
            <a:ext cx="1639440" cy="630720"/>
            <a:chOff x="2702070" y="4641690"/>
            <a:chExt cx="1639440" cy="630720"/>
          </a:xfrm>
        </p:grpSpPr>
        <mc:AlternateContent xmlns:mc="http://schemas.openxmlformats.org/markup-compatibility/2006">
          <mc:Choice xmlns:p14="http://schemas.microsoft.com/office/powerpoint/2010/main" Requires="p14">
            <p:contentPart p14:bwMode="auto" r:id="rId163">
              <p14:nvContentPartPr>
                <p14:cNvPr id="21528" name="墨迹 21527">
                  <a:extLst>
                    <a:ext uri="{FF2B5EF4-FFF2-40B4-BE49-F238E27FC236}">
                      <a16:creationId xmlns:a16="http://schemas.microsoft.com/office/drawing/2014/main" id="{28C57720-56F7-463C-81DD-4D3046CF697C}"/>
                    </a:ext>
                  </a:extLst>
                </p14:cNvPr>
                <p14:cNvContentPartPr/>
                <p14:nvPr/>
              </p14:nvContentPartPr>
              <p14:xfrm>
                <a:off x="2865150" y="4641690"/>
                <a:ext cx="24480" cy="123480"/>
              </p14:xfrm>
            </p:contentPart>
          </mc:Choice>
          <mc:Fallback>
            <p:pic>
              <p:nvPicPr>
                <p:cNvPr id="21528" name="墨迹 21527">
                  <a:extLst>
                    <a:ext uri="{FF2B5EF4-FFF2-40B4-BE49-F238E27FC236}">
                      <a16:creationId xmlns:a16="http://schemas.microsoft.com/office/drawing/2014/main" id="{28C57720-56F7-463C-81DD-4D3046CF697C}"/>
                    </a:ext>
                  </a:extLst>
                </p:cNvPr>
                <p:cNvPicPr/>
                <p:nvPr/>
              </p:nvPicPr>
              <p:blipFill>
                <a:blip r:embed="rId164"/>
                <a:stretch>
                  <a:fillRect/>
                </a:stretch>
              </p:blipFill>
              <p:spPr>
                <a:xfrm>
                  <a:off x="2847510" y="4623690"/>
                  <a:ext cx="6012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21529" name="墨迹 21528">
                  <a:extLst>
                    <a:ext uri="{FF2B5EF4-FFF2-40B4-BE49-F238E27FC236}">
                      <a16:creationId xmlns:a16="http://schemas.microsoft.com/office/drawing/2014/main" id="{6DDFD03D-5D2F-496C-B173-B5FE2E070139}"/>
                    </a:ext>
                  </a:extLst>
                </p14:cNvPr>
                <p14:cNvContentPartPr/>
                <p14:nvPr/>
              </p14:nvContentPartPr>
              <p14:xfrm>
                <a:off x="2702070" y="4751130"/>
                <a:ext cx="265320" cy="86760"/>
              </p14:xfrm>
            </p:contentPart>
          </mc:Choice>
          <mc:Fallback>
            <p:pic>
              <p:nvPicPr>
                <p:cNvPr id="21529" name="墨迹 21528">
                  <a:extLst>
                    <a:ext uri="{FF2B5EF4-FFF2-40B4-BE49-F238E27FC236}">
                      <a16:creationId xmlns:a16="http://schemas.microsoft.com/office/drawing/2014/main" id="{6DDFD03D-5D2F-496C-B173-B5FE2E070139}"/>
                    </a:ext>
                  </a:extLst>
                </p:cNvPr>
                <p:cNvPicPr/>
                <p:nvPr/>
              </p:nvPicPr>
              <p:blipFill>
                <a:blip r:embed="rId166"/>
                <a:stretch>
                  <a:fillRect/>
                </a:stretch>
              </p:blipFill>
              <p:spPr>
                <a:xfrm>
                  <a:off x="2684430" y="4733130"/>
                  <a:ext cx="30096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21530" name="墨迹 21529">
                  <a:extLst>
                    <a:ext uri="{FF2B5EF4-FFF2-40B4-BE49-F238E27FC236}">
                      <a16:creationId xmlns:a16="http://schemas.microsoft.com/office/drawing/2014/main" id="{7E521D93-D384-440D-9C3B-267201A7FA60}"/>
                    </a:ext>
                  </a:extLst>
                </p14:cNvPr>
                <p14:cNvContentPartPr/>
                <p14:nvPr/>
              </p14:nvContentPartPr>
              <p14:xfrm>
                <a:off x="2836350" y="4796130"/>
                <a:ext cx="109080" cy="119880"/>
              </p14:xfrm>
            </p:contentPart>
          </mc:Choice>
          <mc:Fallback>
            <p:pic>
              <p:nvPicPr>
                <p:cNvPr id="21530" name="墨迹 21529">
                  <a:extLst>
                    <a:ext uri="{FF2B5EF4-FFF2-40B4-BE49-F238E27FC236}">
                      <a16:creationId xmlns:a16="http://schemas.microsoft.com/office/drawing/2014/main" id="{7E521D93-D384-440D-9C3B-267201A7FA60}"/>
                    </a:ext>
                  </a:extLst>
                </p:cNvPr>
                <p:cNvPicPr/>
                <p:nvPr/>
              </p:nvPicPr>
              <p:blipFill>
                <a:blip r:embed="rId168"/>
                <a:stretch>
                  <a:fillRect/>
                </a:stretch>
              </p:blipFill>
              <p:spPr>
                <a:xfrm>
                  <a:off x="2818710" y="4778130"/>
                  <a:ext cx="14472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21531" name="墨迹 21530">
                  <a:extLst>
                    <a:ext uri="{FF2B5EF4-FFF2-40B4-BE49-F238E27FC236}">
                      <a16:creationId xmlns:a16="http://schemas.microsoft.com/office/drawing/2014/main" id="{27811382-A0F7-4BE8-8A18-876F1052EA20}"/>
                    </a:ext>
                  </a:extLst>
                </p14:cNvPr>
                <p14:cNvContentPartPr/>
                <p14:nvPr/>
              </p14:nvContentPartPr>
              <p14:xfrm>
                <a:off x="2779110" y="4876770"/>
                <a:ext cx="42840" cy="108720"/>
              </p14:xfrm>
            </p:contentPart>
          </mc:Choice>
          <mc:Fallback>
            <p:pic>
              <p:nvPicPr>
                <p:cNvPr id="21531" name="墨迹 21530">
                  <a:extLst>
                    <a:ext uri="{FF2B5EF4-FFF2-40B4-BE49-F238E27FC236}">
                      <a16:creationId xmlns:a16="http://schemas.microsoft.com/office/drawing/2014/main" id="{27811382-A0F7-4BE8-8A18-876F1052EA20}"/>
                    </a:ext>
                  </a:extLst>
                </p:cNvPr>
                <p:cNvPicPr/>
                <p:nvPr/>
              </p:nvPicPr>
              <p:blipFill>
                <a:blip r:embed="rId170"/>
                <a:stretch>
                  <a:fillRect/>
                </a:stretch>
              </p:blipFill>
              <p:spPr>
                <a:xfrm>
                  <a:off x="2761110" y="4859130"/>
                  <a:ext cx="7848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21532" name="墨迹 21531">
                  <a:extLst>
                    <a:ext uri="{FF2B5EF4-FFF2-40B4-BE49-F238E27FC236}">
                      <a16:creationId xmlns:a16="http://schemas.microsoft.com/office/drawing/2014/main" id="{21F22649-A572-4F31-A4C9-01F44D89A00C}"/>
                    </a:ext>
                  </a:extLst>
                </p14:cNvPr>
                <p14:cNvContentPartPr/>
                <p14:nvPr/>
              </p14:nvContentPartPr>
              <p14:xfrm>
                <a:off x="2974590" y="4827810"/>
                <a:ext cx="34200" cy="94320"/>
              </p14:xfrm>
            </p:contentPart>
          </mc:Choice>
          <mc:Fallback>
            <p:pic>
              <p:nvPicPr>
                <p:cNvPr id="21532" name="墨迹 21531">
                  <a:extLst>
                    <a:ext uri="{FF2B5EF4-FFF2-40B4-BE49-F238E27FC236}">
                      <a16:creationId xmlns:a16="http://schemas.microsoft.com/office/drawing/2014/main" id="{21F22649-A572-4F31-A4C9-01F44D89A00C}"/>
                    </a:ext>
                  </a:extLst>
                </p:cNvPr>
                <p:cNvPicPr/>
                <p:nvPr/>
              </p:nvPicPr>
              <p:blipFill>
                <a:blip r:embed="rId172"/>
                <a:stretch>
                  <a:fillRect/>
                </a:stretch>
              </p:blipFill>
              <p:spPr>
                <a:xfrm>
                  <a:off x="2956950" y="4810170"/>
                  <a:ext cx="6984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21533" name="墨迹 21532">
                  <a:extLst>
                    <a:ext uri="{FF2B5EF4-FFF2-40B4-BE49-F238E27FC236}">
                      <a16:creationId xmlns:a16="http://schemas.microsoft.com/office/drawing/2014/main" id="{41401776-14A7-45EB-BF8D-9E2441B7C52F}"/>
                    </a:ext>
                  </a:extLst>
                </p14:cNvPr>
                <p14:cNvContentPartPr/>
                <p14:nvPr/>
              </p14:nvContentPartPr>
              <p14:xfrm>
                <a:off x="2821950" y="4976490"/>
                <a:ext cx="262440" cy="156240"/>
              </p14:xfrm>
            </p:contentPart>
          </mc:Choice>
          <mc:Fallback>
            <p:pic>
              <p:nvPicPr>
                <p:cNvPr id="21533" name="墨迹 21532">
                  <a:extLst>
                    <a:ext uri="{FF2B5EF4-FFF2-40B4-BE49-F238E27FC236}">
                      <a16:creationId xmlns:a16="http://schemas.microsoft.com/office/drawing/2014/main" id="{41401776-14A7-45EB-BF8D-9E2441B7C52F}"/>
                    </a:ext>
                  </a:extLst>
                </p:cNvPr>
                <p:cNvPicPr/>
                <p:nvPr/>
              </p:nvPicPr>
              <p:blipFill>
                <a:blip r:embed="rId174"/>
                <a:stretch>
                  <a:fillRect/>
                </a:stretch>
              </p:blipFill>
              <p:spPr>
                <a:xfrm>
                  <a:off x="2803950" y="4958850"/>
                  <a:ext cx="29808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21534" name="墨迹 21533">
                  <a:extLst>
                    <a:ext uri="{FF2B5EF4-FFF2-40B4-BE49-F238E27FC236}">
                      <a16:creationId xmlns:a16="http://schemas.microsoft.com/office/drawing/2014/main" id="{F49CCE6B-6ACC-488F-9409-03A0C8D9ABCF}"/>
                    </a:ext>
                  </a:extLst>
                </p14:cNvPr>
                <p14:cNvContentPartPr/>
                <p14:nvPr/>
              </p14:nvContentPartPr>
              <p14:xfrm>
                <a:off x="3099870" y="4849770"/>
                <a:ext cx="29880" cy="150480"/>
              </p14:xfrm>
            </p:contentPart>
          </mc:Choice>
          <mc:Fallback>
            <p:pic>
              <p:nvPicPr>
                <p:cNvPr id="21534" name="墨迹 21533">
                  <a:extLst>
                    <a:ext uri="{FF2B5EF4-FFF2-40B4-BE49-F238E27FC236}">
                      <a16:creationId xmlns:a16="http://schemas.microsoft.com/office/drawing/2014/main" id="{F49CCE6B-6ACC-488F-9409-03A0C8D9ABCF}"/>
                    </a:ext>
                  </a:extLst>
                </p:cNvPr>
                <p:cNvPicPr/>
                <p:nvPr/>
              </p:nvPicPr>
              <p:blipFill>
                <a:blip r:embed="rId176"/>
                <a:stretch>
                  <a:fillRect/>
                </a:stretch>
              </p:blipFill>
              <p:spPr>
                <a:xfrm>
                  <a:off x="3082230" y="4831770"/>
                  <a:ext cx="6552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21535" name="墨迹 21534">
                  <a:extLst>
                    <a:ext uri="{FF2B5EF4-FFF2-40B4-BE49-F238E27FC236}">
                      <a16:creationId xmlns:a16="http://schemas.microsoft.com/office/drawing/2014/main" id="{FB9D0E66-5AB6-4C15-BA0B-2D3C7208B8D5}"/>
                    </a:ext>
                  </a:extLst>
                </p14:cNvPr>
                <p14:cNvContentPartPr/>
                <p14:nvPr/>
              </p14:nvContentPartPr>
              <p14:xfrm>
                <a:off x="3123630" y="4923570"/>
                <a:ext cx="76680" cy="29160"/>
              </p14:xfrm>
            </p:contentPart>
          </mc:Choice>
          <mc:Fallback>
            <p:pic>
              <p:nvPicPr>
                <p:cNvPr id="21535" name="墨迹 21534">
                  <a:extLst>
                    <a:ext uri="{FF2B5EF4-FFF2-40B4-BE49-F238E27FC236}">
                      <a16:creationId xmlns:a16="http://schemas.microsoft.com/office/drawing/2014/main" id="{FB9D0E66-5AB6-4C15-BA0B-2D3C7208B8D5}"/>
                    </a:ext>
                  </a:extLst>
                </p:cNvPr>
                <p:cNvPicPr/>
                <p:nvPr/>
              </p:nvPicPr>
              <p:blipFill>
                <a:blip r:embed="rId178"/>
                <a:stretch>
                  <a:fillRect/>
                </a:stretch>
              </p:blipFill>
              <p:spPr>
                <a:xfrm>
                  <a:off x="3105990" y="4905930"/>
                  <a:ext cx="11232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21536" name="墨迹 21535">
                  <a:extLst>
                    <a:ext uri="{FF2B5EF4-FFF2-40B4-BE49-F238E27FC236}">
                      <a16:creationId xmlns:a16="http://schemas.microsoft.com/office/drawing/2014/main" id="{843401EF-E02E-420B-A671-2E369C976E49}"/>
                    </a:ext>
                  </a:extLst>
                </p14:cNvPr>
                <p14:cNvContentPartPr/>
                <p14:nvPr/>
              </p14:nvContentPartPr>
              <p14:xfrm>
                <a:off x="3136590" y="4727370"/>
                <a:ext cx="163800" cy="405720"/>
              </p14:xfrm>
            </p:contentPart>
          </mc:Choice>
          <mc:Fallback>
            <p:pic>
              <p:nvPicPr>
                <p:cNvPr id="21536" name="墨迹 21535">
                  <a:extLst>
                    <a:ext uri="{FF2B5EF4-FFF2-40B4-BE49-F238E27FC236}">
                      <a16:creationId xmlns:a16="http://schemas.microsoft.com/office/drawing/2014/main" id="{843401EF-E02E-420B-A671-2E369C976E49}"/>
                    </a:ext>
                  </a:extLst>
                </p:cNvPr>
                <p:cNvPicPr/>
                <p:nvPr/>
              </p:nvPicPr>
              <p:blipFill>
                <a:blip r:embed="rId180"/>
                <a:stretch>
                  <a:fillRect/>
                </a:stretch>
              </p:blipFill>
              <p:spPr>
                <a:xfrm>
                  <a:off x="3118950" y="4709730"/>
                  <a:ext cx="199440" cy="44136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21537" name="墨迹 21536">
                  <a:extLst>
                    <a:ext uri="{FF2B5EF4-FFF2-40B4-BE49-F238E27FC236}">
                      <a16:creationId xmlns:a16="http://schemas.microsoft.com/office/drawing/2014/main" id="{060F36FC-6EF7-493B-8AFD-AD76DB7BA2D9}"/>
                    </a:ext>
                  </a:extLst>
                </p14:cNvPr>
                <p14:cNvContentPartPr/>
                <p14:nvPr/>
              </p14:nvContentPartPr>
              <p14:xfrm>
                <a:off x="3302910" y="4853370"/>
                <a:ext cx="84240" cy="136800"/>
              </p14:xfrm>
            </p:contentPart>
          </mc:Choice>
          <mc:Fallback>
            <p:pic>
              <p:nvPicPr>
                <p:cNvPr id="21537" name="墨迹 21536">
                  <a:extLst>
                    <a:ext uri="{FF2B5EF4-FFF2-40B4-BE49-F238E27FC236}">
                      <a16:creationId xmlns:a16="http://schemas.microsoft.com/office/drawing/2014/main" id="{060F36FC-6EF7-493B-8AFD-AD76DB7BA2D9}"/>
                    </a:ext>
                  </a:extLst>
                </p:cNvPr>
                <p:cNvPicPr/>
                <p:nvPr/>
              </p:nvPicPr>
              <p:blipFill>
                <a:blip r:embed="rId182"/>
                <a:stretch>
                  <a:fillRect/>
                </a:stretch>
              </p:blipFill>
              <p:spPr>
                <a:xfrm>
                  <a:off x="3284910" y="4835370"/>
                  <a:ext cx="11988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21538" name="墨迹 21537">
                  <a:extLst>
                    <a:ext uri="{FF2B5EF4-FFF2-40B4-BE49-F238E27FC236}">
                      <a16:creationId xmlns:a16="http://schemas.microsoft.com/office/drawing/2014/main" id="{45C0AF06-B5A2-48BA-AC80-50C900E2B7B8}"/>
                    </a:ext>
                  </a:extLst>
                </p14:cNvPr>
                <p14:cNvContentPartPr/>
                <p14:nvPr/>
              </p14:nvContentPartPr>
              <p14:xfrm>
                <a:off x="3283470" y="4793610"/>
                <a:ext cx="177120" cy="280440"/>
              </p14:xfrm>
            </p:contentPart>
          </mc:Choice>
          <mc:Fallback>
            <p:pic>
              <p:nvPicPr>
                <p:cNvPr id="21538" name="墨迹 21537">
                  <a:extLst>
                    <a:ext uri="{FF2B5EF4-FFF2-40B4-BE49-F238E27FC236}">
                      <a16:creationId xmlns:a16="http://schemas.microsoft.com/office/drawing/2014/main" id="{45C0AF06-B5A2-48BA-AC80-50C900E2B7B8}"/>
                    </a:ext>
                  </a:extLst>
                </p:cNvPr>
                <p:cNvPicPr/>
                <p:nvPr/>
              </p:nvPicPr>
              <p:blipFill>
                <a:blip r:embed="rId184"/>
                <a:stretch>
                  <a:fillRect/>
                </a:stretch>
              </p:blipFill>
              <p:spPr>
                <a:xfrm>
                  <a:off x="3265470" y="4775610"/>
                  <a:ext cx="212760" cy="31608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21539" name="墨迹 21538">
                  <a:extLst>
                    <a:ext uri="{FF2B5EF4-FFF2-40B4-BE49-F238E27FC236}">
                      <a16:creationId xmlns:a16="http://schemas.microsoft.com/office/drawing/2014/main" id="{FB04E91E-250C-455B-B1D4-7065389A7F88}"/>
                    </a:ext>
                  </a:extLst>
                </p14:cNvPr>
                <p14:cNvContentPartPr/>
                <p14:nvPr/>
              </p14:nvContentPartPr>
              <p14:xfrm>
                <a:off x="3572550" y="4782810"/>
                <a:ext cx="17640" cy="38160"/>
              </p14:xfrm>
            </p:contentPart>
          </mc:Choice>
          <mc:Fallback>
            <p:pic>
              <p:nvPicPr>
                <p:cNvPr id="21539" name="墨迹 21538">
                  <a:extLst>
                    <a:ext uri="{FF2B5EF4-FFF2-40B4-BE49-F238E27FC236}">
                      <a16:creationId xmlns:a16="http://schemas.microsoft.com/office/drawing/2014/main" id="{FB04E91E-250C-455B-B1D4-7065389A7F88}"/>
                    </a:ext>
                  </a:extLst>
                </p:cNvPr>
                <p:cNvPicPr/>
                <p:nvPr/>
              </p:nvPicPr>
              <p:blipFill>
                <a:blip r:embed="rId186"/>
                <a:stretch>
                  <a:fillRect/>
                </a:stretch>
              </p:blipFill>
              <p:spPr>
                <a:xfrm>
                  <a:off x="3554550" y="4765170"/>
                  <a:ext cx="5328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21540" name="墨迹 21539">
                  <a:extLst>
                    <a:ext uri="{FF2B5EF4-FFF2-40B4-BE49-F238E27FC236}">
                      <a16:creationId xmlns:a16="http://schemas.microsoft.com/office/drawing/2014/main" id="{505E6153-74AC-4C2E-B74B-296B92DD849F}"/>
                    </a:ext>
                  </a:extLst>
                </p14:cNvPr>
                <p14:cNvContentPartPr/>
                <p14:nvPr/>
              </p14:nvContentPartPr>
              <p14:xfrm>
                <a:off x="3551310" y="4894050"/>
                <a:ext cx="18000" cy="33480"/>
              </p14:xfrm>
            </p:contentPart>
          </mc:Choice>
          <mc:Fallback>
            <p:pic>
              <p:nvPicPr>
                <p:cNvPr id="21540" name="墨迹 21539">
                  <a:extLst>
                    <a:ext uri="{FF2B5EF4-FFF2-40B4-BE49-F238E27FC236}">
                      <a16:creationId xmlns:a16="http://schemas.microsoft.com/office/drawing/2014/main" id="{505E6153-74AC-4C2E-B74B-296B92DD849F}"/>
                    </a:ext>
                  </a:extLst>
                </p:cNvPr>
                <p:cNvPicPr/>
                <p:nvPr/>
              </p:nvPicPr>
              <p:blipFill>
                <a:blip r:embed="rId188"/>
                <a:stretch>
                  <a:fillRect/>
                </a:stretch>
              </p:blipFill>
              <p:spPr>
                <a:xfrm>
                  <a:off x="3533310" y="4876410"/>
                  <a:ext cx="5364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21541" name="墨迹 21540">
                  <a:extLst>
                    <a:ext uri="{FF2B5EF4-FFF2-40B4-BE49-F238E27FC236}">
                      <a16:creationId xmlns:a16="http://schemas.microsoft.com/office/drawing/2014/main" id="{241B9497-7146-4196-ACA8-45DF6E318643}"/>
                    </a:ext>
                  </a:extLst>
                </p14:cNvPr>
                <p14:cNvContentPartPr/>
                <p14:nvPr/>
              </p14:nvContentPartPr>
              <p14:xfrm>
                <a:off x="3559230" y="4676610"/>
                <a:ext cx="195840" cy="419040"/>
              </p14:xfrm>
            </p:contentPart>
          </mc:Choice>
          <mc:Fallback>
            <p:pic>
              <p:nvPicPr>
                <p:cNvPr id="21541" name="墨迹 21540">
                  <a:extLst>
                    <a:ext uri="{FF2B5EF4-FFF2-40B4-BE49-F238E27FC236}">
                      <a16:creationId xmlns:a16="http://schemas.microsoft.com/office/drawing/2014/main" id="{241B9497-7146-4196-ACA8-45DF6E318643}"/>
                    </a:ext>
                  </a:extLst>
                </p:cNvPr>
                <p:cNvPicPr/>
                <p:nvPr/>
              </p:nvPicPr>
              <p:blipFill>
                <a:blip r:embed="rId190"/>
                <a:stretch>
                  <a:fillRect/>
                </a:stretch>
              </p:blipFill>
              <p:spPr>
                <a:xfrm>
                  <a:off x="3541590" y="4658610"/>
                  <a:ext cx="231480" cy="45468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21542" name="墨迹 21541">
                  <a:extLst>
                    <a:ext uri="{FF2B5EF4-FFF2-40B4-BE49-F238E27FC236}">
                      <a16:creationId xmlns:a16="http://schemas.microsoft.com/office/drawing/2014/main" id="{4346C1EA-DE51-44BD-AE5C-876CCACC6A1A}"/>
                    </a:ext>
                  </a:extLst>
                </p14:cNvPr>
                <p14:cNvContentPartPr/>
                <p14:nvPr/>
              </p14:nvContentPartPr>
              <p14:xfrm>
                <a:off x="3647430" y="4755090"/>
                <a:ext cx="41040" cy="89640"/>
              </p14:xfrm>
            </p:contentPart>
          </mc:Choice>
          <mc:Fallback>
            <p:pic>
              <p:nvPicPr>
                <p:cNvPr id="21542" name="墨迹 21541">
                  <a:extLst>
                    <a:ext uri="{FF2B5EF4-FFF2-40B4-BE49-F238E27FC236}">
                      <a16:creationId xmlns:a16="http://schemas.microsoft.com/office/drawing/2014/main" id="{4346C1EA-DE51-44BD-AE5C-876CCACC6A1A}"/>
                    </a:ext>
                  </a:extLst>
                </p:cNvPr>
                <p:cNvPicPr/>
                <p:nvPr/>
              </p:nvPicPr>
              <p:blipFill>
                <a:blip r:embed="rId192"/>
                <a:stretch>
                  <a:fillRect/>
                </a:stretch>
              </p:blipFill>
              <p:spPr>
                <a:xfrm>
                  <a:off x="3629790" y="4737450"/>
                  <a:ext cx="7668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21543" name="墨迹 21542">
                  <a:extLst>
                    <a:ext uri="{FF2B5EF4-FFF2-40B4-BE49-F238E27FC236}">
                      <a16:creationId xmlns:a16="http://schemas.microsoft.com/office/drawing/2014/main" id="{5E598D41-5469-4015-BE14-129C82C78ED8}"/>
                    </a:ext>
                  </a:extLst>
                </p14:cNvPr>
                <p14:cNvContentPartPr/>
                <p14:nvPr/>
              </p14:nvContentPartPr>
              <p14:xfrm>
                <a:off x="3655710" y="4756170"/>
                <a:ext cx="163800" cy="209160"/>
              </p14:xfrm>
            </p:contentPart>
          </mc:Choice>
          <mc:Fallback>
            <p:pic>
              <p:nvPicPr>
                <p:cNvPr id="21543" name="墨迹 21542">
                  <a:extLst>
                    <a:ext uri="{FF2B5EF4-FFF2-40B4-BE49-F238E27FC236}">
                      <a16:creationId xmlns:a16="http://schemas.microsoft.com/office/drawing/2014/main" id="{5E598D41-5469-4015-BE14-129C82C78ED8}"/>
                    </a:ext>
                  </a:extLst>
                </p:cNvPr>
                <p:cNvPicPr/>
                <p:nvPr/>
              </p:nvPicPr>
              <p:blipFill>
                <a:blip r:embed="rId194"/>
                <a:stretch>
                  <a:fillRect/>
                </a:stretch>
              </p:blipFill>
              <p:spPr>
                <a:xfrm>
                  <a:off x="3638070" y="4738530"/>
                  <a:ext cx="199440" cy="24480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21544" name="墨迹 21543">
                  <a:extLst>
                    <a:ext uri="{FF2B5EF4-FFF2-40B4-BE49-F238E27FC236}">
                      <a16:creationId xmlns:a16="http://schemas.microsoft.com/office/drawing/2014/main" id="{1566C7CB-8004-438A-AB69-EE555098A1C2}"/>
                    </a:ext>
                  </a:extLst>
                </p14:cNvPr>
                <p14:cNvContentPartPr/>
                <p14:nvPr/>
              </p14:nvContentPartPr>
              <p14:xfrm>
                <a:off x="3769830" y="4850490"/>
                <a:ext cx="24480" cy="9720"/>
              </p14:xfrm>
            </p:contentPart>
          </mc:Choice>
          <mc:Fallback>
            <p:pic>
              <p:nvPicPr>
                <p:cNvPr id="21544" name="墨迹 21543">
                  <a:extLst>
                    <a:ext uri="{FF2B5EF4-FFF2-40B4-BE49-F238E27FC236}">
                      <a16:creationId xmlns:a16="http://schemas.microsoft.com/office/drawing/2014/main" id="{1566C7CB-8004-438A-AB69-EE555098A1C2}"/>
                    </a:ext>
                  </a:extLst>
                </p:cNvPr>
                <p:cNvPicPr/>
                <p:nvPr/>
              </p:nvPicPr>
              <p:blipFill>
                <a:blip r:embed="rId196"/>
                <a:stretch>
                  <a:fillRect/>
                </a:stretch>
              </p:blipFill>
              <p:spPr>
                <a:xfrm>
                  <a:off x="3752190" y="4832490"/>
                  <a:ext cx="6012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21545" name="墨迹 21544">
                  <a:extLst>
                    <a:ext uri="{FF2B5EF4-FFF2-40B4-BE49-F238E27FC236}">
                      <a16:creationId xmlns:a16="http://schemas.microsoft.com/office/drawing/2014/main" id="{C4FEF5E6-2F0B-4B90-B809-9757A33D6772}"/>
                    </a:ext>
                  </a:extLst>
                </p14:cNvPr>
                <p14:cNvContentPartPr/>
                <p14:nvPr/>
              </p14:nvContentPartPr>
              <p14:xfrm>
                <a:off x="3620790" y="4862730"/>
                <a:ext cx="234000" cy="198000"/>
              </p14:xfrm>
            </p:contentPart>
          </mc:Choice>
          <mc:Fallback>
            <p:pic>
              <p:nvPicPr>
                <p:cNvPr id="21545" name="墨迹 21544">
                  <a:extLst>
                    <a:ext uri="{FF2B5EF4-FFF2-40B4-BE49-F238E27FC236}">
                      <a16:creationId xmlns:a16="http://schemas.microsoft.com/office/drawing/2014/main" id="{C4FEF5E6-2F0B-4B90-B809-9757A33D6772}"/>
                    </a:ext>
                  </a:extLst>
                </p:cNvPr>
                <p:cNvPicPr/>
                <p:nvPr/>
              </p:nvPicPr>
              <p:blipFill>
                <a:blip r:embed="rId198"/>
                <a:stretch>
                  <a:fillRect/>
                </a:stretch>
              </p:blipFill>
              <p:spPr>
                <a:xfrm>
                  <a:off x="3602790" y="4845090"/>
                  <a:ext cx="26964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21546" name="墨迹 21545">
                  <a:extLst>
                    <a:ext uri="{FF2B5EF4-FFF2-40B4-BE49-F238E27FC236}">
                      <a16:creationId xmlns:a16="http://schemas.microsoft.com/office/drawing/2014/main" id="{0404F908-D409-492C-815B-14C38D325B4F}"/>
                    </a:ext>
                  </a:extLst>
                </p14:cNvPr>
                <p14:cNvContentPartPr/>
                <p14:nvPr/>
              </p14:nvContentPartPr>
              <p14:xfrm>
                <a:off x="3681630" y="5033730"/>
                <a:ext cx="123120" cy="54360"/>
              </p14:xfrm>
            </p:contentPart>
          </mc:Choice>
          <mc:Fallback>
            <p:pic>
              <p:nvPicPr>
                <p:cNvPr id="21546" name="墨迹 21545">
                  <a:extLst>
                    <a:ext uri="{FF2B5EF4-FFF2-40B4-BE49-F238E27FC236}">
                      <a16:creationId xmlns:a16="http://schemas.microsoft.com/office/drawing/2014/main" id="{0404F908-D409-492C-815B-14C38D325B4F}"/>
                    </a:ext>
                  </a:extLst>
                </p:cNvPr>
                <p:cNvPicPr/>
                <p:nvPr/>
              </p:nvPicPr>
              <p:blipFill>
                <a:blip r:embed="rId200"/>
                <a:stretch>
                  <a:fillRect/>
                </a:stretch>
              </p:blipFill>
              <p:spPr>
                <a:xfrm>
                  <a:off x="3663990" y="5015730"/>
                  <a:ext cx="15876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21547" name="墨迹 21546">
                  <a:extLst>
                    <a:ext uri="{FF2B5EF4-FFF2-40B4-BE49-F238E27FC236}">
                      <a16:creationId xmlns:a16="http://schemas.microsoft.com/office/drawing/2014/main" id="{CB5AC5CC-D165-4CF4-B280-657274B7363A}"/>
                    </a:ext>
                  </a:extLst>
                </p14:cNvPr>
                <p14:cNvContentPartPr/>
                <p14:nvPr/>
              </p14:nvContentPartPr>
              <p14:xfrm>
                <a:off x="3907710" y="4710090"/>
                <a:ext cx="83880" cy="120240"/>
              </p14:xfrm>
            </p:contentPart>
          </mc:Choice>
          <mc:Fallback>
            <p:pic>
              <p:nvPicPr>
                <p:cNvPr id="21547" name="墨迹 21546">
                  <a:extLst>
                    <a:ext uri="{FF2B5EF4-FFF2-40B4-BE49-F238E27FC236}">
                      <a16:creationId xmlns:a16="http://schemas.microsoft.com/office/drawing/2014/main" id="{CB5AC5CC-D165-4CF4-B280-657274B7363A}"/>
                    </a:ext>
                  </a:extLst>
                </p:cNvPr>
                <p:cNvPicPr/>
                <p:nvPr/>
              </p:nvPicPr>
              <p:blipFill>
                <a:blip r:embed="rId202"/>
                <a:stretch>
                  <a:fillRect/>
                </a:stretch>
              </p:blipFill>
              <p:spPr>
                <a:xfrm>
                  <a:off x="3889710" y="4692450"/>
                  <a:ext cx="11952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21548" name="墨迹 21547">
                  <a:extLst>
                    <a:ext uri="{FF2B5EF4-FFF2-40B4-BE49-F238E27FC236}">
                      <a16:creationId xmlns:a16="http://schemas.microsoft.com/office/drawing/2014/main" id="{AA4F4CBF-3AB2-4426-97AB-0B04457E3AE5}"/>
                    </a:ext>
                  </a:extLst>
                </p14:cNvPr>
                <p14:cNvContentPartPr/>
                <p14:nvPr/>
              </p14:nvContentPartPr>
              <p14:xfrm>
                <a:off x="3915990" y="4750410"/>
                <a:ext cx="152280" cy="324000"/>
              </p14:xfrm>
            </p:contentPart>
          </mc:Choice>
          <mc:Fallback>
            <p:pic>
              <p:nvPicPr>
                <p:cNvPr id="21548" name="墨迹 21547">
                  <a:extLst>
                    <a:ext uri="{FF2B5EF4-FFF2-40B4-BE49-F238E27FC236}">
                      <a16:creationId xmlns:a16="http://schemas.microsoft.com/office/drawing/2014/main" id="{AA4F4CBF-3AB2-4426-97AB-0B04457E3AE5}"/>
                    </a:ext>
                  </a:extLst>
                </p:cNvPr>
                <p:cNvPicPr/>
                <p:nvPr/>
              </p:nvPicPr>
              <p:blipFill>
                <a:blip r:embed="rId204"/>
                <a:stretch>
                  <a:fillRect/>
                </a:stretch>
              </p:blipFill>
              <p:spPr>
                <a:xfrm>
                  <a:off x="3897990" y="4732770"/>
                  <a:ext cx="187920" cy="35964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21549" name="墨迹 21548">
                  <a:extLst>
                    <a:ext uri="{FF2B5EF4-FFF2-40B4-BE49-F238E27FC236}">
                      <a16:creationId xmlns:a16="http://schemas.microsoft.com/office/drawing/2014/main" id="{7617A711-CBF0-4834-B9C9-2A2B1D09833D}"/>
                    </a:ext>
                  </a:extLst>
                </p14:cNvPr>
                <p14:cNvContentPartPr/>
                <p14:nvPr/>
              </p14:nvContentPartPr>
              <p14:xfrm>
                <a:off x="4021110" y="4816290"/>
                <a:ext cx="102600" cy="320760"/>
              </p14:xfrm>
            </p:contentPart>
          </mc:Choice>
          <mc:Fallback>
            <p:pic>
              <p:nvPicPr>
                <p:cNvPr id="21549" name="墨迹 21548">
                  <a:extLst>
                    <a:ext uri="{FF2B5EF4-FFF2-40B4-BE49-F238E27FC236}">
                      <a16:creationId xmlns:a16="http://schemas.microsoft.com/office/drawing/2014/main" id="{7617A711-CBF0-4834-B9C9-2A2B1D09833D}"/>
                    </a:ext>
                  </a:extLst>
                </p:cNvPr>
                <p:cNvPicPr/>
                <p:nvPr/>
              </p:nvPicPr>
              <p:blipFill>
                <a:blip r:embed="rId206"/>
                <a:stretch>
                  <a:fillRect/>
                </a:stretch>
              </p:blipFill>
              <p:spPr>
                <a:xfrm>
                  <a:off x="4003470" y="4798650"/>
                  <a:ext cx="138240" cy="35640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21550" name="墨迹 21549">
                  <a:extLst>
                    <a:ext uri="{FF2B5EF4-FFF2-40B4-BE49-F238E27FC236}">
                      <a16:creationId xmlns:a16="http://schemas.microsoft.com/office/drawing/2014/main" id="{D9F0F3BA-9AC4-4D82-9D86-CBF342447C79}"/>
                    </a:ext>
                  </a:extLst>
                </p14:cNvPr>
                <p14:cNvContentPartPr/>
                <p14:nvPr/>
              </p14:nvContentPartPr>
              <p14:xfrm>
                <a:off x="4020030" y="4922490"/>
                <a:ext cx="71280" cy="28080"/>
              </p14:xfrm>
            </p:contentPart>
          </mc:Choice>
          <mc:Fallback>
            <p:pic>
              <p:nvPicPr>
                <p:cNvPr id="21550" name="墨迹 21549">
                  <a:extLst>
                    <a:ext uri="{FF2B5EF4-FFF2-40B4-BE49-F238E27FC236}">
                      <a16:creationId xmlns:a16="http://schemas.microsoft.com/office/drawing/2014/main" id="{D9F0F3BA-9AC4-4D82-9D86-CBF342447C79}"/>
                    </a:ext>
                  </a:extLst>
                </p:cNvPr>
                <p:cNvPicPr/>
                <p:nvPr/>
              </p:nvPicPr>
              <p:blipFill>
                <a:blip r:embed="rId208"/>
                <a:stretch>
                  <a:fillRect/>
                </a:stretch>
              </p:blipFill>
              <p:spPr>
                <a:xfrm>
                  <a:off x="4002030" y="4904490"/>
                  <a:ext cx="10692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21551" name="墨迹 21550">
                  <a:extLst>
                    <a:ext uri="{FF2B5EF4-FFF2-40B4-BE49-F238E27FC236}">
                      <a16:creationId xmlns:a16="http://schemas.microsoft.com/office/drawing/2014/main" id="{A6926AFC-1C86-427F-8F07-394F1D60AE07}"/>
                    </a:ext>
                  </a:extLst>
                </p14:cNvPr>
                <p14:cNvContentPartPr/>
                <p14:nvPr/>
              </p14:nvContentPartPr>
              <p14:xfrm>
                <a:off x="4025430" y="4892610"/>
                <a:ext cx="59400" cy="217080"/>
              </p14:xfrm>
            </p:contentPart>
          </mc:Choice>
          <mc:Fallback>
            <p:pic>
              <p:nvPicPr>
                <p:cNvPr id="21551" name="墨迹 21550">
                  <a:extLst>
                    <a:ext uri="{FF2B5EF4-FFF2-40B4-BE49-F238E27FC236}">
                      <a16:creationId xmlns:a16="http://schemas.microsoft.com/office/drawing/2014/main" id="{A6926AFC-1C86-427F-8F07-394F1D60AE07}"/>
                    </a:ext>
                  </a:extLst>
                </p:cNvPr>
                <p:cNvPicPr/>
                <p:nvPr/>
              </p:nvPicPr>
              <p:blipFill>
                <a:blip r:embed="rId210"/>
                <a:stretch>
                  <a:fillRect/>
                </a:stretch>
              </p:blipFill>
              <p:spPr>
                <a:xfrm>
                  <a:off x="4007430" y="4874970"/>
                  <a:ext cx="95040" cy="25272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21553" name="墨迹 21552">
                  <a:extLst>
                    <a:ext uri="{FF2B5EF4-FFF2-40B4-BE49-F238E27FC236}">
                      <a16:creationId xmlns:a16="http://schemas.microsoft.com/office/drawing/2014/main" id="{7AE42BA1-8742-4769-A86A-BB01C63085C4}"/>
                    </a:ext>
                  </a:extLst>
                </p14:cNvPr>
                <p14:cNvContentPartPr/>
                <p14:nvPr/>
              </p14:nvContentPartPr>
              <p14:xfrm>
                <a:off x="4173750" y="4725570"/>
                <a:ext cx="158400" cy="174960"/>
              </p14:xfrm>
            </p:contentPart>
          </mc:Choice>
          <mc:Fallback>
            <p:pic>
              <p:nvPicPr>
                <p:cNvPr id="21553" name="墨迹 21552">
                  <a:extLst>
                    <a:ext uri="{FF2B5EF4-FFF2-40B4-BE49-F238E27FC236}">
                      <a16:creationId xmlns:a16="http://schemas.microsoft.com/office/drawing/2014/main" id="{7AE42BA1-8742-4769-A86A-BB01C63085C4}"/>
                    </a:ext>
                  </a:extLst>
                </p:cNvPr>
                <p:cNvPicPr/>
                <p:nvPr/>
              </p:nvPicPr>
              <p:blipFill>
                <a:blip r:embed="rId212"/>
                <a:stretch>
                  <a:fillRect/>
                </a:stretch>
              </p:blipFill>
              <p:spPr>
                <a:xfrm>
                  <a:off x="4155750" y="4707930"/>
                  <a:ext cx="19404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21554" name="墨迹 21553">
                  <a:extLst>
                    <a:ext uri="{FF2B5EF4-FFF2-40B4-BE49-F238E27FC236}">
                      <a16:creationId xmlns:a16="http://schemas.microsoft.com/office/drawing/2014/main" id="{2919734F-E621-4F91-8D06-B7C86BF90329}"/>
                    </a:ext>
                  </a:extLst>
                </p14:cNvPr>
                <p14:cNvContentPartPr/>
                <p14:nvPr/>
              </p14:nvContentPartPr>
              <p14:xfrm>
                <a:off x="4197150" y="4878210"/>
                <a:ext cx="124920" cy="130680"/>
              </p14:xfrm>
            </p:contentPart>
          </mc:Choice>
          <mc:Fallback>
            <p:pic>
              <p:nvPicPr>
                <p:cNvPr id="21554" name="墨迹 21553">
                  <a:extLst>
                    <a:ext uri="{FF2B5EF4-FFF2-40B4-BE49-F238E27FC236}">
                      <a16:creationId xmlns:a16="http://schemas.microsoft.com/office/drawing/2014/main" id="{2919734F-E621-4F91-8D06-B7C86BF90329}"/>
                    </a:ext>
                  </a:extLst>
                </p:cNvPr>
                <p:cNvPicPr/>
                <p:nvPr/>
              </p:nvPicPr>
              <p:blipFill>
                <a:blip r:embed="rId214"/>
                <a:stretch>
                  <a:fillRect/>
                </a:stretch>
              </p:blipFill>
              <p:spPr>
                <a:xfrm>
                  <a:off x="4179150" y="4860210"/>
                  <a:ext cx="16056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21555" name="墨迹 21554">
                  <a:extLst>
                    <a:ext uri="{FF2B5EF4-FFF2-40B4-BE49-F238E27FC236}">
                      <a16:creationId xmlns:a16="http://schemas.microsoft.com/office/drawing/2014/main" id="{E9EE20C3-8778-43FE-984F-49F0020F3C34}"/>
                    </a:ext>
                  </a:extLst>
                </p14:cNvPr>
                <p14:cNvContentPartPr/>
                <p14:nvPr/>
              </p14:nvContentPartPr>
              <p14:xfrm>
                <a:off x="4165470" y="5047050"/>
                <a:ext cx="176040" cy="56880"/>
              </p14:xfrm>
            </p:contentPart>
          </mc:Choice>
          <mc:Fallback>
            <p:pic>
              <p:nvPicPr>
                <p:cNvPr id="21555" name="墨迹 21554">
                  <a:extLst>
                    <a:ext uri="{FF2B5EF4-FFF2-40B4-BE49-F238E27FC236}">
                      <a16:creationId xmlns:a16="http://schemas.microsoft.com/office/drawing/2014/main" id="{E9EE20C3-8778-43FE-984F-49F0020F3C34}"/>
                    </a:ext>
                  </a:extLst>
                </p:cNvPr>
                <p:cNvPicPr/>
                <p:nvPr/>
              </p:nvPicPr>
              <p:blipFill>
                <a:blip r:embed="rId216"/>
                <a:stretch>
                  <a:fillRect/>
                </a:stretch>
              </p:blipFill>
              <p:spPr>
                <a:xfrm>
                  <a:off x="4147830" y="5029410"/>
                  <a:ext cx="21168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21556" name="墨迹 21555">
                  <a:extLst>
                    <a:ext uri="{FF2B5EF4-FFF2-40B4-BE49-F238E27FC236}">
                      <a16:creationId xmlns:a16="http://schemas.microsoft.com/office/drawing/2014/main" id="{E24A0492-4589-44AD-95B2-A2CFF7BD9504}"/>
                    </a:ext>
                  </a:extLst>
                </p14:cNvPr>
                <p14:cNvContentPartPr/>
                <p14:nvPr/>
              </p14:nvContentPartPr>
              <p14:xfrm>
                <a:off x="4231350" y="4892970"/>
                <a:ext cx="56880" cy="379440"/>
              </p14:xfrm>
            </p:contentPart>
          </mc:Choice>
          <mc:Fallback>
            <p:pic>
              <p:nvPicPr>
                <p:cNvPr id="21556" name="墨迹 21555">
                  <a:extLst>
                    <a:ext uri="{FF2B5EF4-FFF2-40B4-BE49-F238E27FC236}">
                      <a16:creationId xmlns:a16="http://schemas.microsoft.com/office/drawing/2014/main" id="{E24A0492-4589-44AD-95B2-A2CFF7BD9504}"/>
                    </a:ext>
                  </a:extLst>
                </p:cNvPr>
                <p:cNvPicPr/>
                <p:nvPr/>
              </p:nvPicPr>
              <p:blipFill>
                <a:blip r:embed="rId218"/>
                <a:stretch>
                  <a:fillRect/>
                </a:stretch>
              </p:blipFill>
              <p:spPr>
                <a:xfrm>
                  <a:off x="4213710" y="4874970"/>
                  <a:ext cx="92520" cy="415080"/>
                </a:xfrm>
                <a:prstGeom prst="rect">
                  <a:avLst/>
                </a:prstGeom>
              </p:spPr>
            </p:pic>
          </mc:Fallback>
        </mc:AlternateContent>
      </p:grpSp>
      <p:grpSp>
        <p:nvGrpSpPr>
          <p:cNvPr id="405516" name="组合 405515">
            <a:extLst>
              <a:ext uri="{FF2B5EF4-FFF2-40B4-BE49-F238E27FC236}">
                <a16:creationId xmlns:a16="http://schemas.microsoft.com/office/drawing/2014/main" id="{6954A561-1AAF-439F-A7D3-00F712FF5690}"/>
              </a:ext>
            </a:extLst>
          </p:cNvPr>
          <p:cNvGrpSpPr/>
          <p:nvPr/>
        </p:nvGrpSpPr>
        <p:grpSpPr>
          <a:xfrm>
            <a:off x="2541150" y="6138210"/>
            <a:ext cx="1459800" cy="465480"/>
            <a:chOff x="2541150" y="6138210"/>
            <a:chExt cx="1459800" cy="465480"/>
          </a:xfrm>
        </p:grpSpPr>
        <mc:AlternateContent xmlns:mc="http://schemas.openxmlformats.org/markup-compatibility/2006">
          <mc:Choice xmlns:p14="http://schemas.microsoft.com/office/powerpoint/2010/main" Requires="p14">
            <p:contentPart p14:bwMode="auto" r:id="rId219">
              <p14:nvContentPartPr>
                <p14:cNvPr id="21558" name="墨迹 21557">
                  <a:extLst>
                    <a:ext uri="{FF2B5EF4-FFF2-40B4-BE49-F238E27FC236}">
                      <a16:creationId xmlns:a16="http://schemas.microsoft.com/office/drawing/2014/main" id="{3228849B-6D55-44FA-836A-A2B561FA22CA}"/>
                    </a:ext>
                  </a:extLst>
                </p14:cNvPr>
                <p14:cNvContentPartPr/>
                <p14:nvPr/>
              </p14:nvContentPartPr>
              <p14:xfrm>
                <a:off x="3251790" y="6169170"/>
                <a:ext cx="126720" cy="400680"/>
              </p14:xfrm>
            </p:contentPart>
          </mc:Choice>
          <mc:Fallback>
            <p:pic>
              <p:nvPicPr>
                <p:cNvPr id="21558" name="墨迹 21557">
                  <a:extLst>
                    <a:ext uri="{FF2B5EF4-FFF2-40B4-BE49-F238E27FC236}">
                      <a16:creationId xmlns:a16="http://schemas.microsoft.com/office/drawing/2014/main" id="{3228849B-6D55-44FA-836A-A2B561FA22CA}"/>
                    </a:ext>
                  </a:extLst>
                </p:cNvPr>
                <p:cNvPicPr/>
                <p:nvPr/>
              </p:nvPicPr>
              <p:blipFill>
                <a:blip r:embed="rId220"/>
                <a:stretch>
                  <a:fillRect/>
                </a:stretch>
              </p:blipFill>
              <p:spPr>
                <a:xfrm>
                  <a:off x="3234150" y="6151530"/>
                  <a:ext cx="162360" cy="43632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21559" name="墨迹 21558">
                  <a:extLst>
                    <a:ext uri="{FF2B5EF4-FFF2-40B4-BE49-F238E27FC236}">
                      <a16:creationId xmlns:a16="http://schemas.microsoft.com/office/drawing/2014/main" id="{561B4379-6184-469C-8CD1-843C24EC4868}"/>
                    </a:ext>
                  </a:extLst>
                </p14:cNvPr>
                <p14:cNvContentPartPr/>
                <p14:nvPr/>
              </p14:nvContentPartPr>
              <p14:xfrm>
                <a:off x="3488670" y="6138210"/>
                <a:ext cx="93600" cy="161640"/>
              </p14:xfrm>
            </p:contentPart>
          </mc:Choice>
          <mc:Fallback>
            <p:pic>
              <p:nvPicPr>
                <p:cNvPr id="21559" name="墨迹 21558">
                  <a:extLst>
                    <a:ext uri="{FF2B5EF4-FFF2-40B4-BE49-F238E27FC236}">
                      <a16:creationId xmlns:a16="http://schemas.microsoft.com/office/drawing/2014/main" id="{561B4379-6184-469C-8CD1-843C24EC4868}"/>
                    </a:ext>
                  </a:extLst>
                </p:cNvPr>
                <p:cNvPicPr/>
                <p:nvPr/>
              </p:nvPicPr>
              <p:blipFill>
                <a:blip r:embed="rId222"/>
                <a:stretch>
                  <a:fillRect/>
                </a:stretch>
              </p:blipFill>
              <p:spPr>
                <a:xfrm>
                  <a:off x="3470670" y="6120210"/>
                  <a:ext cx="12924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21560" name="墨迹 21559">
                  <a:extLst>
                    <a:ext uri="{FF2B5EF4-FFF2-40B4-BE49-F238E27FC236}">
                      <a16:creationId xmlns:a16="http://schemas.microsoft.com/office/drawing/2014/main" id="{A60CA996-5C83-441C-A0D4-EEBDE7257410}"/>
                    </a:ext>
                  </a:extLst>
                </p14:cNvPr>
                <p14:cNvContentPartPr/>
                <p14:nvPr/>
              </p14:nvContentPartPr>
              <p14:xfrm>
                <a:off x="3415950" y="6351330"/>
                <a:ext cx="186120" cy="103680"/>
              </p14:xfrm>
            </p:contentPart>
          </mc:Choice>
          <mc:Fallback>
            <p:pic>
              <p:nvPicPr>
                <p:cNvPr id="21560" name="墨迹 21559">
                  <a:extLst>
                    <a:ext uri="{FF2B5EF4-FFF2-40B4-BE49-F238E27FC236}">
                      <a16:creationId xmlns:a16="http://schemas.microsoft.com/office/drawing/2014/main" id="{A60CA996-5C83-441C-A0D4-EEBDE7257410}"/>
                    </a:ext>
                  </a:extLst>
                </p:cNvPr>
                <p:cNvPicPr/>
                <p:nvPr/>
              </p:nvPicPr>
              <p:blipFill>
                <a:blip r:embed="rId224"/>
                <a:stretch>
                  <a:fillRect/>
                </a:stretch>
              </p:blipFill>
              <p:spPr>
                <a:xfrm>
                  <a:off x="3397950" y="6333690"/>
                  <a:ext cx="22176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21561" name="墨迹 21560">
                  <a:extLst>
                    <a:ext uri="{FF2B5EF4-FFF2-40B4-BE49-F238E27FC236}">
                      <a16:creationId xmlns:a16="http://schemas.microsoft.com/office/drawing/2014/main" id="{FC7D48FB-F1CB-4484-96AF-E1C8B043619D}"/>
                    </a:ext>
                  </a:extLst>
                </p14:cNvPr>
                <p14:cNvContentPartPr/>
                <p14:nvPr/>
              </p14:nvContentPartPr>
              <p14:xfrm>
                <a:off x="3462390" y="6303450"/>
                <a:ext cx="115200" cy="289080"/>
              </p14:xfrm>
            </p:contentPart>
          </mc:Choice>
          <mc:Fallback>
            <p:pic>
              <p:nvPicPr>
                <p:cNvPr id="21561" name="墨迹 21560">
                  <a:extLst>
                    <a:ext uri="{FF2B5EF4-FFF2-40B4-BE49-F238E27FC236}">
                      <a16:creationId xmlns:a16="http://schemas.microsoft.com/office/drawing/2014/main" id="{FC7D48FB-F1CB-4484-96AF-E1C8B043619D}"/>
                    </a:ext>
                  </a:extLst>
                </p:cNvPr>
                <p:cNvPicPr/>
                <p:nvPr/>
              </p:nvPicPr>
              <p:blipFill>
                <a:blip r:embed="rId226"/>
                <a:stretch>
                  <a:fillRect/>
                </a:stretch>
              </p:blipFill>
              <p:spPr>
                <a:xfrm>
                  <a:off x="3444390" y="6285450"/>
                  <a:ext cx="150840" cy="32472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21562" name="墨迹 21561">
                  <a:extLst>
                    <a:ext uri="{FF2B5EF4-FFF2-40B4-BE49-F238E27FC236}">
                      <a16:creationId xmlns:a16="http://schemas.microsoft.com/office/drawing/2014/main" id="{79362AA2-7AA5-4E79-9104-0342C948C351}"/>
                    </a:ext>
                  </a:extLst>
                </p14:cNvPr>
                <p14:cNvContentPartPr/>
                <p14:nvPr/>
              </p14:nvContentPartPr>
              <p14:xfrm>
                <a:off x="3571830" y="6412170"/>
                <a:ext cx="77760" cy="149400"/>
              </p14:xfrm>
            </p:contentPart>
          </mc:Choice>
          <mc:Fallback>
            <p:pic>
              <p:nvPicPr>
                <p:cNvPr id="21562" name="墨迹 21561">
                  <a:extLst>
                    <a:ext uri="{FF2B5EF4-FFF2-40B4-BE49-F238E27FC236}">
                      <a16:creationId xmlns:a16="http://schemas.microsoft.com/office/drawing/2014/main" id="{79362AA2-7AA5-4E79-9104-0342C948C351}"/>
                    </a:ext>
                  </a:extLst>
                </p:cNvPr>
                <p:cNvPicPr/>
                <p:nvPr/>
              </p:nvPicPr>
              <p:blipFill>
                <a:blip r:embed="rId228"/>
                <a:stretch>
                  <a:fillRect/>
                </a:stretch>
              </p:blipFill>
              <p:spPr>
                <a:xfrm>
                  <a:off x="3554190" y="6394530"/>
                  <a:ext cx="11340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21563" name="墨迹 21562">
                  <a:extLst>
                    <a:ext uri="{FF2B5EF4-FFF2-40B4-BE49-F238E27FC236}">
                      <a16:creationId xmlns:a16="http://schemas.microsoft.com/office/drawing/2014/main" id="{BDF93F38-6EB3-4F60-A899-29776008762E}"/>
                    </a:ext>
                  </a:extLst>
                </p14:cNvPr>
                <p14:cNvContentPartPr/>
                <p14:nvPr/>
              </p14:nvContentPartPr>
              <p14:xfrm>
                <a:off x="3670470" y="6253410"/>
                <a:ext cx="163440" cy="51840"/>
              </p14:xfrm>
            </p:contentPart>
          </mc:Choice>
          <mc:Fallback>
            <p:pic>
              <p:nvPicPr>
                <p:cNvPr id="21563" name="墨迹 21562">
                  <a:extLst>
                    <a:ext uri="{FF2B5EF4-FFF2-40B4-BE49-F238E27FC236}">
                      <a16:creationId xmlns:a16="http://schemas.microsoft.com/office/drawing/2014/main" id="{BDF93F38-6EB3-4F60-A899-29776008762E}"/>
                    </a:ext>
                  </a:extLst>
                </p:cNvPr>
                <p:cNvPicPr/>
                <p:nvPr/>
              </p:nvPicPr>
              <p:blipFill>
                <a:blip r:embed="rId230"/>
                <a:stretch>
                  <a:fillRect/>
                </a:stretch>
              </p:blipFill>
              <p:spPr>
                <a:xfrm>
                  <a:off x="3652830" y="6235410"/>
                  <a:ext cx="19908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21564" name="墨迹 21563">
                  <a:extLst>
                    <a:ext uri="{FF2B5EF4-FFF2-40B4-BE49-F238E27FC236}">
                      <a16:creationId xmlns:a16="http://schemas.microsoft.com/office/drawing/2014/main" id="{F0C5DD3E-C9F6-4D15-BF03-B32E7AD56789}"/>
                    </a:ext>
                  </a:extLst>
                </p14:cNvPr>
                <p14:cNvContentPartPr/>
                <p14:nvPr/>
              </p14:nvContentPartPr>
              <p14:xfrm>
                <a:off x="3629070" y="6174570"/>
                <a:ext cx="181440" cy="393480"/>
              </p14:xfrm>
            </p:contentPart>
          </mc:Choice>
          <mc:Fallback>
            <p:pic>
              <p:nvPicPr>
                <p:cNvPr id="21564" name="墨迹 21563">
                  <a:extLst>
                    <a:ext uri="{FF2B5EF4-FFF2-40B4-BE49-F238E27FC236}">
                      <a16:creationId xmlns:a16="http://schemas.microsoft.com/office/drawing/2014/main" id="{F0C5DD3E-C9F6-4D15-BF03-B32E7AD56789}"/>
                    </a:ext>
                  </a:extLst>
                </p:cNvPr>
                <p:cNvPicPr/>
                <p:nvPr/>
              </p:nvPicPr>
              <p:blipFill>
                <a:blip r:embed="rId232"/>
                <a:stretch>
                  <a:fillRect/>
                </a:stretch>
              </p:blipFill>
              <p:spPr>
                <a:xfrm>
                  <a:off x="3611070" y="6156930"/>
                  <a:ext cx="217080" cy="42912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21565" name="墨迹 21564">
                  <a:extLst>
                    <a:ext uri="{FF2B5EF4-FFF2-40B4-BE49-F238E27FC236}">
                      <a16:creationId xmlns:a16="http://schemas.microsoft.com/office/drawing/2014/main" id="{9142B407-210C-48A8-AD40-6EA793A751C8}"/>
                    </a:ext>
                  </a:extLst>
                </p14:cNvPr>
                <p14:cNvContentPartPr/>
                <p14:nvPr/>
              </p14:nvContentPartPr>
              <p14:xfrm>
                <a:off x="3788910" y="6341610"/>
                <a:ext cx="212040" cy="257040"/>
              </p14:xfrm>
            </p:contentPart>
          </mc:Choice>
          <mc:Fallback>
            <p:pic>
              <p:nvPicPr>
                <p:cNvPr id="21565" name="墨迹 21564">
                  <a:extLst>
                    <a:ext uri="{FF2B5EF4-FFF2-40B4-BE49-F238E27FC236}">
                      <a16:creationId xmlns:a16="http://schemas.microsoft.com/office/drawing/2014/main" id="{9142B407-210C-48A8-AD40-6EA793A751C8}"/>
                    </a:ext>
                  </a:extLst>
                </p:cNvPr>
                <p:cNvPicPr/>
                <p:nvPr/>
              </p:nvPicPr>
              <p:blipFill>
                <a:blip r:embed="rId234"/>
                <a:stretch>
                  <a:fillRect/>
                </a:stretch>
              </p:blipFill>
              <p:spPr>
                <a:xfrm>
                  <a:off x="3770910" y="6323970"/>
                  <a:ext cx="247680" cy="29268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21567" name="墨迹 21566">
                  <a:extLst>
                    <a:ext uri="{FF2B5EF4-FFF2-40B4-BE49-F238E27FC236}">
                      <a16:creationId xmlns:a16="http://schemas.microsoft.com/office/drawing/2014/main" id="{39D4761D-89B4-486B-AFE2-78ECD97B314D}"/>
                    </a:ext>
                  </a:extLst>
                </p14:cNvPr>
                <p14:cNvContentPartPr/>
                <p14:nvPr/>
              </p14:nvContentPartPr>
              <p14:xfrm>
                <a:off x="2541150" y="6169530"/>
                <a:ext cx="122400" cy="407520"/>
              </p14:xfrm>
            </p:contentPart>
          </mc:Choice>
          <mc:Fallback>
            <p:pic>
              <p:nvPicPr>
                <p:cNvPr id="21567" name="墨迹 21566">
                  <a:extLst>
                    <a:ext uri="{FF2B5EF4-FFF2-40B4-BE49-F238E27FC236}">
                      <a16:creationId xmlns:a16="http://schemas.microsoft.com/office/drawing/2014/main" id="{39D4761D-89B4-486B-AFE2-78ECD97B314D}"/>
                    </a:ext>
                  </a:extLst>
                </p:cNvPr>
                <p:cNvPicPr/>
                <p:nvPr/>
              </p:nvPicPr>
              <p:blipFill>
                <a:blip r:embed="rId236"/>
                <a:stretch>
                  <a:fillRect/>
                </a:stretch>
              </p:blipFill>
              <p:spPr>
                <a:xfrm>
                  <a:off x="2523150" y="6151530"/>
                  <a:ext cx="158040" cy="44316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405504" name="墨迹 405503">
                  <a:extLst>
                    <a:ext uri="{FF2B5EF4-FFF2-40B4-BE49-F238E27FC236}">
                      <a16:creationId xmlns:a16="http://schemas.microsoft.com/office/drawing/2014/main" id="{1F3B1EA8-75E2-4121-9B65-9ACF2C5D0954}"/>
                    </a:ext>
                  </a:extLst>
                </p14:cNvPr>
                <p14:cNvContentPartPr/>
                <p14:nvPr/>
              </p14:nvContentPartPr>
              <p14:xfrm>
                <a:off x="2692350" y="6200130"/>
                <a:ext cx="156960" cy="307440"/>
              </p14:xfrm>
            </p:contentPart>
          </mc:Choice>
          <mc:Fallback>
            <p:pic>
              <p:nvPicPr>
                <p:cNvPr id="405504" name="墨迹 405503">
                  <a:extLst>
                    <a:ext uri="{FF2B5EF4-FFF2-40B4-BE49-F238E27FC236}">
                      <a16:creationId xmlns:a16="http://schemas.microsoft.com/office/drawing/2014/main" id="{1F3B1EA8-75E2-4121-9B65-9ACF2C5D0954}"/>
                    </a:ext>
                  </a:extLst>
                </p:cNvPr>
                <p:cNvPicPr/>
                <p:nvPr/>
              </p:nvPicPr>
              <p:blipFill>
                <a:blip r:embed="rId238"/>
                <a:stretch>
                  <a:fillRect/>
                </a:stretch>
              </p:blipFill>
              <p:spPr>
                <a:xfrm>
                  <a:off x="2674350" y="6182130"/>
                  <a:ext cx="192600" cy="34308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405505" name="墨迹 405504">
                  <a:extLst>
                    <a:ext uri="{FF2B5EF4-FFF2-40B4-BE49-F238E27FC236}">
                      <a16:creationId xmlns:a16="http://schemas.microsoft.com/office/drawing/2014/main" id="{E45273BA-FF47-4D5C-A415-FB81317F7AFA}"/>
                    </a:ext>
                  </a:extLst>
                </p14:cNvPr>
                <p14:cNvContentPartPr/>
                <p14:nvPr/>
              </p14:nvContentPartPr>
              <p14:xfrm>
                <a:off x="2793510" y="6271770"/>
                <a:ext cx="120240" cy="290880"/>
              </p14:xfrm>
            </p:contentPart>
          </mc:Choice>
          <mc:Fallback>
            <p:pic>
              <p:nvPicPr>
                <p:cNvPr id="405505" name="墨迹 405504">
                  <a:extLst>
                    <a:ext uri="{FF2B5EF4-FFF2-40B4-BE49-F238E27FC236}">
                      <a16:creationId xmlns:a16="http://schemas.microsoft.com/office/drawing/2014/main" id="{E45273BA-FF47-4D5C-A415-FB81317F7AFA}"/>
                    </a:ext>
                  </a:extLst>
                </p:cNvPr>
                <p:cNvPicPr/>
                <p:nvPr/>
              </p:nvPicPr>
              <p:blipFill>
                <a:blip r:embed="rId240"/>
                <a:stretch>
                  <a:fillRect/>
                </a:stretch>
              </p:blipFill>
              <p:spPr>
                <a:xfrm>
                  <a:off x="2775870" y="6253770"/>
                  <a:ext cx="155880" cy="32652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405506" name="墨迹 405505">
                  <a:extLst>
                    <a:ext uri="{FF2B5EF4-FFF2-40B4-BE49-F238E27FC236}">
                      <a16:creationId xmlns:a16="http://schemas.microsoft.com/office/drawing/2014/main" id="{AD1EBCF6-FF8A-4E81-BD5C-0265DB54956F}"/>
                    </a:ext>
                  </a:extLst>
                </p14:cNvPr>
                <p14:cNvContentPartPr/>
                <p14:nvPr/>
              </p14:nvContentPartPr>
              <p14:xfrm>
                <a:off x="2778390" y="6508650"/>
                <a:ext cx="56520" cy="61920"/>
              </p14:xfrm>
            </p:contentPart>
          </mc:Choice>
          <mc:Fallback>
            <p:pic>
              <p:nvPicPr>
                <p:cNvPr id="405506" name="墨迹 405505">
                  <a:extLst>
                    <a:ext uri="{FF2B5EF4-FFF2-40B4-BE49-F238E27FC236}">
                      <a16:creationId xmlns:a16="http://schemas.microsoft.com/office/drawing/2014/main" id="{AD1EBCF6-FF8A-4E81-BD5C-0265DB54956F}"/>
                    </a:ext>
                  </a:extLst>
                </p:cNvPr>
                <p:cNvPicPr/>
                <p:nvPr/>
              </p:nvPicPr>
              <p:blipFill>
                <a:blip r:embed="rId242"/>
                <a:stretch>
                  <a:fillRect/>
                </a:stretch>
              </p:blipFill>
              <p:spPr>
                <a:xfrm>
                  <a:off x="2760750" y="6491010"/>
                  <a:ext cx="9216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405508" name="墨迹 405507">
                  <a:extLst>
                    <a:ext uri="{FF2B5EF4-FFF2-40B4-BE49-F238E27FC236}">
                      <a16:creationId xmlns:a16="http://schemas.microsoft.com/office/drawing/2014/main" id="{19C629CF-0DAC-4D71-80E0-553417865F37}"/>
                    </a:ext>
                  </a:extLst>
                </p14:cNvPr>
                <p14:cNvContentPartPr/>
                <p14:nvPr/>
              </p14:nvContentPartPr>
              <p14:xfrm>
                <a:off x="2988990" y="6216690"/>
                <a:ext cx="42480" cy="144720"/>
              </p14:xfrm>
            </p:contentPart>
          </mc:Choice>
          <mc:Fallback>
            <p:pic>
              <p:nvPicPr>
                <p:cNvPr id="405508" name="墨迹 405507">
                  <a:extLst>
                    <a:ext uri="{FF2B5EF4-FFF2-40B4-BE49-F238E27FC236}">
                      <a16:creationId xmlns:a16="http://schemas.microsoft.com/office/drawing/2014/main" id="{19C629CF-0DAC-4D71-80E0-553417865F37}"/>
                    </a:ext>
                  </a:extLst>
                </p:cNvPr>
                <p:cNvPicPr/>
                <p:nvPr/>
              </p:nvPicPr>
              <p:blipFill>
                <a:blip r:embed="rId244"/>
                <a:stretch>
                  <a:fillRect/>
                </a:stretch>
              </p:blipFill>
              <p:spPr>
                <a:xfrm>
                  <a:off x="2970990" y="6198690"/>
                  <a:ext cx="7812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405509" name="墨迹 405508">
                  <a:extLst>
                    <a:ext uri="{FF2B5EF4-FFF2-40B4-BE49-F238E27FC236}">
                      <a16:creationId xmlns:a16="http://schemas.microsoft.com/office/drawing/2014/main" id="{37201775-8F63-45A7-BEC9-F97B182F5E4F}"/>
                    </a:ext>
                  </a:extLst>
                </p14:cNvPr>
                <p14:cNvContentPartPr/>
                <p14:nvPr/>
              </p14:nvContentPartPr>
              <p14:xfrm>
                <a:off x="3005550" y="6405330"/>
                <a:ext cx="50760" cy="182160"/>
              </p14:xfrm>
            </p:contentPart>
          </mc:Choice>
          <mc:Fallback>
            <p:pic>
              <p:nvPicPr>
                <p:cNvPr id="405509" name="墨迹 405508">
                  <a:extLst>
                    <a:ext uri="{FF2B5EF4-FFF2-40B4-BE49-F238E27FC236}">
                      <a16:creationId xmlns:a16="http://schemas.microsoft.com/office/drawing/2014/main" id="{37201775-8F63-45A7-BEC9-F97B182F5E4F}"/>
                    </a:ext>
                  </a:extLst>
                </p:cNvPr>
                <p:cNvPicPr/>
                <p:nvPr/>
              </p:nvPicPr>
              <p:blipFill>
                <a:blip r:embed="rId246"/>
                <a:stretch>
                  <a:fillRect/>
                </a:stretch>
              </p:blipFill>
              <p:spPr>
                <a:xfrm>
                  <a:off x="2987550" y="6387330"/>
                  <a:ext cx="8640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405510" name="墨迹 405509">
                  <a:extLst>
                    <a:ext uri="{FF2B5EF4-FFF2-40B4-BE49-F238E27FC236}">
                      <a16:creationId xmlns:a16="http://schemas.microsoft.com/office/drawing/2014/main" id="{7DACF739-6F57-42D7-A787-F5EC9E2FBD14}"/>
                    </a:ext>
                  </a:extLst>
                </p14:cNvPr>
                <p14:cNvContentPartPr/>
                <p14:nvPr/>
              </p14:nvContentPartPr>
              <p14:xfrm>
                <a:off x="3081150" y="6259890"/>
                <a:ext cx="5040" cy="88560"/>
              </p14:xfrm>
            </p:contentPart>
          </mc:Choice>
          <mc:Fallback>
            <p:pic>
              <p:nvPicPr>
                <p:cNvPr id="405510" name="墨迹 405509">
                  <a:extLst>
                    <a:ext uri="{FF2B5EF4-FFF2-40B4-BE49-F238E27FC236}">
                      <a16:creationId xmlns:a16="http://schemas.microsoft.com/office/drawing/2014/main" id="{7DACF739-6F57-42D7-A787-F5EC9E2FBD14}"/>
                    </a:ext>
                  </a:extLst>
                </p:cNvPr>
                <p:cNvPicPr/>
                <p:nvPr/>
              </p:nvPicPr>
              <p:blipFill>
                <a:blip r:embed="rId248"/>
                <a:stretch>
                  <a:fillRect/>
                </a:stretch>
              </p:blipFill>
              <p:spPr>
                <a:xfrm>
                  <a:off x="3063150" y="6241890"/>
                  <a:ext cx="4068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405511" name="墨迹 405510">
                  <a:extLst>
                    <a:ext uri="{FF2B5EF4-FFF2-40B4-BE49-F238E27FC236}">
                      <a16:creationId xmlns:a16="http://schemas.microsoft.com/office/drawing/2014/main" id="{95D29AD0-0BCA-4918-A031-BB6B4AEE7309}"/>
                    </a:ext>
                  </a:extLst>
                </p14:cNvPr>
                <p14:cNvContentPartPr/>
                <p14:nvPr/>
              </p14:nvContentPartPr>
              <p14:xfrm>
                <a:off x="3094830" y="6218130"/>
                <a:ext cx="102240" cy="140760"/>
              </p14:xfrm>
            </p:contentPart>
          </mc:Choice>
          <mc:Fallback>
            <p:pic>
              <p:nvPicPr>
                <p:cNvPr id="405511" name="墨迹 405510">
                  <a:extLst>
                    <a:ext uri="{FF2B5EF4-FFF2-40B4-BE49-F238E27FC236}">
                      <a16:creationId xmlns:a16="http://schemas.microsoft.com/office/drawing/2014/main" id="{95D29AD0-0BCA-4918-A031-BB6B4AEE7309}"/>
                    </a:ext>
                  </a:extLst>
                </p:cNvPr>
                <p:cNvPicPr/>
                <p:nvPr/>
              </p:nvPicPr>
              <p:blipFill>
                <a:blip r:embed="rId250"/>
                <a:stretch>
                  <a:fillRect/>
                </a:stretch>
              </p:blipFill>
              <p:spPr>
                <a:xfrm>
                  <a:off x="3076830" y="6200130"/>
                  <a:ext cx="13788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405512" name="墨迹 405511">
                  <a:extLst>
                    <a:ext uri="{FF2B5EF4-FFF2-40B4-BE49-F238E27FC236}">
                      <a16:creationId xmlns:a16="http://schemas.microsoft.com/office/drawing/2014/main" id="{291D1495-BEE5-47AD-8E35-5A3EFB10EB2C}"/>
                    </a:ext>
                  </a:extLst>
                </p14:cNvPr>
                <p14:cNvContentPartPr/>
                <p14:nvPr/>
              </p14:nvContentPartPr>
              <p14:xfrm>
                <a:off x="3086910" y="6350250"/>
                <a:ext cx="68400" cy="34560"/>
              </p14:xfrm>
            </p:contentPart>
          </mc:Choice>
          <mc:Fallback>
            <p:pic>
              <p:nvPicPr>
                <p:cNvPr id="405512" name="墨迹 405511">
                  <a:extLst>
                    <a:ext uri="{FF2B5EF4-FFF2-40B4-BE49-F238E27FC236}">
                      <a16:creationId xmlns:a16="http://schemas.microsoft.com/office/drawing/2014/main" id="{291D1495-BEE5-47AD-8E35-5A3EFB10EB2C}"/>
                    </a:ext>
                  </a:extLst>
                </p:cNvPr>
                <p:cNvPicPr/>
                <p:nvPr/>
              </p:nvPicPr>
              <p:blipFill>
                <a:blip r:embed="rId252"/>
                <a:stretch>
                  <a:fillRect/>
                </a:stretch>
              </p:blipFill>
              <p:spPr>
                <a:xfrm>
                  <a:off x="3069270" y="6332250"/>
                  <a:ext cx="10404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405513" name="墨迹 405512">
                  <a:extLst>
                    <a:ext uri="{FF2B5EF4-FFF2-40B4-BE49-F238E27FC236}">
                      <a16:creationId xmlns:a16="http://schemas.microsoft.com/office/drawing/2014/main" id="{556EF0AD-6D35-4215-B52B-C13E278ED36E}"/>
                    </a:ext>
                  </a:extLst>
                </p14:cNvPr>
                <p14:cNvContentPartPr/>
                <p14:nvPr/>
              </p14:nvContentPartPr>
              <p14:xfrm>
                <a:off x="3080430" y="6444930"/>
                <a:ext cx="167400" cy="104040"/>
              </p14:xfrm>
            </p:contentPart>
          </mc:Choice>
          <mc:Fallback>
            <p:pic>
              <p:nvPicPr>
                <p:cNvPr id="405513" name="墨迹 405512">
                  <a:extLst>
                    <a:ext uri="{FF2B5EF4-FFF2-40B4-BE49-F238E27FC236}">
                      <a16:creationId xmlns:a16="http://schemas.microsoft.com/office/drawing/2014/main" id="{556EF0AD-6D35-4215-B52B-C13E278ED36E}"/>
                    </a:ext>
                  </a:extLst>
                </p:cNvPr>
                <p:cNvPicPr/>
                <p:nvPr/>
              </p:nvPicPr>
              <p:blipFill>
                <a:blip r:embed="rId254"/>
                <a:stretch>
                  <a:fillRect/>
                </a:stretch>
              </p:blipFill>
              <p:spPr>
                <a:xfrm>
                  <a:off x="3062790" y="6427290"/>
                  <a:ext cx="20304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405514" name="墨迹 405513">
                  <a:extLst>
                    <a:ext uri="{FF2B5EF4-FFF2-40B4-BE49-F238E27FC236}">
                      <a16:creationId xmlns:a16="http://schemas.microsoft.com/office/drawing/2014/main" id="{0E8AB14C-E015-409C-958C-6313B20CA214}"/>
                    </a:ext>
                  </a:extLst>
                </p14:cNvPr>
                <p14:cNvContentPartPr/>
                <p14:nvPr/>
              </p14:nvContentPartPr>
              <p14:xfrm>
                <a:off x="3108150" y="6456810"/>
                <a:ext cx="25920" cy="78480"/>
              </p14:xfrm>
            </p:contentPart>
          </mc:Choice>
          <mc:Fallback>
            <p:pic>
              <p:nvPicPr>
                <p:cNvPr id="405514" name="墨迹 405513">
                  <a:extLst>
                    <a:ext uri="{FF2B5EF4-FFF2-40B4-BE49-F238E27FC236}">
                      <a16:creationId xmlns:a16="http://schemas.microsoft.com/office/drawing/2014/main" id="{0E8AB14C-E015-409C-958C-6313B20CA214}"/>
                    </a:ext>
                  </a:extLst>
                </p:cNvPr>
                <p:cNvPicPr/>
                <p:nvPr/>
              </p:nvPicPr>
              <p:blipFill>
                <a:blip r:embed="rId256"/>
                <a:stretch>
                  <a:fillRect/>
                </a:stretch>
              </p:blipFill>
              <p:spPr>
                <a:xfrm>
                  <a:off x="3090510" y="6438810"/>
                  <a:ext cx="6156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405515" name="墨迹 405514">
                  <a:extLst>
                    <a:ext uri="{FF2B5EF4-FFF2-40B4-BE49-F238E27FC236}">
                      <a16:creationId xmlns:a16="http://schemas.microsoft.com/office/drawing/2014/main" id="{1E397E9C-B844-4A05-8F52-9379C506F149}"/>
                    </a:ext>
                  </a:extLst>
                </p14:cNvPr>
                <p14:cNvContentPartPr/>
                <p14:nvPr/>
              </p14:nvContentPartPr>
              <p14:xfrm>
                <a:off x="3054510" y="6467970"/>
                <a:ext cx="280440" cy="135720"/>
              </p14:xfrm>
            </p:contentPart>
          </mc:Choice>
          <mc:Fallback>
            <p:pic>
              <p:nvPicPr>
                <p:cNvPr id="405515" name="墨迹 405514">
                  <a:extLst>
                    <a:ext uri="{FF2B5EF4-FFF2-40B4-BE49-F238E27FC236}">
                      <a16:creationId xmlns:a16="http://schemas.microsoft.com/office/drawing/2014/main" id="{1E397E9C-B844-4A05-8F52-9379C506F149}"/>
                    </a:ext>
                  </a:extLst>
                </p:cNvPr>
                <p:cNvPicPr/>
                <p:nvPr/>
              </p:nvPicPr>
              <p:blipFill>
                <a:blip r:embed="rId258"/>
                <a:stretch>
                  <a:fillRect/>
                </a:stretch>
              </p:blipFill>
              <p:spPr>
                <a:xfrm>
                  <a:off x="3036870" y="6449970"/>
                  <a:ext cx="316080" cy="17136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055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055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055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0550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50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3"/>
          <p:cNvSpPr>
            <a:spLocks noGrp="1"/>
          </p:cNvSpPr>
          <p:nvPr>
            <p:ph idx="1"/>
          </p:nvPr>
        </p:nvSpPr>
        <p:spPr>
          <a:xfrm>
            <a:off x="1173480" y="765175"/>
            <a:ext cx="7658100" cy="4114800"/>
          </a:xfrm>
        </p:spPr>
        <p:txBody>
          <a:bodyPr wrap="square" lIns="91440" tIns="45720" rIns="91440" bIns="45720" anchor="t">
            <a:normAutofit/>
          </a:bodyPr>
          <a:lstStyle/>
          <a:p>
            <a:pPr marL="609600" indent="-609600">
              <a:spcBef>
                <a:spcPct val="0"/>
              </a:spcBef>
              <a:buClr>
                <a:schemeClr val="tx2"/>
              </a:buClr>
              <a:buFont typeface="Wingdings" panose="05000000000000000000" pitchFamily="2" charset="2"/>
              <a:buAutoNum type="alphaUcPeriod" startAt="2"/>
            </a:pPr>
            <a:r>
              <a:rPr lang="en-US" altLang="en-GB" sz="3600" dirty="0">
                <a:latin typeface="Arial" panose="020B0604020202020204" pitchFamily="34" charset="0"/>
                <a:cs typeface="Arial" panose="020B0604020202020204" pitchFamily="34" charset="0"/>
              </a:rPr>
              <a:t>Focused approach</a:t>
            </a:r>
          </a:p>
          <a:p>
            <a:pPr marL="0" indent="0">
              <a:spcBef>
                <a:spcPct val="0"/>
              </a:spcBef>
              <a:buClr>
                <a:schemeClr val="tx2"/>
              </a:buClr>
              <a:buFont typeface="Wingdings" panose="05000000000000000000" pitchFamily="2" charset="2"/>
              <a:buNone/>
            </a:pPr>
            <a:r>
              <a:rPr lang="en-US" altLang="en-GB" sz="3600" dirty="0">
                <a:latin typeface="Arial" panose="020B0604020202020204" pitchFamily="34" charset="0"/>
                <a:cs typeface="Arial" panose="020B0604020202020204" pitchFamily="34" charset="0"/>
              </a:rPr>
              <a:t>      --</a:t>
            </a:r>
            <a:r>
              <a:rPr lang="en-GB" altLang="zh-CN" sz="3600" dirty="0">
                <a:latin typeface="Arial" panose="020B0604020202020204" pitchFamily="34" charset="0"/>
                <a:cs typeface="Arial" panose="020B0604020202020204" pitchFamily="34" charset="0"/>
              </a:rPr>
              <a:t>Get partical interested proteins </a:t>
            </a:r>
          </a:p>
          <a:p>
            <a:pPr marL="0" indent="0">
              <a:spcBef>
                <a:spcPct val="0"/>
              </a:spcBef>
              <a:buClr>
                <a:schemeClr val="tx2"/>
              </a:buClr>
              <a:buNone/>
            </a:pPr>
            <a:endParaRPr lang="en-GB" altLang="zh-CN" sz="3600" dirty="0">
              <a:latin typeface="Arial" panose="020B0604020202020204" pitchFamily="34" charset="0"/>
              <a:cs typeface="Arial" panose="020B0604020202020204" pitchFamily="34" charset="0"/>
            </a:endParaRPr>
          </a:p>
          <a:p>
            <a:pPr marL="609600" indent="-609600" eaLnBrk="1" hangingPunct="1">
              <a:buAutoNum type="arabicPeriod"/>
            </a:pPr>
            <a:r>
              <a:rPr lang="en-US" altLang="zh-CN" sz="2800" dirty="0">
                <a:latin typeface="Arial" panose="020B0604020202020204" pitchFamily="34" charset="0"/>
                <a:ea typeface="黑体" panose="02010609060101010101" pitchFamily="2" charset="-122"/>
                <a:cs typeface="Arial" panose="020B0604020202020204" pitchFamily="34" charset="0"/>
              </a:rPr>
              <a:t>Remove the interfance of high abundance proteins</a:t>
            </a:r>
          </a:p>
          <a:p>
            <a:pPr marL="609600" indent="-609600" eaLnBrk="1" hangingPunct="1">
              <a:buAutoNum type="arabicPeriod"/>
            </a:pPr>
            <a:r>
              <a:rPr lang="en-US" altLang="zh-CN" sz="2800" dirty="0">
                <a:latin typeface="Arial" panose="020B0604020202020204" pitchFamily="34" charset="0"/>
                <a:ea typeface="黑体" panose="02010609060101010101" pitchFamily="2" charset="-122"/>
                <a:cs typeface="Arial" panose="020B0604020202020204" pitchFamily="34" charset="0"/>
              </a:rPr>
              <a:t>Avoid protein losses and modification</a:t>
            </a:r>
          </a:p>
          <a:p>
            <a:pPr marL="609600" indent="-609600" eaLnBrk="1" hangingPunct="1">
              <a:buAutoNum type="arabicPeriod"/>
            </a:pPr>
            <a:r>
              <a:rPr lang="en-US" altLang="zh-CN" sz="2800" dirty="0">
                <a:latin typeface="Arial" panose="020B0604020202020204" pitchFamily="34" charset="0"/>
                <a:cs typeface="Arial" panose="020B0604020202020204" pitchFamily="34" charset="0"/>
              </a:rPr>
              <a:t>Avoid interfance of non-protein compents </a:t>
            </a:r>
          </a:p>
          <a:p>
            <a:pPr marL="609600" indent="-609600" eaLnBrk="1" hangingPunct="1">
              <a:buAutoNum type="arabicPeriod"/>
            </a:pPr>
            <a:r>
              <a:rPr lang="en-US" altLang="zh-CN" sz="2800" dirty="0">
                <a:latin typeface="Arial" panose="020B0604020202020204" pitchFamily="34" charset="0"/>
                <a:cs typeface="Arial" panose="020B0604020202020204" pitchFamily="34" charset="0"/>
              </a:rPr>
              <a:t>Keep all sample soluble</a:t>
            </a:r>
            <a:endParaRPr lang="en-US" altLang="zh-CN" sz="3600" dirty="0">
              <a:latin typeface="Arial" panose="020B0604020202020204" pitchFamily="34" charset="0"/>
              <a:cs typeface="Arial" panose="020B0604020202020204" pitchFamily="34" charset="0"/>
            </a:endParaRPr>
          </a:p>
        </p:txBody>
      </p:sp>
      <p:grpSp>
        <p:nvGrpSpPr>
          <p:cNvPr id="21" name="组合 20">
            <a:extLst>
              <a:ext uri="{FF2B5EF4-FFF2-40B4-BE49-F238E27FC236}">
                <a16:creationId xmlns:a16="http://schemas.microsoft.com/office/drawing/2014/main" id="{5DAE1BF6-6FF4-44F5-BB67-0EBDD6C4FC5C}"/>
              </a:ext>
            </a:extLst>
          </p:cNvPr>
          <p:cNvGrpSpPr/>
          <p:nvPr/>
        </p:nvGrpSpPr>
        <p:grpSpPr>
          <a:xfrm>
            <a:off x="5914350" y="789330"/>
            <a:ext cx="1693440" cy="572040"/>
            <a:chOff x="5914350" y="789330"/>
            <a:chExt cx="1693440" cy="572040"/>
          </a:xfrm>
        </p:grpSpPr>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A676F80D-4F49-423F-85B9-5B074D51D978}"/>
                    </a:ext>
                  </a:extLst>
                </p14:cNvPr>
                <p14:cNvContentPartPr/>
                <p14:nvPr/>
              </p14:nvContentPartPr>
              <p14:xfrm>
                <a:off x="5914350" y="900570"/>
                <a:ext cx="15840" cy="331560"/>
              </p14:xfrm>
            </p:contentPart>
          </mc:Choice>
          <mc:Fallback>
            <p:pic>
              <p:nvPicPr>
                <p:cNvPr id="2" name="墨迹 1">
                  <a:extLst>
                    <a:ext uri="{FF2B5EF4-FFF2-40B4-BE49-F238E27FC236}">
                      <a16:creationId xmlns:a16="http://schemas.microsoft.com/office/drawing/2014/main" id="{A676F80D-4F49-423F-85B9-5B074D51D978}"/>
                    </a:ext>
                  </a:extLst>
                </p:cNvPr>
                <p:cNvPicPr/>
                <p:nvPr/>
              </p:nvPicPr>
              <p:blipFill>
                <a:blip r:embed="rId4"/>
                <a:stretch>
                  <a:fillRect/>
                </a:stretch>
              </p:blipFill>
              <p:spPr>
                <a:xfrm>
                  <a:off x="5896350" y="882570"/>
                  <a:ext cx="51480" cy="3672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墨迹 2">
                  <a:extLst>
                    <a:ext uri="{FF2B5EF4-FFF2-40B4-BE49-F238E27FC236}">
                      <a16:creationId xmlns:a16="http://schemas.microsoft.com/office/drawing/2014/main" id="{7AC44D21-E1E3-4541-B217-20F17788691A}"/>
                    </a:ext>
                  </a:extLst>
                </p14:cNvPr>
                <p14:cNvContentPartPr/>
                <p14:nvPr/>
              </p14:nvContentPartPr>
              <p14:xfrm>
                <a:off x="5946390" y="789330"/>
                <a:ext cx="198000" cy="492840"/>
              </p14:xfrm>
            </p:contentPart>
          </mc:Choice>
          <mc:Fallback>
            <p:pic>
              <p:nvPicPr>
                <p:cNvPr id="3" name="墨迹 2">
                  <a:extLst>
                    <a:ext uri="{FF2B5EF4-FFF2-40B4-BE49-F238E27FC236}">
                      <a16:creationId xmlns:a16="http://schemas.microsoft.com/office/drawing/2014/main" id="{7AC44D21-E1E3-4541-B217-20F17788691A}"/>
                    </a:ext>
                  </a:extLst>
                </p:cNvPr>
                <p:cNvPicPr/>
                <p:nvPr/>
              </p:nvPicPr>
              <p:blipFill>
                <a:blip r:embed="rId6"/>
                <a:stretch>
                  <a:fillRect/>
                </a:stretch>
              </p:blipFill>
              <p:spPr>
                <a:xfrm>
                  <a:off x="5928390" y="771690"/>
                  <a:ext cx="233640" cy="5284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墨迹 3">
                  <a:extLst>
                    <a:ext uri="{FF2B5EF4-FFF2-40B4-BE49-F238E27FC236}">
                      <a16:creationId xmlns:a16="http://schemas.microsoft.com/office/drawing/2014/main" id="{93DAD42B-948E-479F-933D-72436D18D16A}"/>
                    </a:ext>
                  </a:extLst>
                </p14:cNvPr>
                <p14:cNvContentPartPr/>
                <p14:nvPr/>
              </p14:nvContentPartPr>
              <p14:xfrm>
                <a:off x="5983470" y="962130"/>
                <a:ext cx="129240" cy="25200"/>
              </p14:xfrm>
            </p:contentPart>
          </mc:Choice>
          <mc:Fallback>
            <p:pic>
              <p:nvPicPr>
                <p:cNvPr id="4" name="墨迹 3">
                  <a:extLst>
                    <a:ext uri="{FF2B5EF4-FFF2-40B4-BE49-F238E27FC236}">
                      <a16:creationId xmlns:a16="http://schemas.microsoft.com/office/drawing/2014/main" id="{93DAD42B-948E-479F-933D-72436D18D16A}"/>
                    </a:ext>
                  </a:extLst>
                </p:cNvPr>
                <p:cNvPicPr/>
                <p:nvPr/>
              </p:nvPicPr>
              <p:blipFill>
                <a:blip r:embed="rId8"/>
                <a:stretch>
                  <a:fillRect/>
                </a:stretch>
              </p:blipFill>
              <p:spPr>
                <a:xfrm>
                  <a:off x="5965830" y="944130"/>
                  <a:ext cx="16488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5" name="墨迹 4">
                  <a:extLst>
                    <a:ext uri="{FF2B5EF4-FFF2-40B4-BE49-F238E27FC236}">
                      <a16:creationId xmlns:a16="http://schemas.microsoft.com/office/drawing/2014/main" id="{0CB8DA9A-EB53-4E47-8F44-A220ECF13285}"/>
                    </a:ext>
                  </a:extLst>
                </p14:cNvPr>
                <p14:cNvContentPartPr/>
                <p14:nvPr/>
              </p14:nvContentPartPr>
              <p14:xfrm>
                <a:off x="5962950" y="1068330"/>
                <a:ext cx="170640" cy="191160"/>
              </p14:xfrm>
            </p:contentPart>
          </mc:Choice>
          <mc:Fallback>
            <p:pic>
              <p:nvPicPr>
                <p:cNvPr id="5" name="墨迹 4">
                  <a:extLst>
                    <a:ext uri="{FF2B5EF4-FFF2-40B4-BE49-F238E27FC236}">
                      <a16:creationId xmlns:a16="http://schemas.microsoft.com/office/drawing/2014/main" id="{0CB8DA9A-EB53-4E47-8F44-A220ECF13285}"/>
                    </a:ext>
                  </a:extLst>
                </p:cNvPr>
                <p:cNvPicPr/>
                <p:nvPr/>
              </p:nvPicPr>
              <p:blipFill>
                <a:blip r:embed="rId10"/>
                <a:stretch>
                  <a:fillRect/>
                </a:stretch>
              </p:blipFill>
              <p:spPr>
                <a:xfrm>
                  <a:off x="5944950" y="1050690"/>
                  <a:ext cx="20628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6" name="墨迹 5">
                  <a:extLst>
                    <a:ext uri="{FF2B5EF4-FFF2-40B4-BE49-F238E27FC236}">
                      <a16:creationId xmlns:a16="http://schemas.microsoft.com/office/drawing/2014/main" id="{0980049E-C2CB-4030-AA53-16B3381B197D}"/>
                    </a:ext>
                  </a:extLst>
                </p14:cNvPr>
                <p14:cNvContentPartPr/>
                <p14:nvPr/>
              </p14:nvContentPartPr>
              <p14:xfrm>
                <a:off x="6272910" y="869610"/>
                <a:ext cx="113040" cy="310680"/>
              </p14:xfrm>
            </p:contentPart>
          </mc:Choice>
          <mc:Fallback>
            <p:pic>
              <p:nvPicPr>
                <p:cNvPr id="6" name="墨迹 5">
                  <a:extLst>
                    <a:ext uri="{FF2B5EF4-FFF2-40B4-BE49-F238E27FC236}">
                      <a16:creationId xmlns:a16="http://schemas.microsoft.com/office/drawing/2014/main" id="{0980049E-C2CB-4030-AA53-16B3381B197D}"/>
                    </a:ext>
                  </a:extLst>
                </p:cNvPr>
                <p:cNvPicPr/>
                <p:nvPr/>
              </p:nvPicPr>
              <p:blipFill>
                <a:blip r:embed="rId12"/>
                <a:stretch>
                  <a:fillRect/>
                </a:stretch>
              </p:blipFill>
              <p:spPr>
                <a:xfrm>
                  <a:off x="6254910" y="851610"/>
                  <a:ext cx="148680" cy="3463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7" name="墨迹 6">
                  <a:extLst>
                    <a:ext uri="{FF2B5EF4-FFF2-40B4-BE49-F238E27FC236}">
                      <a16:creationId xmlns:a16="http://schemas.microsoft.com/office/drawing/2014/main" id="{B01E2F42-A57C-4A46-9BE3-D5F9714DBADC}"/>
                    </a:ext>
                  </a:extLst>
                </p14:cNvPr>
                <p14:cNvContentPartPr/>
                <p14:nvPr/>
              </p14:nvContentPartPr>
              <p14:xfrm>
                <a:off x="6366150" y="900210"/>
                <a:ext cx="133200" cy="411480"/>
              </p14:xfrm>
            </p:contentPart>
          </mc:Choice>
          <mc:Fallback>
            <p:pic>
              <p:nvPicPr>
                <p:cNvPr id="7" name="墨迹 6">
                  <a:extLst>
                    <a:ext uri="{FF2B5EF4-FFF2-40B4-BE49-F238E27FC236}">
                      <a16:creationId xmlns:a16="http://schemas.microsoft.com/office/drawing/2014/main" id="{B01E2F42-A57C-4A46-9BE3-D5F9714DBADC}"/>
                    </a:ext>
                  </a:extLst>
                </p:cNvPr>
                <p:cNvPicPr/>
                <p:nvPr/>
              </p:nvPicPr>
              <p:blipFill>
                <a:blip r:embed="rId14"/>
                <a:stretch>
                  <a:fillRect/>
                </a:stretch>
              </p:blipFill>
              <p:spPr>
                <a:xfrm>
                  <a:off x="6348150" y="882570"/>
                  <a:ext cx="168840" cy="4471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8" name="墨迹 7">
                  <a:extLst>
                    <a:ext uri="{FF2B5EF4-FFF2-40B4-BE49-F238E27FC236}">
                      <a16:creationId xmlns:a16="http://schemas.microsoft.com/office/drawing/2014/main" id="{59AF47AD-72C5-4167-8871-6B9EF6BE9D7F}"/>
                    </a:ext>
                  </a:extLst>
                </p14:cNvPr>
                <p14:cNvContentPartPr/>
                <p14:nvPr/>
              </p14:nvContentPartPr>
              <p14:xfrm>
                <a:off x="6355350" y="1079130"/>
                <a:ext cx="108000" cy="22680"/>
              </p14:xfrm>
            </p:contentPart>
          </mc:Choice>
          <mc:Fallback>
            <p:pic>
              <p:nvPicPr>
                <p:cNvPr id="8" name="墨迹 7">
                  <a:extLst>
                    <a:ext uri="{FF2B5EF4-FFF2-40B4-BE49-F238E27FC236}">
                      <a16:creationId xmlns:a16="http://schemas.microsoft.com/office/drawing/2014/main" id="{59AF47AD-72C5-4167-8871-6B9EF6BE9D7F}"/>
                    </a:ext>
                  </a:extLst>
                </p:cNvPr>
                <p:cNvPicPr/>
                <p:nvPr/>
              </p:nvPicPr>
              <p:blipFill>
                <a:blip r:embed="rId16"/>
                <a:stretch>
                  <a:fillRect/>
                </a:stretch>
              </p:blipFill>
              <p:spPr>
                <a:xfrm>
                  <a:off x="6337710" y="1061130"/>
                  <a:ext cx="14364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9" name="墨迹 8">
                  <a:extLst>
                    <a:ext uri="{FF2B5EF4-FFF2-40B4-BE49-F238E27FC236}">
                      <a16:creationId xmlns:a16="http://schemas.microsoft.com/office/drawing/2014/main" id="{DBC50B3D-44E9-4EB0-B32C-188DE3DA25F1}"/>
                    </a:ext>
                  </a:extLst>
                </p14:cNvPr>
                <p14:cNvContentPartPr/>
                <p14:nvPr/>
              </p14:nvContentPartPr>
              <p14:xfrm>
                <a:off x="6327630" y="848370"/>
                <a:ext cx="266400" cy="408960"/>
              </p14:xfrm>
            </p:contentPart>
          </mc:Choice>
          <mc:Fallback>
            <p:pic>
              <p:nvPicPr>
                <p:cNvPr id="9" name="墨迹 8">
                  <a:extLst>
                    <a:ext uri="{FF2B5EF4-FFF2-40B4-BE49-F238E27FC236}">
                      <a16:creationId xmlns:a16="http://schemas.microsoft.com/office/drawing/2014/main" id="{DBC50B3D-44E9-4EB0-B32C-188DE3DA25F1}"/>
                    </a:ext>
                  </a:extLst>
                </p:cNvPr>
                <p:cNvPicPr/>
                <p:nvPr/>
              </p:nvPicPr>
              <p:blipFill>
                <a:blip r:embed="rId18"/>
                <a:stretch>
                  <a:fillRect/>
                </a:stretch>
              </p:blipFill>
              <p:spPr>
                <a:xfrm>
                  <a:off x="6309630" y="830730"/>
                  <a:ext cx="302040" cy="4446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0" name="墨迹 9">
                  <a:extLst>
                    <a:ext uri="{FF2B5EF4-FFF2-40B4-BE49-F238E27FC236}">
                      <a16:creationId xmlns:a16="http://schemas.microsoft.com/office/drawing/2014/main" id="{554198B0-3B34-4893-9810-2CA184147BAD}"/>
                    </a:ext>
                  </a:extLst>
                </p14:cNvPr>
                <p14:cNvContentPartPr/>
                <p14:nvPr/>
              </p14:nvContentPartPr>
              <p14:xfrm>
                <a:off x="6593670" y="894450"/>
                <a:ext cx="74160" cy="424080"/>
              </p14:xfrm>
            </p:contentPart>
          </mc:Choice>
          <mc:Fallback>
            <p:pic>
              <p:nvPicPr>
                <p:cNvPr id="10" name="墨迹 9">
                  <a:extLst>
                    <a:ext uri="{FF2B5EF4-FFF2-40B4-BE49-F238E27FC236}">
                      <a16:creationId xmlns:a16="http://schemas.microsoft.com/office/drawing/2014/main" id="{554198B0-3B34-4893-9810-2CA184147BAD}"/>
                    </a:ext>
                  </a:extLst>
                </p:cNvPr>
                <p:cNvPicPr/>
                <p:nvPr/>
              </p:nvPicPr>
              <p:blipFill>
                <a:blip r:embed="rId20"/>
                <a:stretch>
                  <a:fillRect/>
                </a:stretch>
              </p:blipFill>
              <p:spPr>
                <a:xfrm>
                  <a:off x="6575670" y="876810"/>
                  <a:ext cx="109800" cy="4597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1" name="墨迹 10">
                  <a:extLst>
                    <a:ext uri="{FF2B5EF4-FFF2-40B4-BE49-F238E27FC236}">
                      <a16:creationId xmlns:a16="http://schemas.microsoft.com/office/drawing/2014/main" id="{2ADB29FE-F621-4408-859F-A941DAAC268E}"/>
                    </a:ext>
                  </a:extLst>
                </p14:cNvPr>
                <p14:cNvContentPartPr/>
                <p14:nvPr/>
              </p14:nvContentPartPr>
              <p14:xfrm>
                <a:off x="6587550" y="1091010"/>
                <a:ext cx="89640" cy="5040"/>
              </p14:xfrm>
            </p:contentPart>
          </mc:Choice>
          <mc:Fallback>
            <p:pic>
              <p:nvPicPr>
                <p:cNvPr id="11" name="墨迹 10">
                  <a:extLst>
                    <a:ext uri="{FF2B5EF4-FFF2-40B4-BE49-F238E27FC236}">
                      <a16:creationId xmlns:a16="http://schemas.microsoft.com/office/drawing/2014/main" id="{2ADB29FE-F621-4408-859F-A941DAAC268E}"/>
                    </a:ext>
                  </a:extLst>
                </p:cNvPr>
                <p:cNvPicPr/>
                <p:nvPr/>
              </p:nvPicPr>
              <p:blipFill>
                <a:blip r:embed="rId22"/>
                <a:stretch>
                  <a:fillRect/>
                </a:stretch>
              </p:blipFill>
              <p:spPr>
                <a:xfrm>
                  <a:off x="6569910" y="1073010"/>
                  <a:ext cx="12528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2" name="墨迹 11">
                  <a:extLst>
                    <a:ext uri="{FF2B5EF4-FFF2-40B4-BE49-F238E27FC236}">
                      <a16:creationId xmlns:a16="http://schemas.microsoft.com/office/drawing/2014/main" id="{507A7371-81A4-438A-A5DF-3E60D3577064}"/>
                    </a:ext>
                  </a:extLst>
                </p14:cNvPr>
                <p14:cNvContentPartPr/>
                <p14:nvPr/>
              </p14:nvContentPartPr>
              <p14:xfrm>
                <a:off x="6841350" y="817770"/>
                <a:ext cx="261720" cy="203760"/>
              </p14:xfrm>
            </p:contentPart>
          </mc:Choice>
          <mc:Fallback>
            <p:pic>
              <p:nvPicPr>
                <p:cNvPr id="12" name="墨迹 11">
                  <a:extLst>
                    <a:ext uri="{FF2B5EF4-FFF2-40B4-BE49-F238E27FC236}">
                      <a16:creationId xmlns:a16="http://schemas.microsoft.com/office/drawing/2014/main" id="{507A7371-81A4-438A-A5DF-3E60D3577064}"/>
                    </a:ext>
                  </a:extLst>
                </p:cNvPr>
                <p:cNvPicPr/>
                <p:nvPr/>
              </p:nvPicPr>
              <p:blipFill>
                <a:blip r:embed="rId24"/>
                <a:stretch>
                  <a:fillRect/>
                </a:stretch>
              </p:blipFill>
              <p:spPr>
                <a:xfrm>
                  <a:off x="6823710" y="799770"/>
                  <a:ext cx="29736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3" name="墨迹 12">
                  <a:extLst>
                    <a:ext uri="{FF2B5EF4-FFF2-40B4-BE49-F238E27FC236}">
                      <a16:creationId xmlns:a16="http://schemas.microsoft.com/office/drawing/2014/main" id="{16B0AF96-145F-4C7B-B955-C8B3EA9BE0FD}"/>
                    </a:ext>
                  </a:extLst>
                </p14:cNvPr>
                <p14:cNvContentPartPr/>
                <p14:nvPr/>
              </p14:nvContentPartPr>
              <p14:xfrm>
                <a:off x="6942150" y="966090"/>
                <a:ext cx="205560" cy="329040"/>
              </p14:xfrm>
            </p:contentPart>
          </mc:Choice>
          <mc:Fallback>
            <p:pic>
              <p:nvPicPr>
                <p:cNvPr id="13" name="墨迹 12">
                  <a:extLst>
                    <a:ext uri="{FF2B5EF4-FFF2-40B4-BE49-F238E27FC236}">
                      <a16:creationId xmlns:a16="http://schemas.microsoft.com/office/drawing/2014/main" id="{16B0AF96-145F-4C7B-B955-C8B3EA9BE0FD}"/>
                    </a:ext>
                  </a:extLst>
                </p:cNvPr>
                <p:cNvPicPr/>
                <p:nvPr/>
              </p:nvPicPr>
              <p:blipFill>
                <a:blip r:embed="rId26"/>
                <a:stretch>
                  <a:fillRect/>
                </a:stretch>
              </p:blipFill>
              <p:spPr>
                <a:xfrm>
                  <a:off x="6924150" y="948450"/>
                  <a:ext cx="241200" cy="3646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4" name="墨迹 13">
                  <a:extLst>
                    <a:ext uri="{FF2B5EF4-FFF2-40B4-BE49-F238E27FC236}">
                      <a16:creationId xmlns:a16="http://schemas.microsoft.com/office/drawing/2014/main" id="{0E75C4A8-7186-489B-9C80-E5BA957627BD}"/>
                    </a:ext>
                  </a:extLst>
                </p14:cNvPr>
                <p14:cNvContentPartPr/>
                <p14:nvPr/>
              </p14:nvContentPartPr>
              <p14:xfrm>
                <a:off x="7269390" y="931170"/>
                <a:ext cx="48960" cy="38880"/>
              </p14:xfrm>
            </p:contentPart>
          </mc:Choice>
          <mc:Fallback>
            <p:pic>
              <p:nvPicPr>
                <p:cNvPr id="14" name="墨迹 13">
                  <a:extLst>
                    <a:ext uri="{FF2B5EF4-FFF2-40B4-BE49-F238E27FC236}">
                      <a16:creationId xmlns:a16="http://schemas.microsoft.com/office/drawing/2014/main" id="{0E75C4A8-7186-489B-9C80-E5BA957627BD}"/>
                    </a:ext>
                  </a:extLst>
                </p:cNvPr>
                <p:cNvPicPr/>
                <p:nvPr/>
              </p:nvPicPr>
              <p:blipFill>
                <a:blip r:embed="rId28"/>
                <a:stretch>
                  <a:fillRect/>
                </a:stretch>
              </p:blipFill>
              <p:spPr>
                <a:xfrm>
                  <a:off x="7251750" y="913530"/>
                  <a:ext cx="8460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5" name="墨迹 14">
                  <a:extLst>
                    <a:ext uri="{FF2B5EF4-FFF2-40B4-BE49-F238E27FC236}">
                      <a16:creationId xmlns:a16="http://schemas.microsoft.com/office/drawing/2014/main" id="{EFE790B0-70AC-4767-B5BC-CD7C7761AFDB}"/>
                    </a:ext>
                  </a:extLst>
                </p14:cNvPr>
                <p14:cNvContentPartPr/>
                <p14:nvPr/>
              </p14:nvContentPartPr>
              <p14:xfrm>
                <a:off x="7226910" y="1066530"/>
                <a:ext cx="36000" cy="44280"/>
              </p14:xfrm>
            </p:contentPart>
          </mc:Choice>
          <mc:Fallback>
            <p:pic>
              <p:nvPicPr>
                <p:cNvPr id="15" name="墨迹 14">
                  <a:extLst>
                    <a:ext uri="{FF2B5EF4-FFF2-40B4-BE49-F238E27FC236}">
                      <a16:creationId xmlns:a16="http://schemas.microsoft.com/office/drawing/2014/main" id="{EFE790B0-70AC-4767-B5BC-CD7C7761AFDB}"/>
                    </a:ext>
                  </a:extLst>
                </p:cNvPr>
                <p:cNvPicPr/>
                <p:nvPr/>
              </p:nvPicPr>
              <p:blipFill>
                <a:blip r:embed="rId30"/>
                <a:stretch>
                  <a:fillRect/>
                </a:stretch>
              </p:blipFill>
              <p:spPr>
                <a:xfrm>
                  <a:off x="7208910" y="1048890"/>
                  <a:ext cx="7164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6" name="墨迹 15">
                  <a:extLst>
                    <a:ext uri="{FF2B5EF4-FFF2-40B4-BE49-F238E27FC236}">
                      <a16:creationId xmlns:a16="http://schemas.microsoft.com/office/drawing/2014/main" id="{7F2D719B-A6FD-4581-9169-618E8740787C}"/>
                    </a:ext>
                  </a:extLst>
                </p14:cNvPr>
                <p14:cNvContentPartPr/>
                <p14:nvPr/>
              </p14:nvContentPartPr>
              <p14:xfrm>
                <a:off x="7233030" y="1135290"/>
                <a:ext cx="79560" cy="156600"/>
              </p14:xfrm>
            </p:contentPart>
          </mc:Choice>
          <mc:Fallback>
            <p:pic>
              <p:nvPicPr>
                <p:cNvPr id="16" name="墨迹 15">
                  <a:extLst>
                    <a:ext uri="{FF2B5EF4-FFF2-40B4-BE49-F238E27FC236}">
                      <a16:creationId xmlns:a16="http://schemas.microsoft.com/office/drawing/2014/main" id="{7F2D719B-A6FD-4581-9169-618E8740787C}"/>
                    </a:ext>
                  </a:extLst>
                </p:cNvPr>
                <p:cNvPicPr/>
                <p:nvPr/>
              </p:nvPicPr>
              <p:blipFill>
                <a:blip r:embed="rId32"/>
                <a:stretch>
                  <a:fillRect/>
                </a:stretch>
              </p:blipFill>
              <p:spPr>
                <a:xfrm>
                  <a:off x="7215030" y="1117290"/>
                  <a:ext cx="11520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7" name="墨迹 16">
                  <a:extLst>
                    <a:ext uri="{FF2B5EF4-FFF2-40B4-BE49-F238E27FC236}">
                      <a16:creationId xmlns:a16="http://schemas.microsoft.com/office/drawing/2014/main" id="{03AEE1D5-F717-4B75-AB00-1D5F3AD28D4A}"/>
                    </a:ext>
                  </a:extLst>
                </p14:cNvPr>
                <p14:cNvContentPartPr/>
                <p14:nvPr/>
              </p14:nvContentPartPr>
              <p14:xfrm>
                <a:off x="7389990" y="834690"/>
                <a:ext cx="163080" cy="305280"/>
              </p14:xfrm>
            </p:contentPart>
          </mc:Choice>
          <mc:Fallback>
            <p:pic>
              <p:nvPicPr>
                <p:cNvPr id="17" name="墨迹 16">
                  <a:extLst>
                    <a:ext uri="{FF2B5EF4-FFF2-40B4-BE49-F238E27FC236}">
                      <a16:creationId xmlns:a16="http://schemas.microsoft.com/office/drawing/2014/main" id="{03AEE1D5-F717-4B75-AB00-1D5F3AD28D4A}"/>
                    </a:ext>
                  </a:extLst>
                </p:cNvPr>
                <p:cNvPicPr/>
                <p:nvPr/>
              </p:nvPicPr>
              <p:blipFill>
                <a:blip r:embed="rId34"/>
                <a:stretch>
                  <a:fillRect/>
                </a:stretch>
              </p:blipFill>
              <p:spPr>
                <a:xfrm>
                  <a:off x="7372350" y="817050"/>
                  <a:ext cx="198720" cy="3409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8" name="墨迹 17">
                  <a:extLst>
                    <a:ext uri="{FF2B5EF4-FFF2-40B4-BE49-F238E27FC236}">
                      <a16:creationId xmlns:a16="http://schemas.microsoft.com/office/drawing/2014/main" id="{BE654E13-08CD-4FB1-9CFC-1BB7D779E6B5}"/>
                    </a:ext>
                  </a:extLst>
                </p14:cNvPr>
                <p14:cNvContentPartPr/>
                <p14:nvPr/>
              </p14:nvContentPartPr>
              <p14:xfrm>
                <a:off x="7278750" y="1094250"/>
                <a:ext cx="318600" cy="57600"/>
              </p14:xfrm>
            </p:contentPart>
          </mc:Choice>
          <mc:Fallback>
            <p:pic>
              <p:nvPicPr>
                <p:cNvPr id="18" name="墨迹 17">
                  <a:extLst>
                    <a:ext uri="{FF2B5EF4-FFF2-40B4-BE49-F238E27FC236}">
                      <a16:creationId xmlns:a16="http://schemas.microsoft.com/office/drawing/2014/main" id="{BE654E13-08CD-4FB1-9CFC-1BB7D779E6B5}"/>
                    </a:ext>
                  </a:extLst>
                </p:cNvPr>
                <p:cNvPicPr/>
                <p:nvPr/>
              </p:nvPicPr>
              <p:blipFill>
                <a:blip r:embed="rId36"/>
                <a:stretch>
                  <a:fillRect/>
                </a:stretch>
              </p:blipFill>
              <p:spPr>
                <a:xfrm>
                  <a:off x="7261110" y="1076610"/>
                  <a:ext cx="35424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9" name="墨迹 18">
                  <a:extLst>
                    <a:ext uri="{FF2B5EF4-FFF2-40B4-BE49-F238E27FC236}">
                      <a16:creationId xmlns:a16="http://schemas.microsoft.com/office/drawing/2014/main" id="{0A32B313-CD82-4C50-B5F3-672DE9E79408}"/>
                    </a:ext>
                  </a:extLst>
                </p14:cNvPr>
                <p14:cNvContentPartPr/>
                <p14:nvPr/>
              </p14:nvContentPartPr>
              <p14:xfrm>
                <a:off x="7382070" y="1107570"/>
                <a:ext cx="194040" cy="227880"/>
              </p14:xfrm>
            </p:contentPart>
          </mc:Choice>
          <mc:Fallback>
            <p:pic>
              <p:nvPicPr>
                <p:cNvPr id="19" name="墨迹 18">
                  <a:extLst>
                    <a:ext uri="{FF2B5EF4-FFF2-40B4-BE49-F238E27FC236}">
                      <a16:creationId xmlns:a16="http://schemas.microsoft.com/office/drawing/2014/main" id="{0A32B313-CD82-4C50-B5F3-672DE9E79408}"/>
                    </a:ext>
                  </a:extLst>
                </p:cNvPr>
                <p:cNvPicPr/>
                <p:nvPr/>
              </p:nvPicPr>
              <p:blipFill>
                <a:blip r:embed="rId38"/>
                <a:stretch>
                  <a:fillRect/>
                </a:stretch>
              </p:blipFill>
              <p:spPr>
                <a:xfrm>
                  <a:off x="7364070" y="1089570"/>
                  <a:ext cx="22968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0" name="墨迹 19">
                  <a:extLst>
                    <a:ext uri="{FF2B5EF4-FFF2-40B4-BE49-F238E27FC236}">
                      <a16:creationId xmlns:a16="http://schemas.microsoft.com/office/drawing/2014/main" id="{907414DF-A927-49DC-B21E-0FD47EB6503E}"/>
                    </a:ext>
                  </a:extLst>
                </p14:cNvPr>
                <p14:cNvContentPartPr/>
                <p14:nvPr/>
              </p14:nvContentPartPr>
              <p14:xfrm>
                <a:off x="7576110" y="1182090"/>
                <a:ext cx="31680" cy="179280"/>
              </p14:xfrm>
            </p:contentPart>
          </mc:Choice>
          <mc:Fallback>
            <p:pic>
              <p:nvPicPr>
                <p:cNvPr id="20" name="墨迹 19">
                  <a:extLst>
                    <a:ext uri="{FF2B5EF4-FFF2-40B4-BE49-F238E27FC236}">
                      <a16:creationId xmlns:a16="http://schemas.microsoft.com/office/drawing/2014/main" id="{907414DF-A927-49DC-B21E-0FD47EB6503E}"/>
                    </a:ext>
                  </a:extLst>
                </p:cNvPr>
                <p:cNvPicPr/>
                <p:nvPr/>
              </p:nvPicPr>
              <p:blipFill>
                <a:blip r:embed="rId40"/>
                <a:stretch>
                  <a:fillRect/>
                </a:stretch>
              </p:blipFill>
              <p:spPr>
                <a:xfrm>
                  <a:off x="7558470" y="1164450"/>
                  <a:ext cx="67320" cy="214920"/>
                </a:xfrm>
                <a:prstGeom prst="rect">
                  <a:avLst/>
                </a:prstGeom>
              </p:spPr>
            </p:pic>
          </mc:Fallback>
        </mc:AlternateContent>
      </p:grpSp>
      <p:grpSp>
        <p:nvGrpSpPr>
          <p:cNvPr id="61" name="组合 60">
            <a:extLst>
              <a:ext uri="{FF2B5EF4-FFF2-40B4-BE49-F238E27FC236}">
                <a16:creationId xmlns:a16="http://schemas.microsoft.com/office/drawing/2014/main" id="{05F44CD0-100D-4F73-9153-326B6F1109A1}"/>
              </a:ext>
            </a:extLst>
          </p:cNvPr>
          <p:cNvGrpSpPr/>
          <p:nvPr/>
        </p:nvGrpSpPr>
        <p:grpSpPr>
          <a:xfrm>
            <a:off x="5356350" y="2754210"/>
            <a:ext cx="2789280" cy="531720"/>
            <a:chOff x="5356350" y="2754210"/>
            <a:chExt cx="2789280" cy="531720"/>
          </a:xfrm>
        </p:grpSpPr>
        <mc:AlternateContent xmlns:mc="http://schemas.openxmlformats.org/markup-compatibility/2006">
          <mc:Choice xmlns:p14="http://schemas.microsoft.com/office/powerpoint/2010/main" Requires="p14">
            <p:contentPart p14:bwMode="auto" r:id="rId41">
              <p14:nvContentPartPr>
                <p14:cNvPr id="22" name="墨迹 21">
                  <a:extLst>
                    <a:ext uri="{FF2B5EF4-FFF2-40B4-BE49-F238E27FC236}">
                      <a16:creationId xmlns:a16="http://schemas.microsoft.com/office/drawing/2014/main" id="{7DD68E1A-640F-4B83-8D2B-F97FDE3D8F17}"/>
                    </a:ext>
                  </a:extLst>
                </p14:cNvPr>
                <p14:cNvContentPartPr/>
                <p14:nvPr/>
              </p14:nvContentPartPr>
              <p14:xfrm>
                <a:off x="5356350" y="2812890"/>
                <a:ext cx="223200" cy="147240"/>
              </p14:xfrm>
            </p:contentPart>
          </mc:Choice>
          <mc:Fallback>
            <p:pic>
              <p:nvPicPr>
                <p:cNvPr id="22" name="墨迹 21">
                  <a:extLst>
                    <a:ext uri="{FF2B5EF4-FFF2-40B4-BE49-F238E27FC236}">
                      <a16:creationId xmlns:a16="http://schemas.microsoft.com/office/drawing/2014/main" id="{7DD68E1A-640F-4B83-8D2B-F97FDE3D8F17}"/>
                    </a:ext>
                  </a:extLst>
                </p:cNvPr>
                <p:cNvPicPr/>
                <p:nvPr/>
              </p:nvPicPr>
              <p:blipFill>
                <a:blip r:embed="rId42"/>
                <a:stretch>
                  <a:fillRect/>
                </a:stretch>
              </p:blipFill>
              <p:spPr>
                <a:xfrm>
                  <a:off x="5338710" y="2795250"/>
                  <a:ext cx="25884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3" name="墨迹 22">
                  <a:extLst>
                    <a:ext uri="{FF2B5EF4-FFF2-40B4-BE49-F238E27FC236}">
                      <a16:creationId xmlns:a16="http://schemas.microsoft.com/office/drawing/2014/main" id="{2C218E2C-C08A-4948-95C2-FD7BF9A131D5}"/>
                    </a:ext>
                  </a:extLst>
                </p14:cNvPr>
                <p14:cNvContentPartPr/>
                <p14:nvPr/>
              </p14:nvContentPartPr>
              <p14:xfrm>
                <a:off x="5365350" y="2848530"/>
                <a:ext cx="187920" cy="352440"/>
              </p14:xfrm>
            </p:contentPart>
          </mc:Choice>
          <mc:Fallback>
            <p:pic>
              <p:nvPicPr>
                <p:cNvPr id="23" name="墨迹 22">
                  <a:extLst>
                    <a:ext uri="{FF2B5EF4-FFF2-40B4-BE49-F238E27FC236}">
                      <a16:creationId xmlns:a16="http://schemas.microsoft.com/office/drawing/2014/main" id="{2C218E2C-C08A-4948-95C2-FD7BF9A131D5}"/>
                    </a:ext>
                  </a:extLst>
                </p:cNvPr>
                <p:cNvPicPr/>
                <p:nvPr/>
              </p:nvPicPr>
              <p:blipFill>
                <a:blip r:embed="rId44"/>
                <a:stretch>
                  <a:fillRect/>
                </a:stretch>
              </p:blipFill>
              <p:spPr>
                <a:xfrm>
                  <a:off x="5347710" y="2830890"/>
                  <a:ext cx="223560" cy="3880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4" name="墨迹 23">
                  <a:extLst>
                    <a:ext uri="{FF2B5EF4-FFF2-40B4-BE49-F238E27FC236}">
                      <a16:creationId xmlns:a16="http://schemas.microsoft.com/office/drawing/2014/main" id="{806339B4-DC25-497A-AE65-D668D8E0FF22}"/>
                    </a:ext>
                  </a:extLst>
                </p14:cNvPr>
                <p14:cNvContentPartPr/>
                <p14:nvPr/>
              </p14:nvContentPartPr>
              <p14:xfrm>
                <a:off x="5544630" y="2944290"/>
                <a:ext cx="58320" cy="80280"/>
              </p14:xfrm>
            </p:contentPart>
          </mc:Choice>
          <mc:Fallback>
            <p:pic>
              <p:nvPicPr>
                <p:cNvPr id="24" name="墨迹 23">
                  <a:extLst>
                    <a:ext uri="{FF2B5EF4-FFF2-40B4-BE49-F238E27FC236}">
                      <a16:creationId xmlns:a16="http://schemas.microsoft.com/office/drawing/2014/main" id="{806339B4-DC25-497A-AE65-D668D8E0FF22}"/>
                    </a:ext>
                  </a:extLst>
                </p:cNvPr>
                <p:cNvPicPr/>
                <p:nvPr/>
              </p:nvPicPr>
              <p:blipFill>
                <a:blip r:embed="rId46"/>
                <a:stretch>
                  <a:fillRect/>
                </a:stretch>
              </p:blipFill>
              <p:spPr>
                <a:xfrm>
                  <a:off x="5526990" y="2926650"/>
                  <a:ext cx="9396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5" name="墨迹 24">
                  <a:extLst>
                    <a:ext uri="{FF2B5EF4-FFF2-40B4-BE49-F238E27FC236}">
                      <a16:creationId xmlns:a16="http://schemas.microsoft.com/office/drawing/2014/main" id="{9DA768F1-9EF1-45AF-954D-CD580AEA9F33}"/>
                    </a:ext>
                  </a:extLst>
                </p14:cNvPr>
                <p14:cNvContentPartPr/>
                <p14:nvPr/>
              </p14:nvContentPartPr>
              <p14:xfrm>
                <a:off x="5613390" y="2808930"/>
                <a:ext cx="99000" cy="220320"/>
              </p14:xfrm>
            </p:contentPart>
          </mc:Choice>
          <mc:Fallback>
            <p:pic>
              <p:nvPicPr>
                <p:cNvPr id="25" name="墨迹 24">
                  <a:extLst>
                    <a:ext uri="{FF2B5EF4-FFF2-40B4-BE49-F238E27FC236}">
                      <a16:creationId xmlns:a16="http://schemas.microsoft.com/office/drawing/2014/main" id="{9DA768F1-9EF1-45AF-954D-CD580AEA9F33}"/>
                    </a:ext>
                  </a:extLst>
                </p:cNvPr>
                <p:cNvPicPr/>
                <p:nvPr/>
              </p:nvPicPr>
              <p:blipFill>
                <a:blip r:embed="rId48"/>
                <a:stretch>
                  <a:fillRect/>
                </a:stretch>
              </p:blipFill>
              <p:spPr>
                <a:xfrm>
                  <a:off x="5595390" y="2790930"/>
                  <a:ext cx="134640"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6" name="墨迹 25">
                  <a:extLst>
                    <a:ext uri="{FF2B5EF4-FFF2-40B4-BE49-F238E27FC236}">
                      <a16:creationId xmlns:a16="http://schemas.microsoft.com/office/drawing/2014/main" id="{F97D13DD-7F91-4F35-A9E8-55A6D9A1C7EE}"/>
                    </a:ext>
                  </a:extLst>
                </p14:cNvPr>
                <p14:cNvContentPartPr/>
                <p14:nvPr/>
              </p14:nvContentPartPr>
              <p14:xfrm>
                <a:off x="5617350" y="2940690"/>
                <a:ext cx="49320" cy="36000"/>
              </p14:xfrm>
            </p:contentPart>
          </mc:Choice>
          <mc:Fallback>
            <p:pic>
              <p:nvPicPr>
                <p:cNvPr id="26" name="墨迹 25">
                  <a:extLst>
                    <a:ext uri="{FF2B5EF4-FFF2-40B4-BE49-F238E27FC236}">
                      <a16:creationId xmlns:a16="http://schemas.microsoft.com/office/drawing/2014/main" id="{F97D13DD-7F91-4F35-A9E8-55A6D9A1C7EE}"/>
                    </a:ext>
                  </a:extLst>
                </p:cNvPr>
                <p:cNvPicPr/>
                <p:nvPr/>
              </p:nvPicPr>
              <p:blipFill>
                <a:blip r:embed="rId50"/>
                <a:stretch>
                  <a:fillRect/>
                </a:stretch>
              </p:blipFill>
              <p:spPr>
                <a:xfrm>
                  <a:off x="5599710" y="2923050"/>
                  <a:ext cx="8496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27" name="墨迹 26">
                  <a:extLst>
                    <a:ext uri="{FF2B5EF4-FFF2-40B4-BE49-F238E27FC236}">
                      <a16:creationId xmlns:a16="http://schemas.microsoft.com/office/drawing/2014/main" id="{89BCAB55-6312-4062-90F0-60A42597619F}"/>
                    </a:ext>
                  </a:extLst>
                </p14:cNvPr>
                <p14:cNvContentPartPr/>
                <p14:nvPr/>
              </p14:nvContentPartPr>
              <p14:xfrm>
                <a:off x="5651550" y="2919810"/>
                <a:ext cx="144000" cy="281520"/>
              </p14:xfrm>
            </p:contentPart>
          </mc:Choice>
          <mc:Fallback>
            <p:pic>
              <p:nvPicPr>
                <p:cNvPr id="27" name="墨迹 26">
                  <a:extLst>
                    <a:ext uri="{FF2B5EF4-FFF2-40B4-BE49-F238E27FC236}">
                      <a16:creationId xmlns:a16="http://schemas.microsoft.com/office/drawing/2014/main" id="{89BCAB55-6312-4062-90F0-60A42597619F}"/>
                    </a:ext>
                  </a:extLst>
                </p:cNvPr>
                <p:cNvPicPr/>
                <p:nvPr/>
              </p:nvPicPr>
              <p:blipFill>
                <a:blip r:embed="rId52"/>
                <a:stretch>
                  <a:fillRect/>
                </a:stretch>
              </p:blipFill>
              <p:spPr>
                <a:xfrm>
                  <a:off x="5633550" y="2901810"/>
                  <a:ext cx="179640" cy="31716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28" name="墨迹 27">
                  <a:extLst>
                    <a:ext uri="{FF2B5EF4-FFF2-40B4-BE49-F238E27FC236}">
                      <a16:creationId xmlns:a16="http://schemas.microsoft.com/office/drawing/2014/main" id="{001A47E4-93A1-4756-851F-ECA9EF5633EE}"/>
                    </a:ext>
                  </a:extLst>
                </p14:cNvPr>
                <p14:cNvContentPartPr/>
                <p14:nvPr/>
              </p14:nvContentPartPr>
              <p14:xfrm>
                <a:off x="5676750" y="3024210"/>
                <a:ext cx="77760" cy="61920"/>
              </p14:xfrm>
            </p:contentPart>
          </mc:Choice>
          <mc:Fallback>
            <p:pic>
              <p:nvPicPr>
                <p:cNvPr id="28" name="墨迹 27">
                  <a:extLst>
                    <a:ext uri="{FF2B5EF4-FFF2-40B4-BE49-F238E27FC236}">
                      <a16:creationId xmlns:a16="http://schemas.microsoft.com/office/drawing/2014/main" id="{001A47E4-93A1-4756-851F-ECA9EF5633EE}"/>
                    </a:ext>
                  </a:extLst>
                </p:cNvPr>
                <p:cNvPicPr/>
                <p:nvPr/>
              </p:nvPicPr>
              <p:blipFill>
                <a:blip r:embed="rId54"/>
                <a:stretch>
                  <a:fillRect/>
                </a:stretch>
              </p:blipFill>
              <p:spPr>
                <a:xfrm>
                  <a:off x="5658750" y="3006210"/>
                  <a:ext cx="11340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29" name="墨迹 28">
                  <a:extLst>
                    <a:ext uri="{FF2B5EF4-FFF2-40B4-BE49-F238E27FC236}">
                      <a16:creationId xmlns:a16="http://schemas.microsoft.com/office/drawing/2014/main" id="{DFE4BCFD-9836-472D-A1EA-2BBCE50D74C7}"/>
                    </a:ext>
                  </a:extLst>
                </p14:cNvPr>
                <p14:cNvContentPartPr/>
                <p14:nvPr/>
              </p14:nvContentPartPr>
              <p14:xfrm>
                <a:off x="5852430" y="2852130"/>
                <a:ext cx="187200" cy="395640"/>
              </p14:xfrm>
            </p:contentPart>
          </mc:Choice>
          <mc:Fallback>
            <p:pic>
              <p:nvPicPr>
                <p:cNvPr id="29" name="墨迹 28">
                  <a:extLst>
                    <a:ext uri="{FF2B5EF4-FFF2-40B4-BE49-F238E27FC236}">
                      <a16:creationId xmlns:a16="http://schemas.microsoft.com/office/drawing/2014/main" id="{DFE4BCFD-9836-472D-A1EA-2BBCE50D74C7}"/>
                    </a:ext>
                  </a:extLst>
                </p:cNvPr>
                <p:cNvPicPr/>
                <p:nvPr/>
              </p:nvPicPr>
              <p:blipFill>
                <a:blip r:embed="rId56"/>
                <a:stretch>
                  <a:fillRect/>
                </a:stretch>
              </p:blipFill>
              <p:spPr>
                <a:xfrm>
                  <a:off x="5834430" y="2834490"/>
                  <a:ext cx="222840" cy="4312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0" name="墨迹 29">
                  <a:extLst>
                    <a:ext uri="{FF2B5EF4-FFF2-40B4-BE49-F238E27FC236}">
                      <a16:creationId xmlns:a16="http://schemas.microsoft.com/office/drawing/2014/main" id="{382E867D-A38D-42ED-9B31-47CBA6034E1C}"/>
                    </a:ext>
                  </a:extLst>
                </p14:cNvPr>
                <p14:cNvContentPartPr/>
                <p14:nvPr/>
              </p14:nvContentPartPr>
              <p14:xfrm>
                <a:off x="5997150" y="2754210"/>
                <a:ext cx="99720" cy="216720"/>
              </p14:xfrm>
            </p:contentPart>
          </mc:Choice>
          <mc:Fallback>
            <p:pic>
              <p:nvPicPr>
                <p:cNvPr id="30" name="墨迹 29">
                  <a:extLst>
                    <a:ext uri="{FF2B5EF4-FFF2-40B4-BE49-F238E27FC236}">
                      <a16:creationId xmlns:a16="http://schemas.microsoft.com/office/drawing/2014/main" id="{382E867D-A38D-42ED-9B31-47CBA6034E1C}"/>
                    </a:ext>
                  </a:extLst>
                </p:cNvPr>
                <p:cNvPicPr/>
                <p:nvPr/>
              </p:nvPicPr>
              <p:blipFill>
                <a:blip r:embed="rId58"/>
                <a:stretch>
                  <a:fillRect/>
                </a:stretch>
              </p:blipFill>
              <p:spPr>
                <a:xfrm>
                  <a:off x="5979510" y="2736570"/>
                  <a:ext cx="13536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1" name="墨迹 30">
                  <a:extLst>
                    <a:ext uri="{FF2B5EF4-FFF2-40B4-BE49-F238E27FC236}">
                      <a16:creationId xmlns:a16="http://schemas.microsoft.com/office/drawing/2014/main" id="{455B2EE7-0EDF-4CEB-9ABC-C71E8E17DBCE}"/>
                    </a:ext>
                  </a:extLst>
                </p14:cNvPr>
                <p14:cNvContentPartPr/>
                <p14:nvPr/>
              </p14:nvContentPartPr>
              <p14:xfrm>
                <a:off x="6079230" y="2858610"/>
                <a:ext cx="79560" cy="100800"/>
              </p14:xfrm>
            </p:contentPart>
          </mc:Choice>
          <mc:Fallback>
            <p:pic>
              <p:nvPicPr>
                <p:cNvPr id="31" name="墨迹 30">
                  <a:extLst>
                    <a:ext uri="{FF2B5EF4-FFF2-40B4-BE49-F238E27FC236}">
                      <a16:creationId xmlns:a16="http://schemas.microsoft.com/office/drawing/2014/main" id="{455B2EE7-0EDF-4CEB-9ABC-C71E8E17DBCE}"/>
                    </a:ext>
                  </a:extLst>
                </p:cNvPr>
                <p:cNvPicPr/>
                <p:nvPr/>
              </p:nvPicPr>
              <p:blipFill>
                <a:blip r:embed="rId60"/>
                <a:stretch>
                  <a:fillRect/>
                </a:stretch>
              </p:blipFill>
              <p:spPr>
                <a:xfrm>
                  <a:off x="6061590" y="2840610"/>
                  <a:ext cx="11520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2" name="墨迹 31">
                  <a:extLst>
                    <a:ext uri="{FF2B5EF4-FFF2-40B4-BE49-F238E27FC236}">
                      <a16:creationId xmlns:a16="http://schemas.microsoft.com/office/drawing/2014/main" id="{4500894F-AA18-4381-A581-71EA8667FD8A}"/>
                    </a:ext>
                  </a:extLst>
                </p14:cNvPr>
                <p14:cNvContentPartPr/>
                <p14:nvPr/>
              </p14:nvContentPartPr>
              <p14:xfrm>
                <a:off x="6034950" y="3004050"/>
                <a:ext cx="155880" cy="55800"/>
              </p14:xfrm>
            </p:contentPart>
          </mc:Choice>
          <mc:Fallback>
            <p:pic>
              <p:nvPicPr>
                <p:cNvPr id="32" name="墨迹 31">
                  <a:extLst>
                    <a:ext uri="{FF2B5EF4-FFF2-40B4-BE49-F238E27FC236}">
                      <a16:creationId xmlns:a16="http://schemas.microsoft.com/office/drawing/2014/main" id="{4500894F-AA18-4381-A581-71EA8667FD8A}"/>
                    </a:ext>
                  </a:extLst>
                </p:cNvPr>
                <p:cNvPicPr/>
                <p:nvPr/>
              </p:nvPicPr>
              <p:blipFill>
                <a:blip r:embed="rId62"/>
                <a:stretch>
                  <a:fillRect/>
                </a:stretch>
              </p:blipFill>
              <p:spPr>
                <a:xfrm>
                  <a:off x="6016950" y="2986050"/>
                  <a:ext cx="19152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3" name="墨迹 32">
                  <a:extLst>
                    <a:ext uri="{FF2B5EF4-FFF2-40B4-BE49-F238E27FC236}">
                      <a16:creationId xmlns:a16="http://schemas.microsoft.com/office/drawing/2014/main" id="{C9BD62A8-994B-4304-AB8E-FB8C41F26A7B}"/>
                    </a:ext>
                  </a:extLst>
                </p14:cNvPr>
                <p14:cNvContentPartPr/>
                <p14:nvPr/>
              </p14:nvContentPartPr>
              <p14:xfrm>
                <a:off x="6023790" y="2970570"/>
                <a:ext cx="139320" cy="239040"/>
              </p14:xfrm>
            </p:contentPart>
          </mc:Choice>
          <mc:Fallback>
            <p:pic>
              <p:nvPicPr>
                <p:cNvPr id="33" name="墨迹 32">
                  <a:extLst>
                    <a:ext uri="{FF2B5EF4-FFF2-40B4-BE49-F238E27FC236}">
                      <a16:creationId xmlns:a16="http://schemas.microsoft.com/office/drawing/2014/main" id="{C9BD62A8-994B-4304-AB8E-FB8C41F26A7B}"/>
                    </a:ext>
                  </a:extLst>
                </p:cNvPr>
                <p:cNvPicPr/>
                <p:nvPr/>
              </p:nvPicPr>
              <p:blipFill>
                <a:blip r:embed="rId64"/>
                <a:stretch>
                  <a:fillRect/>
                </a:stretch>
              </p:blipFill>
              <p:spPr>
                <a:xfrm>
                  <a:off x="6005790" y="2952930"/>
                  <a:ext cx="174960" cy="27468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34" name="墨迹 33">
                  <a:extLst>
                    <a:ext uri="{FF2B5EF4-FFF2-40B4-BE49-F238E27FC236}">
                      <a16:creationId xmlns:a16="http://schemas.microsoft.com/office/drawing/2014/main" id="{544A5B1D-EAC7-4822-8EC9-E08D0B72F7EA}"/>
                    </a:ext>
                  </a:extLst>
                </p14:cNvPr>
                <p14:cNvContentPartPr/>
                <p14:nvPr/>
              </p14:nvContentPartPr>
              <p14:xfrm>
                <a:off x="6234750" y="3120330"/>
                <a:ext cx="20520" cy="69480"/>
              </p14:xfrm>
            </p:contentPart>
          </mc:Choice>
          <mc:Fallback>
            <p:pic>
              <p:nvPicPr>
                <p:cNvPr id="34" name="墨迹 33">
                  <a:extLst>
                    <a:ext uri="{FF2B5EF4-FFF2-40B4-BE49-F238E27FC236}">
                      <a16:creationId xmlns:a16="http://schemas.microsoft.com/office/drawing/2014/main" id="{544A5B1D-EAC7-4822-8EC9-E08D0B72F7EA}"/>
                    </a:ext>
                  </a:extLst>
                </p:cNvPr>
                <p:cNvPicPr/>
                <p:nvPr/>
              </p:nvPicPr>
              <p:blipFill>
                <a:blip r:embed="rId66"/>
                <a:stretch>
                  <a:fillRect/>
                </a:stretch>
              </p:blipFill>
              <p:spPr>
                <a:xfrm>
                  <a:off x="6217110" y="3102690"/>
                  <a:ext cx="5616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35" name="墨迹 34">
                  <a:extLst>
                    <a:ext uri="{FF2B5EF4-FFF2-40B4-BE49-F238E27FC236}">
                      <a16:creationId xmlns:a16="http://schemas.microsoft.com/office/drawing/2014/main" id="{466D339D-34CB-4B30-A0B2-05206496B590}"/>
                    </a:ext>
                  </a:extLst>
                </p14:cNvPr>
                <p14:cNvContentPartPr/>
                <p14:nvPr/>
              </p14:nvContentPartPr>
              <p14:xfrm>
                <a:off x="6436350" y="2816490"/>
                <a:ext cx="12240" cy="52560"/>
              </p14:xfrm>
            </p:contentPart>
          </mc:Choice>
          <mc:Fallback>
            <p:pic>
              <p:nvPicPr>
                <p:cNvPr id="35" name="墨迹 34">
                  <a:extLst>
                    <a:ext uri="{FF2B5EF4-FFF2-40B4-BE49-F238E27FC236}">
                      <a16:creationId xmlns:a16="http://schemas.microsoft.com/office/drawing/2014/main" id="{466D339D-34CB-4B30-A0B2-05206496B590}"/>
                    </a:ext>
                  </a:extLst>
                </p:cNvPr>
                <p:cNvPicPr/>
                <p:nvPr/>
              </p:nvPicPr>
              <p:blipFill>
                <a:blip r:embed="rId68"/>
                <a:stretch>
                  <a:fillRect/>
                </a:stretch>
              </p:blipFill>
              <p:spPr>
                <a:xfrm>
                  <a:off x="6418710" y="2798850"/>
                  <a:ext cx="4788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36" name="墨迹 35">
                  <a:extLst>
                    <a:ext uri="{FF2B5EF4-FFF2-40B4-BE49-F238E27FC236}">
                      <a16:creationId xmlns:a16="http://schemas.microsoft.com/office/drawing/2014/main" id="{F6B1C415-FD24-47A9-A94C-52BAF5A246C2}"/>
                    </a:ext>
                  </a:extLst>
                </p14:cNvPr>
                <p14:cNvContentPartPr/>
                <p14:nvPr/>
              </p14:nvContentPartPr>
              <p14:xfrm>
                <a:off x="6303510" y="2872290"/>
                <a:ext cx="282960" cy="70560"/>
              </p14:xfrm>
            </p:contentPart>
          </mc:Choice>
          <mc:Fallback>
            <p:pic>
              <p:nvPicPr>
                <p:cNvPr id="36" name="墨迹 35">
                  <a:extLst>
                    <a:ext uri="{FF2B5EF4-FFF2-40B4-BE49-F238E27FC236}">
                      <a16:creationId xmlns:a16="http://schemas.microsoft.com/office/drawing/2014/main" id="{F6B1C415-FD24-47A9-A94C-52BAF5A246C2}"/>
                    </a:ext>
                  </a:extLst>
                </p:cNvPr>
                <p:cNvPicPr/>
                <p:nvPr/>
              </p:nvPicPr>
              <p:blipFill>
                <a:blip r:embed="rId70"/>
                <a:stretch>
                  <a:fillRect/>
                </a:stretch>
              </p:blipFill>
              <p:spPr>
                <a:xfrm>
                  <a:off x="6285510" y="2854290"/>
                  <a:ext cx="31860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37" name="墨迹 36">
                  <a:extLst>
                    <a:ext uri="{FF2B5EF4-FFF2-40B4-BE49-F238E27FC236}">
                      <a16:creationId xmlns:a16="http://schemas.microsoft.com/office/drawing/2014/main" id="{4F59CF53-6457-4B8E-96AC-AF44063C7131}"/>
                    </a:ext>
                  </a:extLst>
                </p14:cNvPr>
                <p14:cNvContentPartPr/>
                <p14:nvPr/>
              </p14:nvContentPartPr>
              <p14:xfrm>
                <a:off x="6409710" y="2940690"/>
                <a:ext cx="137160" cy="90360"/>
              </p14:xfrm>
            </p:contentPart>
          </mc:Choice>
          <mc:Fallback>
            <p:pic>
              <p:nvPicPr>
                <p:cNvPr id="37" name="墨迹 36">
                  <a:extLst>
                    <a:ext uri="{FF2B5EF4-FFF2-40B4-BE49-F238E27FC236}">
                      <a16:creationId xmlns:a16="http://schemas.microsoft.com/office/drawing/2014/main" id="{4F59CF53-6457-4B8E-96AC-AF44063C7131}"/>
                    </a:ext>
                  </a:extLst>
                </p:cNvPr>
                <p:cNvPicPr/>
                <p:nvPr/>
              </p:nvPicPr>
              <p:blipFill>
                <a:blip r:embed="rId72"/>
                <a:stretch>
                  <a:fillRect/>
                </a:stretch>
              </p:blipFill>
              <p:spPr>
                <a:xfrm>
                  <a:off x="6392070" y="2923050"/>
                  <a:ext cx="1728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38" name="墨迹 37">
                  <a:extLst>
                    <a:ext uri="{FF2B5EF4-FFF2-40B4-BE49-F238E27FC236}">
                      <a16:creationId xmlns:a16="http://schemas.microsoft.com/office/drawing/2014/main" id="{35AFF08B-978D-46CF-8953-1B4A1ED225D2}"/>
                    </a:ext>
                  </a:extLst>
                </p14:cNvPr>
                <p14:cNvContentPartPr/>
                <p14:nvPr/>
              </p14:nvContentPartPr>
              <p14:xfrm>
                <a:off x="6364710" y="3067410"/>
                <a:ext cx="12240" cy="112680"/>
              </p14:xfrm>
            </p:contentPart>
          </mc:Choice>
          <mc:Fallback>
            <p:pic>
              <p:nvPicPr>
                <p:cNvPr id="38" name="墨迹 37">
                  <a:extLst>
                    <a:ext uri="{FF2B5EF4-FFF2-40B4-BE49-F238E27FC236}">
                      <a16:creationId xmlns:a16="http://schemas.microsoft.com/office/drawing/2014/main" id="{35AFF08B-978D-46CF-8953-1B4A1ED225D2}"/>
                    </a:ext>
                  </a:extLst>
                </p:cNvPr>
                <p:cNvPicPr/>
                <p:nvPr/>
              </p:nvPicPr>
              <p:blipFill>
                <a:blip r:embed="rId74"/>
                <a:stretch>
                  <a:fillRect/>
                </a:stretch>
              </p:blipFill>
              <p:spPr>
                <a:xfrm>
                  <a:off x="6347070" y="3049410"/>
                  <a:ext cx="4788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39" name="墨迹 38">
                  <a:extLst>
                    <a:ext uri="{FF2B5EF4-FFF2-40B4-BE49-F238E27FC236}">
                      <a16:creationId xmlns:a16="http://schemas.microsoft.com/office/drawing/2014/main" id="{E4412072-9588-4539-ADD7-F44BD1C87C8A}"/>
                    </a:ext>
                  </a:extLst>
                </p14:cNvPr>
                <p14:cNvContentPartPr/>
                <p14:nvPr/>
              </p14:nvContentPartPr>
              <p14:xfrm>
                <a:off x="6439230" y="2995050"/>
                <a:ext cx="209160" cy="254880"/>
              </p14:xfrm>
            </p:contentPart>
          </mc:Choice>
          <mc:Fallback>
            <p:pic>
              <p:nvPicPr>
                <p:cNvPr id="39" name="墨迹 38">
                  <a:extLst>
                    <a:ext uri="{FF2B5EF4-FFF2-40B4-BE49-F238E27FC236}">
                      <a16:creationId xmlns:a16="http://schemas.microsoft.com/office/drawing/2014/main" id="{E4412072-9588-4539-ADD7-F44BD1C87C8A}"/>
                    </a:ext>
                  </a:extLst>
                </p:cNvPr>
                <p:cNvPicPr/>
                <p:nvPr/>
              </p:nvPicPr>
              <p:blipFill>
                <a:blip r:embed="rId76"/>
                <a:stretch>
                  <a:fillRect/>
                </a:stretch>
              </p:blipFill>
              <p:spPr>
                <a:xfrm>
                  <a:off x="6421590" y="2977410"/>
                  <a:ext cx="244800" cy="29052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40" name="墨迹 39">
                  <a:extLst>
                    <a:ext uri="{FF2B5EF4-FFF2-40B4-BE49-F238E27FC236}">
                      <a16:creationId xmlns:a16="http://schemas.microsoft.com/office/drawing/2014/main" id="{70A9BCDD-D34D-4493-9A1F-5D416B6D8E14}"/>
                    </a:ext>
                  </a:extLst>
                </p14:cNvPr>
                <p14:cNvContentPartPr/>
                <p14:nvPr/>
              </p14:nvContentPartPr>
              <p14:xfrm>
                <a:off x="6455790" y="3076050"/>
                <a:ext cx="156600" cy="113400"/>
              </p14:xfrm>
            </p:contentPart>
          </mc:Choice>
          <mc:Fallback>
            <p:pic>
              <p:nvPicPr>
                <p:cNvPr id="40" name="墨迹 39">
                  <a:extLst>
                    <a:ext uri="{FF2B5EF4-FFF2-40B4-BE49-F238E27FC236}">
                      <a16:creationId xmlns:a16="http://schemas.microsoft.com/office/drawing/2014/main" id="{70A9BCDD-D34D-4493-9A1F-5D416B6D8E14}"/>
                    </a:ext>
                  </a:extLst>
                </p:cNvPr>
                <p:cNvPicPr/>
                <p:nvPr/>
              </p:nvPicPr>
              <p:blipFill>
                <a:blip r:embed="rId78"/>
                <a:stretch>
                  <a:fillRect/>
                </a:stretch>
              </p:blipFill>
              <p:spPr>
                <a:xfrm>
                  <a:off x="6438150" y="3058410"/>
                  <a:ext cx="19224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41" name="墨迹 40">
                  <a:extLst>
                    <a:ext uri="{FF2B5EF4-FFF2-40B4-BE49-F238E27FC236}">
                      <a16:creationId xmlns:a16="http://schemas.microsoft.com/office/drawing/2014/main" id="{0DA9A46D-FCD9-4B76-A012-A4BDF59C6CF2}"/>
                    </a:ext>
                  </a:extLst>
                </p14:cNvPr>
                <p14:cNvContentPartPr/>
                <p14:nvPr/>
              </p14:nvContentPartPr>
              <p14:xfrm>
                <a:off x="6785190" y="2914770"/>
                <a:ext cx="135000" cy="33480"/>
              </p14:xfrm>
            </p:contentPart>
          </mc:Choice>
          <mc:Fallback>
            <p:pic>
              <p:nvPicPr>
                <p:cNvPr id="41" name="墨迹 40">
                  <a:extLst>
                    <a:ext uri="{FF2B5EF4-FFF2-40B4-BE49-F238E27FC236}">
                      <a16:creationId xmlns:a16="http://schemas.microsoft.com/office/drawing/2014/main" id="{0DA9A46D-FCD9-4B76-A012-A4BDF59C6CF2}"/>
                    </a:ext>
                  </a:extLst>
                </p:cNvPr>
                <p:cNvPicPr/>
                <p:nvPr/>
              </p:nvPicPr>
              <p:blipFill>
                <a:blip r:embed="rId80"/>
                <a:stretch>
                  <a:fillRect/>
                </a:stretch>
              </p:blipFill>
              <p:spPr>
                <a:xfrm>
                  <a:off x="6767550" y="2896770"/>
                  <a:ext cx="17064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42" name="墨迹 41">
                  <a:extLst>
                    <a:ext uri="{FF2B5EF4-FFF2-40B4-BE49-F238E27FC236}">
                      <a16:creationId xmlns:a16="http://schemas.microsoft.com/office/drawing/2014/main" id="{B281FF0E-B60C-4A6B-8E2C-C747FBBE0AF2}"/>
                    </a:ext>
                  </a:extLst>
                </p14:cNvPr>
                <p14:cNvContentPartPr/>
                <p14:nvPr/>
              </p14:nvContentPartPr>
              <p14:xfrm>
                <a:off x="6782670" y="2979210"/>
                <a:ext cx="126720" cy="28080"/>
              </p14:xfrm>
            </p:contentPart>
          </mc:Choice>
          <mc:Fallback>
            <p:pic>
              <p:nvPicPr>
                <p:cNvPr id="42" name="墨迹 41">
                  <a:extLst>
                    <a:ext uri="{FF2B5EF4-FFF2-40B4-BE49-F238E27FC236}">
                      <a16:creationId xmlns:a16="http://schemas.microsoft.com/office/drawing/2014/main" id="{B281FF0E-B60C-4A6B-8E2C-C747FBBE0AF2}"/>
                    </a:ext>
                  </a:extLst>
                </p:cNvPr>
                <p:cNvPicPr/>
                <p:nvPr/>
              </p:nvPicPr>
              <p:blipFill>
                <a:blip r:embed="rId82"/>
                <a:stretch>
                  <a:fillRect/>
                </a:stretch>
              </p:blipFill>
              <p:spPr>
                <a:xfrm>
                  <a:off x="6765030" y="2961210"/>
                  <a:ext cx="16236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43" name="墨迹 42">
                  <a:extLst>
                    <a:ext uri="{FF2B5EF4-FFF2-40B4-BE49-F238E27FC236}">
                      <a16:creationId xmlns:a16="http://schemas.microsoft.com/office/drawing/2014/main" id="{DBF7F7BF-639B-4B23-85F4-E0033EBB975A}"/>
                    </a:ext>
                  </a:extLst>
                </p14:cNvPr>
                <p14:cNvContentPartPr/>
                <p14:nvPr/>
              </p14:nvContentPartPr>
              <p14:xfrm>
                <a:off x="6731550" y="3041850"/>
                <a:ext cx="240840" cy="37440"/>
              </p14:xfrm>
            </p:contentPart>
          </mc:Choice>
          <mc:Fallback>
            <p:pic>
              <p:nvPicPr>
                <p:cNvPr id="43" name="墨迹 42">
                  <a:extLst>
                    <a:ext uri="{FF2B5EF4-FFF2-40B4-BE49-F238E27FC236}">
                      <a16:creationId xmlns:a16="http://schemas.microsoft.com/office/drawing/2014/main" id="{DBF7F7BF-639B-4B23-85F4-E0033EBB975A}"/>
                    </a:ext>
                  </a:extLst>
                </p:cNvPr>
                <p:cNvPicPr/>
                <p:nvPr/>
              </p:nvPicPr>
              <p:blipFill>
                <a:blip r:embed="rId84"/>
                <a:stretch>
                  <a:fillRect/>
                </a:stretch>
              </p:blipFill>
              <p:spPr>
                <a:xfrm>
                  <a:off x="6713550" y="3023850"/>
                  <a:ext cx="27648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44" name="墨迹 43">
                  <a:extLst>
                    <a:ext uri="{FF2B5EF4-FFF2-40B4-BE49-F238E27FC236}">
                      <a16:creationId xmlns:a16="http://schemas.microsoft.com/office/drawing/2014/main" id="{D7CD6397-7D07-4876-B9DE-543C8DA2E8CB}"/>
                    </a:ext>
                  </a:extLst>
                </p14:cNvPr>
                <p14:cNvContentPartPr/>
                <p14:nvPr/>
              </p14:nvContentPartPr>
              <p14:xfrm>
                <a:off x="6851430" y="2833050"/>
                <a:ext cx="32760" cy="434520"/>
              </p14:xfrm>
            </p:contentPart>
          </mc:Choice>
          <mc:Fallback>
            <p:pic>
              <p:nvPicPr>
                <p:cNvPr id="44" name="墨迹 43">
                  <a:extLst>
                    <a:ext uri="{FF2B5EF4-FFF2-40B4-BE49-F238E27FC236}">
                      <a16:creationId xmlns:a16="http://schemas.microsoft.com/office/drawing/2014/main" id="{D7CD6397-7D07-4876-B9DE-543C8DA2E8CB}"/>
                    </a:ext>
                  </a:extLst>
                </p:cNvPr>
                <p:cNvPicPr/>
                <p:nvPr/>
              </p:nvPicPr>
              <p:blipFill>
                <a:blip r:embed="rId86"/>
                <a:stretch>
                  <a:fillRect/>
                </a:stretch>
              </p:blipFill>
              <p:spPr>
                <a:xfrm>
                  <a:off x="6833790" y="2815410"/>
                  <a:ext cx="68400" cy="47016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45" name="墨迹 44">
                  <a:extLst>
                    <a:ext uri="{FF2B5EF4-FFF2-40B4-BE49-F238E27FC236}">
                      <a16:creationId xmlns:a16="http://schemas.microsoft.com/office/drawing/2014/main" id="{98E0B9C4-0216-4077-BF56-A1994837FE3A}"/>
                    </a:ext>
                  </a:extLst>
                </p14:cNvPr>
                <p14:cNvContentPartPr/>
                <p14:nvPr/>
              </p14:nvContentPartPr>
              <p14:xfrm>
                <a:off x="7070670" y="2763210"/>
                <a:ext cx="160560" cy="156600"/>
              </p14:xfrm>
            </p:contentPart>
          </mc:Choice>
          <mc:Fallback>
            <p:pic>
              <p:nvPicPr>
                <p:cNvPr id="45" name="墨迹 44">
                  <a:extLst>
                    <a:ext uri="{FF2B5EF4-FFF2-40B4-BE49-F238E27FC236}">
                      <a16:creationId xmlns:a16="http://schemas.microsoft.com/office/drawing/2014/main" id="{98E0B9C4-0216-4077-BF56-A1994837FE3A}"/>
                    </a:ext>
                  </a:extLst>
                </p:cNvPr>
                <p:cNvPicPr/>
                <p:nvPr/>
              </p:nvPicPr>
              <p:blipFill>
                <a:blip r:embed="rId88"/>
                <a:stretch>
                  <a:fillRect/>
                </a:stretch>
              </p:blipFill>
              <p:spPr>
                <a:xfrm>
                  <a:off x="7053030" y="2745570"/>
                  <a:ext cx="19620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46" name="墨迹 45">
                  <a:extLst>
                    <a:ext uri="{FF2B5EF4-FFF2-40B4-BE49-F238E27FC236}">
                      <a16:creationId xmlns:a16="http://schemas.microsoft.com/office/drawing/2014/main" id="{7D4C3559-EBE2-4AD6-B537-008B47022C84}"/>
                    </a:ext>
                  </a:extLst>
                </p14:cNvPr>
                <p14:cNvContentPartPr/>
                <p14:nvPr/>
              </p14:nvContentPartPr>
              <p14:xfrm>
                <a:off x="6997590" y="2951850"/>
                <a:ext cx="128520" cy="334080"/>
              </p14:xfrm>
            </p:contentPart>
          </mc:Choice>
          <mc:Fallback>
            <p:pic>
              <p:nvPicPr>
                <p:cNvPr id="46" name="墨迹 45">
                  <a:extLst>
                    <a:ext uri="{FF2B5EF4-FFF2-40B4-BE49-F238E27FC236}">
                      <a16:creationId xmlns:a16="http://schemas.microsoft.com/office/drawing/2014/main" id="{7D4C3559-EBE2-4AD6-B537-008B47022C84}"/>
                    </a:ext>
                  </a:extLst>
                </p:cNvPr>
                <p:cNvPicPr/>
                <p:nvPr/>
              </p:nvPicPr>
              <p:blipFill>
                <a:blip r:embed="rId90"/>
                <a:stretch>
                  <a:fillRect/>
                </a:stretch>
              </p:blipFill>
              <p:spPr>
                <a:xfrm>
                  <a:off x="6979950" y="2934210"/>
                  <a:ext cx="164160" cy="36972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47" name="墨迹 46">
                  <a:extLst>
                    <a:ext uri="{FF2B5EF4-FFF2-40B4-BE49-F238E27FC236}">
                      <a16:creationId xmlns:a16="http://schemas.microsoft.com/office/drawing/2014/main" id="{1C6626F3-CF78-41EC-A720-681CE58C50EC}"/>
                    </a:ext>
                  </a:extLst>
                </p14:cNvPr>
                <p14:cNvContentPartPr/>
                <p14:nvPr/>
              </p14:nvContentPartPr>
              <p14:xfrm>
                <a:off x="7121070" y="2950770"/>
                <a:ext cx="123840" cy="58320"/>
              </p14:xfrm>
            </p:contentPart>
          </mc:Choice>
          <mc:Fallback>
            <p:pic>
              <p:nvPicPr>
                <p:cNvPr id="47" name="墨迹 46">
                  <a:extLst>
                    <a:ext uri="{FF2B5EF4-FFF2-40B4-BE49-F238E27FC236}">
                      <a16:creationId xmlns:a16="http://schemas.microsoft.com/office/drawing/2014/main" id="{1C6626F3-CF78-41EC-A720-681CE58C50EC}"/>
                    </a:ext>
                  </a:extLst>
                </p:cNvPr>
                <p:cNvPicPr/>
                <p:nvPr/>
              </p:nvPicPr>
              <p:blipFill>
                <a:blip r:embed="rId92"/>
                <a:stretch>
                  <a:fillRect/>
                </a:stretch>
              </p:blipFill>
              <p:spPr>
                <a:xfrm>
                  <a:off x="7103070" y="2933130"/>
                  <a:ext cx="15948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48" name="墨迹 47">
                  <a:extLst>
                    <a:ext uri="{FF2B5EF4-FFF2-40B4-BE49-F238E27FC236}">
                      <a16:creationId xmlns:a16="http://schemas.microsoft.com/office/drawing/2014/main" id="{1444C4C8-0F1F-4AAD-BBE2-7AEA5D7192CE}"/>
                    </a:ext>
                  </a:extLst>
                </p14:cNvPr>
                <p14:cNvContentPartPr/>
                <p14:nvPr/>
              </p14:nvContentPartPr>
              <p14:xfrm>
                <a:off x="7181550" y="2940330"/>
                <a:ext cx="82440" cy="100800"/>
              </p14:xfrm>
            </p:contentPart>
          </mc:Choice>
          <mc:Fallback>
            <p:pic>
              <p:nvPicPr>
                <p:cNvPr id="48" name="墨迹 47">
                  <a:extLst>
                    <a:ext uri="{FF2B5EF4-FFF2-40B4-BE49-F238E27FC236}">
                      <a16:creationId xmlns:a16="http://schemas.microsoft.com/office/drawing/2014/main" id="{1444C4C8-0F1F-4AAD-BBE2-7AEA5D7192CE}"/>
                    </a:ext>
                  </a:extLst>
                </p:cNvPr>
                <p:cNvPicPr/>
                <p:nvPr/>
              </p:nvPicPr>
              <p:blipFill>
                <a:blip r:embed="rId94"/>
                <a:stretch>
                  <a:fillRect/>
                </a:stretch>
              </p:blipFill>
              <p:spPr>
                <a:xfrm>
                  <a:off x="7163550" y="2922330"/>
                  <a:ext cx="11808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49" name="墨迹 48">
                  <a:extLst>
                    <a:ext uri="{FF2B5EF4-FFF2-40B4-BE49-F238E27FC236}">
                      <a16:creationId xmlns:a16="http://schemas.microsoft.com/office/drawing/2014/main" id="{8F6372C3-0A50-4F53-BB4A-C6F6A1FA07E4}"/>
                    </a:ext>
                  </a:extLst>
                </p14:cNvPr>
                <p14:cNvContentPartPr/>
                <p14:nvPr/>
              </p14:nvContentPartPr>
              <p14:xfrm>
                <a:off x="7161750" y="3090450"/>
                <a:ext cx="73080" cy="133200"/>
              </p14:xfrm>
            </p:contentPart>
          </mc:Choice>
          <mc:Fallback>
            <p:pic>
              <p:nvPicPr>
                <p:cNvPr id="49" name="墨迹 48">
                  <a:extLst>
                    <a:ext uri="{FF2B5EF4-FFF2-40B4-BE49-F238E27FC236}">
                      <a16:creationId xmlns:a16="http://schemas.microsoft.com/office/drawing/2014/main" id="{8F6372C3-0A50-4F53-BB4A-C6F6A1FA07E4}"/>
                    </a:ext>
                  </a:extLst>
                </p:cNvPr>
                <p:cNvPicPr/>
                <p:nvPr/>
              </p:nvPicPr>
              <p:blipFill>
                <a:blip r:embed="rId96"/>
                <a:stretch>
                  <a:fillRect/>
                </a:stretch>
              </p:blipFill>
              <p:spPr>
                <a:xfrm>
                  <a:off x="7143750" y="3072450"/>
                  <a:ext cx="10872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0" name="墨迹 49">
                  <a:extLst>
                    <a:ext uri="{FF2B5EF4-FFF2-40B4-BE49-F238E27FC236}">
                      <a16:creationId xmlns:a16="http://schemas.microsoft.com/office/drawing/2014/main" id="{04C46223-F81F-46FD-A4E0-3751D4BB2641}"/>
                    </a:ext>
                  </a:extLst>
                </p14:cNvPr>
                <p14:cNvContentPartPr/>
                <p14:nvPr/>
              </p14:nvContentPartPr>
              <p14:xfrm>
                <a:off x="7176510" y="3149490"/>
                <a:ext cx="178920" cy="105480"/>
              </p14:xfrm>
            </p:contentPart>
          </mc:Choice>
          <mc:Fallback>
            <p:pic>
              <p:nvPicPr>
                <p:cNvPr id="50" name="墨迹 49">
                  <a:extLst>
                    <a:ext uri="{FF2B5EF4-FFF2-40B4-BE49-F238E27FC236}">
                      <a16:creationId xmlns:a16="http://schemas.microsoft.com/office/drawing/2014/main" id="{04C46223-F81F-46FD-A4E0-3751D4BB2641}"/>
                    </a:ext>
                  </a:extLst>
                </p:cNvPr>
                <p:cNvPicPr/>
                <p:nvPr/>
              </p:nvPicPr>
              <p:blipFill>
                <a:blip r:embed="rId98"/>
                <a:stretch>
                  <a:fillRect/>
                </a:stretch>
              </p:blipFill>
              <p:spPr>
                <a:xfrm>
                  <a:off x="7158870" y="3131850"/>
                  <a:ext cx="21456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51" name="墨迹 50">
                  <a:extLst>
                    <a:ext uri="{FF2B5EF4-FFF2-40B4-BE49-F238E27FC236}">
                      <a16:creationId xmlns:a16="http://schemas.microsoft.com/office/drawing/2014/main" id="{203B42B8-418F-469D-A522-1CD607DD3679}"/>
                    </a:ext>
                  </a:extLst>
                </p14:cNvPr>
                <p14:cNvContentPartPr/>
                <p14:nvPr/>
              </p14:nvContentPartPr>
              <p14:xfrm>
                <a:off x="7475670" y="2843490"/>
                <a:ext cx="180000" cy="121320"/>
              </p14:xfrm>
            </p:contentPart>
          </mc:Choice>
          <mc:Fallback>
            <p:pic>
              <p:nvPicPr>
                <p:cNvPr id="51" name="墨迹 50">
                  <a:extLst>
                    <a:ext uri="{FF2B5EF4-FFF2-40B4-BE49-F238E27FC236}">
                      <a16:creationId xmlns:a16="http://schemas.microsoft.com/office/drawing/2014/main" id="{203B42B8-418F-469D-A522-1CD607DD3679}"/>
                    </a:ext>
                  </a:extLst>
                </p:cNvPr>
                <p:cNvPicPr/>
                <p:nvPr/>
              </p:nvPicPr>
              <p:blipFill>
                <a:blip r:embed="rId100"/>
                <a:stretch>
                  <a:fillRect/>
                </a:stretch>
              </p:blipFill>
              <p:spPr>
                <a:xfrm>
                  <a:off x="7458030" y="2825490"/>
                  <a:ext cx="21564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52" name="墨迹 51">
                  <a:extLst>
                    <a:ext uri="{FF2B5EF4-FFF2-40B4-BE49-F238E27FC236}">
                      <a16:creationId xmlns:a16="http://schemas.microsoft.com/office/drawing/2014/main" id="{0AA9D3DF-B9E0-4D3F-AAB2-5A4B9BCD2EF8}"/>
                    </a:ext>
                  </a:extLst>
                </p14:cNvPr>
                <p14:cNvContentPartPr/>
                <p14:nvPr/>
              </p14:nvContentPartPr>
              <p14:xfrm>
                <a:off x="7539030" y="2910450"/>
                <a:ext cx="105120" cy="55800"/>
              </p14:xfrm>
            </p:contentPart>
          </mc:Choice>
          <mc:Fallback>
            <p:pic>
              <p:nvPicPr>
                <p:cNvPr id="52" name="墨迹 51">
                  <a:extLst>
                    <a:ext uri="{FF2B5EF4-FFF2-40B4-BE49-F238E27FC236}">
                      <a16:creationId xmlns:a16="http://schemas.microsoft.com/office/drawing/2014/main" id="{0AA9D3DF-B9E0-4D3F-AAB2-5A4B9BCD2EF8}"/>
                    </a:ext>
                  </a:extLst>
                </p:cNvPr>
                <p:cNvPicPr/>
                <p:nvPr/>
              </p:nvPicPr>
              <p:blipFill>
                <a:blip r:embed="rId102"/>
                <a:stretch>
                  <a:fillRect/>
                </a:stretch>
              </p:blipFill>
              <p:spPr>
                <a:xfrm>
                  <a:off x="7521030" y="2892450"/>
                  <a:ext cx="14076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53" name="墨迹 52">
                  <a:extLst>
                    <a:ext uri="{FF2B5EF4-FFF2-40B4-BE49-F238E27FC236}">
                      <a16:creationId xmlns:a16="http://schemas.microsoft.com/office/drawing/2014/main" id="{1EEB2431-6DE9-4C47-8B31-089DC4931A6A}"/>
                    </a:ext>
                  </a:extLst>
                </p14:cNvPr>
                <p14:cNvContentPartPr/>
                <p14:nvPr/>
              </p14:nvContentPartPr>
              <p14:xfrm>
                <a:off x="7398270" y="2920170"/>
                <a:ext cx="105480" cy="181440"/>
              </p14:xfrm>
            </p:contentPart>
          </mc:Choice>
          <mc:Fallback>
            <p:pic>
              <p:nvPicPr>
                <p:cNvPr id="53" name="墨迹 52">
                  <a:extLst>
                    <a:ext uri="{FF2B5EF4-FFF2-40B4-BE49-F238E27FC236}">
                      <a16:creationId xmlns:a16="http://schemas.microsoft.com/office/drawing/2014/main" id="{1EEB2431-6DE9-4C47-8B31-089DC4931A6A}"/>
                    </a:ext>
                  </a:extLst>
                </p:cNvPr>
                <p:cNvPicPr/>
                <p:nvPr/>
              </p:nvPicPr>
              <p:blipFill>
                <a:blip r:embed="rId104"/>
                <a:stretch>
                  <a:fillRect/>
                </a:stretch>
              </p:blipFill>
              <p:spPr>
                <a:xfrm>
                  <a:off x="7380630" y="2902170"/>
                  <a:ext cx="14112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54" name="墨迹 53">
                  <a:extLst>
                    <a:ext uri="{FF2B5EF4-FFF2-40B4-BE49-F238E27FC236}">
                      <a16:creationId xmlns:a16="http://schemas.microsoft.com/office/drawing/2014/main" id="{7E70A3EC-547D-4B58-AE52-BFB0AD619E11}"/>
                    </a:ext>
                  </a:extLst>
                </p14:cNvPr>
                <p14:cNvContentPartPr/>
                <p14:nvPr/>
              </p14:nvContentPartPr>
              <p14:xfrm>
                <a:off x="7426710" y="2982090"/>
                <a:ext cx="294120" cy="45360"/>
              </p14:xfrm>
            </p:contentPart>
          </mc:Choice>
          <mc:Fallback>
            <p:pic>
              <p:nvPicPr>
                <p:cNvPr id="54" name="墨迹 53">
                  <a:extLst>
                    <a:ext uri="{FF2B5EF4-FFF2-40B4-BE49-F238E27FC236}">
                      <a16:creationId xmlns:a16="http://schemas.microsoft.com/office/drawing/2014/main" id="{7E70A3EC-547D-4B58-AE52-BFB0AD619E11}"/>
                    </a:ext>
                  </a:extLst>
                </p:cNvPr>
                <p:cNvPicPr/>
                <p:nvPr/>
              </p:nvPicPr>
              <p:blipFill>
                <a:blip r:embed="rId106"/>
                <a:stretch>
                  <a:fillRect/>
                </a:stretch>
              </p:blipFill>
              <p:spPr>
                <a:xfrm>
                  <a:off x="7408710" y="2964450"/>
                  <a:ext cx="32976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55" name="墨迹 54">
                  <a:extLst>
                    <a:ext uri="{FF2B5EF4-FFF2-40B4-BE49-F238E27FC236}">
                      <a16:creationId xmlns:a16="http://schemas.microsoft.com/office/drawing/2014/main" id="{CF5D28CF-FBA1-4F9A-9F93-8778E496AE5B}"/>
                    </a:ext>
                  </a:extLst>
                </p14:cNvPr>
                <p14:cNvContentPartPr/>
                <p14:nvPr/>
              </p14:nvContentPartPr>
              <p14:xfrm>
                <a:off x="7502310" y="3058410"/>
                <a:ext cx="180720" cy="100800"/>
              </p14:xfrm>
            </p:contentPart>
          </mc:Choice>
          <mc:Fallback>
            <p:pic>
              <p:nvPicPr>
                <p:cNvPr id="55" name="墨迹 54">
                  <a:extLst>
                    <a:ext uri="{FF2B5EF4-FFF2-40B4-BE49-F238E27FC236}">
                      <a16:creationId xmlns:a16="http://schemas.microsoft.com/office/drawing/2014/main" id="{CF5D28CF-FBA1-4F9A-9F93-8778E496AE5B}"/>
                    </a:ext>
                  </a:extLst>
                </p:cNvPr>
                <p:cNvPicPr/>
                <p:nvPr/>
              </p:nvPicPr>
              <p:blipFill>
                <a:blip r:embed="rId108"/>
                <a:stretch>
                  <a:fillRect/>
                </a:stretch>
              </p:blipFill>
              <p:spPr>
                <a:xfrm>
                  <a:off x="7484670" y="3040410"/>
                  <a:ext cx="21636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56" name="墨迹 55">
                  <a:extLst>
                    <a:ext uri="{FF2B5EF4-FFF2-40B4-BE49-F238E27FC236}">
                      <a16:creationId xmlns:a16="http://schemas.microsoft.com/office/drawing/2014/main" id="{151C73A5-54A1-4281-906D-913AEBB6C19E}"/>
                    </a:ext>
                  </a:extLst>
                </p14:cNvPr>
                <p14:cNvContentPartPr/>
                <p14:nvPr/>
              </p14:nvContentPartPr>
              <p14:xfrm>
                <a:off x="7577190" y="3035730"/>
                <a:ext cx="141120" cy="194760"/>
              </p14:xfrm>
            </p:contentPart>
          </mc:Choice>
          <mc:Fallback>
            <p:pic>
              <p:nvPicPr>
                <p:cNvPr id="56" name="墨迹 55">
                  <a:extLst>
                    <a:ext uri="{FF2B5EF4-FFF2-40B4-BE49-F238E27FC236}">
                      <a16:creationId xmlns:a16="http://schemas.microsoft.com/office/drawing/2014/main" id="{151C73A5-54A1-4281-906D-913AEBB6C19E}"/>
                    </a:ext>
                  </a:extLst>
                </p:cNvPr>
                <p:cNvPicPr/>
                <p:nvPr/>
              </p:nvPicPr>
              <p:blipFill>
                <a:blip r:embed="rId110"/>
                <a:stretch>
                  <a:fillRect/>
                </a:stretch>
              </p:blipFill>
              <p:spPr>
                <a:xfrm>
                  <a:off x="7559550" y="3017730"/>
                  <a:ext cx="176760" cy="23040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57" name="墨迹 56">
                  <a:extLst>
                    <a:ext uri="{FF2B5EF4-FFF2-40B4-BE49-F238E27FC236}">
                      <a16:creationId xmlns:a16="http://schemas.microsoft.com/office/drawing/2014/main" id="{399F9639-54DA-4B08-8781-03EEA29ED9DB}"/>
                    </a:ext>
                  </a:extLst>
                </p14:cNvPr>
                <p14:cNvContentPartPr/>
                <p14:nvPr/>
              </p14:nvContentPartPr>
              <p14:xfrm>
                <a:off x="7833870" y="2905050"/>
                <a:ext cx="116640" cy="276840"/>
              </p14:xfrm>
            </p:contentPart>
          </mc:Choice>
          <mc:Fallback>
            <p:pic>
              <p:nvPicPr>
                <p:cNvPr id="57" name="墨迹 56">
                  <a:extLst>
                    <a:ext uri="{FF2B5EF4-FFF2-40B4-BE49-F238E27FC236}">
                      <a16:creationId xmlns:a16="http://schemas.microsoft.com/office/drawing/2014/main" id="{399F9639-54DA-4B08-8781-03EEA29ED9DB}"/>
                    </a:ext>
                  </a:extLst>
                </p:cNvPr>
                <p:cNvPicPr/>
                <p:nvPr/>
              </p:nvPicPr>
              <p:blipFill>
                <a:blip r:embed="rId112"/>
                <a:stretch>
                  <a:fillRect/>
                </a:stretch>
              </p:blipFill>
              <p:spPr>
                <a:xfrm>
                  <a:off x="7815870" y="2887410"/>
                  <a:ext cx="152280" cy="31248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58" name="墨迹 57">
                  <a:extLst>
                    <a:ext uri="{FF2B5EF4-FFF2-40B4-BE49-F238E27FC236}">
                      <a16:creationId xmlns:a16="http://schemas.microsoft.com/office/drawing/2014/main" id="{41A7FC62-E4BA-41FF-8F37-EB4CE76DDEA4}"/>
                    </a:ext>
                  </a:extLst>
                </p14:cNvPr>
                <p14:cNvContentPartPr/>
                <p14:nvPr/>
              </p14:nvContentPartPr>
              <p14:xfrm>
                <a:off x="7951590" y="2936370"/>
                <a:ext cx="194040" cy="307440"/>
              </p14:xfrm>
            </p:contentPart>
          </mc:Choice>
          <mc:Fallback>
            <p:pic>
              <p:nvPicPr>
                <p:cNvPr id="58" name="墨迹 57">
                  <a:extLst>
                    <a:ext uri="{FF2B5EF4-FFF2-40B4-BE49-F238E27FC236}">
                      <a16:creationId xmlns:a16="http://schemas.microsoft.com/office/drawing/2014/main" id="{41A7FC62-E4BA-41FF-8F37-EB4CE76DDEA4}"/>
                    </a:ext>
                  </a:extLst>
                </p:cNvPr>
                <p:cNvPicPr/>
                <p:nvPr/>
              </p:nvPicPr>
              <p:blipFill>
                <a:blip r:embed="rId114"/>
                <a:stretch>
                  <a:fillRect/>
                </a:stretch>
              </p:blipFill>
              <p:spPr>
                <a:xfrm>
                  <a:off x="7933950" y="2918370"/>
                  <a:ext cx="229680" cy="34308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59" name="墨迹 58">
                  <a:extLst>
                    <a:ext uri="{FF2B5EF4-FFF2-40B4-BE49-F238E27FC236}">
                      <a16:creationId xmlns:a16="http://schemas.microsoft.com/office/drawing/2014/main" id="{423716CA-CEC5-49B9-86D1-B3C745D1BF9E}"/>
                    </a:ext>
                  </a:extLst>
                </p14:cNvPr>
                <p14:cNvContentPartPr/>
                <p14:nvPr/>
              </p14:nvContentPartPr>
              <p14:xfrm>
                <a:off x="7935030" y="3109890"/>
                <a:ext cx="163080" cy="18720"/>
              </p14:xfrm>
            </p:contentPart>
          </mc:Choice>
          <mc:Fallback>
            <p:pic>
              <p:nvPicPr>
                <p:cNvPr id="59" name="墨迹 58">
                  <a:extLst>
                    <a:ext uri="{FF2B5EF4-FFF2-40B4-BE49-F238E27FC236}">
                      <a16:creationId xmlns:a16="http://schemas.microsoft.com/office/drawing/2014/main" id="{423716CA-CEC5-49B9-86D1-B3C745D1BF9E}"/>
                    </a:ext>
                  </a:extLst>
                </p:cNvPr>
                <p:cNvPicPr/>
                <p:nvPr/>
              </p:nvPicPr>
              <p:blipFill>
                <a:blip r:embed="rId116"/>
                <a:stretch>
                  <a:fillRect/>
                </a:stretch>
              </p:blipFill>
              <p:spPr>
                <a:xfrm>
                  <a:off x="7917390" y="3091890"/>
                  <a:ext cx="19872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60" name="墨迹 59">
                  <a:extLst>
                    <a:ext uri="{FF2B5EF4-FFF2-40B4-BE49-F238E27FC236}">
                      <a16:creationId xmlns:a16="http://schemas.microsoft.com/office/drawing/2014/main" id="{2A94FEA3-C764-455A-AC9E-A53A9AB2C270}"/>
                    </a:ext>
                  </a:extLst>
                </p14:cNvPr>
                <p14:cNvContentPartPr/>
                <p14:nvPr/>
              </p14:nvContentPartPr>
              <p14:xfrm>
                <a:off x="7941150" y="3209250"/>
                <a:ext cx="148320" cy="15120"/>
              </p14:xfrm>
            </p:contentPart>
          </mc:Choice>
          <mc:Fallback>
            <p:pic>
              <p:nvPicPr>
                <p:cNvPr id="60" name="墨迹 59">
                  <a:extLst>
                    <a:ext uri="{FF2B5EF4-FFF2-40B4-BE49-F238E27FC236}">
                      <a16:creationId xmlns:a16="http://schemas.microsoft.com/office/drawing/2014/main" id="{2A94FEA3-C764-455A-AC9E-A53A9AB2C270}"/>
                    </a:ext>
                  </a:extLst>
                </p:cNvPr>
                <p:cNvPicPr/>
                <p:nvPr/>
              </p:nvPicPr>
              <p:blipFill>
                <a:blip r:embed="rId118"/>
                <a:stretch>
                  <a:fillRect/>
                </a:stretch>
              </p:blipFill>
              <p:spPr>
                <a:xfrm>
                  <a:off x="7923150" y="3191250"/>
                  <a:ext cx="183960" cy="50760"/>
                </a:xfrm>
                <a:prstGeom prst="rect">
                  <a:avLst/>
                </a:prstGeom>
              </p:spPr>
            </p:pic>
          </mc:Fallback>
        </mc:AlternateContent>
      </p:grpSp>
      <p:grpSp>
        <p:nvGrpSpPr>
          <p:cNvPr id="23552" name="组合 23551">
            <a:extLst>
              <a:ext uri="{FF2B5EF4-FFF2-40B4-BE49-F238E27FC236}">
                <a16:creationId xmlns:a16="http://schemas.microsoft.com/office/drawing/2014/main" id="{61444788-160B-4919-952A-39A23024E8E1}"/>
              </a:ext>
            </a:extLst>
          </p:cNvPr>
          <p:cNvGrpSpPr/>
          <p:nvPr/>
        </p:nvGrpSpPr>
        <p:grpSpPr>
          <a:xfrm>
            <a:off x="5073750" y="2852490"/>
            <a:ext cx="100440" cy="404280"/>
            <a:chOff x="5073750" y="2852490"/>
            <a:chExt cx="100440" cy="404280"/>
          </a:xfrm>
        </p:grpSpPr>
        <mc:AlternateContent xmlns:mc="http://schemas.openxmlformats.org/markup-compatibility/2006">
          <mc:Choice xmlns:p14="http://schemas.microsoft.com/office/powerpoint/2010/main" Requires="p14">
            <p:contentPart p14:bwMode="auto" r:id="rId119">
              <p14:nvContentPartPr>
                <p14:cNvPr id="62" name="墨迹 61">
                  <a:extLst>
                    <a:ext uri="{FF2B5EF4-FFF2-40B4-BE49-F238E27FC236}">
                      <a16:creationId xmlns:a16="http://schemas.microsoft.com/office/drawing/2014/main" id="{42DBC604-2B39-4392-9A3D-45ACA968F521}"/>
                    </a:ext>
                  </a:extLst>
                </p14:cNvPr>
                <p14:cNvContentPartPr/>
                <p14:nvPr/>
              </p14:nvContentPartPr>
              <p14:xfrm>
                <a:off x="5073750" y="2852490"/>
                <a:ext cx="72360" cy="404280"/>
              </p14:xfrm>
            </p:contentPart>
          </mc:Choice>
          <mc:Fallback>
            <p:pic>
              <p:nvPicPr>
                <p:cNvPr id="62" name="墨迹 61">
                  <a:extLst>
                    <a:ext uri="{FF2B5EF4-FFF2-40B4-BE49-F238E27FC236}">
                      <a16:creationId xmlns:a16="http://schemas.microsoft.com/office/drawing/2014/main" id="{42DBC604-2B39-4392-9A3D-45ACA968F521}"/>
                    </a:ext>
                  </a:extLst>
                </p:cNvPr>
                <p:cNvPicPr/>
                <p:nvPr/>
              </p:nvPicPr>
              <p:blipFill>
                <a:blip r:embed="rId120"/>
                <a:stretch>
                  <a:fillRect/>
                </a:stretch>
              </p:blipFill>
              <p:spPr>
                <a:xfrm>
                  <a:off x="5055750" y="2834850"/>
                  <a:ext cx="108000" cy="43992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63" name="墨迹 62">
                  <a:extLst>
                    <a:ext uri="{FF2B5EF4-FFF2-40B4-BE49-F238E27FC236}">
                      <a16:creationId xmlns:a16="http://schemas.microsoft.com/office/drawing/2014/main" id="{A0220E54-283E-4EE8-B4C9-ADA99671FB3E}"/>
                    </a:ext>
                  </a:extLst>
                </p14:cNvPr>
                <p14:cNvContentPartPr/>
                <p14:nvPr/>
              </p14:nvContentPartPr>
              <p14:xfrm>
                <a:off x="5168070" y="3204930"/>
                <a:ext cx="6120" cy="1440"/>
              </p14:xfrm>
            </p:contentPart>
          </mc:Choice>
          <mc:Fallback>
            <p:pic>
              <p:nvPicPr>
                <p:cNvPr id="63" name="墨迹 62">
                  <a:extLst>
                    <a:ext uri="{FF2B5EF4-FFF2-40B4-BE49-F238E27FC236}">
                      <a16:creationId xmlns:a16="http://schemas.microsoft.com/office/drawing/2014/main" id="{A0220E54-283E-4EE8-B4C9-ADA99671FB3E}"/>
                    </a:ext>
                  </a:extLst>
                </p:cNvPr>
                <p:cNvPicPr/>
                <p:nvPr/>
              </p:nvPicPr>
              <p:blipFill>
                <a:blip r:embed="rId122"/>
                <a:stretch>
                  <a:fillRect/>
                </a:stretch>
              </p:blipFill>
              <p:spPr>
                <a:xfrm>
                  <a:off x="5150430" y="3187290"/>
                  <a:ext cx="41760" cy="37080"/>
                </a:xfrm>
                <a:prstGeom prst="rect">
                  <a:avLst/>
                </a:prstGeom>
              </p:spPr>
            </p:pic>
          </mc:Fallback>
        </mc:AlternateContent>
      </p:grpSp>
      <p:grpSp>
        <p:nvGrpSpPr>
          <p:cNvPr id="23556" name="组合 23555">
            <a:extLst>
              <a:ext uri="{FF2B5EF4-FFF2-40B4-BE49-F238E27FC236}">
                <a16:creationId xmlns:a16="http://schemas.microsoft.com/office/drawing/2014/main" id="{1BD3014E-1B8A-418B-91ED-E54B501E3EC9}"/>
              </a:ext>
            </a:extLst>
          </p:cNvPr>
          <p:cNvGrpSpPr/>
          <p:nvPr/>
        </p:nvGrpSpPr>
        <p:grpSpPr>
          <a:xfrm>
            <a:off x="1476990" y="5061450"/>
            <a:ext cx="305640" cy="232200"/>
            <a:chOff x="1476990" y="5061450"/>
            <a:chExt cx="305640" cy="232200"/>
          </a:xfrm>
        </p:grpSpPr>
        <mc:AlternateContent xmlns:mc="http://schemas.openxmlformats.org/markup-compatibility/2006">
          <mc:Choice xmlns:p14="http://schemas.microsoft.com/office/powerpoint/2010/main" Requires="p14">
            <p:contentPart p14:bwMode="auto" r:id="rId123">
              <p14:nvContentPartPr>
                <p14:cNvPr id="23554" name="墨迹 23553">
                  <a:extLst>
                    <a:ext uri="{FF2B5EF4-FFF2-40B4-BE49-F238E27FC236}">
                      <a16:creationId xmlns:a16="http://schemas.microsoft.com/office/drawing/2014/main" id="{662AA23D-C60C-466A-B588-BF9666B99EE2}"/>
                    </a:ext>
                  </a:extLst>
                </p14:cNvPr>
                <p14:cNvContentPartPr/>
                <p14:nvPr/>
              </p14:nvContentPartPr>
              <p14:xfrm>
                <a:off x="1476990" y="5061450"/>
                <a:ext cx="223920" cy="232200"/>
              </p14:xfrm>
            </p:contentPart>
          </mc:Choice>
          <mc:Fallback>
            <p:pic>
              <p:nvPicPr>
                <p:cNvPr id="23554" name="墨迹 23553">
                  <a:extLst>
                    <a:ext uri="{FF2B5EF4-FFF2-40B4-BE49-F238E27FC236}">
                      <a16:creationId xmlns:a16="http://schemas.microsoft.com/office/drawing/2014/main" id="{662AA23D-C60C-466A-B588-BF9666B99EE2}"/>
                    </a:ext>
                  </a:extLst>
                </p:cNvPr>
                <p:cNvPicPr/>
                <p:nvPr/>
              </p:nvPicPr>
              <p:blipFill>
                <a:blip r:embed="rId124"/>
                <a:stretch>
                  <a:fillRect/>
                </a:stretch>
              </p:blipFill>
              <p:spPr>
                <a:xfrm>
                  <a:off x="1458990" y="5043810"/>
                  <a:ext cx="259560" cy="26784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23555" name="墨迹 23554">
                  <a:extLst>
                    <a:ext uri="{FF2B5EF4-FFF2-40B4-BE49-F238E27FC236}">
                      <a16:creationId xmlns:a16="http://schemas.microsoft.com/office/drawing/2014/main" id="{2483D553-0BA1-4247-A2CA-30FDEE7D9C3F}"/>
                    </a:ext>
                  </a:extLst>
                </p14:cNvPr>
                <p14:cNvContentPartPr/>
                <p14:nvPr/>
              </p14:nvContentPartPr>
              <p14:xfrm>
                <a:off x="1770390" y="5214450"/>
                <a:ext cx="12240" cy="5040"/>
              </p14:xfrm>
            </p:contentPart>
          </mc:Choice>
          <mc:Fallback>
            <p:pic>
              <p:nvPicPr>
                <p:cNvPr id="23555" name="墨迹 23554">
                  <a:extLst>
                    <a:ext uri="{FF2B5EF4-FFF2-40B4-BE49-F238E27FC236}">
                      <a16:creationId xmlns:a16="http://schemas.microsoft.com/office/drawing/2014/main" id="{2483D553-0BA1-4247-A2CA-30FDEE7D9C3F}"/>
                    </a:ext>
                  </a:extLst>
                </p:cNvPr>
                <p:cNvPicPr/>
                <p:nvPr/>
              </p:nvPicPr>
              <p:blipFill>
                <a:blip r:embed="rId126"/>
                <a:stretch>
                  <a:fillRect/>
                </a:stretch>
              </p:blipFill>
              <p:spPr>
                <a:xfrm>
                  <a:off x="1752390" y="5196810"/>
                  <a:ext cx="47880" cy="40680"/>
                </a:xfrm>
                <a:prstGeom prst="rect">
                  <a:avLst/>
                </a:prstGeom>
              </p:spPr>
            </p:pic>
          </mc:Fallback>
        </mc:AlternateContent>
      </p:grpSp>
      <p:grpSp>
        <p:nvGrpSpPr>
          <p:cNvPr id="23590" name="组合 23589">
            <a:extLst>
              <a:ext uri="{FF2B5EF4-FFF2-40B4-BE49-F238E27FC236}">
                <a16:creationId xmlns:a16="http://schemas.microsoft.com/office/drawing/2014/main" id="{84E2BC69-B554-4DC0-98CA-81D65A77C032}"/>
              </a:ext>
            </a:extLst>
          </p:cNvPr>
          <p:cNvGrpSpPr/>
          <p:nvPr/>
        </p:nvGrpSpPr>
        <p:grpSpPr>
          <a:xfrm>
            <a:off x="1457190" y="5660130"/>
            <a:ext cx="264960" cy="366480"/>
            <a:chOff x="1457190" y="5660130"/>
            <a:chExt cx="264960" cy="366480"/>
          </a:xfrm>
        </p:grpSpPr>
        <mc:AlternateContent xmlns:mc="http://schemas.openxmlformats.org/markup-compatibility/2006">
          <mc:Choice xmlns:p14="http://schemas.microsoft.com/office/powerpoint/2010/main" Requires="p14">
            <p:contentPart p14:bwMode="auto" r:id="rId127">
              <p14:nvContentPartPr>
                <p14:cNvPr id="23588" name="墨迹 23587">
                  <a:extLst>
                    <a:ext uri="{FF2B5EF4-FFF2-40B4-BE49-F238E27FC236}">
                      <a16:creationId xmlns:a16="http://schemas.microsoft.com/office/drawing/2014/main" id="{BB359703-2CF6-4DBF-BE0C-004D40688750}"/>
                    </a:ext>
                  </a:extLst>
                </p14:cNvPr>
                <p14:cNvContentPartPr/>
                <p14:nvPr/>
              </p14:nvContentPartPr>
              <p14:xfrm>
                <a:off x="1457190" y="5660130"/>
                <a:ext cx="124200" cy="366480"/>
              </p14:xfrm>
            </p:contentPart>
          </mc:Choice>
          <mc:Fallback>
            <p:pic>
              <p:nvPicPr>
                <p:cNvPr id="23588" name="墨迹 23587">
                  <a:extLst>
                    <a:ext uri="{FF2B5EF4-FFF2-40B4-BE49-F238E27FC236}">
                      <a16:creationId xmlns:a16="http://schemas.microsoft.com/office/drawing/2014/main" id="{BB359703-2CF6-4DBF-BE0C-004D40688750}"/>
                    </a:ext>
                  </a:extLst>
                </p:cNvPr>
                <p:cNvPicPr/>
                <p:nvPr/>
              </p:nvPicPr>
              <p:blipFill>
                <a:blip r:embed="rId128"/>
                <a:stretch>
                  <a:fillRect/>
                </a:stretch>
              </p:blipFill>
              <p:spPr>
                <a:xfrm>
                  <a:off x="1439190" y="5642490"/>
                  <a:ext cx="159840" cy="40212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23589" name="墨迹 23588">
                  <a:extLst>
                    <a:ext uri="{FF2B5EF4-FFF2-40B4-BE49-F238E27FC236}">
                      <a16:creationId xmlns:a16="http://schemas.microsoft.com/office/drawing/2014/main" id="{DED0C2ED-DD62-4394-AC52-DA5A4A905705}"/>
                    </a:ext>
                  </a:extLst>
                </p14:cNvPr>
                <p14:cNvContentPartPr/>
                <p14:nvPr/>
              </p14:nvContentPartPr>
              <p14:xfrm>
                <a:off x="1691190" y="5899890"/>
                <a:ext cx="30960" cy="14400"/>
              </p14:xfrm>
            </p:contentPart>
          </mc:Choice>
          <mc:Fallback>
            <p:pic>
              <p:nvPicPr>
                <p:cNvPr id="23589" name="墨迹 23588">
                  <a:extLst>
                    <a:ext uri="{FF2B5EF4-FFF2-40B4-BE49-F238E27FC236}">
                      <a16:creationId xmlns:a16="http://schemas.microsoft.com/office/drawing/2014/main" id="{DED0C2ED-DD62-4394-AC52-DA5A4A905705}"/>
                    </a:ext>
                  </a:extLst>
                </p:cNvPr>
                <p:cNvPicPr/>
                <p:nvPr/>
              </p:nvPicPr>
              <p:blipFill>
                <a:blip r:embed="rId130"/>
                <a:stretch>
                  <a:fillRect/>
                </a:stretch>
              </p:blipFill>
              <p:spPr>
                <a:xfrm>
                  <a:off x="1673190" y="5881890"/>
                  <a:ext cx="66600" cy="50040"/>
                </a:xfrm>
                <a:prstGeom prst="rect">
                  <a:avLst/>
                </a:prstGeom>
              </p:spPr>
            </p:pic>
          </mc:Fallback>
        </mc:AlternateContent>
      </p:grpSp>
      <p:grpSp>
        <p:nvGrpSpPr>
          <p:cNvPr id="23642" name="组合 23641">
            <a:extLst>
              <a:ext uri="{FF2B5EF4-FFF2-40B4-BE49-F238E27FC236}">
                <a16:creationId xmlns:a16="http://schemas.microsoft.com/office/drawing/2014/main" id="{C566A22C-C9B0-4A9D-B5FD-01A2B6424AB5}"/>
              </a:ext>
            </a:extLst>
          </p:cNvPr>
          <p:cNvGrpSpPr/>
          <p:nvPr/>
        </p:nvGrpSpPr>
        <p:grpSpPr>
          <a:xfrm>
            <a:off x="1996470" y="4756890"/>
            <a:ext cx="4437000" cy="1314000"/>
            <a:chOff x="1996470" y="4756890"/>
            <a:chExt cx="4437000" cy="1314000"/>
          </a:xfrm>
        </p:grpSpPr>
        <mc:AlternateContent xmlns:mc="http://schemas.openxmlformats.org/markup-compatibility/2006">
          <mc:Choice xmlns:p14="http://schemas.microsoft.com/office/powerpoint/2010/main" Requires="p14">
            <p:contentPart p14:bwMode="auto" r:id="rId131">
              <p14:nvContentPartPr>
                <p14:cNvPr id="23557" name="墨迹 23556">
                  <a:extLst>
                    <a:ext uri="{FF2B5EF4-FFF2-40B4-BE49-F238E27FC236}">
                      <a16:creationId xmlns:a16="http://schemas.microsoft.com/office/drawing/2014/main" id="{C650502C-9A4B-4227-ABF2-E25F8F1BB2ED}"/>
                    </a:ext>
                  </a:extLst>
                </p14:cNvPr>
                <p14:cNvContentPartPr/>
                <p14:nvPr/>
              </p14:nvContentPartPr>
              <p14:xfrm>
                <a:off x="2007630" y="4940850"/>
                <a:ext cx="67680" cy="172800"/>
              </p14:xfrm>
            </p:contentPart>
          </mc:Choice>
          <mc:Fallback>
            <p:pic>
              <p:nvPicPr>
                <p:cNvPr id="23557" name="墨迹 23556">
                  <a:extLst>
                    <a:ext uri="{FF2B5EF4-FFF2-40B4-BE49-F238E27FC236}">
                      <a16:creationId xmlns:a16="http://schemas.microsoft.com/office/drawing/2014/main" id="{C650502C-9A4B-4227-ABF2-E25F8F1BB2ED}"/>
                    </a:ext>
                  </a:extLst>
                </p:cNvPr>
                <p:cNvPicPr/>
                <p:nvPr/>
              </p:nvPicPr>
              <p:blipFill>
                <a:blip r:embed="rId132"/>
                <a:stretch>
                  <a:fillRect/>
                </a:stretch>
              </p:blipFill>
              <p:spPr>
                <a:xfrm>
                  <a:off x="1989630" y="4922850"/>
                  <a:ext cx="10332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23558" name="墨迹 23557">
                  <a:extLst>
                    <a:ext uri="{FF2B5EF4-FFF2-40B4-BE49-F238E27FC236}">
                      <a16:creationId xmlns:a16="http://schemas.microsoft.com/office/drawing/2014/main" id="{E7B17A02-B9D8-4AD5-AB9E-25E8696B6190}"/>
                    </a:ext>
                  </a:extLst>
                </p14:cNvPr>
                <p14:cNvContentPartPr/>
                <p14:nvPr/>
              </p14:nvContentPartPr>
              <p14:xfrm>
                <a:off x="2132910" y="4883610"/>
                <a:ext cx="155160" cy="52920"/>
              </p14:xfrm>
            </p:contentPart>
          </mc:Choice>
          <mc:Fallback>
            <p:pic>
              <p:nvPicPr>
                <p:cNvPr id="23558" name="墨迹 23557">
                  <a:extLst>
                    <a:ext uri="{FF2B5EF4-FFF2-40B4-BE49-F238E27FC236}">
                      <a16:creationId xmlns:a16="http://schemas.microsoft.com/office/drawing/2014/main" id="{E7B17A02-B9D8-4AD5-AB9E-25E8696B6190}"/>
                    </a:ext>
                  </a:extLst>
                </p:cNvPr>
                <p:cNvPicPr/>
                <p:nvPr/>
              </p:nvPicPr>
              <p:blipFill>
                <a:blip r:embed="rId134"/>
                <a:stretch>
                  <a:fillRect/>
                </a:stretch>
              </p:blipFill>
              <p:spPr>
                <a:xfrm>
                  <a:off x="2114910" y="4865610"/>
                  <a:ext cx="19080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23559" name="墨迹 23558">
                  <a:extLst>
                    <a:ext uri="{FF2B5EF4-FFF2-40B4-BE49-F238E27FC236}">
                      <a16:creationId xmlns:a16="http://schemas.microsoft.com/office/drawing/2014/main" id="{5A17032C-E5F2-48CC-84AF-95998C16BBD5}"/>
                    </a:ext>
                  </a:extLst>
                </p14:cNvPr>
                <p14:cNvContentPartPr/>
                <p14:nvPr/>
              </p14:nvContentPartPr>
              <p14:xfrm>
                <a:off x="2086110" y="5014650"/>
                <a:ext cx="40680" cy="276480"/>
              </p14:xfrm>
            </p:contentPart>
          </mc:Choice>
          <mc:Fallback>
            <p:pic>
              <p:nvPicPr>
                <p:cNvPr id="23559" name="墨迹 23558">
                  <a:extLst>
                    <a:ext uri="{FF2B5EF4-FFF2-40B4-BE49-F238E27FC236}">
                      <a16:creationId xmlns:a16="http://schemas.microsoft.com/office/drawing/2014/main" id="{5A17032C-E5F2-48CC-84AF-95998C16BBD5}"/>
                    </a:ext>
                  </a:extLst>
                </p:cNvPr>
                <p:cNvPicPr/>
                <p:nvPr/>
              </p:nvPicPr>
              <p:blipFill>
                <a:blip r:embed="rId136"/>
                <a:stretch>
                  <a:fillRect/>
                </a:stretch>
              </p:blipFill>
              <p:spPr>
                <a:xfrm>
                  <a:off x="2068110" y="4997010"/>
                  <a:ext cx="76320" cy="31212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23560" name="墨迹 23559">
                  <a:extLst>
                    <a:ext uri="{FF2B5EF4-FFF2-40B4-BE49-F238E27FC236}">
                      <a16:creationId xmlns:a16="http://schemas.microsoft.com/office/drawing/2014/main" id="{02E77D64-2774-4628-80FE-02E429D34BE1}"/>
                    </a:ext>
                  </a:extLst>
                </p14:cNvPr>
                <p14:cNvContentPartPr/>
                <p14:nvPr/>
              </p14:nvContentPartPr>
              <p14:xfrm>
                <a:off x="2204910" y="5028330"/>
                <a:ext cx="83880" cy="18720"/>
              </p14:xfrm>
            </p:contentPart>
          </mc:Choice>
          <mc:Fallback>
            <p:pic>
              <p:nvPicPr>
                <p:cNvPr id="23560" name="墨迹 23559">
                  <a:extLst>
                    <a:ext uri="{FF2B5EF4-FFF2-40B4-BE49-F238E27FC236}">
                      <a16:creationId xmlns:a16="http://schemas.microsoft.com/office/drawing/2014/main" id="{02E77D64-2774-4628-80FE-02E429D34BE1}"/>
                    </a:ext>
                  </a:extLst>
                </p:cNvPr>
                <p:cNvPicPr/>
                <p:nvPr/>
              </p:nvPicPr>
              <p:blipFill>
                <a:blip r:embed="rId138"/>
                <a:stretch>
                  <a:fillRect/>
                </a:stretch>
              </p:blipFill>
              <p:spPr>
                <a:xfrm>
                  <a:off x="2187270" y="5010330"/>
                  <a:ext cx="11952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23561" name="墨迹 23560">
                  <a:extLst>
                    <a:ext uri="{FF2B5EF4-FFF2-40B4-BE49-F238E27FC236}">
                      <a16:creationId xmlns:a16="http://schemas.microsoft.com/office/drawing/2014/main" id="{68E34F7C-F726-4815-BB0E-C8F5AC7C737F}"/>
                    </a:ext>
                  </a:extLst>
                </p14:cNvPr>
                <p14:cNvContentPartPr/>
                <p14:nvPr/>
              </p14:nvContentPartPr>
              <p14:xfrm>
                <a:off x="2187270" y="5076930"/>
                <a:ext cx="73440" cy="100080"/>
              </p14:xfrm>
            </p:contentPart>
          </mc:Choice>
          <mc:Fallback>
            <p:pic>
              <p:nvPicPr>
                <p:cNvPr id="23561" name="墨迹 23560">
                  <a:extLst>
                    <a:ext uri="{FF2B5EF4-FFF2-40B4-BE49-F238E27FC236}">
                      <a16:creationId xmlns:a16="http://schemas.microsoft.com/office/drawing/2014/main" id="{68E34F7C-F726-4815-BB0E-C8F5AC7C737F}"/>
                    </a:ext>
                  </a:extLst>
                </p:cNvPr>
                <p:cNvPicPr/>
                <p:nvPr/>
              </p:nvPicPr>
              <p:blipFill>
                <a:blip r:embed="rId140"/>
                <a:stretch>
                  <a:fillRect/>
                </a:stretch>
              </p:blipFill>
              <p:spPr>
                <a:xfrm>
                  <a:off x="2169630" y="5058930"/>
                  <a:ext cx="10908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23562" name="墨迹 23561">
                  <a:extLst>
                    <a:ext uri="{FF2B5EF4-FFF2-40B4-BE49-F238E27FC236}">
                      <a16:creationId xmlns:a16="http://schemas.microsoft.com/office/drawing/2014/main" id="{9DABD410-F75F-44E1-A468-F985C6C66168}"/>
                    </a:ext>
                  </a:extLst>
                </p14:cNvPr>
                <p14:cNvContentPartPr/>
                <p14:nvPr/>
              </p14:nvContentPartPr>
              <p14:xfrm>
                <a:off x="2240550" y="4856250"/>
                <a:ext cx="152280" cy="399240"/>
              </p14:xfrm>
            </p:contentPart>
          </mc:Choice>
          <mc:Fallback>
            <p:pic>
              <p:nvPicPr>
                <p:cNvPr id="23562" name="墨迹 23561">
                  <a:extLst>
                    <a:ext uri="{FF2B5EF4-FFF2-40B4-BE49-F238E27FC236}">
                      <a16:creationId xmlns:a16="http://schemas.microsoft.com/office/drawing/2014/main" id="{9DABD410-F75F-44E1-A468-F985C6C66168}"/>
                    </a:ext>
                  </a:extLst>
                </p:cNvPr>
                <p:cNvPicPr/>
                <p:nvPr/>
              </p:nvPicPr>
              <p:blipFill>
                <a:blip r:embed="rId142"/>
                <a:stretch>
                  <a:fillRect/>
                </a:stretch>
              </p:blipFill>
              <p:spPr>
                <a:xfrm>
                  <a:off x="2222550" y="4838610"/>
                  <a:ext cx="187920" cy="43488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23563" name="墨迹 23562">
                  <a:extLst>
                    <a:ext uri="{FF2B5EF4-FFF2-40B4-BE49-F238E27FC236}">
                      <a16:creationId xmlns:a16="http://schemas.microsoft.com/office/drawing/2014/main" id="{00128470-2C4C-4973-80CC-AC1FB0E35E30}"/>
                    </a:ext>
                  </a:extLst>
                </p14:cNvPr>
                <p14:cNvContentPartPr/>
                <p14:nvPr/>
              </p14:nvContentPartPr>
              <p14:xfrm>
                <a:off x="2250270" y="4756890"/>
                <a:ext cx="141480" cy="533160"/>
              </p14:xfrm>
            </p:contentPart>
          </mc:Choice>
          <mc:Fallback>
            <p:pic>
              <p:nvPicPr>
                <p:cNvPr id="23563" name="墨迹 23562">
                  <a:extLst>
                    <a:ext uri="{FF2B5EF4-FFF2-40B4-BE49-F238E27FC236}">
                      <a16:creationId xmlns:a16="http://schemas.microsoft.com/office/drawing/2014/main" id="{00128470-2C4C-4973-80CC-AC1FB0E35E30}"/>
                    </a:ext>
                  </a:extLst>
                </p:cNvPr>
                <p:cNvPicPr/>
                <p:nvPr/>
              </p:nvPicPr>
              <p:blipFill>
                <a:blip r:embed="rId144"/>
                <a:stretch>
                  <a:fillRect/>
                </a:stretch>
              </p:blipFill>
              <p:spPr>
                <a:xfrm>
                  <a:off x="2232270" y="4739250"/>
                  <a:ext cx="177120" cy="56880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23564" name="墨迹 23563">
                  <a:extLst>
                    <a:ext uri="{FF2B5EF4-FFF2-40B4-BE49-F238E27FC236}">
                      <a16:creationId xmlns:a16="http://schemas.microsoft.com/office/drawing/2014/main" id="{ACE79FF3-106E-4E98-B40A-22F557CC1417}"/>
                    </a:ext>
                  </a:extLst>
                </p14:cNvPr>
                <p14:cNvContentPartPr/>
                <p14:nvPr/>
              </p14:nvContentPartPr>
              <p14:xfrm>
                <a:off x="2521350" y="4855530"/>
                <a:ext cx="67680" cy="198360"/>
              </p14:xfrm>
            </p:contentPart>
          </mc:Choice>
          <mc:Fallback>
            <p:pic>
              <p:nvPicPr>
                <p:cNvPr id="23564" name="墨迹 23563">
                  <a:extLst>
                    <a:ext uri="{FF2B5EF4-FFF2-40B4-BE49-F238E27FC236}">
                      <a16:creationId xmlns:a16="http://schemas.microsoft.com/office/drawing/2014/main" id="{ACE79FF3-106E-4E98-B40A-22F557CC1417}"/>
                    </a:ext>
                  </a:extLst>
                </p:cNvPr>
                <p:cNvPicPr/>
                <p:nvPr/>
              </p:nvPicPr>
              <p:blipFill>
                <a:blip r:embed="rId146"/>
                <a:stretch>
                  <a:fillRect/>
                </a:stretch>
              </p:blipFill>
              <p:spPr>
                <a:xfrm>
                  <a:off x="2503350" y="4837890"/>
                  <a:ext cx="10332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23565" name="墨迹 23564">
                  <a:extLst>
                    <a:ext uri="{FF2B5EF4-FFF2-40B4-BE49-F238E27FC236}">
                      <a16:creationId xmlns:a16="http://schemas.microsoft.com/office/drawing/2014/main" id="{6BCD24A3-63FA-41DB-BA9B-E9EEFD6A763F}"/>
                    </a:ext>
                  </a:extLst>
                </p14:cNvPr>
                <p14:cNvContentPartPr/>
                <p14:nvPr/>
              </p14:nvContentPartPr>
              <p14:xfrm>
                <a:off x="2606310" y="4964610"/>
                <a:ext cx="108000" cy="18000"/>
              </p14:xfrm>
            </p:contentPart>
          </mc:Choice>
          <mc:Fallback>
            <p:pic>
              <p:nvPicPr>
                <p:cNvPr id="23565" name="墨迹 23564">
                  <a:extLst>
                    <a:ext uri="{FF2B5EF4-FFF2-40B4-BE49-F238E27FC236}">
                      <a16:creationId xmlns:a16="http://schemas.microsoft.com/office/drawing/2014/main" id="{6BCD24A3-63FA-41DB-BA9B-E9EEFD6A763F}"/>
                    </a:ext>
                  </a:extLst>
                </p:cNvPr>
                <p:cNvPicPr/>
                <p:nvPr/>
              </p:nvPicPr>
              <p:blipFill>
                <a:blip r:embed="rId148"/>
                <a:stretch>
                  <a:fillRect/>
                </a:stretch>
              </p:blipFill>
              <p:spPr>
                <a:xfrm>
                  <a:off x="2588670" y="4946610"/>
                  <a:ext cx="14364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23566" name="墨迹 23565">
                  <a:extLst>
                    <a:ext uri="{FF2B5EF4-FFF2-40B4-BE49-F238E27FC236}">
                      <a16:creationId xmlns:a16="http://schemas.microsoft.com/office/drawing/2014/main" id="{7C0CBDAC-5F40-463C-8B95-C3408A6120FF}"/>
                    </a:ext>
                  </a:extLst>
                </p14:cNvPr>
                <p14:cNvContentPartPr/>
                <p14:nvPr/>
              </p14:nvContentPartPr>
              <p14:xfrm>
                <a:off x="2468070" y="4988010"/>
                <a:ext cx="211320" cy="313560"/>
              </p14:xfrm>
            </p:contentPart>
          </mc:Choice>
          <mc:Fallback>
            <p:pic>
              <p:nvPicPr>
                <p:cNvPr id="23566" name="墨迹 23565">
                  <a:extLst>
                    <a:ext uri="{FF2B5EF4-FFF2-40B4-BE49-F238E27FC236}">
                      <a16:creationId xmlns:a16="http://schemas.microsoft.com/office/drawing/2014/main" id="{7C0CBDAC-5F40-463C-8B95-C3408A6120FF}"/>
                    </a:ext>
                  </a:extLst>
                </p:cNvPr>
                <p:cNvPicPr/>
                <p:nvPr/>
              </p:nvPicPr>
              <p:blipFill>
                <a:blip r:embed="rId150"/>
                <a:stretch>
                  <a:fillRect/>
                </a:stretch>
              </p:blipFill>
              <p:spPr>
                <a:xfrm>
                  <a:off x="2450430" y="4970370"/>
                  <a:ext cx="246960" cy="34920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23567" name="墨迹 23566">
                  <a:extLst>
                    <a:ext uri="{FF2B5EF4-FFF2-40B4-BE49-F238E27FC236}">
                      <a16:creationId xmlns:a16="http://schemas.microsoft.com/office/drawing/2014/main" id="{0406A996-3510-4492-8C92-6429AE958D7C}"/>
                    </a:ext>
                  </a:extLst>
                </p14:cNvPr>
                <p14:cNvContentPartPr/>
                <p14:nvPr/>
              </p14:nvContentPartPr>
              <p14:xfrm>
                <a:off x="2820510" y="4801170"/>
                <a:ext cx="216360" cy="198000"/>
              </p14:xfrm>
            </p:contentPart>
          </mc:Choice>
          <mc:Fallback>
            <p:pic>
              <p:nvPicPr>
                <p:cNvPr id="23567" name="墨迹 23566">
                  <a:extLst>
                    <a:ext uri="{FF2B5EF4-FFF2-40B4-BE49-F238E27FC236}">
                      <a16:creationId xmlns:a16="http://schemas.microsoft.com/office/drawing/2014/main" id="{0406A996-3510-4492-8C92-6429AE958D7C}"/>
                    </a:ext>
                  </a:extLst>
                </p:cNvPr>
                <p:cNvPicPr/>
                <p:nvPr/>
              </p:nvPicPr>
              <p:blipFill>
                <a:blip r:embed="rId152"/>
                <a:stretch>
                  <a:fillRect/>
                </a:stretch>
              </p:blipFill>
              <p:spPr>
                <a:xfrm>
                  <a:off x="2802870" y="4783170"/>
                  <a:ext cx="25200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23568" name="墨迹 23567">
                  <a:extLst>
                    <a:ext uri="{FF2B5EF4-FFF2-40B4-BE49-F238E27FC236}">
                      <a16:creationId xmlns:a16="http://schemas.microsoft.com/office/drawing/2014/main" id="{5B07777F-900E-4DCD-AFAB-845B5EA4C6A7}"/>
                    </a:ext>
                  </a:extLst>
                </p14:cNvPr>
                <p14:cNvContentPartPr/>
                <p14:nvPr/>
              </p14:nvContentPartPr>
              <p14:xfrm>
                <a:off x="2940030" y="4928250"/>
                <a:ext cx="107640" cy="97200"/>
              </p14:xfrm>
            </p:contentPart>
          </mc:Choice>
          <mc:Fallback>
            <p:pic>
              <p:nvPicPr>
                <p:cNvPr id="23568" name="墨迹 23567">
                  <a:extLst>
                    <a:ext uri="{FF2B5EF4-FFF2-40B4-BE49-F238E27FC236}">
                      <a16:creationId xmlns:a16="http://schemas.microsoft.com/office/drawing/2014/main" id="{5B07777F-900E-4DCD-AFAB-845B5EA4C6A7}"/>
                    </a:ext>
                  </a:extLst>
                </p:cNvPr>
                <p:cNvPicPr/>
                <p:nvPr/>
              </p:nvPicPr>
              <p:blipFill>
                <a:blip r:embed="rId154"/>
                <a:stretch>
                  <a:fillRect/>
                </a:stretch>
              </p:blipFill>
              <p:spPr>
                <a:xfrm>
                  <a:off x="2922390" y="4910610"/>
                  <a:ext cx="14328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23569" name="墨迹 23568">
                  <a:extLst>
                    <a:ext uri="{FF2B5EF4-FFF2-40B4-BE49-F238E27FC236}">
                      <a16:creationId xmlns:a16="http://schemas.microsoft.com/office/drawing/2014/main" id="{B476E703-A55D-4DC0-ABAB-A140A904C379}"/>
                    </a:ext>
                  </a:extLst>
                </p14:cNvPr>
                <p14:cNvContentPartPr/>
                <p14:nvPr/>
              </p14:nvContentPartPr>
              <p14:xfrm>
                <a:off x="2798550" y="4962810"/>
                <a:ext cx="43560" cy="201960"/>
              </p14:xfrm>
            </p:contentPart>
          </mc:Choice>
          <mc:Fallback>
            <p:pic>
              <p:nvPicPr>
                <p:cNvPr id="23569" name="墨迹 23568">
                  <a:extLst>
                    <a:ext uri="{FF2B5EF4-FFF2-40B4-BE49-F238E27FC236}">
                      <a16:creationId xmlns:a16="http://schemas.microsoft.com/office/drawing/2014/main" id="{B476E703-A55D-4DC0-ABAB-A140A904C379}"/>
                    </a:ext>
                  </a:extLst>
                </p:cNvPr>
                <p:cNvPicPr/>
                <p:nvPr/>
              </p:nvPicPr>
              <p:blipFill>
                <a:blip r:embed="rId156"/>
                <a:stretch>
                  <a:fillRect/>
                </a:stretch>
              </p:blipFill>
              <p:spPr>
                <a:xfrm>
                  <a:off x="2780550" y="4944810"/>
                  <a:ext cx="7920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23570" name="墨迹 23569">
                  <a:extLst>
                    <a:ext uri="{FF2B5EF4-FFF2-40B4-BE49-F238E27FC236}">
                      <a16:creationId xmlns:a16="http://schemas.microsoft.com/office/drawing/2014/main" id="{E265795B-6A18-45D9-84BA-98A8A8420ABB}"/>
                    </a:ext>
                  </a:extLst>
                </p14:cNvPr>
                <p14:cNvContentPartPr/>
                <p14:nvPr/>
              </p14:nvContentPartPr>
              <p14:xfrm>
                <a:off x="2876670" y="5031930"/>
                <a:ext cx="252360" cy="43560"/>
              </p14:xfrm>
            </p:contentPart>
          </mc:Choice>
          <mc:Fallback>
            <p:pic>
              <p:nvPicPr>
                <p:cNvPr id="23570" name="墨迹 23569">
                  <a:extLst>
                    <a:ext uri="{FF2B5EF4-FFF2-40B4-BE49-F238E27FC236}">
                      <a16:creationId xmlns:a16="http://schemas.microsoft.com/office/drawing/2014/main" id="{E265795B-6A18-45D9-84BA-98A8A8420ABB}"/>
                    </a:ext>
                  </a:extLst>
                </p:cNvPr>
                <p:cNvPicPr/>
                <p:nvPr/>
              </p:nvPicPr>
              <p:blipFill>
                <a:blip r:embed="rId158"/>
                <a:stretch>
                  <a:fillRect/>
                </a:stretch>
              </p:blipFill>
              <p:spPr>
                <a:xfrm>
                  <a:off x="2858670" y="5013930"/>
                  <a:ext cx="28800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23571" name="墨迹 23570">
                  <a:extLst>
                    <a:ext uri="{FF2B5EF4-FFF2-40B4-BE49-F238E27FC236}">
                      <a16:creationId xmlns:a16="http://schemas.microsoft.com/office/drawing/2014/main" id="{CF3DD0C8-464C-4C9C-A340-7BC5983E1B77}"/>
                    </a:ext>
                  </a:extLst>
                </p14:cNvPr>
                <p14:cNvContentPartPr/>
                <p14:nvPr/>
              </p14:nvContentPartPr>
              <p14:xfrm>
                <a:off x="2952990" y="4856970"/>
                <a:ext cx="32760" cy="147600"/>
              </p14:xfrm>
            </p:contentPart>
          </mc:Choice>
          <mc:Fallback>
            <p:pic>
              <p:nvPicPr>
                <p:cNvPr id="23571" name="墨迹 23570">
                  <a:extLst>
                    <a:ext uri="{FF2B5EF4-FFF2-40B4-BE49-F238E27FC236}">
                      <a16:creationId xmlns:a16="http://schemas.microsoft.com/office/drawing/2014/main" id="{CF3DD0C8-464C-4C9C-A340-7BC5983E1B77}"/>
                    </a:ext>
                  </a:extLst>
                </p:cNvPr>
                <p:cNvPicPr/>
                <p:nvPr/>
              </p:nvPicPr>
              <p:blipFill>
                <a:blip r:embed="rId160"/>
                <a:stretch>
                  <a:fillRect/>
                </a:stretch>
              </p:blipFill>
              <p:spPr>
                <a:xfrm>
                  <a:off x="2934990" y="4838970"/>
                  <a:ext cx="6840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23572" name="墨迹 23571">
                  <a:extLst>
                    <a:ext uri="{FF2B5EF4-FFF2-40B4-BE49-F238E27FC236}">
                      <a16:creationId xmlns:a16="http://schemas.microsoft.com/office/drawing/2014/main" id="{635E313F-1C2D-468D-AAEF-76CE3ED72E5F}"/>
                    </a:ext>
                  </a:extLst>
                </p14:cNvPr>
                <p14:cNvContentPartPr/>
                <p14:nvPr/>
              </p14:nvContentPartPr>
              <p14:xfrm>
                <a:off x="2864070" y="5101050"/>
                <a:ext cx="28800" cy="114480"/>
              </p14:xfrm>
            </p:contentPart>
          </mc:Choice>
          <mc:Fallback>
            <p:pic>
              <p:nvPicPr>
                <p:cNvPr id="23572" name="墨迹 23571">
                  <a:extLst>
                    <a:ext uri="{FF2B5EF4-FFF2-40B4-BE49-F238E27FC236}">
                      <a16:creationId xmlns:a16="http://schemas.microsoft.com/office/drawing/2014/main" id="{635E313F-1C2D-468D-AAEF-76CE3ED72E5F}"/>
                    </a:ext>
                  </a:extLst>
                </p:cNvPr>
                <p:cNvPicPr/>
                <p:nvPr/>
              </p:nvPicPr>
              <p:blipFill>
                <a:blip r:embed="rId162"/>
                <a:stretch>
                  <a:fillRect/>
                </a:stretch>
              </p:blipFill>
              <p:spPr>
                <a:xfrm>
                  <a:off x="2846430" y="5083050"/>
                  <a:ext cx="6444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23573" name="墨迹 23572">
                  <a:extLst>
                    <a:ext uri="{FF2B5EF4-FFF2-40B4-BE49-F238E27FC236}">
                      <a16:creationId xmlns:a16="http://schemas.microsoft.com/office/drawing/2014/main" id="{E1883F63-153C-4A2F-946B-F64BA73B8257}"/>
                    </a:ext>
                  </a:extLst>
                </p14:cNvPr>
                <p14:cNvContentPartPr/>
                <p14:nvPr/>
              </p14:nvContentPartPr>
              <p14:xfrm>
                <a:off x="2896830" y="5121210"/>
                <a:ext cx="159840" cy="106920"/>
              </p14:xfrm>
            </p:contentPart>
          </mc:Choice>
          <mc:Fallback>
            <p:pic>
              <p:nvPicPr>
                <p:cNvPr id="23573" name="墨迹 23572">
                  <a:extLst>
                    <a:ext uri="{FF2B5EF4-FFF2-40B4-BE49-F238E27FC236}">
                      <a16:creationId xmlns:a16="http://schemas.microsoft.com/office/drawing/2014/main" id="{E1883F63-153C-4A2F-946B-F64BA73B8257}"/>
                    </a:ext>
                  </a:extLst>
                </p:cNvPr>
                <p:cNvPicPr/>
                <p:nvPr/>
              </p:nvPicPr>
              <p:blipFill>
                <a:blip r:embed="rId164"/>
                <a:stretch>
                  <a:fillRect/>
                </a:stretch>
              </p:blipFill>
              <p:spPr>
                <a:xfrm>
                  <a:off x="2878830" y="5103570"/>
                  <a:ext cx="19548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23574" name="墨迹 23573">
                  <a:extLst>
                    <a:ext uri="{FF2B5EF4-FFF2-40B4-BE49-F238E27FC236}">
                      <a16:creationId xmlns:a16="http://schemas.microsoft.com/office/drawing/2014/main" id="{D63B9874-3CE6-4B6B-A55C-0B9B38854AC1}"/>
                    </a:ext>
                  </a:extLst>
                </p14:cNvPr>
                <p14:cNvContentPartPr/>
                <p14:nvPr/>
              </p14:nvContentPartPr>
              <p14:xfrm>
                <a:off x="2946510" y="5093130"/>
                <a:ext cx="162720" cy="238320"/>
              </p14:xfrm>
            </p:contentPart>
          </mc:Choice>
          <mc:Fallback>
            <p:pic>
              <p:nvPicPr>
                <p:cNvPr id="23574" name="墨迹 23573">
                  <a:extLst>
                    <a:ext uri="{FF2B5EF4-FFF2-40B4-BE49-F238E27FC236}">
                      <a16:creationId xmlns:a16="http://schemas.microsoft.com/office/drawing/2014/main" id="{D63B9874-3CE6-4B6B-A55C-0B9B38854AC1}"/>
                    </a:ext>
                  </a:extLst>
                </p:cNvPr>
                <p:cNvPicPr/>
                <p:nvPr/>
              </p:nvPicPr>
              <p:blipFill>
                <a:blip r:embed="rId166"/>
                <a:stretch>
                  <a:fillRect/>
                </a:stretch>
              </p:blipFill>
              <p:spPr>
                <a:xfrm>
                  <a:off x="2928870" y="5075490"/>
                  <a:ext cx="19836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23575" name="墨迹 23574">
                  <a:extLst>
                    <a:ext uri="{FF2B5EF4-FFF2-40B4-BE49-F238E27FC236}">
                      <a16:creationId xmlns:a16="http://schemas.microsoft.com/office/drawing/2014/main" id="{185ACBC5-C130-4BC2-939F-0B5FE67EDE55}"/>
                    </a:ext>
                  </a:extLst>
                </p14:cNvPr>
                <p14:cNvContentPartPr/>
                <p14:nvPr/>
              </p14:nvContentPartPr>
              <p14:xfrm>
                <a:off x="3272670" y="4926450"/>
                <a:ext cx="75240" cy="335880"/>
              </p14:xfrm>
            </p:contentPart>
          </mc:Choice>
          <mc:Fallback>
            <p:pic>
              <p:nvPicPr>
                <p:cNvPr id="23575" name="墨迹 23574">
                  <a:extLst>
                    <a:ext uri="{FF2B5EF4-FFF2-40B4-BE49-F238E27FC236}">
                      <a16:creationId xmlns:a16="http://schemas.microsoft.com/office/drawing/2014/main" id="{185ACBC5-C130-4BC2-939F-0B5FE67EDE55}"/>
                    </a:ext>
                  </a:extLst>
                </p:cNvPr>
                <p:cNvPicPr/>
                <p:nvPr/>
              </p:nvPicPr>
              <p:blipFill>
                <a:blip r:embed="rId168"/>
                <a:stretch>
                  <a:fillRect/>
                </a:stretch>
              </p:blipFill>
              <p:spPr>
                <a:xfrm>
                  <a:off x="3254670" y="4908810"/>
                  <a:ext cx="110880" cy="37152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23576" name="墨迹 23575">
                  <a:extLst>
                    <a:ext uri="{FF2B5EF4-FFF2-40B4-BE49-F238E27FC236}">
                      <a16:creationId xmlns:a16="http://schemas.microsoft.com/office/drawing/2014/main" id="{69DE92AC-72DA-4AD8-845E-ED21D3C40B7D}"/>
                    </a:ext>
                  </a:extLst>
                </p14:cNvPr>
                <p14:cNvContentPartPr/>
                <p14:nvPr/>
              </p14:nvContentPartPr>
              <p14:xfrm>
                <a:off x="3357270" y="5015010"/>
                <a:ext cx="160920" cy="295200"/>
              </p14:xfrm>
            </p:contentPart>
          </mc:Choice>
          <mc:Fallback>
            <p:pic>
              <p:nvPicPr>
                <p:cNvPr id="23576" name="墨迹 23575">
                  <a:extLst>
                    <a:ext uri="{FF2B5EF4-FFF2-40B4-BE49-F238E27FC236}">
                      <a16:creationId xmlns:a16="http://schemas.microsoft.com/office/drawing/2014/main" id="{69DE92AC-72DA-4AD8-845E-ED21D3C40B7D}"/>
                    </a:ext>
                  </a:extLst>
                </p:cNvPr>
                <p:cNvPicPr/>
                <p:nvPr/>
              </p:nvPicPr>
              <p:blipFill>
                <a:blip r:embed="rId170"/>
                <a:stretch>
                  <a:fillRect/>
                </a:stretch>
              </p:blipFill>
              <p:spPr>
                <a:xfrm>
                  <a:off x="3339270" y="4997010"/>
                  <a:ext cx="196560" cy="33084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23577" name="墨迹 23576">
                  <a:extLst>
                    <a:ext uri="{FF2B5EF4-FFF2-40B4-BE49-F238E27FC236}">
                      <a16:creationId xmlns:a16="http://schemas.microsoft.com/office/drawing/2014/main" id="{6EA7D9F9-788B-4C5F-8FA3-B8903B1EA9B8}"/>
                    </a:ext>
                  </a:extLst>
                </p14:cNvPr>
                <p14:cNvContentPartPr/>
                <p14:nvPr/>
              </p14:nvContentPartPr>
              <p14:xfrm>
                <a:off x="3369150" y="5108250"/>
                <a:ext cx="150120" cy="15120"/>
              </p14:xfrm>
            </p:contentPart>
          </mc:Choice>
          <mc:Fallback>
            <p:pic>
              <p:nvPicPr>
                <p:cNvPr id="23577" name="墨迹 23576">
                  <a:extLst>
                    <a:ext uri="{FF2B5EF4-FFF2-40B4-BE49-F238E27FC236}">
                      <a16:creationId xmlns:a16="http://schemas.microsoft.com/office/drawing/2014/main" id="{6EA7D9F9-788B-4C5F-8FA3-B8903B1EA9B8}"/>
                    </a:ext>
                  </a:extLst>
                </p:cNvPr>
                <p:cNvPicPr/>
                <p:nvPr/>
              </p:nvPicPr>
              <p:blipFill>
                <a:blip r:embed="rId172"/>
                <a:stretch>
                  <a:fillRect/>
                </a:stretch>
              </p:blipFill>
              <p:spPr>
                <a:xfrm>
                  <a:off x="3351150" y="5090250"/>
                  <a:ext cx="18576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23578" name="墨迹 23577">
                  <a:extLst>
                    <a:ext uri="{FF2B5EF4-FFF2-40B4-BE49-F238E27FC236}">
                      <a16:creationId xmlns:a16="http://schemas.microsoft.com/office/drawing/2014/main" id="{BCDB1236-E1DC-4E17-9F32-B68103B00FC6}"/>
                    </a:ext>
                  </a:extLst>
                </p14:cNvPr>
                <p14:cNvContentPartPr/>
                <p14:nvPr/>
              </p14:nvContentPartPr>
              <p14:xfrm>
                <a:off x="3345390" y="5232810"/>
                <a:ext cx="176040" cy="26280"/>
              </p14:xfrm>
            </p:contentPart>
          </mc:Choice>
          <mc:Fallback>
            <p:pic>
              <p:nvPicPr>
                <p:cNvPr id="23578" name="墨迹 23577">
                  <a:extLst>
                    <a:ext uri="{FF2B5EF4-FFF2-40B4-BE49-F238E27FC236}">
                      <a16:creationId xmlns:a16="http://schemas.microsoft.com/office/drawing/2014/main" id="{BCDB1236-E1DC-4E17-9F32-B68103B00FC6}"/>
                    </a:ext>
                  </a:extLst>
                </p:cNvPr>
                <p:cNvPicPr/>
                <p:nvPr/>
              </p:nvPicPr>
              <p:blipFill>
                <a:blip r:embed="rId174"/>
                <a:stretch>
                  <a:fillRect/>
                </a:stretch>
              </p:blipFill>
              <p:spPr>
                <a:xfrm>
                  <a:off x="3327750" y="5215170"/>
                  <a:ext cx="21168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23579" name="墨迹 23578">
                  <a:extLst>
                    <a:ext uri="{FF2B5EF4-FFF2-40B4-BE49-F238E27FC236}">
                      <a16:creationId xmlns:a16="http://schemas.microsoft.com/office/drawing/2014/main" id="{92D06116-1C54-48C5-A1D3-53F75B46DAFC}"/>
                    </a:ext>
                  </a:extLst>
                </p14:cNvPr>
                <p14:cNvContentPartPr/>
                <p14:nvPr/>
              </p14:nvContentPartPr>
              <p14:xfrm>
                <a:off x="3599190" y="4994490"/>
                <a:ext cx="99720" cy="55800"/>
              </p14:xfrm>
            </p:contentPart>
          </mc:Choice>
          <mc:Fallback>
            <p:pic>
              <p:nvPicPr>
                <p:cNvPr id="23579" name="墨迹 23578">
                  <a:extLst>
                    <a:ext uri="{FF2B5EF4-FFF2-40B4-BE49-F238E27FC236}">
                      <a16:creationId xmlns:a16="http://schemas.microsoft.com/office/drawing/2014/main" id="{92D06116-1C54-48C5-A1D3-53F75B46DAFC}"/>
                    </a:ext>
                  </a:extLst>
                </p:cNvPr>
                <p:cNvPicPr/>
                <p:nvPr/>
              </p:nvPicPr>
              <p:blipFill>
                <a:blip r:embed="rId176"/>
                <a:stretch>
                  <a:fillRect/>
                </a:stretch>
              </p:blipFill>
              <p:spPr>
                <a:xfrm>
                  <a:off x="3581190" y="4976850"/>
                  <a:ext cx="13536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23580" name="墨迹 23579">
                  <a:extLst>
                    <a:ext uri="{FF2B5EF4-FFF2-40B4-BE49-F238E27FC236}">
                      <a16:creationId xmlns:a16="http://schemas.microsoft.com/office/drawing/2014/main" id="{B67A56D2-1772-4E11-B648-162EA04CB078}"/>
                    </a:ext>
                  </a:extLst>
                </p14:cNvPr>
                <p14:cNvContentPartPr/>
                <p14:nvPr/>
              </p14:nvContentPartPr>
              <p14:xfrm>
                <a:off x="3580470" y="4824570"/>
                <a:ext cx="174960" cy="430920"/>
              </p14:xfrm>
            </p:contentPart>
          </mc:Choice>
          <mc:Fallback>
            <p:pic>
              <p:nvPicPr>
                <p:cNvPr id="23580" name="墨迹 23579">
                  <a:extLst>
                    <a:ext uri="{FF2B5EF4-FFF2-40B4-BE49-F238E27FC236}">
                      <a16:creationId xmlns:a16="http://schemas.microsoft.com/office/drawing/2014/main" id="{B67A56D2-1772-4E11-B648-162EA04CB078}"/>
                    </a:ext>
                  </a:extLst>
                </p:cNvPr>
                <p:cNvPicPr/>
                <p:nvPr/>
              </p:nvPicPr>
              <p:blipFill>
                <a:blip r:embed="rId178"/>
                <a:stretch>
                  <a:fillRect/>
                </a:stretch>
              </p:blipFill>
              <p:spPr>
                <a:xfrm>
                  <a:off x="3562470" y="4806570"/>
                  <a:ext cx="210600" cy="46656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23581" name="墨迹 23580">
                  <a:extLst>
                    <a:ext uri="{FF2B5EF4-FFF2-40B4-BE49-F238E27FC236}">
                      <a16:creationId xmlns:a16="http://schemas.microsoft.com/office/drawing/2014/main" id="{43F370FD-AD5A-4A4B-8376-32924FF8FFDC}"/>
                    </a:ext>
                  </a:extLst>
                </p14:cNvPr>
                <p14:cNvContentPartPr/>
                <p14:nvPr/>
              </p14:nvContentPartPr>
              <p14:xfrm>
                <a:off x="3771990" y="4845450"/>
                <a:ext cx="127080" cy="172440"/>
              </p14:xfrm>
            </p:contentPart>
          </mc:Choice>
          <mc:Fallback>
            <p:pic>
              <p:nvPicPr>
                <p:cNvPr id="23581" name="墨迹 23580">
                  <a:extLst>
                    <a:ext uri="{FF2B5EF4-FFF2-40B4-BE49-F238E27FC236}">
                      <a16:creationId xmlns:a16="http://schemas.microsoft.com/office/drawing/2014/main" id="{43F370FD-AD5A-4A4B-8376-32924FF8FFDC}"/>
                    </a:ext>
                  </a:extLst>
                </p:cNvPr>
                <p:cNvPicPr/>
                <p:nvPr/>
              </p:nvPicPr>
              <p:blipFill>
                <a:blip r:embed="rId180"/>
                <a:stretch>
                  <a:fillRect/>
                </a:stretch>
              </p:blipFill>
              <p:spPr>
                <a:xfrm>
                  <a:off x="3754350" y="4827450"/>
                  <a:ext cx="16272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23582" name="墨迹 23581">
                  <a:extLst>
                    <a:ext uri="{FF2B5EF4-FFF2-40B4-BE49-F238E27FC236}">
                      <a16:creationId xmlns:a16="http://schemas.microsoft.com/office/drawing/2014/main" id="{A1FAF865-6E0D-424A-9AE1-9C2CDB84E865}"/>
                    </a:ext>
                  </a:extLst>
                </p14:cNvPr>
                <p14:cNvContentPartPr/>
                <p14:nvPr/>
              </p14:nvContentPartPr>
              <p14:xfrm>
                <a:off x="3773070" y="5044530"/>
                <a:ext cx="113400" cy="141480"/>
              </p14:xfrm>
            </p:contentPart>
          </mc:Choice>
          <mc:Fallback>
            <p:pic>
              <p:nvPicPr>
                <p:cNvPr id="23582" name="墨迹 23581">
                  <a:extLst>
                    <a:ext uri="{FF2B5EF4-FFF2-40B4-BE49-F238E27FC236}">
                      <a16:creationId xmlns:a16="http://schemas.microsoft.com/office/drawing/2014/main" id="{A1FAF865-6E0D-424A-9AE1-9C2CDB84E865}"/>
                    </a:ext>
                  </a:extLst>
                </p:cNvPr>
                <p:cNvPicPr/>
                <p:nvPr/>
              </p:nvPicPr>
              <p:blipFill>
                <a:blip r:embed="rId182"/>
                <a:stretch>
                  <a:fillRect/>
                </a:stretch>
              </p:blipFill>
              <p:spPr>
                <a:xfrm>
                  <a:off x="3755070" y="5026530"/>
                  <a:ext cx="14904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23583" name="墨迹 23582">
                  <a:extLst>
                    <a:ext uri="{FF2B5EF4-FFF2-40B4-BE49-F238E27FC236}">
                      <a16:creationId xmlns:a16="http://schemas.microsoft.com/office/drawing/2014/main" id="{1FCC8F69-4742-452A-B0C3-C042FBE7B91A}"/>
                    </a:ext>
                  </a:extLst>
                </p14:cNvPr>
                <p14:cNvContentPartPr/>
                <p14:nvPr/>
              </p14:nvContentPartPr>
              <p14:xfrm>
                <a:off x="3775590" y="5087730"/>
                <a:ext cx="43200" cy="182520"/>
              </p14:xfrm>
            </p:contentPart>
          </mc:Choice>
          <mc:Fallback>
            <p:pic>
              <p:nvPicPr>
                <p:cNvPr id="23583" name="墨迹 23582">
                  <a:extLst>
                    <a:ext uri="{FF2B5EF4-FFF2-40B4-BE49-F238E27FC236}">
                      <a16:creationId xmlns:a16="http://schemas.microsoft.com/office/drawing/2014/main" id="{1FCC8F69-4742-452A-B0C3-C042FBE7B91A}"/>
                    </a:ext>
                  </a:extLst>
                </p:cNvPr>
                <p:cNvPicPr/>
                <p:nvPr/>
              </p:nvPicPr>
              <p:blipFill>
                <a:blip r:embed="rId184"/>
                <a:stretch>
                  <a:fillRect/>
                </a:stretch>
              </p:blipFill>
              <p:spPr>
                <a:xfrm>
                  <a:off x="3757590" y="5070090"/>
                  <a:ext cx="7884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23584" name="墨迹 23583">
                  <a:extLst>
                    <a:ext uri="{FF2B5EF4-FFF2-40B4-BE49-F238E27FC236}">
                      <a16:creationId xmlns:a16="http://schemas.microsoft.com/office/drawing/2014/main" id="{35A11012-28CB-454B-ACAB-788D2B6C9051}"/>
                    </a:ext>
                  </a:extLst>
                </p14:cNvPr>
                <p14:cNvContentPartPr/>
                <p14:nvPr/>
              </p14:nvContentPartPr>
              <p14:xfrm>
                <a:off x="3804750" y="5180970"/>
                <a:ext cx="205560" cy="114120"/>
              </p14:xfrm>
            </p:contentPart>
          </mc:Choice>
          <mc:Fallback>
            <p:pic>
              <p:nvPicPr>
                <p:cNvPr id="23584" name="墨迹 23583">
                  <a:extLst>
                    <a:ext uri="{FF2B5EF4-FFF2-40B4-BE49-F238E27FC236}">
                      <a16:creationId xmlns:a16="http://schemas.microsoft.com/office/drawing/2014/main" id="{35A11012-28CB-454B-ACAB-788D2B6C9051}"/>
                    </a:ext>
                  </a:extLst>
                </p:cNvPr>
                <p:cNvPicPr/>
                <p:nvPr/>
              </p:nvPicPr>
              <p:blipFill>
                <a:blip r:embed="rId186"/>
                <a:stretch>
                  <a:fillRect/>
                </a:stretch>
              </p:blipFill>
              <p:spPr>
                <a:xfrm>
                  <a:off x="3787110" y="5163330"/>
                  <a:ext cx="24120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23585" name="墨迹 23584">
                  <a:extLst>
                    <a:ext uri="{FF2B5EF4-FFF2-40B4-BE49-F238E27FC236}">
                      <a16:creationId xmlns:a16="http://schemas.microsoft.com/office/drawing/2014/main" id="{7617D4FD-DF08-4128-BA49-BC3C98FB0B6D}"/>
                    </a:ext>
                  </a:extLst>
                </p14:cNvPr>
                <p14:cNvContentPartPr/>
                <p14:nvPr/>
              </p14:nvContentPartPr>
              <p14:xfrm>
                <a:off x="4015710" y="4908450"/>
                <a:ext cx="133560" cy="151560"/>
              </p14:xfrm>
            </p:contentPart>
          </mc:Choice>
          <mc:Fallback>
            <p:pic>
              <p:nvPicPr>
                <p:cNvPr id="23585" name="墨迹 23584">
                  <a:extLst>
                    <a:ext uri="{FF2B5EF4-FFF2-40B4-BE49-F238E27FC236}">
                      <a16:creationId xmlns:a16="http://schemas.microsoft.com/office/drawing/2014/main" id="{7617D4FD-DF08-4128-BA49-BC3C98FB0B6D}"/>
                    </a:ext>
                  </a:extLst>
                </p:cNvPr>
                <p:cNvPicPr/>
                <p:nvPr/>
              </p:nvPicPr>
              <p:blipFill>
                <a:blip r:embed="rId188"/>
                <a:stretch>
                  <a:fillRect/>
                </a:stretch>
              </p:blipFill>
              <p:spPr>
                <a:xfrm>
                  <a:off x="3998070" y="4890450"/>
                  <a:ext cx="16920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23586" name="墨迹 23585">
                  <a:extLst>
                    <a:ext uri="{FF2B5EF4-FFF2-40B4-BE49-F238E27FC236}">
                      <a16:creationId xmlns:a16="http://schemas.microsoft.com/office/drawing/2014/main" id="{D4E0E6E3-321E-4AF6-B71D-96E1A05F0155}"/>
                    </a:ext>
                  </a:extLst>
                </p14:cNvPr>
                <p14:cNvContentPartPr/>
                <p14:nvPr/>
              </p14:nvContentPartPr>
              <p14:xfrm>
                <a:off x="4040550" y="5045610"/>
                <a:ext cx="150480" cy="52560"/>
              </p14:xfrm>
            </p:contentPart>
          </mc:Choice>
          <mc:Fallback>
            <p:pic>
              <p:nvPicPr>
                <p:cNvPr id="23586" name="墨迹 23585">
                  <a:extLst>
                    <a:ext uri="{FF2B5EF4-FFF2-40B4-BE49-F238E27FC236}">
                      <a16:creationId xmlns:a16="http://schemas.microsoft.com/office/drawing/2014/main" id="{D4E0E6E3-321E-4AF6-B71D-96E1A05F0155}"/>
                    </a:ext>
                  </a:extLst>
                </p:cNvPr>
                <p:cNvPicPr/>
                <p:nvPr/>
              </p:nvPicPr>
              <p:blipFill>
                <a:blip r:embed="rId190"/>
                <a:stretch>
                  <a:fillRect/>
                </a:stretch>
              </p:blipFill>
              <p:spPr>
                <a:xfrm>
                  <a:off x="4022910" y="5027610"/>
                  <a:ext cx="18612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23587" name="墨迹 23586">
                  <a:extLst>
                    <a:ext uri="{FF2B5EF4-FFF2-40B4-BE49-F238E27FC236}">
                      <a16:creationId xmlns:a16="http://schemas.microsoft.com/office/drawing/2014/main" id="{6F22948D-3F5C-47C4-8AF1-7A8066122458}"/>
                    </a:ext>
                  </a:extLst>
                </p14:cNvPr>
                <p14:cNvContentPartPr/>
                <p14:nvPr/>
              </p14:nvContentPartPr>
              <p14:xfrm>
                <a:off x="4077630" y="4902330"/>
                <a:ext cx="275400" cy="343800"/>
              </p14:xfrm>
            </p:contentPart>
          </mc:Choice>
          <mc:Fallback>
            <p:pic>
              <p:nvPicPr>
                <p:cNvPr id="23587" name="墨迹 23586">
                  <a:extLst>
                    <a:ext uri="{FF2B5EF4-FFF2-40B4-BE49-F238E27FC236}">
                      <a16:creationId xmlns:a16="http://schemas.microsoft.com/office/drawing/2014/main" id="{6F22948D-3F5C-47C4-8AF1-7A8066122458}"/>
                    </a:ext>
                  </a:extLst>
                </p:cNvPr>
                <p:cNvPicPr/>
                <p:nvPr/>
              </p:nvPicPr>
              <p:blipFill>
                <a:blip r:embed="rId192"/>
                <a:stretch>
                  <a:fillRect/>
                </a:stretch>
              </p:blipFill>
              <p:spPr>
                <a:xfrm>
                  <a:off x="4059990" y="4884330"/>
                  <a:ext cx="311040" cy="37944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23592" name="墨迹 23591">
                  <a:extLst>
                    <a:ext uri="{FF2B5EF4-FFF2-40B4-BE49-F238E27FC236}">
                      <a16:creationId xmlns:a16="http://schemas.microsoft.com/office/drawing/2014/main" id="{54FCEA10-F73E-40FC-84F6-70B090DCAC47}"/>
                    </a:ext>
                  </a:extLst>
                </p14:cNvPr>
                <p14:cNvContentPartPr/>
                <p14:nvPr/>
              </p14:nvContentPartPr>
              <p14:xfrm>
                <a:off x="2126430" y="5491650"/>
                <a:ext cx="177480" cy="106200"/>
              </p14:xfrm>
            </p:contentPart>
          </mc:Choice>
          <mc:Fallback>
            <p:pic>
              <p:nvPicPr>
                <p:cNvPr id="23592" name="墨迹 23591">
                  <a:extLst>
                    <a:ext uri="{FF2B5EF4-FFF2-40B4-BE49-F238E27FC236}">
                      <a16:creationId xmlns:a16="http://schemas.microsoft.com/office/drawing/2014/main" id="{54FCEA10-F73E-40FC-84F6-70B090DCAC47}"/>
                    </a:ext>
                  </a:extLst>
                </p:cNvPr>
                <p:cNvPicPr/>
                <p:nvPr/>
              </p:nvPicPr>
              <p:blipFill>
                <a:blip r:embed="rId194"/>
                <a:stretch>
                  <a:fillRect/>
                </a:stretch>
              </p:blipFill>
              <p:spPr>
                <a:xfrm>
                  <a:off x="2108430" y="5474010"/>
                  <a:ext cx="21312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23593" name="墨迹 23592">
                  <a:extLst>
                    <a:ext uri="{FF2B5EF4-FFF2-40B4-BE49-F238E27FC236}">
                      <a16:creationId xmlns:a16="http://schemas.microsoft.com/office/drawing/2014/main" id="{69CEA6E0-89AC-4B5F-8BD1-834AE2EDF7E8}"/>
                    </a:ext>
                  </a:extLst>
                </p14:cNvPr>
                <p14:cNvContentPartPr/>
                <p14:nvPr/>
              </p14:nvContentPartPr>
              <p14:xfrm>
                <a:off x="2085030" y="5530170"/>
                <a:ext cx="128880" cy="327960"/>
              </p14:xfrm>
            </p:contentPart>
          </mc:Choice>
          <mc:Fallback>
            <p:pic>
              <p:nvPicPr>
                <p:cNvPr id="23593" name="墨迹 23592">
                  <a:extLst>
                    <a:ext uri="{FF2B5EF4-FFF2-40B4-BE49-F238E27FC236}">
                      <a16:creationId xmlns:a16="http://schemas.microsoft.com/office/drawing/2014/main" id="{69CEA6E0-89AC-4B5F-8BD1-834AE2EDF7E8}"/>
                    </a:ext>
                  </a:extLst>
                </p:cNvPr>
                <p:cNvPicPr/>
                <p:nvPr/>
              </p:nvPicPr>
              <p:blipFill>
                <a:blip r:embed="rId196"/>
                <a:stretch>
                  <a:fillRect/>
                </a:stretch>
              </p:blipFill>
              <p:spPr>
                <a:xfrm>
                  <a:off x="2067390" y="5512530"/>
                  <a:ext cx="164520" cy="36360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23594" name="墨迹 23593">
                  <a:extLst>
                    <a:ext uri="{FF2B5EF4-FFF2-40B4-BE49-F238E27FC236}">
                      <a16:creationId xmlns:a16="http://schemas.microsoft.com/office/drawing/2014/main" id="{CB0A08FB-F1A3-4599-B7D6-5583BDC711E5}"/>
                    </a:ext>
                  </a:extLst>
                </p14:cNvPr>
                <p14:cNvContentPartPr/>
                <p14:nvPr/>
              </p14:nvContentPartPr>
              <p14:xfrm>
                <a:off x="2211750" y="5650410"/>
                <a:ext cx="119880" cy="192600"/>
              </p14:xfrm>
            </p:contentPart>
          </mc:Choice>
          <mc:Fallback>
            <p:pic>
              <p:nvPicPr>
                <p:cNvPr id="23594" name="墨迹 23593">
                  <a:extLst>
                    <a:ext uri="{FF2B5EF4-FFF2-40B4-BE49-F238E27FC236}">
                      <a16:creationId xmlns:a16="http://schemas.microsoft.com/office/drawing/2014/main" id="{CB0A08FB-F1A3-4599-B7D6-5583BDC711E5}"/>
                    </a:ext>
                  </a:extLst>
                </p:cNvPr>
                <p:cNvPicPr/>
                <p:nvPr/>
              </p:nvPicPr>
              <p:blipFill>
                <a:blip r:embed="rId198"/>
                <a:stretch>
                  <a:fillRect/>
                </a:stretch>
              </p:blipFill>
              <p:spPr>
                <a:xfrm>
                  <a:off x="2194110" y="5632410"/>
                  <a:ext cx="15552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23595" name="墨迹 23594">
                  <a:extLst>
                    <a:ext uri="{FF2B5EF4-FFF2-40B4-BE49-F238E27FC236}">
                      <a16:creationId xmlns:a16="http://schemas.microsoft.com/office/drawing/2014/main" id="{449037D9-6D26-411E-9F17-DB49D32B8FF5}"/>
                    </a:ext>
                  </a:extLst>
                </p14:cNvPr>
                <p14:cNvContentPartPr/>
                <p14:nvPr/>
              </p14:nvContentPartPr>
              <p14:xfrm>
                <a:off x="2448990" y="5477610"/>
                <a:ext cx="20880" cy="29880"/>
              </p14:xfrm>
            </p:contentPart>
          </mc:Choice>
          <mc:Fallback>
            <p:pic>
              <p:nvPicPr>
                <p:cNvPr id="23595" name="墨迹 23594">
                  <a:extLst>
                    <a:ext uri="{FF2B5EF4-FFF2-40B4-BE49-F238E27FC236}">
                      <a16:creationId xmlns:a16="http://schemas.microsoft.com/office/drawing/2014/main" id="{449037D9-6D26-411E-9F17-DB49D32B8FF5}"/>
                    </a:ext>
                  </a:extLst>
                </p:cNvPr>
                <p:cNvPicPr/>
                <p:nvPr/>
              </p:nvPicPr>
              <p:blipFill>
                <a:blip r:embed="rId200"/>
                <a:stretch>
                  <a:fillRect/>
                </a:stretch>
              </p:blipFill>
              <p:spPr>
                <a:xfrm>
                  <a:off x="2431350" y="5459970"/>
                  <a:ext cx="5652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23596" name="墨迹 23595">
                  <a:extLst>
                    <a:ext uri="{FF2B5EF4-FFF2-40B4-BE49-F238E27FC236}">
                      <a16:creationId xmlns:a16="http://schemas.microsoft.com/office/drawing/2014/main" id="{03B5DBA1-E67B-4700-8119-DDFFFA437E8A}"/>
                    </a:ext>
                  </a:extLst>
                </p14:cNvPr>
                <p14:cNvContentPartPr/>
                <p14:nvPr/>
              </p14:nvContentPartPr>
              <p14:xfrm>
                <a:off x="2351070" y="5529090"/>
                <a:ext cx="132840" cy="109800"/>
              </p14:xfrm>
            </p:contentPart>
          </mc:Choice>
          <mc:Fallback>
            <p:pic>
              <p:nvPicPr>
                <p:cNvPr id="23596" name="墨迹 23595">
                  <a:extLst>
                    <a:ext uri="{FF2B5EF4-FFF2-40B4-BE49-F238E27FC236}">
                      <a16:creationId xmlns:a16="http://schemas.microsoft.com/office/drawing/2014/main" id="{03B5DBA1-E67B-4700-8119-DDFFFA437E8A}"/>
                    </a:ext>
                  </a:extLst>
                </p:cNvPr>
                <p:cNvPicPr/>
                <p:nvPr/>
              </p:nvPicPr>
              <p:blipFill>
                <a:blip r:embed="rId202"/>
                <a:stretch>
                  <a:fillRect/>
                </a:stretch>
              </p:blipFill>
              <p:spPr>
                <a:xfrm>
                  <a:off x="2333070" y="5511090"/>
                  <a:ext cx="16848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23597" name="墨迹 23596">
                  <a:extLst>
                    <a:ext uri="{FF2B5EF4-FFF2-40B4-BE49-F238E27FC236}">
                      <a16:creationId xmlns:a16="http://schemas.microsoft.com/office/drawing/2014/main" id="{4FB769FF-9171-463E-9242-4A7416FD4018}"/>
                    </a:ext>
                  </a:extLst>
                </p14:cNvPr>
                <p14:cNvContentPartPr/>
                <p14:nvPr/>
              </p14:nvContentPartPr>
              <p14:xfrm>
                <a:off x="2329830" y="5577690"/>
                <a:ext cx="156240" cy="131040"/>
              </p14:xfrm>
            </p:contentPart>
          </mc:Choice>
          <mc:Fallback>
            <p:pic>
              <p:nvPicPr>
                <p:cNvPr id="23597" name="墨迹 23596">
                  <a:extLst>
                    <a:ext uri="{FF2B5EF4-FFF2-40B4-BE49-F238E27FC236}">
                      <a16:creationId xmlns:a16="http://schemas.microsoft.com/office/drawing/2014/main" id="{4FB769FF-9171-463E-9242-4A7416FD4018}"/>
                    </a:ext>
                  </a:extLst>
                </p:cNvPr>
                <p:cNvPicPr/>
                <p:nvPr/>
              </p:nvPicPr>
              <p:blipFill>
                <a:blip r:embed="rId204"/>
                <a:stretch>
                  <a:fillRect/>
                </a:stretch>
              </p:blipFill>
              <p:spPr>
                <a:xfrm>
                  <a:off x="2311830" y="5560050"/>
                  <a:ext cx="19188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23598" name="墨迹 23597">
                  <a:extLst>
                    <a:ext uri="{FF2B5EF4-FFF2-40B4-BE49-F238E27FC236}">
                      <a16:creationId xmlns:a16="http://schemas.microsoft.com/office/drawing/2014/main" id="{9243BFC2-939A-4350-A823-56965087F89E}"/>
                    </a:ext>
                  </a:extLst>
                </p14:cNvPr>
                <p14:cNvContentPartPr/>
                <p14:nvPr/>
              </p14:nvContentPartPr>
              <p14:xfrm>
                <a:off x="2371590" y="5650770"/>
                <a:ext cx="123480" cy="222480"/>
              </p14:xfrm>
            </p:contentPart>
          </mc:Choice>
          <mc:Fallback>
            <p:pic>
              <p:nvPicPr>
                <p:cNvPr id="23598" name="墨迹 23597">
                  <a:extLst>
                    <a:ext uri="{FF2B5EF4-FFF2-40B4-BE49-F238E27FC236}">
                      <a16:creationId xmlns:a16="http://schemas.microsoft.com/office/drawing/2014/main" id="{9243BFC2-939A-4350-A823-56965087F89E}"/>
                    </a:ext>
                  </a:extLst>
                </p:cNvPr>
                <p:cNvPicPr/>
                <p:nvPr/>
              </p:nvPicPr>
              <p:blipFill>
                <a:blip r:embed="rId206"/>
                <a:stretch>
                  <a:fillRect/>
                </a:stretch>
              </p:blipFill>
              <p:spPr>
                <a:xfrm>
                  <a:off x="2353950" y="5632770"/>
                  <a:ext cx="15912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23599" name="墨迹 23598">
                  <a:extLst>
                    <a:ext uri="{FF2B5EF4-FFF2-40B4-BE49-F238E27FC236}">
                      <a16:creationId xmlns:a16="http://schemas.microsoft.com/office/drawing/2014/main" id="{FFE61864-D6CA-4F02-A8F6-57BDC848134C}"/>
                    </a:ext>
                  </a:extLst>
                </p14:cNvPr>
                <p14:cNvContentPartPr/>
                <p14:nvPr/>
              </p14:nvContentPartPr>
              <p14:xfrm>
                <a:off x="2047590" y="5556810"/>
                <a:ext cx="37080" cy="15120"/>
              </p14:xfrm>
            </p:contentPart>
          </mc:Choice>
          <mc:Fallback>
            <p:pic>
              <p:nvPicPr>
                <p:cNvPr id="23599" name="墨迹 23598">
                  <a:extLst>
                    <a:ext uri="{FF2B5EF4-FFF2-40B4-BE49-F238E27FC236}">
                      <a16:creationId xmlns:a16="http://schemas.microsoft.com/office/drawing/2014/main" id="{FFE61864-D6CA-4F02-A8F6-57BDC848134C}"/>
                    </a:ext>
                  </a:extLst>
                </p:cNvPr>
                <p:cNvPicPr/>
                <p:nvPr/>
              </p:nvPicPr>
              <p:blipFill>
                <a:blip r:embed="rId208"/>
                <a:stretch>
                  <a:fillRect/>
                </a:stretch>
              </p:blipFill>
              <p:spPr>
                <a:xfrm>
                  <a:off x="2029950" y="5539170"/>
                  <a:ext cx="7272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23600" name="墨迹 23599">
                  <a:extLst>
                    <a:ext uri="{FF2B5EF4-FFF2-40B4-BE49-F238E27FC236}">
                      <a16:creationId xmlns:a16="http://schemas.microsoft.com/office/drawing/2014/main" id="{EF73DAA3-614B-4F5E-975A-4A1637068D62}"/>
                    </a:ext>
                  </a:extLst>
                </p14:cNvPr>
                <p14:cNvContentPartPr/>
                <p14:nvPr/>
              </p14:nvContentPartPr>
              <p14:xfrm>
                <a:off x="1996470" y="5647170"/>
                <a:ext cx="523800" cy="307800"/>
              </p14:xfrm>
            </p:contentPart>
          </mc:Choice>
          <mc:Fallback>
            <p:pic>
              <p:nvPicPr>
                <p:cNvPr id="23600" name="墨迹 23599">
                  <a:extLst>
                    <a:ext uri="{FF2B5EF4-FFF2-40B4-BE49-F238E27FC236}">
                      <a16:creationId xmlns:a16="http://schemas.microsoft.com/office/drawing/2014/main" id="{EF73DAA3-614B-4F5E-975A-4A1637068D62}"/>
                    </a:ext>
                  </a:extLst>
                </p:cNvPr>
                <p:cNvPicPr/>
                <p:nvPr/>
              </p:nvPicPr>
              <p:blipFill>
                <a:blip r:embed="rId210"/>
                <a:stretch>
                  <a:fillRect/>
                </a:stretch>
              </p:blipFill>
              <p:spPr>
                <a:xfrm>
                  <a:off x="1978830" y="5629530"/>
                  <a:ext cx="559440" cy="34344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23601" name="墨迹 23600">
                  <a:extLst>
                    <a:ext uri="{FF2B5EF4-FFF2-40B4-BE49-F238E27FC236}">
                      <a16:creationId xmlns:a16="http://schemas.microsoft.com/office/drawing/2014/main" id="{8FADB153-53A6-4DC5-88C0-8D16C6FC718E}"/>
                    </a:ext>
                  </a:extLst>
                </p14:cNvPr>
                <p14:cNvContentPartPr/>
                <p14:nvPr/>
              </p14:nvContentPartPr>
              <p14:xfrm>
                <a:off x="2733030" y="5438730"/>
                <a:ext cx="82080" cy="187920"/>
              </p14:xfrm>
            </p:contentPart>
          </mc:Choice>
          <mc:Fallback>
            <p:pic>
              <p:nvPicPr>
                <p:cNvPr id="23601" name="墨迹 23600">
                  <a:extLst>
                    <a:ext uri="{FF2B5EF4-FFF2-40B4-BE49-F238E27FC236}">
                      <a16:creationId xmlns:a16="http://schemas.microsoft.com/office/drawing/2014/main" id="{8FADB153-53A6-4DC5-88C0-8D16C6FC718E}"/>
                    </a:ext>
                  </a:extLst>
                </p:cNvPr>
                <p:cNvPicPr/>
                <p:nvPr/>
              </p:nvPicPr>
              <p:blipFill>
                <a:blip r:embed="rId212"/>
                <a:stretch>
                  <a:fillRect/>
                </a:stretch>
              </p:blipFill>
              <p:spPr>
                <a:xfrm>
                  <a:off x="2715030" y="5420730"/>
                  <a:ext cx="11772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23602" name="墨迹 23601">
                  <a:extLst>
                    <a:ext uri="{FF2B5EF4-FFF2-40B4-BE49-F238E27FC236}">
                      <a16:creationId xmlns:a16="http://schemas.microsoft.com/office/drawing/2014/main" id="{21929270-C725-435F-8BC7-F560ABF9018F}"/>
                    </a:ext>
                  </a:extLst>
                </p14:cNvPr>
                <p14:cNvContentPartPr/>
                <p14:nvPr/>
              </p14:nvContentPartPr>
              <p14:xfrm>
                <a:off x="2779110" y="5504610"/>
                <a:ext cx="130680" cy="149040"/>
              </p14:xfrm>
            </p:contentPart>
          </mc:Choice>
          <mc:Fallback>
            <p:pic>
              <p:nvPicPr>
                <p:cNvPr id="23602" name="墨迹 23601">
                  <a:extLst>
                    <a:ext uri="{FF2B5EF4-FFF2-40B4-BE49-F238E27FC236}">
                      <a16:creationId xmlns:a16="http://schemas.microsoft.com/office/drawing/2014/main" id="{21929270-C725-435F-8BC7-F560ABF9018F}"/>
                    </a:ext>
                  </a:extLst>
                </p:cNvPr>
                <p:cNvPicPr/>
                <p:nvPr/>
              </p:nvPicPr>
              <p:blipFill>
                <a:blip r:embed="rId214"/>
                <a:stretch>
                  <a:fillRect/>
                </a:stretch>
              </p:blipFill>
              <p:spPr>
                <a:xfrm>
                  <a:off x="2761110" y="5486610"/>
                  <a:ext cx="16632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23603" name="墨迹 23602">
                  <a:extLst>
                    <a:ext uri="{FF2B5EF4-FFF2-40B4-BE49-F238E27FC236}">
                      <a16:creationId xmlns:a16="http://schemas.microsoft.com/office/drawing/2014/main" id="{6CD19CB6-B18A-49C7-A17A-4BF5CD5A301D}"/>
                    </a:ext>
                  </a:extLst>
                </p14:cNvPr>
                <p14:cNvContentPartPr/>
                <p14:nvPr/>
              </p14:nvContentPartPr>
              <p14:xfrm>
                <a:off x="2711790" y="5642490"/>
                <a:ext cx="201600" cy="171000"/>
              </p14:xfrm>
            </p:contentPart>
          </mc:Choice>
          <mc:Fallback>
            <p:pic>
              <p:nvPicPr>
                <p:cNvPr id="23603" name="墨迹 23602">
                  <a:extLst>
                    <a:ext uri="{FF2B5EF4-FFF2-40B4-BE49-F238E27FC236}">
                      <a16:creationId xmlns:a16="http://schemas.microsoft.com/office/drawing/2014/main" id="{6CD19CB6-B18A-49C7-A17A-4BF5CD5A301D}"/>
                    </a:ext>
                  </a:extLst>
                </p:cNvPr>
                <p:cNvPicPr/>
                <p:nvPr/>
              </p:nvPicPr>
              <p:blipFill>
                <a:blip r:embed="rId216"/>
                <a:stretch>
                  <a:fillRect/>
                </a:stretch>
              </p:blipFill>
              <p:spPr>
                <a:xfrm>
                  <a:off x="2694150" y="5624850"/>
                  <a:ext cx="23724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23604" name="墨迹 23603">
                  <a:extLst>
                    <a:ext uri="{FF2B5EF4-FFF2-40B4-BE49-F238E27FC236}">
                      <a16:creationId xmlns:a16="http://schemas.microsoft.com/office/drawing/2014/main" id="{D819D011-A6C9-42AB-9510-400B0C35A946}"/>
                    </a:ext>
                  </a:extLst>
                </p14:cNvPr>
                <p14:cNvContentPartPr/>
                <p14:nvPr/>
              </p14:nvContentPartPr>
              <p14:xfrm>
                <a:off x="2718270" y="5666250"/>
                <a:ext cx="118440" cy="331560"/>
              </p14:xfrm>
            </p:contentPart>
          </mc:Choice>
          <mc:Fallback>
            <p:pic>
              <p:nvPicPr>
                <p:cNvPr id="23604" name="墨迹 23603">
                  <a:extLst>
                    <a:ext uri="{FF2B5EF4-FFF2-40B4-BE49-F238E27FC236}">
                      <a16:creationId xmlns:a16="http://schemas.microsoft.com/office/drawing/2014/main" id="{D819D011-A6C9-42AB-9510-400B0C35A946}"/>
                    </a:ext>
                  </a:extLst>
                </p:cNvPr>
                <p:cNvPicPr/>
                <p:nvPr/>
              </p:nvPicPr>
              <p:blipFill>
                <a:blip r:embed="rId218"/>
                <a:stretch>
                  <a:fillRect/>
                </a:stretch>
              </p:blipFill>
              <p:spPr>
                <a:xfrm>
                  <a:off x="2700630" y="5648610"/>
                  <a:ext cx="154080" cy="36720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23605" name="墨迹 23604">
                  <a:extLst>
                    <a:ext uri="{FF2B5EF4-FFF2-40B4-BE49-F238E27FC236}">
                      <a16:creationId xmlns:a16="http://schemas.microsoft.com/office/drawing/2014/main" id="{171624F1-C464-45A1-B622-75401137CA29}"/>
                    </a:ext>
                  </a:extLst>
                </p14:cNvPr>
                <p14:cNvContentPartPr/>
                <p14:nvPr/>
              </p14:nvContentPartPr>
              <p14:xfrm>
                <a:off x="2845710" y="5800530"/>
                <a:ext cx="214920" cy="123840"/>
              </p14:xfrm>
            </p:contentPart>
          </mc:Choice>
          <mc:Fallback>
            <p:pic>
              <p:nvPicPr>
                <p:cNvPr id="23605" name="墨迹 23604">
                  <a:extLst>
                    <a:ext uri="{FF2B5EF4-FFF2-40B4-BE49-F238E27FC236}">
                      <a16:creationId xmlns:a16="http://schemas.microsoft.com/office/drawing/2014/main" id="{171624F1-C464-45A1-B622-75401137CA29}"/>
                    </a:ext>
                  </a:extLst>
                </p:cNvPr>
                <p:cNvPicPr/>
                <p:nvPr/>
              </p:nvPicPr>
              <p:blipFill>
                <a:blip r:embed="rId220"/>
                <a:stretch>
                  <a:fillRect/>
                </a:stretch>
              </p:blipFill>
              <p:spPr>
                <a:xfrm>
                  <a:off x="2828070" y="5782530"/>
                  <a:ext cx="25056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23608" name="墨迹 23607">
                  <a:extLst>
                    <a:ext uri="{FF2B5EF4-FFF2-40B4-BE49-F238E27FC236}">
                      <a16:creationId xmlns:a16="http://schemas.microsoft.com/office/drawing/2014/main" id="{CE61955D-B20F-48B6-901D-9CBA6B87CE1A}"/>
                    </a:ext>
                  </a:extLst>
                </p14:cNvPr>
                <p14:cNvContentPartPr/>
                <p14:nvPr/>
              </p14:nvContentPartPr>
              <p14:xfrm>
                <a:off x="3270870" y="5529090"/>
                <a:ext cx="82440" cy="426240"/>
              </p14:xfrm>
            </p:contentPart>
          </mc:Choice>
          <mc:Fallback>
            <p:pic>
              <p:nvPicPr>
                <p:cNvPr id="23608" name="墨迹 23607">
                  <a:extLst>
                    <a:ext uri="{FF2B5EF4-FFF2-40B4-BE49-F238E27FC236}">
                      <a16:creationId xmlns:a16="http://schemas.microsoft.com/office/drawing/2014/main" id="{CE61955D-B20F-48B6-901D-9CBA6B87CE1A}"/>
                    </a:ext>
                  </a:extLst>
                </p:cNvPr>
                <p:cNvPicPr/>
                <p:nvPr/>
              </p:nvPicPr>
              <p:blipFill>
                <a:blip r:embed="rId222"/>
                <a:stretch>
                  <a:fillRect/>
                </a:stretch>
              </p:blipFill>
              <p:spPr>
                <a:xfrm>
                  <a:off x="3253230" y="5511090"/>
                  <a:ext cx="118080" cy="46188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23609" name="墨迹 23608">
                  <a:extLst>
                    <a:ext uri="{FF2B5EF4-FFF2-40B4-BE49-F238E27FC236}">
                      <a16:creationId xmlns:a16="http://schemas.microsoft.com/office/drawing/2014/main" id="{6FEA01E3-C324-4B06-BEA8-40D2C7E536FB}"/>
                    </a:ext>
                  </a:extLst>
                </p14:cNvPr>
                <p14:cNvContentPartPr/>
                <p14:nvPr/>
              </p14:nvContentPartPr>
              <p14:xfrm>
                <a:off x="3203190" y="5634570"/>
                <a:ext cx="124560" cy="211680"/>
              </p14:xfrm>
            </p:contentPart>
          </mc:Choice>
          <mc:Fallback>
            <p:pic>
              <p:nvPicPr>
                <p:cNvPr id="23609" name="墨迹 23608">
                  <a:extLst>
                    <a:ext uri="{FF2B5EF4-FFF2-40B4-BE49-F238E27FC236}">
                      <a16:creationId xmlns:a16="http://schemas.microsoft.com/office/drawing/2014/main" id="{6FEA01E3-C324-4B06-BEA8-40D2C7E536FB}"/>
                    </a:ext>
                  </a:extLst>
                </p:cNvPr>
                <p:cNvPicPr/>
                <p:nvPr/>
              </p:nvPicPr>
              <p:blipFill>
                <a:blip r:embed="rId224"/>
                <a:stretch>
                  <a:fillRect/>
                </a:stretch>
              </p:blipFill>
              <p:spPr>
                <a:xfrm>
                  <a:off x="3185550" y="5616570"/>
                  <a:ext cx="16020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23610" name="墨迹 23609">
                  <a:extLst>
                    <a:ext uri="{FF2B5EF4-FFF2-40B4-BE49-F238E27FC236}">
                      <a16:creationId xmlns:a16="http://schemas.microsoft.com/office/drawing/2014/main" id="{5B6A3431-6C36-4CD2-8CEC-5F27B46FA649}"/>
                    </a:ext>
                  </a:extLst>
                </p14:cNvPr>
                <p14:cNvContentPartPr/>
                <p14:nvPr/>
              </p14:nvContentPartPr>
              <p14:xfrm>
                <a:off x="3388590" y="5499210"/>
                <a:ext cx="56880" cy="571680"/>
              </p14:xfrm>
            </p:contentPart>
          </mc:Choice>
          <mc:Fallback>
            <p:pic>
              <p:nvPicPr>
                <p:cNvPr id="23610" name="墨迹 23609">
                  <a:extLst>
                    <a:ext uri="{FF2B5EF4-FFF2-40B4-BE49-F238E27FC236}">
                      <a16:creationId xmlns:a16="http://schemas.microsoft.com/office/drawing/2014/main" id="{5B6A3431-6C36-4CD2-8CEC-5F27B46FA649}"/>
                    </a:ext>
                  </a:extLst>
                </p:cNvPr>
                <p:cNvPicPr/>
                <p:nvPr/>
              </p:nvPicPr>
              <p:blipFill>
                <a:blip r:embed="rId226"/>
                <a:stretch>
                  <a:fillRect/>
                </a:stretch>
              </p:blipFill>
              <p:spPr>
                <a:xfrm>
                  <a:off x="3370590" y="5481210"/>
                  <a:ext cx="92520" cy="60732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23611" name="墨迹 23610">
                  <a:extLst>
                    <a:ext uri="{FF2B5EF4-FFF2-40B4-BE49-F238E27FC236}">
                      <a16:creationId xmlns:a16="http://schemas.microsoft.com/office/drawing/2014/main" id="{9E79D48F-6523-4CB7-89D4-F10733FDDEE4}"/>
                    </a:ext>
                  </a:extLst>
                </p14:cNvPr>
                <p14:cNvContentPartPr/>
                <p14:nvPr/>
              </p14:nvContentPartPr>
              <p14:xfrm>
                <a:off x="3427110" y="5626290"/>
                <a:ext cx="205560" cy="223200"/>
              </p14:xfrm>
            </p:contentPart>
          </mc:Choice>
          <mc:Fallback>
            <p:pic>
              <p:nvPicPr>
                <p:cNvPr id="23611" name="墨迹 23610">
                  <a:extLst>
                    <a:ext uri="{FF2B5EF4-FFF2-40B4-BE49-F238E27FC236}">
                      <a16:creationId xmlns:a16="http://schemas.microsoft.com/office/drawing/2014/main" id="{9E79D48F-6523-4CB7-89D4-F10733FDDEE4}"/>
                    </a:ext>
                  </a:extLst>
                </p:cNvPr>
                <p:cNvPicPr/>
                <p:nvPr/>
              </p:nvPicPr>
              <p:blipFill>
                <a:blip r:embed="rId228"/>
                <a:stretch>
                  <a:fillRect/>
                </a:stretch>
              </p:blipFill>
              <p:spPr>
                <a:xfrm>
                  <a:off x="3409110" y="5608650"/>
                  <a:ext cx="24120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23613" name="墨迹 23612">
                  <a:extLst>
                    <a:ext uri="{FF2B5EF4-FFF2-40B4-BE49-F238E27FC236}">
                      <a16:creationId xmlns:a16="http://schemas.microsoft.com/office/drawing/2014/main" id="{D18220A4-4559-4CE6-B0E4-9260CAC0B7F8}"/>
                    </a:ext>
                  </a:extLst>
                </p14:cNvPr>
                <p14:cNvContentPartPr/>
                <p14:nvPr/>
              </p14:nvContentPartPr>
              <p14:xfrm>
                <a:off x="3816990" y="5473290"/>
                <a:ext cx="234000" cy="153360"/>
              </p14:xfrm>
            </p:contentPart>
          </mc:Choice>
          <mc:Fallback>
            <p:pic>
              <p:nvPicPr>
                <p:cNvPr id="23613" name="墨迹 23612">
                  <a:extLst>
                    <a:ext uri="{FF2B5EF4-FFF2-40B4-BE49-F238E27FC236}">
                      <a16:creationId xmlns:a16="http://schemas.microsoft.com/office/drawing/2014/main" id="{D18220A4-4559-4CE6-B0E4-9260CAC0B7F8}"/>
                    </a:ext>
                  </a:extLst>
                </p:cNvPr>
                <p:cNvPicPr/>
                <p:nvPr/>
              </p:nvPicPr>
              <p:blipFill>
                <a:blip r:embed="rId230"/>
                <a:stretch>
                  <a:fillRect/>
                </a:stretch>
              </p:blipFill>
              <p:spPr>
                <a:xfrm>
                  <a:off x="3798990" y="5455290"/>
                  <a:ext cx="26964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23614" name="墨迹 23613">
                  <a:extLst>
                    <a:ext uri="{FF2B5EF4-FFF2-40B4-BE49-F238E27FC236}">
                      <a16:creationId xmlns:a16="http://schemas.microsoft.com/office/drawing/2014/main" id="{B5318327-8BD5-48BF-8315-63C3203BA730}"/>
                    </a:ext>
                  </a:extLst>
                </p14:cNvPr>
                <p14:cNvContentPartPr/>
                <p14:nvPr/>
              </p14:nvContentPartPr>
              <p14:xfrm>
                <a:off x="3777030" y="5597490"/>
                <a:ext cx="54360" cy="184320"/>
              </p14:xfrm>
            </p:contentPart>
          </mc:Choice>
          <mc:Fallback>
            <p:pic>
              <p:nvPicPr>
                <p:cNvPr id="23614" name="墨迹 23613">
                  <a:extLst>
                    <a:ext uri="{FF2B5EF4-FFF2-40B4-BE49-F238E27FC236}">
                      <a16:creationId xmlns:a16="http://schemas.microsoft.com/office/drawing/2014/main" id="{B5318327-8BD5-48BF-8315-63C3203BA730}"/>
                    </a:ext>
                  </a:extLst>
                </p:cNvPr>
                <p:cNvPicPr/>
                <p:nvPr/>
              </p:nvPicPr>
              <p:blipFill>
                <a:blip r:embed="rId232"/>
                <a:stretch>
                  <a:fillRect/>
                </a:stretch>
              </p:blipFill>
              <p:spPr>
                <a:xfrm>
                  <a:off x="3759030" y="5579850"/>
                  <a:ext cx="9000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23615" name="墨迹 23614">
                  <a:extLst>
                    <a:ext uri="{FF2B5EF4-FFF2-40B4-BE49-F238E27FC236}">
                      <a16:creationId xmlns:a16="http://schemas.microsoft.com/office/drawing/2014/main" id="{1D27507E-4EF0-440B-A3CC-3B90607C4991}"/>
                    </a:ext>
                  </a:extLst>
                </p14:cNvPr>
                <p14:cNvContentPartPr/>
                <p14:nvPr/>
              </p14:nvContentPartPr>
              <p14:xfrm>
                <a:off x="3832470" y="5630610"/>
                <a:ext cx="314640" cy="81720"/>
              </p14:xfrm>
            </p:contentPart>
          </mc:Choice>
          <mc:Fallback>
            <p:pic>
              <p:nvPicPr>
                <p:cNvPr id="23615" name="墨迹 23614">
                  <a:extLst>
                    <a:ext uri="{FF2B5EF4-FFF2-40B4-BE49-F238E27FC236}">
                      <a16:creationId xmlns:a16="http://schemas.microsoft.com/office/drawing/2014/main" id="{1D27507E-4EF0-440B-A3CC-3B90607C4991}"/>
                    </a:ext>
                  </a:extLst>
                </p:cNvPr>
                <p:cNvPicPr/>
                <p:nvPr/>
              </p:nvPicPr>
              <p:blipFill>
                <a:blip r:embed="rId234"/>
                <a:stretch>
                  <a:fillRect/>
                </a:stretch>
              </p:blipFill>
              <p:spPr>
                <a:xfrm>
                  <a:off x="3814830" y="5612970"/>
                  <a:ext cx="35028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23616" name="墨迹 23615">
                  <a:extLst>
                    <a:ext uri="{FF2B5EF4-FFF2-40B4-BE49-F238E27FC236}">
                      <a16:creationId xmlns:a16="http://schemas.microsoft.com/office/drawing/2014/main" id="{B034A485-20B7-40AA-B1BC-715036AE0E0D}"/>
                    </a:ext>
                  </a:extLst>
                </p14:cNvPr>
                <p14:cNvContentPartPr/>
                <p14:nvPr/>
              </p14:nvContentPartPr>
              <p14:xfrm>
                <a:off x="3868830" y="5718450"/>
                <a:ext cx="179280" cy="99360"/>
              </p14:xfrm>
            </p:contentPart>
          </mc:Choice>
          <mc:Fallback>
            <p:pic>
              <p:nvPicPr>
                <p:cNvPr id="23616" name="墨迹 23615">
                  <a:extLst>
                    <a:ext uri="{FF2B5EF4-FFF2-40B4-BE49-F238E27FC236}">
                      <a16:creationId xmlns:a16="http://schemas.microsoft.com/office/drawing/2014/main" id="{B034A485-20B7-40AA-B1BC-715036AE0E0D}"/>
                    </a:ext>
                  </a:extLst>
                </p:cNvPr>
                <p:cNvPicPr/>
                <p:nvPr/>
              </p:nvPicPr>
              <p:blipFill>
                <a:blip r:embed="rId236"/>
                <a:stretch>
                  <a:fillRect/>
                </a:stretch>
              </p:blipFill>
              <p:spPr>
                <a:xfrm>
                  <a:off x="3851190" y="5700450"/>
                  <a:ext cx="21492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23618" name="墨迹 23617">
                  <a:extLst>
                    <a:ext uri="{FF2B5EF4-FFF2-40B4-BE49-F238E27FC236}">
                      <a16:creationId xmlns:a16="http://schemas.microsoft.com/office/drawing/2014/main" id="{08008477-1116-426A-8861-566A4346F550}"/>
                    </a:ext>
                  </a:extLst>
                </p14:cNvPr>
                <p14:cNvContentPartPr/>
                <p14:nvPr/>
              </p14:nvContentPartPr>
              <p14:xfrm>
                <a:off x="3921030" y="5663370"/>
                <a:ext cx="171000" cy="238320"/>
              </p14:xfrm>
            </p:contentPart>
          </mc:Choice>
          <mc:Fallback>
            <p:pic>
              <p:nvPicPr>
                <p:cNvPr id="23618" name="墨迹 23617">
                  <a:extLst>
                    <a:ext uri="{FF2B5EF4-FFF2-40B4-BE49-F238E27FC236}">
                      <a16:creationId xmlns:a16="http://schemas.microsoft.com/office/drawing/2014/main" id="{08008477-1116-426A-8861-566A4346F550}"/>
                    </a:ext>
                  </a:extLst>
                </p:cNvPr>
                <p:cNvPicPr/>
                <p:nvPr/>
              </p:nvPicPr>
              <p:blipFill>
                <a:blip r:embed="rId238"/>
                <a:stretch>
                  <a:fillRect/>
                </a:stretch>
              </p:blipFill>
              <p:spPr>
                <a:xfrm>
                  <a:off x="3903030" y="5645730"/>
                  <a:ext cx="20664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23619" name="墨迹 23618">
                  <a:extLst>
                    <a:ext uri="{FF2B5EF4-FFF2-40B4-BE49-F238E27FC236}">
                      <a16:creationId xmlns:a16="http://schemas.microsoft.com/office/drawing/2014/main" id="{14E97AF9-B4B3-485C-A216-891011B9DCFB}"/>
                    </a:ext>
                  </a:extLst>
                </p14:cNvPr>
                <p14:cNvContentPartPr/>
                <p14:nvPr/>
              </p14:nvContentPartPr>
              <p14:xfrm>
                <a:off x="4165110" y="5492370"/>
                <a:ext cx="136800" cy="343080"/>
              </p14:xfrm>
            </p:contentPart>
          </mc:Choice>
          <mc:Fallback>
            <p:pic>
              <p:nvPicPr>
                <p:cNvPr id="23619" name="墨迹 23618">
                  <a:extLst>
                    <a:ext uri="{FF2B5EF4-FFF2-40B4-BE49-F238E27FC236}">
                      <a16:creationId xmlns:a16="http://schemas.microsoft.com/office/drawing/2014/main" id="{14E97AF9-B4B3-485C-A216-891011B9DCFB}"/>
                    </a:ext>
                  </a:extLst>
                </p:cNvPr>
                <p:cNvPicPr/>
                <p:nvPr/>
              </p:nvPicPr>
              <p:blipFill>
                <a:blip r:embed="rId240"/>
                <a:stretch>
                  <a:fillRect/>
                </a:stretch>
              </p:blipFill>
              <p:spPr>
                <a:xfrm>
                  <a:off x="4147110" y="5474730"/>
                  <a:ext cx="172440" cy="37872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23620" name="墨迹 23619">
                  <a:extLst>
                    <a:ext uri="{FF2B5EF4-FFF2-40B4-BE49-F238E27FC236}">
                      <a16:creationId xmlns:a16="http://schemas.microsoft.com/office/drawing/2014/main" id="{59869B4E-86CB-4FDF-8866-B4C5CB31034F}"/>
                    </a:ext>
                  </a:extLst>
                </p14:cNvPr>
                <p14:cNvContentPartPr/>
                <p14:nvPr/>
              </p14:nvContentPartPr>
              <p14:xfrm>
                <a:off x="4318470" y="5564010"/>
                <a:ext cx="129960" cy="306360"/>
              </p14:xfrm>
            </p:contentPart>
          </mc:Choice>
          <mc:Fallback>
            <p:pic>
              <p:nvPicPr>
                <p:cNvPr id="23620" name="墨迹 23619">
                  <a:extLst>
                    <a:ext uri="{FF2B5EF4-FFF2-40B4-BE49-F238E27FC236}">
                      <a16:creationId xmlns:a16="http://schemas.microsoft.com/office/drawing/2014/main" id="{59869B4E-86CB-4FDF-8866-B4C5CB31034F}"/>
                    </a:ext>
                  </a:extLst>
                </p:cNvPr>
                <p:cNvPicPr/>
                <p:nvPr/>
              </p:nvPicPr>
              <p:blipFill>
                <a:blip r:embed="rId242"/>
                <a:stretch>
                  <a:fillRect/>
                </a:stretch>
              </p:blipFill>
              <p:spPr>
                <a:xfrm>
                  <a:off x="4300830" y="5546370"/>
                  <a:ext cx="165600" cy="34200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23621" name="墨迹 23620">
                  <a:extLst>
                    <a:ext uri="{FF2B5EF4-FFF2-40B4-BE49-F238E27FC236}">
                      <a16:creationId xmlns:a16="http://schemas.microsoft.com/office/drawing/2014/main" id="{A11DFFF9-60D7-4DE6-B899-3C0A7367F22D}"/>
                    </a:ext>
                  </a:extLst>
                </p14:cNvPr>
                <p14:cNvContentPartPr/>
                <p14:nvPr/>
              </p14:nvContentPartPr>
              <p14:xfrm>
                <a:off x="4311990" y="5714130"/>
                <a:ext cx="107280" cy="28800"/>
              </p14:xfrm>
            </p:contentPart>
          </mc:Choice>
          <mc:Fallback>
            <p:pic>
              <p:nvPicPr>
                <p:cNvPr id="23621" name="墨迹 23620">
                  <a:extLst>
                    <a:ext uri="{FF2B5EF4-FFF2-40B4-BE49-F238E27FC236}">
                      <a16:creationId xmlns:a16="http://schemas.microsoft.com/office/drawing/2014/main" id="{A11DFFF9-60D7-4DE6-B899-3C0A7367F22D}"/>
                    </a:ext>
                  </a:extLst>
                </p:cNvPr>
                <p:cNvPicPr/>
                <p:nvPr/>
              </p:nvPicPr>
              <p:blipFill>
                <a:blip r:embed="rId244"/>
                <a:stretch>
                  <a:fillRect/>
                </a:stretch>
              </p:blipFill>
              <p:spPr>
                <a:xfrm>
                  <a:off x="4294350" y="5696130"/>
                  <a:ext cx="14292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23622" name="墨迹 23621">
                  <a:extLst>
                    <a:ext uri="{FF2B5EF4-FFF2-40B4-BE49-F238E27FC236}">
                      <a16:creationId xmlns:a16="http://schemas.microsoft.com/office/drawing/2014/main" id="{04F50FEF-1CA3-46E9-8F86-AB58A099636C}"/>
                    </a:ext>
                  </a:extLst>
                </p14:cNvPr>
                <p14:cNvContentPartPr/>
                <p14:nvPr/>
              </p14:nvContentPartPr>
              <p14:xfrm>
                <a:off x="4316670" y="5807010"/>
                <a:ext cx="219240" cy="24480"/>
              </p14:xfrm>
            </p:contentPart>
          </mc:Choice>
          <mc:Fallback>
            <p:pic>
              <p:nvPicPr>
                <p:cNvPr id="23622" name="墨迹 23621">
                  <a:extLst>
                    <a:ext uri="{FF2B5EF4-FFF2-40B4-BE49-F238E27FC236}">
                      <a16:creationId xmlns:a16="http://schemas.microsoft.com/office/drawing/2014/main" id="{04F50FEF-1CA3-46E9-8F86-AB58A099636C}"/>
                    </a:ext>
                  </a:extLst>
                </p:cNvPr>
                <p:cNvPicPr/>
                <p:nvPr/>
              </p:nvPicPr>
              <p:blipFill>
                <a:blip r:embed="rId246"/>
                <a:stretch>
                  <a:fillRect/>
                </a:stretch>
              </p:blipFill>
              <p:spPr>
                <a:xfrm>
                  <a:off x="4299030" y="5789010"/>
                  <a:ext cx="25488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23623" name="墨迹 23622">
                  <a:extLst>
                    <a:ext uri="{FF2B5EF4-FFF2-40B4-BE49-F238E27FC236}">
                      <a16:creationId xmlns:a16="http://schemas.microsoft.com/office/drawing/2014/main" id="{BF2F939B-D768-488A-B4DD-D9A45F6AA954}"/>
                    </a:ext>
                  </a:extLst>
                </p14:cNvPr>
                <p14:cNvContentPartPr/>
                <p14:nvPr/>
              </p14:nvContentPartPr>
              <p14:xfrm>
                <a:off x="4602150" y="5423610"/>
                <a:ext cx="191880" cy="450000"/>
              </p14:xfrm>
            </p:contentPart>
          </mc:Choice>
          <mc:Fallback>
            <p:pic>
              <p:nvPicPr>
                <p:cNvPr id="23623" name="墨迹 23622">
                  <a:extLst>
                    <a:ext uri="{FF2B5EF4-FFF2-40B4-BE49-F238E27FC236}">
                      <a16:creationId xmlns:a16="http://schemas.microsoft.com/office/drawing/2014/main" id="{BF2F939B-D768-488A-B4DD-D9A45F6AA954}"/>
                    </a:ext>
                  </a:extLst>
                </p:cNvPr>
                <p:cNvPicPr/>
                <p:nvPr/>
              </p:nvPicPr>
              <p:blipFill>
                <a:blip r:embed="rId248"/>
                <a:stretch>
                  <a:fillRect/>
                </a:stretch>
              </p:blipFill>
              <p:spPr>
                <a:xfrm>
                  <a:off x="4584510" y="5405610"/>
                  <a:ext cx="227520" cy="48564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23624" name="墨迹 23623">
                  <a:extLst>
                    <a:ext uri="{FF2B5EF4-FFF2-40B4-BE49-F238E27FC236}">
                      <a16:creationId xmlns:a16="http://schemas.microsoft.com/office/drawing/2014/main" id="{A4F7F1F4-47AF-42E7-B2D3-0E6ED82E391E}"/>
                    </a:ext>
                  </a:extLst>
                </p14:cNvPr>
                <p14:cNvContentPartPr/>
                <p14:nvPr/>
              </p14:nvContentPartPr>
              <p14:xfrm>
                <a:off x="4822470" y="5507850"/>
                <a:ext cx="30960" cy="265680"/>
              </p14:xfrm>
            </p:contentPart>
          </mc:Choice>
          <mc:Fallback>
            <p:pic>
              <p:nvPicPr>
                <p:cNvPr id="23624" name="墨迹 23623">
                  <a:extLst>
                    <a:ext uri="{FF2B5EF4-FFF2-40B4-BE49-F238E27FC236}">
                      <a16:creationId xmlns:a16="http://schemas.microsoft.com/office/drawing/2014/main" id="{A4F7F1F4-47AF-42E7-B2D3-0E6ED82E391E}"/>
                    </a:ext>
                  </a:extLst>
                </p:cNvPr>
                <p:cNvPicPr/>
                <p:nvPr/>
              </p:nvPicPr>
              <p:blipFill>
                <a:blip r:embed="rId250"/>
                <a:stretch>
                  <a:fillRect/>
                </a:stretch>
              </p:blipFill>
              <p:spPr>
                <a:xfrm>
                  <a:off x="4804830" y="5489850"/>
                  <a:ext cx="66600" cy="30132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23625" name="墨迹 23624">
                  <a:extLst>
                    <a:ext uri="{FF2B5EF4-FFF2-40B4-BE49-F238E27FC236}">
                      <a16:creationId xmlns:a16="http://schemas.microsoft.com/office/drawing/2014/main" id="{2B3A677D-4422-4E54-B131-B0C491BCDE63}"/>
                    </a:ext>
                  </a:extLst>
                </p14:cNvPr>
                <p14:cNvContentPartPr/>
                <p14:nvPr/>
              </p14:nvContentPartPr>
              <p14:xfrm>
                <a:off x="4858830" y="5483370"/>
                <a:ext cx="116280" cy="315000"/>
              </p14:xfrm>
            </p:contentPart>
          </mc:Choice>
          <mc:Fallback>
            <p:pic>
              <p:nvPicPr>
                <p:cNvPr id="23625" name="墨迹 23624">
                  <a:extLst>
                    <a:ext uri="{FF2B5EF4-FFF2-40B4-BE49-F238E27FC236}">
                      <a16:creationId xmlns:a16="http://schemas.microsoft.com/office/drawing/2014/main" id="{2B3A677D-4422-4E54-B131-B0C491BCDE63}"/>
                    </a:ext>
                  </a:extLst>
                </p:cNvPr>
                <p:cNvPicPr/>
                <p:nvPr/>
              </p:nvPicPr>
              <p:blipFill>
                <a:blip r:embed="rId252"/>
                <a:stretch>
                  <a:fillRect/>
                </a:stretch>
              </p:blipFill>
              <p:spPr>
                <a:xfrm>
                  <a:off x="4841190" y="5465730"/>
                  <a:ext cx="151920" cy="35064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23626" name="墨迹 23625">
                  <a:extLst>
                    <a:ext uri="{FF2B5EF4-FFF2-40B4-BE49-F238E27FC236}">
                      <a16:creationId xmlns:a16="http://schemas.microsoft.com/office/drawing/2014/main" id="{802594CE-484F-4967-A036-E1D13DF90469}"/>
                    </a:ext>
                  </a:extLst>
                </p14:cNvPr>
                <p14:cNvContentPartPr/>
                <p14:nvPr/>
              </p14:nvContentPartPr>
              <p14:xfrm>
                <a:off x="4871430" y="5614770"/>
                <a:ext cx="88920" cy="16920"/>
              </p14:xfrm>
            </p:contentPart>
          </mc:Choice>
          <mc:Fallback>
            <p:pic>
              <p:nvPicPr>
                <p:cNvPr id="23626" name="墨迹 23625">
                  <a:extLst>
                    <a:ext uri="{FF2B5EF4-FFF2-40B4-BE49-F238E27FC236}">
                      <a16:creationId xmlns:a16="http://schemas.microsoft.com/office/drawing/2014/main" id="{802594CE-484F-4967-A036-E1D13DF90469}"/>
                    </a:ext>
                  </a:extLst>
                </p:cNvPr>
                <p:cNvPicPr/>
                <p:nvPr/>
              </p:nvPicPr>
              <p:blipFill>
                <a:blip r:embed="rId254"/>
                <a:stretch>
                  <a:fillRect/>
                </a:stretch>
              </p:blipFill>
              <p:spPr>
                <a:xfrm>
                  <a:off x="4853430" y="5597130"/>
                  <a:ext cx="12456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23627" name="墨迹 23626">
                  <a:extLst>
                    <a:ext uri="{FF2B5EF4-FFF2-40B4-BE49-F238E27FC236}">
                      <a16:creationId xmlns:a16="http://schemas.microsoft.com/office/drawing/2014/main" id="{B64F27AA-BAEC-4197-91C3-F6448DA1E743}"/>
                    </a:ext>
                  </a:extLst>
                </p14:cNvPr>
                <p14:cNvContentPartPr/>
                <p14:nvPr/>
              </p14:nvContentPartPr>
              <p14:xfrm>
                <a:off x="4742190" y="5635290"/>
                <a:ext cx="385200" cy="221040"/>
              </p14:xfrm>
            </p:contentPart>
          </mc:Choice>
          <mc:Fallback>
            <p:pic>
              <p:nvPicPr>
                <p:cNvPr id="23627" name="墨迹 23626">
                  <a:extLst>
                    <a:ext uri="{FF2B5EF4-FFF2-40B4-BE49-F238E27FC236}">
                      <a16:creationId xmlns:a16="http://schemas.microsoft.com/office/drawing/2014/main" id="{B64F27AA-BAEC-4197-91C3-F6448DA1E743}"/>
                    </a:ext>
                  </a:extLst>
                </p:cNvPr>
                <p:cNvPicPr/>
                <p:nvPr/>
              </p:nvPicPr>
              <p:blipFill>
                <a:blip r:embed="rId256"/>
                <a:stretch>
                  <a:fillRect/>
                </a:stretch>
              </p:blipFill>
              <p:spPr>
                <a:xfrm>
                  <a:off x="4724190" y="5617650"/>
                  <a:ext cx="420840" cy="25668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23628" name="墨迹 23627">
                  <a:extLst>
                    <a:ext uri="{FF2B5EF4-FFF2-40B4-BE49-F238E27FC236}">
                      <a16:creationId xmlns:a16="http://schemas.microsoft.com/office/drawing/2014/main" id="{2924F7F3-36C5-4DCD-95E1-9C07A1FC52B8}"/>
                    </a:ext>
                  </a:extLst>
                </p14:cNvPr>
                <p14:cNvContentPartPr/>
                <p14:nvPr/>
              </p14:nvContentPartPr>
              <p14:xfrm>
                <a:off x="5095350" y="5412090"/>
                <a:ext cx="204840" cy="401040"/>
              </p14:xfrm>
            </p:contentPart>
          </mc:Choice>
          <mc:Fallback>
            <p:pic>
              <p:nvPicPr>
                <p:cNvPr id="23628" name="墨迹 23627">
                  <a:extLst>
                    <a:ext uri="{FF2B5EF4-FFF2-40B4-BE49-F238E27FC236}">
                      <a16:creationId xmlns:a16="http://schemas.microsoft.com/office/drawing/2014/main" id="{2924F7F3-36C5-4DCD-95E1-9C07A1FC52B8}"/>
                    </a:ext>
                  </a:extLst>
                </p:cNvPr>
                <p:cNvPicPr/>
                <p:nvPr/>
              </p:nvPicPr>
              <p:blipFill>
                <a:blip r:embed="rId258"/>
                <a:stretch>
                  <a:fillRect/>
                </a:stretch>
              </p:blipFill>
              <p:spPr>
                <a:xfrm>
                  <a:off x="5077710" y="5394090"/>
                  <a:ext cx="240480" cy="43668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23629" name="墨迹 23628">
                  <a:extLst>
                    <a:ext uri="{FF2B5EF4-FFF2-40B4-BE49-F238E27FC236}">
                      <a16:creationId xmlns:a16="http://schemas.microsoft.com/office/drawing/2014/main" id="{96DB20F5-4E6D-44C1-950C-C6D94AD2870A}"/>
                    </a:ext>
                  </a:extLst>
                </p14:cNvPr>
                <p14:cNvContentPartPr/>
                <p14:nvPr/>
              </p14:nvContentPartPr>
              <p14:xfrm>
                <a:off x="5265270" y="5559330"/>
                <a:ext cx="130320" cy="6120"/>
              </p14:xfrm>
            </p:contentPart>
          </mc:Choice>
          <mc:Fallback>
            <p:pic>
              <p:nvPicPr>
                <p:cNvPr id="23629" name="墨迹 23628">
                  <a:extLst>
                    <a:ext uri="{FF2B5EF4-FFF2-40B4-BE49-F238E27FC236}">
                      <a16:creationId xmlns:a16="http://schemas.microsoft.com/office/drawing/2014/main" id="{96DB20F5-4E6D-44C1-950C-C6D94AD2870A}"/>
                    </a:ext>
                  </a:extLst>
                </p:cNvPr>
                <p:cNvPicPr/>
                <p:nvPr/>
              </p:nvPicPr>
              <p:blipFill>
                <a:blip r:embed="rId260"/>
                <a:stretch>
                  <a:fillRect/>
                </a:stretch>
              </p:blipFill>
              <p:spPr>
                <a:xfrm>
                  <a:off x="5247270" y="5541330"/>
                  <a:ext cx="16596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23630" name="墨迹 23629">
                  <a:extLst>
                    <a:ext uri="{FF2B5EF4-FFF2-40B4-BE49-F238E27FC236}">
                      <a16:creationId xmlns:a16="http://schemas.microsoft.com/office/drawing/2014/main" id="{1D5F903A-8BC2-4B1A-B1A8-77C889D8F8DB}"/>
                    </a:ext>
                  </a:extLst>
                </p14:cNvPr>
                <p14:cNvContentPartPr/>
                <p14:nvPr/>
              </p14:nvContentPartPr>
              <p14:xfrm>
                <a:off x="5178150" y="5620170"/>
                <a:ext cx="245880" cy="225360"/>
              </p14:xfrm>
            </p:contentPart>
          </mc:Choice>
          <mc:Fallback>
            <p:pic>
              <p:nvPicPr>
                <p:cNvPr id="23630" name="墨迹 23629">
                  <a:extLst>
                    <a:ext uri="{FF2B5EF4-FFF2-40B4-BE49-F238E27FC236}">
                      <a16:creationId xmlns:a16="http://schemas.microsoft.com/office/drawing/2014/main" id="{1D5F903A-8BC2-4B1A-B1A8-77C889D8F8DB}"/>
                    </a:ext>
                  </a:extLst>
                </p:cNvPr>
                <p:cNvPicPr/>
                <p:nvPr/>
              </p:nvPicPr>
              <p:blipFill>
                <a:blip r:embed="rId262"/>
                <a:stretch>
                  <a:fillRect/>
                </a:stretch>
              </p:blipFill>
              <p:spPr>
                <a:xfrm>
                  <a:off x="5160510" y="5602170"/>
                  <a:ext cx="281520" cy="26100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23631" name="墨迹 23630">
                  <a:extLst>
                    <a:ext uri="{FF2B5EF4-FFF2-40B4-BE49-F238E27FC236}">
                      <a16:creationId xmlns:a16="http://schemas.microsoft.com/office/drawing/2014/main" id="{DA697128-F887-4C5D-A02D-CFE4F461FDD3}"/>
                    </a:ext>
                  </a:extLst>
                </p14:cNvPr>
                <p14:cNvContentPartPr/>
                <p14:nvPr/>
              </p14:nvContentPartPr>
              <p14:xfrm>
                <a:off x="5512590" y="5421090"/>
                <a:ext cx="110880" cy="339480"/>
              </p14:xfrm>
            </p:contentPart>
          </mc:Choice>
          <mc:Fallback>
            <p:pic>
              <p:nvPicPr>
                <p:cNvPr id="23631" name="墨迹 23630">
                  <a:extLst>
                    <a:ext uri="{FF2B5EF4-FFF2-40B4-BE49-F238E27FC236}">
                      <a16:creationId xmlns:a16="http://schemas.microsoft.com/office/drawing/2014/main" id="{DA697128-F887-4C5D-A02D-CFE4F461FDD3}"/>
                    </a:ext>
                  </a:extLst>
                </p:cNvPr>
                <p:cNvPicPr/>
                <p:nvPr/>
              </p:nvPicPr>
              <p:blipFill>
                <a:blip r:embed="rId264"/>
                <a:stretch>
                  <a:fillRect/>
                </a:stretch>
              </p:blipFill>
              <p:spPr>
                <a:xfrm>
                  <a:off x="5494950" y="5403450"/>
                  <a:ext cx="146520" cy="37512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23632" name="墨迹 23631">
                  <a:extLst>
                    <a:ext uri="{FF2B5EF4-FFF2-40B4-BE49-F238E27FC236}">
                      <a16:creationId xmlns:a16="http://schemas.microsoft.com/office/drawing/2014/main" id="{C324FB18-1E03-4B5A-B3B2-AB1531B4A397}"/>
                    </a:ext>
                  </a:extLst>
                </p14:cNvPr>
                <p14:cNvContentPartPr/>
                <p14:nvPr/>
              </p14:nvContentPartPr>
              <p14:xfrm>
                <a:off x="5579190" y="5551050"/>
                <a:ext cx="144000" cy="196200"/>
              </p14:xfrm>
            </p:contentPart>
          </mc:Choice>
          <mc:Fallback>
            <p:pic>
              <p:nvPicPr>
                <p:cNvPr id="23632" name="墨迹 23631">
                  <a:extLst>
                    <a:ext uri="{FF2B5EF4-FFF2-40B4-BE49-F238E27FC236}">
                      <a16:creationId xmlns:a16="http://schemas.microsoft.com/office/drawing/2014/main" id="{C324FB18-1E03-4B5A-B3B2-AB1531B4A397}"/>
                    </a:ext>
                  </a:extLst>
                </p:cNvPr>
                <p:cNvPicPr/>
                <p:nvPr/>
              </p:nvPicPr>
              <p:blipFill>
                <a:blip r:embed="rId266"/>
                <a:stretch>
                  <a:fillRect/>
                </a:stretch>
              </p:blipFill>
              <p:spPr>
                <a:xfrm>
                  <a:off x="5561190" y="5533410"/>
                  <a:ext cx="17964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23633" name="墨迹 23632">
                  <a:extLst>
                    <a:ext uri="{FF2B5EF4-FFF2-40B4-BE49-F238E27FC236}">
                      <a16:creationId xmlns:a16="http://schemas.microsoft.com/office/drawing/2014/main" id="{E1C3F156-A894-42B6-82C2-1F50D5FE6AD4}"/>
                    </a:ext>
                  </a:extLst>
                </p14:cNvPr>
                <p14:cNvContentPartPr/>
                <p14:nvPr/>
              </p14:nvContentPartPr>
              <p14:xfrm>
                <a:off x="5602230" y="5609730"/>
                <a:ext cx="275760" cy="237960"/>
              </p14:xfrm>
            </p:contentPart>
          </mc:Choice>
          <mc:Fallback>
            <p:pic>
              <p:nvPicPr>
                <p:cNvPr id="23633" name="墨迹 23632">
                  <a:extLst>
                    <a:ext uri="{FF2B5EF4-FFF2-40B4-BE49-F238E27FC236}">
                      <a16:creationId xmlns:a16="http://schemas.microsoft.com/office/drawing/2014/main" id="{E1C3F156-A894-42B6-82C2-1F50D5FE6AD4}"/>
                    </a:ext>
                  </a:extLst>
                </p:cNvPr>
                <p:cNvPicPr/>
                <p:nvPr/>
              </p:nvPicPr>
              <p:blipFill>
                <a:blip r:embed="rId268"/>
                <a:stretch>
                  <a:fillRect/>
                </a:stretch>
              </p:blipFill>
              <p:spPr>
                <a:xfrm>
                  <a:off x="5584230" y="5591730"/>
                  <a:ext cx="311400" cy="27360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23634" name="墨迹 23633">
                  <a:extLst>
                    <a:ext uri="{FF2B5EF4-FFF2-40B4-BE49-F238E27FC236}">
                      <a16:creationId xmlns:a16="http://schemas.microsoft.com/office/drawing/2014/main" id="{C08530E3-63C2-4400-8D7A-8936D8661B79}"/>
                    </a:ext>
                  </a:extLst>
                </p14:cNvPr>
                <p14:cNvContentPartPr/>
                <p14:nvPr/>
              </p14:nvContentPartPr>
              <p14:xfrm>
                <a:off x="5925510" y="5341530"/>
                <a:ext cx="222840" cy="154800"/>
              </p14:xfrm>
            </p:contentPart>
          </mc:Choice>
          <mc:Fallback>
            <p:pic>
              <p:nvPicPr>
                <p:cNvPr id="23634" name="墨迹 23633">
                  <a:extLst>
                    <a:ext uri="{FF2B5EF4-FFF2-40B4-BE49-F238E27FC236}">
                      <a16:creationId xmlns:a16="http://schemas.microsoft.com/office/drawing/2014/main" id="{C08530E3-63C2-4400-8D7A-8936D8661B79}"/>
                    </a:ext>
                  </a:extLst>
                </p:cNvPr>
                <p:cNvPicPr/>
                <p:nvPr/>
              </p:nvPicPr>
              <p:blipFill>
                <a:blip r:embed="rId270"/>
                <a:stretch>
                  <a:fillRect/>
                </a:stretch>
              </p:blipFill>
              <p:spPr>
                <a:xfrm>
                  <a:off x="5907870" y="5323890"/>
                  <a:ext cx="25848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23635" name="墨迹 23634">
                  <a:extLst>
                    <a:ext uri="{FF2B5EF4-FFF2-40B4-BE49-F238E27FC236}">
                      <a16:creationId xmlns:a16="http://schemas.microsoft.com/office/drawing/2014/main" id="{F712A107-0681-409E-A99B-D730AE0A9F7F}"/>
                    </a:ext>
                  </a:extLst>
                </p14:cNvPr>
                <p14:cNvContentPartPr/>
                <p14:nvPr/>
              </p14:nvContentPartPr>
              <p14:xfrm>
                <a:off x="5999310" y="5510730"/>
                <a:ext cx="146160" cy="333000"/>
              </p14:xfrm>
            </p:contentPart>
          </mc:Choice>
          <mc:Fallback>
            <p:pic>
              <p:nvPicPr>
                <p:cNvPr id="23635" name="墨迹 23634">
                  <a:extLst>
                    <a:ext uri="{FF2B5EF4-FFF2-40B4-BE49-F238E27FC236}">
                      <a16:creationId xmlns:a16="http://schemas.microsoft.com/office/drawing/2014/main" id="{F712A107-0681-409E-A99B-D730AE0A9F7F}"/>
                    </a:ext>
                  </a:extLst>
                </p:cNvPr>
                <p:cNvPicPr/>
                <p:nvPr/>
              </p:nvPicPr>
              <p:blipFill>
                <a:blip r:embed="rId272"/>
                <a:stretch>
                  <a:fillRect/>
                </a:stretch>
              </p:blipFill>
              <p:spPr>
                <a:xfrm>
                  <a:off x="5981310" y="5492730"/>
                  <a:ext cx="181800" cy="36864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23636" name="墨迹 23635">
                  <a:extLst>
                    <a:ext uri="{FF2B5EF4-FFF2-40B4-BE49-F238E27FC236}">
                      <a16:creationId xmlns:a16="http://schemas.microsoft.com/office/drawing/2014/main" id="{1B9B773A-D7D1-49DC-B3A7-E9EE0558C051}"/>
                    </a:ext>
                  </a:extLst>
                </p14:cNvPr>
                <p14:cNvContentPartPr/>
                <p14:nvPr/>
              </p14:nvContentPartPr>
              <p14:xfrm>
                <a:off x="6169590" y="5597490"/>
                <a:ext cx="58320" cy="63720"/>
              </p14:xfrm>
            </p:contentPart>
          </mc:Choice>
          <mc:Fallback>
            <p:pic>
              <p:nvPicPr>
                <p:cNvPr id="23636" name="墨迹 23635">
                  <a:extLst>
                    <a:ext uri="{FF2B5EF4-FFF2-40B4-BE49-F238E27FC236}">
                      <a16:creationId xmlns:a16="http://schemas.microsoft.com/office/drawing/2014/main" id="{1B9B773A-D7D1-49DC-B3A7-E9EE0558C051}"/>
                    </a:ext>
                  </a:extLst>
                </p:cNvPr>
                <p:cNvPicPr/>
                <p:nvPr/>
              </p:nvPicPr>
              <p:blipFill>
                <a:blip r:embed="rId274"/>
                <a:stretch>
                  <a:fillRect/>
                </a:stretch>
              </p:blipFill>
              <p:spPr>
                <a:xfrm>
                  <a:off x="6151950" y="5579850"/>
                  <a:ext cx="9396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23637" name="墨迹 23636">
                  <a:extLst>
                    <a:ext uri="{FF2B5EF4-FFF2-40B4-BE49-F238E27FC236}">
                      <a16:creationId xmlns:a16="http://schemas.microsoft.com/office/drawing/2014/main" id="{BDEF310A-4E59-4AD9-886D-0B86A08FF218}"/>
                    </a:ext>
                  </a:extLst>
                </p14:cNvPr>
                <p14:cNvContentPartPr/>
                <p14:nvPr/>
              </p14:nvContentPartPr>
              <p14:xfrm>
                <a:off x="6131070" y="5561490"/>
                <a:ext cx="302400" cy="247680"/>
              </p14:xfrm>
            </p:contentPart>
          </mc:Choice>
          <mc:Fallback>
            <p:pic>
              <p:nvPicPr>
                <p:cNvPr id="23637" name="墨迹 23636">
                  <a:extLst>
                    <a:ext uri="{FF2B5EF4-FFF2-40B4-BE49-F238E27FC236}">
                      <a16:creationId xmlns:a16="http://schemas.microsoft.com/office/drawing/2014/main" id="{BDEF310A-4E59-4AD9-886D-0B86A08FF218}"/>
                    </a:ext>
                  </a:extLst>
                </p:cNvPr>
                <p:cNvPicPr/>
                <p:nvPr/>
              </p:nvPicPr>
              <p:blipFill>
                <a:blip r:embed="rId276"/>
                <a:stretch>
                  <a:fillRect/>
                </a:stretch>
              </p:blipFill>
              <p:spPr>
                <a:xfrm>
                  <a:off x="6113070" y="5543850"/>
                  <a:ext cx="338040" cy="283320"/>
                </a:xfrm>
                <a:prstGeom prst="rect">
                  <a:avLst/>
                </a:prstGeom>
              </p:spPr>
            </p:pic>
          </mc:Fallback>
        </mc:AlternateContent>
      </p:grpSp>
      <p:grpSp>
        <p:nvGrpSpPr>
          <p:cNvPr id="23641" name="组合 23640">
            <a:extLst>
              <a:ext uri="{FF2B5EF4-FFF2-40B4-BE49-F238E27FC236}">
                <a16:creationId xmlns:a16="http://schemas.microsoft.com/office/drawing/2014/main" id="{A05FC12B-5C44-4E8B-89DB-F68F3F8CD106}"/>
              </a:ext>
            </a:extLst>
          </p:cNvPr>
          <p:cNvGrpSpPr/>
          <p:nvPr/>
        </p:nvGrpSpPr>
        <p:grpSpPr>
          <a:xfrm>
            <a:off x="1511190" y="6213810"/>
            <a:ext cx="303120" cy="336600"/>
            <a:chOff x="1511190" y="6213810"/>
            <a:chExt cx="303120" cy="336600"/>
          </a:xfrm>
        </p:grpSpPr>
        <mc:AlternateContent xmlns:mc="http://schemas.openxmlformats.org/markup-compatibility/2006">
          <mc:Choice xmlns:p14="http://schemas.microsoft.com/office/powerpoint/2010/main" Requires="p14">
            <p:contentPart p14:bwMode="auto" r:id="rId277">
              <p14:nvContentPartPr>
                <p14:cNvPr id="23638" name="墨迹 23637">
                  <a:extLst>
                    <a:ext uri="{FF2B5EF4-FFF2-40B4-BE49-F238E27FC236}">
                      <a16:creationId xmlns:a16="http://schemas.microsoft.com/office/drawing/2014/main" id="{E05F614F-0580-4EF4-974A-BDBC7B47B612}"/>
                    </a:ext>
                  </a:extLst>
                </p14:cNvPr>
                <p14:cNvContentPartPr/>
                <p14:nvPr/>
              </p14:nvContentPartPr>
              <p14:xfrm>
                <a:off x="1511190" y="6213810"/>
                <a:ext cx="244800" cy="239760"/>
              </p14:xfrm>
            </p:contentPart>
          </mc:Choice>
          <mc:Fallback>
            <p:pic>
              <p:nvPicPr>
                <p:cNvPr id="23638" name="墨迹 23637">
                  <a:extLst>
                    <a:ext uri="{FF2B5EF4-FFF2-40B4-BE49-F238E27FC236}">
                      <a16:creationId xmlns:a16="http://schemas.microsoft.com/office/drawing/2014/main" id="{E05F614F-0580-4EF4-974A-BDBC7B47B612}"/>
                    </a:ext>
                  </a:extLst>
                </p:cNvPr>
                <p:cNvPicPr/>
                <p:nvPr/>
              </p:nvPicPr>
              <p:blipFill>
                <a:blip r:embed="rId278"/>
                <a:stretch>
                  <a:fillRect/>
                </a:stretch>
              </p:blipFill>
              <p:spPr>
                <a:xfrm>
                  <a:off x="1493550" y="6195810"/>
                  <a:ext cx="280440" cy="27540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23639" name="墨迹 23638">
                  <a:extLst>
                    <a:ext uri="{FF2B5EF4-FFF2-40B4-BE49-F238E27FC236}">
                      <a16:creationId xmlns:a16="http://schemas.microsoft.com/office/drawing/2014/main" id="{F72D0C1B-B3F8-4CA9-BB0F-58D5099A8CD2}"/>
                    </a:ext>
                  </a:extLst>
                </p14:cNvPr>
                <p14:cNvContentPartPr/>
                <p14:nvPr/>
              </p14:nvContentPartPr>
              <p14:xfrm>
                <a:off x="1626750" y="6317850"/>
                <a:ext cx="97920" cy="232560"/>
              </p14:xfrm>
            </p:contentPart>
          </mc:Choice>
          <mc:Fallback>
            <p:pic>
              <p:nvPicPr>
                <p:cNvPr id="23639" name="墨迹 23638">
                  <a:extLst>
                    <a:ext uri="{FF2B5EF4-FFF2-40B4-BE49-F238E27FC236}">
                      <a16:creationId xmlns:a16="http://schemas.microsoft.com/office/drawing/2014/main" id="{F72D0C1B-B3F8-4CA9-BB0F-58D5099A8CD2}"/>
                    </a:ext>
                  </a:extLst>
                </p:cNvPr>
                <p:cNvPicPr/>
                <p:nvPr/>
              </p:nvPicPr>
              <p:blipFill>
                <a:blip r:embed="rId280"/>
                <a:stretch>
                  <a:fillRect/>
                </a:stretch>
              </p:blipFill>
              <p:spPr>
                <a:xfrm>
                  <a:off x="1608750" y="6300210"/>
                  <a:ext cx="13356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23640" name="墨迹 23639">
                  <a:extLst>
                    <a:ext uri="{FF2B5EF4-FFF2-40B4-BE49-F238E27FC236}">
                      <a16:creationId xmlns:a16="http://schemas.microsoft.com/office/drawing/2014/main" id="{B4E4191A-D019-4792-80C5-27EBCC5B6CD1}"/>
                    </a:ext>
                  </a:extLst>
                </p14:cNvPr>
                <p14:cNvContentPartPr/>
                <p14:nvPr/>
              </p14:nvContentPartPr>
              <p14:xfrm>
                <a:off x="1802790" y="6478050"/>
                <a:ext cx="11520" cy="34560"/>
              </p14:xfrm>
            </p:contentPart>
          </mc:Choice>
          <mc:Fallback>
            <p:pic>
              <p:nvPicPr>
                <p:cNvPr id="23640" name="墨迹 23639">
                  <a:extLst>
                    <a:ext uri="{FF2B5EF4-FFF2-40B4-BE49-F238E27FC236}">
                      <a16:creationId xmlns:a16="http://schemas.microsoft.com/office/drawing/2014/main" id="{B4E4191A-D019-4792-80C5-27EBCC5B6CD1}"/>
                    </a:ext>
                  </a:extLst>
                </p:cNvPr>
                <p:cNvPicPr/>
                <p:nvPr/>
              </p:nvPicPr>
              <p:blipFill>
                <a:blip r:embed="rId282"/>
                <a:stretch>
                  <a:fillRect/>
                </a:stretch>
              </p:blipFill>
              <p:spPr>
                <a:xfrm>
                  <a:off x="1785150" y="6460050"/>
                  <a:ext cx="47160" cy="70200"/>
                </a:xfrm>
                <a:prstGeom prst="rect">
                  <a:avLst/>
                </a:prstGeom>
              </p:spPr>
            </p:pic>
          </mc:Fallback>
        </mc:AlternateContent>
      </p:grpSp>
      <p:grpSp>
        <p:nvGrpSpPr>
          <p:cNvPr id="23654" name="组合 23653">
            <a:extLst>
              <a:ext uri="{FF2B5EF4-FFF2-40B4-BE49-F238E27FC236}">
                <a16:creationId xmlns:a16="http://schemas.microsoft.com/office/drawing/2014/main" id="{99463BFE-A753-4A06-A79E-6C9C21CEC3B0}"/>
              </a:ext>
            </a:extLst>
          </p:cNvPr>
          <p:cNvGrpSpPr/>
          <p:nvPr/>
        </p:nvGrpSpPr>
        <p:grpSpPr>
          <a:xfrm>
            <a:off x="2086830" y="6137490"/>
            <a:ext cx="801000" cy="561600"/>
            <a:chOff x="2086830" y="6137490"/>
            <a:chExt cx="801000" cy="561600"/>
          </a:xfrm>
        </p:grpSpPr>
        <mc:AlternateContent xmlns:mc="http://schemas.openxmlformats.org/markup-compatibility/2006">
          <mc:Choice xmlns:p14="http://schemas.microsoft.com/office/powerpoint/2010/main" Requires="p14">
            <p:contentPart p14:bwMode="auto" r:id="rId283">
              <p14:nvContentPartPr>
                <p14:cNvPr id="23643" name="墨迹 23642">
                  <a:extLst>
                    <a:ext uri="{FF2B5EF4-FFF2-40B4-BE49-F238E27FC236}">
                      <a16:creationId xmlns:a16="http://schemas.microsoft.com/office/drawing/2014/main" id="{EEF3124D-A9A9-4955-9B1C-F17518D2C47E}"/>
                    </a:ext>
                  </a:extLst>
                </p14:cNvPr>
                <p14:cNvContentPartPr/>
                <p14:nvPr/>
              </p14:nvContentPartPr>
              <p14:xfrm>
                <a:off x="2086830" y="6199770"/>
                <a:ext cx="236160" cy="76680"/>
              </p14:xfrm>
            </p:contentPart>
          </mc:Choice>
          <mc:Fallback>
            <p:pic>
              <p:nvPicPr>
                <p:cNvPr id="23643" name="墨迹 23642">
                  <a:extLst>
                    <a:ext uri="{FF2B5EF4-FFF2-40B4-BE49-F238E27FC236}">
                      <a16:creationId xmlns:a16="http://schemas.microsoft.com/office/drawing/2014/main" id="{EEF3124D-A9A9-4955-9B1C-F17518D2C47E}"/>
                    </a:ext>
                  </a:extLst>
                </p:cNvPr>
                <p:cNvPicPr/>
                <p:nvPr/>
              </p:nvPicPr>
              <p:blipFill>
                <a:blip r:embed="rId284"/>
                <a:stretch>
                  <a:fillRect/>
                </a:stretch>
              </p:blipFill>
              <p:spPr>
                <a:xfrm>
                  <a:off x="2068830" y="6182130"/>
                  <a:ext cx="27180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23644" name="墨迹 23643">
                  <a:extLst>
                    <a:ext uri="{FF2B5EF4-FFF2-40B4-BE49-F238E27FC236}">
                      <a16:creationId xmlns:a16="http://schemas.microsoft.com/office/drawing/2014/main" id="{CB7F418F-0615-447F-A018-644C8536A7FE}"/>
                    </a:ext>
                  </a:extLst>
                </p14:cNvPr>
                <p14:cNvContentPartPr/>
                <p14:nvPr/>
              </p14:nvContentPartPr>
              <p14:xfrm>
                <a:off x="2155950" y="6377610"/>
                <a:ext cx="130320" cy="172440"/>
              </p14:xfrm>
            </p:contentPart>
          </mc:Choice>
          <mc:Fallback>
            <p:pic>
              <p:nvPicPr>
                <p:cNvPr id="23644" name="墨迹 23643">
                  <a:extLst>
                    <a:ext uri="{FF2B5EF4-FFF2-40B4-BE49-F238E27FC236}">
                      <a16:creationId xmlns:a16="http://schemas.microsoft.com/office/drawing/2014/main" id="{CB7F418F-0615-447F-A018-644C8536A7FE}"/>
                    </a:ext>
                  </a:extLst>
                </p:cNvPr>
                <p:cNvPicPr/>
                <p:nvPr/>
              </p:nvPicPr>
              <p:blipFill>
                <a:blip r:embed="rId286"/>
                <a:stretch>
                  <a:fillRect/>
                </a:stretch>
              </p:blipFill>
              <p:spPr>
                <a:xfrm>
                  <a:off x="2137950" y="6359610"/>
                  <a:ext cx="16596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23645" name="墨迹 23644">
                  <a:extLst>
                    <a:ext uri="{FF2B5EF4-FFF2-40B4-BE49-F238E27FC236}">
                      <a16:creationId xmlns:a16="http://schemas.microsoft.com/office/drawing/2014/main" id="{07775FA7-F744-4D42-9F5E-1669CAE7AFCC}"/>
                    </a:ext>
                  </a:extLst>
                </p14:cNvPr>
                <p14:cNvContentPartPr/>
                <p14:nvPr/>
              </p14:nvContentPartPr>
              <p14:xfrm>
                <a:off x="2223990" y="6314970"/>
                <a:ext cx="157680" cy="384120"/>
              </p14:xfrm>
            </p:contentPart>
          </mc:Choice>
          <mc:Fallback>
            <p:pic>
              <p:nvPicPr>
                <p:cNvPr id="23645" name="墨迹 23644">
                  <a:extLst>
                    <a:ext uri="{FF2B5EF4-FFF2-40B4-BE49-F238E27FC236}">
                      <a16:creationId xmlns:a16="http://schemas.microsoft.com/office/drawing/2014/main" id="{07775FA7-F744-4D42-9F5E-1669CAE7AFCC}"/>
                    </a:ext>
                  </a:extLst>
                </p:cNvPr>
                <p:cNvPicPr/>
                <p:nvPr/>
              </p:nvPicPr>
              <p:blipFill>
                <a:blip r:embed="rId288"/>
                <a:stretch>
                  <a:fillRect/>
                </a:stretch>
              </p:blipFill>
              <p:spPr>
                <a:xfrm>
                  <a:off x="2206350" y="6297330"/>
                  <a:ext cx="193320" cy="41976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23646" name="墨迹 23645">
                  <a:extLst>
                    <a:ext uri="{FF2B5EF4-FFF2-40B4-BE49-F238E27FC236}">
                      <a16:creationId xmlns:a16="http://schemas.microsoft.com/office/drawing/2014/main" id="{C70ECF26-57E8-4EBD-BD1C-3944D092464E}"/>
                    </a:ext>
                  </a:extLst>
                </p14:cNvPr>
                <p14:cNvContentPartPr/>
                <p14:nvPr/>
              </p14:nvContentPartPr>
              <p14:xfrm>
                <a:off x="2554470" y="6247290"/>
                <a:ext cx="38160" cy="45720"/>
              </p14:xfrm>
            </p:contentPart>
          </mc:Choice>
          <mc:Fallback>
            <p:pic>
              <p:nvPicPr>
                <p:cNvPr id="23646" name="墨迹 23645">
                  <a:extLst>
                    <a:ext uri="{FF2B5EF4-FFF2-40B4-BE49-F238E27FC236}">
                      <a16:creationId xmlns:a16="http://schemas.microsoft.com/office/drawing/2014/main" id="{C70ECF26-57E8-4EBD-BD1C-3944D092464E}"/>
                    </a:ext>
                  </a:extLst>
                </p:cNvPr>
                <p:cNvPicPr/>
                <p:nvPr/>
              </p:nvPicPr>
              <p:blipFill>
                <a:blip r:embed="rId290"/>
                <a:stretch>
                  <a:fillRect/>
                </a:stretch>
              </p:blipFill>
              <p:spPr>
                <a:xfrm>
                  <a:off x="2536470" y="6229650"/>
                  <a:ext cx="7380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23647" name="墨迹 23646">
                  <a:extLst>
                    <a:ext uri="{FF2B5EF4-FFF2-40B4-BE49-F238E27FC236}">
                      <a16:creationId xmlns:a16="http://schemas.microsoft.com/office/drawing/2014/main" id="{62BF60A1-9A71-4F14-AF9A-7B5A9A4EF58A}"/>
                    </a:ext>
                  </a:extLst>
                </p14:cNvPr>
                <p14:cNvContentPartPr/>
                <p14:nvPr/>
              </p14:nvContentPartPr>
              <p14:xfrm>
                <a:off x="2549070" y="6318210"/>
                <a:ext cx="19800" cy="48960"/>
              </p14:xfrm>
            </p:contentPart>
          </mc:Choice>
          <mc:Fallback>
            <p:pic>
              <p:nvPicPr>
                <p:cNvPr id="23647" name="墨迹 23646">
                  <a:extLst>
                    <a:ext uri="{FF2B5EF4-FFF2-40B4-BE49-F238E27FC236}">
                      <a16:creationId xmlns:a16="http://schemas.microsoft.com/office/drawing/2014/main" id="{62BF60A1-9A71-4F14-AF9A-7B5A9A4EF58A}"/>
                    </a:ext>
                  </a:extLst>
                </p:cNvPr>
                <p:cNvPicPr/>
                <p:nvPr/>
              </p:nvPicPr>
              <p:blipFill>
                <a:blip r:embed="rId292"/>
                <a:stretch>
                  <a:fillRect/>
                </a:stretch>
              </p:blipFill>
              <p:spPr>
                <a:xfrm>
                  <a:off x="2531070" y="6300570"/>
                  <a:ext cx="5544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293">
              <p14:nvContentPartPr>
                <p14:cNvPr id="23648" name="墨迹 23647">
                  <a:extLst>
                    <a:ext uri="{FF2B5EF4-FFF2-40B4-BE49-F238E27FC236}">
                      <a16:creationId xmlns:a16="http://schemas.microsoft.com/office/drawing/2014/main" id="{CE9B2DFE-B743-472E-AF24-6AFE9257E378}"/>
                    </a:ext>
                  </a:extLst>
                </p14:cNvPr>
                <p14:cNvContentPartPr/>
                <p14:nvPr/>
              </p14:nvContentPartPr>
              <p14:xfrm>
                <a:off x="2549430" y="6137490"/>
                <a:ext cx="199080" cy="529560"/>
              </p14:xfrm>
            </p:contentPart>
          </mc:Choice>
          <mc:Fallback>
            <p:pic>
              <p:nvPicPr>
                <p:cNvPr id="23648" name="墨迹 23647">
                  <a:extLst>
                    <a:ext uri="{FF2B5EF4-FFF2-40B4-BE49-F238E27FC236}">
                      <a16:creationId xmlns:a16="http://schemas.microsoft.com/office/drawing/2014/main" id="{CE9B2DFE-B743-472E-AF24-6AFE9257E378}"/>
                    </a:ext>
                  </a:extLst>
                </p:cNvPr>
                <p:cNvPicPr/>
                <p:nvPr/>
              </p:nvPicPr>
              <p:blipFill>
                <a:blip r:embed="rId294"/>
                <a:stretch>
                  <a:fillRect/>
                </a:stretch>
              </p:blipFill>
              <p:spPr>
                <a:xfrm>
                  <a:off x="2531790" y="6119490"/>
                  <a:ext cx="234720" cy="565200"/>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23649" name="墨迹 23648">
                  <a:extLst>
                    <a:ext uri="{FF2B5EF4-FFF2-40B4-BE49-F238E27FC236}">
                      <a16:creationId xmlns:a16="http://schemas.microsoft.com/office/drawing/2014/main" id="{280017BB-EF76-4083-AD62-62BB2C0DF7E8}"/>
                    </a:ext>
                  </a:extLst>
                </p14:cNvPr>
                <p14:cNvContentPartPr/>
                <p14:nvPr/>
              </p14:nvContentPartPr>
              <p14:xfrm>
                <a:off x="2660310" y="6285810"/>
                <a:ext cx="29160" cy="34200"/>
              </p14:xfrm>
            </p:contentPart>
          </mc:Choice>
          <mc:Fallback>
            <p:pic>
              <p:nvPicPr>
                <p:cNvPr id="23649" name="墨迹 23648">
                  <a:extLst>
                    <a:ext uri="{FF2B5EF4-FFF2-40B4-BE49-F238E27FC236}">
                      <a16:creationId xmlns:a16="http://schemas.microsoft.com/office/drawing/2014/main" id="{280017BB-EF76-4083-AD62-62BB2C0DF7E8}"/>
                    </a:ext>
                  </a:extLst>
                </p:cNvPr>
                <p:cNvPicPr/>
                <p:nvPr/>
              </p:nvPicPr>
              <p:blipFill>
                <a:blip r:embed="rId296"/>
                <a:stretch>
                  <a:fillRect/>
                </a:stretch>
              </p:blipFill>
              <p:spPr>
                <a:xfrm>
                  <a:off x="2642310" y="6267810"/>
                  <a:ext cx="6480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23650" name="墨迹 23649">
                  <a:extLst>
                    <a:ext uri="{FF2B5EF4-FFF2-40B4-BE49-F238E27FC236}">
                      <a16:creationId xmlns:a16="http://schemas.microsoft.com/office/drawing/2014/main" id="{A7C8B478-5960-4EA5-9144-BD4DA53B1918}"/>
                    </a:ext>
                  </a:extLst>
                </p14:cNvPr>
                <p14:cNvContentPartPr/>
                <p14:nvPr/>
              </p14:nvContentPartPr>
              <p14:xfrm>
                <a:off x="2693430" y="6186810"/>
                <a:ext cx="125640" cy="219960"/>
              </p14:xfrm>
            </p:contentPart>
          </mc:Choice>
          <mc:Fallback>
            <p:pic>
              <p:nvPicPr>
                <p:cNvPr id="23650" name="墨迹 23649">
                  <a:extLst>
                    <a:ext uri="{FF2B5EF4-FFF2-40B4-BE49-F238E27FC236}">
                      <a16:creationId xmlns:a16="http://schemas.microsoft.com/office/drawing/2014/main" id="{A7C8B478-5960-4EA5-9144-BD4DA53B1918}"/>
                    </a:ext>
                  </a:extLst>
                </p:cNvPr>
                <p:cNvPicPr/>
                <p:nvPr/>
              </p:nvPicPr>
              <p:blipFill>
                <a:blip r:embed="rId298"/>
                <a:stretch>
                  <a:fillRect/>
                </a:stretch>
              </p:blipFill>
              <p:spPr>
                <a:xfrm>
                  <a:off x="2675430" y="6168810"/>
                  <a:ext cx="161280"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23651" name="墨迹 23650">
                  <a:extLst>
                    <a:ext uri="{FF2B5EF4-FFF2-40B4-BE49-F238E27FC236}">
                      <a16:creationId xmlns:a16="http://schemas.microsoft.com/office/drawing/2014/main" id="{13341924-8337-4A28-A80D-1939739DA2F0}"/>
                    </a:ext>
                  </a:extLst>
                </p14:cNvPr>
                <p14:cNvContentPartPr/>
                <p14:nvPr/>
              </p14:nvContentPartPr>
              <p14:xfrm>
                <a:off x="2625750" y="6301290"/>
                <a:ext cx="192600" cy="317160"/>
              </p14:xfrm>
            </p:contentPart>
          </mc:Choice>
          <mc:Fallback>
            <p:pic>
              <p:nvPicPr>
                <p:cNvPr id="23651" name="墨迹 23650">
                  <a:extLst>
                    <a:ext uri="{FF2B5EF4-FFF2-40B4-BE49-F238E27FC236}">
                      <a16:creationId xmlns:a16="http://schemas.microsoft.com/office/drawing/2014/main" id="{13341924-8337-4A28-A80D-1939739DA2F0}"/>
                    </a:ext>
                  </a:extLst>
                </p:cNvPr>
                <p:cNvPicPr/>
                <p:nvPr/>
              </p:nvPicPr>
              <p:blipFill>
                <a:blip r:embed="rId300"/>
                <a:stretch>
                  <a:fillRect/>
                </a:stretch>
              </p:blipFill>
              <p:spPr>
                <a:xfrm>
                  <a:off x="2608110" y="6283290"/>
                  <a:ext cx="228240" cy="352800"/>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23652" name="墨迹 23651">
                  <a:extLst>
                    <a:ext uri="{FF2B5EF4-FFF2-40B4-BE49-F238E27FC236}">
                      <a16:creationId xmlns:a16="http://schemas.microsoft.com/office/drawing/2014/main" id="{C939013C-7429-44BE-8FF3-11771D44F2BC}"/>
                    </a:ext>
                  </a:extLst>
                </p14:cNvPr>
                <p14:cNvContentPartPr/>
                <p14:nvPr/>
              </p14:nvContentPartPr>
              <p14:xfrm>
                <a:off x="2743470" y="6451770"/>
                <a:ext cx="131760" cy="14400"/>
              </p14:xfrm>
            </p:contentPart>
          </mc:Choice>
          <mc:Fallback>
            <p:pic>
              <p:nvPicPr>
                <p:cNvPr id="23652" name="墨迹 23651">
                  <a:extLst>
                    <a:ext uri="{FF2B5EF4-FFF2-40B4-BE49-F238E27FC236}">
                      <a16:creationId xmlns:a16="http://schemas.microsoft.com/office/drawing/2014/main" id="{C939013C-7429-44BE-8FF3-11771D44F2BC}"/>
                    </a:ext>
                  </a:extLst>
                </p:cNvPr>
                <p:cNvPicPr/>
                <p:nvPr/>
              </p:nvPicPr>
              <p:blipFill>
                <a:blip r:embed="rId302"/>
                <a:stretch>
                  <a:fillRect/>
                </a:stretch>
              </p:blipFill>
              <p:spPr>
                <a:xfrm>
                  <a:off x="2725830" y="6434130"/>
                  <a:ext cx="16740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303">
              <p14:nvContentPartPr>
                <p14:cNvPr id="23653" name="墨迹 23652">
                  <a:extLst>
                    <a:ext uri="{FF2B5EF4-FFF2-40B4-BE49-F238E27FC236}">
                      <a16:creationId xmlns:a16="http://schemas.microsoft.com/office/drawing/2014/main" id="{6AD737C6-D007-4139-98C0-D6B9F3C29E0E}"/>
                    </a:ext>
                  </a:extLst>
                </p14:cNvPr>
                <p14:cNvContentPartPr/>
                <p14:nvPr/>
              </p14:nvContentPartPr>
              <p14:xfrm>
                <a:off x="2753910" y="6509370"/>
                <a:ext cx="133920" cy="154080"/>
              </p14:xfrm>
            </p:contentPart>
          </mc:Choice>
          <mc:Fallback>
            <p:pic>
              <p:nvPicPr>
                <p:cNvPr id="23653" name="墨迹 23652">
                  <a:extLst>
                    <a:ext uri="{FF2B5EF4-FFF2-40B4-BE49-F238E27FC236}">
                      <a16:creationId xmlns:a16="http://schemas.microsoft.com/office/drawing/2014/main" id="{6AD737C6-D007-4139-98C0-D6B9F3C29E0E}"/>
                    </a:ext>
                  </a:extLst>
                </p:cNvPr>
                <p:cNvPicPr/>
                <p:nvPr/>
              </p:nvPicPr>
              <p:blipFill>
                <a:blip r:embed="rId304"/>
                <a:stretch>
                  <a:fillRect/>
                </a:stretch>
              </p:blipFill>
              <p:spPr>
                <a:xfrm>
                  <a:off x="2735910" y="6491370"/>
                  <a:ext cx="169560" cy="18972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b="1" dirty="0">
                <a:sym typeface="+mn-ea"/>
              </a:rPr>
              <a:t>2.2 Steps for sample preparation</a:t>
            </a:r>
            <a:br>
              <a:rPr lang="en-GB" altLang="zh-CN" b="1" dirty="0">
                <a:latin typeface="Arial" panose="020B0604020202020204" pitchFamily="34" charset="0"/>
              </a:rPr>
            </a:br>
            <a:r>
              <a:rPr lang="en-GB" altLang="zh-CN" b="1" dirty="0">
                <a:latin typeface="Arial" panose="020B0604020202020204" pitchFamily="34" charset="0"/>
              </a:rPr>
              <a:t>                                 -</a:t>
            </a:r>
            <a:r>
              <a:rPr lang="en-US" altLang="en-GB" b="1" dirty="0">
                <a:latin typeface="Arial" panose="020B0604020202020204" pitchFamily="34" charset="0"/>
              </a:rPr>
              <a:t>--biofluids</a:t>
            </a:r>
          </a:p>
        </p:txBody>
      </p:sp>
      <p:pic>
        <p:nvPicPr>
          <p:cNvPr id="4" name="内容占位符 3"/>
          <p:cNvPicPr>
            <a:picLocks noGrp="1" noChangeAspect="1"/>
          </p:cNvPicPr>
          <p:nvPr>
            <p:ph idx="1"/>
          </p:nvPr>
        </p:nvPicPr>
        <p:blipFill>
          <a:blip r:embed="rId2"/>
          <a:stretch>
            <a:fillRect/>
          </a:stretch>
        </p:blipFill>
        <p:spPr>
          <a:xfrm>
            <a:off x="552450" y="2922905"/>
            <a:ext cx="7886700" cy="2713355"/>
          </a:xfrm>
          <a:prstGeom prst="rect">
            <a:avLst/>
          </a:prstGeom>
        </p:spPr>
      </p:pic>
      <p:sp>
        <p:nvSpPr>
          <p:cNvPr id="5" name="文本框 4"/>
          <p:cNvSpPr txBox="1"/>
          <p:nvPr/>
        </p:nvSpPr>
        <p:spPr>
          <a:xfrm>
            <a:off x="223520" y="1798955"/>
            <a:ext cx="8545195" cy="1106805"/>
          </a:xfrm>
          <a:prstGeom prst="rect">
            <a:avLst/>
          </a:prstGeom>
          <a:noFill/>
        </p:spPr>
        <p:txBody>
          <a:bodyPr wrap="none" rtlCol="0">
            <a:spAutoFit/>
          </a:bodyPr>
          <a:lstStyle/>
          <a:p>
            <a:pPr algn="l"/>
            <a:r>
              <a:rPr lang="zh-CN" altLang="en-US" sz="2200" dirty="0"/>
              <a:t>Body fluid is liquid originating from inside the bodies of living people</a:t>
            </a:r>
          </a:p>
          <a:p>
            <a:pPr algn="l"/>
            <a:endParaRPr lang="zh-CN" altLang="en-US" sz="2200" dirty="0"/>
          </a:p>
          <a:p>
            <a:pPr algn="l"/>
            <a:r>
              <a:rPr lang="en-US" altLang="zh-CN" sz="2200" dirty="0"/>
              <a:t>sample collection--&gt;interactions removal--&gt;contaminant removal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p:cNvSpPr>
          <p:nvPr>
            <p:ph type="title"/>
          </p:nvPr>
        </p:nvSpPr>
        <p:spPr>
          <a:xfrm>
            <a:off x="1354455" y="89218"/>
            <a:ext cx="7772400" cy="1087755"/>
          </a:xfrm>
        </p:spPr>
        <p:txBody>
          <a:bodyPr wrap="square" lIns="91440" tIns="45720" rIns="91440" bIns="45720" anchor="ctr">
            <a:spAutoFit/>
          </a:bodyPr>
          <a:lstStyle/>
          <a:p>
            <a:pPr eaLnBrk="1" hangingPunct="1"/>
            <a:r>
              <a:rPr lang="en-US" altLang="zh-CN" sz="3600" b="1" dirty="0">
                <a:latin typeface="Arial" panose="020B0604020202020204" pitchFamily="34" charset="0"/>
              </a:rPr>
              <a:t>2.2 Steps for sample preparation</a:t>
            </a:r>
            <a:br>
              <a:rPr lang="en-US" altLang="zh-CN" sz="3600" b="1" dirty="0">
                <a:latin typeface="Arial" panose="020B0604020202020204" pitchFamily="34" charset="0"/>
              </a:rPr>
            </a:br>
            <a:r>
              <a:rPr lang="en-US" altLang="zh-CN" sz="3600" b="1" dirty="0">
                <a:latin typeface="Arial" panose="020B0604020202020204" pitchFamily="34" charset="0"/>
              </a:rPr>
              <a:t>                       --cell or tissue</a:t>
            </a:r>
          </a:p>
        </p:txBody>
      </p:sp>
      <p:grpSp>
        <p:nvGrpSpPr>
          <p:cNvPr id="25602" name="Group 3"/>
          <p:cNvGrpSpPr/>
          <p:nvPr/>
        </p:nvGrpSpPr>
        <p:grpSpPr>
          <a:xfrm>
            <a:off x="1150938" y="1629093"/>
            <a:ext cx="6951662" cy="3865562"/>
            <a:chOff x="816" y="720"/>
            <a:chExt cx="4379" cy="2435"/>
          </a:xfrm>
        </p:grpSpPr>
        <p:sp>
          <p:nvSpPr>
            <p:cNvPr id="407556" name="Text Box 4"/>
            <p:cNvSpPr txBox="1">
              <a:spLocks noChangeArrowheads="1"/>
            </p:cNvSpPr>
            <p:nvPr/>
          </p:nvSpPr>
          <p:spPr bwMode="auto">
            <a:xfrm>
              <a:off x="816" y="720"/>
              <a:ext cx="4212" cy="371"/>
            </a:xfrm>
            <a:prstGeom prst="rect">
              <a:avLst/>
            </a:prstGeom>
            <a:noFill/>
            <a:ln w="9525">
              <a:noFill/>
              <a:miter lim="800000"/>
            </a:ln>
            <a:effectLst/>
          </p:spPr>
          <p:txBody>
            <a:bodyPr lIns="102173" tIns="51086" rIns="102173" bIns="51086">
              <a:spAutoFit/>
            </a:bodyPr>
            <a:lstStyle/>
            <a:p>
              <a:pPr marR="0" algn="ctr" defTabSz="1020445">
                <a:spcBef>
                  <a:spcPct val="20000"/>
                </a:spcBef>
                <a:buClr>
                  <a:schemeClr val="tx2"/>
                </a:buClr>
                <a:buSzPct val="75000"/>
                <a:buFont typeface="Wingdings" panose="05000000000000000000" pitchFamily="2" charset="2"/>
                <a:buNone/>
                <a:defRPr/>
              </a:pPr>
              <a:r>
                <a:rPr kumimoji="1" lang="en-US" altLang="zh-CN" sz="3200" kern="1200" cap="none" spc="0" normalizeH="0" baseline="0" noProof="0">
                  <a:effectLst>
                    <a:outerShdw blurRad="38100" dist="38100" dir="2700000" algn="tl">
                      <a:srgbClr val="000000"/>
                    </a:outerShdw>
                  </a:effectLst>
                  <a:latin typeface="Times New Roman" panose="02020603050405020304" pitchFamily="18" charset="0"/>
                  <a:ea typeface="宋体" panose="02010600030101010101" pitchFamily="2" charset="-122"/>
                  <a:cs typeface="+mn-cs"/>
                </a:rPr>
                <a:t>Cell Disruption</a:t>
              </a:r>
              <a:endParaRPr kumimoji="1" lang="en-GB" altLang="zh-CN" kern="1200" cap="none" spc="0" normalizeH="0" baseline="0" noProof="0">
                <a:solidFill>
                  <a:srgbClr val="EC081E"/>
                </a:solidFill>
                <a:effectLst>
                  <a:outerShdw blurRad="38100" dist="38100" dir="2700000" algn="tl">
                    <a:srgbClr val="000000"/>
                  </a:outerShdw>
                </a:effectLst>
                <a:latin typeface="Times New Roman" panose="02020603050405020304" pitchFamily="18" charset="0"/>
                <a:ea typeface="宋体" panose="02010600030101010101" pitchFamily="2" charset="-122"/>
                <a:cs typeface="+mn-cs"/>
              </a:endParaRPr>
            </a:p>
          </p:txBody>
        </p:sp>
        <p:sp>
          <p:nvSpPr>
            <p:cNvPr id="407557" name="Text Box 5"/>
            <p:cNvSpPr txBox="1">
              <a:spLocks noChangeArrowheads="1"/>
            </p:cNvSpPr>
            <p:nvPr/>
          </p:nvSpPr>
          <p:spPr bwMode="auto">
            <a:xfrm>
              <a:off x="1104" y="2784"/>
              <a:ext cx="3888" cy="371"/>
            </a:xfrm>
            <a:prstGeom prst="rect">
              <a:avLst/>
            </a:prstGeom>
            <a:noFill/>
            <a:ln w="9525">
              <a:noFill/>
              <a:miter lim="800000"/>
            </a:ln>
            <a:effectLst/>
          </p:spPr>
          <p:txBody>
            <a:bodyPr lIns="102173" tIns="51086" rIns="102173" bIns="51086">
              <a:spAutoFit/>
            </a:bodyPr>
            <a:lstStyle/>
            <a:p>
              <a:pPr marR="0" algn="ctr" defTabSz="1020445">
                <a:buClr>
                  <a:schemeClr val="tx2"/>
                </a:buClr>
                <a:buSzPct val="75000"/>
                <a:buFont typeface="Wingdings" panose="05000000000000000000" pitchFamily="2" charset="2"/>
                <a:buNone/>
                <a:defRPr/>
              </a:pPr>
              <a:r>
                <a:rPr kumimoji="0" lang="en-US" altLang="zh-CN" sz="3200" kern="1200" cap="none" spc="0" normalizeH="0" baseline="0" noProof="0">
                  <a:effectLst>
                    <a:outerShdw blurRad="38100" dist="38100" dir="2700000" algn="tl">
                      <a:srgbClr val="000000"/>
                    </a:outerShdw>
                  </a:effectLst>
                  <a:latin typeface="Times New Roman" panose="02020603050405020304" pitchFamily="18" charset="0"/>
                  <a:ea typeface="宋体" panose="02010600030101010101" pitchFamily="2" charset="-122"/>
                  <a:cs typeface="+mn-cs"/>
                </a:rPr>
                <a:t>Contaminant Removal</a:t>
              </a:r>
            </a:p>
          </p:txBody>
        </p:sp>
        <p:sp>
          <p:nvSpPr>
            <p:cNvPr id="25605" name="AutoShape 6"/>
            <p:cNvSpPr/>
            <p:nvPr/>
          </p:nvSpPr>
          <p:spPr>
            <a:xfrm>
              <a:off x="2784" y="1152"/>
              <a:ext cx="162" cy="336"/>
            </a:xfrm>
            <a:prstGeom prst="downArrow">
              <a:avLst>
                <a:gd name="adj1" fmla="val 50000"/>
                <a:gd name="adj2" fmla="val 51813"/>
              </a:avLst>
            </a:prstGeom>
            <a:solidFill>
              <a:srgbClr val="99CCFF"/>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a typeface="宋体" panose="02010600030101010101" pitchFamily="2" charset="-122"/>
              </a:endParaRPr>
            </a:p>
          </p:txBody>
        </p:sp>
        <p:sp>
          <p:nvSpPr>
            <p:cNvPr id="25606" name="AutoShape 7"/>
            <p:cNvSpPr/>
            <p:nvPr/>
          </p:nvSpPr>
          <p:spPr>
            <a:xfrm>
              <a:off x="2784" y="2496"/>
              <a:ext cx="162" cy="336"/>
            </a:xfrm>
            <a:prstGeom prst="downArrow">
              <a:avLst>
                <a:gd name="adj1" fmla="val 50000"/>
                <a:gd name="adj2" fmla="val 51813"/>
              </a:avLst>
            </a:prstGeom>
            <a:solidFill>
              <a:srgbClr val="99CCFF"/>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a typeface="宋体" panose="02010600030101010101" pitchFamily="2" charset="-122"/>
              </a:endParaRPr>
            </a:p>
          </p:txBody>
        </p:sp>
        <p:sp>
          <p:nvSpPr>
            <p:cNvPr id="407560" name="Text Box 8"/>
            <p:cNvSpPr txBox="1">
              <a:spLocks noChangeArrowheads="1"/>
            </p:cNvSpPr>
            <p:nvPr/>
          </p:nvSpPr>
          <p:spPr bwMode="auto">
            <a:xfrm>
              <a:off x="960" y="1422"/>
              <a:ext cx="4235" cy="402"/>
            </a:xfrm>
            <a:prstGeom prst="rect">
              <a:avLst/>
            </a:prstGeom>
            <a:noFill/>
            <a:ln w="9525">
              <a:noFill/>
              <a:miter lim="800000"/>
            </a:ln>
            <a:effectLst/>
          </p:spPr>
          <p:txBody>
            <a:bodyPr lIns="102173" tIns="51086" rIns="102173" bIns="51086">
              <a:spAutoFit/>
            </a:bodyPr>
            <a:lstStyle/>
            <a:p>
              <a:pPr marR="0" algn="ctr" defTabSz="1020445">
                <a:lnSpc>
                  <a:spcPct val="110000"/>
                </a:lnSpc>
                <a:spcBef>
                  <a:spcPct val="20000"/>
                </a:spcBef>
                <a:buClr>
                  <a:schemeClr val="tx2"/>
                </a:buClr>
                <a:buSzPct val="75000"/>
                <a:buFont typeface="Wingdings" panose="05000000000000000000" pitchFamily="2" charset="2"/>
                <a:buNone/>
                <a:defRPr/>
              </a:pPr>
              <a:r>
                <a:rPr kumimoji="1" lang="en-US" altLang="zh-CN" sz="3200" kern="1200" cap="none" spc="0" normalizeH="0" baseline="0" noProof="0">
                  <a:effectLst>
                    <a:outerShdw blurRad="38100" dist="38100" dir="2700000" algn="tl">
                      <a:srgbClr val="000000"/>
                    </a:outerShdw>
                  </a:effectLst>
                  <a:latin typeface="Times New Roman" panose="02020603050405020304" pitchFamily="18" charset="0"/>
                  <a:ea typeface="宋体" panose="02010600030101010101" pitchFamily="2" charset="-122"/>
                  <a:cs typeface="+mn-cs"/>
                </a:rPr>
                <a:t>Protein Solublization</a:t>
              </a:r>
            </a:p>
          </p:txBody>
        </p:sp>
        <p:sp>
          <p:nvSpPr>
            <p:cNvPr id="25608" name="AutoShape 9"/>
            <p:cNvSpPr/>
            <p:nvPr/>
          </p:nvSpPr>
          <p:spPr>
            <a:xfrm>
              <a:off x="2784" y="1824"/>
              <a:ext cx="162" cy="336"/>
            </a:xfrm>
            <a:prstGeom prst="downArrow">
              <a:avLst>
                <a:gd name="adj1" fmla="val 50000"/>
                <a:gd name="adj2" fmla="val 51813"/>
              </a:avLst>
            </a:prstGeom>
            <a:solidFill>
              <a:srgbClr val="99CCFF"/>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a typeface="宋体" panose="02010600030101010101" pitchFamily="2" charset="-122"/>
              </a:endParaRPr>
            </a:p>
          </p:txBody>
        </p:sp>
        <p:sp>
          <p:nvSpPr>
            <p:cNvPr id="407562" name="Text Box 10"/>
            <p:cNvSpPr txBox="1">
              <a:spLocks noChangeArrowheads="1"/>
            </p:cNvSpPr>
            <p:nvPr/>
          </p:nvSpPr>
          <p:spPr bwMode="auto">
            <a:xfrm>
              <a:off x="1776" y="2160"/>
              <a:ext cx="2314" cy="365"/>
            </a:xfrm>
            <a:prstGeom prst="rect">
              <a:avLst/>
            </a:prstGeom>
            <a:noFill/>
            <a:ln w="12700" cap="sq">
              <a:noFill/>
              <a:miter lim="800000"/>
              <a:headEnd type="none" w="sm" len="sm"/>
              <a:tailEnd type="none" w="sm" len="sm"/>
            </a:ln>
            <a:effectLst/>
          </p:spPr>
          <p:txBody>
            <a:bodyPr wrap="none">
              <a:spAutoFit/>
            </a:bodyPr>
            <a:lstStyle/>
            <a:p>
              <a:pPr marR="0" defTabSz="914400" eaLnBrk="0" hangingPunct="0">
                <a:buClrTx/>
                <a:buSzTx/>
                <a:buFontTx/>
                <a:buNone/>
                <a:defRPr/>
              </a:pPr>
              <a:r>
                <a:rPr kumimoji="1" lang="en-US" altLang="zh-CN" sz="3200" kern="1200" cap="none" spc="0" normalizeH="0" baseline="0" noProof="0">
                  <a:effectLst>
                    <a:outerShdw blurRad="38100" dist="38100" dir="2700000" algn="tl">
                      <a:srgbClr val="000000"/>
                    </a:outerShdw>
                  </a:effectLst>
                  <a:latin typeface="Times New Roman" panose="02020603050405020304" pitchFamily="18" charset="0"/>
                  <a:ea typeface="宋体" panose="02010600030101010101" pitchFamily="2" charset="-122"/>
                  <a:cs typeface="+mn-cs"/>
                </a:rPr>
                <a:t>Interactions Removal</a:t>
              </a:r>
            </a:p>
          </p:txBody>
        </p:sp>
      </p:grpSp>
      <p:pic>
        <p:nvPicPr>
          <p:cNvPr id="2" name="图片 1"/>
          <p:cNvPicPr>
            <a:picLocks noChangeAspect="1"/>
          </p:cNvPicPr>
          <p:nvPr/>
        </p:nvPicPr>
        <p:blipFill>
          <a:blip r:embed="rId3"/>
          <a:stretch>
            <a:fillRect/>
          </a:stretch>
        </p:blipFill>
        <p:spPr>
          <a:xfrm>
            <a:off x="215900" y="1649730"/>
            <a:ext cx="1947545" cy="1449705"/>
          </a:xfrm>
          <a:prstGeom prst="rect">
            <a:avLst/>
          </a:prstGeom>
        </p:spPr>
      </p:pic>
      <p:pic>
        <p:nvPicPr>
          <p:cNvPr id="3" name="图片 2"/>
          <p:cNvPicPr>
            <a:picLocks noChangeAspect="1"/>
          </p:cNvPicPr>
          <p:nvPr/>
        </p:nvPicPr>
        <p:blipFill>
          <a:blip r:embed="rId4"/>
          <a:stretch>
            <a:fillRect/>
          </a:stretch>
        </p:blipFill>
        <p:spPr>
          <a:xfrm>
            <a:off x="215900" y="3785870"/>
            <a:ext cx="2058670" cy="1539875"/>
          </a:xfrm>
          <a:prstGeom prst="rect">
            <a:avLst/>
          </a:prstGeom>
        </p:spPr>
      </p:pic>
      <p:grpSp>
        <p:nvGrpSpPr>
          <p:cNvPr id="25" name="组合 24">
            <a:extLst>
              <a:ext uri="{FF2B5EF4-FFF2-40B4-BE49-F238E27FC236}">
                <a16:creationId xmlns:a16="http://schemas.microsoft.com/office/drawing/2014/main" id="{BB9956F7-0AB4-4BCA-BC19-B6E436700D61}"/>
              </a:ext>
            </a:extLst>
          </p:cNvPr>
          <p:cNvGrpSpPr/>
          <p:nvPr/>
        </p:nvGrpSpPr>
        <p:grpSpPr>
          <a:xfrm>
            <a:off x="6143310" y="1614480"/>
            <a:ext cx="1953000" cy="714600"/>
            <a:chOff x="6143310" y="1614480"/>
            <a:chExt cx="1953000" cy="714600"/>
          </a:xfrm>
        </p:grpSpPr>
        <mc:AlternateContent xmlns:mc="http://schemas.openxmlformats.org/markup-compatibility/2006">
          <mc:Choice xmlns:p14="http://schemas.microsoft.com/office/powerpoint/2010/main" Requires="p14">
            <p:contentPart p14:bwMode="auto" r:id="rId5">
              <p14:nvContentPartPr>
                <p14:cNvPr id="4" name="墨迹 3">
                  <a:extLst>
                    <a:ext uri="{FF2B5EF4-FFF2-40B4-BE49-F238E27FC236}">
                      <a16:creationId xmlns:a16="http://schemas.microsoft.com/office/drawing/2014/main" id="{D1D00B30-C6D2-4811-96F7-3A96BD120090}"/>
                    </a:ext>
                  </a:extLst>
                </p14:cNvPr>
                <p14:cNvContentPartPr/>
                <p14:nvPr/>
              </p14:nvContentPartPr>
              <p14:xfrm>
                <a:off x="6143310" y="1614480"/>
                <a:ext cx="202680" cy="552600"/>
              </p14:xfrm>
            </p:contentPart>
          </mc:Choice>
          <mc:Fallback>
            <p:pic>
              <p:nvPicPr>
                <p:cNvPr id="4" name="墨迹 3">
                  <a:extLst>
                    <a:ext uri="{FF2B5EF4-FFF2-40B4-BE49-F238E27FC236}">
                      <a16:creationId xmlns:a16="http://schemas.microsoft.com/office/drawing/2014/main" id="{D1D00B30-C6D2-4811-96F7-3A96BD120090}"/>
                    </a:ext>
                  </a:extLst>
                </p:cNvPr>
                <p:cNvPicPr/>
                <p:nvPr/>
              </p:nvPicPr>
              <p:blipFill>
                <a:blip r:embed="rId6"/>
                <a:stretch>
                  <a:fillRect/>
                </a:stretch>
              </p:blipFill>
              <p:spPr>
                <a:xfrm>
                  <a:off x="6125310" y="1596480"/>
                  <a:ext cx="238320" cy="5882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 name="墨迹 4">
                  <a:extLst>
                    <a:ext uri="{FF2B5EF4-FFF2-40B4-BE49-F238E27FC236}">
                      <a16:creationId xmlns:a16="http://schemas.microsoft.com/office/drawing/2014/main" id="{469E9DDF-47E8-4429-8E66-9D6F185579D5}"/>
                    </a:ext>
                  </a:extLst>
                </p14:cNvPr>
                <p14:cNvContentPartPr/>
                <p14:nvPr/>
              </p14:nvContentPartPr>
              <p14:xfrm>
                <a:off x="6408630" y="1812840"/>
                <a:ext cx="62280" cy="197280"/>
              </p14:xfrm>
            </p:contentPart>
          </mc:Choice>
          <mc:Fallback>
            <p:pic>
              <p:nvPicPr>
                <p:cNvPr id="5" name="墨迹 4">
                  <a:extLst>
                    <a:ext uri="{FF2B5EF4-FFF2-40B4-BE49-F238E27FC236}">
                      <a16:creationId xmlns:a16="http://schemas.microsoft.com/office/drawing/2014/main" id="{469E9DDF-47E8-4429-8E66-9D6F185579D5}"/>
                    </a:ext>
                  </a:extLst>
                </p:cNvPr>
                <p:cNvPicPr/>
                <p:nvPr/>
              </p:nvPicPr>
              <p:blipFill>
                <a:blip r:embed="rId8"/>
                <a:stretch>
                  <a:fillRect/>
                </a:stretch>
              </p:blipFill>
              <p:spPr>
                <a:xfrm>
                  <a:off x="6390630" y="1795200"/>
                  <a:ext cx="97920" cy="2329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6" name="墨迹 5">
                  <a:extLst>
                    <a:ext uri="{FF2B5EF4-FFF2-40B4-BE49-F238E27FC236}">
                      <a16:creationId xmlns:a16="http://schemas.microsoft.com/office/drawing/2014/main" id="{5C769314-8AD4-462C-81C1-D0EF32902EFE}"/>
                    </a:ext>
                  </a:extLst>
                </p14:cNvPr>
                <p14:cNvContentPartPr/>
                <p14:nvPr/>
              </p14:nvContentPartPr>
              <p14:xfrm>
                <a:off x="6502590" y="1762440"/>
                <a:ext cx="177120" cy="311040"/>
              </p14:xfrm>
            </p:contentPart>
          </mc:Choice>
          <mc:Fallback>
            <p:pic>
              <p:nvPicPr>
                <p:cNvPr id="6" name="墨迹 5">
                  <a:extLst>
                    <a:ext uri="{FF2B5EF4-FFF2-40B4-BE49-F238E27FC236}">
                      <a16:creationId xmlns:a16="http://schemas.microsoft.com/office/drawing/2014/main" id="{5C769314-8AD4-462C-81C1-D0EF32902EFE}"/>
                    </a:ext>
                  </a:extLst>
                </p:cNvPr>
                <p:cNvPicPr/>
                <p:nvPr/>
              </p:nvPicPr>
              <p:blipFill>
                <a:blip r:embed="rId10"/>
                <a:stretch>
                  <a:fillRect/>
                </a:stretch>
              </p:blipFill>
              <p:spPr>
                <a:xfrm>
                  <a:off x="6484590" y="1744440"/>
                  <a:ext cx="212760" cy="3466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7" name="墨迹 6">
                  <a:extLst>
                    <a:ext uri="{FF2B5EF4-FFF2-40B4-BE49-F238E27FC236}">
                      <a16:creationId xmlns:a16="http://schemas.microsoft.com/office/drawing/2014/main" id="{420B40F2-2484-467B-9E1E-CE900B505D0A}"/>
                    </a:ext>
                  </a:extLst>
                </p14:cNvPr>
                <p14:cNvContentPartPr/>
                <p14:nvPr/>
              </p14:nvContentPartPr>
              <p14:xfrm>
                <a:off x="6506190" y="1892400"/>
                <a:ext cx="113760" cy="41760"/>
              </p14:xfrm>
            </p:contentPart>
          </mc:Choice>
          <mc:Fallback>
            <p:pic>
              <p:nvPicPr>
                <p:cNvPr id="7" name="墨迹 6">
                  <a:extLst>
                    <a:ext uri="{FF2B5EF4-FFF2-40B4-BE49-F238E27FC236}">
                      <a16:creationId xmlns:a16="http://schemas.microsoft.com/office/drawing/2014/main" id="{420B40F2-2484-467B-9E1E-CE900B505D0A}"/>
                    </a:ext>
                  </a:extLst>
                </p:cNvPr>
                <p:cNvPicPr/>
                <p:nvPr/>
              </p:nvPicPr>
              <p:blipFill>
                <a:blip r:embed="rId12"/>
                <a:stretch>
                  <a:fillRect/>
                </a:stretch>
              </p:blipFill>
              <p:spPr>
                <a:xfrm>
                  <a:off x="6488190" y="1874760"/>
                  <a:ext cx="14940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8" name="墨迹 7">
                  <a:extLst>
                    <a:ext uri="{FF2B5EF4-FFF2-40B4-BE49-F238E27FC236}">
                      <a16:creationId xmlns:a16="http://schemas.microsoft.com/office/drawing/2014/main" id="{91BC62F9-4833-411D-AC3F-3234C3D94500}"/>
                    </a:ext>
                  </a:extLst>
                </p14:cNvPr>
                <p14:cNvContentPartPr/>
                <p14:nvPr/>
              </p14:nvContentPartPr>
              <p14:xfrm>
                <a:off x="6526710" y="1862160"/>
                <a:ext cx="135720" cy="220680"/>
              </p14:xfrm>
            </p:contentPart>
          </mc:Choice>
          <mc:Fallback>
            <p:pic>
              <p:nvPicPr>
                <p:cNvPr id="8" name="墨迹 7">
                  <a:extLst>
                    <a:ext uri="{FF2B5EF4-FFF2-40B4-BE49-F238E27FC236}">
                      <a16:creationId xmlns:a16="http://schemas.microsoft.com/office/drawing/2014/main" id="{91BC62F9-4833-411D-AC3F-3234C3D94500}"/>
                    </a:ext>
                  </a:extLst>
                </p:cNvPr>
                <p:cNvPicPr/>
                <p:nvPr/>
              </p:nvPicPr>
              <p:blipFill>
                <a:blip r:embed="rId14"/>
                <a:stretch>
                  <a:fillRect/>
                </a:stretch>
              </p:blipFill>
              <p:spPr>
                <a:xfrm>
                  <a:off x="6509070" y="1844160"/>
                  <a:ext cx="171360" cy="2563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9" name="墨迹 8">
                  <a:extLst>
                    <a:ext uri="{FF2B5EF4-FFF2-40B4-BE49-F238E27FC236}">
                      <a16:creationId xmlns:a16="http://schemas.microsoft.com/office/drawing/2014/main" id="{90EE8425-F31F-437A-BB36-76BF6E4719EC}"/>
                    </a:ext>
                  </a:extLst>
                </p14:cNvPr>
                <p14:cNvContentPartPr/>
                <p14:nvPr/>
              </p14:nvContentPartPr>
              <p14:xfrm>
                <a:off x="6705270" y="1802760"/>
                <a:ext cx="39240" cy="303840"/>
              </p14:xfrm>
            </p:contentPart>
          </mc:Choice>
          <mc:Fallback>
            <p:pic>
              <p:nvPicPr>
                <p:cNvPr id="9" name="墨迹 8">
                  <a:extLst>
                    <a:ext uri="{FF2B5EF4-FFF2-40B4-BE49-F238E27FC236}">
                      <a16:creationId xmlns:a16="http://schemas.microsoft.com/office/drawing/2014/main" id="{90EE8425-F31F-437A-BB36-76BF6E4719EC}"/>
                    </a:ext>
                  </a:extLst>
                </p:cNvPr>
                <p:cNvPicPr/>
                <p:nvPr/>
              </p:nvPicPr>
              <p:blipFill>
                <a:blip r:embed="rId16"/>
                <a:stretch>
                  <a:fillRect/>
                </a:stretch>
              </p:blipFill>
              <p:spPr>
                <a:xfrm>
                  <a:off x="6687630" y="1784760"/>
                  <a:ext cx="74880" cy="3394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0" name="墨迹 9">
                  <a:extLst>
                    <a:ext uri="{FF2B5EF4-FFF2-40B4-BE49-F238E27FC236}">
                      <a16:creationId xmlns:a16="http://schemas.microsoft.com/office/drawing/2014/main" id="{00530093-919A-4BAC-96BF-EC476FDE3290}"/>
                    </a:ext>
                  </a:extLst>
                </p14:cNvPr>
                <p14:cNvContentPartPr/>
                <p14:nvPr/>
              </p14:nvContentPartPr>
              <p14:xfrm>
                <a:off x="6768630" y="1654080"/>
                <a:ext cx="130680" cy="635040"/>
              </p14:xfrm>
            </p:contentPart>
          </mc:Choice>
          <mc:Fallback>
            <p:pic>
              <p:nvPicPr>
                <p:cNvPr id="10" name="墨迹 9">
                  <a:extLst>
                    <a:ext uri="{FF2B5EF4-FFF2-40B4-BE49-F238E27FC236}">
                      <a16:creationId xmlns:a16="http://schemas.microsoft.com/office/drawing/2014/main" id="{00530093-919A-4BAC-96BF-EC476FDE3290}"/>
                    </a:ext>
                  </a:extLst>
                </p:cNvPr>
                <p:cNvPicPr/>
                <p:nvPr/>
              </p:nvPicPr>
              <p:blipFill>
                <a:blip r:embed="rId18"/>
                <a:stretch>
                  <a:fillRect/>
                </a:stretch>
              </p:blipFill>
              <p:spPr>
                <a:xfrm>
                  <a:off x="6750990" y="1636080"/>
                  <a:ext cx="166320" cy="6706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1" name="墨迹 10">
                  <a:extLst>
                    <a:ext uri="{FF2B5EF4-FFF2-40B4-BE49-F238E27FC236}">
                      <a16:creationId xmlns:a16="http://schemas.microsoft.com/office/drawing/2014/main" id="{3D54ABF6-8A74-47BC-A699-EB46D8A30B31}"/>
                    </a:ext>
                  </a:extLst>
                </p14:cNvPr>
                <p14:cNvContentPartPr/>
                <p14:nvPr/>
              </p14:nvContentPartPr>
              <p14:xfrm>
                <a:off x="6746310" y="1880520"/>
                <a:ext cx="125640" cy="136800"/>
              </p14:xfrm>
            </p:contentPart>
          </mc:Choice>
          <mc:Fallback>
            <p:pic>
              <p:nvPicPr>
                <p:cNvPr id="11" name="墨迹 10">
                  <a:extLst>
                    <a:ext uri="{FF2B5EF4-FFF2-40B4-BE49-F238E27FC236}">
                      <a16:creationId xmlns:a16="http://schemas.microsoft.com/office/drawing/2014/main" id="{3D54ABF6-8A74-47BC-A699-EB46D8A30B31}"/>
                    </a:ext>
                  </a:extLst>
                </p:cNvPr>
                <p:cNvPicPr/>
                <p:nvPr/>
              </p:nvPicPr>
              <p:blipFill>
                <a:blip r:embed="rId20"/>
                <a:stretch>
                  <a:fillRect/>
                </a:stretch>
              </p:blipFill>
              <p:spPr>
                <a:xfrm>
                  <a:off x="6728310" y="1862880"/>
                  <a:ext cx="16128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2" name="墨迹 11">
                  <a:extLst>
                    <a:ext uri="{FF2B5EF4-FFF2-40B4-BE49-F238E27FC236}">
                      <a16:creationId xmlns:a16="http://schemas.microsoft.com/office/drawing/2014/main" id="{08C8D93A-82EC-4E9C-BEC4-6A4191A5FB94}"/>
                    </a:ext>
                  </a:extLst>
                </p14:cNvPr>
                <p14:cNvContentPartPr/>
                <p14:nvPr/>
              </p14:nvContentPartPr>
              <p14:xfrm>
                <a:off x="6948990" y="1712040"/>
                <a:ext cx="51840" cy="155160"/>
              </p14:xfrm>
            </p:contentPart>
          </mc:Choice>
          <mc:Fallback>
            <p:pic>
              <p:nvPicPr>
                <p:cNvPr id="12" name="墨迹 11">
                  <a:extLst>
                    <a:ext uri="{FF2B5EF4-FFF2-40B4-BE49-F238E27FC236}">
                      <a16:creationId xmlns:a16="http://schemas.microsoft.com/office/drawing/2014/main" id="{08C8D93A-82EC-4E9C-BEC4-6A4191A5FB94}"/>
                    </a:ext>
                  </a:extLst>
                </p:cNvPr>
                <p:cNvPicPr/>
                <p:nvPr/>
              </p:nvPicPr>
              <p:blipFill>
                <a:blip r:embed="rId22"/>
                <a:stretch>
                  <a:fillRect/>
                </a:stretch>
              </p:blipFill>
              <p:spPr>
                <a:xfrm>
                  <a:off x="6930990" y="1694400"/>
                  <a:ext cx="8748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3" name="墨迹 12">
                  <a:extLst>
                    <a:ext uri="{FF2B5EF4-FFF2-40B4-BE49-F238E27FC236}">
                      <a16:creationId xmlns:a16="http://schemas.microsoft.com/office/drawing/2014/main" id="{9C4452D8-196C-46DA-8FE1-3D787B33A1A1}"/>
                    </a:ext>
                  </a:extLst>
                </p14:cNvPr>
                <p14:cNvContentPartPr/>
                <p14:nvPr/>
              </p14:nvContentPartPr>
              <p14:xfrm>
                <a:off x="6943230" y="1717080"/>
                <a:ext cx="227520" cy="374040"/>
              </p14:xfrm>
            </p:contentPart>
          </mc:Choice>
          <mc:Fallback>
            <p:pic>
              <p:nvPicPr>
                <p:cNvPr id="13" name="墨迹 12">
                  <a:extLst>
                    <a:ext uri="{FF2B5EF4-FFF2-40B4-BE49-F238E27FC236}">
                      <a16:creationId xmlns:a16="http://schemas.microsoft.com/office/drawing/2014/main" id="{9C4452D8-196C-46DA-8FE1-3D787B33A1A1}"/>
                    </a:ext>
                  </a:extLst>
                </p:cNvPr>
                <p:cNvPicPr/>
                <p:nvPr/>
              </p:nvPicPr>
              <p:blipFill>
                <a:blip r:embed="rId24"/>
                <a:stretch>
                  <a:fillRect/>
                </a:stretch>
              </p:blipFill>
              <p:spPr>
                <a:xfrm>
                  <a:off x="6925590" y="1699440"/>
                  <a:ext cx="263160" cy="4096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4" name="墨迹 13">
                  <a:extLst>
                    <a:ext uri="{FF2B5EF4-FFF2-40B4-BE49-F238E27FC236}">
                      <a16:creationId xmlns:a16="http://schemas.microsoft.com/office/drawing/2014/main" id="{831B2103-00A0-4AB1-8053-E1F41E3E9C91}"/>
                    </a:ext>
                  </a:extLst>
                </p14:cNvPr>
                <p14:cNvContentPartPr/>
                <p14:nvPr/>
              </p14:nvContentPartPr>
              <p14:xfrm>
                <a:off x="7236270" y="1755960"/>
                <a:ext cx="171720" cy="34560"/>
              </p14:xfrm>
            </p:contentPart>
          </mc:Choice>
          <mc:Fallback>
            <p:pic>
              <p:nvPicPr>
                <p:cNvPr id="14" name="墨迹 13">
                  <a:extLst>
                    <a:ext uri="{FF2B5EF4-FFF2-40B4-BE49-F238E27FC236}">
                      <a16:creationId xmlns:a16="http://schemas.microsoft.com/office/drawing/2014/main" id="{831B2103-00A0-4AB1-8053-E1F41E3E9C91}"/>
                    </a:ext>
                  </a:extLst>
                </p:cNvPr>
                <p:cNvPicPr/>
                <p:nvPr/>
              </p:nvPicPr>
              <p:blipFill>
                <a:blip r:embed="rId26"/>
                <a:stretch>
                  <a:fillRect/>
                </a:stretch>
              </p:blipFill>
              <p:spPr>
                <a:xfrm>
                  <a:off x="7218630" y="1737960"/>
                  <a:ext cx="20736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5" name="墨迹 14">
                  <a:extLst>
                    <a:ext uri="{FF2B5EF4-FFF2-40B4-BE49-F238E27FC236}">
                      <a16:creationId xmlns:a16="http://schemas.microsoft.com/office/drawing/2014/main" id="{F04688D4-FC4F-43BC-B5E3-B3FE7ADE4184}"/>
                    </a:ext>
                  </a:extLst>
                </p14:cNvPr>
                <p14:cNvContentPartPr/>
                <p14:nvPr/>
              </p14:nvContentPartPr>
              <p14:xfrm>
                <a:off x="7163190" y="1818600"/>
                <a:ext cx="164520" cy="229680"/>
              </p14:xfrm>
            </p:contentPart>
          </mc:Choice>
          <mc:Fallback>
            <p:pic>
              <p:nvPicPr>
                <p:cNvPr id="15" name="墨迹 14">
                  <a:extLst>
                    <a:ext uri="{FF2B5EF4-FFF2-40B4-BE49-F238E27FC236}">
                      <a16:creationId xmlns:a16="http://schemas.microsoft.com/office/drawing/2014/main" id="{F04688D4-FC4F-43BC-B5E3-B3FE7ADE4184}"/>
                    </a:ext>
                  </a:extLst>
                </p:cNvPr>
                <p:cNvPicPr/>
                <p:nvPr/>
              </p:nvPicPr>
              <p:blipFill>
                <a:blip r:embed="rId28"/>
                <a:stretch>
                  <a:fillRect/>
                </a:stretch>
              </p:blipFill>
              <p:spPr>
                <a:xfrm>
                  <a:off x="7145190" y="1800600"/>
                  <a:ext cx="200160" cy="26532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6" name="墨迹 15">
                  <a:extLst>
                    <a:ext uri="{FF2B5EF4-FFF2-40B4-BE49-F238E27FC236}">
                      <a16:creationId xmlns:a16="http://schemas.microsoft.com/office/drawing/2014/main" id="{3DE4960D-0386-4449-B5A9-15C43A53D936}"/>
                    </a:ext>
                  </a:extLst>
                </p14:cNvPr>
                <p14:cNvContentPartPr/>
                <p14:nvPr/>
              </p14:nvContentPartPr>
              <p14:xfrm>
                <a:off x="7251030" y="1891320"/>
                <a:ext cx="101520" cy="159120"/>
              </p14:xfrm>
            </p:contentPart>
          </mc:Choice>
          <mc:Fallback>
            <p:pic>
              <p:nvPicPr>
                <p:cNvPr id="16" name="墨迹 15">
                  <a:extLst>
                    <a:ext uri="{FF2B5EF4-FFF2-40B4-BE49-F238E27FC236}">
                      <a16:creationId xmlns:a16="http://schemas.microsoft.com/office/drawing/2014/main" id="{3DE4960D-0386-4449-B5A9-15C43A53D936}"/>
                    </a:ext>
                  </a:extLst>
                </p:cNvPr>
                <p:cNvPicPr/>
                <p:nvPr/>
              </p:nvPicPr>
              <p:blipFill>
                <a:blip r:embed="rId30"/>
                <a:stretch>
                  <a:fillRect/>
                </a:stretch>
              </p:blipFill>
              <p:spPr>
                <a:xfrm>
                  <a:off x="7233390" y="1873320"/>
                  <a:ext cx="13716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7" name="墨迹 16">
                  <a:extLst>
                    <a:ext uri="{FF2B5EF4-FFF2-40B4-BE49-F238E27FC236}">
                      <a16:creationId xmlns:a16="http://schemas.microsoft.com/office/drawing/2014/main" id="{087E869B-5970-4DEC-97C5-0E3A10B604B3}"/>
                    </a:ext>
                  </a:extLst>
                </p14:cNvPr>
                <p14:cNvContentPartPr/>
                <p14:nvPr/>
              </p14:nvContentPartPr>
              <p14:xfrm>
                <a:off x="7446150" y="1653000"/>
                <a:ext cx="263520" cy="549720"/>
              </p14:xfrm>
            </p:contentPart>
          </mc:Choice>
          <mc:Fallback>
            <p:pic>
              <p:nvPicPr>
                <p:cNvPr id="17" name="墨迹 16">
                  <a:extLst>
                    <a:ext uri="{FF2B5EF4-FFF2-40B4-BE49-F238E27FC236}">
                      <a16:creationId xmlns:a16="http://schemas.microsoft.com/office/drawing/2014/main" id="{087E869B-5970-4DEC-97C5-0E3A10B604B3}"/>
                    </a:ext>
                  </a:extLst>
                </p:cNvPr>
                <p:cNvPicPr/>
                <p:nvPr/>
              </p:nvPicPr>
              <p:blipFill>
                <a:blip r:embed="rId32"/>
                <a:stretch>
                  <a:fillRect/>
                </a:stretch>
              </p:blipFill>
              <p:spPr>
                <a:xfrm>
                  <a:off x="7428150" y="1635000"/>
                  <a:ext cx="299160" cy="5853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8" name="墨迹 17">
                  <a:extLst>
                    <a:ext uri="{FF2B5EF4-FFF2-40B4-BE49-F238E27FC236}">
                      <a16:creationId xmlns:a16="http://schemas.microsoft.com/office/drawing/2014/main" id="{391E2480-A08B-4056-B472-B31A96E7B503}"/>
                    </a:ext>
                  </a:extLst>
                </p14:cNvPr>
                <p14:cNvContentPartPr/>
                <p14:nvPr/>
              </p14:nvContentPartPr>
              <p14:xfrm>
                <a:off x="7658550" y="1757760"/>
                <a:ext cx="143280" cy="27000"/>
              </p14:xfrm>
            </p:contentPart>
          </mc:Choice>
          <mc:Fallback>
            <p:pic>
              <p:nvPicPr>
                <p:cNvPr id="18" name="墨迹 17">
                  <a:extLst>
                    <a:ext uri="{FF2B5EF4-FFF2-40B4-BE49-F238E27FC236}">
                      <a16:creationId xmlns:a16="http://schemas.microsoft.com/office/drawing/2014/main" id="{391E2480-A08B-4056-B472-B31A96E7B503}"/>
                    </a:ext>
                  </a:extLst>
                </p:cNvPr>
                <p:cNvPicPr/>
                <p:nvPr/>
              </p:nvPicPr>
              <p:blipFill>
                <a:blip r:embed="rId34"/>
                <a:stretch>
                  <a:fillRect/>
                </a:stretch>
              </p:blipFill>
              <p:spPr>
                <a:xfrm>
                  <a:off x="7640550" y="1739760"/>
                  <a:ext cx="17892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9" name="墨迹 18">
                  <a:extLst>
                    <a:ext uri="{FF2B5EF4-FFF2-40B4-BE49-F238E27FC236}">
                      <a16:creationId xmlns:a16="http://schemas.microsoft.com/office/drawing/2014/main" id="{D0BAF3E5-C13D-4CAA-A485-9D0220A48CFB}"/>
                    </a:ext>
                  </a:extLst>
                </p14:cNvPr>
                <p14:cNvContentPartPr/>
                <p14:nvPr/>
              </p14:nvContentPartPr>
              <p14:xfrm>
                <a:off x="7656750" y="1781160"/>
                <a:ext cx="185760" cy="321480"/>
              </p14:xfrm>
            </p:contentPart>
          </mc:Choice>
          <mc:Fallback>
            <p:pic>
              <p:nvPicPr>
                <p:cNvPr id="19" name="墨迹 18">
                  <a:extLst>
                    <a:ext uri="{FF2B5EF4-FFF2-40B4-BE49-F238E27FC236}">
                      <a16:creationId xmlns:a16="http://schemas.microsoft.com/office/drawing/2014/main" id="{D0BAF3E5-C13D-4CAA-A485-9D0220A48CFB}"/>
                    </a:ext>
                  </a:extLst>
                </p:cNvPr>
                <p:cNvPicPr/>
                <p:nvPr/>
              </p:nvPicPr>
              <p:blipFill>
                <a:blip r:embed="rId36"/>
                <a:stretch>
                  <a:fillRect/>
                </a:stretch>
              </p:blipFill>
              <p:spPr>
                <a:xfrm>
                  <a:off x="7638750" y="1763520"/>
                  <a:ext cx="221400" cy="3571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0" name="墨迹 19">
                  <a:extLst>
                    <a:ext uri="{FF2B5EF4-FFF2-40B4-BE49-F238E27FC236}">
                      <a16:creationId xmlns:a16="http://schemas.microsoft.com/office/drawing/2014/main" id="{723C34C4-4170-4BC7-ACAE-78F51C8EC251}"/>
                    </a:ext>
                  </a:extLst>
                </p14:cNvPr>
                <p14:cNvContentPartPr/>
                <p14:nvPr/>
              </p14:nvContentPartPr>
              <p14:xfrm>
                <a:off x="7989390" y="1631040"/>
                <a:ext cx="17640" cy="116280"/>
              </p14:xfrm>
            </p:contentPart>
          </mc:Choice>
          <mc:Fallback>
            <p:pic>
              <p:nvPicPr>
                <p:cNvPr id="20" name="墨迹 19">
                  <a:extLst>
                    <a:ext uri="{FF2B5EF4-FFF2-40B4-BE49-F238E27FC236}">
                      <a16:creationId xmlns:a16="http://schemas.microsoft.com/office/drawing/2014/main" id="{723C34C4-4170-4BC7-ACAE-78F51C8EC251}"/>
                    </a:ext>
                  </a:extLst>
                </p:cNvPr>
                <p:cNvPicPr/>
                <p:nvPr/>
              </p:nvPicPr>
              <p:blipFill>
                <a:blip r:embed="rId38"/>
                <a:stretch>
                  <a:fillRect/>
                </a:stretch>
              </p:blipFill>
              <p:spPr>
                <a:xfrm>
                  <a:off x="7971750" y="1613400"/>
                  <a:ext cx="5328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1" name="墨迹 20">
                  <a:extLst>
                    <a:ext uri="{FF2B5EF4-FFF2-40B4-BE49-F238E27FC236}">
                      <a16:creationId xmlns:a16="http://schemas.microsoft.com/office/drawing/2014/main" id="{D30948D9-1989-4883-A5E0-21738417D904}"/>
                    </a:ext>
                  </a:extLst>
                </p14:cNvPr>
                <p14:cNvContentPartPr/>
                <p14:nvPr/>
              </p14:nvContentPartPr>
              <p14:xfrm>
                <a:off x="7803990" y="1755240"/>
                <a:ext cx="221040" cy="232200"/>
              </p14:xfrm>
            </p:contentPart>
          </mc:Choice>
          <mc:Fallback>
            <p:pic>
              <p:nvPicPr>
                <p:cNvPr id="21" name="墨迹 20">
                  <a:extLst>
                    <a:ext uri="{FF2B5EF4-FFF2-40B4-BE49-F238E27FC236}">
                      <a16:creationId xmlns:a16="http://schemas.microsoft.com/office/drawing/2014/main" id="{D30948D9-1989-4883-A5E0-21738417D904}"/>
                    </a:ext>
                  </a:extLst>
                </p:cNvPr>
                <p:cNvPicPr/>
                <p:nvPr/>
              </p:nvPicPr>
              <p:blipFill>
                <a:blip r:embed="rId40"/>
                <a:stretch>
                  <a:fillRect/>
                </a:stretch>
              </p:blipFill>
              <p:spPr>
                <a:xfrm>
                  <a:off x="7785990" y="1737600"/>
                  <a:ext cx="256680" cy="26784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2" name="墨迹 21">
                  <a:extLst>
                    <a:ext uri="{FF2B5EF4-FFF2-40B4-BE49-F238E27FC236}">
                      <a16:creationId xmlns:a16="http://schemas.microsoft.com/office/drawing/2014/main" id="{8F64D5E3-2982-4BB7-85C6-10CF59A0F67E}"/>
                    </a:ext>
                  </a:extLst>
                </p14:cNvPr>
                <p14:cNvContentPartPr/>
                <p14:nvPr/>
              </p14:nvContentPartPr>
              <p14:xfrm>
                <a:off x="7923870" y="1881600"/>
                <a:ext cx="50040" cy="58320"/>
              </p14:xfrm>
            </p:contentPart>
          </mc:Choice>
          <mc:Fallback>
            <p:pic>
              <p:nvPicPr>
                <p:cNvPr id="22" name="墨迹 21">
                  <a:extLst>
                    <a:ext uri="{FF2B5EF4-FFF2-40B4-BE49-F238E27FC236}">
                      <a16:creationId xmlns:a16="http://schemas.microsoft.com/office/drawing/2014/main" id="{8F64D5E3-2982-4BB7-85C6-10CF59A0F67E}"/>
                    </a:ext>
                  </a:extLst>
                </p:cNvPr>
                <p:cNvPicPr/>
                <p:nvPr/>
              </p:nvPicPr>
              <p:blipFill>
                <a:blip r:embed="rId42"/>
                <a:stretch>
                  <a:fillRect/>
                </a:stretch>
              </p:blipFill>
              <p:spPr>
                <a:xfrm>
                  <a:off x="7906230" y="1863960"/>
                  <a:ext cx="8568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3" name="墨迹 22">
                  <a:extLst>
                    <a:ext uri="{FF2B5EF4-FFF2-40B4-BE49-F238E27FC236}">
                      <a16:creationId xmlns:a16="http://schemas.microsoft.com/office/drawing/2014/main" id="{7A19A0A1-22C0-4CB3-B292-3AFD09C06BFF}"/>
                    </a:ext>
                  </a:extLst>
                </p14:cNvPr>
                <p14:cNvContentPartPr/>
                <p14:nvPr/>
              </p14:nvContentPartPr>
              <p14:xfrm>
                <a:off x="7861230" y="1815720"/>
                <a:ext cx="235080" cy="220320"/>
              </p14:xfrm>
            </p:contentPart>
          </mc:Choice>
          <mc:Fallback>
            <p:pic>
              <p:nvPicPr>
                <p:cNvPr id="23" name="墨迹 22">
                  <a:extLst>
                    <a:ext uri="{FF2B5EF4-FFF2-40B4-BE49-F238E27FC236}">
                      <a16:creationId xmlns:a16="http://schemas.microsoft.com/office/drawing/2014/main" id="{7A19A0A1-22C0-4CB3-B292-3AFD09C06BFF}"/>
                    </a:ext>
                  </a:extLst>
                </p:cNvPr>
                <p:cNvPicPr/>
                <p:nvPr/>
              </p:nvPicPr>
              <p:blipFill>
                <a:blip r:embed="rId44"/>
                <a:stretch>
                  <a:fillRect/>
                </a:stretch>
              </p:blipFill>
              <p:spPr>
                <a:xfrm>
                  <a:off x="7843590" y="1797720"/>
                  <a:ext cx="270720"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4" name="墨迹 23">
                  <a:extLst>
                    <a:ext uri="{FF2B5EF4-FFF2-40B4-BE49-F238E27FC236}">
                      <a16:creationId xmlns:a16="http://schemas.microsoft.com/office/drawing/2014/main" id="{0A9343F6-C558-45CF-8CE2-834CDACFB5FE}"/>
                    </a:ext>
                  </a:extLst>
                </p14:cNvPr>
                <p14:cNvContentPartPr/>
                <p14:nvPr/>
              </p14:nvContentPartPr>
              <p14:xfrm>
                <a:off x="7969950" y="1942800"/>
                <a:ext cx="14760" cy="386280"/>
              </p14:xfrm>
            </p:contentPart>
          </mc:Choice>
          <mc:Fallback>
            <p:pic>
              <p:nvPicPr>
                <p:cNvPr id="24" name="墨迹 23">
                  <a:extLst>
                    <a:ext uri="{FF2B5EF4-FFF2-40B4-BE49-F238E27FC236}">
                      <a16:creationId xmlns:a16="http://schemas.microsoft.com/office/drawing/2014/main" id="{0A9343F6-C558-45CF-8CE2-834CDACFB5FE}"/>
                    </a:ext>
                  </a:extLst>
                </p:cNvPr>
                <p:cNvPicPr/>
                <p:nvPr/>
              </p:nvPicPr>
              <p:blipFill>
                <a:blip r:embed="rId46"/>
                <a:stretch>
                  <a:fillRect/>
                </a:stretch>
              </p:blipFill>
              <p:spPr>
                <a:xfrm>
                  <a:off x="7952310" y="1924800"/>
                  <a:ext cx="50400" cy="421920"/>
                </a:xfrm>
                <a:prstGeom prst="rect">
                  <a:avLst/>
                </a:prstGeom>
              </p:spPr>
            </p:pic>
          </mc:Fallback>
        </mc:AlternateContent>
      </p:grpSp>
      <p:grpSp>
        <p:nvGrpSpPr>
          <p:cNvPr id="51" name="组合 50">
            <a:extLst>
              <a:ext uri="{FF2B5EF4-FFF2-40B4-BE49-F238E27FC236}">
                <a16:creationId xmlns:a16="http://schemas.microsoft.com/office/drawing/2014/main" id="{5891CFF2-DAEE-4F23-83F8-2E1C3C914B96}"/>
              </a:ext>
            </a:extLst>
          </p:cNvPr>
          <p:cNvGrpSpPr/>
          <p:nvPr/>
        </p:nvGrpSpPr>
        <p:grpSpPr>
          <a:xfrm>
            <a:off x="6642270" y="2805360"/>
            <a:ext cx="1616760" cy="588600"/>
            <a:chOff x="6642270" y="2805360"/>
            <a:chExt cx="1616760" cy="588600"/>
          </a:xfrm>
        </p:grpSpPr>
        <mc:AlternateContent xmlns:mc="http://schemas.openxmlformats.org/markup-compatibility/2006">
          <mc:Choice xmlns:p14="http://schemas.microsoft.com/office/powerpoint/2010/main" Requires="p14">
            <p:contentPart p14:bwMode="auto" r:id="rId47">
              <p14:nvContentPartPr>
                <p14:cNvPr id="26" name="墨迹 25">
                  <a:extLst>
                    <a:ext uri="{FF2B5EF4-FFF2-40B4-BE49-F238E27FC236}">
                      <a16:creationId xmlns:a16="http://schemas.microsoft.com/office/drawing/2014/main" id="{A1156112-9C0C-4D33-8CF7-C59C5A051F35}"/>
                    </a:ext>
                  </a:extLst>
                </p14:cNvPr>
                <p14:cNvContentPartPr/>
                <p14:nvPr/>
              </p14:nvContentPartPr>
              <p14:xfrm>
                <a:off x="6704190" y="2828040"/>
                <a:ext cx="252360" cy="139680"/>
              </p14:xfrm>
            </p:contentPart>
          </mc:Choice>
          <mc:Fallback>
            <p:pic>
              <p:nvPicPr>
                <p:cNvPr id="26" name="墨迹 25">
                  <a:extLst>
                    <a:ext uri="{FF2B5EF4-FFF2-40B4-BE49-F238E27FC236}">
                      <a16:creationId xmlns:a16="http://schemas.microsoft.com/office/drawing/2014/main" id="{A1156112-9C0C-4D33-8CF7-C59C5A051F35}"/>
                    </a:ext>
                  </a:extLst>
                </p:cNvPr>
                <p:cNvPicPr/>
                <p:nvPr/>
              </p:nvPicPr>
              <p:blipFill>
                <a:blip r:embed="rId48"/>
                <a:stretch>
                  <a:fillRect/>
                </a:stretch>
              </p:blipFill>
              <p:spPr>
                <a:xfrm>
                  <a:off x="6686550" y="2810400"/>
                  <a:ext cx="28800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7" name="墨迹 26">
                  <a:extLst>
                    <a:ext uri="{FF2B5EF4-FFF2-40B4-BE49-F238E27FC236}">
                      <a16:creationId xmlns:a16="http://schemas.microsoft.com/office/drawing/2014/main" id="{A50809FD-1093-42EE-93BA-7C27F907D146}"/>
                    </a:ext>
                  </a:extLst>
                </p14:cNvPr>
                <p14:cNvContentPartPr/>
                <p14:nvPr/>
              </p14:nvContentPartPr>
              <p14:xfrm>
                <a:off x="6642270" y="2894640"/>
                <a:ext cx="127800" cy="260640"/>
              </p14:xfrm>
            </p:contentPart>
          </mc:Choice>
          <mc:Fallback>
            <p:pic>
              <p:nvPicPr>
                <p:cNvPr id="27" name="墨迹 26">
                  <a:extLst>
                    <a:ext uri="{FF2B5EF4-FFF2-40B4-BE49-F238E27FC236}">
                      <a16:creationId xmlns:a16="http://schemas.microsoft.com/office/drawing/2014/main" id="{A50809FD-1093-42EE-93BA-7C27F907D146}"/>
                    </a:ext>
                  </a:extLst>
                </p:cNvPr>
                <p:cNvPicPr/>
                <p:nvPr/>
              </p:nvPicPr>
              <p:blipFill>
                <a:blip r:embed="rId50"/>
                <a:stretch>
                  <a:fillRect/>
                </a:stretch>
              </p:blipFill>
              <p:spPr>
                <a:xfrm>
                  <a:off x="6624630" y="2876640"/>
                  <a:ext cx="163440" cy="29628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28" name="墨迹 27">
                  <a:extLst>
                    <a:ext uri="{FF2B5EF4-FFF2-40B4-BE49-F238E27FC236}">
                      <a16:creationId xmlns:a16="http://schemas.microsoft.com/office/drawing/2014/main" id="{762C14C0-5DC4-458C-9DDE-78D18A14A358}"/>
                    </a:ext>
                  </a:extLst>
                </p14:cNvPr>
                <p14:cNvContentPartPr/>
                <p14:nvPr/>
              </p14:nvContentPartPr>
              <p14:xfrm>
                <a:off x="6746310" y="2986800"/>
                <a:ext cx="283320" cy="22320"/>
              </p14:xfrm>
            </p:contentPart>
          </mc:Choice>
          <mc:Fallback>
            <p:pic>
              <p:nvPicPr>
                <p:cNvPr id="28" name="墨迹 27">
                  <a:extLst>
                    <a:ext uri="{FF2B5EF4-FFF2-40B4-BE49-F238E27FC236}">
                      <a16:creationId xmlns:a16="http://schemas.microsoft.com/office/drawing/2014/main" id="{762C14C0-5DC4-458C-9DDE-78D18A14A358}"/>
                    </a:ext>
                  </a:extLst>
                </p:cNvPr>
                <p:cNvPicPr/>
                <p:nvPr/>
              </p:nvPicPr>
              <p:blipFill>
                <a:blip r:embed="rId52"/>
                <a:stretch>
                  <a:fillRect/>
                </a:stretch>
              </p:blipFill>
              <p:spPr>
                <a:xfrm>
                  <a:off x="6728310" y="2969160"/>
                  <a:ext cx="31896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29" name="墨迹 28">
                  <a:extLst>
                    <a:ext uri="{FF2B5EF4-FFF2-40B4-BE49-F238E27FC236}">
                      <a16:creationId xmlns:a16="http://schemas.microsoft.com/office/drawing/2014/main" id="{70064D9C-0FFD-4D1E-AFB3-57CECDA8AA61}"/>
                    </a:ext>
                  </a:extLst>
                </p14:cNvPr>
                <p14:cNvContentPartPr/>
                <p14:nvPr/>
              </p14:nvContentPartPr>
              <p14:xfrm>
                <a:off x="6762150" y="3053040"/>
                <a:ext cx="168480" cy="118080"/>
              </p14:xfrm>
            </p:contentPart>
          </mc:Choice>
          <mc:Fallback>
            <p:pic>
              <p:nvPicPr>
                <p:cNvPr id="29" name="墨迹 28">
                  <a:extLst>
                    <a:ext uri="{FF2B5EF4-FFF2-40B4-BE49-F238E27FC236}">
                      <a16:creationId xmlns:a16="http://schemas.microsoft.com/office/drawing/2014/main" id="{70064D9C-0FFD-4D1E-AFB3-57CECDA8AA61}"/>
                    </a:ext>
                  </a:extLst>
                </p:cNvPr>
                <p:cNvPicPr/>
                <p:nvPr/>
              </p:nvPicPr>
              <p:blipFill>
                <a:blip r:embed="rId54"/>
                <a:stretch>
                  <a:fillRect/>
                </a:stretch>
              </p:blipFill>
              <p:spPr>
                <a:xfrm>
                  <a:off x="6744150" y="3035400"/>
                  <a:ext cx="20412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0" name="墨迹 29">
                  <a:extLst>
                    <a:ext uri="{FF2B5EF4-FFF2-40B4-BE49-F238E27FC236}">
                      <a16:creationId xmlns:a16="http://schemas.microsoft.com/office/drawing/2014/main" id="{C3E17DFA-25EC-464A-A7EF-CD72251A49AD}"/>
                    </a:ext>
                  </a:extLst>
                </p14:cNvPr>
                <p14:cNvContentPartPr/>
                <p14:nvPr/>
              </p14:nvContentPartPr>
              <p14:xfrm>
                <a:off x="6761070" y="2997960"/>
                <a:ext cx="207720" cy="323280"/>
              </p14:xfrm>
            </p:contentPart>
          </mc:Choice>
          <mc:Fallback>
            <p:pic>
              <p:nvPicPr>
                <p:cNvPr id="30" name="墨迹 29">
                  <a:extLst>
                    <a:ext uri="{FF2B5EF4-FFF2-40B4-BE49-F238E27FC236}">
                      <a16:creationId xmlns:a16="http://schemas.microsoft.com/office/drawing/2014/main" id="{C3E17DFA-25EC-464A-A7EF-CD72251A49AD}"/>
                    </a:ext>
                  </a:extLst>
                </p:cNvPr>
                <p:cNvPicPr/>
                <p:nvPr/>
              </p:nvPicPr>
              <p:blipFill>
                <a:blip r:embed="rId56"/>
                <a:stretch>
                  <a:fillRect/>
                </a:stretch>
              </p:blipFill>
              <p:spPr>
                <a:xfrm>
                  <a:off x="6743070" y="2980320"/>
                  <a:ext cx="243360" cy="35892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1" name="墨迹 30">
                  <a:extLst>
                    <a:ext uri="{FF2B5EF4-FFF2-40B4-BE49-F238E27FC236}">
                      <a16:creationId xmlns:a16="http://schemas.microsoft.com/office/drawing/2014/main" id="{A52B4221-C13D-4832-86AD-04F2BDD9476D}"/>
                    </a:ext>
                  </a:extLst>
                </p14:cNvPr>
                <p14:cNvContentPartPr/>
                <p14:nvPr/>
              </p14:nvContentPartPr>
              <p14:xfrm>
                <a:off x="7119630" y="2918400"/>
                <a:ext cx="70560" cy="359640"/>
              </p14:xfrm>
            </p:contentPart>
          </mc:Choice>
          <mc:Fallback>
            <p:pic>
              <p:nvPicPr>
                <p:cNvPr id="31" name="墨迹 30">
                  <a:extLst>
                    <a:ext uri="{FF2B5EF4-FFF2-40B4-BE49-F238E27FC236}">
                      <a16:creationId xmlns:a16="http://schemas.microsoft.com/office/drawing/2014/main" id="{A52B4221-C13D-4832-86AD-04F2BDD9476D}"/>
                    </a:ext>
                  </a:extLst>
                </p:cNvPr>
                <p:cNvPicPr/>
                <p:nvPr/>
              </p:nvPicPr>
              <p:blipFill>
                <a:blip r:embed="rId58"/>
                <a:stretch>
                  <a:fillRect/>
                </a:stretch>
              </p:blipFill>
              <p:spPr>
                <a:xfrm>
                  <a:off x="7101630" y="2900400"/>
                  <a:ext cx="106200" cy="39528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2" name="墨迹 31">
                  <a:extLst>
                    <a:ext uri="{FF2B5EF4-FFF2-40B4-BE49-F238E27FC236}">
                      <a16:creationId xmlns:a16="http://schemas.microsoft.com/office/drawing/2014/main" id="{0C827078-35A7-4902-8E2F-9DBCA67EA471}"/>
                    </a:ext>
                  </a:extLst>
                </p14:cNvPr>
                <p14:cNvContentPartPr/>
                <p14:nvPr/>
              </p14:nvContentPartPr>
              <p14:xfrm>
                <a:off x="7185510" y="2964840"/>
                <a:ext cx="145080" cy="299160"/>
              </p14:xfrm>
            </p:contentPart>
          </mc:Choice>
          <mc:Fallback>
            <p:pic>
              <p:nvPicPr>
                <p:cNvPr id="32" name="墨迹 31">
                  <a:extLst>
                    <a:ext uri="{FF2B5EF4-FFF2-40B4-BE49-F238E27FC236}">
                      <a16:creationId xmlns:a16="http://schemas.microsoft.com/office/drawing/2014/main" id="{0C827078-35A7-4902-8E2F-9DBCA67EA471}"/>
                    </a:ext>
                  </a:extLst>
                </p:cNvPr>
                <p:cNvPicPr/>
                <p:nvPr/>
              </p:nvPicPr>
              <p:blipFill>
                <a:blip r:embed="rId60"/>
                <a:stretch>
                  <a:fillRect/>
                </a:stretch>
              </p:blipFill>
              <p:spPr>
                <a:xfrm>
                  <a:off x="7167510" y="2946840"/>
                  <a:ext cx="180720" cy="3348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3" name="墨迹 32">
                  <a:extLst>
                    <a:ext uri="{FF2B5EF4-FFF2-40B4-BE49-F238E27FC236}">
                      <a16:creationId xmlns:a16="http://schemas.microsoft.com/office/drawing/2014/main" id="{12CF422E-E1AA-45C3-BC08-F70669AC031C}"/>
                    </a:ext>
                  </a:extLst>
                </p14:cNvPr>
                <p14:cNvContentPartPr/>
                <p14:nvPr/>
              </p14:nvContentPartPr>
              <p14:xfrm>
                <a:off x="7209270" y="3129720"/>
                <a:ext cx="103320" cy="24480"/>
              </p14:xfrm>
            </p:contentPart>
          </mc:Choice>
          <mc:Fallback>
            <p:pic>
              <p:nvPicPr>
                <p:cNvPr id="33" name="墨迹 32">
                  <a:extLst>
                    <a:ext uri="{FF2B5EF4-FFF2-40B4-BE49-F238E27FC236}">
                      <a16:creationId xmlns:a16="http://schemas.microsoft.com/office/drawing/2014/main" id="{12CF422E-E1AA-45C3-BC08-F70669AC031C}"/>
                    </a:ext>
                  </a:extLst>
                </p:cNvPr>
                <p:cNvPicPr/>
                <p:nvPr/>
              </p:nvPicPr>
              <p:blipFill>
                <a:blip r:embed="rId62"/>
                <a:stretch>
                  <a:fillRect/>
                </a:stretch>
              </p:blipFill>
              <p:spPr>
                <a:xfrm>
                  <a:off x="7191270" y="3112080"/>
                  <a:ext cx="13896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4" name="墨迹 33">
                  <a:extLst>
                    <a:ext uri="{FF2B5EF4-FFF2-40B4-BE49-F238E27FC236}">
                      <a16:creationId xmlns:a16="http://schemas.microsoft.com/office/drawing/2014/main" id="{9170F20D-65FD-456C-9B2C-8C2D4124C7B9}"/>
                    </a:ext>
                  </a:extLst>
                </p14:cNvPr>
                <p14:cNvContentPartPr/>
                <p14:nvPr/>
              </p14:nvContentPartPr>
              <p14:xfrm>
                <a:off x="7152390" y="3232680"/>
                <a:ext cx="151560" cy="50760"/>
              </p14:xfrm>
            </p:contentPart>
          </mc:Choice>
          <mc:Fallback>
            <p:pic>
              <p:nvPicPr>
                <p:cNvPr id="34" name="墨迹 33">
                  <a:extLst>
                    <a:ext uri="{FF2B5EF4-FFF2-40B4-BE49-F238E27FC236}">
                      <a16:creationId xmlns:a16="http://schemas.microsoft.com/office/drawing/2014/main" id="{9170F20D-65FD-456C-9B2C-8C2D4124C7B9}"/>
                    </a:ext>
                  </a:extLst>
                </p:cNvPr>
                <p:cNvPicPr/>
                <p:nvPr/>
              </p:nvPicPr>
              <p:blipFill>
                <a:blip r:embed="rId64"/>
                <a:stretch>
                  <a:fillRect/>
                </a:stretch>
              </p:blipFill>
              <p:spPr>
                <a:xfrm>
                  <a:off x="7134390" y="3214680"/>
                  <a:ext cx="18720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35" name="墨迹 34">
                  <a:extLst>
                    <a:ext uri="{FF2B5EF4-FFF2-40B4-BE49-F238E27FC236}">
                      <a16:creationId xmlns:a16="http://schemas.microsoft.com/office/drawing/2014/main" id="{5A24162D-12DE-408A-8B27-5406348C4EF6}"/>
                    </a:ext>
                  </a:extLst>
                </p14:cNvPr>
                <p14:cNvContentPartPr/>
                <p14:nvPr/>
              </p14:nvContentPartPr>
              <p14:xfrm>
                <a:off x="7412670" y="2923440"/>
                <a:ext cx="51840" cy="154080"/>
              </p14:xfrm>
            </p:contentPart>
          </mc:Choice>
          <mc:Fallback>
            <p:pic>
              <p:nvPicPr>
                <p:cNvPr id="35" name="墨迹 34">
                  <a:extLst>
                    <a:ext uri="{FF2B5EF4-FFF2-40B4-BE49-F238E27FC236}">
                      <a16:creationId xmlns:a16="http://schemas.microsoft.com/office/drawing/2014/main" id="{5A24162D-12DE-408A-8B27-5406348C4EF6}"/>
                    </a:ext>
                  </a:extLst>
                </p:cNvPr>
                <p:cNvPicPr/>
                <p:nvPr/>
              </p:nvPicPr>
              <p:blipFill>
                <a:blip r:embed="rId66"/>
                <a:stretch>
                  <a:fillRect/>
                </a:stretch>
              </p:blipFill>
              <p:spPr>
                <a:xfrm>
                  <a:off x="7394670" y="2905800"/>
                  <a:ext cx="8748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36" name="墨迹 35">
                  <a:extLst>
                    <a:ext uri="{FF2B5EF4-FFF2-40B4-BE49-F238E27FC236}">
                      <a16:creationId xmlns:a16="http://schemas.microsoft.com/office/drawing/2014/main" id="{2E241AD3-EBC1-4C69-A7EA-447CB14FA83F}"/>
                    </a:ext>
                  </a:extLst>
                </p14:cNvPr>
                <p14:cNvContentPartPr/>
                <p14:nvPr/>
              </p14:nvContentPartPr>
              <p14:xfrm>
                <a:off x="7370550" y="2805360"/>
                <a:ext cx="288360" cy="437760"/>
              </p14:xfrm>
            </p:contentPart>
          </mc:Choice>
          <mc:Fallback>
            <p:pic>
              <p:nvPicPr>
                <p:cNvPr id="36" name="墨迹 35">
                  <a:extLst>
                    <a:ext uri="{FF2B5EF4-FFF2-40B4-BE49-F238E27FC236}">
                      <a16:creationId xmlns:a16="http://schemas.microsoft.com/office/drawing/2014/main" id="{2E241AD3-EBC1-4C69-A7EA-447CB14FA83F}"/>
                    </a:ext>
                  </a:extLst>
                </p:cNvPr>
                <p:cNvPicPr/>
                <p:nvPr/>
              </p:nvPicPr>
              <p:blipFill>
                <a:blip r:embed="rId68"/>
                <a:stretch>
                  <a:fillRect/>
                </a:stretch>
              </p:blipFill>
              <p:spPr>
                <a:xfrm>
                  <a:off x="7352550" y="2787360"/>
                  <a:ext cx="324000" cy="47340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37" name="墨迹 36">
                  <a:extLst>
                    <a:ext uri="{FF2B5EF4-FFF2-40B4-BE49-F238E27FC236}">
                      <a16:creationId xmlns:a16="http://schemas.microsoft.com/office/drawing/2014/main" id="{9ADF1C93-6C0A-441B-BB45-B75672B0EF3C}"/>
                    </a:ext>
                  </a:extLst>
                </p14:cNvPr>
                <p14:cNvContentPartPr/>
                <p14:nvPr/>
              </p14:nvContentPartPr>
              <p14:xfrm>
                <a:off x="7545150" y="2891040"/>
                <a:ext cx="152640" cy="96840"/>
              </p14:xfrm>
            </p:contentPart>
          </mc:Choice>
          <mc:Fallback>
            <p:pic>
              <p:nvPicPr>
                <p:cNvPr id="37" name="墨迹 36">
                  <a:extLst>
                    <a:ext uri="{FF2B5EF4-FFF2-40B4-BE49-F238E27FC236}">
                      <a16:creationId xmlns:a16="http://schemas.microsoft.com/office/drawing/2014/main" id="{9ADF1C93-6C0A-441B-BB45-B75672B0EF3C}"/>
                    </a:ext>
                  </a:extLst>
                </p:cNvPr>
                <p:cNvPicPr/>
                <p:nvPr/>
              </p:nvPicPr>
              <p:blipFill>
                <a:blip r:embed="rId70"/>
                <a:stretch>
                  <a:fillRect/>
                </a:stretch>
              </p:blipFill>
              <p:spPr>
                <a:xfrm>
                  <a:off x="7527510" y="2873040"/>
                  <a:ext cx="18828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38" name="墨迹 37">
                  <a:extLst>
                    <a:ext uri="{FF2B5EF4-FFF2-40B4-BE49-F238E27FC236}">
                      <a16:creationId xmlns:a16="http://schemas.microsoft.com/office/drawing/2014/main" id="{99758ADE-D355-4A6D-ACD2-03C0FFC3887A}"/>
                    </a:ext>
                  </a:extLst>
                </p14:cNvPr>
                <p14:cNvContentPartPr/>
                <p14:nvPr/>
              </p14:nvContentPartPr>
              <p14:xfrm>
                <a:off x="7564950" y="2947200"/>
                <a:ext cx="116280" cy="142920"/>
              </p14:xfrm>
            </p:contentPart>
          </mc:Choice>
          <mc:Fallback>
            <p:pic>
              <p:nvPicPr>
                <p:cNvPr id="38" name="墨迹 37">
                  <a:extLst>
                    <a:ext uri="{FF2B5EF4-FFF2-40B4-BE49-F238E27FC236}">
                      <a16:creationId xmlns:a16="http://schemas.microsoft.com/office/drawing/2014/main" id="{99758ADE-D355-4A6D-ACD2-03C0FFC3887A}"/>
                    </a:ext>
                  </a:extLst>
                </p:cNvPr>
                <p:cNvPicPr/>
                <p:nvPr/>
              </p:nvPicPr>
              <p:blipFill>
                <a:blip r:embed="rId72"/>
                <a:stretch>
                  <a:fillRect/>
                </a:stretch>
              </p:blipFill>
              <p:spPr>
                <a:xfrm>
                  <a:off x="7547310" y="2929200"/>
                  <a:ext cx="15192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39" name="墨迹 38">
                  <a:extLst>
                    <a:ext uri="{FF2B5EF4-FFF2-40B4-BE49-F238E27FC236}">
                      <a16:creationId xmlns:a16="http://schemas.microsoft.com/office/drawing/2014/main" id="{D319BCDD-84B6-4674-BA11-374753850195}"/>
                    </a:ext>
                  </a:extLst>
                </p14:cNvPr>
                <p14:cNvContentPartPr/>
                <p14:nvPr/>
              </p14:nvContentPartPr>
              <p14:xfrm>
                <a:off x="7493670" y="2984280"/>
                <a:ext cx="182520" cy="228960"/>
              </p14:xfrm>
            </p:contentPart>
          </mc:Choice>
          <mc:Fallback>
            <p:pic>
              <p:nvPicPr>
                <p:cNvPr id="39" name="墨迹 38">
                  <a:extLst>
                    <a:ext uri="{FF2B5EF4-FFF2-40B4-BE49-F238E27FC236}">
                      <a16:creationId xmlns:a16="http://schemas.microsoft.com/office/drawing/2014/main" id="{D319BCDD-84B6-4674-BA11-374753850195}"/>
                    </a:ext>
                  </a:extLst>
                </p:cNvPr>
                <p:cNvPicPr/>
                <p:nvPr/>
              </p:nvPicPr>
              <p:blipFill>
                <a:blip r:embed="rId74"/>
                <a:stretch>
                  <a:fillRect/>
                </a:stretch>
              </p:blipFill>
              <p:spPr>
                <a:xfrm>
                  <a:off x="7475670" y="2966640"/>
                  <a:ext cx="21816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0" name="墨迹 39">
                  <a:extLst>
                    <a:ext uri="{FF2B5EF4-FFF2-40B4-BE49-F238E27FC236}">
                      <a16:creationId xmlns:a16="http://schemas.microsoft.com/office/drawing/2014/main" id="{7A3598B9-DD0A-40F3-BC98-F696E69270A6}"/>
                    </a:ext>
                  </a:extLst>
                </p14:cNvPr>
                <p14:cNvContentPartPr/>
                <p14:nvPr/>
              </p14:nvContentPartPr>
              <p14:xfrm>
                <a:off x="7621830" y="3081840"/>
                <a:ext cx="101520" cy="33480"/>
              </p14:xfrm>
            </p:contentPart>
          </mc:Choice>
          <mc:Fallback>
            <p:pic>
              <p:nvPicPr>
                <p:cNvPr id="40" name="墨迹 39">
                  <a:extLst>
                    <a:ext uri="{FF2B5EF4-FFF2-40B4-BE49-F238E27FC236}">
                      <a16:creationId xmlns:a16="http://schemas.microsoft.com/office/drawing/2014/main" id="{7A3598B9-DD0A-40F3-BC98-F696E69270A6}"/>
                    </a:ext>
                  </a:extLst>
                </p:cNvPr>
                <p:cNvPicPr/>
                <p:nvPr/>
              </p:nvPicPr>
              <p:blipFill>
                <a:blip r:embed="rId76"/>
                <a:stretch>
                  <a:fillRect/>
                </a:stretch>
              </p:blipFill>
              <p:spPr>
                <a:xfrm>
                  <a:off x="7603830" y="3064200"/>
                  <a:ext cx="13716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41" name="墨迹 40">
                  <a:extLst>
                    <a:ext uri="{FF2B5EF4-FFF2-40B4-BE49-F238E27FC236}">
                      <a16:creationId xmlns:a16="http://schemas.microsoft.com/office/drawing/2014/main" id="{A2FC9369-C6C4-46B5-86BC-041604CB478B}"/>
                    </a:ext>
                  </a:extLst>
                </p14:cNvPr>
                <p14:cNvContentPartPr/>
                <p14:nvPr/>
              </p14:nvContentPartPr>
              <p14:xfrm>
                <a:off x="7630110" y="3172200"/>
                <a:ext cx="106560" cy="129960"/>
              </p14:xfrm>
            </p:contentPart>
          </mc:Choice>
          <mc:Fallback>
            <p:pic>
              <p:nvPicPr>
                <p:cNvPr id="41" name="墨迹 40">
                  <a:extLst>
                    <a:ext uri="{FF2B5EF4-FFF2-40B4-BE49-F238E27FC236}">
                      <a16:creationId xmlns:a16="http://schemas.microsoft.com/office/drawing/2014/main" id="{A2FC9369-C6C4-46B5-86BC-041604CB478B}"/>
                    </a:ext>
                  </a:extLst>
                </p:cNvPr>
                <p:cNvPicPr/>
                <p:nvPr/>
              </p:nvPicPr>
              <p:blipFill>
                <a:blip r:embed="rId78"/>
                <a:stretch>
                  <a:fillRect/>
                </a:stretch>
              </p:blipFill>
              <p:spPr>
                <a:xfrm>
                  <a:off x="7612110" y="3154560"/>
                  <a:ext cx="14220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42" name="墨迹 41">
                  <a:extLst>
                    <a:ext uri="{FF2B5EF4-FFF2-40B4-BE49-F238E27FC236}">
                      <a16:creationId xmlns:a16="http://schemas.microsoft.com/office/drawing/2014/main" id="{DDE32398-C388-4477-BEDB-8116684B6E98}"/>
                    </a:ext>
                  </a:extLst>
                </p14:cNvPr>
                <p14:cNvContentPartPr/>
                <p14:nvPr/>
              </p14:nvContentPartPr>
              <p14:xfrm>
                <a:off x="7812630" y="2881320"/>
                <a:ext cx="46440" cy="115200"/>
              </p14:xfrm>
            </p:contentPart>
          </mc:Choice>
          <mc:Fallback>
            <p:pic>
              <p:nvPicPr>
                <p:cNvPr id="42" name="墨迹 41">
                  <a:extLst>
                    <a:ext uri="{FF2B5EF4-FFF2-40B4-BE49-F238E27FC236}">
                      <a16:creationId xmlns:a16="http://schemas.microsoft.com/office/drawing/2014/main" id="{DDE32398-C388-4477-BEDB-8116684B6E98}"/>
                    </a:ext>
                  </a:extLst>
                </p:cNvPr>
                <p:cNvPicPr/>
                <p:nvPr/>
              </p:nvPicPr>
              <p:blipFill>
                <a:blip r:embed="rId80"/>
                <a:stretch>
                  <a:fillRect/>
                </a:stretch>
              </p:blipFill>
              <p:spPr>
                <a:xfrm>
                  <a:off x="7794990" y="2863680"/>
                  <a:ext cx="8208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43" name="墨迹 42">
                  <a:extLst>
                    <a:ext uri="{FF2B5EF4-FFF2-40B4-BE49-F238E27FC236}">
                      <a16:creationId xmlns:a16="http://schemas.microsoft.com/office/drawing/2014/main" id="{D040FA7C-5BAE-4735-8CF5-DDB07F22787D}"/>
                    </a:ext>
                  </a:extLst>
                </p14:cNvPr>
                <p14:cNvContentPartPr/>
                <p14:nvPr/>
              </p14:nvContentPartPr>
              <p14:xfrm>
                <a:off x="7830990" y="2888160"/>
                <a:ext cx="160920" cy="374040"/>
              </p14:xfrm>
            </p:contentPart>
          </mc:Choice>
          <mc:Fallback>
            <p:pic>
              <p:nvPicPr>
                <p:cNvPr id="43" name="墨迹 42">
                  <a:extLst>
                    <a:ext uri="{FF2B5EF4-FFF2-40B4-BE49-F238E27FC236}">
                      <a16:creationId xmlns:a16="http://schemas.microsoft.com/office/drawing/2014/main" id="{D040FA7C-5BAE-4735-8CF5-DDB07F22787D}"/>
                    </a:ext>
                  </a:extLst>
                </p:cNvPr>
                <p:cNvPicPr/>
                <p:nvPr/>
              </p:nvPicPr>
              <p:blipFill>
                <a:blip r:embed="rId82"/>
                <a:stretch>
                  <a:fillRect/>
                </a:stretch>
              </p:blipFill>
              <p:spPr>
                <a:xfrm>
                  <a:off x="7812990" y="2870520"/>
                  <a:ext cx="196560" cy="40968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44" name="墨迹 43">
                  <a:extLst>
                    <a:ext uri="{FF2B5EF4-FFF2-40B4-BE49-F238E27FC236}">
                      <a16:creationId xmlns:a16="http://schemas.microsoft.com/office/drawing/2014/main" id="{CBB3DBEA-9619-474E-B0BA-A9ADEB46FA27}"/>
                    </a:ext>
                  </a:extLst>
                </p14:cNvPr>
                <p14:cNvContentPartPr/>
                <p14:nvPr/>
              </p14:nvContentPartPr>
              <p14:xfrm>
                <a:off x="7925670" y="2959440"/>
                <a:ext cx="133560" cy="374040"/>
              </p14:xfrm>
            </p:contentPart>
          </mc:Choice>
          <mc:Fallback>
            <p:pic>
              <p:nvPicPr>
                <p:cNvPr id="44" name="墨迹 43">
                  <a:extLst>
                    <a:ext uri="{FF2B5EF4-FFF2-40B4-BE49-F238E27FC236}">
                      <a16:creationId xmlns:a16="http://schemas.microsoft.com/office/drawing/2014/main" id="{CBB3DBEA-9619-474E-B0BA-A9ADEB46FA27}"/>
                    </a:ext>
                  </a:extLst>
                </p:cNvPr>
                <p:cNvPicPr/>
                <p:nvPr/>
              </p:nvPicPr>
              <p:blipFill>
                <a:blip r:embed="rId84"/>
                <a:stretch>
                  <a:fillRect/>
                </a:stretch>
              </p:blipFill>
              <p:spPr>
                <a:xfrm>
                  <a:off x="7908030" y="2941800"/>
                  <a:ext cx="169200" cy="40968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45" name="墨迹 44">
                  <a:extLst>
                    <a:ext uri="{FF2B5EF4-FFF2-40B4-BE49-F238E27FC236}">
                      <a16:creationId xmlns:a16="http://schemas.microsoft.com/office/drawing/2014/main" id="{B0C515B6-B9B2-4102-A578-585D37E678A2}"/>
                    </a:ext>
                  </a:extLst>
                </p14:cNvPr>
                <p14:cNvContentPartPr/>
                <p14:nvPr/>
              </p14:nvContentPartPr>
              <p14:xfrm>
                <a:off x="7944030" y="3046560"/>
                <a:ext cx="90360" cy="25200"/>
              </p14:xfrm>
            </p:contentPart>
          </mc:Choice>
          <mc:Fallback>
            <p:pic>
              <p:nvPicPr>
                <p:cNvPr id="45" name="墨迹 44">
                  <a:extLst>
                    <a:ext uri="{FF2B5EF4-FFF2-40B4-BE49-F238E27FC236}">
                      <a16:creationId xmlns:a16="http://schemas.microsoft.com/office/drawing/2014/main" id="{B0C515B6-B9B2-4102-A578-585D37E678A2}"/>
                    </a:ext>
                  </a:extLst>
                </p:cNvPr>
                <p:cNvPicPr/>
                <p:nvPr/>
              </p:nvPicPr>
              <p:blipFill>
                <a:blip r:embed="rId86"/>
                <a:stretch>
                  <a:fillRect/>
                </a:stretch>
              </p:blipFill>
              <p:spPr>
                <a:xfrm>
                  <a:off x="7926030" y="3028560"/>
                  <a:ext cx="12600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46" name="墨迹 45">
                  <a:extLst>
                    <a:ext uri="{FF2B5EF4-FFF2-40B4-BE49-F238E27FC236}">
                      <a16:creationId xmlns:a16="http://schemas.microsoft.com/office/drawing/2014/main" id="{FC4DBBB3-04E4-4FBE-B65E-59EBDF38FE44}"/>
                    </a:ext>
                  </a:extLst>
                </p14:cNvPr>
                <p14:cNvContentPartPr/>
                <p14:nvPr/>
              </p14:nvContentPartPr>
              <p14:xfrm>
                <a:off x="7911630" y="2991480"/>
                <a:ext cx="90360" cy="271080"/>
              </p14:xfrm>
            </p:contentPart>
          </mc:Choice>
          <mc:Fallback>
            <p:pic>
              <p:nvPicPr>
                <p:cNvPr id="46" name="墨迹 45">
                  <a:extLst>
                    <a:ext uri="{FF2B5EF4-FFF2-40B4-BE49-F238E27FC236}">
                      <a16:creationId xmlns:a16="http://schemas.microsoft.com/office/drawing/2014/main" id="{FC4DBBB3-04E4-4FBE-B65E-59EBDF38FE44}"/>
                    </a:ext>
                  </a:extLst>
                </p:cNvPr>
                <p:cNvPicPr/>
                <p:nvPr/>
              </p:nvPicPr>
              <p:blipFill>
                <a:blip r:embed="rId88"/>
                <a:stretch>
                  <a:fillRect/>
                </a:stretch>
              </p:blipFill>
              <p:spPr>
                <a:xfrm>
                  <a:off x="7893630" y="2973480"/>
                  <a:ext cx="126000" cy="30672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48" name="墨迹 47">
                  <a:extLst>
                    <a:ext uri="{FF2B5EF4-FFF2-40B4-BE49-F238E27FC236}">
                      <a16:creationId xmlns:a16="http://schemas.microsoft.com/office/drawing/2014/main" id="{B575A3C6-B5D3-4E89-97F9-7CA1174618A9}"/>
                    </a:ext>
                  </a:extLst>
                </p14:cNvPr>
                <p14:cNvContentPartPr/>
                <p14:nvPr/>
              </p14:nvContentPartPr>
              <p14:xfrm>
                <a:off x="8089110" y="2899680"/>
                <a:ext cx="136080" cy="181080"/>
              </p14:xfrm>
            </p:contentPart>
          </mc:Choice>
          <mc:Fallback>
            <p:pic>
              <p:nvPicPr>
                <p:cNvPr id="48" name="墨迹 47">
                  <a:extLst>
                    <a:ext uri="{FF2B5EF4-FFF2-40B4-BE49-F238E27FC236}">
                      <a16:creationId xmlns:a16="http://schemas.microsoft.com/office/drawing/2014/main" id="{B575A3C6-B5D3-4E89-97F9-7CA1174618A9}"/>
                    </a:ext>
                  </a:extLst>
                </p:cNvPr>
                <p:cNvPicPr/>
                <p:nvPr/>
              </p:nvPicPr>
              <p:blipFill>
                <a:blip r:embed="rId90"/>
                <a:stretch>
                  <a:fillRect/>
                </a:stretch>
              </p:blipFill>
              <p:spPr>
                <a:xfrm>
                  <a:off x="8071110" y="2882040"/>
                  <a:ext cx="17172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49" name="墨迹 48">
                  <a:extLst>
                    <a:ext uri="{FF2B5EF4-FFF2-40B4-BE49-F238E27FC236}">
                      <a16:creationId xmlns:a16="http://schemas.microsoft.com/office/drawing/2014/main" id="{D5DDEB0E-BD03-46C2-BB66-EFAE7697BE60}"/>
                    </a:ext>
                  </a:extLst>
                </p14:cNvPr>
                <p14:cNvContentPartPr/>
                <p14:nvPr/>
              </p14:nvContentPartPr>
              <p14:xfrm>
                <a:off x="8031870" y="3012000"/>
                <a:ext cx="227160" cy="222840"/>
              </p14:xfrm>
            </p:contentPart>
          </mc:Choice>
          <mc:Fallback>
            <p:pic>
              <p:nvPicPr>
                <p:cNvPr id="49" name="墨迹 48">
                  <a:extLst>
                    <a:ext uri="{FF2B5EF4-FFF2-40B4-BE49-F238E27FC236}">
                      <a16:creationId xmlns:a16="http://schemas.microsoft.com/office/drawing/2014/main" id="{D5DDEB0E-BD03-46C2-BB66-EFAE7697BE60}"/>
                    </a:ext>
                  </a:extLst>
                </p:cNvPr>
                <p:cNvPicPr/>
                <p:nvPr/>
              </p:nvPicPr>
              <p:blipFill>
                <a:blip r:embed="rId92"/>
                <a:stretch>
                  <a:fillRect/>
                </a:stretch>
              </p:blipFill>
              <p:spPr>
                <a:xfrm>
                  <a:off x="8014230" y="2994360"/>
                  <a:ext cx="262800" cy="25848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50" name="墨迹 49">
                  <a:extLst>
                    <a:ext uri="{FF2B5EF4-FFF2-40B4-BE49-F238E27FC236}">
                      <a16:creationId xmlns:a16="http://schemas.microsoft.com/office/drawing/2014/main" id="{686779CE-6A07-459E-AF1C-FA9CB31BF0D9}"/>
                    </a:ext>
                  </a:extLst>
                </p14:cNvPr>
                <p14:cNvContentPartPr/>
                <p14:nvPr/>
              </p14:nvContentPartPr>
              <p14:xfrm>
                <a:off x="8154630" y="3077880"/>
                <a:ext cx="37440" cy="316080"/>
              </p14:xfrm>
            </p:contentPart>
          </mc:Choice>
          <mc:Fallback>
            <p:pic>
              <p:nvPicPr>
                <p:cNvPr id="50" name="墨迹 49">
                  <a:extLst>
                    <a:ext uri="{FF2B5EF4-FFF2-40B4-BE49-F238E27FC236}">
                      <a16:creationId xmlns:a16="http://schemas.microsoft.com/office/drawing/2014/main" id="{686779CE-6A07-459E-AF1C-FA9CB31BF0D9}"/>
                    </a:ext>
                  </a:extLst>
                </p:cNvPr>
                <p:cNvPicPr/>
                <p:nvPr/>
              </p:nvPicPr>
              <p:blipFill>
                <a:blip r:embed="rId94"/>
                <a:stretch>
                  <a:fillRect/>
                </a:stretch>
              </p:blipFill>
              <p:spPr>
                <a:xfrm>
                  <a:off x="8136630" y="3059880"/>
                  <a:ext cx="73080" cy="351720"/>
                </a:xfrm>
                <a:prstGeom prst="rect">
                  <a:avLst/>
                </a:prstGeom>
              </p:spPr>
            </p:pic>
          </mc:Fallback>
        </mc:AlternateContent>
      </p:grpSp>
      <p:grpSp>
        <p:nvGrpSpPr>
          <p:cNvPr id="25657" name="组合 25656">
            <a:extLst>
              <a:ext uri="{FF2B5EF4-FFF2-40B4-BE49-F238E27FC236}">
                <a16:creationId xmlns:a16="http://schemas.microsoft.com/office/drawing/2014/main" id="{EBD42D80-9444-44D1-9257-475363FC95EC}"/>
              </a:ext>
            </a:extLst>
          </p:cNvPr>
          <p:cNvGrpSpPr/>
          <p:nvPr/>
        </p:nvGrpSpPr>
        <p:grpSpPr>
          <a:xfrm>
            <a:off x="6624990" y="3937920"/>
            <a:ext cx="2067840" cy="602640"/>
            <a:chOff x="6624990" y="3937920"/>
            <a:chExt cx="2067840" cy="602640"/>
          </a:xfrm>
        </p:grpSpPr>
        <mc:AlternateContent xmlns:mc="http://schemas.openxmlformats.org/markup-compatibility/2006">
          <mc:Choice xmlns:p14="http://schemas.microsoft.com/office/powerpoint/2010/main" Requires="p14">
            <p:contentPart p14:bwMode="auto" r:id="rId95">
              <p14:nvContentPartPr>
                <p14:cNvPr id="52" name="墨迹 51">
                  <a:extLst>
                    <a:ext uri="{FF2B5EF4-FFF2-40B4-BE49-F238E27FC236}">
                      <a16:creationId xmlns:a16="http://schemas.microsoft.com/office/drawing/2014/main" id="{6B98C65C-DA70-4437-BD07-688BA1EA7B35}"/>
                    </a:ext>
                  </a:extLst>
                </p14:cNvPr>
                <p14:cNvContentPartPr/>
                <p14:nvPr/>
              </p14:nvContentPartPr>
              <p14:xfrm>
                <a:off x="6624990" y="3937920"/>
                <a:ext cx="109080" cy="222480"/>
              </p14:xfrm>
            </p:contentPart>
          </mc:Choice>
          <mc:Fallback>
            <p:pic>
              <p:nvPicPr>
                <p:cNvPr id="52" name="墨迹 51">
                  <a:extLst>
                    <a:ext uri="{FF2B5EF4-FFF2-40B4-BE49-F238E27FC236}">
                      <a16:creationId xmlns:a16="http://schemas.microsoft.com/office/drawing/2014/main" id="{6B98C65C-DA70-4437-BD07-688BA1EA7B35}"/>
                    </a:ext>
                  </a:extLst>
                </p:cNvPr>
                <p:cNvPicPr/>
                <p:nvPr/>
              </p:nvPicPr>
              <p:blipFill>
                <a:blip r:embed="rId96"/>
                <a:stretch>
                  <a:fillRect/>
                </a:stretch>
              </p:blipFill>
              <p:spPr>
                <a:xfrm>
                  <a:off x="6606990" y="3920280"/>
                  <a:ext cx="14472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3" name="墨迹 52">
                  <a:extLst>
                    <a:ext uri="{FF2B5EF4-FFF2-40B4-BE49-F238E27FC236}">
                      <a16:creationId xmlns:a16="http://schemas.microsoft.com/office/drawing/2014/main" id="{3EFF15F9-CD24-4C4B-A52C-D13D1CD92D7E}"/>
                    </a:ext>
                  </a:extLst>
                </p14:cNvPr>
                <p14:cNvContentPartPr/>
                <p14:nvPr/>
              </p14:nvContentPartPr>
              <p14:xfrm>
                <a:off x="6633270" y="4145280"/>
                <a:ext cx="41400" cy="242280"/>
              </p14:xfrm>
            </p:contentPart>
          </mc:Choice>
          <mc:Fallback>
            <p:pic>
              <p:nvPicPr>
                <p:cNvPr id="53" name="墨迹 52">
                  <a:extLst>
                    <a:ext uri="{FF2B5EF4-FFF2-40B4-BE49-F238E27FC236}">
                      <a16:creationId xmlns:a16="http://schemas.microsoft.com/office/drawing/2014/main" id="{3EFF15F9-CD24-4C4B-A52C-D13D1CD92D7E}"/>
                    </a:ext>
                  </a:extLst>
                </p:cNvPr>
                <p:cNvPicPr/>
                <p:nvPr/>
              </p:nvPicPr>
              <p:blipFill>
                <a:blip r:embed="rId98"/>
                <a:stretch>
                  <a:fillRect/>
                </a:stretch>
              </p:blipFill>
              <p:spPr>
                <a:xfrm>
                  <a:off x="6615630" y="4127640"/>
                  <a:ext cx="77040" cy="27792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54" name="墨迹 53">
                  <a:extLst>
                    <a:ext uri="{FF2B5EF4-FFF2-40B4-BE49-F238E27FC236}">
                      <a16:creationId xmlns:a16="http://schemas.microsoft.com/office/drawing/2014/main" id="{C6004EFB-07B7-431D-AE51-196944BCF6AD}"/>
                    </a:ext>
                  </a:extLst>
                </p14:cNvPr>
                <p14:cNvContentPartPr/>
                <p14:nvPr/>
              </p14:nvContentPartPr>
              <p14:xfrm>
                <a:off x="6653790" y="4074000"/>
                <a:ext cx="175320" cy="299160"/>
              </p14:xfrm>
            </p:contentPart>
          </mc:Choice>
          <mc:Fallback>
            <p:pic>
              <p:nvPicPr>
                <p:cNvPr id="54" name="墨迹 53">
                  <a:extLst>
                    <a:ext uri="{FF2B5EF4-FFF2-40B4-BE49-F238E27FC236}">
                      <a16:creationId xmlns:a16="http://schemas.microsoft.com/office/drawing/2014/main" id="{C6004EFB-07B7-431D-AE51-196944BCF6AD}"/>
                    </a:ext>
                  </a:extLst>
                </p:cNvPr>
                <p:cNvPicPr/>
                <p:nvPr/>
              </p:nvPicPr>
              <p:blipFill>
                <a:blip r:embed="rId100"/>
                <a:stretch>
                  <a:fillRect/>
                </a:stretch>
              </p:blipFill>
              <p:spPr>
                <a:xfrm>
                  <a:off x="6636150" y="4056000"/>
                  <a:ext cx="210960" cy="33480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55" name="墨迹 54">
                  <a:extLst>
                    <a:ext uri="{FF2B5EF4-FFF2-40B4-BE49-F238E27FC236}">
                      <a16:creationId xmlns:a16="http://schemas.microsoft.com/office/drawing/2014/main" id="{EEA26AA4-D0D2-4512-8CA5-782E3B61BE1F}"/>
                    </a:ext>
                  </a:extLst>
                </p14:cNvPr>
                <p14:cNvContentPartPr/>
                <p14:nvPr/>
              </p14:nvContentPartPr>
              <p14:xfrm>
                <a:off x="6704190" y="4185600"/>
                <a:ext cx="227160" cy="263520"/>
              </p14:xfrm>
            </p:contentPart>
          </mc:Choice>
          <mc:Fallback>
            <p:pic>
              <p:nvPicPr>
                <p:cNvPr id="55" name="墨迹 54">
                  <a:extLst>
                    <a:ext uri="{FF2B5EF4-FFF2-40B4-BE49-F238E27FC236}">
                      <a16:creationId xmlns:a16="http://schemas.microsoft.com/office/drawing/2014/main" id="{EEA26AA4-D0D2-4512-8CA5-782E3B61BE1F}"/>
                    </a:ext>
                  </a:extLst>
                </p:cNvPr>
                <p:cNvPicPr/>
                <p:nvPr/>
              </p:nvPicPr>
              <p:blipFill>
                <a:blip r:embed="rId102"/>
                <a:stretch>
                  <a:fillRect/>
                </a:stretch>
              </p:blipFill>
              <p:spPr>
                <a:xfrm>
                  <a:off x="6686550" y="4167960"/>
                  <a:ext cx="262800" cy="29916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56" name="墨迹 55">
                  <a:extLst>
                    <a:ext uri="{FF2B5EF4-FFF2-40B4-BE49-F238E27FC236}">
                      <a16:creationId xmlns:a16="http://schemas.microsoft.com/office/drawing/2014/main" id="{5B4E6BDD-7E48-40AD-841B-F7A2ABDAF22D}"/>
                    </a:ext>
                  </a:extLst>
                </p14:cNvPr>
                <p14:cNvContentPartPr/>
                <p14:nvPr/>
              </p14:nvContentPartPr>
              <p14:xfrm>
                <a:off x="7126830" y="3971040"/>
                <a:ext cx="16200" cy="67320"/>
              </p14:xfrm>
            </p:contentPart>
          </mc:Choice>
          <mc:Fallback>
            <p:pic>
              <p:nvPicPr>
                <p:cNvPr id="56" name="墨迹 55">
                  <a:extLst>
                    <a:ext uri="{FF2B5EF4-FFF2-40B4-BE49-F238E27FC236}">
                      <a16:creationId xmlns:a16="http://schemas.microsoft.com/office/drawing/2014/main" id="{5B4E6BDD-7E48-40AD-841B-F7A2ABDAF22D}"/>
                    </a:ext>
                  </a:extLst>
                </p:cNvPr>
                <p:cNvPicPr/>
                <p:nvPr/>
              </p:nvPicPr>
              <p:blipFill>
                <a:blip r:embed="rId104"/>
                <a:stretch>
                  <a:fillRect/>
                </a:stretch>
              </p:blipFill>
              <p:spPr>
                <a:xfrm>
                  <a:off x="7109190" y="3953400"/>
                  <a:ext cx="5184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57" name="墨迹 56">
                  <a:extLst>
                    <a:ext uri="{FF2B5EF4-FFF2-40B4-BE49-F238E27FC236}">
                      <a16:creationId xmlns:a16="http://schemas.microsoft.com/office/drawing/2014/main" id="{D3A168BD-E7DE-4966-9DCC-F784332BE8EC}"/>
                    </a:ext>
                  </a:extLst>
                </p14:cNvPr>
                <p14:cNvContentPartPr/>
                <p14:nvPr/>
              </p14:nvContentPartPr>
              <p14:xfrm>
                <a:off x="6939630" y="4056360"/>
                <a:ext cx="223200" cy="428760"/>
              </p14:xfrm>
            </p:contentPart>
          </mc:Choice>
          <mc:Fallback>
            <p:pic>
              <p:nvPicPr>
                <p:cNvPr id="57" name="墨迹 56">
                  <a:extLst>
                    <a:ext uri="{FF2B5EF4-FFF2-40B4-BE49-F238E27FC236}">
                      <a16:creationId xmlns:a16="http://schemas.microsoft.com/office/drawing/2014/main" id="{D3A168BD-E7DE-4966-9DCC-F784332BE8EC}"/>
                    </a:ext>
                  </a:extLst>
                </p:cNvPr>
                <p:cNvPicPr/>
                <p:nvPr/>
              </p:nvPicPr>
              <p:blipFill>
                <a:blip r:embed="rId106"/>
                <a:stretch>
                  <a:fillRect/>
                </a:stretch>
              </p:blipFill>
              <p:spPr>
                <a:xfrm>
                  <a:off x="6921630" y="4038360"/>
                  <a:ext cx="258840" cy="46440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58" name="墨迹 57">
                  <a:extLst>
                    <a:ext uri="{FF2B5EF4-FFF2-40B4-BE49-F238E27FC236}">
                      <a16:creationId xmlns:a16="http://schemas.microsoft.com/office/drawing/2014/main" id="{F517B147-CB08-47CA-9C8C-1543078C864D}"/>
                    </a:ext>
                  </a:extLst>
                </p14:cNvPr>
                <p14:cNvContentPartPr/>
                <p14:nvPr/>
              </p14:nvContentPartPr>
              <p14:xfrm>
                <a:off x="7092630" y="4210440"/>
                <a:ext cx="35280" cy="145080"/>
              </p14:xfrm>
            </p:contentPart>
          </mc:Choice>
          <mc:Fallback>
            <p:pic>
              <p:nvPicPr>
                <p:cNvPr id="58" name="墨迹 57">
                  <a:extLst>
                    <a:ext uri="{FF2B5EF4-FFF2-40B4-BE49-F238E27FC236}">
                      <a16:creationId xmlns:a16="http://schemas.microsoft.com/office/drawing/2014/main" id="{F517B147-CB08-47CA-9C8C-1543078C864D}"/>
                    </a:ext>
                  </a:extLst>
                </p:cNvPr>
                <p:cNvPicPr/>
                <p:nvPr/>
              </p:nvPicPr>
              <p:blipFill>
                <a:blip r:embed="rId108"/>
                <a:stretch>
                  <a:fillRect/>
                </a:stretch>
              </p:blipFill>
              <p:spPr>
                <a:xfrm>
                  <a:off x="7074990" y="4192800"/>
                  <a:ext cx="7092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59" name="墨迹 58">
                  <a:extLst>
                    <a:ext uri="{FF2B5EF4-FFF2-40B4-BE49-F238E27FC236}">
                      <a16:creationId xmlns:a16="http://schemas.microsoft.com/office/drawing/2014/main" id="{2E429C21-588A-4CB3-827E-FBE80B295EB1}"/>
                    </a:ext>
                  </a:extLst>
                </p14:cNvPr>
                <p14:cNvContentPartPr/>
                <p14:nvPr/>
              </p14:nvContentPartPr>
              <p14:xfrm>
                <a:off x="7174350" y="4198560"/>
                <a:ext cx="7560" cy="68400"/>
              </p14:xfrm>
            </p:contentPart>
          </mc:Choice>
          <mc:Fallback>
            <p:pic>
              <p:nvPicPr>
                <p:cNvPr id="59" name="墨迹 58">
                  <a:extLst>
                    <a:ext uri="{FF2B5EF4-FFF2-40B4-BE49-F238E27FC236}">
                      <a16:creationId xmlns:a16="http://schemas.microsoft.com/office/drawing/2014/main" id="{2E429C21-588A-4CB3-827E-FBE80B295EB1}"/>
                    </a:ext>
                  </a:extLst>
                </p:cNvPr>
                <p:cNvPicPr/>
                <p:nvPr/>
              </p:nvPicPr>
              <p:blipFill>
                <a:blip r:embed="rId110"/>
                <a:stretch>
                  <a:fillRect/>
                </a:stretch>
              </p:blipFill>
              <p:spPr>
                <a:xfrm>
                  <a:off x="7156350" y="4180920"/>
                  <a:ext cx="4320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60" name="墨迹 59">
                  <a:extLst>
                    <a:ext uri="{FF2B5EF4-FFF2-40B4-BE49-F238E27FC236}">
                      <a16:creationId xmlns:a16="http://schemas.microsoft.com/office/drawing/2014/main" id="{F591B663-258C-4FB2-B645-CA5CAAD82EB0}"/>
                    </a:ext>
                  </a:extLst>
                </p14:cNvPr>
                <p14:cNvContentPartPr/>
                <p14:nvPr/>
              </p14:nvContentPartPr>
              <p14:xfrm>
                <a:off x="7100550" y="4204680"/>
                <a:ext cx="168840" cy="198720"/>
              </p14:xfrm>
            </p:contentPart>
          </mc:Choice>
          <mc:Fallback>
            <p:pic>
              <p:nvPicPr>
                <p:cNvPr id="60" name="墨迹 59">
                  <a:extLst>
                    <a:ext uri="{FF2B5EF4-FFF2-40B4-BE49-F238E27FC236}">
                      <a16:creationId xmlns:a16="http://schemas.microsoft.com/office/drawing/2014/main" id="{F591B663-258C-4FB2-B645-CA5CAAD82EB0}"/>
                    </a:ext>
                  </a:extLst>
                </p:cNvPr>
                <p:cNvPicPr/>
                <p:nvPr/>
              </p:nvPicPr>
              <p:blipFill>
                <a:blip r:embed="rId112"/>
                <a:stretch>
                  <a:fillRect/>
                </a:stretch>
              </p:blipFill>
              <p:spPr>
                <a:xfrm>
                  <a:off x="7082550" y="4187040"/>
                  <a:ext cx="20448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62" name="墨迹 61">
                  <a:extLst>
                    <a:ext uri="{FF2B5EF4-FFF2-40B4-BE49-F238E27FC236}">
                      <a16:creationId xmlns:a16="http://schemas.microsoft.com/office/drawing/2014/main" id="{6A5DEAA9-0710-40A1-8BD8-FF2236DF65FC}"/>
                    </a:ext>
                  </a:extLst>
                </p14:cNvPr>
                <p14:cNvContentPartPr/>
                <p14:nvPr/>
              </p14:nvContentPartPr>
              <p14:xfrm>
                <a:off x="7366230" y="3965280"/>
                <a:ext cx="53640" cy="204840"/>
              </p14:xfrm>
            </p:contentPart>
          </mc:Choice>
          <mc:Fallback>
            <p:pic>
              <p:nvPicPr>
                <p:cNvPr id="62" name="墨迹 61">
                  <a:extLst>
                    <a:ext uri="{FF2B5EF4-FFF2-40B4-BE49-F238E27FC236}">
                      <a16:creationId xmlns:a16="http://schemas.microsoft.com/office/drawing/2014/main" id="{6A5DEAA9-0710-40A1-8BD8-FF2236DF65FC}"/>
                    </a:ext>
                  </a:extLst>
                </p:cNvPr>
                <p:cNvPicPr/>
                <p:nvPr/>
              </p:nvPicPr>
              <p:blipFill>
                <a:blip r:embed="rId114"/>
                <a:stretch>
                  <a:fillRect/>
                </a:stretch>
              </p:blipFill>
              <p:spPr>
                <a:xfrm>
                  <a:off x="7348590" y="3947280"/>
                  <a:ext cx="8928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63" name="墨迹 62">
                  <a:extLst>
                    <a:ext uri="{FF2B5EF4-FFF2-40B4-BE49-F238E27FC236}">
                      <a16:creationId xmlns:a16="http://schemas.microsoft.com/office/drawing/2014/main" id="{9A75D631-87CC-4EF0-A822-C767828392DA}"/>
                    </a:ext>
                  </a:extLst>
                </p14:cNvPr>
                <p14:cNvContentPartPr/>
                <p14:nvPr/>
              </p14:nvContentPartPr>
              <p14:xfrm>
                <a:off x="7361550" y="3998400"/>
                <a:ext cx="166680" cy="148320"/>
              </p14:xfrm>
            </p:contentPart>
          </mc:Choice>
          <mc:Fallback>
            <p:pic>
              <p:nvPicPr>
                <p:cNvPr id="63" name="墨迹 62">
                  <a:extLst>
                    <a:ext uri="{FF2B5EF4-FFF2-40B4-BE49-F238E27FC236}">
                      <a16:creationId xmlns:a16="http://schemas.microsoft.com/office/drawing/2014/main" id="{9A75D631-87CC-4EF0-A822-C767828392DA}"/>
                    </a:ext>
                  </a:extLst>
                </p:cNvPr>
                <p:cNvPicPr/>
                <p:nvPr/>
              </p:nvPicPr>
              <p:blipFill>
                <a:blip r:embed="rId116"/>
                <a:stretch>
                  <a:fillRect/>
                </a:stretch>
              </p:blipFill>
              <p:spPr>
                <a:xfrm>
                  <a:off x="7343550" y="3980760"/>
                  <a:ext cx="20232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25600" name="墨迹 25599">
                  <a:extLst>
                    <a:ext uri="{FF2B5EF4-FFF2-40B4-BE49-F238E27FC236}">
                      <a16:creationId xmlns:a16="http://schemas.microsoft.com/office/drawing/2014/main" id="{3FE6DDD3-0EB9-4EC3-9D36-CB858CBB4BF3}"/>
                    </a:ext>
                  </a:extLst>
                </p14:cNvPr>
                <p14:cNvContentPartPr/>
                <p14:nvPr/>
              </p14:nvContentPartPr>
              <p14:xfrm>
                <a:off x="7328430" y="4217640"/>
                <a:ext cx="170640" cy="9720"/>
              </p14:xfrm>
            </p:contentPart>
          </mc:Choice>
          <mc:Fallback>
            <p:pic>
              <p:nvPicPr>
                <p:cNvPr id="25600" name="墨迹 25599">
                  <a:extLst>
                    <a:ext uri="{FF2B5EF4-FFF2-40B4-BE49-F238E27FC236}">
                      <a16:creationId xmlns:a16="http://schemas.microsoft.com/office/drawing/2014/main" id="{3FE6DDD3-0EB9-4EC3-9D36-CB858CBB4BF3}"/>
                    </a:ext>
                  </a:extLst>
                </p:cNvPr>
                <p:cNvPicPr/>
                <p:nvPr/>
              </p:nvPicPr>
              <p:blipFill>
                <a:blip r:embed="rId118"/>
                <a:stretch>
                  <a:fillRect/>
                </a:stretch>
              </p:blipFill>
              <p:spPr>
                <a:xfrm>
                  <a:off x="7310790" y="4199640"/>
                  <a:ext cx="20628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25603" name="墨迹 25602">
                  <a:extLst>
                    <a:ext uri="{FF2B5EF4-FFF2-40B4-BE49-F238E27FC236}">
                      <a16:creationId xmlns:a16="http://schemas.microsoft.com/office/drawing/2014/main" id="{6DA0678B-CF48-4679-8262-13A3E91C2193}"/>
                    </a:ext>
                  </a:extLst>
                </p14:cNvPr>
                <p14:cNvContentPartPr/>
                <p14:nvPr/>
              </p14:nvContentPartPr>
              <p14:xfrm>
                <a:off x="7401150" y="4181280"/>
                <a:ext cx="66600" cy="239760"/>
              </p14:xfrm>
            </p:contentPart>
          </mc:Choice>
          <mc:Fallback>
            <p:pic>
              <p:nvPicPr>
                <p:cNvPr id="25603" name="墨迹 25602">
                  <a:extLst>
                    <a:ext uri="{FF2B5EF4-FFF2-40B4-BE49-F238E27FC236}">
                      <a16:creationId xmlns:a16="http://schemas.microsoft.com/office/drawing/2014/main" id="{6DA0678B-CF48-4679-8262-13A3E91C2193}"/>
                    </a:ext>
                  </a:extLst>
                </p:cNvPr>
                <p:cNvPicPr/>
                <p:nvPr/>
              </p:nvPicPr>
              <p:blipFill>
                <a:blip r:embed="rId120"/>
                <a:stretch>
                  <a:fillRect/>
                </a:stretch>
              </p:blipFill>
              <p:spPr>
                <a:xfrm>
                  <a:off x="7383510" y="4163280"/>
                  <a:ext cx="102240" cy="27540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25604" name="墨迹 25603">
                  <a:extLst>
                    <a:ext uri="{FF2B5EF4-FFF2-40B4-BE49-F238E27FC236}">
                      <a16:creationId xmlns:a16="http://schemas.microsoft.com/office/drawing/2014/main" id="{5A5BF413-33BB-482B-9885-9B6BF825A99E}"/>
                    </a:ext>
                  </a:extLst>
                </p14:cNvPr>
                <p14:cNvContentPartPr/>
                <p14:nvPr/>
              </p14:nvContentPartPr>
              <p14:xfrm>
                <a:off x="7321590" y="4266600"/>
                <a:ext cx="236160" cy="97920"/>
              </p14:xfrm>
            </p:contentPart>
          </mc:Choice>
          <mc:Fallback>
            <p:pic>
              <p:nvPicPr>
                <p:cNvPr id="25604" name="墨迹 25603">
                  <a:extLst>
                    <a:ext uri="{FF2B5EF4-FFF2-40B4-BE49-F238E27FC236}">
                      <a16:creationId xmlns:a16="http://schemas.microsoft.com/office/drawing/2014/main" id="{5A5BF413-33BB-482B-9885-9B6BF825A99E}"/>
                    </a:ext>
                  </a:extLst>
                </p:cNvPr>
                <p:cNvPicPr/>
                <p:nvPr/>
              </p:nvPicPr>
              <p:blipFill>
                <a:blip r:embed="rId122"/>
                <a:stretch>
                  <a:fillRect/>
                </a:stretch>
              </p:blipFill>
              <p:spPr>
                <a:xfrm>
                  <a:off x="7303590" y="4248960"/>
                  <a:ext cx="27180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25607" name="墨迹 25606">
                  <a:extLst>
                    <a:ext uri="{FF2B5EF4-FFF2-40B4-BE49-F238E27FC236}">
                      <a16:creationId xmlns:a16="http://schemas.microsoft.com/office/drawing/2014/main" id="{DF798C13-EA0B-4E66-84FF-B919E5252A49}"/>
                    </a:ext>
                  </a:extLst>
                </p14:cNvPr>
                <p14:cNvContentPartPr/>
                <p14:nvPr/>
              </p14:nvContentPartPr>
              <p14:xfrm>
                <a:off x="7604190" y="4040160"/>
                <a:ext cx="119880" cy="39960"/>
              </p14:xfrm>
            </p:contentPart>
          </mc:Choice>
          <mc:Fallback>
            <p:pic>
              <p:nvPicPr>
                <p:cNvPr id="25607" name="墨迹 25606">
                  <a:extLst>
                    <a:ext uri="{FF2B5EF4-FFF2-40B4-BE49-F238E27FC236}">
                      <a16:creationId xmlns:a16="http://schemas.microsoft.com/office/drawing/2014/main" id="{DF798C13-EA0B-4E66-84FF-B919E5252A49}"/>
                    </a:ext>
                  </a:extLst>
                </p:cNvPr>
                <p:cNvPicPr/>
                <p:nvPr/>
              </p:nvPicPr>
              <p:blipFill>
                <a:blip r:embed="rId124"/>
                <a:stretch>
                  <a:fillRect/>
                </a:stretch>
              </p:blipFill>
              <p:spPr>
                <a:xfrm>
                  <a:off x="7586190" y="4022520"/>
                  <a:ext cx="15552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25609" name="墨迹 25608">
                  <a:extLst>
                    <a:ext uri="{FF2B5EF4-FFF2-40B4-BE49-F238E27FC236}">
                      <a16:creationId xmlns:a16="http://schemas.microsoft.com/office/drawing/2014/main" id="{87F35E20-EB01-4337-A66A-00E7C7836578}"/>
                    </a:ext>
                  </a:extLst>
                </p14:cNvPr>
                <p14:cNvContentPartPr/>
                <p14:nvPr/>
              </p14:nvContentPartPr>
              <p14:xfrm>
                <a:off x="7576830" y="4112880"/>
                <a:ext cx="87120" cy="330120"/>
              </p14:xfrm>
            </p:contentPart>
          </mc:Choice>
          <mc:Fallback>
            <p:pic>
              <p:nvPicPr>
                <p:cNvPr id="25609" name="墨迹 25608">
                  <a:extLst>
                    <a:ext uri="{FF2B5EF4-FFF2-40B4-BE49-F238E27FC236}">
                      <a16:creationId xmlns:a16="http://schemas.microsoft.com/office/drawing/2014/main" id="{87F35E20-EB01-4337-A66A-00E7C7836578}"/>
                    </a:ext>
                  </a:extLst>
                </p:cNvPr>
                <p:cNvPicPr/>
                <p:nvPr/>
              </p:nvPicPr>
              <p:blipFill>
                <a:blip r:embed="rId126"/>
                <a:stretch>
                  <a:fillRect/>
                </a:stretch>
              </p:blipFill>
              <p:spPr>
                <a:xfrm>
                  <a:off x="7559190" y="4095240"/>
                  <a:ext cx="122760" cy="36576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25610" name="墨迹 25609">
                  <a:extLst>
                    <a:ext uri="{FF2B5EF4-FFF2-40B4-BE49-F238E27FC236}">
                      <a16:creationId xmlns:a16="http://schemas.microsoft.com/office/drawing/2014/main" id="{C0C0EDE3-79CB-4543-8021-B88B621D54FE}"/>
                    </a:ext>
                  </a:extLst>
                </p14:cNvPr>
                <p14:cNvContentPartPr/>
                <p14:nvPr/>
              </p14:nvContentPartPr>
              <p14:xfrm>
                <a:off x="7683390" y="4112520"/>
                <a:ext cx="79560" cy="104400"/>
              </p14:xfrm>
            </p:contentPart>
          </mc:Choice>
          <mc:Fallback>
            <p:pic>
              <p:nvPicPr>
                <p:cNvPr id="25610" name="墨迹 25609">
                  <a:extLst>
                    <a:ext uri="{FF2B5EF4-FFF2-40B4-BE49-F238E27FC236}">
                      <a16:creationId xmlns:a16="http://schemas.microsoft.com/office/drawing/2014/main" id="{C0C0EDE3-79CB-4543-8021-B88B621D54FE}"/>
                    </a:ext>
                  </a:extLst>
                </p:cNvPr>
                <p:cNvPicPr/>
                <p:nvPr/>
              </p:nvPicPr>
              <p:blipFill>
                <a:blip r:embed="rId128"/>
                <a:stretch>
                  <a:fillRect/>
                </a:stretch>
              </p:blipFill>
              <p:spPr>
                <a:xfrm>
                  <a:off x="7665390" y="4094520"/>
                  <a:ext cx="11520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25611" name="墨迹 25610">
                  <a:extLst>
                    <a:ext uri="{FF2B5EF4-FFF2-40B4-BE49-F238E27FC236}">
                      <a16:creationId xmlns:a16="http://schemas.microsoft.com/office/drawing/2014/main" id="{B731564F-3BBF-4667-A53C-1A6002377606}"/>
                    </a:ext>
                  </a:extLst>
                </p14:cNvPr>
                <p14:cNvContentPartPr/>
                <p14:nvPr/>
              </p14:nvContentPartPr>
              <p14:xfrm>
                <a:off x="7667190" y="4221600"/>
                <a:ext cx="106560" cy="121680"/>
              </p14:xfrm>
            </p:contentPart>
          </mc:Choice>
          <mc:Fallback>
            <p:pic>
              <p:nvPicPr>
                <p:cNvPr id="25611" name="墨迹 25610">
                  <a:extLst>
                    <a:ext uri="{FF2B5EF4-FFF2-40B4-BE49-F238E27FC236}">
                      <a16:creationId xmlns:a16="http://schemas.microsoft.com/office/drawing/2014/main" id="{B731564F-3BBF-4667-A53C-1A6002377606}"/>
                    </a:ext>
                  </a:extLst>
                </p:cNvPr>
                <p:cNvPicPr/>
                <p:nvPr/>
              </p:nvPicPr>
              <p:blipFill>
                <a:blip r:embed="rId130"/>
                <a:stretch>
                  <a:fillRect/>
                </a:stretch>
              </p:blipFill>
              <p:spPr>
                <a:xfrm>
                  <a:off x="7649190" y="4203960"/>
                  <a:ext cx="14220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25612" name="墨迹 25611">
                  <a:extLst>
                    <a:ext uri="{FF2B5EF4-FFF2-40B4-BE49-F238E27FC236}">
                      <a16:creationId xmlns:a16="http://schemas.microsoft.com/office/drawing/2014/main" id="{2A7025CB-3A52-4602-B9E2-744C0E315E6D}"/>
                    </a:ext>
                  </a:extLst>
                </p14:cNvPr>
                <p14:cNvContentPartPr/>
                <p14:nvPr/>
              </p14:nvContentPartPr>
              <p14:xfrm>
                <a:off x="7661430" y="4260120"/>
                <a:ext cx="60120" cy="187920"/>
              </p14:xfrm>
            </p:contentPart>
          </mc:Choice>
          <mc:Fallback>
            <p:pic>
              <p:nvPicPr>
                <p:cNvPr id="25612" name="墨迹 25611">
                  <a:extLst>
                    <a:ext uri="{FF2B5EF4-FFF2-40B4-BE49-F238E27FC236}">
                      <a16:creationId xmlns:a16="http://schemas.microsoft.com/office/drawing/2014/main" id="{2A7025CB-3A52-4602-B9E2-744C0E315E6D}"/>
                    </a:ext>
                  </a:extLst>
                </p:cNvPr>
                <p:cNvPicPr/>
                <p:nvPr/>
              </p:nvPicPr>
              <p:blipFill>
                <a:blip r:embed="rId132"/>
                <a:stretch>
                  <a:fillRect/>
                </a:stretch>
              </p:blipFill>
              <p:spPr>
                <a:xfrm>
                  <a:off x="7643430" y="4242480"/>
                  <a:ext cx="9576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25613" name="墨迹 25612">
                  <a:extLst>
                    <a:ext uri="{FF2B5EF4-FFF2-40B4-BE49-F238E27FC236}">
                      <a16:creationId xmlns:a16="http://schemas.microsoft.com/office/drawing/2014/main" id="{354AF43A-3C1E-4065-AD19-684CC18768AC}"/>
                    </a:ext>
                  </a:extLst>
                </p14:cNvPr>
                <p14:cNvContentPartPr/>
                <p14:nvPr/>
              </p14:nvContentPartPr>
              <p14:xfrm>
                <a:off x="7699950" y="4363080"/>
                <a:ext cx="158040" cy="77040"/>
              </p14:xfrm>
            </p:contentPart>
          </mc:Choice>
          <mc:Fallback>
            <p:pic>
              <p:nvPicPr>
                <p:cNvPr id="25613" name="墨迹 25612">
                  <a:extLst>
                    <a:ext uri="{FF2B5EF4-FFF2-40B4-BE49-F238E27FC236}">
                      <a16:creationId xmlns:a16="http://schemas.microsoft.com/office/drawing/2014/main" id="{354AF43A-3C1E-4065-AD19-684CC18768AC}"/>
                    </a:ext>
                  </a:extLst>
                </p:cNvPr>
                <p:cNvPicPr/>
                <p:nvPr/>
              </p:nvPicPr>
              <p:blipFill>
                <a:blip r:embed="rId134"/>
                <a:stretch>
                  <a:fillRect/>
                </a:stretch>
              </p:blipFill>
              <p:spPr>
                <a:xfrm>
                  <a:off x="7681950" y="4345080"/>
                  <a:ext cx="19368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25614" name="墨迹 25613">
                  <a:extLst>
                    <a:ext uri="{FF2B5EF4-FFF2-40B4-BE49-F238E27FC236}">
                      <a16:creationId xmlns:a16="http://schemas.microsoft.com/office/drawing/2014/main" id="{9F60CC88-F095-4514-8FEE-83A3BFF74C2F}"/>
                    </a:ext>
                  </a:extLst>
                </p14:cNvPr>
                <p14:cNvContentPartPr/>
                <p14:nvPr/>
              </p14:nvContentPartPr>
              <p14:xfrm>
                <a:off x="7892550" y="4004880"/>
                <a:ext cx="233280" cy="227160"/>
              </p14:xfrm>
            </p:contentPart>
          </mc:Choice>
          <mc:Fallback>
            <p:pic>
              <p:nvPicPr>
                <p:cNvPr id="25614" name="墨迹 25613">
                  <a:extLst>
                    <a:ext uri="{FF2B5EF4-FFF2-40B4-BE49-F238E27FC236}">
                      <a16:creationId xmlns:a16="http://schemas.microsoft.com/office/drawing/2014/main" id="{9F60CC88-F095-4514-8FEE-83A3BFF74C2F}"/>
                    </a:ext>
                  </a:extLst>
                </p:cNvPr>
                <p:cNvPicPr/>
                <p:nvPr/>
              </p:nvPicPr>
              <p:blipFill>
                <a:blip r:embed="rId136"/>
                <a:stretch>
                  <a:fillRect/>
                </a:stretch>
              </p:blipFill>
              <p:spPr>
                <a:xfrm>
                  <a:off x="7874550" y="3986880"/>
                  <a:ext cx="268920" cy="26280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25615" name="墨迹 25614">
                  <a:extLst>
                    <a:ext uri="{FF2B5EF4-FFF2-40B4-BE49-F238E27FC236}">
                      <a16:creationId xmlns:a16="http://schemas.microsoft.com/office/drawing/2014/main" id="{C0BABA19-CB34-450A-A32F-31FD96375355}"/>
                    </a:ext>
                  </a:extLst>
                </p14:cNvPr>
                <p14:cNvContentPartPr/>
                <p14:nvPr/>
              </p14:nvContentPartPr>
              <p14:xfrm>
                <a:off x="8002350" y="4074000"/>
                <a:ext cx="44280" cy="401760"/>
              </p14:xfrm>
            </p:contentPart>
          </mc:Choice>
          <mc:Fallback>
            <p:pic>
              <p:nvPicPr>
                <p:cNvPr id="25615" name="墨迹 25614">
                  <a:extLst>
                    <a:ext uri="{FF2B5EF4-FFF2-40B4-BE49-F238E27FC236}">
                      <a16:creationId xmlns:a16="http://schemas.microsoft.com/office/drawing/2014/main" id="{C0BABA19-CB34-450A-A32F-31FD96375355}"/>
                    </a:ext>
                  </a:extLst>
                </p:cNvPr>
                <p:cNvPicPr/>
                <p:nvPr/>
              </p:nvPicPr>
              <p:blipFill>
                <a:blip r:embed="rId138"/>
                <a:stretch>
                  <a:fillRect/>
                </a:stretch>
              </p:blipFill>
              <p:spPr>
                <a:xfrm>
                  <a:off x="7984350" y="4056000"/>
                  <a:ext cx="79920" cy="43740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25616" name="墨迹 25615">
                  <a:extLst>
                    <a:ext uri="{FF2B5EF4-FFF2-40B4-BE49-F238E27FC236}">
                      <a16:creationId xmlns:a16="http://schemas.microsoft.com/office/drawing/2014/main" id="{315611F2-DB15-47A1-8C2B-B7D4A38AA868}"/>
                    </a:ext>
                  </a:extLst>
                </p14:cNvPr>
                <p14:cNvContentPartPr/>
                <p14:nvPr/>
              </p14:nvContentPartPr>
              <p14:xfrm>
                <a:off x="7943310" y="4185960"/>
                <a:ext cx="155520" cy="216000"/>
              </p14:xfrm>
            </p:contentPart>
          </mc:Choice>
          <mc:Fallback>
            <p:pic>
              <p:nvPicPr>
                <p:cNvPr id="25616" name="墨迹 25615">
                  <a:extLst>
                    <a:ext uri="{FF2B5EF4-FFF2-40B4-BE49-F238E27FC236}">
                      <a16:creationId xmlns:a16="http://schemas.microsoft.com/office/drawing/2014/main" id="{315611F2-DB15-47A1-8C2B-B7D4A38AA868}"/>
                    </a:ext>
                  </a:extLst>
                </p:cNvPr>
                <p:cNvPicPr/>
                <p:nvPr/>
              </p:nvPicPr>
              <p:blipFill>
                <a:blip r:embed="rId140"/>
                <a:stretch>
                  <a:fillRect/>
                </a:stretch>
              </p:blipFill>
              <p:spPr>
                <a:xfrm>
                  <a:off x="7925310" y="4168320"/>
                  <a:ext cx="19116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25617" name="墨迹 25616">
                  <a:extLst>
                    <a:ext uri="{FF2B5EF4-FFF2-40B4-BE49-F238E27FC236}">
                      <a16:creationId xmlns:a16="http://schemas.microsoft.com/office/drawing/2014/main" id="{EEEB0E35-9E51-46F9-9AE1-CE4BD56831AB}"/>
                    </a:ext>
                  </a:extLst>
                </p14:cNvPr>
                <p14:cNvContentPartPr/>
                <p14:nvPr/>
              </p14:nvContentPartPr>
              <p14:xfrm>
                <a:off x="8130510" y="3990480"/>
                <a:ext cx="125280" cy="277560"/>
              </p14:xfrm>
            </p:contentPart>
          </mc:Choice>
          <mc:Fallback>
            <p:pic>
              <p:nvPicPr>
                <p:cNvPr id="25617" name="墨迹 25616">
                  <a:extLst>
                    <a:ext uri="{FF2B5EF4-FFF2-40B4-BE49-F238E27FC236}">
                      <a16:creationId xmlns:a16="http://schemas.microsoft.com/office/drawing/2014/main" id="{EEEB0E35-9E51-46F9-9AE1-CE4BD56831AB}"/>
                    </a:ext>
                  </a:extLst>
                </p:cNvPr>
                <p:cNvPicPr/>
                <p:nvPr/>
              </p:nvPicPr>
              <p:blipFill>
                <a:blip r:embed="rId142"/>
                <a:stretch>
                  <a:fillRect/>
                </a:stretch>
              </p:blipFill>
              <p:spPr>
                <a:xfrm>
                  <a:off x="8112510" y="3972840"/>
                  <a:ext cx="160920" cy="31320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25618" name="墨迹 25617">
                  <a:extLst>
                    <a:ext uri="{FF2B5EF4-FFF2-40B4-BE49-F238E27FC236}">
                      <a16:creationId xmlns:a16="http://schemas.microsoft.com/office/drawing/2014/main" id="{32FF1120-6212-452C-A73E-8CFC935AA6C6}"/>
                    </a:ext>
                  </a:extLst>
                </p14:cNvPr>
                <p14:cNvContentPartPr/>
                <p14:nvPr/>
              </p14:nvContentPartPr>
              <p14:xfrm>
                <a:off x="8117550" y="4170480"/>
                <a:ext cx="176760" cy="286200"/>
              </p14:xfrm>
            </p:contentPart>
          </mc:Choice>
          <mc:Fallback>
            <p:pic>
              <p:nvPicPr>
                <p:cNvPr id="25618" name="墨迹 25617">
                  <a:extLst>
                    <a:ext uri="{FF2B5EF4-FFF2-40B4-BE49-F238E27FC236}">
                      <a16:creationId xmlns:a16="http://schemas.microsoft.com/office/drawing/2014/main" id="{32FF1120-6212-452C-A73E-8CFC935AA6C6}"/>
                    </a:ext>
                  </a:extLst>
                </p:cNvPr>
                <p:cNvPicPr/>
                <p:nvPr/>
              </p:nvPicPr>
              <p:blipFill>
                <a:blip r:embed="rId144"/>
                <a:stretch>
                  <a:fillRect/>
                </a:stretch>
              </p:blipFill>
              <p:spPr>
                <a:xfrm>
                  <a:off x="8099910" y="4152480"/>
                  <a:ext cx="212400" cy="32184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25619" name="墨迹 25618">
                  <a:extLst>
                    <a:ext uri="{FF2B5EF4-FFF2-40B4-BE49-F238E27FC236}">
                      <a16:creationId xmlns:a16="http://schemas.microsoft.com/office/drawing/2014/main" id="{409C8AC3-D02D-4482-B9DC-62BBF5E99431}"/>
                    </a:ext>
                  </a:extLst>
                </p14:cNvPr>
                <p14:cNvContentPartPr/>
                <p14:nvPr/>
              </p14:nvContentPartPr>
              <p14:xfrm>
                <a:off x="8192790" y="4272000"/>
                <a:ext cx="72360" cy="54000"/>
              </p14:xfrm>
            </p:contentPart>
          </mc:Choice>
          <mc:Fallback>
            <p:pic>
              <p:nvPicPr>
                <p:cNvPr id="25619" name="墨迹 25618">
                  <a:extLst>
                    <a:ext uri="{FF2B5EF4-FFF2-40B4-BE49-F238E27FC236}">
                      <a16:creationId xmlns:a16="http://schemas.microsoft.com/office/drawing/2014/main" id="{409C8AC3-D02D-4482-B9DC-62BBF5E99431}"/>
                    </a:ext>
                  </a:extLst>
                </p:cNvPr>
                <p:cNvPicPr/>
                <p:nvPr/>
              </p:nvPicPr>
              <p:blipFill>
                <a:blip r:embed="rId146"/>
                <a:stretch>
                  <a:fillRect/>
                </a:stretch>
              </p:blipFill>
              <p:spPr>
                <a:xfrm>
                  <a:off x="8175150" y="4254360"/>
                  <a:ext cx="10800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25620" name="墨迹 25619">
                  <a:extLst>
                    <a:ext uri="{FF2B5EF4-FFF2-40B4-BE49-F238E27FC236}">
                      <a16:creationId xmlns:a16="http://schemas.microsoft.com/office/drawing/2014/main" id="{59850CC0-1198-4BCC-834D-699476B7D081}"/>
                    </a:ext>
                  </a:extLst>
                </p14:cNvPr>
                <p14:cNvContentPartPr/>
                <p14:nvPr/>
              </p14:nvContentPartPr>
              <p14:xfrm>
                <a:off x="8267310" y="4077240"/>
                <a:ext cx="195120" cy="463320"/>
              </p14:xfrm>
            </p:contentPart>
          </mc:Choice>
          <mc:Fallback>
            <p:pic>
              <p:nvPicPr>
                <p:cNvPr id="25620" name="墨迹 25619">
                  <a:extLst>
                    <a:ext uri="{FF2B5EF4-FFF2-40B4-BE49-F238E27FC236}">
                      <a16:creationId xmlns:a16="http://schemas.microsoft.com/office/drawing/2014/main" id="{59850CC0-1198-4BCC-834D-699476B7D081}"/>
                    </a:ext>
                  </a:extLst>
                </p:cNvPr>
                <p:cNvPicPr/>
                <p:nvPr/>
              </p:nvPicPr>
              <p:blipFill>
                <a:blip r:embed="rId148"/>
                <a:stretch>
                  <a:fillRect/>
                </a:stretch>
              </p:blipFill>
              <p:spPr>
                <a:xfrm>
                  <a:off x="8249670" y="4059600"/>
                  <a:ext cx="230760" cy="49896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25621" name="墨迹 25620">
                  <a:extLst>
                    <a:ext uri="{FF2B5EF4-FFF2-40B4-BE49-F238E27FC236}">
                      <a16:creationId xmlns:a16="http://schemas.microsoft.com/office/drawing/2014/main" id="{5AC1102A-7045-499A-B8C5-C4478A5C7F0C}"/>
                    </a:ext>
                  </a:extLst>
                </p14:cNvPr>
                <p14:cNvContentPartPr/>
                <p14:nvPr/>
              </p14:nvContentPartPr>
              <p14:xfrm>
                <a:off x="8441190" y="4041960"/>
                <a:ext cx="151560" cy="249120"/>
              </p14:xfrm>
            </p:contentPart>
          </mc:Choice>
          <mc:Fallback>
            <p:pic>
              <p:nvPicPr>
                <p:cNvPr id="25621" name="墨迹 25620">
                  <a:extLst>
                    <a:ext uri="{FF2B5EF4-FFF2-40B4-BE49-F238E27FC236}">
                      <a16:creationId xmlns:a16="http://schemas.microsoft.com/office/drawing/2014/main" id="{5AC1102A-7045-499A-B8C5-C4478A5C7F0C}"/>
                    </a:ext>
                  </a:extLst>
                </p:cNvPr>
                <p:cNvPicPr/>
                <p:nvPr/>
              </p:nvPicPr>
              <p:blipFill>
                <a:blip r:embed="rId150"/>
                <a:stretch>
                  <a:fillRect/>
                </a:stretch>
              </p:blipFill>
              <p:spPr>
                <a:xfrm>
                  <a:off x="8423550" y="4024320"/>
                  <a:ext cx="187200" cy="28476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25622" name="墨迹 25621">
                  <a:extLst>
                    <a:ext uri="{FF2B5EF4-FFF2-40B4-BE49-F238E27FC236}">
                      <a16:creationId xmlns:a16="http://schemas.microsoft.com/office/drawing/2014/main" id="{F7CBF5DA-7131-497D-BB3B-3B45785CA569}"/>
                    </a:ext>
                  </a:extLst>
                </p14:cNvPr>
                <p14:cNvContentPartPr/>
                <p14:nvPr/>
              </p14:nvContentPartPr>
              <p14:xfrm>
                <a:off x="8534070" y="4153920"/>
                <a:ext cx="121680" cy="113760"/>
              </p14:xfrm>
            </p:contentPart>
          </mc:Choice>
          <mc:Fallback>
            <p:pic>
              <p:nvPicPr>
                <p:cNvPr id="25622" name="墨迹 25621">
                  <a:extLst>
                    <a:ext uri="{FF2B5EF4-FFF2-40B4-BE49-F238E27FC236}">
                      <a16:creationId xmlns:a16="http://schemas.microsoft.com/office/drawing/2014/main" id="{F7CBF5DA-7131-497D-BB3B-3B45785CA569}"/>
                    </a:ext>
                  </a:extLst>
                </p:cNvPr>
                <p:cNvPicPr/>
                <p:nvPr/>
              </p:nvPicPr>
              <p:blipFill>
                <a:blip r:embed="rId152"/>
                <a:stretch>
                  <a:fillRect/>
                </a:stretch>
              </p:blipFill>
              <p:spPr>
                <a:xfrm>
                  <a:off x="8516070" y="4135920"/>
                  <a:ext cx="15732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25623" name="墨迹 25622">
                  <a:extLst>
                    <a:ext uri="{FF2B5EF4-FFF2-40B4-BE49-F238E27FC236}">
                      <a16:creationId xmlns:a16="http://schemas.microsoft.com/office/drawing/2014/main" id="{B7E13E3E-636F-4A5F-84AC-DAA4913622D0}"/>
                    </a:ext>
                  </a:extLst>
                </p14:cNvPr>
                <p14:cNvContentPartPr/>
                <p14:nvPr/>
              </p14:nvContentPartPr>
              <p14:xfrm>
                <a:off x="8432910" y="4273800"/>
                <a:ext cx="206640" cy="230040"/>
              </p14:xfrm>
            </p:contentPart>
          </mc:Choice>
          <mc:Fallback>
            <p:pic>
              <p:nvPicPr>
                <p:cNvPr id="25623" name="墨迹 25622">
                  <a:extLst>
                    <a:ext uri="{FF2B5EF4-FFF2-40B4-BE49-F238E27FC236}">
                      <a16:creationId xmlns:a16="http://schemas.microsoft.com/office/drawing/2014/main" id="{B7E13E3E-636F-4A5F-84AC-DAA4913622D0}"/>
                    </a:ext>
                  </a:extLst>
                </p:cNvPr>
                <p:cNvPicPr/>
                <p:nvPr/>
              </p:nvPicPr>
              <p:blipFill>
                <a:blip r:embed="rId154"/>
                <a:stretch>
                  <a:fillRect/>
                </a:stretch>
              </p:blipFill>
              <p:spPr>
                <a:xfrm>
                  <a:off x="8415270" y="4255800"/>
                  <a:ext cx="242280" cy="26568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25624" name="墨迹 25623">
                  <a:extLst>
                    <a:ext uri="{FF2B5EF4-FFF2-40B4-BE49-F238E27FC236}">
                      <a16:creationId xmlns:a16="http://schemas.microsoft.com/office/drawing/2014/main" id="{D39FAE77-C5E7-4B1A-9BA3-5CCEEC7A7935}"/>
                    </a:ext>
                  </a:extLst>
                </p14:cNvPr>
                <p14:cNvContentPartPr/>
                <p14:nvPr/>
              </p14:nvContentPartPr>
              <p14:xfrm>
                <a:off x="8455950" y="4396920"/>
                <a:ext cx="11520" cy="89640"/>
              </p14:xfrm>
            </p:contentPart>
          </mc:Choice>
          <mc:Fallback>
            <p:pic>
              <p:nvPicPr>
                <p:cNvPr id="25624" name="墨迹 25623">
                  <a:extLst>
                    <a:ext uri="{FF2B5EF4-FFF2-40B4-BE49-F238E27FC236}">
                      <a16:creationId xmlns:a16="http://schemas.microsoft.com/office/drawing/2014/main" id="{D39FAE77-C5E7-4B1A-9BA3-5CCEEC7A7935}"/>
                    </a:ext>
                  </a:extLst>
                </p:cNvPr>
                <p:cNvPicPr/>
                <p:nvPr/>
              </p:nvPicPr>
              <p:blipFill>
                <a:blip r:embed="rId156"/>
                <a:stretch>
                  <a:fillRect/>
                </a:stretch>
              </p:blipFill>
              <p:spPr>
                <a:xfrm>
                  <a:off x="8438310" y="4378920"/>
                  <a:ext cx="4716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25625" name="墨迹 25624">
                  <a:extLst>
                    <a:ext uri="{FF2B5EF4-FFF2-40B4-BE49-F238E27FC236}">
                      <a16:creationId xmlns:a16="http://schemas.microsoft.com/office/drawing/2014/main" id="{7FE4EBFD-4172-4B29-A6F0-C842AF8BC7D2}"/>
                    </a:ext>
                  </a:extLst>
                </p14:cNvPr>
                <p14:cNvContentPartPr/>
                <p14:nvPr/>
              </p14:nvContentPartPr>
              <p14:xfrm>
                <a:off x="8684910" y="4437600"/>
                <a:ext cx="7920" cy="55440"/>
              </p14:xfrm>
            </p:contentPart>
          </mc:Choice>
          <mc:Fallback>
            <p:pic>
              <p:nvPicPr>
                <p:cNvPr id="25625" name="墨迹 25624">
                  <a:extLst>
                    <a:ext uri="{FF2B5EF4-FFF2-40B4-BE49-F238E27FC236}">
                      <a16:creationId xmlns:a16="http://schemas.microsoft.com/office/drawing/2014/main" id="{7FE4EBFD-4172-4B29-A6F0-C842AF8BC7D2}"/>
                    </a:ext>
                  </a:extLst>
                </p:cNvPr>
                <p:cNvPicPr/>
                <p:nvPr/>
              </p:nvPicPr>
              <p:blipFill>
                <a:blip r:embed="rId158"/>
                <a:stretch>
                  <a:fillRect/>
                </a:stretch>
              </p:blipFill>
              <p:spPr>
                <a:xfrm>
                  <a:off x="8666910" y="4419600"/>
                  <a:ext cx="43560" cy="91080"/>
                </a:xfrm>
                <a:prstGeom prst="rect">
                  <a:avLst/>
                </a:prstGeom>
              </p:spPr>
            </p:pic>
          </mc:Fallback>
        </mc:AlternateContent>
      </p:grpSp>
      <p:grpSp>
        <p:nvGrpSpPr>
          <p:cNvPr id="25656" name="组合 25655">
            <a:extLst>
              <a:ext uri="{FF2B5EF4-FFF2-40B4-BE49-F238E27FC236}">
                <a16:creationId xmlns:a16="http://schemas.microsoft.com/office/drawing/2014/main" id="{4B6D76D4-BD7A-4C39-896C-249D719B8DE1}"/>
              </a:ext>
            </a:extLst>
          </p:cNvPr>
          <p:cNvGrpSpPr/>
          <p:nvPr/>
        </p:nvGrpSpPr>
        <p:grpSpPr>
          <a:xfrm>
            <a:off x="6717870" y="4941960"/>
            <a:ext cx="2014560" cy="513360"/>
            <a:chOff x="6717870" y="4941960"/>
            <a:chExt cx="2014560" cy="513360"/>
          </a:xfrm>
        </p:grpSpPr>
        <mc:AlternateContent xmlns:mc="http://schemas.openxmlformats.org/markup-compatibility/2006">
          <mc:Choice xmlns:p14="http://schemas.microsoft.com/office/powerpoint/2010/main" Requires="p14">
            <p:contentPart p14:bwMode="auto" r:id="rId159">
              <p14:nvContentPartPr>
                <p14:cNvPr id="25626" name="墨迹 25625">
                  <a:extLst>
                    <a:ext uri="{FF2B5EF4-FFF2-40B4-BE49-F238E27FC236}">
                      <a16:creationId xmlns:a16="http://schemas.microsoft.com/office/drawing/2014/main" id="{C0B4E9DE-260D-4B40-8DAA-3C539ADDEF99}"/>
                    </a:ext>
                  </a:extLst>
                </p14:cNvPr>
                <p14:cNvContentPartPr/>
                <p14:nvPr/>
              </p14:nvContentPartPr>
              <p14:xfrm>
                <a:off x="6775830" y="4982640"/>
                <a:ext cx="25200" cy="31680"/>
              </p14:xfrm>
            </p:contentPart>
          </mc:Choice>
          <mc:Fallback>
            <p:pic>
              <p:nvPicPr>
                <p:cNvPr id="25626" name="墨迹 25625">
                  <a:extLst>
                    <a:ext uri="{FF2B5EF4-FFF2-40B4-BE49-F238E27FC236}">
                      <a16:creationId xmlns:a16="http://schemas.microsoft.com/office/drawing/2014/main" id="{C0B4E9DE-260D-4B40-8DAA-3C539ADDEF99}"/>
                    </a:ext>
                  </a:extLst>
                </p:cNvPr>
                <p:cNvPicPr/>
                <p:nvPr/>
              </p:nvPicPr>
              <p:blipFill>
                <a:blip r:embed="rId160"/>
                <a:stretch>
                  <a:fillRect/>
                </a:stretch>
              </p:blipFill>
              <p:spPr>
                <a:xfrm>
                  <a:off x="6757830" y="4965000"/>
                  <a:ext cx="6084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25627" name="墨迹 25626">
                  <a:extLst>
                    <a:ext uri="{FF2B5EF4-FFF2-40B4-BE49-F238E27FC236}">
                      <a16:creationId xmlns:a16="http://schemas.microsoft.com/office/drawing/2014/main" id="{D45333AD-1BE1-4515-A4AF-509572D8069C}"/>
                    </a:ext>
                  </a:extLst>
                </p14:cNvPr>
                <p14:cNvContentPartPr/>
                <p14:nvPr/>
              </p14:nvContentPartPr>
              <p14:xfrm>
                <a:off x="6717870" y="5033400"/>
                <a:ext cx="148320" cy="308880"/>
              </p14:xfrm>
            </p:contentPart>
          </mc:Choice>
          <mc:Fallback>
            <p:pic>
              <p:nvPicPr>
                <p:cNvPr id="25627" name="墨迹 25626">
                  <a:extLst>
                    <a:ext uri="{FF2B5EF4-FFF2-40B4-BE49-F238E27FC236}">
                      <a16:creationId xmlns:a16="http://schemas.microsoft.com/office/drawing/2014/main" id="{D45333AD-1BE1-4515-A4AF-509572D8069C}"/>
                    </a:ext>
                  </a:extLst>
                </p:cNvPr>
                <p:cNvPicPr/>
                <p:nvPr/>
              </p:nvPicPr>
              <p:blipFill>
                <a:blip r:embed="rId162"/>
                <a:stretch>
                  <a:fillRect/>
                </a:stretch>
              </p:blipFill>
              <p:spPr>
                <a:xfrm>
                  <a:off x="6699870" y="5015760"/>
                  <a:ext cx="183960" cy="34452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25628" name="墨迹 25627">
                  <a:extLst>
                    <a:ext uri="{FF2B5EF4-FFF2-40B4-BE49-F238E27FC236}">
                      <a16:creationId xmlns:a16="http://schemas.microsoft.com/office/drawing/2014/main" id="{9273A7F4-A704-481A-8949-E2B4F6FA58F1}"/>
                    </a:ext>
                  </a:extLst>
                </p14:cNvPr>
                <p14:cNvContentPartPr/>
                <p14:nvPr/>
              </p14:nvContentPartPr>
              <p14:xfrm>
                <a:off x="6931710" y="4967160"/>
                <a:ext cx="143280" cy="39240"/>
              </p14:xfrm>
            </p:contentPart>
          </mc:Choice>
          <mc:Fallback>
            <p:pic>
              <p:nvPicPr>
                <p:cNvPr id="25628" name="墨迹 25627">
                  <a:extLst>
                    <a:ext uri="{FF2B5EF4-FFF2-40B4-BE49-F238E27FC236}">
                      <a16:creationId xmlns:a16="http://schemas.microsoft.com/office/drawing/2014/main" id="{9273A7F4-A704-481A-8949-E2B4F6FA58F1}"/>
                    </a:ext>
                  </a:extLst>
                </p:cNvPr>
                <p:cNvPicPr/>
                <p:nvPr/>
              </p:nvPicPr>
              <p:blipFill>
                <a:blip r:embed="rId164"/>
                <a:stretch>
                  <a:fillRect/>
                </a:stretch>
              </p:blipFill>
              <p:spPr>
                <a:xfrm>
                  <a:off x="6914070" y="4949520"/>
                  <a:ext cx="17892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25629" name="墨迹 25628">
                  <a:extLst>
                    <a:ext uri="{FF2B5EF4-FFF2-40B4-BE49-F238E27FC236}">
                      <a16:creationId xmlns:a16="http://schemas.microsoft.com/office/drawing/2014/main" id="{377CE7EC-DEAC-43C0-BEF4-59B0F73BB831}"/>
                    </a:ext>
                  </a:extLst>
                </p14:cNvPr>
                <p14:cNvContentPartPr/>
                <p14:nvPr/>
              </p14:nvContentPartPr>
              <p14:xfrm>
                <a:off x="6848910" y="5031240"/>
                <a:ext cx="268920" cy="57600"/>
              </p14:xfrm>
            </p:contentPart>
          </mc:Choice>
          <mc:Fallback>
            <p:pic>
              <p:nvPicPr>
                <p:cNvPr id="25629" name="墨迹 25628">
                  <a:extLst>
                    <a:ext uri="{FF2B5EF4-FFF2-40B4-BE49-F238E27FC236}">
                      <a16:creationId xmlns:a16="http://schemas.microsoft.com/office/drawing/2014/main" id="{377CE7EC-DEAC-43C0-BEF4-59B0F73BB831}"/>
                    </a:ext>
                  </a:extLst>
                </p:cNvPr>
                <p:cNvPicPr/>
                <p:nvPr/>
              </p:nvPicPr>
              <p:blipFill>
                <a:blip r:embed="rId166"/>
                <a:stretch>
                  <a:fillRect/>
                </a:stretch>
              </p:blipFill>
              <p:spPr>
                <a:xfrm>
                  <a:off x="6831270" y="5013240"/>
                  <a:ext cx="30456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25630" name="墨迹 25629">
                  <a:extLst>
                    <a:ext uri="{FF2B5EF4-FFF2-40B4-BE49-F238E27FC236}">
                      <a16:creationId xmlns:a16="http://schemas.microsoft.com/office/drawing/2014/main" id="{619F8ECF-545F-4229-81BC-E4F2C46E0737}"/>
                    </a:ext>
                  </a:extLst>
                </p14:cNvPr>
                <p14:cNvContentPartPr/>
                <p14:nvPr/>
              </p14:nvContentPartPr>
              <p14:xfrm>
                <a:off x="6974550" y="5086680"/>
                <a:ext cx="168840" cy="290520"/>
              </p14:xfrm>
            </p:contentPart>
          </mc:Choice>
          <mc:Fallback>
            <p:pic>
              <p:nvPicPr>
                <p:cNvPr id="25630" name="墨迹 25629">
                  <a:extLst>
                    <a:ext uri="{FF2B5EF4-FFF2-40B4-BE49-F238E27FC236}">
                      <a16:creationId xmlns:a16="http://schemas.microsoft.com/office/drawing/2014/main" id="{619F8ECF-545F-4229-81BC-E4F2C46E0737}"/>
                    </a:ext>
                  </a:extLst>
                </p:cNvPr>
                <p:cNvPicPr/>
                <p:nvPr/>
              </p:nvPicPr>
              <p:blipFill>
                <a:blip r:embed="rId168"/>
                <a:stretch>
                  <a:fillRect/>
                </a:stretch>
              </p:blipFill>
              <p:spPr>
                <a:xfrm>
                  <a:off x="6956910" y="5069040"/>
                  <a:ext cx="204480" cy="32616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25631" name="墨迹 25630">
                  <a:extLst>
                    <a:ext uri="{FF2B5EF4-FFF2-40B4-BE49-F238E27FC236}">
                      <a16:creationId xmlns:a16="http://schemas.microsoft.com/office/drawing/2014/main" id="{ACAAD28C-D830-43D9-83E1-A5AB22427D86}"/>
                    </a:ext>
                  </a:extLst>
                </p14:cNvPr>
                <p14:cNvContentPartPr/>
                <p14:nvPr/>
              </p14:nvContentPartPr>
              <p14:xfrm>
                <a:off x="7216830" y="4986240"/>
                <a:ext cx="34560" cy="16200"/>
              </p14:xfrm>
            </p:contentPart>
          </mc:Choice>
          <mc:Fallback>
            <p:pic>
              <p:nvPicPr>
                <p:cNvPr id="25631" name="墨迹 25630">
                  <a:extLst>
                    <a:ext uri="{FF2B5EF4-FFF2-40B4-BE49-F238E27FC236}">
                      <a16:creationId xmlns:a16="http://schemas.microsoft.com/office/drawing/2014/main" id="{ACAAD28C-D830-43D9-83E1-A5AB22427D86}"/>
                    </a:ext>
                  </a:extLst>
                </p:cNvPr>
                <p:cNvPicPr/>
                <p:nvPr/>
              </p:nvPicPr>
              <p:blipFill>
                <a:blip r:embed="rId170"/>
                <a:stretch>
                  <a:fillRect/>
                </a:stretch>
              </p:blipFill>
              <p:spPr>
                <a:xfrm>
                  <a:off x="7198830" y="4968240"/>
                  <a:ext cx="7020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25632" name="墨迹 25631">
                  <a:extLst>
                    <a:ext uri="{FF2B5EF4-FFF2-40B4-BE49-F238E27FC236}">
                      <a16:creationId xmlns:a16="http://schemas.microsoft.com/office/drawing/2014/main" id="{B8F24D33-3F83-4097-8997-091BFDABC451}"/>
                    </a:ext>
                  </a:extLst>
                </p14:cNvPr>
                <p14:cNvContentPartPr/>
                <p14:nvPr/>
              </p14:nvContentPartPr>
              <p14:xfrm>
                <a:off x="7179390" y="5022240"/>
                <a:ext cx="55440" cy="131760"/>
              </p14:xfrm>
            </p:contentPart>
          </mc:Choice>
          <mc:Fallback>
            <p:pic>
              <p:nvPicPr>
                <p:cNvPr id="25632" name="墨迹 25631">
                  <a:extLst>
                    <a:ext uri="{FF2B5EF4-FFF2-40B4-BE49-F238E27FC236}">
                      <a16:creationId xmlns:a16="http://schemas.microsoft.com/office/drawing/2014/main" id="{B8F24D33-3F83-4097-8997-091BFDABC451}"/>
                    </a:ext>
                  </a:extLst>
                </p:cNvPr>
                <p:cNvPicPr/>
                <p:nvPr/>
              </p:nvPicPr>
              <p:blipFill>
                <a:blip r:embed="rId172"/>
                <a:stretch>
                  <a:fillRect/>
                </a:stretch>
              </p:blipFill>
              <p:spPr>
                <a:xfrm>
                  <a:off x="7161750" y="5004600"/>
                  <a:ext cx="9108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25633" name="墨迹 25632">
                  <a:extLst>
                    <a:ext uri="{FF2B5EF4-FFF2-40B4-BE49-F238E27FC236}">
                      <a16:creationId xmlns:a16="http://schemas.microsoft.com/office/drawing/2014/main" id="{8004E3CE-A484-482B-BDF1-A4C02E663DFD}"/>
                    </a:ext>
                  </a:extLst>
                </p14:cNvPr>
                <p14:cNvContentPartPr/>
                <p14:nvPr/>
              </p14:nvContentPartPr>
              <p14:xfrm>
                <a:off x="7294230" y="4941960"/>
                <a:ext cx="75600" cy="167760"/>
              </p14:xfrm>
            </p:contentPart>
          </mc:Choice>
          <mc:Fallback>
            <p:pic>
              <p:nvPicPr>
                <p:cNvPr id="25633" name="墨迹 25632">
                  <a:extLst>
                    <a:ext uri="{FF2B5EF4-FFF2-40B4-BE49-F238E27FC236}">
                      <a16:creationId xmlns:a16="http://schemas.microsoft.com/office/drawing/2014/main" id="{8004E3CE-A484-482B-BDF1-A4C02E663DFD}"/>
                    </a:ext>
                  </a:extLst>
                </p:cNvPr>
                <p:cNvPicPr/>
                <p:nvPr/>
              </p:nvPicPr>
              <p:blipFill>
                <a:blip r:embed="rId174"/>
                <a:stretch>
                  <a:fillRect/>
                </a:stretch>
              </p:blipFill>
              <p:spPr>
                <a:xfrm>
                  <a:off x="7276590" y="4923960"/>
                  <a:ext cx="11124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25634" name="墨迹 25633">
                  <a:extLst>
                    <a:ext uri="{FF2B5EF4-FFF2-40B4-BE49-F238E27FC236}">
                      <a16:creationId xmlns:a16="http://schemas.microsoft.com/office/drawing/2014/main" id="{57983F7B-B2B4-466F-A7EA-7207C9426840}"/>
                    </a:ext>
                  </a:extLst>
                </p14:cNvPr>
                <p14:cNvContentPartPr/>
                <p14:nvPr/>
              </p14:nvContentPartPr>
              <p14:xfrm>
                <a:off x="7204230" y="4977600"/>
                <a:ext cx="288720" cy="290160"/>
              </p14:xfrm>
            </p:contentPart>
          </mc:Choice>
          <mc:Fallback>
            <p:pic>
              <p:nvPicPr>
                <p:cNvPr id="25634" name="墨迹 25633">
                  <a:extLst>
                    <a:ext uri="{FF2B5EF4-FFF2-40B4-BE49-F238E27FC236}">
                      <a16:creationId xmlns:a16="http://schemas.microsoft.com/office/drawing/2014/main" id="{57983F7B-B2B4-466F-A7EA-7207C9426840}"/>
                    </a:ext>
                  </a:extLst>
                </p:cNvPr>
                <p:cNvPicPr/>
                <p:nvPr/>
              </p:nvPicPr>
              <p:blipFill>
                <a:blip r:embed="rId176"/>
                <a:stretch>
                  <a:fillRect/>
                </a:stretch>
              </p:blipFill>
              <p:spPr>
                <a:xfrm>
                  <a:off x="7186590" y="4959960"/>
                  <a:ext cx="324360" cy="32580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25635" name="墨迹 25634">
                  <a:extLst>
                    <a:ext uri="{FF2B5EF4-FFF2-40B4-BE49-F238E27FC236}">
                      <a16:creationId xmlns:a16="http://schemas.microsoft.com/office/drawing/2014/main" id="{5721BBA2-C493-42E2-9280-A897857FE294}"/>
                    </a:ext>
                  </a:extLst>
                </p14:cNvPr>
                <p14:cNvContentPartPr/>
                <p14:nvPr/>
              </p14:nvContentPartPr>
              <p14:xfrm>
                <a:off x="7313670" y="5109000"/>
                <a:ext cx="45360" cy="301320"/>
              </p14:xfrm>
            </p:contentPart>
          </mc:Choice>
          <mc:Fallback>
            <p:pic>
              <p:nvPicPr>
                <p:cNvPr id="25635" name="墨迹 25634">
                  <a:extLst>
                    <a:ext uri="{FF2B5EF4-FFF2-40B4-BE49-F238E27FC236}">
                      <a16:creationId xmlns:a16="http://schemas.microsoft.com/office/drawing/2014/main" id="{5721BBA2-C493-42E2-9280-A897857FE294}"/>
                    </a:ext>
                  </a:extLst>
                </p:cNvPr>
                <p:cNvPicPr/>
                <p:nvPr/>
              </p:nvPicPr>
              <p:blipFill>
                <a:blip r:embed="rId178"/>
                <a:stretch>
                  <a:fillRect/>
                </a:stretch>
              </p:blipFill>
              <p:spPr>
                <a:xfrm>
                  <a:off x="7296030" y="5091360"/>
                  <a:ext cx="81000" cy="33696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25636" name="墨迹 25635">
                  <a:extLst>
                    <a:ext uri="{FF2B5EF4-FFF2-40B4-BE49-F238E27FC236}">
                      <a16:creationId xmlns:a16="http://schemas.microsoft.com/office/drawing/2014/main" id="{A310D688-4448-4B65-A865-8CD68191C3A2}"/>
                    </a:ext>
                  </a:extLst>
                </p14:cNvPr>
                <p14:cNvContentPartPr/>
                <p14:nvPr/>
              </p14:nvContentPartPr>
              <p14:xfrm>
                <a:off x="7221510" y="5178480"/>
                <a:ext cx="326160" cy="193680"/>
              </p14:xfrm>
            </p:contentPart>
          </mc:Choice>
          <mc:Fallback>
            <p:pic>
              <p:nvPicPr>
                <p:cNvPr id="25636" name="墨迹 25635">
                  <a:extLst>
                    <a:ext uri="{FF2B5EF4-FFF2-40B4-BE49-F238E27FC236}">
                      <a16:creationId xmlns:a16="http://schemas.microsoft.com/office/drawing/2014/main" id="{A310D688-4448-4B65-A865-8CD68191C3A2}"/>
                    </a:ext>
                  </a:extLst>
                </p:cNvPr>
                <p:cNvPicPr/>
                <p:nvPr/>
              </p:nvPicPr>
              <p:blipFill>
                <a:blip r:embed="rId180"/>
                <a:stretch>
                  <a:fillRect/>
                </a:stretch>
              </p:blipFill>
              <p:spPr>
                <a:xfrm>
                  <a:off x="7203870" y="5160480"/>
                  <a:ext cx="36180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25637" name="墨迹 25636">
                  <a:extLst>
                    <a:ext uri="{FF2B5EF4-FFF2-40B4-BE49-F238E27FC236}">
                      <a16:creationId xmlns:a16="http://schemas.microsoft.com/office/drawing/2014/main" id="{B4077474-0BAB-492F-8C3D-6517476AE3AE}"/>
                    </a:ext>
                  </a:extLst>
                </p14:cNvPr>
                <p14:cNvContentPartPr/>
                <p14:nvPr/>
              </p14:nvContentPartPr>
              <p14:xfrm>
                <a:off x="7524270" y="5005680"/>
                <a:ext cx="38880" cy="193680"/>
              </p14:xfrm>
            </p:contentPart>
          </mc:Choice>
          <mc:Fallback>
            <p:pic>
              <p:nvPicPr>
                <p:cNvPr id="25637" name="墨迹 25636">
                  <a:extLst>
                    <a:ext uri="{FF2B5EF4-FFF2-40B4-BE49-F238E27FC236}">
                      <a16:creationId xmlns:a16="http://schemas.microsoft.com/office/drawing/2014/main" id="{B4077474-0BAB-492F-8C3D-6517476AE3AE}"/>
                    </a:ext>
                  </a:extLst>
                </p:cNvPr>
                <p:cNvPicPr/>
                <p:nvPr/>
              </p:nvPicPr>
              <p:blipFill>
                <a:blip r:embed="rId182"/>
                <a:stretch>
                  <a:fillRect/>
                </a:stretch>
              </p:blipFill>
              <p:spPr>
                <a:xfrm>
                  <a:off x="7506270" y="4988040"/>
                  <a:ext cx="7452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25638" name="墨迹 25637">
                  <a:extLst>
                    <a:ext uri="{FF2B5EF4-FFF2-40B4-BE49-F238E27FC236}">
                      <a16:creationId xmlns:a16="http://schemas.microsoft.com/office/drawing/2014/main" id="{DC5EA111-279F-4123-A7FF-A6D3685DA518}"/>
                    </a:ext>
                  </a:extLst>
                </p14:cNvPr>
                <p14:cNvContentPartPr/>
                <p14:nvPr/>
              </p14:nvContentPartPr>
              <p14:xfrm>
                <a:off x="7517790" y="5060760"/>
                <a:ext cx="182880" cy="98640"/>
              </p14:xfrm>
            </p:contentPart>
          </mc:Choice>
          <mc:Fallback>
            <p:pic>
              <p:nvPicPr>
                <p:cNvPr id="25638" name="墨迹 25637">
                  <a:extLst>
                    <a:ext uri="{FF2B5EF4-FFF2-40B4-BE49-F238E27FC236}">
                      <a16:creationId xmlns:a16="http://schemas.microsoft.com/office/drawing/2014/main" id="{DC5EA111-279F-4123-A7FF-A6D3685DA518}"/>
                    </a:ext>
                  </a:extLst>
                </p:cNvPr>
                <p:cNvPicPr/>
                <p:nvPr/>
              </p:nvPicPr>
              <p:blipFill>
                <a:blip r:embed="rId184"/>
                <a:stretch>
                  <a:fillRect/>
                </a:stretch>
              </p:blipFill>
              <p:spPr>
                <a:xfrm>
                  <a:off x="7499790" y="5042760"/>
                  <a:ext cx="21852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25639" name="墨迹 25638">
                  <a:extLst>
                    <a:ext uri="{FF2B5EF4-FFF2-40B4-BE49-F238E27FC236}">
                      <a16:creationId xmlns:a16="http://schemas.microsoft.com/office/drawing/2014/main" id="{3C82A67E-05CF-47C3-8F15-DDC03E63D62E}"/>
                    </a:ext>
                  </a:extLst>
                </p14:cNvPr>
                <p14:cNvContentPartPr/>
                <p14:nvPr/>
              </p14:nvContentPartPr>
              <p14:xfrm>
                <a:off x="7627230" y="5004960"/>
                <a:ext cx="58320" cy="312480"/>
              </p14:xfrm>
            </p:contentPart>
          </mc:Choice>
          <mc:Fallback>
            <p:pic>
              <p:nvPicPr>
                <p:cNvPr id="25639" name="墨迹 25638">
                  <a:extLst>
                    <a:ext uri="{FF2B5EF4-FFF2-40B4-BE49-F238E27FC236}">
                      <a16:creationId xmlns:a16="http://schemas.microsoft.com/office/drawing/2014/main" id="{3C82A67E-05CF-47C3-8F15-DDC03E63D62E}"/>
                    </a:ext>
                  </a:extLst>
                </p:cNvPr>
                <p:cNvPicPr/>
                <p:nvPr/>
              </p:nvPicPr>
              <p:blipFill>
                <a:blip r:embed="rId186"/>
                <a:stretch>
                  <a:fillRect/>
                </a:stretch>
              </p:blipFill>
              <p:spPr>
                <a:xfrm>
                  <a:off x="7609230" y="4987320"/>
                  <a:ext cx="93960" cy="34812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25640" name="墨迹 25639">
                  <a:extLst>
                    <a:ext uri="{FF2B5EF4-FFF2-40B4-BE49-F238E27FC236}">
                      <a16:creationId xmlns:a16="http://schemas.microsoft.com/office/drawing/2014/main" id="{AF11072F-5F03-48DA-A7D6-951B01479246}"/>
                    </a:ext>
                  </a:extLst>
                </p14:cNvPr>
                <p14:cNvContentPartPr/>
                <p14:nvPr/>
              </p14:nvContentPartPr>
              <p14:xfrm>
                <a:off x="7683750" y="5015040"/>
                <a:ext cx="34200" cy="243360"/>
              </p14:xfrm>
            </p:contentPart>
          </mc:Choice>
          <mc:Fallback>
            <p:pic>
              <p:nvPicPr>
                <p:cNvPr id="25640" name="墨迹 25639">
                  <a:extLst>
                    <a:ext uri="{FF2B5EF4-FFF2-40B4-BE49-F238E27FC236}">
                      <a16:creationId xmlns:a16="http://schemas.microsoft.com/office/drawing/2014/main" id="{AF11072F-5F03-48DA-A7D6-951B01479246}"/>
                    </a:ext>
                  </a:extLst>
                </p:cNvPr>
                <p:cNvPicPr/>
                <p:nvPr/>
              </p:nvPicPr>
              <p:blipFill>
                <a:blip r:embed="rId188"/>
                <a:stretch>
                  <a:fillRect/>
                </a:stretch>
              </p:blipFill>
              <p:spPr>
                <a:xfrm>
                  <a:off x="7666110" y="4997400"/>
                  <a:ext cx="69840" cy="27900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25641" name="墨迹 25640">
                  <a:extLst>
                    <a:ext uri="{FF2B5EF4-FFF2-40B4-BE49-F238E27FC236}">
                      <a16:creationId xmlns:a16="http://schemas.microsoft.com/office/drawing/2014/main" id="{1B6BEDBD-1AB6-4F4E-B18A-28999C652AFC}"/>
                    </a:ext>
                  </a:extLst>
                </p14:cNvPr>
                <p14:cNvContentPartPr/>
                <p14:nvPr/>
              </p14:nvContentPartPr>
              <p14:xfrm>
                <a:off x="7748190" y="5010720"/>
                <a:ext cx="186120" cy="444600"/>
              </p14:xfrm>
            </p:contentPart>
          </mc:Choice>
          <mc:Fallback>
            <p:pic>
              <p:nvPicPr>
                <p:cNvPr id="25641" name="墨迹 25640">
                  <a:extLst>
                    <a:ext uri="{FF2B5EF4-FFF2-40B4-BE49-F238E27FC236}">
                      <a16:creationId xmlns:a16="http://schemas.microsoft.com/office/drawing/2014/main" id="{1B6BEDBD-1AB6-4F4E-B18A-28999C652AFC}"/>
                    </a:ext>
                  </a:extLst>
                </p:cNvPr>
                <p:cNvPicPr/>
                <p:nvPr/>
              </p:nvPicPr>
              <p:blipFill>
                <a:blip r:embed="rId190"/>
                <a:stretch>
                  <a:fillRect/>
                </a:stretch>
              </p:blipFill>
              <p:spPr>
                <a:xfrm>
                  <a:off x="7730550" y="4993080"/>
                  <a:ext cx="221760" cy="48024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25642" name="墨迹 25641">
                  <a:extLst>
                    <a:ext uri="{FF2B5EF4-FFF2-40B4-BE49-F238E27FC236}">
                      <a16:creationId xmlns:a16="http://schemas.microsoft.com/office/drawing/2014/main" id="{001766FF-2ABD-4A4B-B3A6-AAFEC1B8F3FE}"/>
                    </a:ext>
                  </a:extLst>
                </p14:cNvPr>
                <p14:cNvContentPartPr/>
                <p14:nvPr/>
              </p14:nvContentPartPr>
              <p14:xfrm>
                <a:off x="7803270" y="5120520"/>
                <a:ext cx="64080" cy="223200"/>
              </p14:xfrm>
            </p:contentPart>
          </mc:Choice>
          <mc:Fallback>
            <p:pic>
              <p:nvPicPr>
                <p:cNvPr id="25642" name="墨迹 25641">
                  <a:extLst>
                    <a:ext uri="{FF2B5EF4-FFF2-40B4-BE49-F238E27FC236}">
                      <a16:creationId xmlns:a16="http://schemas.microsoft.com/office/drawing/2014/main" id="{001766FF-2ABD-4A4B-B3A6-AAFEC1B8F3FE}"/>
                    </a:ext>
                  </a:extLst>
                </p:cNvPr>
                <p:cNvPicPr/>
                <p:nvPr/>
              </p:nvPicPr>
              <p:blipFill>
                <a:blip r:embed="rId192"/>
                <a:stretch>
                  <a:fillRect/>
                </a:stretch>
              </p:blipFill>
              <p:spPr>
                <a:xfrm>
                  <a:off x="7785630" y="5102520"/>
                  <a:ext cx="9972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25643" name="墨迹 25642">
                  <a:extLst>
                    <a:ext uri="{FF2B5EF4-FFF2-40B4-BE49-F238E27FC236}">
                      <a16:creationId xmlns:a16="http://schemas.microsoft.com/office/drawing/2014/main" id="{DFB31EA4-9BAF-4DC0-95E2-01EAB4EC78D1}"/>
                    </a:ext>
                  </a:extLst>
                </p14:cNvPr>
                <p14:cNvContentPartPr/>
                <p14:nvPr/>
              </p14:nvContentPartPr>
              <p14:xfrm>
                <a:off x="7948710" y="5036280"/>
                <a:ext cx="170640" cy="144000"/>
              </p14:xfrm>
            </p:contentPart>
          </mc:Choice>
          <mc:Fallback>
            <p:pic>
              <p:nvPicPr>
                <p:cNvPr id="25643" name="墨迹 25642">
                  <a:extLst>
                    <a:ext uri="{FF2B5EF4-FFF2-40B4-BE49-F238E27FC236}">
                      <a16:creationId xmlns:a16="http://schemas.microsoft.com/office/drawing/2014/main" id="{DFB31EA4-9BAF-4DC0-95E2-01EAB4EC78D1}"/>
                    </a:ext>
                  </a:extLst>
                </p:cNvPr>
                <p:cNvPicPr/>
                <p:nvPr/>
              </p:nvPicPr>
              <p:blipFill>
                <a:blip r:embed="rId194"/>
                <a:stretch>
                  <a:fillRect/>
                </a:stretch>
              </p:blipFill>
              <p:spPr>
                <a:xfrm>
                  <a:off x="7931070" y="5018640"/>
                  <a:ext cx="20628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25644" name="墨迹 25643">
                  <a:extLst>
                    <a:ext uri="{FF2B5EF4-FFF2-40B4-BE49-F238E27FC236}">
                      <a16:creationId xmlns:a16="http://schemas.microsoft.com/office/drawing/2014/main" id="{893C2DA5-0AC6-42B7-85D1-7D7B0BAE101E}"/>
                    </a:ext>
                  </a:extLst>
                </p14:cNvPr>
                <p14:cNvContentPartPr/>
                <p14:nvPr/>
              </p14:nvContentPartPr>
              <p14:xfrm>
                <a:off x="8025030" y="5074080"/>
                <a:ext cx="56520" cy="300600"/>
              </p14:xfrm>
            </p:contentPart>
          </mc:Choice>
          <mc:Fallback>
            <p:pic>
              <p:nvPicPr>
                <p:cNvPr id="25644" name="墨迹 25643">
                  <a:extLst>
                    <a:ext uri="{FF2B5EF4-FFF2-40B4-BE49-F238E27FC236}">
                      <a16:creationId xmlns:a16="http://schemas.microsoft.com/office/drawing/2014/main" id="{893C2DA5-0AC6-42B7-85D1-7D7B0BAE101E}"/>
                    </a:ext>
                  </a:extLst>
                </p:cNvPr>
                <p:cNvPicPr/>
                <p:nvPr/>
              </p:nvPicPr>
              <p:blipFill>
                <a:blip r:embed="rId196"/>
                <a:stretch>
                  <a:fillRect/>
                </a:stretch>
              </p:blipFill>
              <p:spPr>
                <a:xfrm>
                  <a:off x="8007030" y="5056440"/>
                  <a:ext cx="92160" cy="33624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25645" name="墨迹 25644">
                  <a:extLst>
                    <a:ext uri="{FF2B5EF4-FFF2-40B4-BE49-F238E27FC236}">
                      <a16:creationId xmlns:a16="http://schemas.microsoft.com/office/drawing/2014/main" id="{AAFAC3CD-1AAF-40CB-80CB-B0EF82F9D4B1}"/>
                    </a:ext>
                  </a:extLst>
                </p14:cNvPr>
                <p14:cNvContentPartPr/>
                <p14:nvPr/>
              </p14:nvContentPartPr>
              <p14:xfrm>
                <a:off x="7939350" y="5145360"/>
                <a:ext cx="203040" cy="185400"/>
              </p14:xfrm>
            </p:contentPart>
          </mc:Choice>
          <mc:Fallback>
            <p:pic>
              <p:nvPicPr>
                <p:cNvPr id="25645" name="墨迹 25644">
                  <a:extLst>
                    <a:ext uri="{FF2B5EF4-FFF2-40B4-BE49-F238E27FC236}">
                      <a16:creationId xmlns:a16="http://schemas.microsoft.com/office/drawing/2014/main" id="{AAFAC3CD-1AAF-40CB-80CB-B0EF82F9D4B1}"/>
                    </a:ext>
                  </a:extLst>
                </p:cNvPr>
                <p:cNvPicPr/>
                <p:nvPr/>
              </p:nvPicPr>
              <p:blipFill>
                <a:blip r:embed="rId198"/>
                <a:stretch>
                  <a:fillRect/>
                </a:stretch>
              </p:blipFill>
              <p:spPr>
                <a:xfrm>
                  <a:off x="7921350" y="5127360"/>
                  <a:ext cx="23868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25646" name="墨迹 25645">
                  <a:extLst>
                    <a:ext uri="{FF2B5EF4-FFF2-40B4-BE49-F238E27FC236}">
                      <a16:creationId xmlns:a16="http://schemas.microsoft.com/office/drawing/2014/main" id="{1E4D3C38-B28E-4A22-B20F-BB0E2262DBC2}"/>
                    </a:ext>
                  </a:extLst>
                </p14:cNvPr>
                <p14:cNvContentPartPr/>
                <p14:nvPr/>
              </p14:nvContentPartPr>
              <p14:xfrm>
                <a:off x="8165070" y="4966800"/>
                <a:ext cx="97200" cy="240840"/>
              </p14:xfrm>
            </p:contentPart>
          </mc:Choice>
          <mc:Fallback>
            <p:pic>
              <p:nvPicPr>
                <p:cNvPr id="25646" name="墨迹 25645">
                  <a:extLst>
                    <a:ext uri="{FF2B5EF4-FFF2-40B4-BE49-F238E27FC236}">
                      <a16:creationId xmlns:a16="http://schemas.microsoft.com/office/drawing/2014/main" id="{1E4D3C38-B28E-4A22-B20F-BB0E2262DBC2}"/>
                    </a:ext>
                  </a:extLst>
                </p:cNvPr>
                <p:cNvPicPr/>
                <p:nvPr/>
              </p:nvPicPr>
              <p:blipFill>
                <a:blip r:embed="rId200"/>
                <a:stretch>
                  <a:fillRect/>
                </a:stretch>
              </p:blipFill>
              <p:spPr>
                <a:xfrm>
                  <a:off x="8147430" y="4948800"/>
                  <a:ext cx="132840" cy="27648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25647" name="墨迹 25646">
                  <a:extLst>
                    <a:ext uri="{FF2B5EF4-FFF2-40B4-BE49-F238E27FC236}">
                      <a16:creationId xmlns:a16="http://schemas.microsoft.com/office/drawing/2014/main" id="{BDB9EE7A-9831-48D1-A338-C6E765F5BB79}"/>
                    </a:ext>
                  </a:extLst>
                </p14:cNvPr>
                <p14:cNvContentPartPr/>
                <p14:nvPr/>
              </p14:nvContentPartPr>
              <p14:xfrm>
                <a:off x="8186310" y="5084160"/>
                <a:ext cx="17640" cy="41760"/>
              </p14:xfrm>
            </p:contentPart>
          </mc:Choice>
          <mc:Fallback>
            <p:pic>
              <p:nvPicPr>
                <p:cNvPr id="25647" name="墨迹 25646">
                  <a:extLst>
                    <a:ext uri="{FF2B5EF4-FFF2-40B4-BE49-F238E27FC236}">
                      <a16:creationId xmlns:a16="http://schemas.microsoft.com/office/drawing/2014/main" id="{BDB9EE7A-9831-48D1-A338-C6E765F5BB79}"/>
                    </a:ext>
                  </a:extLst>
                </p:cNvPr>
                <p:cNvPicPr/>
                <p:nvPr/>
              </p:nvPicPr>
              <p:blipFill>
                <a:blip r:embed="rId202"/>
                <a:stretch>
                  <a:fillRect/>
                </a:stretch>
              </p:blipFill>
              <p:spPr>
                <a:xfrm>
                  <a:off x="8168670" y="5066520"/>
                  <a:ext cx="5328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25648" name="墨迹 25647">
                  <a:extLst>
                    <a:ext uri="{FF2B5EF4-FFF2-40B4-BE49-F238E27FC236}">
                      <a16:creationId xmlns:a16="http://schemas.microsoft.com/office/drawing/2014/main" id="{BCCB0A5B-CB9F-4466-9140-001FB226B4FD}"/>
                    </a:ext>
                  </a:extLst>
                </p14:cNvPr>
                <p14:cNvContentPartPr/>
                <p14:nvPr/>
              </p14:nvContentPartPr>
              <p14:xfrm>
                <a:off x="8164710" y="5097480"/>
                <a:ext cx="126000" cy="357120"/>
              </p14:xfrm>
            </p:contentPart>
          </mc:Choice>
          <mc:Fallback>
            <p:pic>
              <p:nvPicPr>
                <p:cNvPr id="25648" name="墨迹 25647">
                  <a:extLst>
                    <a:ext uri="{FF2B5EF4-FFF2-40B4-BE49-F238E27FC236}">
                      <a16:creationId xmlns:a16="http://schemas.microsoft.com/office/drawing/2014/main" id="{BCCB0A5B-CB9F-4466-9140-001FB226B4FD}"/>
                    </a:ext>
                  </a:extLst>
                </p:cNvPr>
                <p:cNvPicPr/>
                <p:nvPr/>
              </p:nvPicPr>
              <p:blipFill>
                <a:blip r:embed="rId204"/>
                <a:stretch>
                  <a:fillRect/>
                </a:stretch>
              </p:blipFill>
              <p:spPr>
                <a:xfrm>
                  <a:off x="8146710" y="5079480"/>
                  <a:ext cx="161640" cy="39276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25649" name="墨迹 25648">
                  <a:extLst>
                    <a:ext uri="{FF2B5EF4-FFF2-40B4-BE49-F238E27FC236}">
                      <a16:creationId xmlns:a16="http://schemas.microsoft.com/office/drawing/2014/main" id="{3ACDDF21-D02D-4232-B55F-8C75B9D19DF9}"/>
                    </a:ext>
                  </a:extLst>
                </p14:cNvPr>
                <p14:cNvContentPartPr/>
                <p14:nvPr/>
              </p14:nvContentPartPr>
              <p14:xfrm>
                <a:off x="8174430" y="5289000"/>
                <a:ext cx="69480" cy="47160"/>
              </p14:xfrm>
            </p:contentPart>
          </mc:Choice>
          <mc:Fallback>
            <p:pic>
              <p:nvPicPr>
                <p:cNvPr id="25649" name="墨迹 25648">
                  <a:extLst>
                    <a:ext uri="{FF2B5EF4-FFF2-40B4-BE49-F238E27FC236}">
                      <a16:creationId xmlns:a16="http://schemas.microsoft.com/office/drawing/2014/main" id="{3ACDDF21-D02D-4232-B55F-8C75B9D19DF9}"/>
                    </a:ext>
                  </a:extLst>
                </p:cNvPr>
                <p:cNvPicPr/>
                <p:nvPr/>
              </p:nvPicPr>
              <p:blipFill>
                <a:blip r:embed="rId206"/>
                <a:stretch>
                  <a:fillRect/>
                </a:stretch>
              </p:blipFill>
              <p:spPr>
                <a:xfrm>
                  <a:off x="8156790" y="5271000"/>
                  <a:ext cx="10512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25650" name="墨迹 25649">
                  <a:extLst>
                    <a:ext uri="{FF2B5EF4-FFF2-40B4-BE49-F238E27FC236}">
                      <a16:creationId xmlns:a16="http://schemas.microsoft.com/office/drawing/2014/main" id="{9B611EF4-48F0-4CD2-937B-9A04525EA160}"/>
                    </a:ext>
                  </a:extLst>
                </p14:cNvPr>
                <p14:cNvContentPartPr/>
                <p14:nvPr/>
              </p14:nvContentPartPr>
              <p14:xfrm>
                <a:off x="8320950" y="5065080"/>
                <a:ext cx="156960" cy="372960"/>
              </p14:xfrm>
            </p:contentPart>
          </mc:Choice>
          <mc:Fallback>
            <p:pic>
              <p:nvPicPr>
                <p:cNvPr id="25650" name="墨迹 25649">
                  <a:extLst>
                    <a:ext uri="{FF2B5EF4-FFF2-40B4-BE49-F238E27FC236}">
                      <a16:creationId xmlns:a16="http://schemas.microsoft.com/office/drawing/2014/main" id="{9B611EF4-48F0-4CD2-937B-9A04525EA160}"/>
                    </a:ext>
                  </a:extLst>
                </p:cNvPr>
                <p:cNvPicPr/>
                <p:nvPr/>
              </p:nvPicPr>
              <p:blipFill>
                <a:blip r:embed="rId208"/>
                <a:stretch>
                  <a:fillRect/>
                </a:stretch>
              </p:blipFill>
              <p:spPr>
                <a:xfrm>
                  <a:off x="8303310" y="5047080"/>
                  <a:ext cx="192600" cy="40860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25651" name="墨迹 25650">
                  <a:extLst>
                    <a:ext uri="{FF2B5EF4-FFF2-40B4-BE49-F238E27FC236}">
                      <a16:creationId xmlns:a16="http://schemas.microsoft.com/office/drawing/2014/main" id="{A90CE8A1-54A4-4284-910A-BA76783736C1}"/>
                    </a:ext>
                  </a:extLst>
                </p14:cNvPr>
                <p14:cNvContentPartPr/>
                <p14:nvPr/>
              </p14:nvContentPartPr>
              <p14:xfrm>
                <a:off x="8458830" y="4999920"/>
                <a:ext cx="182520" cy="290880"/>
              </p14:xfrm>
            </p:contentPart>
          </mc:Choice>
          <mc:Fallback>
            <p:pic>
              <p:nvPicPr>
                <p:cNvPr id="25651" name="墨迹 25650">
                  <a:extLst>
                    <a:ext uri="{FF2B5EF4-FFF2-40B4-BE49-F238E27FC236}">
                      <a16:creationId xmlns:a16="http://schemas.microsoft.com/office/drawing/2014/main" id="{A90CE8A1-54A4-4284-910A-BA76783736C1}"/>
                    </a:ext>
                  </a:extLst>
                </p:cNvPr>
                <p:cNvPicPr/>
                <p:nvPr/>
              </p:nvPicPr>
              <p:blipFill>
                <a:blip r:embed="rId210"/>
                <a:stretch>
                  <a:fillRect/>
                </a:stretch>
              </p:blipFill>
              <p:spPr>
                <a:xfrm>
                  <a:off x="8441190" y="4981920"/>
                  <a:ext cx="218160" cy="32652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25652" name="墨迹 25651">
                  <a:extLst>
                    <a:ext uri="{FF2B5EF4-FFF2-40B4-BE49-F238E27FC236}">
                      <a16:creationId xmlns:a16="http://schemas.microsoft.com/office/drawing/2014/main" id="{8ECAF6ED-D7F1-4113-9E29-C7628CA006B5}"/>
                    </a:ext>
                  </a:extLst>
                </p14:cNvPr>
                <p14:cNvContentPartPr/>
                <p14:nvPr/>
              </p14:nvContentPartPr>
              <p14:xfrm>
                <a:off x="8558190" y="5097480"/>
                <a:ext cx="136440" cy="86040"/>
              </p14:xfrm>
            </p:contentPart>
          </mc:Choice>
          <mc:Fallback>
            <p:pic>
              <p:nvPicPr>
                <p:cNvPr id="25652" name="墨迹 25651">
                  <a:extLst>
                    <a:ext uri="{FF2B5EF4-FFF2-40B4-BE49-F238E27FC236}">
                      <a16:creationId xmlns:a16="http://schemas.microsoft.com/office/drawing/2014/main" id="{8ECAF6ED-D7F1-4113-9E29-C7628CA006B5}"/>
                    </a:ext>
                  </a:extLst>
                </p:cNvPr>
                <p:cNvPicPr/>
                <p:nvPr/>
              </p:nvPicPr>
              <p:blipFill>
                <a:blip r:embed="rId212"/>
                <a:stretch>
                  <a:fillRect/>
                </a:stretch>
              </p:blipFill>
              <p:spPr>
                <a:xfrm>
                  <a:off x="8540550" y="5079480"/>
                  <a:ext cx="17208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25653" name="墨迹 25652">
                  <a:extLst>
                    <a:ext uri="{FF2B5EF4-FFF2-40B4-BE49-F238E27FC236}">
                      <a16:creationId xmlns:a16="http://schemas.microsoft.com/office/drawing/2014/main" id="{9E42503D-6E6E-4969-8A3A-43277B90A9DC}"/>
                    </a:ext>
                  </a:extLst>
                </p14:cNvPr>
                <p14:cNvContentPartPr/>
                <p14:nvPr/>
              </p14:nvContentPartPr>
              <p14:xfrm>
                <a:off x="8498430" y="5259480"/>
                <a:ext cx="174600" cy="22320"/>
              </p14:xfrm>
            </p:contentPart>
          </mc:Choice>
          <mc:Fallback>
            <p:pic>
              <p:nvPicPr>
                <p:cNvPr id="25653" name="墨迹 25652">
                  <a:extLst>
                    <a:ext uri="{FF2B5EF4-FFF2-40B4-BE49-F238E27FC236}">
                      <a16:creationId xmlns:a16="http://schemas.microsoft.com/office/drawing/2014/main" id="{9E42503D-6E6E-4969-8A3A-43277B90A9DC}"/>
                    </a:ext>
                  </a:extLst>
                </p:cNvPr>
                <p:cNvPicPr/>
                <p:nvPr/>
              </p:nvPicPr>
              <p:blipFill>
                <a:blip r:embed="rId214"/>
                <a:stretch>
                  <a:fillRect/>
                </a:stretch>
              </p:blipFill>
              <p:spPr>
                <a:xfrm>
                  <a:off x="8480790" y="5241480"/>
                  <a:ext cx="21024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25654" name="墨迹 25653">
                  <a:extLst>
                    <a:ext uri="{FF2B5EF4-FFF2-40B4-BE49-F238E27FC236}">
                      <a16:creationId xmlns:a16="http://schemas.microsoft.com/office/drawing/2014/main" id="{53BC4997-4892-464F-B799-2460C760272C}"/>
                    </a:ext>
                  </a:extLst>
                </p14:cNvPr>
                <p14:cNvContentPartPr/>
                <p14:nvPr/>
              </p14:nvContentPartPr>
              <p14:xfrm>
                <a:off x="8550630" y="5206920"/>
                <a:ext cx="108720" cy="219600"/>
              </p14:xfrm>
            </p:contentPart>
          </mc:Choice>
          <mc:Fallback>
            <p:pic>
              <p:nvPicPr>
                <p:cNvPr id="25654" name="墨迹 25653">
                  <a:extLst>
                    <a:ext uri="{FF2B5EF4-FFF2-40B4-BE49-F238E27FC236}">
                      <a16:creationId xmlns:a16="http://schemas.microsoft.com/office/drawing/2014/main" id="{53BC4997-4892-464F-B799-2460C760272C}"/>
                    </a:ext>
                  </a:extLst>
                </p:cNvPr>
                <p:cNvPicPr/>
                <p:nvPr/>
              </p:nvPicPr>
              <p:blipFill>
                <a:blip r:embed="rId216"/>
                <a:stretch>
                  <a:fillRect/>
                </a:stretch>
              </p:blipFill>
              <p:spPr>
                <a:xfrm>
                  <a:off x="8532630" y="5189280"/>
                  <a:ext cx="144360" cy="25524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25655" name="墨迹 25654">
                  <a:extLst>
                    <a:ext uri="{FF2B5EF4-FFF2-40B4-BE49-F238E27FC236}">
                      <a16:creationId xmlns:a16="http://schemas.microsoft.com/office/drawing/2014/main" id="{AAFE2463-C66D-4105-9879-B40144C368E6}"/>
                    </a:ext>
                  </a:extLst>
                </p14:cNvPr>
                <p14:cNvContentPartPr/>
                <p14:nvPr/>
              </p14:nvContentPartPr>
              <p14:xfrm>
                <a:off x="8460630" y="5305920"/>
                <a:ext cx="271800" cy="89640"/>
              </p14:xfrm>
            </p:contentPart>
          </mc:Choice>
          <mc:Fallback>
            <p:pic>
              <p:nvPicPr>
                <p:cNvPr id="25655" name="墨迹 25654">
                  <a:extLst>
                    <a:ext uri="{FF2B5EF4-FFF2-40B4-BE49-F238E27FC236}">
                      <a16:creationId xmlns:a16="http://schemas.microsoft.com/office/drawing/2014/main" id="{AAFE2463-C66D-4105-9879-B40144C368E6}"/>
                    </a:ext>
                  </a:extLst>
                </p:cNvPr>
                <p:cNvPicPr/>
                <p:nvPr/>
              </p:nvPicPr>
              <p:blipFill>
                <a:blip r:embed="rId218"/>
                <a:stretch>
                  <a:fillRect/>
                </a:stretch>
              </p:blipFill>
              <p:spPr>
                <a:xfrm>
                  <a:off x="8442990" y="5288280"/>
                  <a:ext cx="307440" cy="12528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p:cNvSpPr>
          <p:nvPr>
            <p:ph type="title"/>
          </p:nvPr>
        </p:nvSpPr>
        <p:spPr>
          <a:xfrm>
            <a:off x="684213" y="333375"/>
            <a:ext cx="7772400" cy="762000"/>
          </a:xfrm>
        </p:spPr>
        <p:txBody>
          <a:bodyPr wrap="square" lIns="91440" tIns="45720" rIns="91440" bIns="45720" anchor="ctr">
            <a:spAutoFit/>
          </a:bodyPr>
          <a:lstStyle/>
          <a:p>
            <a:pPr eaLnBrk="1" hangingPunct="1"/>
            <a:r>
              <a:rPr lang="en-US" altLang="zh-CN" b="1" dirty="0">
                <a:latin typeface="Arial" panose="020B0604020202020204" pitchFamily="34" charset="0"/>
              </a:rPr>
              <a:t>1 Cell Disruption</a:t>
            </a:r>
          </a:p>
        </p:txBody>
      </p:sp>
      <p:sp>
        <p:nvSpPr>
          <p:cNvPr id="27650" name="Rectangle 3"/>
          <p:cNvSpPr>
            <a:spLocks noGrp="1"/>
          </p:cNvSpPr>
          <p:nvPr>
            <p:ph type="body" sz="half" idx="2"/>
          </p:nvPr>
        </p:nvSpPr>
        <p:spPr>
          <a:xfrm>
            <a:off x="4500563" y="2060893"/>
            <a:ext cx="3810000" cy="4114800"/>
          </a:xfrm>
        </p:spPr>
        <p:txBody>
          <a:bodyPr wrap="square" lIns="91440" tIns="45720" rIns="91440" bIns="45720" anchor="t"/>
          <a:lstStyle/>
          <a:p>
            <a:pPr eaLnBrk="1" hangingPunct="1"/>
            <a:r>
              <a:rPr lang="en-US" altLang="zh-CN" sz="2800" dirty="0"/>
              <a:t>Sonication</a:t>
            </a:r>
          </a:p>
          <a:p>
            <a:pPr eaLnBrk="1" hangingPunct="1"/>
            <a:r>
              <a:rPr lang="en-US" altLang="zh-CN" sz="2800" dirty="0"/>
              <a:t>French press</a:t>
            </a:r>
          </a:p>
          <a:p>
            <a:pPr eaLnBrk="1" hangingPunct="1"/>
            <a:r>
              <a:rPr lang="en-US" altLang="zh-CN" sz="2800" dirty="0"/>
              <a:t>Glass bead disruption</a:t>
            </a:r>
          </a:p>
          <a:p>
            <a:pPr eaLnBrk="1" hangingPunct="1"/>
            <a:endParaRPr lang="en-US" altLang="zh-CN" sz="2800" dirty="0"/>
          </a:p>
          <a:p>
            <a:pPr eaLnBrk="1" hangingPunct="1"/>
            <a:r>
              <a:rPr lang="en-US" altLang="zh-CN" sz="2800" dirty="0"/>
              <a:t>Enzymatic lysis</a:t>
            </a:r>
          </a:p>
          <a:p>
            <a:pPr eaLnBrk="1" hangingPunct="1"/>
            <a:r>
              <a:rPr lang="en-US" altLang="zh-CN" sz="2800" dirty="0"/>
              <a:t>Detergent lysis</a:t>
            </a:r>
          </a:p>
          <a:p>
            <a:pPr eaLnBrk="1" hangingPunct="1"/>
            <a:r>
              <a:rPr lang="en-US" altLang="zh-CN" sz="2800" dirty="0"/>
              <a:t>Freeze-thaw</a:t>
            </a:r>
          </a:p>
          <a:p>
            <a:pPr eaLnBrk="1" hangingPunct="1"/>
            <a:r>
              <a:rPr lang="en-US" altLang="zh-CN" sz="2800" dirty="0"/>
              <a:t>Osmotic lysis</a:t>
            </a:r>
          </a:p>
        </p:txBody>
      </p:sp>
      <p:pic>
        <p:nvPicPr>
          <p:cNvPr id="27651" name="Picture 4" descr="mixonix"/>
          <p:cNvPicPr>
            <a:picLocks noChangeAspect="1"/>
          </p:cNvPicPr>
          <p:nvPr/>
        </p:nvPicPr>
        <p:blipFill>
          <a:blip r:embed="rId3"/>
          <a:stretch>
            <a:fillRect/>
          </a:stretch>
        </p:blipFill>
        <p:spPr>
          <a:xfrm>
            <a:off x="990600" y="1981200"/>
            <a:ext cx="3048000" cy="4114800"/>
          </a:xfrm>
          <a:prstGeom prst="rect">
            <a:avLst/>
          </a:prstGeom>
          <a:noFill/>
          <a:ln w="9525">
            <a:noFill/>
          </a:ln>
        </p:spPr>
      </p:pic>
      <p:sp>
        <p:nvSpPr>
          <p:cNvPr id="27652" name="Text Box 5"/>
          <p:cNvSpPr txBox="1"/>
          <p:nvPr/>
        </p:nvSpPr>
        <p:spPr>
          <a:xfrm>
            <a:off x="4859655" y="3577908"/>
            <a:ext cx="2087563" cy="396875"/>
          </a:xfrm>
          <a:prstGeom prst="rect">
            <a:avLst/>
          </a:prstGeom>
          <a:noFill/>
          <a:ln w="9525">
            <a:noFill/>
          </a:ln>
        </p:spPr>
        <p:txBody>
          <a:bodyPr wrap="none" anchor="t">
            <a:spAutoFit/>
          </a:bodyPr>
          <a:lstStyle/>
          <a:p>
            <a:pPr eaLnBrk="0" hangingPunct="0"/>
            <a:r>
              <a:rPr lang="en-US" altLang="zh-CN" sz="2000" b="1" i="1" u="sng" dirty="0">
                <a:solidFill>
                  <a:srgbClr val="FF0000"/>
                </a:solidFill>
                <a:latin typeface="Arial" panose="020B0604020202020204" pitchFamily="34" charset="0"/>
                <a:ea typeface="宋体" panose="02010600030101010101" pitchFamily="2" charset="-122"/>
              </a:rPr>
              <a:t>Gentle Methods</a:t>
            </a:r>
            <a:endParaRPr lang="en-US" altLang="zh-CN" sz="1800" b="1" dirty="0">
              <a:latin typeface="Arial" panose="020B0604020202020204" pitchFamily="34" charset="0"/>
              <a:ea typeface="宋体" panose="02010600030101010101" pitchFamily="2" charset="-122"/>
            </a:endParaRPr>
          </a:p>
        </p:txBody>
      </p:sp>
      <p:sp>
        <p:nvSpPr>
          <p:cNvPr id="27653" name="Text Box 6"/>
          <p:cNvSpPr txBox="1"/>
          <p:nvPr/>
        </p:nvSpPr>
        <p:spPr>
          <a:xfrm>
            <a:off x="4859338" y="1412875"/>
            <a:ext cx="2400300" cy="396875"/>
          </a:xfrm>
          <a:prstGeom prst="rect">
            <a:avLst/>
          </a:prstGeom>
          <a:noFill/>
          <a:ln w="9525">
            <a:noFill/>
          </a:ln>
        </p:spPr>
        <p:txBody>
          <a:bodyPr wrap="none" anchor="t">
            <a:spAutoFit/>
          </a:bodyPr>
          <a:lstStyle/>
          <a:p>
            <a:pPr eaLnBrk="0" hangingPunct="0"/>
            <a:r>
              <a:rPr lang="en-US" altLang="zh-CN" sz="2000" b="1" i="1" u="sng" dirty="0">
                <a:solidFill>
                  <a:srgbClr val="FF0000"/>
                </a:solidFill>
                <a:latin typeface="Arial" panose="020B0604020202020204" pitchFamily="34" charset="0"/>
                <a:ea typeface="宋体" panose="02010600030101010101" pitchFamily="2" charset="-122"/>
              </a:rPr>
              <a:t>Vigorous Methods</a:t>
            </a:r>
            <a:endParaRPr lang="en-US" altLang="zh-CN" sz="1800" b="1" dirty="0">
              <a:latin typeface="Arial" panose="020B0604020202020204" pitchFamily="34" charset="0"/>
              <a:ea typeface="宋体" panose="02010600030101010101" pitchFamily="2" charset="-122"/>
            </a:endParaRPr>
          </a:p>
        </p:txBody>
      </p:sp>
      <mc:AlternateContent xmlns:mc="http://schemas.openxmlformats.org/markup-compatibility/2006">
        <mc:Choice xmlns:p14="http://schemas.microsoft.com/office/powerpoint/2010/main" Requires="p14">
          <p:contentPart p14:bwMode="auto" r:id="rId4">
            <p14:nvContentPartPr>
              <p14:cNvPr id="2" name="墨迹 1">
                <a:extLst>
                  <a:ext uri="{FF2B5EF4-FFF2-40B4-BE49-F238E27FC236}">
                    <a16:creationId xmlns:a16="http://schemas.microsoft.com/office/drawing/2014/main" id="{6C3EB175-D945-4FEA-815B-F0A850B7D570}"/>
                  </a:ext>
                </a:extLst>
              </p14:cNvPr>
              <p14:cNvContentPartPr/>
              <p14:nvPr/>
            </p14:nvContentPartPr>
            <p14:xfrm>
              <a:off x="10775430" y="3584010"/>
              <a:ext cx="2160" cy="7560"/>
            </p14:xfrm>
          </p:contentPart>
        </mc:Choice>
        <mc:Fallback>
          <p:pic>
            <p:nvPicPr>
              <p:cNvPr id="2" name="墨迹 1">
                <a:extLst>
                  <a:ext uri="{FF2B5EF4-FFF2-40B4-BE49-F238E27FC236}">
                    <a16:creationId xmlns:a16="http://schemas.microsoft.com/office/drawing/2014/main" id="{6C3EB175-D945-4FEA-815B-F0A850B7D570}"/>
                  </a:ext>
                </a:extLst>
              </p:cNvPr>
              <p:cNvPicPr/>
              <p:nvPr/>
            </p:nvPicPr>
            <p:blipFill>
              <a:blip r:embed="rId5"/>
              <a:stretch>
                <a:fillRect/>
              </a:stretch>
            </p:blipFill>
            <p:spPr>
              <a:xfrm>
                <a:off x="10757430" y="3566010"/>
                <a:ext cx="37800" cy="43200"/>
              </a:xfrm>
              <a:prstGeom prst="rect">
                <a:avLst/>
              </a:prstGeom>
            </p:spPr>
          </p:pic>
        </mc:Fallback>
      </mc:AlternateContent>
      <p:grpSp>
        <p:nvGrpSpPr>
          <p:cNvPr id="16" name="组合 15">
            <a:extLst>
              <a:ext uri="{FF2B5EF4-FFF2-40B4-BE49-F238E27FC236}">
                <a16:creationId xmlns:a16="http://schemas.microsoft.com/office/drawing/2014/main" id="{4BC07287-13B4-4E06-A88D-455A40ACF43B}"/>
              </a:ext>
            </a:extLst>
          </p:cNvPr>
          <p:cNvGrpSpPr/>
          <p:nvPr/>
        </p:nvGrpSpPr>
        <p:grpSpPr>
          <a:xfrm>
            <a:off x="5137470" y="854850"/>
            <a:ext cx="977040" cy="536760"/>
            <a:chOff x="5137470" y="854850"/>
            <a:chExt cx="977040" cy="536760"/>
          </a:xfrm>
        </p:grpSpPr>
        <mc:AlternateContent xmlns:mc="http://schemas.openxmlformats.org/markup-compatibility/2006">
          <mc:Choice xmlns:p14="http://schemas.microsoft.com/office/powerpoint/2010/main" Requires="p14">
            <p:contentPart p14:bwMode="auto" r:id="rId6">
              <p14:nvContentPartPr>
                <p14:cNvPr id="3" name="墨迹 2">
                  <a:extLst>
                    <a:ext uri="{FF2B5EF4-FFF2-40B4-BE49-F238E27FC236}">
                      <a16:creationId xmlns:a16="http://schemas.microsoft.com/office/drawing/2014/main" id="{FA706464-8F45-487E-A518-8077EBCF11E2}"/>
                    </a:ext>
                  </a:extLst>
                </p14:cNvPr>
                <p14:cNvContentPartPr/>
                <p14:nvPr/>
              </p14:nvContentPartPr>
              <p14:xfrm>
                <a:off x="5205870" y="922170"/>
                <a:ext cx="147960" cy="145440"/>
              </p14:xfrm>
            </p:contentPart>
          </mc:Choice>
          <mc:Fallback>
            <p:pic>
              <p:nvPicPr>
                <p:cNvPr id="3" name="墨迹 2">
                  <a:extLst>
                    <a:ext uri="{FF2B5EF4-FFF2-40B4-BE49-F238E27FC236}">
                      <a16:creationId xmlns:a16="http://schemas.microsoft.com/office/drawing/2014/main" id="{FA706464-8F45-487E-A518-8077EBCF11E2}"/>
                    </a:ext>
                  </a:extLst>
                </p:cNvPr>
                <p:cNvPicPr/>
                <p:nvPr/>
              </p:nvPicPr>
              <p:blipFill>
                <a:blip r:embed="rId7"/>
                <a:stretch>
                  <a:fillRect/>
                </a:stretch>
              </p:blipFill>
              <p:spPr>
                <a:xfrm>
                  <a:off x="5187870" y="904530"/>
                  <a:ext cx="18360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 name="墨迹 3">
                  <a:extLst>
                    <a:ext uri="{FF2B5EF4-FFF2-40B4-BE49-F238E27FC236}">
                      <a16:creationId xmlns:a16="http://schemas.microsoft.com/office/drawing/2014/main" id="{EAD4F3FC-BB90-4494-AE5D-24EF225DA577}"/>
                    </a:ext>
                  </a:extLst>
                </p14:cNvPr>
                <p14:cNvContentPartPr/>
                <p14:nvPr/>
              </p14:nvContentPartPr>
              <p14:xfrm>
                <a:off x="5137470" y="940890"/>
                <a:ext cx="77760" cy="400680"/>
              </p14:xfrm>
            </p:contentPart>
          </mc:Choice>
          <mc:Fallback>
            <p:pic>
              <p:nvPicPr>
                <p:cNvPr id="4" name="墨迹 3">
                  <a:extLst>
                    <a:ext uri="{FF2B5EF4-FFF2-40B4-BE49-F238E27FC236}">
                      <a16:creationId xmlns:a16="http://schemas.microsoft.com/office/drawing/2014/main" id="{EAD4F3FC-BB90-4494-AE5D-24EF225DA577}"/>
                    </a:ext>
                  </a:extLst>
                </p:cNvPr>
                <p:cNvPicPr/>
                <p:nvPr/>
              </p:nvPicPr>
              <p:blipFill>
                <a:blip r:embed="rId9"/>
                <a:stretch>
                  <a:fillRect/>
                </a:stretch>
              </p:blipFill>
              <p:spPr>
                <a:xfrm>
                  <a:off x="5119470" y="923250"/>
                  <a:ext cx="113400" cy="4363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 name="墨迹 4">
                  <a:extLst>
                    <a:ext uri="{FF2B5EF4-FFF2-40B4-BE49-F238E27FC236}">
                      <a16:creationId xmlns:a16="http://schemas.microsoft.com/office/drawing/2014/main" id="{A90E4647-C727-4F34-AAED-09EDCBA3CA45}"/>
                    </a:ext>
                  </a:extLst>
                </p14:cNvPr>
                <p14:cNvContentPartPr/>
                <p14:nvPr/>
              </p14:nvContentPartPr>
              <p14:xfrm>
                <a:off x="5192550" y="1114410"/>
                <a:ext cx="176040" cy="84960"/>
              </p14:xfrm>
            </p:contentPart>
          </mc:Choice>
          <mc:Fallback>
            <p:pic>
              <p:nvPicPr>
                <p:cNvPr id="5" name="墨迹 4">
                  <a:extLst>
                    <a:ext uri="{FF2B5EF4-FFF2-40B4-BE49-F238E27FC236}">
                      <a16:creationId xmlns:a16="http://schemas.microsoft.com/office/drawing/2014/main" id="{A90E4647-C727-4F34-AAED-09EDCBA3CA45}"/>
                    </a:ext>
                  </a:extLst>
                </p:cNvPr>
                <p:cNvPicPr/>
                <p:nvPr/>
              </p:nvPicPr>
              <p:blipFill>
                <a:blip r:embed="rId11"/>
                <a:stretch>
                  <a:fillRect/>
                </a:stretch>
              </p:blipFill>
              <p:spPr>
                <a:xfrm>
                  <a:off x="5174550" y="1096770"/>
                  <a:ext cx="21168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6" name="墨迹 5">
                  <a:extLst>
                    <a:ext uri="{FF2B5EF4-FFF2-40B4-BE49-F238E27FC236}">
                      <a16:creationId xmlns:a16="http://schemas.microsoft.com/office/drawing/2014/main" id="{E518613D-5ED4-4BAE-B728-299433E8B813}"/>
                    </a:ext>
                  </a:extLst>
                </p14:cNvPr>
                <p14:cNvContentPartPr/>
                <p14:nvPr/>
              </p14:nvContentPartPr>
              <p14:xfrm>
                <a:off x="5277150" y="1090290"/>
                <a:ext cx="21960" cy="153000"/>
              </p14:xfrm>
            </p:contentPart>
          </mc:Choice>
          <mc:Fallback>
            <p:pic>
              <p:nvPicPr>
                <p:cNvPr id="6" name="墨迹 5">
                  <a:extLst>
                    <a:ext uri="{FF2B5EF4-FFF2-40B4-BE49-F238E27FC236}">
                      <a16:creationId xmlns:a16="http://schemas.microsoft.com/office/drawing/2014/main" id="{E518613D-5ED4-4BAE-B728-299433E8B813}"/>
                    </a:ext>
                  </a:extLst>
                </p:cNvPr>
                <p:cNvPicPr/>
                <p:nvPr/>
              </p:nvPicPr>
              <p:blipFill>
                <a:blip r:embed="rId13"/>
                <a:stretch>
                  <a:fillRect/>
                </a:stretch>
              </p:blipFill>
              <p:spPr>
                <a:xfrm>
                  <a:off x="5259150" y="1072290"/>
                  <a:ext cx="5760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7" name="墨迹 6">
                  <a:extLst>
                    <a:ext uri="{FF2B5EF4-FFF2-40B4-BE49-F238E27FC236}">
                      <a16:creationId xmlns:a16="http://schemas.microsoft.com/office/drawing/2014/main" id="{5E308765-FC79-4327-8DDA-8C37F31833A6}"/>
                    </a:ext>
                  </a:extLst>
                </p14:cNvPr>
                <p14:cNvContentPartPr/>
                <p14:nvPr/>
              </p14:nvContentPartPr>
              <p14:xfrm>
                <a:off x="5248710" y="874650"/>
                <a:ext cx="349560" cy="435960"/>
              </p14:xfrm>
            </p:contentPart>
          </mc:Choice>
          <mc:Fallback>
            <p:pic>
              <p:nvPicPr>
                <p:cNvPr id="7" name="墨迹 6">
                  <a:extLst>
                    <a:ext uri="{FF2B5EF4-FFF2-40B4-BE49-F238E27FC236}">
                      <a16:creationId xmlns:a16="http://schemas.microsoft.com/office/drawing/2014/main" id="{5E308765-FC79-4327-8DDA-8C37F31833A6}"/>
                    </a:ext>
                  </a:extLst>
                </p:cNvPr>
                <p:cNvPicPr/>
                <p:nvPr/>
              </p:nvPicPr>
              <p:blipFill>
                <a:blip r:embed="rId15"/>
                <a:stretch>
                  <a:fillRect/>
                </a:stretch>
              </p:blipFill>
              <p:spPr>
                <a:xfrm>
                  <a:off x="5230710" y="856650"/>
                  <a:ext cx="385200" cy="4716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墨迹 8">
                  <a:extLst>
                    <a:ext uri="{FF2B5EF4-FFF2-40B4-BE49-F238E27FC236}">
                      <a16:creationId xmlns:a16="http://schemas.microsoft.com/office/drawing/2014/main" id="{743FBF70-C6B5-44E8-B8F8-0A5DAAE7C57B}"/>
                    </a:ext>
                  </a:extLst>
                </p14:cNvPr>
                <p14:cNvContentPartPr/>
                <p14:nvPr/>
              </p14:nvContentPartPr>
              <p14:xfrm>
                <a:off x="5758110" y="877530"/>
                <a:ext cx="120240" cy="59040"/>
              </p14:xfrm>
            </p:contentPart>
          </mc:Choice>
          <mc:Fallback>
            <p:pic>
              <p:nvPicPr>
                <p:cNvPr id="9" name="墨迹 8">
                  <a:extLst>
                    <a:ext uri="{FF2B5EF4-FFF2-40B4-BE49-F238E27FC236}">
                      <a16:creationId xmlns:a16="http://schemas.microsoft.com/office/drawing/2014/main" id="{743FBF70-C6B5-44E8-B8F8-0A5DAAE7C57B}"/>
                    </a:ext>
                  </a:extLst>
                </p:cNvPr>
                <p:cNvPicPr/>
                <p:nvPr/>
              </p:nvPicPr>
              <p:blipFill>
                <a:blip r:embed="rId17"/>
                <a:stretch>
                  <a:fillRect/>
                </a:stretch>
              </p:blipFill>
              <p:spPr>
                <a:xfrm>
                  <a:off x="5740470" y="859530"/>
                  <a:ext cx="15588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墨迹 9">
                  <a:extLst>
                    <a:ext uri="{FF2B5EF4-FFF2-40B4-BE49-F238E27FC236}">
                      <a16:creationId xmlns:a16="http://schemas.microsoft.com/office/drawing/2014/main" id="{A2583B5D-6AB3-4D72-A0C4-DA17E0C13713}"/>
                    </a:ext>
                  </a:extLst>
                </p14:cNvPr>
                <p14:cNvContentPartPr/>
                <p14:nvPr/>
              </p14:nvContentPartPr>
              <p14:xfrm>
                <a:off x="5676390" y="886890"/>
                <a:ext cx="178560" cy="342000"/>
              </p14:xfrm>
            </p:contentPart>
          </mc:Choice>
          <mc:Fallback>
            <p:pic>
              <p:nvPicPr>
                <p:cNvPr id="10" name="墨迹 9">
                  <a:extLst>
                    <a:ext uri="{FF2B5EF4-FFF2-40B4-BE49-F238E27FC236}">
                      <a16:creationId xmlns:a16="http://schemas.microsoft.com/office/drawing/2014/main" id="{A2583B5D-6AB3-4D72-A0C4-DA17E0C13713}"/>
                    </a:ext>
                  </a:extLst>
                </p:cNvPr>
                <p:cNvPicPr/>
                <p:nvPr/>
              </p:nvPicPr>
              <p:blipFill>
                <a:blip r:embed="rId19"/>
                <a:stretch>
                  <a:fillRect/>
                </a:stretch>
              </p:blipFill>
              <p:spPr>
                <a:xfrm>
                  <a:off x="5658750" y="869250"/>
                  <a:ext cx="214200" cy="3776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 name="墨迹 10">
                  <a:extLst>
                    <a:ext uri="{FF2B5EF4-FFF2-40B4-BE49-F238E27FC236}">
                      <a16:creationId xmlns:a16="http://schemas.microsoft.com/office/drawing/2014/main" id="{BA8A9D2F-4D4A-4EC2-A85E-626478B92A7D}"/>
                    </a:ext>
                  </a:extLst>
                </p14:cNvPr>
                <p14:cNvContentPartPr/>
                <p14:nvPr/>
              </p14:nvContentPartPr>
              <p14:xfrm>
                <a:off x="5827950" y="1038090"/>
                <a:ext cx="56520" cy="58320"/>
              </p14:xfrm>
            </p:contentPart>
          </mc:Choice>
          <mc:Fallback>
            <p:pic>
              <p:nvPicPr>
                <p:cNvPr id="11" name="墨迹 10">
                  <a:extLst>
                    <a:ext uri="{FF2B5EF4-FFF2-40B4-BE49-F238E27FC236}">
                      <a16:creationId xmlns:a16="http://schemas.microsoft.com/office/drawing/2014/main" id="{BA8A9D2F-4D4A-4EC2-A85E-626478B92A7D}"/>
                    </a:ext>
                  </a:extLst>
                </p:cNvPr>
                <p:cNvPicPr/>
                <p:nvPr/>
              </p:nvPicPr>
              <p:blipFill>
                <a:blip r:embed="rId21"/>
                <a:stretch>
                  <a:fillRect/>
                </a:stretch>
              </p:blipFill>
              <p:spPr>
                <a:xfrm>
                  <a:off x="5810310" y="1020450"/>
                  <a:ext cx="9216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2" name="墨迹 11">
                  <a:extLst>
                    <a:ext uri="{FF2B5EF4-FFF2-40B4-BE49-F238E27FC236}">
                      <a16:creationId xmlns:a16="http://schemas.microsoft.com/office/drawing/2014/main" id="{041A7B84-9CEF-4702-AC4D-3698F48849F0}"/>
                    </a:ext>
                  </a:extLst>
                </p14:cNvPr>
                <p14:cNvContentPartPr/>
                <p14:nvPr/>
              </p14:nvContentPartPr>
              <p14:xfrm>
                <a:off x="5898870" y="854850"/>
                <a:ext cx="71640" cy="423720"/>
              </p14:xfrm>
            </p:contentPart>
          </mc:Choice>
          <mc:Fallback>
            <p:pic>
              <p:nvPicPr>
                <p:cNvPr id="12" name="墨迹 11">
                  <a:extLst>
                    <a:ext uri="{FF2B5EF4-FFF2-40B4-BE49-F238E27FC236}">
                      <a16:creationId xmlns:a16="http://schemas.microsoft.com/office/drawing/2014/main" id="{041A7B84-9CEF-4702-AC4D-3698F48849F0}"/>
                    </a:ext>
                  </a:extLst>
                </p:cNvPr>
                <p:cNvPicPr/>
                <p:nvPr/>
              </p:nvPicPr>
              <p:blipFill>
                <a:blip r:embed="rId23"/>
                <a:stretch>
                  <a:fillRect/>
                </a:stretch>
              </p:blipFill>
              <p:spPr>
                <a:xfrm>
                  <a:off x="5881230" y="836850"/>
                  <a:ext cx="107280" cy="4593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3" name="墨迹 12">
                  <a:extLst>
                    <a:ext uri="{FF2B5EF4-FFF2-40B4-BE49-F238E27FC236}">
                      <a16:creationId xmlns:a16="http://schemas.microsoft.com/office/drawing/2014/main" id="{C817045B-CE4E-4175-8C72-C10F8745016E}"/>
                    </a:ext>
                  </a:extLst>
                </p14:cNvPr>
                <p14:cNvContentPartPr/>
                <p14:nvPr/>
              </p14:nvContentPartPr>
              <p14:xfrm>
                <a:off x="5645790" y="1287210"/>
                <a:ext cx="190800" cy="43560"/>
              </p14:xfrm>
            </p:contentPart>
          </mc:Choice>
          <mc:Fallback>
            <p:pic>
              <p:nvPicPr>
                <p:cNvPr id="13" name="墨迹 12">
                  <a:extLst>
                    <a:ext uri="{FF2B5EF4-FFF2-40B4-BE49-F238E27FC236}">
                      <a16:creationId xmlns:a16="http://schemas.microsoft.com/office/drawing/2014/main" id="{C817045B-CE4E-4175-8C72-C10F8745016E}"/>
                    </a:ext>
                  </a:extLst>
                </p:cNvPr>
                <p:cNvPicPr/>
                <p:nvPr/>
              </p:nvPicPr>
              <p:blipFill>
                <a:blip r:embed="rId25"/>
                <a:stretch>
                  <a:fillRect/>
                </a:stretch>
              </p:blipFill>
              <p:spPr>
                <a:xfrm>
                  <a:off x="5628150" y="1269210"/>
                  <a:ext cx="22644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4" name="墨迹 13">
                  <a:extLst>
                    <a:ext uri="{FF2B5EF4-FFF2-40B4-BE49-F238E27FC236}">
                      <a16:creationId xmlns:a16="http://schemas.microsoft.com/office/drawing/2014/main" id="{2897AE86-C262-4ED5-8BC9-C0FF1052ABA1}"/>
                    </a:ext>
                  </a:extLst>
                </p14:cNvPr>
                <p14:cNvContentPartPr/>
                <p14:nvPr/>
              </p14:nvContentPartPr>
              <p14:xfrm>
                <a:off x="5865390" y="1301970"/>
                <a:ext cx="61920" cy="34200"/>
              </p14:xfrm>
            </p:contentPart>
          </mc:Choice>
          <mc:Fallback>
            <p:pic>
              <p:nvPicPr>
                <p:cNvPr id="14" name="墨迹 13">
                  <a:extLst>
                    <a:ext uri="{FF2B5EF4-FFF2-40B4-BE49-F238E27FC236}">
                      <a16:creationId xmlns:a16="http://schemas.microsoft.com/office/drawing/2014/main" id="{2897AE86-C262-4ED5-8BC9-C0FF1052ABA1}"/>
                    </a:ext>
                  </a:extLst>
                </p:cNvPr>
                <p:cNvPicPr/>
                <p:nvPr/>
              </p:nvPicPr>
              <p:blipFill>
                <a:blip r:embed="rId27"/>
                <a:stretch>
                  <a:fillRect/>
                </a:stretch>
              </p:blipFill>
              <p:spPr>
                <a:xfrm>
                  <a:off x="5847390" y="1283970"/>
                  <a:ext cx="9756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5" name="墨迹 14">
                  <a:extLst>
                    <a:ext uri="{FF2B5EF4-FFF2-40B4-BE49-F238E27FC236}">
                      <a16:creationId xmlns:a16="http://schemas.microsoft.com/office/drawing/2014/main" id="{6C062887-1E57-4D65-BA0F-DB2D73F95B00}"/>
                    </a:ext>
                  </a:extLst>
                </p14:cNvPr>
                <p14:cNvContentPartPr/>
                <p14:nvPr/>
              </p14:nvContentPartPr>
              <p14:xfrm>
                <a:off x="6071670" y="1292970"/>
                <a:ext cx="42840" cy="98640"/>
              </p14:xfrm>
            </p:contentPart>
          </mc:Choice>
          <mc:Fallback>
            <p:pic>
              <p:nvPicPr>
                <p:cNvPr id="15" name="墨迹 14">
                  <a:extLst>
                    <a:ext uri="{FF2B5EF4-FFF2-40B4-BE49-F238E27FC236}">
                      <a16:creationId xmlns:a16="http://schemas.microsoft.com/office/drawing/2014/main" id="{6C062887-1E57-4D65-BA0F-DB2D73F95B00}"/>
                    </a:ext>
                  </a:extLst>
                </p:cNvPr>
                <p:cNvPicPr/>
                <p:nvPr/>
              </p:nvPicPr>
              <p:blipFill>
                <a:blip r:embed="rId29"/>
                <a:stretch>
                  <a:fillRect/>
                </a:stretch>
              </p:blipFill>
              <p:spPr>
                <a:xfrm>
                  <a:off x="6053670" y="1275330"/>
                  <a:ext cx="78480" cy="134280"/>
                </a:xfrm>
                <a:prstGeom prst="rect">
                  <a:avLst/>
                </a:prstGeom>
              </p:spPr>
            </p:pic>
          </mc:Fallback>
        </mc:AlternateContent>
      </p:grpSp>
      <p:grpSp>
        <p:nvGrpSpPr>
          <p:cNvPr id="30" name="组合 29">
            <a:extLst>
              <a:ext uri="{FF2B5EF4-FFF2-40B4-BE49-F238E27FC236}">
                <a16:creationId xmlns:a16="http://schemas.microsoft.com/office/drawing/2014/main" id="{3A76FFD8-5A3C-440F-AA67-5A766B6E37BC}"/>
              </a:ext>
            </a:extLst>
          </p:cNvPr>
          <p:cNvGrpSpPr/>
          <p:nvPr/>
        </p:nvGrpSpPr>
        <p:grpSpPr>
          <a:xfrm>
            <a:off x="7040070" y="3519210"/>
            <a:ext cx="822600" cy="470520"/>
            <a:chOff x="7040070" y="3519210"/>
            <a:chExt cx="822600" cy="470520"/>
          </a:xfrm>
        </p:grpSpPr>
        <mc:AlternateContent xmlns:mc="http://schemas.openxmlformats.org/markup-compatibility/2006">
          <mc:Choice xmlns:p14="http://schemas.microsoft.com/office/powerpoint/2010/main" Requires="p14">
            <p:contentPart p14:bwMode="auto" r:id="rId30">
              <p14:nvContentPartPr>
                <p14:cNvPr id="17" name="墨迹 16">
                  <a:extLst>
                    <a:ext uri="{FF2B5EF4-FFF2-40B4-BE49-F238E27FC236}">
                      <a16:creationId xmlns:a16="http://schemas.microsoft.com/office/drawing/2014/main" id="{FBA787D6-7890-45DF-BE39-AC067348B036}"/>
                    </a:ext>
                  </a:extLst>
                </p14:cNvPr>
                <p14:cNvContentPartPr/>
                <p14:nvPr/>
              </p14:nvContentPartPr>
              <p14:xfrm>
                <a:off x="7119270" y="3585090"/>
                <a:ext cx="25920" cy="78480"/>
              </p14:xfrm>
            </p:contentPart>
          </mc:Choice>
          <mc:Fallback>
            <p:pic>
              <p:nvPicPr>
                <p:cNvPr id="17" name="墨迹 16">
                  <a:extLst>
                    <a:ext uri="{FF2B5EF4-FFF2-40B4-BE49-F238E27FC236}">
                      <a16:creationId xmlns:a16="http://schemas.microsoft.com/office/drawing/2014/main" id="{FBA787D6-7890-45DF-BE39-AC067348B036}"/>
                    </a:ext>
                  </a:extLst>
                </p:cNvPr>
                <p:cNvPicPr/>
                <p:nvPr/>
              </p:nvPicPr>
              <p:blipFill>
                <a:blip r:embed="rId31"/>
                <a:stretch>
                  <a:fillRect/>
                </a:stretch>
              </p:blipFill>
              <p:spPr>
                <a:xfrm>
                  <a:off x="7101270" y="3567450"/>
                  <a:ext cx="6156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8" name="墨迹 17">
                  <a:extLst>
                    <a:ext uri="{FF2B5EF4-FFF2-40B4-BE49-F238E27FC236}">
                      <a16:creationId xmlns:a16="http://schemas.microsoft.com/office/drawing/2014/main" id="{86818FFE-D780-476F-B2EF-3F42CA9E4988}"/>
                    </a:ext>
                  </a:extLst>
                </p14:cNvPr>
                <p14:cNvContentPartPr/>
                <p14:nvPr/>
              </p14:nvContentPartPr>
              <p14:xfrm>
                <a:off x="7040070" y="3693810"/>
                <a:ext cx="45720" cy="57240"/>
              </p14:xfrm>
            </p:contentPart>
          </mc:Choice>
          <mc:Fallback>
            <p:pic>
              <p:nvPicPr>
                <p:cNvPr id="18" name="墨迹 17">
                  <a:extLst>
                    <a:ext uri="{FF2B5EF4-FFF2-40B4-BE49-F238E27FC236}">
                      <a16:creationId xmlns:a16="http://schemas.microsoft.com/office/drawing/2014/main" id="{86818FFE-D780-476F-B2EF-3F42CA9E4988}"/>
                    </a:ext>
                  </a:extLst>
                </p:cNvPr>
                <p:cNvPicPr/>
                <p:nvPr/>
              </p:nvPicPr>
              <p:blipFill>
                <a:blip r:embed="rId33"/>
                <a:stretch>
                  <a:fillRect/>
                </a:stretch>
              </p:blipFill>
              <p:spPr>
                <a:xfrm>
                  <a:off x="7022070" y="3676170"/>
                  <a:ext cx="8136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9" name="墨迹 18">
                  <a:extLst>
                    <a:ext uri="{FF2B5EF4-FFF2-40B4-BE49-F238E27FC236}">
                      <a16:creationId xmlns:a16="http://schemas.microsoft.com/office/drawing/2014/main" id="{4BE7E16F-AA7F-4AD9-8521-5F9041C0F18F}"/>
                    </a:ext>
                  </a:extLst>
                </p14:cNvPr>
                <p14:cNvContentPartPr/>
                <p14:nvPr/>
              </p14:nvContentPartPr>
              <p14:xfrm>
                <a:off x="7056630" y="3540090"/>
                <a:ext cx="169560" cy="405000"/>
              </p14:xfrm>
            </p:contentPart>
          </mc:Choice>
          <mc:Fallback>
            <p:pic>
              <p:nvPicPr>
                <p:cNvPr id="19" name="墨迹 18">
                  <a:extLst>
                    <a:ext uri="{FF2B5EF4-FFF2-40B4-BE49-F238E27FC236}">
                      <a16:creationId xmlns:a16="http://schemas.microsoft.com/office/drawing/2014/main" id="{4BE7E16F-AA7F-4AD9-8521-5F9041C0F18F}"/>
                    </a:ext>
                  </a:extLst>
                </p:cNvPr>
                <p:cNvPicPr/>
                <p:nvPr/>
              </p:nvPicPr>
              <p:blipFill>
                <a:blip r:embed="rId35"/>
                <a:stretch>
                  <a:fillRect/>
                </a:stretch>
              </p:blipFill>
              <p:spPr>
                <a:xfrm>
                  <a:off x="7038990" y="3522450"/>
                  <a:ext cx="205200" cy="4406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0" name="墨迹 19">
                  <a:extLst>
                    <a:ext uri="{FF2B5EF4-FFF2-40B4-BE49-F238E27FC236}">
                      <a16:creationId xmlns:a16="http://schemas.microsoft.com/office/drawing/2014/main" id="{1FDBF439-08BC-482F-A74B-7D69E274864D}"/>
                    </a:ext>
                  </a:extLst>
                </p14:cNvPr>
                <p14:cNvContentPartPr/>
                <p14:nvPr/>
              </p14:nvContentPartPr>
              <p14:xfrm>
                <a:off x="7258230" y="3519210"/>
                <a:ext cx="118080" cy="194760"/>
              </p14:xfrm>
            </p:contentPart>
          </mc:Choice>
          <mc:Fallback>
            <p:pic>
              <p:nvPicPr>
                <p:cNvPr id="20" name="墨迹 19">
                  <a:extLst>
                    <a:ext uri="{FF2B5EF4-FFF2-40B4-BE49-F238E27FC236}">
                      <a16:creationId xmlns:a16="http://schemas.microsoft.com/office/drawing/2014/main" id="{1FDBF439-08BC-482F-A74B-7D69E274864D}"/>
                    </a:ext>
                  </a:extLst>
                </p:cNvPr>
                <p:cNvPicPr/>
                <p:nvPr/>
              </p:nvPicPr>
              <p:blipFill>
                <a:blip r:embed="rId37"/>
                <a:stretch>
                  <a:fillRect/>
                </a:stretch>
              </p:blipFill>
              <p:spPr>
                <a:xfrm>
                  <a:off x="7240230" y="3501570"/>
                  <a:ext cx="153720" cy="2304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1" name="墨迹 20">
                  <a:extLst>
                    <a:ext uri="{FF2B5EF4-FFF2-40B4-BE49-F238E27FC236}">
                      <a16:creationId xmlns:a16="http://schemas.microsoft.com/office/drawing/2014/main" id="{827A113A-4692-4C2A-8E8A-AA523902A76F}"/>
                    </a:ext>
                  </a:extLst>
                </p14:cNvPr>
                <p14:cNvContentPartPr/>
                <p14:nvPr/>
              </p14:nvContentPartPr>
              <p14:xfrm>
                <a:off x="7240590" y="3602370"/>
                <a:ext cx="122760" cy="106920"/>
              </p14:xfrm>
            </p:contentPart>
          </mc:Choice>
          <mc:Fallback>
            <p:pic>
              <p:nvPicPr>
                <p:cNvPr id="21" name="墨迹 20">
                  <a:extLst>
                    <a:ext uri="{FF2B5EF4-FFF2-40B4-BE49-F238E27FC236}">
                      <a16:creationId xmlns:a16="http://schemas.microsoft.com/office/drawing/2014/main" id="{827A113A-4692-4C2A-8E8A-AA523902A76F}"/>
                    </a:ext>
                  </a:extLst>
                </p:cNvPr>
                <p:cNvPicPr/>
                <p:nvPr/>
              </p:nvPicPr>
              <p:blipFill>
                <a:blip r:embed="rId39"/>
                <a:stretch>
                  <a:fillRect/>
                </a:stretch>
              </p:blipFill>
              <p:spPr>
                <a:xfrm>
                  <a:off x="7222590" y="3584370"/>
                  <a:ext cx="15840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2" name="墨迹 21">
                  <a:extLst>
                    <a:ext uri="{FF2B5EF4-FFF2-40B4-BE49-F238E27FC236}">
                      <a16:creationId xmlns:a16="http://schemas.microsoft.com/office/drawing/2014/main" id="{6B6D164C-5B35-49BD-9315-4C08D09AD40E}"/>
                    </a:ext>
                  </a:extLst>
                </p14:cNvPr>
                <p14:cNvContentPartPr/>
                <p14:nvPr/>
              </p14:nvContentPartPr>
              <p14:xfrm>
                <a:off x="7184790" y="3774810"/>
                <a:ext cx="37440" cy="96840"/>
              </p14:xfrm>
            </p:contentPart>
          </mc:Choice>
          <mc:Fallback>
            <p:pic>
              <p:nvPicPr>
                <p:cNvPr id="22" name="墨迹 21">
                  <a:extLst>
                    <a:ext uri="{FF2B5EF4-FFF2-40B4-BE49-F238E27FC236}">
                      <a16:creationId xmlns:a16="http://schemas.microsoft.com/office/drawing/2014/main" id="{6B6D164C-5B35-49BD-9315-4C08D09AD40E}"/>
                    </a:ext>
                  </a:extLst>
                </p:cNvPr>
                <p:cNvPicPr/>
                <p:nvPr/>
              </p:nvPicPr>
              <p:blipFill>
                <a:blip r:embed="rId41"/>
                <a:stretch>
                  <a:fillRect/>
                </a:stretch>
              </p:blipFill>
              <p:spPr>
                <a:xfrm>
                  <a:off x="7167150" y="3757170"/>
                  <a:ext cx="7308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3" name="墨迹 22">
                  <a:extLst>
                    <a:ext uri="{FF2B5EF4-FFF2-40B4-BE49-F238E27FC236}">
                      <a16:creationId xmlns:a16="http://schemas.microsoft.com/office/drawing/2014/main" id="{F1670EC1-ACC9-45CA-AE47-292C0DA7221F}"/>
                    </a:ext>
                  </a:extLst>
                </p14:cNvPr>
                <p14:cNvContentPartPr/>
                <p14:nvPr/>
              </p14:nvContentPartPr>
              <p14:xfrm>
                <a:off x="7229790" y="3762210"/>
                <a:ext cx="192240" cy="164520"/>
              </p14:xfrm>
            </p:contentPart>
          </mc:Choice>
          <mc:Fallback>
            <p:pic>
              <p:nvPicPr>
                <p:cNvPr id="23" name="墨迹 22">
                  <a:extLst>
                    <a:ext uri="{FF2B5EF4-FFF2-40B4-BE49-F238E27FC236}">
                      <a16:creationId xmlns:a16="http://schemas.microsoft.com/office/drawing/2014/main" id="{F1670EC1-ACC9-45CA-AE47-292C0DA7221F}"/>
                    </a:ext>
                  </a:extLst>
                </p:cNvPr>
                <p:cNvPicPr/>
                <p:nvPr/>
              </p:nvPicPr>
              <p:blipFill>
                <a:blip r:embed="rId43"/>
                <a:stretch>
                  <a:fillRect/>
                </a:stretch>
              </p:blipFill>
              <p:spPr>
                <a:xfrm>
                  <a:off x="7212150" y="3744570"/>
                  <a:ext cx="22788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4" name="墨迹 23">
                  <a:extLst>
                    <a:ext uri="{FF2B5EF4-FFF2-40B4-BE49-F238E27FC236}">
                      <a16:creationId xmlns:a16="http://schemas.microsoft.com/office/drawing/2014/main" id="{9C3B0642-5199-4386-B02E-53A8D3639910}"/>
                    </a:ext>
                  </a:extLst>
                </p14:cNvPr>
                <p14:cNvContentPartPr/>
                <p14:nvPr/>
              </p14:nvContentPartPr>
              <p14:xfrm>
                <a:off x="7296030" y="3756090"/>
                <a:ext cx="61200" cy="156600"/>
              </p14:xfrm>
            </p:contentPart>
          </mc:Choice>
          <mc:Fallback>
            <p:pic>
              <p:nvPicPr>
                <p:cNvPr id="24" name="墨迹 23">
                  <a:extLst>
                    <a:ext uri="{FF2B5EF4-FFF2-40B4-BE49-F238E27FC236}">
                      <a16:creationId xmlns:a16="http://schemas.microsoft.com/office/drawing/2014/main" id="{9C3B0642-5199-4386-B02E-53A8D3639910}"/>
                    </a:ext>
                  </a:extLst>
                </p:cNvPr>
                <p:cNvPicPr/>
                <p:nvPr/>
              </p:nvPicPr>
              <p:blipFill>
                <a:blip r:embed="rId45"/>
                <a:stretch>
                  <a:fillRect/>
                </a:stretch>
              </p:blipFill>
              <p:spPr>
                <a:xfrm>
                  <a:off x="7278030" y="3738090"/>
                  <a:ext cx="9684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5" name="墨迹 24">
                  <a:extLst>
                    <a:ext uri="{FF2B5EF4-FFF2-40B4-BE49-F238E27FC236}">
                      <a16:creationId xmlns:a16="http://schemas.microsoft.com/office/drawing/2014/main" id="{414AF2A2-1077-4E99-BD8D-792BAD36706F}"/>
                    </a:ext>
                  </a:extLst>
                </p14:cNvPr>
                <p14:cNvContentPartPr/>
                <p14:nvPr/>
              </p14:nvContentPartPr>
              <p14:xfrm>
                <a:off x="7170750" y="3853650"/>
                <a:ext cx="334800" cy="102240"/>
              </p14:xfrm>
            </p:contentPart>
          </mc:Choice>
          <mc:Fallback>
            <p:pic>
              <p:nvPicPr>
                <p:cNvPr id="25" name="墨迹 24">
                  <a:extLst>
                    <a:ext uri="{FF2B5EF4-FFF2-40B4-BE49-F238E27FC236}">
                      <a16:creationId xmlns:a16="http://schemas.microsoft.com/office/drawing/2014/main" id="{414AF2A2-1077-4E99-BD8D-792BAD36706F}"/>
                    </a:ext>
                  </a:extLst>
                </p:cNvPr>
                <p:cNvPicPr/>
                <p:nvPr/>
              </p:nvPicPr>
              <p:blipFill>
                <a:blip r:embed="rId47"/>
                <a:stretch>
                  <a:fillRect/>
                </a:stretch>
              </p:blipFill>
              <p:spPr>
                <a:xfrm>
                  <a:off x="7152750" y="3835650"/>
                  <a:ext cx="37044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6" name="墨迹 25">
                  <a:extLst>
                    <a:ext uri="{FF2B5EF4-FFF2-40B4-BE49-F238E27FC236}">
                      <a16:creationId xmlns:a16="http://schemas.microsoft.com/office/drawing/2014/main" id="{0641001E-0057-4249-BF93-FC902639E3A3}"/>
                    </a:ext>
                  </a:extLst>
                </p14:cNvPr>
                <p14:cNvContentPartPr/>
                <p14:nvPr/>
              </p14:nvContentPartPr>
              <p14:xfrm>
                <a:off x="7549470" y="3622530"/>
                <a:ext cx="155520" cy="124200"/>
              </p14:xfrm>
            </p:contentPart>
          </mc:Choice>
          <mc:Fallback>
            <p:pic>
              <p:nvPicPr>
                <p:cNvPr id="26" name="墨迹 25">
                  <a:extLst>
                    <a:ext uri="{FF2B5EF4-FFF2-40B4-BE49-F238E27FC236}">
                      <a16:creationId xmlns:a16="http://schemas.microsoft.com/office/drawing/2014/main" id="{0641001E-0057-4249-BF93-FC902639E3A3}"/>
                    </a:ext>
                  </a:extLst>
                </p:cNvPr>
                <p:cNvPicPr/>
                <p:nvPr/>
              </p:nvPicPr>
              <p:blipFill>
                <a:blip r:embed="rId49"/>
                <a:stretch>
                  <a:fillRect/>
                </a:stretch>
              </p:blipFill>
              <p:spPr>
                <a:xfrm>
                  <a:off x="7531470" y="3604530"/>
                  <a:ext cx="19116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7" name="墨迹 26">
                  <a:extLst>
                    <a:ext uri="{FF2B5EF4-FFF2-40B4-BE49-F238E27FC236}">
                      <a16:creationId xmlns:a16="http://schemas.microsoft.com/office/drawing/2014/main" id="{88FC075C-B405-4260-9662-B0C6338CF0C9}"/>
                    </a:ext>
                  </a:extLst>
                </p14:cNvPr>
                <p14:cNvContentPartPr/>
                <p14:nvPr/>
              </p14:nvContentPartPr>
              <p14:xfrm>
                <a:off x="7586190" y="3632970"/>
                <a:ext cx="101520" cy="356760"/>
              </p14:xfrm>
            </p:contentPart>
          </mc:Choice>
          <mc:Fallback>
            <p:pic>
              <p:nvPicPr>
                <p:cNvPr id="27" name="墨迹 26">
                  <a:extLst>
                    <a:ext uri="{FF2B5EF4-FFF2-40B4-BE49-F238E27FC236}">
                      <a16:creationId xmlns:a16="http://schemas.microsoft.com/office/drawing/2014/main" id="{88FC075C-B405-4260-9662-B0C6338CF0C9}"/>
                    </a:ext>
                  </a:extLst>
                </p:cNvPr>
                <p:cNvPicPr/>
                <p:nvPr/>
              </p:nvPicPr>
              <p:blipFill>
                <a:blip r:embed="rId51"/>
                <a:stretch>
                  <a:fillRect/>
                </a:stretch>
              </p:blipFill>
              <p:spPr>
                <a:xfrm>
                  <a:off x="7568550" y="3615330"/>
                  <a:ext cx="137160" cy="3924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8" name="墨迹 27">
                  <a:extLst>
                    <a:ext uri="{FF2B5EF4-FFF2-40B4-BE49-F238E27FC236}">
                      <a16:creationId xmlns:a16="http://schemas.microsoft.com/office/drawing/2014/main" id="{3827DCDF-CC3D-4713-BDE5-CB885524F7BC}"/>
                    </a:ext>
                  </a:extLst>
                </p14:cNvPr>
                <p14:cNvContentPartPr/>
                <p14:nvPr/>
              </p14:nvContentPartPr>
              <p14:xfrm>
                <a:off x="7653870" y="3768330"/>
                <a:ext cx="50760" cy="97200"/>
              </p14:xfrm>
            </p:contentPart>
          </mc:Choice>
          <mc:Fallback>
            <p:pic>
              <p:nvPicPr>
                <p:cNvPr id="28" name="墨迹 27">
                  <a:extLst>
                    <a:ext uri="{FF2B5EF4-FFF2-40B4-BE49-F238E27FC236}">
                      <a16:creationId xmlns:a16="http://schemas.microsoft.com/office/drawing/2014/main" id="{3827DCDF-CC3D-4713-BDE5-CB885524F7BC}"/>
                    </a:ext>
                  </a:extLst>
                </p:cNvPr>
                <p:cNvPicPr/>
                <p:nvPr/>
              </p:nvPicPr>
              <p:blipFill>
                <a:blip r:embed="rId53"/>
                <a:stretch>
                  <a:fillRect/>
                </a:stretch>
              </p:blipFill>
              <p:spPr>
                <a:xfrm>
                  <a:off x="7635870" y="3750690"/>
                  <a:ext cx="8640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9" name="墨迹 28">
                  <a:extLst>
                    <a:ext uri="{FF2B5EF4-FFF2-40B4-BE49-F238E27FC236}">
                      <a16:creationId xmlns:a16="http://schemas.microsoft.com/office/drawing/2014/main" id="{1E7F373A-85A2-4C4F-9333-B3FEDB7ABD6A}"/>
                    </a:ext>
                  </a:extLst>
                </p14:cNvPr>
                <p14:cNvContentPartPr/>
                <p14:nvPr/>
              </p14:nvContentPartPr>
              <p14:xfrm>
                <a:off x="7756470" y="3693450"/>
                <a:ext cx="106200" cy="166320"/>
              </p14:xfrm>
            </p:contentPart>
          </mc:Choice>
          <mc:Fallback>
            <p:pic>
              <p:nvPicPr>
                <p:cNvPr id="29" name="墨迹 28">
                  <a:extLst>
                    <a:ext uri="{FF2B5EF4-FFF2-40B4-BE49-F238E27FC236}">
                      <a16:creationId xmlns:a16="http://schemas.microsoft.com/office/drawing/2014/main" id="{1E7F373A-85A2-4C4F-9333-B3FEDB7ABD6A}"/>
                    </a:ext>
                  </a:extLst>
                </p:cNvPr>
                <p:cNvPicPr/>
                <p:nvPr/>
              </p:nvPicPr>
              <p:blipFill>
                <a:blip r:embed="rId55"/>
                <a:stretch>
                  <a:fillRect/>
                </a:stretch>
              </p:blipFill>
              <p:spPr>
                <a:xfrm>
                  <a:off x="7738830" y="3675450"/>
                  <a:ext cx="141840" cy="201960"/>
                </a:xfrm>
                <a:prstGeom prst="rect">
                  <a:avLst/>
                </a:prstGeom>
              </p:spPr>
            </p:pic>
          </mc:Fallback>
        </mc:AlternateContent>
      </p:grpSp>
      <p:grpSp>
        <p:nvGrpSpPr>
          <p:cNvPr id="62" name="组合 61">
            <a:extLst>
              <a:ext uri="{FF2B5EF4-FFF2-40B4-BE49-F238E27FC236}">
                <a16:creationId xmlns:a16="http://schemas.microsoft.com/office/drawing/2014/main" id="{FB8B20F6-DDE8-4AC7-972C-64BBF2F09DBD}"/>
              </a:ext>
            </a:extLst>
          </p:cNvPr>
          <p:cNvGrpSpPr/>
          <p:nvPr/>
        </p:nvGrpSpPr>
        <p:grpSpPr>
          <a:xfrm>
            <a:off x="6980310" y="4019610"/>
            <a:ext cx="1103760" cy="911520"/>
            <a:chOff x="6980310" y="4019610"/>
            <a:chExt cx="1103760" cy="911520"/>
          </a:xfrm>
        </p:grpSpPr>
        <mc:AlternateContent xmlns:mc="http://schemas.openxmlformats.org/markup-compatibility/2006">
          <mc:Choice xmlns:p14="http://schemas.microsoft.com/office/powerpoint/2010/main" Requires="p14">
            <p:contentPart p14:bwMode="auto" r:id="rId56">
              <p14:nvContentPartPr>
                <p14:cNvPr id="31" name="墨迹 30">
                  <a:extLst>
                    <a:ext uri="{FF2B5EF4-FFF2-40B4-BE49-F238E27FC236}">
                      <a16:creationId xmlns:a16="http://schemas.microsoft.com/office/drawing/2014/main" id="{9A7D7229-F5E3-4CE2-AB81-9AF9946B7515}"/>
                    </a:ext>
                  </a:extLst>
                </p14:cNvPr>
                <p14:cNvContentPartPr/>
                <p14:nvPr/>
              </p14:nvContentPartPr>
              <p14:xfrm>
                <a:off x="7220070" y="4081530"/>
                <a:ext cx="167400" cy="9360"/>
              </p14:xfrm>
            </p:contentPart>
          </mc:Choice>
          <mc:Fallback>
            <p:pic>
              <p:nvPicPr>
                <p:cNvPr id="31" name="墨迹 30">
                  <a:extLst>
                    <a:ext uri="{FF2B5EF4-FFF2-40B4-BE49-F238E27FC236}">
                      <a16:creationId xmlns:a16="http://schemas.microsoft.com/office/drawing/2014/main" id="{9A7D7229-F5E3-4CE2-AB81-9AF9946B7515}"/>
                    </a:ext>
                  </a:extLst>
                </p:cNvPr>
                <p:cNvPicPr/>
                <p:nvPr/>
              </p:nvPicPr>
              <p:blipFill>
                <a:blip r:embed="rId57"/>
                <a:stretch>
                  <a:fillRect/>
                </a:stretch>
              </p:blipFill>
              <p:spPr>
                <a:xfrm>
                  <a:off x="7202070" y="4063890"/>
                  <a:ext cx="20304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2" name="墨迹 31">
                  <a:extLst>
                    <a:ext uri="{FF2B5EF4-FFF2-40B4-BE49-F238E27FC236}">
                      <a16:creationId xmlns:a16="http://schemas.microsoft.com/office/drawing/2014/main" id="{BE9F381A-3A63-4E5E-B796-887AAD41A6A3}"/>
                    </a:ext>
                  </a:extLst>
                </p14:cNvPr>
                <p14:cNvContentPartPr/>
                <p14:nvPr/>
              </p14:nvContentPartPr>
              <p14:xfrm>
                <a:off x="7200630" y="4139850"/>
                <a:ext cx="50040" cy="290880"/>
              </p14:xfrm>
            </p:contentPart>
          </mc:Choice>
          <mc:Fallback>
            <p:pic>
              <p:nvPicPr>
                <p:cNvPr id="32" name="墨迹 31">
                  <a:extLst>
                    <a:ext uri="{FF2B5EF4-FFF2-40B4-BE49-F238E27FC236}">
                      <a16:creationId xmlns:a16="http://schemas.microsoft.com/office/drawing/2014/main" id="{BE9F381A-3A63-4E5E-B796-887AAD41A6A3}"/>
                    </a:ext>
                  </a:extLst>
                </p:cNvPr>
                <p:cNvPicPr/>
                <p:nvPr/>
              </p:nvPicPr>
              <p:blipFill>
                <a:blip r:embed="rId59"/>
                <a:stretch>
                  <a:fillRect/>
                </a:stretch>
              </p:blipFill>
              <p:spPr>
                <a:xfrm>
                  <a:off x="7182990" y="4121850"/>
                  <a:ext cx="85680" cy="3265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3" name="墨迹 32">
                  <a:extLst>
                    <a:ext uri="{FF2B5EF4-FFF2-40B4-BE49-F238E27FC236}">
                      <a16:creationId xmlns:a16="http://schemas.microsoft.com/office/drawing/2014/main" id="{B2004E35-0897-4C76-9095-F6C00A41D2A5}"/>
                    </a:ext>
                  </a:extLst>
                </p14:cNvPr>
                <p14:cNvContentPartPr/>
                <p14:nvPr/>
              </p14:nvContentPartPr>
              <p14:xfrm>
                <a:off x="7229790" y="4174770"/>
                <a:ext cx="183960" cy="263520"/>
              </p14:xfrm>
            </p:contentPart>
          </mc:Choice>
          <mc:Fallback>
            <p:pic>
              <p:nvPicPr>
                <p:cNvPr id="33" name="墨迹 32">
                  <a:extLst>
                    <a:ext uri="{FF2B5EF4-FFF2-40B4-BE49-F238E27FC236}">
                      <a16:creationId xmlns:a16="http://schemas.microsoft.com/office/drawing/2014/main" id="{B2004E35-0897-4C76-9095-F6C00A41D2A5}"/>
                    </a:ext>
                  </a:extLst>
                </p:cNvPr>
                <p:cNvPicPr/>
                <p:nvPr/>
              </p:nvPicPr>
              <p:blipFill>
                <a:blip r:embed="rId61"/>
                <a:stretch>
                  <a:fillRect/>
                </a:stretch>
              </p:blipFill>
              <p:spPr>
                <a:xfrm>
                  <a:off x="7212150" y="4156770"/>
                  <a:ext cx="219600" cy="2991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4" name="墨迹 33">
                  <a:extLst>
                    <a:ext uri="{FF2B5EF4-FFF2-40B4-BE49-F238E27FC236}">
                      <a16:creationId xmlns:a16="http://schemas.microsoft.com/office/drawing/2014/main" id="{D95689F7-F321-410A-AED6-F505F7FDA648}"/>
                    </a:ext>
                  </a:extLst>
                </p14:cNvPr>
                <p14:cNvContentPartPr/>
                <p14:nvPr/>
              </p14:nvContentPartPr>
              <p14:xfrm>
                <a:off x="7281270" y="4108530"/>
                <a:ext cx="36360" cy="166320"/>
              </p14:xfrm>
            </p:contentPart>
          </mc:Choice>
          <mc:Fallback>
            <p:pic>
              <p:nvPicPr>
                <p:cNvPr id="34" name="墨迹 33">
                  <a:extLst>
                    <a:ext uri="{FF2B5EF4-FFF2-40B4-BE49-F238E27FC236}">
                      <a16:creationId xmlns:a16="http://schemas.microsoft.com/office/drawing/2014/main" id="{D95689F7-F321-410A-AED6-F505F7FDA648}"/>
                    </a:ext>
                  </a:extLst>
                </p:cNvPr>
                <p:cNvPicPr/>
                <p:nvPr/>
              </p:nvPicPr>
              <p:blipFill>
                <a:blip r:embed="rId63"/>
                <a:stretch>
                  <a:fillRect/>
                </a:stretch>
              </p:blipFill>
              <p:spPr>
                <a:xfrm>
                  <a:off x="7263270" y="4090530"/>
                  <a:ext cx="7200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5" name="墨迹 34">
                  <a:extLst>
                    <a:ext uri="{FF2B5EF4-FFF2-40B4-BE49-F238E27FC236}">
                      <a16:creationId xmlns:a16="http://schemas.microsoft.com/office/drawing/2014/main" id="{D11093CF-0B80-417D-A6B8-8725A67742FC}"/>
                    </a:ext>
                  </a:extLst>
                </p14:cNvPr>
                <p14:cNvContentPartPr/>
                <p14:nvPr/>
              </p14:nvContentPartPr>
              <p14:xfrm>
                <a:off x="7327350" y="4086570"/>
                <a:ext cx="84240" cy="186480"/>
              </p14:xfrm>
            </p:contentPart>
          </mc:Choice>
          <mc:Fallback>
            <p:pic>
              <p:nvPicPr>
                <p:cNvPr id="35" name="墨迹 34">
                  <a:extLst>
                    <a:ext uri="{FF2B5EF4-FFF2-40B4-BE49-F238E27FC236}">
                      <a16:creationId xmlns:a16="http://schemas.microsoft.com/office/drawing/2014/main" id="{D11093CF-0B80-417D-A6B8-8725A67742FC}"/>
                    </a:ext>
                  </a:extLst>
                </p:cNvPr>
                <p:cNvPicPr/>
                <p:nvPr/>
              </p:nvPicPr>
              <p:blipFill>
                <a:blip r:embed="rId65"/>
                <a:stretch>
                  <a:fillRect/>
                </a:stretch>
              </p:blipFill>
              <p:spPr>
                <a:xfrm>
                  <a:off x="7309710" y="4068570"/>
                  <a:ext cx="11988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6" name="墨迹 35">
                  <a:extLst>
                    <a:ext uri="{FF2B5EF4-FFF2-40B4-BE49-F238E27FC236}">
                      <a16:creationId xmlns:a16="http://schemas.microsoft.com/office/drawing/2014/main" id="{AFC598D2-CFC4-41D2-A2FE-1F15E7DF79EC}"/>
                    </a:ext>
                  </a:extLst>
                </p14:cNvPr>
                <p14:cNvContentPartPr/>
                <p14:nvPr/>
              </p14:nvContentPartPr>
              <p14:xfrm>
                <a:off x="7285950" y="4284570"/>
                <a:ext cx="81360" cy="19800"/>
              </p14:xfrm>
            </p:contentPart>
          </mc:Choice>
          <mc:Fallback>
            <p:pic>
              <p:nvPicPr>
                <p:cNvPr id="36" name="墨迹 35">
                  <a:extLst>
                    <a:ext uri="{FF2B5EF4-FFF2-40B4-BE49-F238E27FC236}">
                      <a16:creationId xmlns:a16="http://schemas.microsoft.com/office/drawing/2014/main" id="{AFC598D2-CFC4-41D2-A2FE-1F15E7DF79EC}"/>
                    </a:ext>
                  </a:extLst>
                </p:cNvPr>
                <p:cNvPicPr/>
                <p:nvPr/>
              </p:nvPicPr>
              <p:blipFill>
                <a:blip r:embed="rId67"/>
                <a:stretch>
                  <a:fillRect/>
                </a:stretch>
              </p:blipFill>
              <p:spPr>
                <a:xfrm>
                  <a:off x="7268310" y="4266570"/>
                  <a:ext cx="11700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7" name="墨迹 36">
                  <a:extLst>
                    <a:ext uri="{FF2B5EF4-FFF2-40B4-BE49-F238E27FC236}">
                      <a16:creationId xmlns:a16="http://schemas.microsoft.com/office/drawing/2014/main" id="{BC4C2ADD-DAA6-4A21-951A-4221155A4B0C}"/>
                    </a:ext>
                  </a:extLst>
                </p14:cNvPr>
                <p14:cNvContentPartPr/>
                <p14:nvPr/>
              </p14:nvContentPartPr>
              <p14:xfrm>
                <a:off x="7252830" y="4019610"/>
                <a:ext cx="254520" cy="401040"/>
              </p14:xfrm>
            </p:contentPart>
          </mc:Choice>
          <mc:Fallback>
            <p:pic>
              <p:nvPicPr>
                <p:cNvPr id="37" name="墨迹 36">
                  <a:extLst>
                    <a:ext uri="{FF2B5EF4-FFF2-40B4-BE49-F238E27FC236}">
                      <a16:creationId xmlns:a16="http://schemas.microsoft.com/office/drawing/2014/main" id="{BC4C2ADD-DAA6-4A21-951A-4221155A4B0C}"/>
                    </a:ext>
                  </a:extLst>
                </p:cNvPr>
                <p:cNvPicPr/>
                <p:nvPr/>
              </p:nvPicPr>
              <p:blipFill>
                <a:blip r:embed="rId69"/>
                <a:stretch>
                  <a:fillRect/>
                </a:stretch>
              </p:blipFill>
              <p:spPr>
                <a:xfrm>
                  <a:off x="7235190" y="4001970"/>
                  <a:ext cx="290160" cy="4366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8" name="墨迹 37">
                  <a:extLst>
                    <a:ext uri="{FF2B5EF4-FFF2-40B4-BE49-F238E27FC236}">
                      <a16:creationId xmlns:a16="http://schemas.microsoft.com/office/drawing/2014/main" id="{A3CE5D2A-F824-4AEA-8AEA-B08D2ECBDBE6}"/>
                    </a:ext>
                  </a:extLst>
                </p14:cNvPr>
                <p14:cNvContentPartPr/>
                <p14:nvPr/>
              </p14:nvContentPartPr>
              <p14:xfrm>
                <a:off x="7516710" y="4070370"/>
                <a:ext cx="122040" cy="27720"/>
              </p14:xfrm>
            </p:contentPart>
          </mc:Choice>
          <mc:Fallback>
            <p:pic>
              <p:nvPicPr>
                <p:cNvPr id="38" name="墨迹 37">
                  <a:extLst>
                    <a:ext uri="{FF2B5EF4-FFF2-40B4-BE49-F238E27FC236}">
                      <a16:creationId xmlns:a16="http://schemas.microsoft.com/office/drawing/2014/main" id="{A3CE5D2A-F824-4AEA-8AEA-B08D2ECBDBE6}"/>
                    </a:ext>
                  </a:extLst>
                </p:cNvPr>
                <p:cNvPicPr/>
                <p:nvPr/>
              </p:nvPicPr>
              <p:blipFill>
                <a:blip r:embed="rId71"/>
                <a:stretch>
                  <a:fillRect/>
                </a:stretch>
              </p:blipFill>
              <p:spPr>
                <a:xfrm>
                  <a:off x="7498710" y="4052730"/>
                  <a:ext cx="15768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39" name="墨迹 38">
                  <a:extLst>
                    <a:ext uri="{FF2B5EF4-FFF2-40B4-BE49-F238E27FC236}">
                      <a16:creationId xmlns:a16="http://schemas.microsoft.com/office/drawing/2014/main" id="{D4A8C1B0-ECD3-4E38-AE20-694C738E4F73}"/>
                    </a:ext>
                  </a:extLst>
                </p14:cNvPr>
                <p14:cNvContentPartPr/>
                <p14:nvPr/>
              </p14:nvContentPartPr>
              <p14:xfrm>
                <a:off x="7511310" y="4205370"/>
                <a:ext cx="159120" cy="226080"/>
              </p14:xfrm>
            </p:contentPart>
          </mc:Choice>
          <mc:Fallback>
            <p:pic>
              <p:nvPicPr>
                <p:cNvPr id="39" name="墨迹 38">
                  <a:extLst>
                    <a:ext uri="{FF2B5EF4-FFF2-40B4-BE49-F238E27FC236}">
                      <a16:creationId xmlns:a16="http://schemas.microsoft.com/office/drawing/2014/main" id="{D4A8C1B0-ECD3-4E38-AE20-694C738E4F73}"/>
                    </a:ext>
                  </a:extLst>
                </p:cNvPr>
                <p:cNvPicPr/>
                <p:nvPr/>
              </p:nvPicPr>
              <p:blipFill>
                <a:blip r:embed="rId73"/>
                <a:stretch>
                  <a:fillRect/>
                </a:stretch>
              </p:blipFill>
              <p:spPr>
                <a:xfrm>
                  <a:off x="7493310" y="4187370"/>
                  <a:ext cx="19476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0" name="墨迹 39">
                  <a:extLst>
                    <a:ext uri="{FF2B5EF4-FFF2-40B4-BE49-F238E27FC236}">
                      <a16:creationId xmlns:a16="http://schemas.microsoft.com/office/drawing/2014/main" id="{B4D580A3-24A0-4AA8-A0ED-069265053C59}"/>
                    </a:ext>
                  </a:extLst>
                </p14:cNvPr>
                <p14:cNvContentPartPr/>
                <p14:nvPr/>
              </p14:nvContentPartPr>
              <p14:xfrm>
                <a:off x="7579710" y="4116090"/>
                <a:ext cx="82080" cy="425520"/>
              </p14:xfrm>
            </p:contentPart>
          </mc:Choice>
          <mc:Fallback>
            <p:pic>
              <p:nvPicPr>
                <p:cNvPr id="40" name="墨迹 39">
                  <a:extLst>
                    <a:ext uri="{FF2B5EF4-FFF2-40B4-BE49-F238E27FC236}">
                      <a16:creationId xmlns:a16="http://schemas.microsoft.com/office/drawing/2014/main" id="{B4D580A3-24A0-4AA8-A0ED-069265053C59}"/>
                    </a:ext>
                  </a:extLst>
                </p:cNvPr>
                <p:cNvPicPr/>
                <p:nvPr/>
              </p:nvPicPr>
              <p:blipFill>
                <a:blip r:embed="rId75"/>
                <a:stretch>
                  <a:fillRect/>
                </a:stretch>
              </p:blipFill>
              <p:spPr>
                <a:xfrm>
                  <a:off x="7562070" y="4098090"/>
                  <a:ext cx="117720" cy="4611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2" name="墨迹 41">
                  <a:extLst>
                    <a:ext uri="{FF2B5EF4-FFF2-40B4-BE49-F238E27FC236}">
                      <a16:creationId xmlns:a16="http://schemas.microsoft.com/office/drawing/2014/main" id="{34890620-A0EE-4AC2-AFE8-591CB1B68F4B}"/>
                    </a:ext>
                  </a:extLst>
                </p14:cNvPr>
                <p14:cNvContentPartPr/>
                <p14:nvPr/>
              </p14:nvContentPartPr>
              <p14:xfrm>
                <a:off x="7468110" y="4223730"/>
                <a:ext cx="290520" cy="24120"/>
              </p14:xfrm>
            </p:contentPart>
          </mc:Choice>
          <mc:Fallback>
            <p:pic>
              <p:nvPicPr>
                <p:cNvPr id="42" name="墨迹 41">
                  <a:extLst>
                    <a:ext uri="{FF2B5EF4-FFF2-40B4-BE49-F238E27FC236}">
                      <a16:creationId xmlns:a16="http://schemas.microsoft.com/office/drawing/2014/main" id="{34890620-A0EE-4AC2-AFE8-591CB1B68F4B}"/>
                    </a:ext>
                  </a:extLst>
                </p:cNvPr>
                <p:cNvPicPr/>
                <p:nvPr/>
              </p:nvPicPr>
              <p:blipFill>
                <a:blip r:embed="rId77"/>
                <a:stretch>
                  <a:fillRect/>
                </a:stretch>
              </p:blipFill>
              <p:spPr>
                <a:xfrm>
                  <a:off x="7450470" y="4205730"/>
                  <a:ext cx="32616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3" name="墨迹 42">
                  <a:extLst>
                    <a:ext uri="{FF2B5EF4-FFF2-40B4-BE49-F238E27FC236}">
                      <a16:creationId xmlns:a16="http://schemas.microsoft.com/office/drawing/2014/main" id="{EF164121-ECB9-41FB-A8FE-6D4ACFE64F82}"/>
                    </a:ext>
                  </a:extLst>
                </p14:cNvPr>
                <p14:cNvContentPartPr/>
                <p14:nvPr/>
              </p14:nvContentPartPr>
              <p14:xfrm>
                <a:off x="7620030" y="4129050"/>
                <a:ext cx="28080" cy="95040"/>
              </p14:xfrm>
            </p:contentPart>
          </mc:Choice>
          <mc:Fallback>
            <p:pic>
              <p:nvPicPr>
                <p:cNvPr id="43" name="墨迹 42">
                  <a:extLst>
                    <a:ext uri="{FF2B5EF4-FFF2-40B4-BE49-F238E27FC236}">
                      <a16:creationId xmlns:a16="http://schemas.microsoft.com/office/drawing/2014/main" id="{EF164121-ECB9-41FB-A8FE-6D4ACFE64F82}"/>
                    </a:ext>
                  </a:extLst>
                </p:cNvPr>
                <p:cNvPicPr/>
                <p:nvPr/>
              </p:nvPicPr>
              <p:blipFill>
                <a:blip r:embed="rId79"/>
                <a:stretch>
                  <a:fillRect/>
                </a:stretch>
              </p:blipFill>
              <p:spPr>
                <a:xfrm>
                  <a:off x="7602030" y="4111410"/>
                  <a:ext cx="6372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4" name="墨迹 43">
                  <a:extLst>
                    <a:ext uri="{FF2B5EF4-FFF2-40B4-BE49-F238E27FC236}">
                      <a16:creationId xmlns:a16="http://schemas.microsoft.com/office/drawing/2014/main" id="{8D3BE772-799B-438C-810F-8106ECC50EFF}"/>
                    </a:ext>
                  </a:extLst>
                </p14:cNvPr>
                <p14:cNvContentPartPr/>
                <p14:nvPr/>
              </p14:nvContentPartPr>
              <p14:xfrm>
                <a:off x="7621110" y="4239210"/>
                <a:ext cx="33480" cy="72000"/>
              </p14:xfrm>
            </p:contentPart>
          </mc:Choice>
          <mc:Fallback>
            <p:pic>
              <p:nvPicPr>
                <p:cNvPr id="44" name="墨迹 43">
                  <a:extLst>
                    <a:ext uri="{FF2B5EF4-FFF2-40B4-BE49-F238E27FC236}">
                      <a16:creationId xmlns:a16="http://schemas.microsoft.com/office/drawing/2014/main" id="{8D3BE772-799B-438C-810F-8106ECC50EFF}"/>
                    </a:ext>
                  </a:extLst>
                </p:cNvPr>
                <p:cNvPicPr/>
                <p:nvPr/>
              </p:nvPicPr>
              <p:blipFill>
                <a:blip r:embed="rId81"/>
                <a:stretch>
                  <a:fillRect/>
                </a:stretch>
              </p:blipFill>
              <p:spPr>
                <a:xfrm>
                  <a:off x="7603470" y="4221210"/>
                  <a:ext cx="6912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6" name="墨迹 45">
                  <a:extLst>
                    <a:ext uri="{FF2B5EF4-FFF2-40B4-BE49-F238E27FC236}">
                      <a16:creationId xmlns:a16="http://schemas.microsoft.com/office/drawing/2014/main" id="{DA0D5AC6-A3DA-4F28-8BFF-0F1BE1B2100C}"/>
                    </a:ext>
                  </a:extLst>
                </p14:cNvPr>
                <p14:cNvContentPartPr/>
                <p14:nvPr/>
              </p14:nvContentPartPr>
              <p14:xfrm>
                <a:off x="7129350" y="4552410"/>
                <a:ext cx="106200" cy="38160"/>
              </p14:xfrm>
            </p:contentPart>
          </mc:Choice>
          <mc:Fallback>
            <p:pic>
              <p:nvPicPr>
                <p:cNvPr id="46" name="墨迹 45">
                  <a:extLst>
                    <a:ext uri="{FF2B5EF4-FFF2-40B4-BE49-F238E27FC236}">
                      <a16:creationId xmlns:a16="http://schemas.microsoft.com/office/drawing/2014/main" id="{DA0D5AC6-A3DA-4F28-8BFF-0F1BE1B2100C}"/>
                    </a:ext>
                  </a:extLst>
                </p:cNvPr>
                <p:cNvPicPr/>
                <p:nvPr/>
              </p:nvPicPr>
              <p:blipFill>
                <a:blip r:embed="rId83"/>
                <a:stretch>
                  <a:fillRect/>
                </a:stretch>
              </p:blipFill>
              <p:spPr>
                <a:xfrm>
                  <a:off x="7111350" y="4534410"/>
                  <a:ext cx="14184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7" name="墨迹 46">
                  <a:extLst>
                    <a:ext uri="{FF2B5EF4-FFF2-40B4-BE49-F238E27FC236}">
                      <a16:creationId xmlns:a16="http://schemas.microsoft.com/office/drawing/2014/main" id="{C7B3D3D0-62F7-43BF-973C-F5B20B8AD151}"/>
                    </a:ext>
                  </a:extLst>
                </p14:cNvPr>
                <p14:cNvContentPartPr/>
                <p14:nvPr/>
              </p14:nvContentPartPr>
              <p14:xfrm>
                <a:off x="7181190" y="4479690"/>
                <a:ext cx="30960" cy="158040"/>
              </p14:xfrm>
            </p:contentPart>
          </mc:Choice>
          <mc:Fallback>
            <p:pic>
              <p:nvPicPr>
                <p:cNvPr id="47" name="墨迹 46">
                  <a:extLst>
                    <a:ext uri="{FF2B5EF4-FFF2-40B4-BE49-F238E27FC236}">
                      <a16:creationId xmlns:a16="http://schemas.microsoft.com/office/drawing/2014/main" id="{C7B3D3D0-62F7-43BF-973C-F5B20B8AD151}"/>
                    </a:ext>
                  </a:extLst>
                </p:cNvPr>
                <p:cNvPicPr/>
                <p:nvPr/>
              </p:nvPicPr>
              <p:blipFill>
                <a:blip r:embed="rId85"/>
                <a:stretch>
                  <a:fillRect/>
                </a:stretch>
              </p:blipFill>
              <p:spPr>
                <a:xfrm>
                  <a:off x="7163550" y="4461690"/>
                  <a:ext cx="6660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8" name="墨迹 47">
                  <a:extLst>
                    <a:ext uri="{FF2B5EF4-FFF2-40B4-BE49-F238E27FC236}">
                      <a16:creationId xmlns:a16="http://schemas.microsoft.com/office/drawing/2014/main" id="{86947EC7-0E3E-4EDE-ACF1-E69CDEF6E705}"/>
                    </a:ext>
                  </a:extLst>
                </p14:cNvPr>
                <p14:cNvContentPartPr/>
                <p14:nvPr/>
              </p14:nvContentPartPr>
              <p14:xfrm>
                <a:off x="6980310" y="4646370"/>
                <a:ext cx="279000" cy="109800"/>
              </p14:xfrm>
            </p:contentPart>
          </mc:Choice>
          <mc:Fallback>
            <p:pic>
              <p:nvPicPr>
                <p:cNvPr id="48" name="墨迹 47">
                  <a:extLst>
                    <a:ext uri="{FF2B5EF4-FFF2-40B4-BE49-F238E27FC236}">
                      <a16:creationId xmlns:a16="http://schemas.microsoft.com/office/drawing/2014/main" id="{86947EC7-0E3E-4EDE-ACF1-E69CDEF6E705}"/>
                    </a:ext>
                  </a:extLst>
                </p:cNvPr>
                <p:cNvPicPr/>
                <p:nvPr/>
              </p:nvPicPr>
              <p:blipFill>
                <a:blip r:embed="rId87"/>
                <a:stretch>
                  <a:fillRect/>
                </a:stretch>
              </p:blipFill>
              <p:spPr>
                <a:xfrm>
                  <a:off x="6962310" y="4628370"/>
                  <a:ext cx="31464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9" name="墨迹 48">
                  <a:extLst>
                    <a:ext uri="{FF2B5EF4-FFF2-40B4-BE49-F238E27FC236}">
                      <a16:creationId xmlns:a16="http://schemas.microsoft.com/office/drawing/2014/main" id="{35030E08-011E-4F22-B77B-C8BBB47BB690}"/>
                    </a:ext>
                  </a:extLst>
                </p14:cNvPr>
                <p14:cNvContentPartPr/>
                <p14:nvPr/>
              </p14:nvContentPartPr>
              <p14:xfrm>
                <a:off x="7144110" y="4742130"/>
                <a:ext cx="108000" cy="91800"/>
              </p14:xfrm>
            </p:contentPart>
          </mc:Choice>
          <mc:Fallback>
            <p:pic>
              <p:nvPicPr>
                <p:cNvPr id="49" name="墨迹 48">
                  <a:extLst>
                    <a:ext uri="{FF2B5EF4-FFF2-40B4-BE49-F238E27FC236}">
                      <a16:creationId xmlns:a16="http://schemas.microsoft.com/office/drawing/2014/main" id="{35030E08-011E-4F22-B77B-C8BBB47BB690}"/>
                    </a:ext>
                  </a:extLst>
                </p:cNvPr>
                <p:cNvPicPr/>
                <p:nvPr/>
              </p:nvPicPr>
              <p:blipFill>
                <a:blip r:embed="rId89"/>
                <a:stretch>
                  <a:fillRect/>
                </a:stretch>
              </p:blipFill>
              <p:spPr>
                <a:xfrm>
                  <a:off x="7126470" y="4724490"/>
                  <a:ext cx="14364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0" name="墨迹 49">
                  <a:extLst>
                    <a:ext uri="{FF2B5EF4-FFF2-40B4-BE49-F238E27FC236}">
                      <a16:creationId xmlns:a16="http://schemas.microsoft.com/office/drawing/2014/main" id="{025DB1BA-A9F3-4619-BF8A-4D1DEA1A2686}"/>
                    </a:ext>
                  </a:extLst>
                </p14:cNvPr>
                <p14:cNvContentPartPr/>
                <p14:nvPr/>
              </p14:nvContentPartPr>
              <p14:xfrm>
                <a:off x="7248150" y="4708290"/>
                <a:ext cx="27000" cy="158040"/>
              </p14:xfrm>
            </p:contentPart>
          </mc:Choice>
          <mc:Fallback>
            <p:pic>
              <p:nvPicPr>
                <p:cNvPr id="50" name="墨迹 49">
                  <a:extLst>
                    <a:ext uri="{FF2B5EF4-FFF2-40B4-BE49-F238E27FC236}">
                      <a16:creationId xmlns:a16="http://schemas.microsoft.com/office/drawing/2014/main" id="{025DB1BA-A9F3-4619-BF8A-4D1DEA1A2686}"/>
                    </a:ext>
                  </a:extLst>
                </p:cNvPr>
                <p:cNvPicPr/>
                <p:nvPr/>
              </p:nvPicPr>
              <p:blipFill>
                <a:blip r:embed="rId91"/>
                <a:stretch>
                  <a:fillRect/>
                </a:stretch>
              </p:blipFill>
              <p:spPr>
                <a:xfrm>
                  <a:off x="7230150" y="4690650"/>
                  <a:ext cx="6264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1" name="墨迹 50">
                  <a:extLst>
                    <a:ext uri="{FF2B5EF4-FFF2-40B4-BE49-F238E27FC236}">
                      <a16:creationId xmlns:a16="http://schemas.microsoft.com/office/drawing/2014/main" id="{A8C82549-7AD7-4603-BA70-3CD94EC17161}"/>
                    </a:ext>
                  </a:extLst>
                </p14:cNvPr>
                <p14:cNvContentPartPr/>
                <p14:nvPr/>
              </p14:nvContentPartPr>
              <p14:xfrm>
                <a:off x="7394310" y="4608570"/>
                <a:ext cx="90720" cy="61920"/>
              </p14:xfrm>
            </p:contentPart>
          </mc:Choice>
          <mc:Fallback>
            <p:pic>
              <p:nvPicPr>
                <p:cNvPr id="51" name="墨迹 50">
                  <a:extLst>
                    <a:ext uri="{FF2B5EF4-FFF2-40B4-BE49-F238E27FC236}">
                      <a16:creationId xmlns:a16="http://schemas.microsoft.com/office/drawing/2014/main" id="{A8C82549-7AD7-4603-BA70-3CD94EC17161}"/>
                    </a:ext>
                  </a:extLst>
                </p:cNvPr>
                <p:cNvPicPr/>
                <p:nvPr/>
              </p:nvPicPr>
              <p:blipFill>
                <a:blip r:embed="rId93"/>
                <a:stretch>
                  <a:fillRect/>
                </a:stretch>
              </p:blipFill>
              <p:spPr>
                <a:xfrm>
                  <a:off x="7376310" y="4590570"/>
                  <a:ext cx="12636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2" name="墨迹 51">
                  <a:extLst>
                    <a:ext uri="{FF2B5EF4-FFF2-40B4-BE49-F238E27FC236}">
                      <a16:creationId xmlns:a16="http://schemas.microsoft.com/office/drawing/2014/main" id="{03B9A097-27A0-4109-AD6F-0600FBB31BD1}"/>
                    </a:ext>
                  </a:extLst>
                </p14:cNvPr>
                <p14:cNvContentPartPr/>
                <p14:nvPr/>
              </p14:nvContentPartPr>
              <p14:xfrm>
                <a:off x="7448310" y="4573650"/>
                <a:ext cx="77040" cy="248040"/>
              </p14:xfrm>
            </p:contentPart>
          </mc:Choice>
          <mc:Fallback>
            <p:pic>
              <p:nvPicPr>
                <p:cNvPr id="52" name="墨迹 51">
                  <a:extLst>
                    <a:ext uri="{FF2B5EF4-FFF2-40B4-BE49-F238E27FC236}">
                      <a16:creationId xmlns:a16="http://schemas.microsoft.com/office/drawing/2014/main" id="{03B9A097-27A0-4109-AD6F-0600FBB31BD1}"/>
                    </a:ext>
                  </a:extLst>
                </p:cNvPr>
                <p:cNvPicPr/>
                <p:nvPr/>
              </p:nvPicPr>
              <p:blipFill>
                <a:blip r:embed="rId95"/>
                <a:stretch>
                  <a:fillRect/>
                </a:stretch>
              </p:blipFill>
              <p:spPr>
                <a:xfrm>
                  <a:off x="7430310" y="4556010"/>
                  <a:ext cx="112680" cy="2836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3" name="墨迹 52">
                  <a:extLst>
                    <a:ext uri="{FF2B5EF4-FFF2-40B4-BE49-F238E27FC236}">
                      <a16:creationId xmlns:a16="http://schemas.microsoft.com/office/drawing/2014/main" id="{9EEA7F4D-B5ED-4E0D-AE6D-D51C5277579E}"/>
                    </a:ext>
                  </a:extLst>
                </p14:cNvPr>
                <p14:cNvContentPartPr/>
                <p14:nvPr/>
              </p14:nvContentPartPr>
              <p14:xfrm>
                <a:off x="7547310" y="4515690"/>
                <a:ext cx="104040" cy="339480"/>
              </p14:xfrm>
            </p:contentPart>
          </mc:Choice>
          <mc:Fallback>
            <p:pic>
              <p:nvPicPr>
                <p:cNvPr id="53" name="墨迹 52">
                  <a:extLst>
                    <a:ext uri="{FF2B5EF4-FFF2-40B4-BE49-F238E27FC236}">
                      <a16:creationId xmlns:a16="http://schemas.microsoft.com/office/drawing/2014/main" id="{9EEA7F4D-B5ED-4E0D-AE6D-D51C5277579E}"/>
                    </a:ext>
                  </a:extLst>
                </p:cNvPr>
                <p:cNvPicPr/>
                <p:nvPr/>
              </p:nvPicPr>
              <p:blipFill>
                <a:blip r:embed="rId97"/>
                <a:stretch>
                  <a:fillRect/>
                </a:stretch>
              </p:blipFill>
              <p:spPr>
                <a:xfrm>
                  <a:off x="7529310" y="4498050"/>
                  <a:ext cx="139680" cy="3751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4" name="墨迹 53">
                  <a:extLst>
                    <a:ext uri="{FF2B5EF4-FFF2-40B4-BE49-F238E27FC236}">
                      <a16:creationId xmlns:a16="http://schemas.microsoft.com/office/drawing/2014/main" id="{D2578380-CF81-4557-9D71-26DF0A5C6967}"/>
                    </a:ext>
                  </a:extLst>
                </p14:cNvPr>
                <p14:cNvContentPartPr/>
                <p14:nvPr/>
              </p14:nvContentPartPr>
              <p14:xfrm>
                <a:off x="7604190" y="4622610"/>
                <a:ext cx="87840" cy="43560"/>
              </p14:xfrm>
            </p:contentPart>
          </mc:Choice>
          <mc:Fallback>
            <p:pic>
              <p:nvPicPr>
                <p:cNvPr id="54" name="墨迹 53">
                  <a:extLst>
                    <a:ext uri="{FF2B5EF4-FFF2-40B4-BE49-F238E27FC236}">
                      <a16:creationId xmlns:a16="http://schemas.microsoft.com/office/drawing/2014/main" id="{D2578380-CF81-4557-9D71-26DF0A5C6967}"/>
                    </a:ext>
                  </a:extLst>
                </p:cNvPr>
                <p:cNvPicPr/>
                <p:nvPr/>
              </p:nvPicPr>
              <p:blipFill>
                <a:blip r:embed="rId99"/>
                <a:stretch>
                  <a:fillRect/>
                </a:stretch>
              </p:blipFill>
              <p:spPr>
                <a:xfrm>
                  <a:off x="7586190" y="4604970"/>
                  <a:ext cx="12348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5" name="墨迹 54">
                  <a:extLst>
                    <a:ext uri="{FF2B5EF4-FFF2-40B4-BE49-F238E27FC236}">
                      <a16:creationId xmlns:a16="http://schemas.microsoft.com/office/drawing/2014/main" id="{37333E1B-8A5E-4E3B-A138-94807C4DB325}"/>
                    </a:ext>
                  </a:extLst>
                </p14:cNvPr>
                <p14:cNvContentPartPr/>
                <p14:nvPr/>
              </p14:nvContentPartPr>
              <p14:xfrm>
                <a:off x="7622190" y="4710090"/>
                <a:ext cx="73440" cy="132120"/>
              </p14:xfrm>
            </p:contentPart>
          </mc:Choice>
          <mc:Fallback>
            <p:pic>
              <p:nvPicPr>
                <p:cNvPr id="55" name="墨迹 54">
                  <a:extLst>
                    <a:ext uri="{FF2B5EF4-FFF2-40B4-BE49-F238E27FC236}">
                      <a16:creationId xmlns:a16="http://schemas.microsoft.com/office/drawing/2014/main" id="{37333E1B-8A5E-4E3B-A138-94807C4DB325}"/>
                    </a:ext>
                  </a:extLst>
                </p:cNvPr>
                <p:cNvPicPr/>
                <p:nvPr/>
              </p:nvPicPr>
              <p:blipFill>
                <a:blip r:embed="rId101"/>
                <a:stretch>
                  <a:fillRect/>
                </a:stretch>
              </p:blipFill>
              <p:spPr>
                <a:xfrm>
                  <a:off x="7604190" y="4692450"/>
                  <a:ext cx="10908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6" name="墨迹 55">
                  <a:extLst>
                    <a:ext uri="{FF2B5EF4-FFF2-40B4-BE49-F238E27FC236}">
                      <a16:creationId xmlns:a16="http://schemas.microsoft.com/office/drawing/2014/main" id="{556DD558-A08A-4920-8B2E-7B568199469A}"/>
                    </a:ext>
                  </a:extLst>
                </p14:cNvPr>
                <p14:cNvContentPartPr/>
                <p14:nvPr/>
              </p14:nvContentPartPr>
              <p14:xfrm>
                <a:off x="7832430" y="4428930"/>
                <a:ext cx="24120" cy="75600"/>
              </p14:xfrm>
            </p:contentPart>
          </mc:Choice>
          <mc:Fallback>
            <p:pic>
              <p:nvPicPr>
                <p:cNvPr id="56" name="墨迹 55">
                  <a:extLst>
                    <a:ext uri="{FF2B5EF4-FFF2-40B4-BE49-F238E27FC236}">
                      <a16:creationId xmlns:a16="http://schemas.microsoft.com/office/drawing/2014/main" id="{556DD558-A08A-4920-8B2E-7B568199469A}"/>
                    </a:ext>
                  </a:extLst>
                </p:cNvPr>
                <p:cNvPicPr/>
                <p:nvPr/>
              </p:nvPicPr>
              <p:blipFill>
                <a:blip r:embed="rId103"/>
                <a:stretch>
                  <a:fillRect/>
                </a:stretch>
              </p:blipFill>
              <p:spPr>
                <a:xfrm>
                  <a:off x="7814430" y="4410930"/>
                  <a:ext cx="5976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57" name="墨迹 56">
                  <a:extLst>
                    <a:ext uri="{FF2B5EF4-FFF2-40B4-BE49-F238E27FC236}">
                      <a16:creationId xmlns:a16="http://schemas.microsoft.com/office/drawing/2014/main" id="{D794756E-9EE3-4821-B8F9-4DFC2C4A168D}"/>
                    </a:ext>
                  </a:extLst>
                </p14:cNvPr>
                <p14:cNvContentPartPr/>
                <p14:nvPr/>
              </p14:nvContentPartPr>
              <p14:xfrm>
                <a:off x="7730550" y="4544850"/>
                <a:ext cx="158760" cy="38160"/>
              </p14:xfrm>
            </p:contentPart>
          </mc:Choice>
          <mc:Fallback>
            <p:pic>
              <p:nvPicPr>
                <p:cNvPr id="57" name="墨迹 56">
                  <a:extLst>
                    <a:ext uri="{FF2B5EF4-FFF2-40B4-BE49-F238E27FC236}">
                      <a16:creationId xmlns:a16="http://schemas.microsoft.com/office/drawing/2014/main" id="{D794756E-9EE3-4821-B8F9-4DFC2C4A168D}"/>
                    </a:ext>
                  </a:extLst>
                </p:cNvPr>
                <p:cNvPicPr/>
                <p:nvPr/>
              </p:nvPicPr>
              <p:blipFill>
                <a:blip r:embed="rId105"/>
                <a:stretch>
                  <a:fillRect/>
                </a:stretch>
              </p:blipFill>
              <p:spPr>
                <a:xfrm>
                  <a:off x="7712910" y="4526850"/>
                  <a:ext cx="19440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58" name="墨迹 57">
                  <a:extLst>
                    <a:ext uri="{FF2B5EF4-FFF2-40B4-BE49-F238E27FC236}">
                      <a16:creationId xmlns:a16="http://schemas.microsoft.com/office/drawing/2014/main" id="{1FB9CF37-BC36-450F-A278-2A0EBD5E7FBE}"/>
                    </a:ext>
                  </a:extLst>
                </p14:cNvPr>
                <p14:cNvContentPartPr/>
                <p14:nvPr/>
              </p14:nvContentPartPr>
              <p14:xfrm>
                <a:off x="7744590" y="4543050"/>
                <a:ext cx="207360" cy="212760"/>
              </p14:xfrm>
            </p:contentPart>
          </mc:Choice>
          <mc:Fallback>
            <p:pic>
              <p:nvPicPr>
                <p:cNvPr id="58" name="墨迹 57">
                  <a:extLst>
                    <a:ext uri="{FF2B5EF4-FFF2-40B4-BE49-F238E27FC236}">
                      <a16:creationId xmlns:a16="http://schemas.microsoft.com/office/drawing/2014/main" id="{1FB9CF37-BC36-450F-A278-2A0EBD5E7FBE}"/>
                    </a:ext>
                  </a:extLst>
                </p:cNvPr>
                <p:cNvPicPr/>
                <p:nvPr/>
              </p:nvPicPr>
              <p:blipFill>
                <a:blip r:embed="rId107"/>
                <a:stretch>
                  <a:fillRect/>
                </a:stretch>
              </p:blipFill>
              <p:spPr>
                <a:xfrm>
                  <a:off x="7726950" y="4525050"/>
                  <a:ext cx="24300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59" name="墨迹 58">
                  <a:extLst>
                    <a:ext uri="{FF2B5EF4-FFF2-40B4-BE49-F238E27FC236}">
                      <a16:creationId xmlns:a16="http://schemas.microsoft.com/office/drawing/2014/main" id="{A1591374-4B34-4F80-B6A0-DCC6AB94563C}"/>
                    </a:ext>
                  </a:extLst>
                </p14:cNvPr>
                <p14:cNvContentPartPr/>
                <p14:nvPr/>
              </p14:nvContentPartPr>
              <p14:xfrm>
                <a:off x="7840350" y="4700730"/>
                <a:ext cx="19440" cy="135000"/>
              </p14:xfrm>
            </p:contentPart>
          </mc:Choice>
          <mc:Fallback>
            <p:pic>
              <p:nvPicPr>
                <p:cNvPr id="59" name="墨迹 58">
                  <a:extLst>
                    <a:ext uri="{FF2B5EF4-FFF2-40B4-BE49-F238E27FC236}">
                      <a16:creationId xmlns:a16="http://schemas.microsoft.com/office/drawing/2014/main" id="{A1591374-4B34-4F80-B6A0-DCC6AB94563C}"/>
                    </a:ext>
                  </a:extLst>
                </p:cNvPr>
                <p:cNvPicPr/>
                <p:nvPr/>
              </p:nvPicPr>
              <p:blipFill>
                <a:blip r:embed="rId109"/>
                <a:stretch>
                  <a:fillRect/>
                </a:stretch>
              </p:blipFill>
              <p:spPr>
                <a:xfrm>
                  <a:off x="7822350" y="4683090"/>
                  <a:ext cx="5508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0" name="墨迹 59">
                  <a:extLst>
                    <a:ext uri="{FF2B5EF4-FFF2-40B4-BE49-F238E27FC236}">
                      <a16:creationId xmlns:a16="http://schemas.microsoft.com/office/drawing/2014/main" id="{1F64D78B-AD69-4FCF-850F-626326BBC781}"/>
                    </a:ext>
                  </a:extLst>
                </p14:cNvPr>
                <p14:cNvContentPartPr/>
                <p14:nvPr/>
              </p14:nvContentPartPr>
              <p14:xfrm>
                <a:off x="7864830" y="4608210"/>
                <a:ext cx="138960" cy="263880"/>
              </p14:xfrm>
            </p:contentPart>
          </mc:Choice>
          <mc:Fallback>
            <p:pic>
              <p:nvPicPr>
                <p:cNvPr id="60" name="墨迹 59">
                  <a:extLst>
                    <a:ext uri="{FF2B5EF4-FFF2-40B4-BE49-F238E27FC236}">
                      <a16:creationId xmlns:a16="http://schemas.microsoft.com/office/drawing/2014/main" id="{1F64D78B-AD69-4FCF-850F-626326BBC781}"/>
                    </a:ext>
                  </a:extLst>
                </p:cNvPr>
                <p:cNvPicPr/>
                <p:nvPr/>
              </p:nvPicPr>
              <p:blipFill>
                <a:blip r:embed="rId111"/>
                <a:stretch>
                  <a:fillRect/>
                </a:stretch>
              </p:blipFill>
              <p:spPr>
                <a:xfrm>
                  <a:off x="7846830" y="4590210"/>
                  <a:ext cx="174600" cy="2995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1" name="墨迹 60">
                  <a:extLst>
                    <a:ext uri="{FF2B5EF4-FFF2-40B4-BE49-F238E27FC236}">
                      <a16:creationId xmlns:a16="http://schemas.microsoft.com/office/drawing/2014/main" id="{AD08D65D-21F0-4E38-B973-1F8213B25FA2}"/>
                    </a:ext>
                  </a:extLst>
                </p14:cNvPr>
                <p14:cNvContentPartPr/>
                <p14:nvPr/>
              </p14:nvContentPartPr>
              <p14:xfrm>
                <a:off x="7939710" y="4456290"/>
                <a:ext cx="144360" cy="474840"/>
              </p14:xfrm>
            </p:contentPart>
          </mc:Choice>
          <mc:Fallback>
            <p:pic>
              <p:nvPicPr>
                <p:cNvPr id="61" name="墨迹 60">
                  <a:extLst>
                    <a:ext uri="{FF2B5EF4-FFF2-40B4-BE49-F238E27FC236}">
                      <a16:creationId xmlns:a16="http://schemas.microsoft.com/office/drawing/2014/main" id="{AD08D65D-21F0-4E38-B973-1F8213B25FA2}"/>
                    </a:ext>
                  </a:extLst>
                </p:cNvPr>
                <p:cNvPicPr/>
                <p:nvPr/>
              </p:nvPicPr>
              <p:blipFill>
                <a:blip r:embed="rId113"/>
                <a:stretch>
                  <a:fillRect/>
                </a:stretch>
              </p:blipFill>
              <p:spPr>
                <a:xfrm>
                  <a:off x="7922070" y="4438650"/>
                  <a:ext cx="180000" cy="510480"/>
                </a:xfrm>
                <a:prstGeom prst="rect">
                  <a:avLst/>
                </a:prstGeom>
              </p:spPr>
            </p:pic>
          </mc:Fallback>
        </mc:AlternateContent>
      </p:grpSp>
      <p:grpSp>
        <p:nvGrpSpPr>
          <p:cNvPr id="27666" name="组合 27665">
            <a:extLst>
              <a:ext uri="{FF2B5EF4-FFF2-40B4-BE49-F238E27FC236}">
                <a16:creationId xmlns:a16="http://schemas.microsoft.com/office/drawing/2014/main" id="{8AE20588-0676-4C26-82F9-589536500614}"/>
              </a:ext>
            </a:extLst>
          </p:cNvPr>
          <p:cNvGrpSpPr/>
          <p:nvPr/>
        </p:nvGrpSpPr>
        <p:grpSpPr>
          <a:xfrm>
            <a:off x="6821190" y="5558610"/>
            <a:ext cx="889560" cy="561960"/>
            <a:chOff x="6821190" y="5558610"/>
            <a:chExt cx="889560" cy="561960"/>
          </a:xfrm>
        </p:grpSpPr>
        <mc:AlternateContent xmlns:mc="http://schemas.openxmlformats.org/markup-compatibility/2006">
          <mc:Choice xmlns:p14="http://schemas.microsoft.com/office/powerpoint/2010/main" Requires="p14">
            <p:contentPart p14:bwMode="auto" r:id="rId114">
              <p14:nvContentPartPr>
                <p14:cNvPr id="63" name="墨迹 62">
                  <a:extLst>
                    <a:ext uri="{FF2B5EF4-FFF2-40B4-BE49-F238E27FC236}">
                      <a16:creationId xmlns:a16="http://schemas.microsoft.com/office/drawing/2014/main" id="{B3C6AF89-58B7-442A-95B6-17676F97FDAA}"/>
                    </a:ext>
                  </a:extLst>
                </p14:cNvPr>
                <p14:cNvContentPartPr/>
                <p14:nvPr/>
              </p14:nvContentPartPr>
              <p14:xfrm>
                <a:off x="6852150" y="5595690"/>
                <a:ext cx="52560" cy="51840"/>
              </p14:xfrm>
            </p:contentPart>
          </mc:Choice>
          <mc:Fallback>
            <p:pic>
              <p:nvPicPr>
                <p:cNvPr id="63" name="墨迹 62">
                  <a:extLst>
                    <a:ext uri="{FF2B5EF4-FFF2-40B4-BE49-F238E27FC236}">
                      <a16:creationId xmlns:a16="http://schemas.microsoft.com/office/drawing/2014/main" id="{B3C6AF89-58B7-442A-95B6-17676F97FDAA}"/>
                    </a:ext>
                  </a:extLst>
                </p:cNvPr>
                <p:cNvPicPr/>
                <p:nvPr/>
              </p:nvPicPr>
              <p:blipFill>
                <a:blip r:embed="rId115"/>
                <a:stretch>
                  <a:fillRect/>
                </a:stretch>
              </p:blipFill>
              <p:spPr>
                <a:xfrm>
                  <a:off x="6834150" y="5578050"/>
                  <a:ext cx="8820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27648" name="墨迹 27647">
                  <a:extLst>
                    <a:ext uri="{FF2B5EF4-FFF2-40B4-BE49-F238E27FC236}">
                      <a16:creationId xmlns:a16="http://schemas.microsoft.com/office/drawing/2014/main" id="{3C8C1065-2D45-426D-AF33-58834DC4FCBF}"/>
                    </a:ext>
                  </a:extLst>
                </p14:cNvPr>
                <p14:cNvContentPartPr/>
                <p14:nvPr/>
              </p14:nvContentPartPr>
              <p14:xfrm>
                <a:off x="6828390" y="5675610"/>
                <a:ext cx="38880" cy="125280"/>
              </p14:xfrm>
            </p:contentPart>
          </mc:Choice>
          <mc:Fallback>
            <p:pic>
              <p:nvPicPr>
                <p:cNvPr id="27648" name="墨迹 27647">
                  <a:extLst>
                    <a:ext uri="{FF2B5EF4-FFF2-40B4-BE49-F238E27FC236}">
                      <a16:creationId xmlns:a16="http://schemas.microsoft.com/office/drawing/2014/main" id="{3C8C1065-2D45-426D-AF33-58834DC4FCBF}"/>
                    </a:ext>
                  </a:extLst>
                </p:cNvPr>
                <p:cNvPicPr/>
                <p:nvPr/>
              </p:nvPicPr>
              <p:blipFill>
                <a:blip r:embed="rId117"/>
                <a:stretch>
                  <a:fillRect/>
                </a:stretch>
              </p:blipFill>
              <p:spPr>
                <a:xfrm>
                  <a:off x="6810390" y="5657970"/>
                  <a:ext cx="7452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27654" name="墨迹 27653">
                  <a:extLst>
                    <a:ext uri="{FF2B5EF4-FFF2-40B4-BE49-F238E27FC236}">
                      <a16:creationId xmlns:a16="http://schemas.microsoft.com/office/drawing/2014/main" id="{A8F21B65-A069-4DDA-9BCC-EF75AD50D03C}"/>
                    </a:ext>
                  </a:extLst>
                </p14:cNvPr>
                <p14:cNvContentPartPr/>
                <p14:nvPr/>
              </p14:nvContentPartPr>
              <p14:xfrm>
                <a:off x="6821190" y="5827530"/>
                <a:ext cx="88560" cy="95400"/>
              </p14:xfrm>
            </p:contentPart>
          </mc:Choice>
          <mc:Fallback>
            <p:pic>
              <p:nvPicPr>
                <p:cNvPr id="27654" name="墨迹 27653">
                  <a:extLst>
                    <a:ext uri="{FF2B5EF4-FFF2-40B4-BE49-F238E27FC236}">
                      <a16:creationId xmlns:a16="http://schemas.microsoft.com/office/drawing/2014/main" id="{A8F21B65-A069-4DDA-9BCC-EF75AD50D03C}"/>
                    </a:ext>
                  </a:extLst>
                </p:cNvPr>
                <p:cNvPicPr/>
                <p:nvPr/>
              </p:nvPicPr>
              <p:blipFill>
                <a:blip r:embed="rId119"/>
                <a:stretch>
                  <a:fillRect/>
                </a:stretch>
              </p:blipFill>
              <p:spPr>
                <a:xfrm>
                  <a:off x="6803550" y="5809890"/>
                  <a:ext cx="12420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27655" name="墨迹 27654">
                  <a:extLst>
                    <a:ext uri="{FF2B5EF4-FFF2-40B4-BE49-F238E27FC236}">
                      <a16:creationId xmlns:a16="http://schemas.microsoft.com/office/drawing/2014/main" id="{08B54A4A-83FA-46B0-8189-A4D5E3509542}"/>
                    </a:ext>
                  </a:extLst>
                </p14:cNvPr>
                <p14:cNvContentPartPr/>
                <p14:nvPr/>
              </p14:nvContentPartPr>
              <p14:xfrm>
                <a:off x="6993270" y="5558610"/>
                <a:ext cx="156960" cy="101880"/>
              </p14:xfrm>
            </p:contentPart>
          </mc:Choice>
          <mc:Fallback>
            <p:pic>
              <p:nvPicPr>
                <p:cNvPr id="27655" name="墨迹 27654">
                  <a:extLst>
                    <a:ext uri="{FF2B5EF4-FFF2-40B4-BE49-F238E27FC236}">
                      <a16:creationId xmlns:a16="http://schemas.microsoft.com/office/drawing/2014/main" id="{08B54A4A-83FA-46B0-8189-A4D5E3509542}"/>
                    </a:ext>
                  </a:extLst>
                </p:cNvPr>
                <p:cNvPicPr/>
                <p:nvPr/>
              </p:nvPicPr>
              <p:blipFill>
                <a:blip r:embed="rId121"/>
                <a:stretch>
                  <a:fillRect/>
                </a:stretch>
              </p:blipFill>
              <p:spPr>
                <a:xfrm>
                  <a:off x="6975630" y="5540610"/>
                  <a:ext cx="19260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27656" name="墨迹 27655">
                  <a:extLst>
                    <a:ext uri="{FF2B5EF4-FFF2-40B4-BE49-F238E27FC236}">
                      <a16:creationId xmlns:a16="http://schemas.microsoft.com/office/drawing/2014/main" id="{85A513B2-64A8-4D03-8B2C-B766319C9DBF}"/>
                    </a:ext>
                  </a:extLst>
                </p14:cNvPr>
                <p14:cNvContentPartPr/>
                <p14:nvPr/>
              </p14:nvContentPartPr>
              <p14:xfrm>
                <a:off x="6960150" y="5663730"/>
                <a:ext cx="167760" cy="51840"/>
              </p14:xfrm>
            </p:contentPart>
          </mc:Choice>
          <mc:Fallback>
            <p:pic>
              <p:nvPicPr>
                <p:cNvPr id="27656" name="墨迹 27655">
                  <a:extLst>
                    <a:ext uri="{FF2B5EF4-FFF2-40B4-BE49-F238E27FC236}">
                      <a16:creationId xmlns:a16="http://schemas.microsoft.com/office/drawing/2014/main" id="{85A513B2-64A8-4D03-8B2C-B766319C9DBF}"/>
                    </a:ext>
                  </a:extLst>
                </p:cNvPr>
                <p:cNvPicPr/>
                <p:nvPr/>
              </p:nvPicPr>
              <p:blipFill>
                <a:blip r:embed="rId123"/>
                <a:stretch>
                  <a:fillRect/>
                </a:stretch>
              </p:blipFill>
              <p:spPr>
                <a:xfrm>
                  <a:off x="6942510" y="5646090"/>
                  <a:ext cx="20340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27657" name="墨迹 27656">
                  <a:extLst>
                    <a:ext uri="{FF2B5EF4-FFF2-40B4-BE49-F238E27FC236}">
                      <a16:creationId xmlns:a16="http://schemas.microsoft.com/office/drawing/2014/main" id="{C5A031D5-A223-44DF-91E3-B7482D8E59B5}"/>
                    </a:ext>
                  </a:extLst>
                </p14:cNvPr>
                <p14:cNvContentPartPr/>
                <p14:nvPr/>
              </p14:nvContentPartPr>
              <p14:xfrm>
                <a:off x="6931350" y="5624490"/>
                <a:ext cx="247320" cy="264600"/>
              </p14:xfrm>
            </p:contentPart>
          </mc:Choice>
          <mc:Fallback>
            <p:pic>
              <p:nvPicPr>
                <p:cNvPr id="27657" name="墨迹 27656">
                  <a:extLst>
                    <a:ext uri="{FF2B5EF4-FFF2-40B4-BE49-F238E27FC236}">
                      <a16:creationId xmlns:a16="http://schemas.microsoft.com/office/drawing/2014/main" id="{C5A031D5-A223-44DF-91E3-B7482D8E59B5}"/>
                    </a:ext>
                  </a:extLst>
                </p:cNvPr>
                <p:cNvPicPr/>
                <p:nvPr/>
              </p:nvPicPr>
              <p:blipFill>
                <a:blip r:embed="rId125"/>
                <a:stretch>
                  <a:fillRect/>
                </a:stretch>
              </p:blipFill>
              <p:spPr>
                <a:xfrm>
                  <a:off x="6913350" y="5606490"/>
                  <a:ext cx="282960" cy="30024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27658" name="墨迹 27657">
                  <a:extLst>
                    <a:ext uri="{FF2B5EF4-FFF2-40B4-BE49-F238E27FC236}">
                      <a16:creationId xmlns:a16="http://schemas.microsoft.com/office/drawing/2014/main" id="{379C8A5B-A419-41F9-B5EE-022637FF02DB}"/>
                    </a:ext>
                  </a:extLst>
                </p14:cNvPr>
                <p14:cNvContentPartPr/>
                <p14:nvPr/>
              </p14:nvContentPartPr>
              <p14:xfrm>
                <a:off x="7019190" y="5774250"/>
                <a:ext cx="143640" cy="276120"/>
              </p14:xfrm>
            </p:contentPart>
          </mc:Choice>
          <mc:Fallback>
            <p:pic>
              <p:nvPicPr>
                <p:cNvPr id="27658" name="墨迹 27657">
                  <a:extLst>
                    <a:ext uri="{FF2B5EF4-FFF2-40B4-BE49-F238E27FC236}">
                      <a16:creationId xmlns:a16="http://schemas.microsoft.com/office/drawing/2014/main" id="{379C8A5B-A419-41F9-B5EE-022637FF02DB}"/>
                    </a:ext>
                  </a:extLst>
                </p:cNvPr>
                <p:cNvPicPr/>
                <p:nvPr/>
              </p:nvPicPr>
              <p:blipFill>
                <a:blip r:embed="rId127"/>
                <a:stretch>
                  <a:fillRect/>
                </a:stretch>
              </p:blipFill>
              <p:spPr>
                <a:xfrm>
                  <a:off x="7001550" y="5756610"/>
                  <a:ext cx="179280" cy="31176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27659" name="墨迹 27658">
                  <a:extLst>
                    <a:ext uri="{FF2B5EF4-FFF2-40B4-BE49-F238E27FC236}">
                      <a16:creationId xmlns:a16="http://schemas.microsoft.com/office/drawing/2014/main" id="{493C5CD5-46B1-4849-AA0B-6B5D1AB6B3B5}"/>
                    </a:ext>
                  </a:extLst>
                </p14:cNvPr>
                <p14:cNvContentPartPr/>
                <p14:nvPr/>
              </p14:nvContentPartPr>
              <p14:xfrm>
                <a:off x="7418430" y="5642130"/>
                <a:ext cx="220680" cy="107280"/>
              </p14:xfrm>
            </p:contentPart>
          </mc:Choice>
          <mc:Fallback>
            <p:pic>
              <p:nvPicPr>
                <p:cNvPr id="27659" name="墨迹 27658">
                  <a:extLst>
                    <a:ext uri="{FF2B5EF4-FFF2-40B4-BE49-F238E27FC236}">
                      <a16:creationId xmlns:a16="http://schemas.microsoft.com/office/drawing/2014/main" id="{493C5CD5-46B1-4849-AA0B-6B5D1AB6B3B5}"/>
                    </a:ext>
                  </a:extLst>
                </p:cNvPr>
                <p:cNvPicPr/>
                <p:nvPr/>
              </p:nvPicPr>
              <p:blipFill>
                <a:blip r:embed="rId129"/>
                <a:stretch>
                  <a:fillRect/>
                </a:stretch>
              </p:blipFill>
              <p:spPr>
                <a:xfrm>
                  <a:off x="7400790" y="5624130"/>
                  <a:ext cx="25632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27660" name="墨迹 27659">
                  <a:extLst>
                    <a:ext uri="{FF2B5EF4-FFF2-40B4-BE49-F238E27FC236}">
                      <a16:creationId xmlns:a16="http://schemas.microsoft.com/office/drawing/2014/main" id="{F87E41A2-D85F-4976-8062-099A4007EF25}"/>
                    </a:ext>
                  </a:extLst>
                </p14:cNvPr>
                <p14:cNvContentPartPr/>
                <p14:nvPr/>
              </p14:nvContentPartPr>
              <p14:xfrm>
                <a:off x="7571070" y="5667330"/>
                <a:ext cx="25920" cy="156600"/>
              </p14:xfrm>
            </p:contentPart>
          </mc:Choice>
          <mc:Fallback>
            <p:pic>
              <p:nvPicPr>
                <p:cNvPr id="27660" name="墨迹 27659">
                  <a:extLst>
                    <a:ext uri="{FF2B5EF4-FFF2-40B4-BE49-F238E27FC236}">
                      <a16:creationId xmlns:a16="http://schemas.microsoft.com/office/drawing/2014/main" id="{F87E41A2-D85F-4976-8062-099A4007EF25}"/>
                    </a:ext>
                  </a:extLst>
                </p:cNvPr>
                <p:cNvPicPr/>
                <p:nvPr/>
              </p:nvPicPr>
              <p:blipFill>
                <a:blip r:embed="rId131"/>
                <a:stretch>
                  <a:fillRect/>
                </a:stretch>
              </p:blipFill>
              <p:spPr>
                <a:xfrm>
                  <a:off x="7553070" y="5649690"/>
                  <a:ext cx="6156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27661" name="墨迹 27660">
                  <a:extLst>
                    <a:ext uri="{FF2B5EF4-FFF2-40B4-BE49-F238E27FC236}">
                      <a16:creationId xmlns:a16="http://schemas.microsoft.com/office/drawing/2014/main" id="{DFA2E016-3578-492D-A6AD-C0DD1FD154A7}"/>
                    </a:ext>
                  </a:extLst>
                </p14:cNvPr>
                <p14:cNvContentPartPr/>
                <p14:nvPr/>
              </p14:nvContentPartPr>
              <p14:xfrm>
                <a:off x="7410150" y="5723130"/>
                <a:ext cx="171360" cy="176400"/>
              </p14:xfrm>
            </p:contentPart>
          </mc:Choice>
          <mc:Fallback>
            <p:pic>
              <p:nvPicPr>
                <p:cNvPr id="27661" name="墨迹 27660">
                  <a:extLst>
                    <a:ext uri="{FF2B5EF4-FFF2-40B4-BE49-F238E27FC236}">
                      <a16:creationId xmlns:a16="http://schemas.microsoft.com/office/drawing/2014/main" id="{DFA2E016-3578-492D-A6AD-C0DD1FD154A7}"/>
                    </a:ext>
                  </a:extLst>
                </p:cNvPr>
                <p:cNvPicPr/>
                <p:nvPr/>
              </p:nvPicPr>
              <p:blipFill>
                <a:blip r:embed="rId133"/>
                <a:stretch>
                  <a:fillRect/>
                </a:stretch>
              </p:blipFill>
              <p:spPr>
                <a:xfrm>
                  <a:off x="7392510" y="5705490"/>
                  <a:ext cx="20700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27662" name="墨迹 27661">
                  <a:extLst>
                    <a:ext uri="{FF2B5EF4-FFF2-40B4-BE49-F238E27FC236}">
                      <a16:creationId xmlns:a16="http://schemas.microsoft.com/office/drawing/2014/main" id="{152B0DF6-1F5C-467F-9D82-4E21A27C09D4}"/>
                    </a:ext>
                  </a:extLst>
                </p14:cNvPr>
                <p14:cNvContentPartPr/>
                <p14:nvPr/>
              </p14:nvContentPartPr>
              <p14:xfrm>
                <a:off x="7601670" y="5756250"/>
                <a:ext cx="67680" cy="59400"/>
              </p14:xfrm>
            </p:contentPart>
          </mc:Choice>
          <mc:Fallback>
            <p:pic>
              <p:nvPicPr>
                <p:cNvPr id="27662" name="墨迹 27661">
                  <a:extLst>
                    <a:ext uri="{FF2B5EF4-FFF2-40B4-BE49-F238E27FC236}">
                      <a16:creationId xmlns:a16="http://schemas.microsoft.com/office/drawing/2014/main" id="{152B0DF6-1F5C-467F-9D82-4E21A27C09D4}"/>
                    </a:ext>
                  </a:extLst>
                </p:cNvPr>
                <p:cNvPicPr/>
                <p:nvPr/>
              </p:nvPicPr>
              <p:blipFill>
                <a:blip r:embed="rId135"/>
                <a:stretch>
                  <a:fillRect/>
                </a:stretch>
              </p:blipFill>
              <p:spPr>
                <a:xfrm>
                  <a:off x="7584030" y="5738250"/>
                  <a:ext cx="10332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27663" name="墨迹 27662">
                  <a:extLst>
                    <a:ext uri="{FF2B5EF4-FFF2-40B4-BE49-F238E27FC236}">
                      <a16:creationId xmlns:a16="http://schemas.microsoft.com/office/drawing/2014/main" id="{A8D5E9FA-2E84-435D-AE74-01BECBD0A0CD}"/>
                    </a:ext>
                  </a:extLst>
                </p14:cNvPr>
                <p14:cNvContentPartPr/>
                <p14:nvPr/>
              </p14:nvContentPartPr>
              <p14:xfrm>
                <a:off x="7504830" y="5829330"/>
                <a:ext cx="173520" cy="204120"/>
              </p14:xfrm>
            </p:contentPart>
          </mc:Choice>
          <mc:Fallback>
            <p:pic>
              <p:nvPicPr>
                <p:cNvPr id="27663" name="墨迹 27662">
                  <a:extLst>
                    <a:ext uri="{FF2B5EF4-FFF2-40B4-BE49-F238E27FC236}">
                      <a16:creationId xmlns:a16="http://schemas.microsoft.com/office/drawing/2014/main" id="{A8D5E9FA-2E84-435D-AE74-01BECBD0A0CD}"/>
                    </a:ext>
                  </a:extLst>
                </p:cNvPr>
                <p:cNvPicPr/>
                <p:nvPr/>
              </p:nvPicPr>
              <p:blipFill>
                <a:blip r:embed="rId137"/>
                <a:stretch>
                  <a:fillRect/>
                </a:stretch>
              </p:blipFill>
              <p:spPr>
                <a:xfrm>
                  <a:off x="7486830" y="5811690"/>
                  <a:ext cx="209160" cy="23976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27664" name="墨迹 27663">
                  <a:extLst>
                    <a:ext uri="{FF2B5EF4-FFF2-40B4-BE49-F238E27FC236}">
                      <a16:creationId xmlns:a16="http://schemas.microsoft.com/office/drawing/2014/main" id="{BD6FA504-9B83-4DA0-BC0B-6C269FF2EC7B}"/>
                    </a:ext>
                  </a:extLst>
                </p14:cNvPr>
                <p14:cNvContentPartPr/>
                <p14:nvPr/>
              </p14:nvContentPartPr>
              <p14:xfrm>
                <a:off x="7353990" y="5644290"/>
                <a:ext cx="42840" cy="27000"/>
              </p14:xfrm>
            </p:contentPart>
          </mc:Choice>
          <mc:Fallback>
            <p:pic>
              <p:nvPicPr>
                <p:cNvPr id="27664" name="墨迹 27663">
                  <a:extLst>
                    <a:ext uri="{FF2B5EF4-FFF2-40B4-BE49-F238E27FC236}">
                      <a16:creationId xmlns:a16="http://schemas.microsoft.com/office/drawing/2014/main" id="{BD6FA504-9B83-4DA0-BC0B-6C269FF2EC7B}"/>
                    </a:ext>
                  </a:extLst>
                </p:cNvPr>
                <p:cNvPicPr/>
                <p:nvPr/>
              </p:nvPicPr>
              <p:blipFill>
                <a:blip r:embed="rId139"/>
                <a:stretch>
                  <a:fillRect/>
                </a:stretch>
              </p:blipFill>
              <p:spPr>
                <a:xfrm>
                  <a:off x="7335990" y="5626650"/>
                  <a:ext cx="7848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27665" name="墨迹 27664">
                  <a:extLst>
                    <a:ext uri="{FF2B5EF4-FFF2-40B4-BE49-F238E27FC236}">
                      <a16:creationId xmlns:a16="http://schemas.microsoft.com/office/drawing/2014/main" id="{29199AB8-5FC0-44A6-B8C7-304394C669C0}"/>
                    </a:ext>
                  </a:extLst>
                </p14:cNvPr>
                <p14:cNvContentPartPr/>
                <p14:nvPr/>
              </p14:nvContentPartPr>
              <p14:xfrm>
                <a:off x="7245990" y="5699730"/>
                <a:ext cx="464760" cy="420840"/>
              </p14:xfrm>
            </p:contentPart>
          </mc:Choice>
          <mc:Fallback>
            <p:pic>
              <p:nvPicPr>
                <p:cNvPr id="27665" name="墨迹 27664">
                  <a:extLst>
                    <a:ext uri="{FF2B5EF4-FFF2-40B4-BE49-F238E27FC236}">
                      <a16:creationId xmlns:a16="http://schemas.microsoft.com/office/drawing/2014/main" id="{29199AB8-5FC0-44A6-B8C7-304394C669C0}"/>
                    </a:ext>
                  </a:extLst>
                </p:cNvPr>
                <p:cNvPicPr/>
                <p:nvPr/>
              </p:nvPicPr>
              <p:blipFill>
                <a:blip r:embed="rId141"/>
                <a:stretch>
                  <a:fillRect/>
                </a:stretch>
              </p:blipFill>
              <p:spPr>
                <a:xfrm>
                  <a:off x="7228350" y="5682090"/>
                  <a:ext cx="500400" cy="456480"/>
                </a:xfrm>
                <a:prstGeom prst="rect">
                  <a:avLst/>
                </a:prstGeom>
              </p:spPr>
            </p:pic>
          </mc:Fallback>
        </mc:AlternateContent>
      </p:grpSp>
      <p:grpSp>
        <p:nvGrpSpPr>
          <p:cNvPr id="27707" name="组合 27706">
            <a:extLst>
              <a:ext uri="{FF2B5EF4-FFF2-40B4-BE49-F238E27FC236}">
                <a16:creationId xmlns:a16="http://schemas.microsoft.com/office/drawing/2014/main" id="{2869CCC3-7056-4C47-8310-1D645B9CA461}"/>
              </a:ext>
            </a:extLst>
          </p:cNvPr>
          <p:cNvGrpSpPr/>
          <p:nvPr/>
        </p:nvGrpSpPr>
        <p:grpSpPr>
          <a:xfrm>
            <a:off x="6342390" y="1966170"/>
            <a:ext cx="2307240" cy="1113480"/>
            <a:chOff x="6342390" y="1966170"/>
            <a:chExt cx="2307240" cy="1113480"/>
          </a:xfrm>
        </p:grpSpPr>
        <mc:AlternateContent xmlns:mc="http://schemas.openxmlformats.org/markup-compatibility/2006">
          <mc:Choice xmlns:p14="http://schemas.microsoft.com/office/powerpoint/2010/main" Requires="p14">
            <p:contentPart p14:bwMode="auto" r:id="rId142">
              <p14:nvContentPartPr>
                <p14:cNvPr id="27667" name="墨迹 27666">
                  <a:extLst>
                    <a:ext uri="{FF2B5EF4-FFF2-40B4-BE49-F238E27FC236}">
                      <a16:creationId xmlns:a16="http://schemas.microsoft.com/office/drawing/2014/main" id="{3FE1B8F6-9E29-46B5-9C9F-0F2E7F207056}"/>
                    </a:ext>
                  </a:extLst>
                </p14:cNvPr>
                <p14:cNvContentPartPr/>
                <p14:nvPr/>
              </p14:nvContentPartPr>
              <p14:xfrm>
                <a:off x="6421590" y="2049330"/>
                <a:ext cx="205560" cy="70200"/>
              </p14:xfrm>
            </p:contentPart>
          </mc:Choice>
          <mc:Fallback>
            <p:pic>
              <p:nvPicPr>
                <p:cNvPr id="27667" name="墨迹 27666">
                  <a:extLst>
                    <a:ext uri="{FF2B5EF4-FFF2-40B4-BE49-F238E27FC236}">
                      <a16:creationId xmlns:a16="http://schemas.microsoft.com/office/drawing/2014/main" id="{3FE1B8F6-9E29-46B5-9C9F-0F2E7F207056}"/>
                    </a:ext>
                  </a:extLst>
                </p:cNvPr>
                <p:cNvPicPr/>
                <p:nvPr/>
              </p:nvPicPr>
              <p:blipFill>
                <a:blip r:embed="rId143"/>
                <a:stretch>
                  <a:fillRect/>
                </a:stretch>
              </p:blipFill>
              <p:spPr>
                <a:xfrm>
                  <a:off x="6403590" y="2031690"/>
                  <a:ext cx="24120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27668" name="墨迹 27667">
                  <a:extLst>
                    <a:ext uri="{FF2B5EF4-FFF2-40B4-BE49-F238E27FC236}">
                      <a16:creationId xmlns:a16="http://schemas.microsoft.com/office/drawing/2014/main" id="{0FF9E2CC-1DC7-46FE-876A-5FC44A342D35}"/>
                    </a:ext>
                  </a:extLst>
                </p14:cNvPr>
                <p14:cNvContentPartPr/>
                <p14:nvPr/>
              </p14:nvContentPartPr>
              <p14:xfrm>
                <a:off x="6545070" y="1966170"/>
                <a:ext cx="54720" cy="199800"/>
              </p14:xfrm>
            </p:contentPart>
          </mc:Choice>
          <mc:Fallback>
            <p:pic>
              <p:nvPicPr>
                <p:cNvPr id="27668" name="墨迹 27667">
                  <a:extLst>
                    <a:ext uri="{FF2B5EF4-FFF2-40B4-BE49-F238E27FC236}">
                      <a16:creationId xmlns:a16="http://schemas.microsoft.com/office/drawing/2014/main" id="{0FF9E2CC-1DC7-46FE-876A-5FC44A342D35}"/>
                    </a:ext>
                  </a:extLst>
                </p:cNvPr>
                <p:cNvPicPr/>
                <p:nvPr/>
              </p:nvPicPr>
              <p:blipFill>
                <a:blip r:embed="rId145"/>
                <a:stretch>
                  <a:fillRect/>
                </a:stretch>
              </p:blipFill>
              <p:spPr>
                <a:xfrm>
                  <a:off x="6527430" y="1948170"/>
                  <a:ext cx="9036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27669" name="墨迹 27668">
                  <a:extLst>
                    <a:ext uri="{FF2B5EF4-FFF2-40B4-BE49-F238E27FC236}">
                      <a16:creationId xmlns:a16="http://schemas.microsoft.com/office/drawing/2014/main" id="{9D911465-941B-4EEC-915E-FBB519703354}"/>
                    </a:ext>
                  </a:extLst>
                </p14:cNvPr>
                <p14:cNvContentPartPr/>
                <p14:nvPr/>
              </p14:nvContentPartPr>
              <p14:xfrm>
                <a:off x="6342390" y="2180730"/>
                <a:ext cx="300960" cy="56520"/>
              </p14:xfrm>
            </p:contentPart>
          </mc:Choice>
          <mc:Fallback>
            <p:pic>
              <p:nvPicPr>
                <p:cNvPr id="27669" name="墨迹 27668">
                  <a:extLst>
                    <a:ext uri="{FF2B5EF4-FFF2-40B4-BE49-F238E27FC236}">
                      <a16:creationId xmlns:a16="http://schemas.microsoft.com/office/drawing/2014/main" id="{9D911465-941B-4EEC-915E-FBB519703354}"/>
                    </a:ext>
                  </a:extLst>
                </p:cNvPr>
                <p:cNvPicPr/>
                <p:nvPr/>
              </p:nvPicPr>
              <p:blipFill>
                <a:blip r:embed="rId147"/>
                <a:stretch>
                  <a:fillRect/>
                </a:stretch>
              </p:blipFill>
              <p:spPr>
                <a:xfrm>
                  <a:off x="6324390" y="2162730"/>
                  <a:ext cx="33660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27670" name="墨迹 27669">
                  <a:extLst>
                    <a:ext uri="{FF2B5EF4-FFF2-40B4-BE49-F238E27FC236}">
                      <a16:creationId xmlns:a16="http://schemas.microsoft.com/office/drawing/2014/main" id="{781F4F0A-6BD1-4BD7-99D2-CF3596A98FB7}"/>
                    </a:ext>
                  </a:extLst>
                </p14:cNvPr>
                <p14:cNvContentPartPr/>
                <p14:nvPr/>
              </p14:nvContentPartPr>
              <p14:xfrm>
                <a:off x="6589350" y="2194770"/>
                <a:ext cx="75960" cy="147600"/>
              </p14:xfrm>
            </p:contentPart>
          </mc:Choice>
          <mc:Fallback>
            <p:pic>
              <p:nvPicPr>
                <p:cNvPr id="27670" name="墨迹 27669">
                  <a:extLst>
                    <a:ext uri="{FF2B5EF4-FFF2-40B4-BE49-F238E27FC236}">
                      <a16:creationId xmlns:a16="http://schemas.microsoft.com/office/drawing/2014/main" id="{781F4F0A-6BD1-4BD7-99D2-CF3596A98FB7}"/>
                    </a:ext>
                  </a:extLst>
                </p:cNvPr>
                <p:cNvPicPr/>
                <p:nvPr/>
              </p:nvPicPr>
              <p:blipFill>
                <a:blip r:embed="rId149"/>
                <a:stretch>
                  <a:fillRect/>
                </a:stretch>
              </p:blipFill>
              <p:spPr>
                <a:xfrm>
                  <a:off x="6571710" y="2176770"/>
                  <a:ext cx="11160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27671" name="墨迹 27670">
                  <a:extLst>
                    <a:ext uri="{FF2B5EF4-FFF2-40B4-BE49-F238E27FC236}">
                      <a16:creationId xmlns:a16="http://schemas.microsoft.com/office/drawing/2014/main" id="{C85BC674-8EFF-4CC1-9AF2-1E8A774ECECE}"/>
                    </a:ext>
                  </a:extLst>
                </p14:cNvPr>
                <p14:cNvContentPartPr/>
                <p14:nvPr/>
              </p14:nvContentPartPr>
              <p14:xfrm>
                <a:off x="6422670" y="2208090"/>
                <a:ext cx="123840" cy="211320"/>
              </p14:xfrm>
            </p:contentPart>
          </mc:Choice>
          <mc:Fallback>
            <p:pic>
              <p:nvPicPr>
                <p:cNvPr id="27671" name="墨迹 27670">
                  <a:extLst>
                    <a:ext uri="{FF2B5EF4-FFF2-40B4-BE49-F238E27FC236}">
                      <a16:creationId xmlns:a16="http://schemas.microsoft.com/office/drawing/2014/main" id="{C85BC674-8EFF-4CC1-9AF2-1E8A774ECECE}"/>
                    </a:ext>
                  </a:extLst>
                </p:cNvPr>
                <p:cNvPicPr/>
                <p:nvPr/>
              </p:nvPicPr>
              <p:blipFill>
                <a:blip r:embed="rId151"/>
                <a:stretch>
                  <a:fillRect/>
                </a:stretch>
              </p:blipFill>
              <p:spPr>
                <a:xfrm>
                  <a:off x="6405030" y="2190090"/>
                  <a:ext cx="15948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27672" name="墨迹 27671">
                  <a:extLst>
                    <a:ext uri="{FF2B5EF4-FFF2-40B4-BE49-F238E27FC236}">
                      <a16:creationId xmlns:a16="http://schemas.microsoft.com/office/drawing/2014/main" id="{5F877F9B-B7F5-46EC-8C4F-36E1232D0665}"/>
                    </a:ext>
                  </a:extLst>
                </p14:cNvPr>
                <p14:cNvContentPartPr/>
                <p14:nvPr/>
              </p14:nvContentPartPr>
              <p14:xfrm>
                <a:off x="6472350" y="2298090"/>
                <a:ext cx="342000" cy="172080"/>
              </p14:xfrm>
            </p:contentPart>
          </mc:Choice>
          <mc:Fallback>
            <p:pic>
              <p:nvPicPr>
                <p:cNvPr id="27672" name="墨迹 27671">
                  <a:extLst>
                    <a:ext uri="{FF2B5EF4-FFF2-40B4-BE49-F238E27FC236}">
                      <a16:creationId xmlns:a16="http://schemas.microsoft.com/office/drawing/2014/main" id="{5F877F9B-B7F5-46EC-8C4F-36E1232D0665}"/>
                    </a:ext>
                  </a:extLst>
                </p:cNvPr>
                <p:cNvPicPr/>
                <p:nvPr/>
              </p:nvPicPr>
              <p:blipFill>
                <a:blip r:embed="rId153"/>
                <a:stretch>
                  <a:fillRect/>
                </a:stretch>
              </p:blipFill>
              <p:spPr>
                <a:xfrm>
                  <a:off x="6454710" y="2280450"/>
                  <a:ext cx="37764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27673" name="墨迹 27672">
                  <a:extLst>
                    <a:ext uri="{FF2B5EF4-FFF2-40B4-BE49-F238E27FC236}">
                      <a16:creationId xmlns:a16="http://schemas.microsoft.com/office/drawing/2014/main" id="{D116CD08-FBD7-4728-94BD-806C284F9245}"/>
                    </a:ext>
                  </a:extLst>
                </p14:cNvPr>
                <p14:cNvContentPartPr/>
                <p14:nvPr/>
              </p14:nvContentPartPr>
              <p14:xfrm>
                <a:off x="6680430" y="2053650"/>
                <a:ext cx="123480" cy="217080"/>
              </p14:xfrm>
            </p:contentPart>
          </mc:Choice>
          <mc:Fallback>
            <p:pic>
              <p:nvPicPr>
                <p:cNvPr id="27673" name="墨迹 27672">
                  <a:extLst>
                    <a:ext uri="{FF2B5EF4-FFF2-40B4-BE49-F238E27FC236}">
                      <a16:creationId xmlns:a16="http://schemas.microsoft.com/office/drawing/2014/main" id="{D116CD08-FBD7-4728-94BD-806C284F9245}"/>
                    </a:ext>
                  </a:extLst>
                </p:cNvPr>
                <p:cNvPicPr/>
                <p:nvPr/>
              </p:nvPicPr>
              <p:blipFill>
                <a:blip r:embed="rId155"/>
                <a:stretch>
                  <a:fillRect/>
                </a:stretch>
              </p:blipFill>
              <p:spPr>
                <a:xfrm>
                  <a:off x="6662790" y="2036010"/>
                  <a:ext cx="159120" cy="25272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27674" name="墨迹 27673">
                  <a:extLst>
                    <a:ext uri="{FF2B5EF4-FFF2-40B4-BE49-F238E27FC236}">
                      <a16:creationId xmlns:a16="http://schemas.microsoft.com/office/drawing/2014/main" id="{B5AA3D3B-9DD5-46E7-96B9-D4E393F59E6E}"/>
                    </a:ext>
                  </a:extLst>
                </p14:cNvPr>
                <p14:cNvContentPartPr/>
                <p14:nvPr/>
              </p14:nvContentPartPr>
              <p14:xfrm>
                <a:off x="6676470" y="2269290"/>
                <a:ext cx="101520" cy="80640"/>
              </p14:xfrm>
            </p:contentPart>
          </mc:Choice>
          <mc:Fallback>
            <p:pic>
              <p:nvPicPr>
                <p:cNvPr id="27674" name="墨迹 27673">
                  <a:extLst>
                    <a:ext uri="{FF2B5EF4-FFF2-40B4-BE49-F238E27FC236}">
                      <a16:creationId xmlns:a16="http://schemas.microsoft.com/office/drawing/2014/main" id="{B5AA3D3B-9DD5-46E7-96B9-D4E393F59E6E}"/>
                    </a:ext>
                  </a:extLst>
                </p:cNvPr>
                <p:cNvPicPr/>
                <p:nvPr/>
              </p:nvPicPr>
              <p:blipFill>
                <a:blip r:embed="rId157"/>
                <a:stretch>
                  <a:fillRect/>
                </a:stretch>
              </p:blipFill>
              <p:spPr>
                <a:xfrm>
                  <a:off x="6658470" y="2251290"/>
                  <a:ext cx="13716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27675" name="墨迹 27674">
                  <a:extLst>
                    <a:ext uri="{FF2B5EF4-FFF2-40B4-BE49-F238E27FC236}">
                      <a16:creationId xmlns:a16="http://schemas.microsoft.com/office/drawing/2014/main" id="{A78E385A-1046-4680-B7EF-7649AC0D8065}"/>
                    </a:ext>
                  </a:extLst>
                </p14:cNvPr>
                <p14:cNvContentPartPr/>
                <p14:nvPr/>
              </p14:nvContentPartPr>
              <p14:xfrm>
                <a:off x="6923430" y="2102610"/>
                <a:ext cx="196560" cy="27720"/>
              </p14:xfrm>
            </p:contentPart>
          </mc:Choice>
          <mc:Fallback>
            <p:pic>
              <p:nvPicPr>
                <p:cNvPr id="27675" name="墨迹 27674">
                  <a:extLst>
                    <a:ext uri="{FF2B5EF4-FFF2-40B4-BE49-F238E27FC236}">
                      <a16:creationId xmlns:a16="http://schemas.microsoft.com/office/drawing/2014/main" id="{A78E385A-1046-4680-B7EF-7649AC0D8065}"/>
                    </a:ext>
                  </a:extLst>
                </p:cNvPr>
                <p:cNvPicPr/>
                <p:nvPr/>
              </p:nvPicPr>
              <p:blipFill>
                <a:blip r:embed="rId159"/>
                <a:stretch>
                  <a:fillRect/>
                </a:stretch>
              </p:blipFill>
              <p:spPr>
                <a:xfrm>
                  <a:off x="6905790" y="2084610"/>
                  <a:ext cx="23220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27676" name="墨迹 27675">
                  <a:extLst>
                    <a:ext uri="{FF2B5EF4-FFF2-40B4-BE49-F238E27FC236}">
                      <a16:creationId xmlns:a16="http://schemas.microsoft.com/office/drawing/2014/main" id="{A9760E76-F7C0-4748-A51D-D3CC6F19136C}"/>
                    </a:ext>
                  </a:extLst>
                </p14:cNvPr>
                <p14:cNvContentPartPr/>
                <p14:nvPr/>
              </p14:nvContentPartPr>
              <p14:xfrm>
                <a:off x="7028910" y="1983810"/>
                <a:ext cx="56520" cy="180000"/>
              </p14:xfrm>
            </p:contentPart>
          </mc:Choice>
          <mc:Fallback>
            <p:pic>
              <p:nvPicPr>
                <p:cNvPr id="27676" name="墨迹 27675">
                  <a:extLst>
                    <a:ext uri="{FF2B5EF4-FFF2-40B4-BE49-F238E27FC236}">
                      <a16:creationId xmlns:a16="http://schemas.microsoft.com/office/drawing/2014/main" id="{A9760E76-F7C0-4748-A51D-D3CC6F19136C}"/>
                    </a:ext>
                  </a:extLst>
                </p:cNvPr>
                <p:cNvPicPr/>
                <p:nvPr/>
              </p:nvPicPr>
              <p:blipFill>
                <a:blip r:embed="rId161"/>
                <a:stretch>
                  <a:fillRect/>
                </a:stretch>
              </p:blipFill>
              <p:spPr>
                <a:xfrm>
                  <a:off x="7010910" y="1965810"/>
                  <a:ext cx="9216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27677" name="墨迹 27676">
                  <a:extLst>
                    <a:ext uri="{FF2B5EF4-FFF2-40B4-BE49-F238E27FC236}">
                      <a16:creationId xmlns:a16="http://schemas.microsoft.com/office/drawing/2014/main" id="{83E0C164-43E0-4A4B-99EB-CB3ADEB32152}"/>
                    </a:ext>
                  </a:extLst>
                </p14:cNvPr>
                <p14:cNvContentPartPr/>
                <p14:nvPr/>
              </p14:nvContentPartPr>
              <p14:xfrm>
                <a:off x="6991110" y="2164530"/>
                <a:ext cx="74160" cy="6120"/>
              </p14:xfrm>
            </p:contentPart>
          </mc:Choice>
          <mc:Fallback>
            <p:pic>
              <p:nvPicPr>
                <p:cNvPr id="27677" name="墨迹 27676">
                  <a:extLst>
                    <a:ext uri="{FF2B5EF4-FFF2-40B4-BE49-F238E27FC236}">
                      <a16:creationId xmlns:a16="http://schemas.microsoft.com/office/drawing/2014/main" id="{83E0C164-43E0-4A4B-99EB-CB3ADEB32152}"/>
                    </a:ext>
                  </a:extLst>
                </p:cNvPr>
                <p:cNvPicPr/>
                <p:nvPr/>
              </p:nvPicPr>
              <p:blipFill>
                <a:blip r:embed="rId163"/>
                <a:stretch>
                  <a:fillRect/>
                </a:stretch>
              </p:blipFill>
              <p:spPr>
                <a:xfrm>
                  <a:off x="6973110" y="2146890"/>
                  <a:ext cx="10980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27678" name="墨迹 27677">
                  <a:extLst>
                    <a:ext uri="{FF2B5EF4-FFF2-40B4-BE49-F238E27FC236}">
                      <a16:creationId xmlns:a16="http://schemas.microsoft.com/office/drawing/2014/main" id="{CE5A4E7F-CE01-40E7-9439-4F337D69F665}"/>
                    </a:ext>
                  </a:extLst>
                </p14:cNvPr>
                <p14:cNvContentPartPr/>
                <p14:nvPr/>
              </p14:nvContentPartPr>
              <p14:xfrm>
                <a:off x="6929910" y="2194410"/>
                <a:ext cx="227520" cy="81000"/>
              </p14:xfrm>
            </p:contentPart>
          </mc:Choice>
          <mc:Fallback>
            <p:pic>
              <p:nvPicPr>
                <p:cNvPr id="27678" name="墨迹 27677">
                  <a:extLst>
                    <a:ext uri="{FF2B5EF4-FFF2-40B4-BE49-F238E27FC236}">
                      <a16:creationId xmlns:a16="http://schemas.microsoft.com/office/drawing/2014/main" id="{CE5A4E7F-CE01-40E7-9439-4F337D69F665}"/>
                    </a:ext>
                  </a:extLst>
                </p:cNvPr>
                <p:cNvPicPr/>
                <p:nvPr/>
              </p:nvPicPr>
              <p:blipFill>
                <a:blip r:embed="rId165"/>
                <a:stretch>
                  <a:fillRect/>
                </a:stretch>
              </p:blipFill>
              <p:spPr>
                <a:xfrm>
                  <a:off x="6912270" y="2176770"/>
                  <a:ext cx="26316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27679" name="墨迹 27678">
                  <a:extLst>
                    <a:ext uri="{FF2B5EF4-FFF2-40B4-BE49-F238E27FC236}">
                      <a16:creationId xmlns:a16="http://schemas.microsoft.com/office/drawing/2014/main" id="{136A10F2-D61B-444E-88B9-8A8E4EDEA8DF}"/>
                    </a:ext>
                  </a:extLst>
                </p14:cNvPr>
                <p14:cNvContentPartPr/>
                <p14:nvPr/>
              </p14:nvContentPartPr>
              <p14:xfrm>
                <a:off x="6977070" y="2227530"/>
                <a:ext cx="150120" cy="99000"/>
              </p14:xfrm>
            </p:contentPart>
          </mc:Choice>
          <mc:Fallback>
            <p:pic>
              <p:nvPicPr>
                <p:cNvPr id="27679" name="墨迹 27678">
                  <a:extLst>
                    <a:ext uri="{FF2B5EF4-FFF2-40B4-BE49-F238E27FC236}">
                      <a16:creationId xmlns:a16="http://schemas.microsoft.com/office/drawing/2014/main" id="{136A10F2-D61B-444E-88B9-8A8E4EDEA8DF}"/>
                    </a:ext>
                  </a:extLst>
                </p:cNvPr>
                <p:cNvPicPr/>
                <p:nvPr/>
              </p:nvPicPr>
              <p:blipFill>
                <a:blip r:embed="rId167"/>
                <a:stretch>
                  <a:fillRect/>
                </a:stretch>
              </p:blipFill>
              <p:spPr>
                <a:xfrm>
                  <a:off x="6959070" y="2209530"/>
                  <a:ext cx="18576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27680" name="墨迹 27679">
                  <a:extLst>
                    <a:ext uri="{FF2B5EF4-FFF2-40B4-BE49-F238E27FC236}">
                      <a16:creationId xmlns:a16="http://schemas.microsoft.com/office/drawing/2014/main" id="{3AD763BC-C523-4974-863D-3CCDF0643A1A}"/>
                    </a:ext>
                  </a:extLst>
                </p14:cNvPr>
                <p14:cNvContentPartPr/>
                <p14:nvPr/>
              </p14:nvContentPartPr>
              <p14:xfrm>
                <a:off x="6930630" y="2242650"/>
                <a:ext cx="58680" cy="250920"/>
              </p14:xfrm>
            </p:contentPart>
          </mc:Choice>
          <mc:Fallback>
            <p:pic>
              <p:nvPicPr>
                <p:cNvPr id="27680" name="墨迹 27679">
                  <a:extLst>
                    <a:ext uri="{FF2B5EF4-FFF2-40B4-BE49-F238E27FC236}">
                      <a16:creationId xmlns:a16="http://schemas.microsoft.com/office/drawing/2014/main" id="{3AD763BC-C523-4974-863D-3CCDF0643A1A}"/>
                    </a:ext>
                  </a:extLst>
                </p:cNvPr>
                <p:cNvPicPr/>
                <p:nvPr/>
              </p:nvPicPr>
              <p:blipFill>
                <a:blip r:embed="rId169"/>
                <a:stretch>
                  <a:fillRect/>
                </a:stretch>
              </p:blipFill>
              <p:spPr>
                <a:xfrm>
                  <a:off x="6912990" y="2225010"/>
                  <a:ext cx="94320" cy="28656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27682" name="墨迹 27681">
                  <a:extLst>
                    <a:ext uri="{FF2B5EF4-FFF2-40B4-BE49-F238E27FC236}">
                      <a16:creationId xmlns:a16="http://schemas.microsoft.com/office/drawing/2014/main" id="{2DB89E86-D3F4-4B22-93E6-81A9C86F343A}"/>
                    </a:ext>
                  </a:extLst>
                </p14:cNvPr>
                <p14:cNvContentPartPr/>
                <p14:nvPr/>
              </p14:nvContentPartPr>
              <p14:xfrm>
                <a:off x="6885270" y="2588970"/>
                <a:ext cx="207000" cy="146520"/>
              </p14:xfrm>
            </p:contentPart>
          </mc:Choice>
          <mc:Fallback>
            <p:pic>
              <p:nvPicPr>
                <p:cNvPr id="27682" name="墨迹 27681">
                  <a:extLst>
                    <a:ext uri="{FF2B5EF4-FFF2-40B4-BE49-F238E27FC236}">
                      <a16:creationId xmlns:a16="http://schemas.microsoft.com/office/drawing/2014/main" id="{2DB89E86-D3F4-4B22-93E6-81A9C86F343A}"/>
                    </a:ext>
                  </a:extLst>
                </p:cNvPr>
                <p:cNvPicPr/>
                <p:nvPr/>
              </p:nvPicPr>
              <p:blipFill>
                <a:blip r:embed="rId171"/>
                <a:stretch>
                  <a:fillRect/>
                </a:stretch>
              </p:blipFill>
              <p:spPr>
                <a:xfrm>
                  <a:off x="6867270" y="2571330"/>
                  <a:ext cx="24264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27683" name="墨迹 27682">
                  <a:extLst>
                    <a:ext uri="{FF2B5EF4-FFF2-40B4-BE49-F238E27FC236}">
                      <a16:creationId xmlns:a16="http://schemas.microsoft.com/office/drawing/2014/main" id="{8487B942-E421-456F-87FF-519C5A249D28}"/>
                    </a:ext>
                  </a:extLst>
                </p14:cNvPr>
                <p14:cNvContentPartPr/>
                <p14:nvPr/>
              </p14:nvContentPartPr>
              <p14:xfrm>
                <a:off x="6830550" y="2749170"/>
                <a:ext cx="308520" cy="168120"/>
              </p14:xfrm>
            </p:contentPart>
          </mc:Choice>
          <mc:Fallback>
            <p:pic>
              <p:nvPicPr>
                <p:cNvPr id="27683" name="墨迹 27682">
                  <a:extLst>
                    <a:ext uri="{FF2B5EF4-FFF2-40B4-BE49-F238E27FC236}">
                      <a16:creationId xmlns:a16="http://schemas.microsoft.com/office/drawing/2014/main" id="{8487B942-E421-456F-87FF-519C5A249D28}"/>
                    </a:ext>
                  </a:extLst>
                </p:cNvPr>
                <p:cNvPicPr/>
                <p:nvPr/>
              </p:nvPicPr>
              <p:blipFill>
                <a:blip r:embed="rId173"/>
                <a:stretch>
                  <a:fillRect/>
                </a:stretch>
              </p:blipFill>
              <p:spPr>
                <a:xfrm>
                  <a:off x="6812910" y="2731530"/>
                  <a:ext cx="34416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27684" name="墨迹 27683">
                  <a:extLst>
                    <a:ext uri="{FF2B5EF4-FFF2-40B4-BE49-F238E27FC236}">
                      <a16:creationId xmlns:a16="http://schemas.microsoft.com/office/drawing/2014/main" id="{5F0E04D7-7E55-4120-AE3A-82CC75D3B146}"/>
                    </a:ext>
                  </a:extLst>
                </p14:cNvPr>
                <p14:cNvContentPartPr/>
                <p14:nvPr/>
              </p14:nvContentPartPr>
              <p14:xfrm>
                <a:off x="6918750" y="2505810"/>
                <a:ext cx="36000" cy="473760"/>
              </p14:xfrm>
            </p:contentPart>
          </mc:Choice>
          <mc:Fallback>
            <p:pic>
              <p:nvPicPr>
                <p:cNvPr id="27684" name="墨迹 27683">
                  <a:extLst>
                    <a:ext uri="{FF2B5EF4-FFF2-40B4-BE49-F238E27FC236}">
                      <a16:creationId xmlns:a16="http://schemas.microsoft.com/office/drawing/2014/main" id="{5F0E04D7-7E55-4120-AE3A-82CC75D3B146}"/>
                    </a:ext>
                  </a:extLst>
                </p:cNvPr>
                <p:cNvPicPr/>
                <p:nvPr/>
              </p:nvPicPr>
              <p:blipFill>
                <a:blip r:embed="rId175"/>
                <a:stretch>
                  <a:fillRect/>
                </a:stretch>
              </p:blipFill>
              <p:spPr>
                <a:xfrm>
                  <a:off x="6901110" y="2487810"/>
                  <a:ext cx="71640" cy="50940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27685" name="墨迹 27684">
                  <a:extLst>
                    <a:ext uri="{FF2B5EF4-FFF2-40B4-BE49-F238E27FC236}">
                      <a16:creationId xmlns:a16="http://schemas.microsoft.com/office/drawing/2014/main" id="{41F288AF-466E-4670-AF55-58AB2C53FEAF}"/>
                    </a:ext>
                  </a:extLst>
                </p14:cNvPr>
                <p14:cNvContentPartPr/>
                <p14:nvPr/>
              </p14:nvContentPartPr>
              <p14:xfrm>
                <a:off x="7026750" y="2521290"/>
                <a:ext cx="42120" cy="469440"/>
              </p14:xfrm>
            </p:contentPart>
          </mc:Choice>
          <mc:Fallback>
            <p:pic>
              <p:nvPicPr>
                <p:cNvPr id="27685" name="墨迹 27684">
                  <a:extLst>
                    <a:ext uri="{FF2B5EF4-FFF2-40B4-BE49-F238E27FC236}">
                      <a16:creationId xmlns:a16="http://schemas.microsoft.com/office/drawing/2014/main" id="{41F288AF-466E-4670-AF55-58AB2C53FEAF}"/>
                    </a:ext>
                  </a:extLst>
                </p:cNvPr>
                <p:cNvPicPr/>
                <p:nvPr/>
              </p:nvPicPr>
              <p:blipFill>
                <a:blip r:embed="rId177"/>
                <a:stretch>
                  <a:fillRect/>
                </a:stretch>
              </p:blipFill>
              <p:spPr>
                <a:xfrm>
                  <a:off x="7009110" y="2503290"/>
                  <a:ext cx="77760" cy="50508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27686" name="墨迹 27685">
                  <a:extLst>
                    <a:ext uri="{FF2B5EF4-FFF2-40B4-BE49-F238E27FC236}">
                      <a16:creationId xmlns:a16="http://schemas.microsoft.com/office/drawing/2014/main" id="{3151E76B-AAE9-4C15-B5B2-BD557E7B1FE1}"/>
                    </a:ext>
                  </a:extLst>
                </p14:cNvPr>
                <p14:cNvContentPartPr/>
                <p14:nvPr/>
              </p14:nvContentPartPr>
              <p14:xfrm>
                <a:off x="7188390" y="2593650"/>
                <a:ext cx="82800" cy="331200"/>
              </p14:xfrm>
            </p:contentPart>
          </mc:Choice>
          <mc:Fallback>
            <p:pic>
              <p:nvPicPr>
                <p:cNvPr id="27686" name="墨迹 27685">
                  <a:extLst>
                    <a:ext uri="{FF2B5EF4-FFF2-40B4-BE49-F238E27FC236}">
                      <a16:creationId xmlns:a16="http://schemas.microsoft.com/office/drawing/2014/main" id="{3151E76B-AAE9-4C15-B5B2-BD557E7B1FE1}"/>
                    </a:ext>
                  </a:extLst>
                </p:cNvPr>
                <p:cNvPicPr/>
                <p:nvPr/>
              </p:nvPicPr>
              <p:blipFill>
                <a:blip r:embed="rId179"/>
                <a:stretch>
                  <a:fillRect/>
                </a:stretch>
              </p:blipFill>
              <p:spPr>
                <a:xfrm>
                  <a:off x="7170390" y="2576010"/>
                  <a:ext cx="118440" cy="36684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27687" name="墨迹 27686">
                  <a:extLst>
                    <a:ext uri="{FF2B5EF4-FFF2-40B4-BE49-F238E27FC236}">
                      <a16:creationId xmlns:a16="http://schemas.microsoft.com/office/drawing/2014/main" id="{5266511E-8547-4946-BC7D-D38574259CF1}"/>
                    </a:ext>
                  </a:extLst>
                </p14:cNvPr>
                <p14:cNvContentPartPr/>
                <p14:nvPr/>
              </p14:nvContentPartPr>
              <p14:xfrm>
                <a:off x="7222230" y="2696610"/>
                <a:ext cx="125280" cy="82440"/>
              </p14:xfrm>
            </p:contentPart>
          </mc:Choice>
          <mc:Fallback>
            <p:pic>
              <p:nvPicPr>
                <p:cNvPr id="27687" name="墨迹 27686">
                  <a:extLst>
                    <a:ext uri="{FF2B5EF4-FFF2-40B4-BE49-F238E27FC236}">
                      <a16:creationId xmlns:a16="http://schemas.microsoft.com/office/drawing/2014/main" id="{5266511E-8547-4946-BC7D-D38574259CF1}"/>
                    </a:ext>
                  </a:extLst>
                </p:cNvPr>
                <p:cNvPicPr/>
                <p:nvPr/>
              </p:nvPicPr>
              <p:blipFill>
                <a:blip r:embed="rId181"/>
                <a:stretch>
                  <a:fillRect/>
                </a:stretch>
              </p:blipFill>
              <p:spPr>
                <a:xfrm>
                  <a:off x="7204230" y="2678970"/>
                  <a:ext cx="16092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27688" name="墨迹 27687">
                  <a:extLst>
                    <a:ext uri="{FF2B5EF4-FFF2-40B4-BE49-F238E27FC236}">
                      <a16:creationId xmlns:a16="http://schemas.microsoft.com/office/drawing/2014/main" id="{551A33F5-6B78-4245-B6F2-A4593B5ADE73}"/>
                    </a:ext>
                  </a:extLst>
                </p14:cNvPr>
                <p14:cNvContentPartPr/>
                <p14:nvPr/>
              </p14:nvContentPartPr>
              <p14:xfrm>
                <a:off x="7259670" y="2641890"/>
                <a:ext cx="126720" cy="344880"/>
              </p14:xfrm>
            </p:contentPart>
          </mc:Choice>
          <mc:Fallback>
            <p:pic>
              <p:nvPicPr>
                <p:cNvPr id="27688" name="墨迹 27687">
                  <a:extLst>
                    <a:ext uri="{FF2B5EF4-FFF2-40B4-BE49-F238E27FC236}">
                      <a16:creationId xmlns:a16="http://schemas.microsoft.com/office/drawing/2014/main" id="{551A33F5-6B78-4245-B6F2-A4593B5ADE73}"/>
                    </a:ext>
                  </a:extLst>
                </p:cNvPr>
                <p:cNvPicPr/>
                <p:nvPr/>
              </p:nvPicPr>
              <p:blipFill>
                <a:blip r:embed="rId183"/>
                <a:stretch>
                  <a:fillRect/>
                </a:stretch>
              </p:blipFill>
              <p:spPr>
                <a:xfrm>
                  <a:off x="7241670" y="2623890"/>
                  <a:ext cx="162360" cy="38052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27689" name="墨迹 27688">
                  <a:extLst>
                    <a:ext uri="{FF2B5EF4-FFF2-40B4-BE49-F238E27FC236}">
                      <a16:creationId xmlns:a16="http://schemas.microsoft.com/office/drawing/2014/main" id="{2DC8D46D-F3B3-40CE-89CA-520C76F5B1ED}"/>
                    </a:ext>
                  </a:extLst>
                </p14:cNvPr>
                <p14:cNvContentPartPr/>
                <p14:nvPr/>
              </p14:nvContentPartPr>
              <p14:xfrm>
                <a:off x="7505190" y="2561970"/>
                <a:ext cx="165960" cy="58320"/>
              </p14:xfrm>
            </p:contentPart>
          </mc:Choice>
          <mc:Fallback>
            <p:pic>
              <p:nvPicPr>
                <p:cNvPr id="27689" name="墨迹 27688">
                  <a:extLst>
                    <a:ext uri="{FF2B5EF4-FFF2-40B4-BE49-F238E27FC236}">
                      <a16:creationId xmlns:a16="http://schemas.microsoft.com/office/drawing/2014/main" id="{2DC8D46D-F3B3-40CE-89CA-520C76F5B1ED}"/>
                    </a:ext>
                  </a:extLst>
                </p:cNvPr>
                <p:cNvPicPr/>
                <p:nvPr/>
              </p:nvPicPr>
              <p:blipFill>
                <a:blip r:embed="rId185"/>
                <a:stretch>
                  <a:fillRect/>
                </a:stretch>
              </p:blipFill>
              <p:spPr>
                <a:xfrm>
                  <a:off x="7487550" y="2543970"/>
                  <a:ext cx="20160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27690" name="墨迹 27689">
                  <a:extLst>
                    <a:ext uri="{FF2B5EF4-FFF2-40B4-BE49-F238E27FC236}">
                      <a16:creationId xmlns:a16="http://schemas.microsoft.com/office/drawing/2014/main" id="{9649A769-850A-4E0E-8408-FCA8FF336B16}"/>
                    </a:ext>
                  </a:extLst>
                </p14:cNvPr>
                <p14:cNvContentPartPr/>
                <p14:nvPr/>
              </p14:nvContentPartPr>
              <p14:xfrm>
                <a:off x="7476030" y="2619210"/>
                <a:ext cx="229320" cy="374760"/>
              </p14:xfrm>
            </p:contentPart>
          </mc:Choice>
          <mc:Fallback>
            <p:pic>
              <p:nvPicPr>
                <p:cNvPr id="27690" name="墨迹 27689">
                  <a:extLst>
                    <a:ext uri="{FF2B5EF4-FFF2-40B4-BE49-F238E27FC236}">
                      <a16:creationId xmlns:a16="http://schemas.microsoft.com/office/drawing/2014/main" id="{9649A769-850A-4E0E-8408-FCA8FF336B16}"/>
                    </a:ext>
                  </a:extLst>
                </p:cNvPr>
                <p:cNvPicPr/>
                <p:nvPr/>
              </p:nvPicPr>
              <p:blipFill>
                <a:blip r:embed="rId187"/>
                <a:stretch>
                  <a:fillRect/>
                </a:stretch>
              </p:blipFill>
              <p:spPr>
                <a:xfrm>
                  <a:off x="7458390" y="2601570"/>
                  <a:ext cx="264960" cy="41040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27691" name="墨迹 27690">
                  <a:extLst>
                    <a:ext uri="{FF2B5EF4-FFF2-40B4-BE49-F238E27FC236}">
                      <a16:creationId xmlns:a16="http://schemas.microsoft.com/office/drawing/2014/main" id="{7A8BA6F8-6AC3-4DB6-BD2E-D17AC1367E5E}"/>
                    </a:ext>
                  </a:extLst>
                </p14:cNvPr>
                <p14:cNvContentPartPr/>
                <p14:nvPr/>
              </p14:nvContentPartPr>
              <p14:xfrm>
                <a:off x="7578630" y="2675370"/>
                <a:ext cx="160200" cy="266400"/>
              </p14:xfrm>
            </p:contentPart>
          </mc:Choice>
          <mc:Fallback>
            <p:pic>
              <p:nvPicPr>
                <p:cNvPr id="27691" name="墨迹 27690">
                  <a:extLst>
                    <a:ext uri="{FF2B5EF4-FFF2-40B4-BE49-F238E27FC236}">
                      <a16:creationId xmlns:a16="http://schemas.microsoft.com/office/drawing/2014/main" id="{7A8BA6F8-6AC3-4DB6-BD2E-D17AC1367E5E}"/>
                    </a:ext>
                  </a:extLst>
                </p:cNvPr>
                <p:cNvPicPr/>
                <p:nvPr/>
              </p:nvPicPr>
              <p:blipFill>
                <a:blip r:embed="rId189"/>
                <a:stretch>
                  <a:fillRect/>
                </a:stretch>
              </p:blipFill>
              <p:spPr>
                <a:xfrm>
                  <a:off x="7560630" y="2657730"/>
                  <a:ext cx="195840" cy="30204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27692" name="墨迹 27691">
                  <a:extLst>
                    <a:ext uri="{FF2B5EF4-FFF2-40B4-BE49-F238E27FC236}">
                      <a16:creationId xmlns:a16="http://schemas.microsoft.com/office/drawing/2014/main" id="{F6C59ADF-1414-4839-9FF1-E24095678618}"/>
                    </a:ext>
                  </a:extLst>
                </p14:cNvPr>
                <p14:cNvContentPartPr/>
                <p14:nvPr/>
              </p14:nvContentPartPr>
              <p14:xfrm>
                <a:off x="7708230" y="2793810"/>
                <a:ext cx="11160" cy="106200"/>
              </p14:xfrm>
            </p:contentPart>
          </mc:Choice>
          <mc:Fallback>
            <p:pic>
              <p:nvPicPr>
                <p:cNvPr id="27692" name="墨迹 27691">
                  <a:extLst>
                    <a:ext uri="{FF2B5EF4-FFF2-40B4-BE49-F238E27FC236}">
                      <a16:creationId xmlns:a16="http://schemas.microsoft.com/office/drawing/2014/main" id="{F6C59ADF-1414-4839-9FF1-E24095678618}"/>
                    </a:ext>
                  </a:extLst>
                </p:cNvPr>
                <p:cNvPicPr/>
                <p:nvPr/>
              </p:nvPicPr>
              <p:blipFill>
                <a:blip r:embed="rId191"/>
                <a:stretch>
                  <a:fillRect/>
                </a:stretch>
              </p:blipFill>
              <p:spPr>
                <a:xfrm>
                  <a:off x="7690230" y="2775810"/>
                  <a:ext cx="4680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27693" name="墨迹 27692">
                  <a:extLst>
                    <a:ext uri="{FF2B5EF4-FFF2-40B4-BE49-F238E27FC236}">
                      <a16:creationId xmlns:a16="http://schemas.microsoft.com/office/drawing/2014/main" id="{F31DC6D6-4D67-448D-82ED-611A168E5FE1}"/>
                    </a:ext>
                  </a:extLst>
                </p14:cNvPr>
                <p14:cNvContentPartPr/>
                <p14:nvPr/>
              </p14:nvContentPartPr>
              <p14:xfrm>
                <a:off x="7809750" y="2565570"/>
                <a:ext cx="158040" cy="69480"/>
              </p14:xfrm>
            </p:contentPart>
          </mc:Choice>
          <mc:Fallback>
            <p:pic>
              <p:nvPicPr>
                <p:cNvPr id="27693" name="墨迹 27692">
                  <a:extLst>
                    <a:ext uri="{FF2B5EF4-FFF2-40B4-BE49-F238E27FC236}">
                      <a16:creationId xmlns:a16="http://schemas.microsoft.com/office/drawing/2014/main" id="{F31DC6D6-4D67-448D-82ED-611A168E5FE1}"/>
                    </a:ext>
                  </a:extLst>
                </p:cNvPr>
                <p:cNvPicPr/>
                <p:nvPr/>
              </p:nvPicPr>
              <p:blipFill>
                <a:blip r:embed="rId193"/>
                <a:stretch>
                  <a:fillRect/>
                </a:stretch>
              </p:blipFill>
              <p:spPr>
                <a:xfrm>
                  <a:off x="7792110" y="2547570"/>
                  <a:ext cx="19368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27694" name="墨迹 27693">
                  <a:extLst>
                    <a:ext uri="{FF2B5EF4-FFF2-40B4-BE49-F238E27FC236}">
                      <a16:creationId xmlns:a16="http://schemas.microsoft.com/office/drawing/2014/main" id="{E9D58017-D994-4C2E-B40C-35139B374C65}"/>
                    </a:ext>
                  </a:extLst>
                </p14:cNvPr>
                <p14:cNvContentPartPr/>
                <p14:nvPr/>
              </p14:nvContentPartPr>
              <p14:xfrm>
                <a:off x="7757190" y="2567730"/>
                <a:ext cx="206640" cy="333000"/>
              </p14:xfrm>
            </p:contentPart>
          </mc:Choice>
          <mc:Fallback>
            <p:pic>
              <p:nvPicPr>
                <p:cNvPr id="27694" name="墨迹 27693">
                  <a:extLst>
                    <a:ext uri="{FF2B5EF4-FFF2-40B4-BE49-F238E27FC236}">
                      <a16:creationId xmlns:a16="http://schemas.microsoft.com/office/drawing/2014/main" id="{E9D58017-D994-4C2E-B40C-35139B374C65}"/>
                    </a:ext>
                  </a:extLst>
                </p:cNvPr>
                <p:cNvPicPr/>
                <p:nvPr/>
              </p:nvPicPr>
              <p:blipFill>
                <a:blip r:embed="rId195"/>
                <a:stretch>
                  <a:fillRect/>
                </a:stretch>
              </p:blipFill>
              <p:spPr>
                <a:xfrm>
                  <a:off x="7739190" y="2550090"/>
                  <a:ext cx="242280" cy="36864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27695" name="墨迹 27694">
                  <a:extLst>
                    <a:ext uri="{FF2B5EF4-FFF2-40B4-BE49-F238E27FC236}">
                      <a16:creationId xmlns:a16="http://schemas.microsoft.com/office/drawing/2014/main" id="{D5969F38-81E1-4D3D-B2A5-23364C87A871}"/>
                    </a:ext>
                  </a:extLst>
                </p14:cNvPr>
                <p14:cNvContentPartPr/>
                <p14:nvPr/>
              </p14:nvContentPartPr>
              <p14:xfrm>
                <a:off x="7850070" y="2734410"/>
                <a:ext cx="155880" cy="171000"/>
              </p14:xfrm>
            </p:contentPart>
          </mc:Choice>
          <mc:Fallback>
            <p:pic>
              <p:nvPicPr>
                <p:cNvPr id="27695" name="墨迹 27694">
                  <a:extLst>
                    <a:ext uri="{FF2B5EF4-FFF2-40B4-BE49-F238E27FC236}">
                      <a16:creationId xmlns:a16="http://schemas.microsoft.com/office/drawing/2014/main" id="{D5969F38-81E1-4D3D-B2A5-23364C87A871}"/>
                    </a:ext>
                  </a:extLst>
                </p:cNvPr>
                <p:cNvPicPr/>
                <p:nvPr/>
              </p:nvPicPr>
              <p:blipFill>
                <a:blip r:embed="rId197"/>
                <a:stretch>
                  <a:fillRect/>
                </a:stretch>
              </p:blipFill>
              <p:spPr>
                <a:xfrm>
                  <a:off x="7832070" y="2716770"/>
                  <a:ext cx="19152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27696" name="墨迹 27695">
                  <a:extLst>
                    <a:ext uri="{FF2B5EF4-FFF2-40B4-BE49-F238E27FC236}">
                      <a16:creationId xmlns:a16="http://schemas.microsoft.com/office/drawing/2014/main" id="{896FDDBD-9CBC-4209-8EE5-0C9F081C1D89}"/>
                    </a:ext>
                  </a:extLst>
                </p14:cNvPr>
                <p14:cNvContentPartPr/>
                <p14:nvPr/>
              </p14:nvContentPartPr>
              <p14:xfrm>
                <a:off x="8140950" y="2430570"/>
                <a:ext cx="24120" cy="47520"/>
              </p14:xfrm>
            </p:contentPart>
          </mc:Choice>
          <mc:Fallback>
            <p:pic>
              <p:nvPicPr>
                <p:cNvPr id="27696" name="墨迹 27695">
                  <a:extLst>
                    <a:ext uri="{FF2B5EF4-FFF2-40B4-BE49-F238E27FC236}">
                      <a16:creationId xmlns:a16="http://schemas.microsoft.com/office/drawing/2014/main" id="{896FDDBD-9CBC-4209-8EE5-0C9F081C1D89}"/>
                    </a:ext>
                  </a:extLst>
                </p:cNvPr>
                <p:cNvPicPr/>
                <p:nvPr/>
              </p:nvPicPr>
              <p:blipFill>
                <a:blip r:embed="rId199"/>
                <a:stretch>
                  <a:fillRect/>
                </a:stretch>
              </p:blipFill>
              <p:spPr>
                <a:xfrm>
                  <a:off x="8122950" y="2412930"/>
                  <a:ext cx="5976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27697" name="墨迹 27696">
                  <a:extLst>
                    <a:ext uri="{FF2B5EF4-FFF2-40B4-BE49-F238E27FC236}">
                      <a16:creationId xmlns:a16="http://schemas.microsoft.com/office/drawing/2014/main" id="{037E179B-4735-4612-AF24-E34F564A0F72}"/>
                    </a:ext>
                  </a:extLst>
                </p14:cNvPr>
                <p14:cNvContentPartPr/>
                <p14:nvPr/>
              </p14:nvContentPartPr>
              <p14:xfrm>
                <a:off x="7951590" y="2507970"/>
                <a:ext cx="247320" cy="246960"/>
              </p14:xfrm>
            </p:contentPart>
          </mc:Choice>
          <mc:Fallback>
            <p:pic>
              <p:nvPicPr>
                <p:cNvPr id="27697" name="墨迹 27696">
                  <a:extLst>
                    <a:ext uri="{FF2B5EF4-FFF2-40B4-BE49-F238E27FC236}">
                      <a16:creationId xmlns:a16="http://schemas.microsoft.com/office/drawing/2014/main" id="{037E179B-4735-4612-AF24-E34F564A0F72}"/>
                    </a:ext>
                  </a:extLst>
                </p:cNvPr>
                <p:cNvPicPr/>
                <p:nvPr/>
              </p:nvPicPr>
              <p:blipFill>
                <a:blip r:embed="rId201"/>
                <a:stretch>
                  <a:fillRect/>
                </a:stretch>
              </p:blipFill>
              <p:spPr>
                <a:xfrm>
                  <a:off x="7933950" y="2490330"/>
                  <a:ext cx="282960" cy="28260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27698" name="墨迹 27697">
                  <a:extLst>
                    <a:ext uri="{FF2B5EF4-FFF2-40B4-BE49-F238E27FC236}">
                      <a16:creationId xmlns:a16="http://schemas.microsoft.com/office/drawing/2014/main" id="{EE068311-F648-45A4-84D6-DE4D1DDCC632}"/>
                    </a:ext>
                  </a:extLst>
                </p14:cNvPr>
                <p14:cNvContentPartPr/>
                <p14:nvPr/>
              </p14:nvContentPartPr>
              <p14:xfrm>
                <a:off x="8120790" y="2637570"/>
                <a:ext cx="39240" cy="105480"/>
              </p14:xfrm>
            </p:contentPart>
          </mc:Choice>
          <mc:Fallback>
            <p:pic>
              <p:nvPicPr>
                <p:cNvPr id="27698" name="墨迹 27697">
                  <a:extLst>
                    <a:ext uri="{FF2B5EF4-FFF2-40B4-BE49-F238E27FC236}">
                      <a16:creationId xmlns:a16="http://schemas.microsoft.com/office/drawing/2014/main" id="{EE068311-F648-45A4-84D6-DE4D1DDCC632}"/>
                    </a:ext>
                  </a:extLst>
                </p:cNvPr>
                <p:cNvPicPr/>
                <p:nvPr/>
              </p:nvPicPr>
              <p:blipFill>
                <a:blip r:embed="rId203"/>
                <a:stretch>
                  <a:fillRect/>
                </a:stretch>
              </p:blipFill>
              <p:spPr>
                <a:xfrm>
                  <a:off x="8102790" y="2619930"/>
                  <a:ext cx="7488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27699" name="墨迹 27698">
                  <a:extLst>
                    <a:ext uri="{FF2B5EF4-FFF2-40B4-BE49-F238E27FC236}">
                      <a16:creationId xmlns:a16="http://schemas.microsoft.com/office/drawing/2014/main" id="{8E5080F3-C0BA-4B44-9EF4-72173F510BC4}"/>
                    </a:ext>
                  </a:extLst>
                </p14:cNvPr>
                <p14:cNvContentPartPr/>
                <p14:nvPr/>
              </p14:nvContentPartPr>
              <p14:xfrm>
                <a:off x="8156070" y="2583210"/>
                <a:ext cx="79920" cy="147240"/>
              </p14:xfrm>
            </p:contentPart>
          </mc:Choice>
          <mc:Fallback>
            <p:pic>
              <p:nvPicPr>
                <p:cNvPr id="27699" name="墨迹 27698">
                  <a:extLst>
                    <a:ext uri="{FF2B5EF4-FFF2-40B4-BE49-F238E27FC236}">
                      <a16:creationId xmlns:a16="http://schemas.microsoft.com/office/drawing/2014/main" id="{8E5080F3-C0BA-4B44-9EF4-72173F510BC4}"/>
                    </a:ext>
                  </a:extLst>
                </p:cNvPr>
                <p:cNvPicPr/>
                <p:nvPr/>
              </p:nvPicPr>
              <p:blipFill>
                <a:blip r:embed="rId205"/>
                <a:stretch>
                  <a:fillRect/>
                </a:stretch>
              </p:blipFill>
              <p:spPr>
                <a:xfrm>
                  <a:off x="8138070" y="2565210"/>
                  <a:ext cx="11556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27700" name="墨迹 27699">
                  <a:extLst>
                    <a:ext uri="{FF2B5EF4-FFF2-40B4-BE49-F238E27FC236}">
                      <a16:creationId xmlns:a16="http://schemas.microsoft.com/office/drawing/2014/main" id="{A4B43E34-6F01-4F88-B74E-7803C10D82B7}"/>
                    </a:ext>
                  </a:extLst>
                </p14:cNvPr>
                <p14:cNvContentPartPr/>
                <p14:nvPr/>
              </p14:nvContentPartPr>
              <p14:xfrm>
                <a:off x="8010270" y="2747010"/>
                <a:ext cx="223560" cy="332640"/>
              </p14:xfrm>
            </p:contentPart>
          </mc:Choice>
          <mc:Fallback>
            <p:pic>
              <p:nvPicPr>
                <p:cNvPr id="27700" name="墨迹 27699">
                  <a:extLst>
                    <a:ext uri="{FF2B5EF4-FFF2-40B4-BE49-F238E27FC236}">
                      <a16:creationId xmlns:a16="http://schemas.microsoft.com/office/drawing/2014/main" id="{A4B43E34-6F01-4F88-B74E-7803C10D82B7}"/>
                    </a:ext>
                  </a:extLst>
                </p:cNvPr>
                <p:cNvPicPr/>
                <p:nvPr/>
              </p:nvPicPr>
              <p:blipFill>
                <a:blip r:embed="rId207"/>
                <a:stretch>
                  <a:fillRect/>
                </a:stretch>
              </p:blipFill>
              <p:spPr>
                <a:xfrm>
                  <a:off x="7992270" y="2729370"/>
                  <a:ext cx="259200" cy="36828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27701" name="墨迹 27700">
                  <a:extLst>
                    <a:ext uri="{FF2B5EF4-FFF2-40B4-BE49-F238E27FC236}">
                      <a16:creationId xmlns:a16="http://schemas.microsoft.com/office/drawing/2014/main" id="{9D6E4807-1FB5-4010-A26F-85AD658857AC}"/>
                    </a:ext>
                  </a:extLst>
                </p14:cNvPr>
                <p14:cNvContentPartPr/>
                <p14:nvPr/>
              </p14:nvContentPartPr>
              <p14:xfrm>
                <a:off x="8289630" y="2523090"/>
                <a:ext cx="145800" cy="137520"/>
              </p14:xfrm>
            </p:contentPart>
          </mc:Choice>
          <mc:Fallback>
            <p:pic>
              <p:nvPicPr>
                <p:cNvPr id="27701" name="墨迹 27700">
                  <a:extLst>
                    <a:ext uri="{FF2B5EF4-FFF2-40B4-BE49-F238E27FC236}">
                      <a16:creationId xmlns:a16="http://schemas.microsoft.com/office/drawing/2014/main" id="{9D6E4807-1FB5-4010-A26F-85AD658857AC}"/>
                    </a:ext>
                  </a:extLst>
                </p:cNvPr>
                <p:cNvPicPr/>
                <p:nvPr/>
              </p:nvPicPr>
              <p:blipFill>
                <a:blip r:embed="rId209"/>
                <a:stretch>
                  <a:fillRect/>
                </a:stretch>
              </p:blipFill>
              <p:spPr>
                <a:xfrm>
                  <a:off x="8271990" y="2505090"/>
                  <a:ext cx="18144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27702" name="墨迹 27701">
                  <a:extLst>
                    <a:ext uri="{FF2B5EF4-FFF2-40B4-BE49-F238E27FC236}">
                      <a16:creationId xmlns:a16="http://schemas.microsoft.com/office/drawing/2014/main" id="{3B9CEC07-BD76-4F10-AED6-D78851A1917C}"/>
                    </a:ext>
                  </a:extLst>
                </p14:cNvPr>
                <p14:cNvContentPartPr/>
                <p14:nvPr/>
              </p14:nvContentPartPr>
              <p14:xfrm>
                <a:off x="8457030" y="2485650"/>
                <a:ext cx="109080" cy="151560"/>
              </p14:xfrm>
            </p:contentPart>
          </mc:Choice>
          <mc:Fallback>
            <p:pic>
              <p:nvPicPr>
                <p:cNvPr id="27702" name="墨迹 27701">
                  <a:extLst>
                    <a:ext uri="{FF2B5EF4-FFF2-40B4-BE49-F238E27FC236}">
                      <a16:creationId xmlns:a16="http://schemas.microsoft.com/office/drawing/2014/main" id="{3B9CEC07-BD76-4F10-AED6-D78851A1917C}"/>
                    </a:ext>
                  </a:extLst>
                </p:cNvPr>
                <p:cNvPicPr/>
                <p:nvPr/>
              </p:nvPicPr>
              <p:blipFill>
                <a:blip r:embed="rId211"/>
                <a:stretch>
                  <a:fillRect/>
                </a:stretch>
              </p:blipFill>
              <p:spPr>
                <a:xfrm>
                  <a:off x="8439390" y="2467650"/>
                  <a:ext cx="14472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27703" name="墨迹 27702">
                  <a:extLst>
                    <a:ext uri="{FF2B5EF4-FFF2-40B4-BE49-F238E27FC236}">
                      <a16:creationId xmlns:a16="http://schemas.microsoft.com/office/drawing/2014/main" id="{3A3028FF-3673-4246-8CE8-A190E787AFF0}"/>
                    </a:ext>
                  </a:extLst>
                </p14:cNvPr>
                <p14:cNvContentPartPr/>
                <p14:nvPr/>
              </p14:nvContentPartPr>
              <p14:xfrm>
                <a:off x="8280270" y="2707410"/>
                <a:ext cx="203400" cy="70200"/>
              </p14:xfrm>
            </p:contentPart>
          </mc:Choice>
          <mc:Fallback>
            <p:pic>
              <p:nvPicPr>
                <p:cNvPr id="27703" name="墨迹 27702">
                  <a:extLst>
                    <a:ext uri="{FF2B5EF4-FFF2-40B4-BE49-F238E27FC236}">
                      <a16:creationId xmlns:a16="http://schemas.microsoft.com/office/drawing/2014/main" id="{3A3028FF-3673-4246-8CE8-A190E787AFF0}"/>
                    </a:ext>
                  </a:extLst>
                </p:cNvPr>
                <p:cNvPicPr/>
                <p:nvPr/>
              </p:nvPicPr>
              <p:blipFill>
                <a:blip r:embed="rId213"/>
                <a:stretch>
                  <a:fillRect/>
                </a:stretch>
              </p:blipFill>
              <p:spPr>
                <a:xfrm>
                  <a:off x="8262630" y="2689410"/>
                  <a:ext cx="23904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27704" name="墨迹 27703">
                  <a:extLst>
                    <a:ext uri="{FF2B5EF4-FFF2-40B4-BE49-F238E27FC236}">
                      <a16:creationId xmlns:a16="http://schemas.microsoft.com/office/drawing/2014/main" id="{B1C831CF-ECE9-45ED-BD26-9B569EE9C2F7}"/>
                    </a:ext>
                  </a:extLst>
                </p14:cNvPr>
                <p14:cNvContentPartPr/>
                <p14:nvPr/>
              </p14:nvContentPartPr>
              <p14:xfrm>
                <a:off x="8316270" y="2694810"/>
                <a:ext cx="137880" cy="225000"/>
              </p14:xfrm>
            </p:contentPart>
          </mc:Choice>
          <mc:Fallback>
            <p:pic>
              <p:nvPicPr>
                <p:cNvPr id="27704" name="墨迹 27703">
                  <a:extLst>
                    <a:ext uri="{FF2B5EF4-FFF2-40B4-BE49-F238E27FC236}">
                      <a16:creationId xmlns:a16="http://schemas.microsoft.com/office/drawing/2014/main" id="{B1C831CF-ECE9-45ED-BD26-9B569EE9C2F7}"/>
                    </a:ext>
                  </a:extLst>
                </p:cNvPr>
                <p:cNvPicPr/>
                <p:nvPr/>
              </p:nvPicPr>
              <p:blipFill>
                <a:blip r:embed="rId215"/>
                <a:stretch>
                  <a:fillRect/>
                </a:stretch>
              </p:blipFill>
              <p:spPr>
                <a:xfrm>
                  <a:off x="8298270" y="2676810"/>
                  <a:ext cx="173520" cy="26064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27705" name="墨迹 27704">
                  <a:extLst>
                    <a:ext uri="{FF2B5EF4-FFF2-40B4-BE49-F238E27FC236}">
                      <a16:creationId xmlns:a16="http://schemas.microsoft.com/office/drawing/2014/main" id="{946ED716-1669-4A35-823D-D5E035BA7D4F}"/>
                    </a:ext>
                  </a:extLst>
                </p14:cNvPr>
                <p14:cNvContentPartPr/>
                <p14:nvPr/>
              </p14:nvContentPartPr>
              <p14:xfrm>
                <a:off x="8387550" y="2656650"/>
                <a:ext cx="178920" cy="244080"/>
              </p14:xfrm>
            </p:contentPart>
          </mc:Choice>
          <mc:Fallback>
            <p:pic>
              <p:nvPicPr>
                <p:cNvPr id="27705" name="墨迹 27704">
                  <a:extLst>
                    <a:ext uri="{FF2B5EF4-FFF2-40B4-BE49-F238E27FC236}">
                      <a16:creationId xmlns:a16="http://schemas.microsoft.com/office/drawing/2014/main" id="{946ED716-1669-4A35-823D-D5E035BA7D4F}"/>
                    </a:ext>
                  </a:extLst>
                </p:cNvPr>
                <p:cNvPicPr/>
                <p:nvPr/>
              </p:nvPicPr>
              <p:blipFill>
                <a:blip r:embed="rId217"/>
                <a:stretch>
                  <a:fillRect/>
                </a:stretch>
              </p:blipFill>
              <p:spPr>
                <a:xfrm>
                  <a:off x="8369550" y="2638650"/>
                  <a:ext cx="214560" cy="27972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27706" name="墨迹 27705">
                  <a:extLst>
                    <a:ext uri="{FF2B5EF4-FFF2-40B4-BE49-F238E27FC236}">
                      <a16:creationId xmlns:a16="http://schemas.microsoft.com/office/drawing/2014/main" id="{C92BF660-DDC7-4C9C-BB49-FC7B7EE449CE}"/>
                    </a:ext>
                  </a:extLst>
                </p14:cNvPr>
                <p14:cNvContentPartPr/>
                <p14:nvPr/>
              </p14:nvContentPartPr>
              <p14:xfrm>
                <a:off x="8247510" y="2896050"/>
                <a:ext cx="402120" cy="105840"/>
              </p14:xfrm>
            </p:contentPart>
          </mc:Choice>
          <mc:Fallback>
            <p:pic>
              <p:nvPicPr>
                <p:cNvPr id="27706" name="墨迹 27705">
                  <a:extLst>
                    <a:ext uri="{FF2B5EF4-FFF2-40B4-BE49-F238E27FC236}">
                      <a16:creationId xmlns:a16="http://schemas.microsoft.com/office/drawing/2014/main" id="{C92BF660-DDC7-4C9C-BB49-FC7B7EE449CE}"/>
                    </a:ext>
                  </a:extLst>
                </p:cNvPr>
                <p:cNvPicPr/>
                <p:nvPr/>
              </p:nvPicPr>
              <p:blipFill>
                <a:blip r:embed="rId219"/>
                <a:stretch>
                  <a:fillRect/>
                </a:stretch>
              </p:blipFill>
              <p:spPr>
                <a:xfrm>
                  <a:off x="8229510" y="2878050"/>
                  <a:ext cx="437760" cy="141480"/>
                </a:xfrm>
                <a:prstGeom prst="rect">
                  <a:avLst/>
                </a:prstGeom>
              </p:spPr>
            </p:pic>
          </mc:Fallback>
        </mc:AlternateContent>
      </p:grpSp>
      <p:grpSp>
        <p:nvGrpSpPr>
          <p:cNvPr id="27744" name="组合 27743">
            <a:extLst>
              <a:ext uri="{FF2B5EF4-FFF2-40B4-BE49-F238E27FC236}">
                <a16:creationId xmlns:a16="http://schemas.microsoft.com/office/drawing/2014/main" id="{0533E2FE-755A-4D9D-83BB-871A1A501EDB}"/>
              </a:ext>
            </a:extLst>
          </p:cNvPr>
          <p:cNvGrpSpPr/>
          <p:nvPr/>
        </p:nvGrpSpPr>
        <p:grpSpPr>
          <a:xfrm>
            <a:off x="7960590" y="3073890"/>
            <a:ext cx="1117440" cy="981720"/>
            <a:chOff x="7960590" y="3073890"/>
            <a:chExt cx="1117440" cy="981720"/>
          </a:xfrm>
        </p:grpSpPr>
        <mc:AlternateContent xmlns:mc="http://schemas.openxmlformats.org/markup-compatibility/2006">
          <mc:Choice xmlns:p14="http://schemas.microsoft.com/office/powerpoint/2010/main" Requires="p14">
            <p:contentPart p14:bwMode="auto" r:id="rId220">
              <p14:nvContentPartPr>
                <p14:cNvPr id="27708" name="墨迹 27707">
                  <a:extLst>
                    <a:ext uri="{FF2B5EF4-FFF2-40B4-BE49-F238E27FC236}">
                      <a16:creationId xmlns:a16="http://schemas.microsoft.com/office/drawing/2014/main" id="{86CB652A-DD5B-44A6-A9D1-7FB60D9D7171}"/>
                    </a:ext>
                  </a:extLst>
                </p14:cNvPr>
                <p14:cNvContentPartPr/>
                <p14:nvPr/>
              </p14:nvContentPartPr>
              <p14:xfrm>
                <a:off x="7965270" y="3152370"/>
                <a:ext cx="132840" cy="59400"/>
              </p14:xfrm>
            </p:contentPart>
          </mc:Choice>
          <mc:Fallback>
            <p:pic>
              <p:nvPicPr>
                <p:cNvPr id="27708" name="墨迹 27707">
                  <a:extLst>
                    <a:ext uri="{FF2B5EF4-FFF2-40B4-BE49-F238E27FC236}">
                      <a16:creationId xmlns:a16="http://schemas.microsoft.com/office/drawing/2014/main" id="{86CB652A-DD5B-44A6-A9D1-7FB60D9D7171}"/>
                    </a:ext>
                  </a:extLst>
                </p:cNvPr>
                <p:cNvPicPr/>
                <p:nvPr/>
              </p:nvPicPr>
              <p:blipFill>
                <a:blip r:embed="rId221"/>
                <a:stretch>
                  <a:fillRect/>
                </a:stretch>
              </p:blipFill>
              <p:spPr>
                <a:xfrm>
                  <a:off x="7947630" y="3134730"/>
                  <a:ext cx="16848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27709" name="墨迹 27708">
                  <a:extLst>
                    <a:ext uri="{FF2B5EF4-FFF2-40B4-BE49-F238E27FC236}">
                      <a16:creationId xmlns:a16="http://schemas.microsoft.com/office/drawing/2014/main" id="{C46EE677-7BD9-4622-A7FB-6E4743E1D72B}"/>
                    </a:ext>
                  </a:extLst>
                </p14:cNvPr>
                <p14:cNvContentPartPr/>
                <p14:nvPr/>
              </p14:nvContentPartPr>
              <p14:xfrm>
                <a:off x="7960590" y="3233370"/>
                <a:ext cx="168120" cy="215280"/>
              </p14:xfrm>
            </p:contentPart>
          </mc:Choice>
          <mc:Fallback>
            <p:pic>
              <p:nvPicPr>
                <p:cNvPr id="27709" name="墨迹 27708">
                  <a:extLst>
                    <a:ext uri="{FF2B5EF4-FFF2-40B4-BE49-F238E27FC236}">
                      <a16:creationId xmlns:a16="http://schemas.microsoft.com/office/drawing/2014/main" id="{C46EE677-7BD9-4622-A7FB-6E4743E1D72B}"/>
                    </a:ext>
                  </a:extLst>
                </p:cNvPr>
                <p:cNvPicPr/>
                <p:nvPr/>
              </p:nvPicPr>
              <p:blipFill>
                <a:blip r:embed="rId223"/>
                <a:stretch>
                  <a:fillRect/>
                </a:stretch>
              </p:blipFill>
              <p:spPr>
                <a:xfrm>
                  <a:off x="7942950" y="3215730"/>
                  <a:ext cx="20376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27710" name="墨迹 27709">
                  <a:extLst>
                    <a:ext uri="{FF2B5EF4-FFF2-40B4-BE49-F238E27FC236}">
                      <a16:creationId xmlns:a16="http://schemas.microsoft.com/office/drawing/2014/main" id="{47F6B8F2-7DAA-4D19-9A2F-A7DBB35EA1DE}"/>
                    </a:ext>
                  </a:extLst>
                </p14:cNvPr>
                <p14:cNvContentPartPr/>
                <p14:nvPr/>
              </p14:nvContentPartPr>
              <p14:xfrm>
                <a:off x="8153190" y="3176130"/>
                <a:ext cx="101880" cy="279720"/>
              </p14:xfrm>
            </p:contentPart>
          </mc:Choice>
          <mc:Fallback>
            <p:pic>
              <p:nvPicPr>
                <p:cNvPr id="27710" name="墨迹 27709">
                  <a:extLst>
                    <a:ext uri="{FF2B5EF4-FFF2-40B4-BE49-F238E27FC236}">
                      <a16:creationId xmlns:a16="http://schemas.microsoft.com/office/drawing/2014/main" id="{47F6B8F2-7DAA-4D19-9A2F-A7DBB35EA1DE}"/>
                    </a:ext>
                  </a:extLst>
                </p:cNvPr>
                <p:cNvPicPr/>
                <p:nvPr/>
              </p:nvPicPr>
              <p:blipFill>
                <a:blip r:embed="rId225"/>
                <a:stretch>
                  <a:fillRect/>
                </a:stretch>
              </p:blipFill>
              <p:spPr>
                <a:xfrm>
                  <a:off x="8135550" y="3158490"/>
                  <a:ext cx="137520" cy="31536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27711" name="墨迹 27710">
                  <a:extLst>
                    <a:ext uri="{FF2B5EF4-FFF2-40B4-BE49-F238E27FC236}">
                      <a16:creationId xmlns:a16="http://schemas.microsoft.com/office/drawing/2014/main" id="{18AF5573-E81B-446A-92BD-A807A4A23E34}"/>
                    </a:ext>
                  </a:extLst>
                </p14:cNvPr>
                <p14:cNvContentPartPr/>
                <p14:nvPr/>
              </p14:nvContentPartPr>
              <p14:xfrm>
                <a:off x="8211870" y="3195930"/>
                <a:ext cx="87840" cy="56880"/>
              </p14:xfrm>
            </p:contentPart>
          </mc:Choice>
          <mc:Fallback>
            <p:pic>
              <p:nvPicPr>
                <p:cNvPr id="27711" name="墨迹 27710">
                  <a:extLst>
                    <a:ext uri="{FF2B5EF4-FFF2-40B4-BE49-F238E27FC236}">
                      <a16:creationId xmlns:a16="http://schemas.microsoft.com/office/drawing/2014/main" id="{18AF5573-E81B-446A-92BD-A807A4A23E34}"/>
                    </a:ext>
                  </a:extLst>
                </p:cNvPr>
                <p:cNvPicPr/>
                <p:nvPr/>
              </p:nvPicPr>
              <p:blipFill>
                <a:blip r:embed="rId227"/>
                <a:stretch>
                  <a:fillRect/>
                </a:stretch>
              </p:blipFill>
              <p:spPr>
                <a:xfrm>
                  <a:off x="8193870" y="3177930"/>
                  <a:ext cx="12348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27712" name="墨迹 27711">
                  <a:extLst>
                    <a:ext uri="{FF2B5EF4-FFF2-40B4-BE49-F238E27FC236}">
                      <a16:creationId xmlns:a16="http://schemas.microsoft.com/office/drawing/2014/main" id="{C2779FFB-1AAE-4A07-90CD-57BC5D433CF2}"/>
                    </a:ext>
                  </a:extLst>
                </p14:cNvPr>
                <p14:cNvContentPartPr/>
                <p14:nvPr/>
              </p14:nvContentPartPr>
              <p14:xfrm>
                <a:off x="8207550" y="3126450"/>
                <a:ext cx="63000" cy="323640"/>
              </p14:xfrm>
            </p:contentPart>
          </mc:Choice>
          <mc:Fallback>
            <p:pic>
              <p:nvPicPr>
                <p:cNvPr id="27712" name="墨迹 27711">
                  <a:extLst>
                    <a:ext uri="{FF2B5EF4-FFF2-40B4-BE49-F238E27FC236}">
                      <a16:creationId xmlns:a16="http://schemas.microsoft.com/office/drawing/2014/main" id="{C2779FFB-1AAE-4A07-90CD-57BC5D433CF2}"/>
                    </a:ext>
                  </a:extLst>
                </p:cNvPr>
                <p:cNvPicPr/>
                <p:nvPr/>
              </p:nvPicPr>
              <p:blipFill>
                <a:blip r:embed="rId229"/>
                <a:stretch>
                  <a:fillRect/>
                </a:stretch>
              </p:blipFill>
              <p:spPr>
                <a:xfrm>
                  <a:off x="8189910" y="3108450"/>
                  <a:ext cx="98640" cy="35928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27713" name="墨迹 27712">
                  <a:extLst>
                    <a:ext uri="{FF2B5EF4-FFF2-40B4-BE49-F238E27FC236}">
                      <a16:creationId xmlns:a16="http://schemas.microsoft.com/office/drawing/2014/main" id="{090A924C-B696-46C6-ABEE-3D4FDB7DE4A5}"/>
                    </a:ext>
                  </a:extLst>
                </p14:cNvPr>
                <p14:cNvContentPartPr/>
                <p14:nvPr/>
              </p14:nvContentPartPr>
              <p14:xfrm>
                <a:off x="8216550" y="3356490"/>
                <a:ext cx="120960" cy="145080"/>
              </p14:xfrm>
            </p:contentPart>
          </mc:Choice>
          <mc:Fallback>
            <p:pic>
              <p:nvPicPr>
                <p:cNvPr id="27713" name="墨迹 27712">
                  <a:extLst>
                    <a:ext uri="{FF2B5EF4-FFF2-40B4-BE49-F238E27FC236}">
                      <a16:creationId xmlns:a16="http://schemas.microsoft.com/office/drawing/2014/main" id="{090A924C-B696-46C6-ABEE-3D4FDB7DE4A5}"/>
                    </a:ext>
                  </a:extLst>
                </p:cNvPr>
                <p:cNvPicPr/>
                <p:nvPr/>
              </p:nvPicPr>
              <p:blipFill>
                <a:blip r:embed="rId231"/>
                <a:stretch>
                  <a:fillRect/>
                </a:stretch>
              </p:blipFill>
              <p:spPr>
                <a:xfrm>
                  <a:off x="8198910" y="3338850"/>
                  <a:ext cx="15660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27714" name="墨迹 27713">
                  <a:extLst>
                    <a:ext uri="{FF2B5EF4-FFF2-40B4-BE49-F238E27FC236}">
                      <a16:creationId xmlns:a16="http://schemas.microsoft.com/office/drawing/2014/main" id="{CC360BE1-211F-48D8-8514-324888F74516}"/>
                    </a:ext>
                  </a:extLst>
                </p14:cNvPr>
                <p14:cNvContentPartPr/>
                <p14:nvPr/>
              </p14:nvContentPartPr>
              <p14:xfrm>
                <a:off x="8379270" y="3198090"/>
                <a:ext cx="67320" cy="17640"/>
              </p14:xfrm>
            </p:contentPart>
          </mc:Choice>
          <mc:Fallback>
            <p:pic>
              <p:nvPicPr>
                <p:cNvPr id="27714" name="墨迹 27713">
                  <a:extLst>
                    <a:ext uri="{FF2B5EF4-FFF2-40B4-BE49-F238E27FC236}">
                      <a16:creationId xmlns:a16="http://schemas.microsoft.com/office/drawing/2014/main" id="{CC360BE1-211F-48D8-8514-324888F74516}"/>
                    </a:ext>
                  </a:extLst>
                </p:cNvPr>
                <p:cNvPicPr/>
                <p:nvPr/>
              </p:nvPicPr>
              <p:blipFill>
                <a:blip r:embed="rId233"/>
                <a:stretch>
                  <a:fillRect/>
                </a:stretch>
              </p:blipFill>
              <p:spPr>
                <a:xfrm>
                  <a:off x="8361270" y="3180090"/>
                  <a:ext cx="10296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27715" name="墨迹 27714">
                  <a:extLst>
                    <a:ext uri="{FF2B5EF4-FFF2-40B4-BE49-F238E27FC236}">
                      <a16:creationId xmlns:a16="http://schemas.microsoft.com/office/drawing/2014/main" id="{CA443035-0BE4-44E3-BD43-9123BB9A4DB5}"/>
                    </a:ext>
                  </a:extLst>
                </p14:cNvPr>
                <p14:cNvContentPartPr/>
                <p14:nvPr/>
              </p14:nvContentPartPr>
              <p14:xfrm>
                <a:off x="8364150" y="3263610"/>
                <a:ext cx="93240" cy="217080"/>
              </p14:xfrm>
            </p:contentPart>
          </mc:Choice>
          <mc:Fallback>
            <p:pic>
              <p:nvPicPr>
                <p:cNvPr id="27715" name="墨迹 27714">
                  <a:extLst>
                    <a:ext uri="{FF2B5EF4-FFF2-40B4-BE49-F238E27FC236}">
                      <a16:creationId xmlns:a16="http://schemas.microsoft.com/office/drawing/2014/main" id="{CA443035-0BE4-44E3-BD43-9123BB9A4DB5}"/>
                    </a:ext>
                  </a:extLst>
                </p:cNvPr>
                <p:cNvPicPr/>
                <p:nvPr/>
              </p:nvPicPr>
              <p:blipFill>
                <a:blip r:embed="rId235"/>
                <a:stretch>
                  <a:fillRect/>
                </a:stretch>
              </p:blipFill>
              <p:spPr>
                <a:xfrm>
                  <a:off x="8346510" y="3245610"/>
                  <a:ext cx="128880" cy="25272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27716" name="墨迹 27715">
                  <a:extLst>
                    <a:ext uri="{FF2B5EF4-FFF2-40B4-BE49-F238E27FC236}">
                      <a16:creationId xmlns:a16="http://schemas.microsoft.com/office/drawing/2014/main" id="{EF5BD992-0523-47AA-AB35-C542FB0D160F}"/>
                    </a:ext>
                  </a:extLst>
                </p14:cNvPr>
                <p14:cNvContentPartPr/>
                <p14:nvPr/>
              </p14:nvContentPartPr>
              <p14:xfrm>
                <a:off x="8496990" y="3073890"/>
                <a:ext cx="125640" cy="133920"/>
              </p14:xfrm>
            </p:contentPart>
          </mc:Choice>
          <mc:Fallback>
            <p:pic>
              <p:nvPicPr>
                <p:cNvPr id="27716" name="墨迹 27715">
                  <a:extLst>
                    <a:ext uri="{FF2B5EF4-FFF2-40B4-BE49-F238E27FC236}">
                      <a16:creationId xmlns:a16="http://schemas.microsoft.com/office/drawing/2014/main" id="{EF5BD992-0523-47AA-AB35-C542FB0D160F}"/>
                    </a:ext>
                  </a:extLst>
                </p:cNvPr>
                <p:cNvPicPr/>
                <p:nvPr/>
              </p:nvPicPr>
              <p:blipFill>
                <a:blip r:embed="rId237"/>
                <a:stretch>
                  <a:fillRect/>
                </a:stretch>
              </p:blipFill>
              <p:spPr>
                <a:xfrm>
                  <a:off x="8478990" y="3056250"/>
                  <a:ext cx="16128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27717" name="墨迹 27716">
                  <a:extLst>
                    <a:ext uri="{FF2B5EF4-FFF2-40B4-BE49-F238E27FC236}">
                      <a16:creationId xmlns:a16="http://schemas.microsoft.com/office/drawing/2014/main" id="{FCA1CADC-6860-457E-938E-7F64032986C9}"/>
                    </a:ext>
                  </a:extLst>
                </p14:cNvPr>
                <p14:cNvContentPartPr/>
                <p14:nvPr/>
              </p14:nvContentPartPr>
              <p14:xfrm>
                <a:off x="8507430" y="3185490"/>
                <a:ext cx="107280" cy="155160"/>
              </p14:xfrm>
            </p:contentPart>
          </mc:Choice>
          <mc:Fallback>
            <p:pic>
              <p:nvPicPr>
                <p:cNvPr id="27717" name="墨迹 27716">
                  <a:extLst>
                    <a:ext uri="{FF2B5EF4-FFF2-40B4-BE49-F238E27FC236}">
                      <a16:creationId xmlns:a16="http://schemas.microsoft.com/office/drawing/2014/main" id="{FCA1CADC-6860-457E-938E-7F64032986C9}"/>
                    </a:ext>
                  </a:extLst>
                </p:cNvPr>
                <p:cNvPicPr/>
                <p:nvPr/>
              </p:nvPicPr>
              <p:blipFill>
                <a:blip r:embed="rId239"/>
                <a:stretch>
                  <a:fillRect/>
                </a:stretch>
              </p:blipFill>
              <p:spPr>
                <a:xfrm>
                  <a:off x="8489790" y="3167850"/>
                  <a:ext cx="14292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27718" name="墨迹 27717">
                  <a:extLst>
                    <a:ext uri="{FF2B5EF4-FFF2-40B4-BE49-F238E27FC236}">
                      <a16:creationId xmlns:a16="http://schemas.microsoft.com/office/drawing/2014/main" id="{CA7A398F-AF3B-45B8-917A-28E502FE5F35}"/>
                    </a:ext>
                  </a:extLst>
                </p14:cNvPr>
                <p14:cNvContentPartPr/>
                <p14:nvPr/>
              </p14:nvContentPartPr>
              <p14:xfrm>
                <a:off x="8500590" y="3247770"/>
                <a:ext cx="177480" cy="100800"/>
              </p14:xfrm>
            </p:contentPart>
          </mc:Choice>
          <mc:Fallback>
            <p:pic>
              <p:nvPicPr>
                <p:cNvPr id="27718" name="墨迹 27717">
                  <a:extLst>
                    <a:ext uri="{FF2B5EF4-FFF2-40B4-BE49-F238E27FC236}">
                      <a16:creationId xmlns:a16="http://schemas.microsoft.com/office/drawing/2014/main" id="{CA7A398F-AF3B-45B8-917A-28E502FE5F35}"/>
                    </a:ext>
                  </a:extLst>
                </p:cNvPr>
                <p:cNvPicPr/>
                <p:nvPr/>
              </p:nvPicPr>
              <p:blipFill>
                <a:blip r:embed="rId241"/>
                <a:stretch>
                  <a:fillRect/>
                </a:stretch>
              </p:blipFill>
              <p:spPr>
                <a:xfrm>
                  <a:off x="8482590" y="3229770"/>
                  <a:ext cx="21312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27719" name="墨迹 27718">
                  <a:extLst>
                    <a:ext uri="{FF2B5EF4-FFF2-40B4-BE49-F238E27FC236}">
                      <a16:creationId xmlns:a16="http://schemas.microsoft.com/office/drawing/2014/main" id="{46E09833-EC3C-409A-A5AF-22385C6E86C2}"/>
                    </a:ext>
                  </a:extLst>
                </p14:cNvPr>
                <p14:cNvContentPartPr/>
                <p14:nvPr/>
              </p14:nvContentPartPr>
              <p14:xfrm>
                <a:off x="8489790" y="3369450"/>
                <a:ext cx="200520" cy="140760"/>
              </p14:xfrm>
            </p:contentPart>
          </mc:Choice>
          <mc:Fallback>
            <p:pic>
              <p:nvPicPr>
                <p:cNvPr id="27719" name="墨迹 27718">
                  <a:extLst>
                    <a:ext uri="{FF2B5EF4-FFF2-40B4-BE49-F238E27FC236}">
                      <a16:creationId xmlns:a16="http://schemas.microsoft.com/office/drawing/2014/main" id="{46E09833-EC3C-409A-A5AF-22385C6E86C2}"/>
                    </a:ext>
                  </a:extLst>
                </p:cNvPr>
                <p:cNvPicPr/>
                <p:nvPr/>
              </p:nvPicPr>
              <p:blipFill>
                <a:blip r:embed="rId243"/>
                <a:stretch>
                  <a:fillRect/>
                </a:stretch>
              </p:blipFill>
              <p:spPr>
                <a:xfrm>
                  <a:off x="8472150" y="3351810"/>
                  <a:ext cx="23616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27720" name="墨迹 27719">
                  <a:extLst>
                    <a:ext uri="{FF2B5EF4-FFF2-40B4-BE49-F238E27FC236}">
                      <a16:creationId xmlns:a16="http://schemas.microsoft.com/office/drawing/2014/main" id="{5931F108-6F30-4A61-8456-423D13874A07}"/>
                    </a:ext>
                  </a:extLst>
                </p14:cNvPr>
                <p14:cNvContentPartPr/>
                <p14:nvPr/>
              </p14:nvContentPartPr>
              <p14:xfrm>
                <a:off x="8546310" y="3359010"/>
                <a:ext cx="118080" cy="126720"/>
              </p14:xfrm>
            </p:contentPart>
          </mc:Choice>
          <mc:Fallback>
            <p:pic>
              <p:nvPicPr>
                <p:cNvPr id="27720" name="墨迹 27719">
                  <a:extLst>
                    <a:ext uri="{FF2B5EF4-FFF2-40B4-BE49-F238E27FC236}">
                      <a16:creationId xmlns:a16="http://schemas.microsoft.com/office/drawing/2014/main" id="{5931F108-6F30-4A61-8456-423D13874A07}"/>
                    </a:ext>
                  </a:extLst>
                </p:cNvPr>
                <p:cNvPicPr/>
                <p:nvPr/>
              </p:nvPicPr>
              <p:blipFill>
                <a:blip r:embed="rId245"/>
                <a:stretch>
                  <a:fillRect/>
                </a:stretch>
              </p:blipFill>
              <p:spPr>
                <a:xfrm>
                  <a:off x="8528670" y="3341010"/>
                  <a:ext cx="15372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27721" name="墨迹 27720">
                  <a:extLst>
                    <a:ext uri="{FF2B5EF4-FFF2-40B4-BE49-F238E27FC236}">
                      <a16:creationId xmlns:a16="http://schemas.microsoft.com/office/drawing/2014/main" id="{F042C462-F924-49A2-A499-FC8D72A56E5A}"/>
                    </a:ext>
                  </a:extLst>
                </p14:cNvPr>
                <p14:cNvContentPartPr/>
                <p14:nvPr/>
              </p14:nvContentPartPr>
              <p14:xfrm>
                <a:off x="8749710" y="3253530"/>
                <a:ext cx="42480" cy="19800"/>
              </p14:xfrm>
            </p:contentPart>
          </mc:Choice>
          <mc:Fallback>
            <p:pic>
              <p:nvPicPr>
                <p:cNvPr id="27721" name="墨迹 27720">
                  <a:extLst>
                    <a:ext uri="{FF2B5EF4-FFF2-40B4-BE49-F238E27FC236}">
                      <a16:creationId xmlns:a16="http://schemas.microsoft.com/office/drawing/2014/main" id="{F042C462-F924-49A2-A499-FC8D72A56E5A}"/>
                    </a:ext>
                  </a:extLst>
                </p:cNvPr>
                <p:cNvPicPr/>
                <p:nvPr/>
              </p:nvPicPr>
              <p:blipFill>
                <a:blip r:embed="rId247"/>
                <a:stretch>
                  <a:fillRect/>
                </a:stretch>
              </p:blipFill>
              <p:spPr>
                <a:xfrm>
                  <a:off x="8732070" y="3235890"/>
                  <a:ext cx="7812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27722" name="墨迹 27721">
                  <a:extLst>
                    <a:ext uri="{FF2B5EF4-FFF2-40B4-BE49-F238E27FC236}">
                      <a16:creationId xmlns:a16="http://schemas.microsoft.com/office/drawing/2014/main" id="{ABCE832D-98C3-4ADE-B622-878C8569E104}"/>
                    </a:ext>
                  </a:extLst>
                </p14:cNvPr>
                <p14:cNvContentPartPr/>
                <p14:nvPr/>
              </p14:nvContentPartPr>
              <p14:xfrm>
                <a:off x="8744310" y="3210330"/>
                <a:ext cx="197640" cy="285120"/>
              </p14:xfrm>
            </p:contentPart>
          </mc:Choice>
          <mc:Fallback>
            <p:pic>
              <p:nvPicPr>
                <p:cNvPr id="27722" name="墨迹 27721">
                  <a:extLst>
                    <a:ext uri="{FF2B5EF4-FFF2-40B4-BE49-F238E27FC236}">
                      <a16:creationId xmlns:a16="http://schemas.microsoft.com/office/drawing/2014/main" id="{ABCE832D-98C3-4ADE-B622-878C8569E104}"/>
                    </a:ext>
                  </a:extLst>
                </p:cNvPr>
                <p:cNvPicPr/>
                <p:nvPr/>
              </p:nvPicPr>
              <p:blipFill>
                <a:blip r:embed="rId249"/>
                <a:stretch>
                  <a:fillRect/>
                </a:stretch>
              </p:blipFill>
              <p:spPr>
                <a:xfrm>
                  <a:off x="8726310" y="3192690"/>
                  <a:ext cx="233280" cy="32076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27723" name="墨迹 27722">
                  <a:extLst>
                    <a:ext uri="{FF2B5EF4-FFF2-40B4-BE49-F238E27FC236}">
                      <a16:creationId xmlns:a16="http://schemas.microsoft.com/office/drawing/2014/main" id="{71634FE5-6683-404C-9BCE-B21EA945C20D}"/>
                    </a:ext>
                  </a:extLst>
                </p14:cNvPr>
                <p14:cNvContentPartPr/>
                <p14:nvPr/>
              </p14:nvContentPartPr>
              <p14:xfrm>
                <a:off x="8786070" y="3305010"/>
                <a:ext cx="175320" cy="120600"/>
              </p14:xfrm>
            </p:contentPart>
          </mc:Choice>
          <mc:Fallback>
            <p:pic>
              <p:nvPicPr>
                <p:cNvPr id="27723" name="墨迹 27722">
                  <a:extLst>
                    <a:ext uri="{FF2B5EF4-FFF2-40B4-BE49-F238E27FC236}">
                      <a16:creationId xmlns:a16="http://schemas.microsoft.com/office/drawing/2014/main" id="{71634FE5-6683-404C-9BCE-B21EA945C20D}"/>
                    </a:ext>
                  </a:extLst>
                </p:cNvPr>
                <p:cNvPicPr/>
                <p:nvPr/>
              </p:nvPicPr>
              <p:blipFill>
                <a:blip r:embed="rId251"/>
                <a:stretch>
                  <a:fillRect/>
                </a:stretch>
              </p:blipFill>
              <p:spPr>
                <a:xfrm>
                  <a:off x="8768070" y="3287370"/>
                  <a:ext cx="21096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27724" name="墨迹 27723">
                  <a:extLst>
                    <a:ext uri="{FF2B5EF4-FFF2-40B4-BE49-F238E27FC236}">
                      <a16:creationId xmlns:a16="http://schemas.microsoft.com/office/drawing/2014/main" id="{874F2AA8-DCA4-40BC-947F-35EFD5DB5E70}"/>
                    </a:ext>
                  </a:extLst>
                </p14:cNvPr>
                <p14:cNvContentPartPr/>
                <p14:nvPr/>
              </p14:nvContentPartPr>
              <p14:xfrm>
                <a:off x="8816670" y="3187290"/>
                <a:ext cx="102240" cy="338760"/>
              </p14:xfrm>
            </p:contentPart>
          </mc:Choice>
          <mc:Fallback>
            <p:pic>
              <p:nvPicPr>
                <p:cNvPr id="27724" name="墨迹 27723">
                  <a:extLst>
                    <a:ext uri="{FF2B5EF4-FFF2-40B4-BE49-F238E27FC236}">
                      <a16:creationId xmlns:a16="http://schemas.microsoft.com/office/drawing/2014/main" id="{874F2AA8-DCA4-40BC-947F-35EFD5DB5E70}"/>
                    </a:ext>
                  </a:extLst>
                </p:cNvPr>
                <p:cNvPicPr/>
                <p:nvPr/>
              </p:nvPicPr>
              <p:blipFill>
                <a:blip r:embed="rId253"/>
                <a:stretch>
                  <a:fillRect/>
                </a:stretch>
              </p:blipFill>
              <p:spPr>
                <a:xfrm>
                  <a:off x="8799030" y="3169650"/>
                  <a:ext cx="137880" cy="37440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27725" name="墨迹 27724">
                  <a:extLst>
                    <a:ext uri="{FF2B5EF4-FFF2-40B4-BE49-F238E27FC236}">
                      <a16:creationId xmlns:a16="http://schemas.microsoft.com/office/drawing/2014/main" id="{DDFEE21A-372D-438A-9FDD-E516446A4D1F}"/>
                    </a:ext>
                  </a:extLst>
                </p14:cNvPr>
                <p14:cNvContentPartPr/>
                <p14:nvPr/>
              </p14:nvContentPartPr>
              <p14:xfrm>
                <a:off x="8927910" y="3420210"/>
                <a:ext cx="76680" cy="54720"/>
              </p14:xfrm>
            </p:contentPart>
          </mc:Choice>
          <mc:Fallback>
            <p:pic>
              <p:nvPicPr>
                <p:cNvPr id="27725" name="墨迹 27724">
                  <a:extLst>
                    <a:ext uri="{FF2B5EF4-FFF2-40B4-BE49-F238E27FC236}">
                      <a16:creationId xmlns:a16="http://schemas.microsoft.com/office/drawing/2014/main" id="{DDFEE21A-372D-438A-9FDD-E516446A4D1F}"/>
                    </a:ext>
                  </a:extLst>
                </p:cNvPr>
                <p:cNvPicPr/>
                <p:nvPr/>
              </p:nvPicPr>
              <p:blipFill>
                <a:blip r:embed="rId255"/>
                <a:stretch>
                  <a:fillRect/>
                </a:stretch>
              </p:blipFill>
              <p:spPr>
                <a:xfrm>
                  <a:off x="8909910" y="3402570"/>
                  <a:ext cx="11232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27728" name="墨迹 27727">
                  <a:extLst>
                    <a:ext uri="{FF2B5EF4-FFF2-40B4-BE49-F238E27FC236}">
                      <a16:creationId xmlns:a16="http://schemas.microsoft.com/office/drawing/2014/main" id="{0D19344C-C940-4046-9764-6788688D3DA5}"/>
                    </a:ext>
                  </a:extLst>
                </p14:cNvPr>
                <p14:cNvContentPartPr/>
                <p14:nvPr/>
              </p14:nvContentPartPr>
              <p14:xfrm>
                <a:off x="8675190" y="3596970"/>
                <a:ext cx="81360" cy="42480"/>
              </p14:xfrm>
            </p:contentPart>
          </mc:Choice>
          <mc:Fallback>
            <p:pic>
              <p:nvPicPr>
                <p:cNvPr id="27728" name="墨迹 27727">
                  <a:extLst>
                    <a:ext uri="{FF2B5EF4-FFF2-40B4-BE49-F238E27FC236}">
                      <a16:creationId xmlns:a16="http://schemas.microsoft.com/office/drawing/2014/main" id="{0D19344C-C940-4046-9764-6788688D3DA5}"/>
                    </a:ext>
                  </a:extLst>
                </p:cNvPr>
                <p:cNvPicPr/>
                <p:nvPr/>
              </p:nvPicPr>
              <p:blipFill>
                <a:blip r:embed="rId257"/>
                <a:stretch>
                  <a:fillRect/>
                </a:stretch>
              </p:blipFill>
              <p:spPr>
                <a:xfrm>
                  <a:off x="8657550" y="3579330"/>
                  <a:ext cx="11700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27729" name="墨迹 27728">
                  <a:extLst>
                    <a:ext uri="{FF2B5EF4-FFF2-40B4-BE49-F238E27FC236}">
                      <a16:creationId xmlns:a16="http://schemas.microsoft.com/office/drawing/2014/main" id="{E33480E3-F6CD-4D3F-A789-B951C5E75894}"/>
                    </a:ext>
                  </a:extLst>
                </p14:cNvPr>
                <p14:cNvContentPartPr/>
                <p14:nvPr/>
              </p14:nvContentPartPr>
              <p14:xfrm>
                <a:off x="8620470" y="3684090"/>
                <a:ext cx="147600" cy="58320"/>
              </p14:xfrm>
            </p:contentPart>
          </mc:Choice>
          <mc:Fallback>
            <p:pic>
              <p:nvPicPr>
                <p:cNvPr id="27729" name="墨迹 27728">
                  <a:extLst>
                    <a:ext uri="{FF2B5EF4-FFF2-40B4-BE49-F238E27FC236}">
                      <a16:creationId xmlns:a16="http://schemas.microsoft.com/office/drawing/2014/main" id="{E33480E3-F6CD-4D3F-A789-B951C5E75894}"/>
                    </a:ext>
                  </a:extLst>
                </p:cNvPr>
                <p:cNvPicPr/>
                <p:nvPr/>
              </p:nvPicPr>
              <p:blipFill>
                <a:blip r:embed="rId259"/>
                <a:stretch>
                  <a:fillRect/>
                </a:stretch>
              </p:blipFill>
              <p:spPr>
                <a:xfrm>
                  <a:off x="8602470" y="3666090"/>
                  <a:ext cx="18324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27730" name="墨迹 27729">
                  <a:extLst>
                    <a:ext uri="{FF2B5EF4-FFF2-40B4-BE49-F238E27FC236}">
                      <a16:creationId xmlns:a16="http://schemas.microsoft.com/office/drawing/2014/main" id="{B58954E0-9FF5-47C6-AC44-B02C51580362}"/>
                    </a:ext>
                  </a:extLst>
                </p14:cNvPr>
                <p14:cNvContentPartPr/>
                <p14:nvPr/>
              </p14:nvContentPartPr>
              <p14:xfrm>
                <a:off x="8696070" y="3656370"/>
                <a:ext cx="42120" cy="399240"/>
              </p14:xfrm>
            </p:contentPart>
          </mc:Choice>
          <mc:Fallback>
            <p:pic>
              <p:nvPicPr>
                <p:cNvPr id="27730" name="墨迹 27729">
                  <a:extLst>
                    <a:ext uri="{FF2B5EF4-FFF2-40B4-BE49-F238E27FC236}">
                      <a16:creationId xmlns:a16="http://schemas.microsoft.com/office/drawing/2014/main" id="{B58954E0-9FF5-47C6-AC44-B02C51580362}"/>
                    </a:ext>
                  </a:extLst>
                </p:cNvPr>
                <p:cNvPicPr/>
                <p:nvPr/>
              </p:nvPicPr>
              <p:blipFill>
                <a:blip r:embed="rId261"/>
                <a:stretch>
                  <a:fillRect/>
                </a:stretch>
              </p:blipFill>
              <p:spPr>
                <a:xfrm>
                  <a:off x="8678070" y="3638370"/>
                  <a:ext cx="77760" cy="43488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27731" name="墨迹 27730">
                  <a:extLst>
                    <a:ext uri="{FF2B5EF4-FFF2-40B4-BE49-F238E27FC236}">
                      <a16:creationId xmlns:a16="http://schemas.microsoft.com/office/drawing/2014/main" id="{BF8F305E-BBA9-4007-811B-CD36CA440FA9}"/>
                    </a:ext>
                  </a:extLst>
                </p14:cNvPr>
                <p14:cNvContentPartPr/>
                <p14:nvPr/>
              </p14:nvContentPartPr>
              <p14:xfrm>
                <a:off x="8920710" y="3548730"/>
                <a:ext cx="25200" cy="65520"/>
              </p14:xfrm>
            </p:contentPart>
          </mc:Choice>
          <mc:Fallback>
            <p:pic>
              <p:nvPicPr>
                <p:cNvPr id="27731" name="墨迹 27730">
                  <a:extLst>
                    <a:ext uri="{FF2B5EF4-FFF2-40B4-BE49-F238E27FC236}">
                      <a16:creationId xmlns:a16="http://schemas.microsoft.com/office/drawing/2014/main" id="{BF8F305E-BBA9-4007-811B-CD36CA440FA9}"/>
                    </a:ext>
                  </a:extLst>
                </p:cNvPr>
                <p:cNvPicPr/>
                <p:nvPr/>
              </p:nvPicPr>
              <p:blipFill>
                <a:blip r:embed="rId263"/>
                <a:stretch>
                  <a:fillRect/>
                </a:stretch>
              </p:blipFill>
              <p:spPr>
                <a:xfrm>
                  <a:off x="8903070" y="3530730"/>
                  <a:ext cx="6084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27732" name="墨迹 27731">
                  <a:extLst>
                    <a:ext uri="{FF2B5EF4-FFF2-40B4-BE49-F238E27FC236}">
                      <a16:creationId xmlns:a16="http://schemas.microsoft.com/office/drawing/2014/main" id="{9AF69F13-0FBF-4964-BF85-8979887351CA}"/>
                    </a:ext>
                  </a:extLst>
                </p14:cNvPr>
                <p14:cNvContentPartPr/>
                <p14:nvPr/>
              </p14:nvContentPartPr>
              <p14:xfrm>
                <a:off x="8821350" y="3604890"/>
                <a:ext cx="204840" cy="54000"/>
              </p14:xfrm>
            </p:contentPart>
          </mc:Choice>
          <mc:Fallback>
            <p:pic>
              <p:nvPicPr>
                <p:cNvPr id="27732" name="墨迹 27731">
                  <a:extLst>
                    <a:ext uri="{FF2B5EF4-FFF2-40B4-BE49-F238E27FC236}">
                      <a16:creationId xmlns:a16="http://schemas.microsoft.com/office/drawing/2014/main" id="{9AF69F13-0FBF-4964-BF85-8979887351CA}"/>
                    </a:ext>
                  </a:extLst>
                </p:cNvPr>
                <p:cNvPicPr/>
                <p:nvPr/>
              </p:nvPicPr>
              <p:blipFill>
                <a:blip r:embed="rId265"/>
                <a:stretch>
                  <a:fillRect/>
                </a:stretch>
              </p:blipFill>
              <p:spPr>
                <a:xfrm>
                  <a:off x="8803710" y="3586890"/>
                  <a:ext cx="24048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27733" name="墨迹 27732">
                  <a:extLst>
                    <a:ext uri="{FF2B5EF4-FFF2-40B4-BE49-F238E27FC236}">
                      <a16:creationId xmlns:a16="http://schemas.microsoft.com/office/drawing/2014/main" id="{046B0951-34CA-4ED4-A20A-8F486B54A76D}"/>
                    </a:ext>
                  </a:extLst>
                </p14:cNvPr>
                <p14:cNvContentPartPr/>
                <p14:nvPr/>
              </p14:nvContentPartPr>
              <p14:xfrm>
                <a:off x="8799390" y="3679770"/>
                <a:ext cx="186120" cy="303480"/>
              </p14:xfrm>
            </p:contentPart>
          </mc:Choice>
          <mc:Fallback>
            <p:pic>
              <p:nvPicPr>
                <p:cNvPr id="27733" name="墨迹 27732">
                  <a:extLst>
                    <a:ext uri="{FF2B5EF4-FFF2-40B4-BE49-F238E27FC236}">
                      <a16:creationId xmlns:a16="http://schemas.microsoft.com/office/drawing/2014/main" id="{046B0951-34CA-4ED4-A20A-8F486B54A76D}"/>
                    </a:ext>
                  </a:extLst>
                </p:cNvPr>
                <p:cNvPicPr/>
                <p:nvPr/>
              </p:nvPicPr>
              <p:blipFill>
                <a:blip r:embed="rId267"/>
                <a:stretch>
                  <a:fillRect/>
                </a:stretch>
              </p:blipFill>
              <p:spPr>
                <a:xfrm>
                  <a:off x="8781750" y="3662130"/>
                  <a:ext cx="221760" cy="33912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27734" name="墨迹 27733">
                  <a:extLst>
                    <a:ext uri="{FF2B5EF4-FFF2-40B4-BE49-F238E27FC236}">
                      <a16:creationId xmlns:a16="http://schemas.microsoft.com/office/drawing/2014/main" id="{472F3E10-92E9-48A9-AD8D-50EEA96C94C3}"/>
                    </a:ext>
                  </a:extLst>
                </p14:cNvPr>
                <p14:cNvContentPartPr/>
                <p14:nvPr/>
              </p14:nvContentPartPr>
              <p14:xfrm>
                <a:off x="8917110" y="3682290"/>
                <a:ext cx="44640" cy="136440"/>
              </p14:xfrm>
            </p:contentPart>
          </mc:Choice>
          <mc:Fallback>
            <p:pic>
              <p:nvPicPr>
                <p:cNvPr id="27734" name="墨迹 27733">
                  <a:extLst>
                    <a:ext uri="{FF2B5EF4-FFF2-40B4-BE49-F238E27FC236}">
                      <a16:creationId xmlns:a16="http://schemas.microsoft.com/office/drawing/2014/main" id="{472F3E10-92E9-48A9-AD8D-50EEA96C94C3}"/>
                    </a:ext>
                  </a:extLst>
                </p:cNvPr>
                <p:cNvPicPr/>
                <p:nvPr/>
              </p:nvPicPr>
              <p:blipFill>
                <a:blip r:embed="rId269"/>
                <a:stretch>
                  <a:fillRect/>
                </a:stretch>
              </p:blipFill>
              <p:spPr>
                <a:xfrm>
                  <a:off x="8899470" y="3664290"/>
                  <a:ext cx="8028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27735" name="墨迹 27734">
                  <a:extLst>
                    <a:ext uri="{FF2B5EF4-FFF2-40B4-BE49-F238E27FC236}">
                      <a16:creationId xmlns:a16="http://schemas.microsoft.com/office/drawing/2014/main" id="{93E212C7-92E2-4735-88A6-6C19E7DB96E9}"/>
                    </a:ext>
                  </a:extLst>
                </p14:cNvPr>
                <p14:cNvContentPartPr/>
                <p14:nvPr/>
              </p14:nvContentPartPr>
              <p14:xfrm>
                <a:off x="8861670" y="3667530"/>
                <a:ext cx="196200" cy="154080"/>
              </p14:xfrm>
            </p:contentPart>
          </mc:Choice>
          <mc:Fallback>
            <p:pic>
              <p:nvPicPr>
                <p:cNvPr id="27735" name="墨迹 27734">
                  <a:extLst>
                    <a:ext uri="{FF2B5EF4-FFF2-40B4-BE49-F238E27FC236}">
                      <a16:creationId xmlns:a16="http://schemas.microsoft.com/office/drawing/2014/main" id="{93E212C7-92E2-4735-88A6-6C19E7DB96E9}"/>
                    </a:ext>
                  </a:extLst>
                </p:cNvPr>
                <p:cNvPicPr/>
                <p:nvPr/>
              </p:nvPicPr>
              <p:blipFill>
                <a:blip r:embed="rId271"/>
                <a:stretch>
                  <a:fillRect/>
                </a:stretch>
              </p:blipFill>
              <p:spPr>
                <a:xfrm>
                  <a:off x="8843670" y="3649530"/>
                  <a:ext cx="23184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27736" name="墨迹 27735">
                  <a:extLst>
                    <a:ext uri="{FF2B5EF4-FFF2-40B4-BE49-F238E27FC236}">
                      <a16:creationId xmlns:a16="http://schemas.microsoft.com/office/drawing/2014/main" id="{6CFDA215-F99C-41BF-AA64-10D948720DE9}"/>
                    </a:ext>
                  </a:extLst>
                </p14:cNvPr>
                <p14:cNvContentPartPr/>
                <p14:nvPr/>
              </p14:nvContentPartPr>
              <p14:xfrm>
                <a:off x="8973270" y="3657450"/>
                <a:ext cx="78480" cy="163080"/>
              </p14:xfrm>
            </p:contentPart>
          </mc:Choice>
          <mc:Fallback>
            <p:pic>
              <p:nvPicPr>
                <p:cNvPr id="27736" name="墨迹 27735">
                  <a:extLst>
                    <a:ext uri="{FF2B5EF4-FFF2-40B4-BE49-F238E27FC236}">
                      <a16:creationId xmlns:a16="http://schemas.microsoft.com/office/drawing/2014/main" id="{6CFDA215-F99C-41BF-AA64-10D948720DE9}"/>
                    </a:ext>
                  </a:extLst>
                </p:cNvPr>
                <p:cNvPicPr/>
                <p:nvPr/>
              </p:nvPicPr>
              <p:blipFill>
                <a:blip r:embed="rId273"/>
                <a:stretch>
                  <a:fillRect/>
                </a:stretch>
              </p:blipFill>
              <p:spPr>
                <a:xfrm>
                  <a:off x="8955630" y="3639450"/>
                  <a:ext cx="11412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27737" name="墨迹 27736">
                  <a:extLst>
                    <a:ext uri="{FF2B5EF4-FFF2-40B4-BE49-F238E27FC236}">
                      <a16:creationId xmlns:a16="http://schemas.microsoft.com/office/drawing/2014/main" id="{BB9E07B7-A0C4-4D5E-9055-DA9C8A1CCEA1}"/>
                    </a:ext>
                  </a:extLst>
                </p14:cNvPr>
                <p14:cNvContentPartPr/>
                <p14:nvPr/>
              </p14:nvContentPartPr>
              <p14:xfrm>
                <a:off x="8886870" y="3757890"/>
                <a:ext cx="191160" cy="88560"/>
              </p14:xfrm>
            </p:contentPart>
          </mc:Choice>
          <mc:Fallback>
            <p:pic>
              <p:nvPicPr>
                <p:cNvPr id="27737" name="墨迹 27736">
                  <a:extLst>
                    <a:ext uri="{FF2B5EF4-FFF2-40B4-BE49-F238E27FC236}">
                      <a16:creationId xmlns:a16="http://schemas.microsoft.com/office/drawing/2014/main" id="{BB9E07B7-A0C4-4D5E-9055-DA9C8A1CCEA1}"/>
                    </a:ext>
                  </a:extLst>
                </p:cNvPr>
                <p:cNvPicPr/>
                <p:nvPr/>
              </p:nvPicPr>
              <p:blipFill>
                <a:blip r:embed="rId275"/>
                <a:stretch>
                  <a:fillRect/>
                </a:stretch>
              </p:blipFill>
              <p:spPr>
                <a:xfrm>
                  <a:off x="8869230" y="3740250"/>
                  <a:ext cx="22680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27738" name="墨迹 27737">
                  <a:extLst>
                    <a:ext uri="{FF2B5EF4-FFF2-40B4-BE49-F238E27FC236}">
                      <a16:creationId xmlns:a16="http://schemas.microsoft.com/office/drawing/2014/main" id="{E1B0D97A-056C-47DF-ADF4-BCF4391128E3}"/>
                    </a:ext>
                  </a:extLst>
                </p14:cNvPr>
                <p14:cNvContentPartPr/>
                <p14:nvPr/>
              </p14:nvContentPartPr>
              <p14:xfrm>
                <a:off x="8824230" y="3803970"/>
                <a:ext cx="192240" cy="212040"/>
              </p14:xfrm>
            </p:contentPart>
          </mc:Choice>
          <mc:Fallback>
            <p:pic>
              <p:nvPicPr>
                <p:cNvPr id="27738" name="墨迹 27737">
                  <a:extLst>
                    <a:ext uri="{FF2B5EF4-FFF2-40B4-BE49-F238E27FC236}">
                      <a16:creationId xmlns:a16="http://schemas.microsoft.com/office/drawing/2014/main" id="{E1B0D97A-056C-47DF-ADF4-BCF4391128E3}"/>
                    </a:ext>
                  </a:extLst>
                </p:cNvPr>
                <p:cNvPicPr/>
                <p:nvPr/>
              </p:nvPicPr>
              <p:blipFill>
                <a:blip r:embed="rId277"/>
                <a:stretch>
                  <a:fillRect/>
                </a:stretch>
              </p:blipFill>
              <p:spPr>
                <a:xfrm>
                  <a:off x="8806230" y="3786330"/>
                  <a:ext cx="22788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27739" name="墨迹 27738">
                  <a:extLst>
                    <a:ext uri="{FF2B5EF4-FFF2-40B4-BE49-F238E27FC236}">
                      <a16:creationId xmlns:a16="http://schemas.microsoft.com/office/drawing/2014/main" id="{8C5966E3-DF8D-45F8-AAB3-73816C820946}"/>
                    </a:ext>
                  </a:extLst>
                </p14:cNvPr>
                <p14:cNvContentPartPr/>
                <p14:nvPr/>
              </p14:nvContentPartPr>
              <p14:xfrm>
                <a:off x="8916750" y="3909450"/>
                <a:ext cx="109800" cy="99720"/>
              </p14:xfrm>
            </p:contentPart>
          </mc:Choice>
          <mc:Fallback>
            <p:pic>
              <p:nvPicPr>
                <p:cNvPr id="27739" name="墨迹 27738">
                  <a:extLst>
                    <a:ext uri="{FF2B5EF4-FFF2-40B4-BE49-F238E27FC236}">
                      <a16:creationId xmlns:a16="http://schemas.microsoft.com/office/drawing/2014/main" id="{8C5966E3-DF8D-45F8-AAB3-73816C820946}"/>
                    </a:ext>
                  </a:extLst>
                </p:cNvPr>
                <p:cNvPicPr/>
                <p:nvPr/>
              </p:nvPicPr>
              <p:blipFill>
                <a:blip r:embed="rId279"/>
                <a:stretch>
                  <a:fillRect/>
                </a:stretch>
              </p:blipFill>
              <p:spPr>
                <a:xfrm>
                  <a:off x="8898750" y="3891810"/>
                  <a:ext cx="14544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27741" name="墨迹 27740">
                  <a:extLst>
                    <a:ext uri="{FF2B5EF4-FFF2-40B4-BE49-F238E27FC236}">
                      <a16:creationId xmlns:a16="http://schemas.microsoft.com/office/drawing/2014/main" id="{9680C049-B16B-49E9-B5D6-BE70EDA6EB59}"/>
                    </a:ext>
                  </a:extLst>
                </p14:cNvPr>
                <p14:cNvContentPartPr/>
                <p14:nvPr/>
              </p14:nvContentPartPr>
              <p14:xfrm>
                <a:off x="8460630" y="3633330"/>
                <a:ext cx="145800" cy="50760"/>
              </p14:xfrm>
            </p:contentPart>
          </mc:Choice>
          <mc:Fallback>
            <p:pic>
              <p:nvPicPr>
                <p:cNvPr id="27741" name="墨迹 27740">
                  <a:extLst>
                    <a:ext uri="{FF2B5EF4-FFF2-40B4-BE49-F238E27FC236}">
                      <a16:creationId xmlns:a16="http://schemas.microsoft.com/office/drawing/2014/main" id="{9680C049-B16B-49E9-B5D6-BE70EDA6EB59}"/>
                    </a:ext>
                  </a:extLst>
                </p:cNvPr>
                <p:cNvPicPr/>
                <p:nvPr/>
              </p:nvPicPr>
              <p:blipFill>
                <a:blip r:embed="rId281"/>
                <a:stretch>
                  <a:fillRect/>
                </a:stretch>
              </p:blipFill>
              <p:spPr>
                <a:xfrm>
                  <a:off x="8442990" y="3615330"/>
                  <a:ext cx="18144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27742" name="墨迹 27741">
                  <a:extLst>
                    <a:ext uri="{FF2B5EF4-FFF2-40B4-BE49-F238E27FC236}">
                      <a16:creationId xmlns:a16="http://schemas.microsoft.com/office/drawing/2014/main" id="{FF82A872-6BF8-42A2-A62F-47006993D6B0}"/>
                    </a:ext>
                  </a:extLst>
                </p14:cNvPr>
                <p14:cNvContentPartPr/>
                <p14:nvPr/>
              </p14:nvContentPartPr>
              <p14:xfrm>
                <a:off x="8444790" y="3661410"/>
                <a:ext cx="125280" cy="255600"/>
              </p14:xfrm>
            </p:contentPart>
          </mc:Choice>
          <mc:Fallback>
            <p:pic>
              <p:nvPicPr>
                <p:cNvPr id="27742" name="墨迹 27741">
                  <a:extLst>
                    <a:ext uri="{FF2B5EF4-FFF2-40B4-BE49-F238E27FC236}">
                      <a16:creationId xmlns:a16="http://schemas.microsoft.com/office/drawing/2014/main" id="{FF82A872-6BF8-42A2-A62F-47006993D6B0}"/>
                    </a:ext>
                  </a:extLst>
                </p:cNvPr>
                <p:cNvPicPr/>
                <p:nvPr/>
              </p:nvPicPr>
              <p:blipFill>
                <a:blip r:embed="rId283"/>
                <a:stretch>
                  <a:fillRect/>
                </a:stretch>
              </p:blipFill>
              <p:spPr>
                <a:xfrm>
                  <a:off x="8426790" y="3643770"/>
                  <a:ext cx="160920" cy="29124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27743" name="墨迹 27742">
                  <a:extLst>
                    <a:ext uri="{FF2B5EF4-FFF2-40B4-BE49-F238E27FC236}">
                      <a16:creationId xmlns:a16="http://schemas.microsoft.com/office/drawing/2014/main" id="{5AD0F058-380B-4AD2-87CD-996E24E77F0D}"/>
                    </a:ext>
                  </a:extLst>
                </p14:cNvPr>
                <p14:cNvContentPartPr/>
                <p14:nvPr/>
              </p14:nvContentPartPr>
              <p14:xfrm>
                <a:off x="8506350" y="3767610"/>
                <a:ext cx="151920" cy="130320"/>
              </p14:xfrm>
            </p:contentPart>
          </mc:Choice>
          <mc:Fallback>
            <p:pic>
              <p:nvPicPr>
                <p:cNvPr id="27743" name="墨迹 27742">
                  <a:extLst>
                    <a:ext uri="{FF2B5EF4-FFF2-40B4-BE49-F238E27FC236}">
                      <a16:creationId xmlns:a16="http://schemas.microsoft.com/office/drawing/2014/main" id="{5AD0F058-380B-4AD2-87CD-996E24E77F0D}"/>
                    </a:ext>
                  </a:extLst>
                </p:cNvPr>
                <p:cNvPicPr/>
                <p:nvPr/>
              </p:nvPicPr>
              <p:blipFill>
                <a:blip r:embed="rId285"/>
                <a:stretch>
                  <a:fillRect/>
                </a:stretch>
              </p:blipFill>
              <p:spPr>
                <a:xfrm>
                  <a:off x="8488350" y="3749610"/>
                  <a:ext cx="187560" cy="16596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p:cNvSpPr>
          <p:nvPr>
            <p:ph type="title"/>
          </p:nvPr>
        </p:nvSpPr>
        <p:spPr>
          <a:xfrm>
            <a:off x="1444625" y="346710"/>
            <a:ext cx="7375525" cy="589280"/>
          </a:xfrm>
        </p:spPr>
        <p:txBody>
          <a:bodyPr wrap="square" lIns="91440" tIns="45720" rIns="91440" bIns="45720" anchor="ctr">
            <a:spAutoFit/>
          </a:bodyPr>
          <a:lstStyle/>
          <a:p>
            <a:pPr eaLnBrk="1" hangingPunct="1"/>
            <a:r>
              <a:rPr lang="en-US" altLang="zh-CN" b="1" dirty="0">
                <a:solidFill>
                  <a:schemeClr val="tx1"/>
                </a:solidFill>
                <a:latin typeface="Arial" panose="020B0604020202020204" pitchFamily="34" charset="0"/>
              </a:rPr>
              <a:t>2 Extract and lyse Proteins</a:t>
            </a:r>
          </a:p>
        </p:txBody>
      </p:sp>
      <p:sp>
        <p:nvSpPr>
          <p:cNvPr id="29698" name="Rectangle 3"/>
          <p:cNvSpPr>
            <a:spLocks noGrp="1"/>
          </p:cNvSpPr>
          <p:nvPr>
            <p:ph idx="1"/>
          </p:nvPr>
        </p:nvSpPr>
        <p:spPr>
          <a:xfrm>
            <a:off x="684213" y="1341438"/>
            <a:ext cx="7772400" cy="4683125"/>
          </a:xfrm>
        </p:spPr>
        <p:txBody>
          <a:bodyPr wrap="square" lIns="91440" tIns="45720" rIns="91440" bIns="45720" anchor="t"/>
          <a:lstStyle/>
          <a:p>
            <a:pPr eaLnBrk="1" hangingPunct="1">
              <a:lnSpc>
                <a:spcPct val="90000"/>
              </a:lnSpc>
            </a:pPr>
            <a:r>
              <a:rPr lang="en-US" altLang="zh-CN" sz="2800" dirty="0">
                <a:latin typeface="Arial" panose="020B0604020202020204" pitchFamily="34" charset="0"/>
                <a:cs typeface="Arial" panose="020B0604020202020204" pitchFamily="34" charset="0"/>
              </a:rPr>
              <a:t>Extract proteins</a:t>
            </a:r>
          </a:p>
          <a:p>
            <a:pPr lvl="1" eaLnBrk="1" hangingPunct="1">
              <a:lnSpc>
                <a:spcPct val="90000"/>
              </a:lnSpc>
            </a:pPr>
            <a:r>
              <a:rPr lang="en-US" altLang="zh-CN" sz="2400" dirty="0">
                <a:latin typeface="Arial" panose="020B0604020202020204" pitchFamily="34" charset="0"/>
                <a:cs typeface="Arial" panose="020B0604020202020204" pitchFamily="34" charset="0"/>
              </a:rPr>
              <a:t>Make protein soluble</a:t>
            </a:r>
          </a:p>
          <a:p>
            <a:pPr lvl="1" eaLnBrk="1" hangingPunct="1">
              <a:lnSpc>
                <a:spcPct val="90000"/>
              </a:lnSpc>
            </a:pPr>
            <a:r>
              <a:rPr lang="en-US" altLang="zh-CN" sz="2400" dirty="0">
                <a:latin typeface="Arial" panose="020B0604020202020204" pitchFamily="34" charset="0"/>
                <a:cs typeface="Arial" panose="020B0604020202020204" pitchFamily="34" charset="0"/>
              </a:rPr>
              <a:t>Separate protein from non-protein components</a:t>
            </a:r>
          </a:p>
          <a:p>
            <a:pPr lvl="2" eaLnBrk="1" hangingPunct="1">
              <a:lnSpc>
                <a:spcPct val="90000"/>
              </a:lnSpc>
            </a:pPr>
            <a:r>
              <a:rPr lang="en-US" altLang="zh-CN" sz="2000" dirty="0">
                <a:latin typeface="Arial" panose="020B0604020202020204" pitchFamily="34" charset="0"/>
                <a:cs typeface="Arial" panose="020B0604020202020204" pitchFamily="34" charset="0"/>
              </a:rPr>
              <a:t>Salting-out</a:t>
            </a:r>
          </a:p>
          <a:p>
            <a:pPr lvl="2" eaLnBrk="1" hangingPunct="1">
              <a:lnSpc>
                <a:spcPct val="90000"/>
              </a:lnSpc>
            </a:pPr>
            <a:r>
              <a:rPr lang="en-US" altLang="zh-CN" sz="2000" dirty="0">
                <a:latin typeface="Arial" panose="020B0604020202020204" pitchFamily="34" charset="0"/>
                <a:cs typeface="Arial" panose="020B0604020202020204" pitchFamily="34" charset="0"/>
              </a:rPr>
              <a:t>TCA percipitation</a:t>
            </a:r>
          </a:p>
          <a:p>
            <a:pPr lvl="2" eaLnBrk="1" hangingPunct="1">
              <a:lnSpc>
                <a:spcPct val="90000"/>
              </a:lnSpc>
            </a:pPr>
            <a:r>
              <a:rPr lang="en-US" altLang="zh-CN" sz="2000" dirty="0">
                <a:latin typeface="Arial" panose="020B0604020202020204" pitchFamily="34" charset="0"/>
                <a:cs typeface="Arial" panose="020B0604020202020204" pitchFamily="34" charset="0"/>
              </a:rPr>
              <a:t>Organic solvent precipitation</a:t>
            </a:r>
          </a:p>
          <a:p>
            <a:pPr lvl="2" eaLnBrk="1" hangingPunct="1">
              <a:lnSpc>
                <a:spcPct val="90000"/>
              </a:lnSpc>
            </a:pPr>
            <a:r>
              <a:rPr lang="en-US" altLang="zh-CN" sz="2000" dirty="0">
                <a:latin typeface="Arial" panose="020B0604020202020204" pitchFamily="34" charset="0"/>
                <a:cs typeface="Arial" panose="020B0604020202020204" pitchFamily="34" charset="0"/>
              </a:rPr>
              <a:t>etc</a:t>
            </a:r>
          </a:p>
          <a:p>
            <a:pPr eaLnBrk="1" hangingPunct="1">
              <a:lnSpc>
                <a:spcPct val="90000"/>
              </a:lnSpc>
            </a:pPr>
            <a:r>
              <a:rPr lang="en-US" altLang="zh-CN" sz="2800" dirty="0">
                <a:latin typeface="Arial" panose="020B0604020202020204" pitchFamily="34" charset="0"/>
                <a:cs typeface="Arial" panose="020B0604020202020204" pitchFamily="34" charset="0"/>
              </a:rPr>
              <a:t>Lyse proteins—make proteins free</a:t>
            </a:r>
          </a:p>
          <a:p>
            <a:pPr lvl="1" eaLnBrk="1" hangingPunct="1">
              <a:lnSpc>
                <a:spcPct val="90000"/>
              </a:lnSpc>
            </a:pPr>
            <a:r>
              <a:rPr lang="en-US" altLang="zh-CN" sz="2400" dirty="0">
                <a:latin typeface="Arial" panose="020B0604020202020204" pitchFamily="34" charset="0"/>
                <a:cs typeface="Arial" panose="020B0604020202020204" pitchFamily="34" charset="0"/>
              </a:rPr>
              <a:t>Disrubt interactions among proteins and other non-protein components</a:t>
            </a:r>
          </a:p>
          <a:p>
            <a:pPr lvl="1" eaLnBrk="1" hangingPunct="1">
              <a:lnSpc>
                <a:spcPct val="90000"/>
              </a:lnSpc>
            </a:pPr>
            <a:r>
              <a:rPr lang="en-US" altLang="zh-CN" sz="2400" dirty="0">
                <a:latin typeface="Arial" panose="020B0604020202020204" pitchFamily="34" charset="0"/>
                <a:cs typeface="Arial" panose="020B0604020202020204" pitchFamily="34" charset="0"/>
              </a:rPr>
              <a:t>Denature and reduce proteins</a:t>
            </a:r>
          </a:p>
          <a:p>
            <a:pPr lvl="1" eaLnBrk="1" hangingPunct="1">
              <a:lnSpc>
                <a:spcPct val="90000"/>
              </a:lnSpc>
            </a:pPr>
            <a:r>
              <a:rPr lang="en-US" altLang="zh-CN" sz="2400" dirty="0">
                <a:latin typeface="Arial" panose="020B0604020202020204" pitchFamily="34" charset="0"/>
                <a:cs typeface="Arial" panose="020B0604020202020204" pitchFamily="34" charset="0"/>
              </a:rPr>
              <a:t>Remove non-protein components </a:t>
            </a:r>
          </a:p>
        </p:txBody>
      </p:sp>
      <p:grpSp>
        <p:nvGrpSpPr>
          <p:cNvPr id="32" name="组合 31">
            <a:extLst>
              <a:ext uri="{FF2B5EF4-FFF2-40B4-BE49-F238E27FC236}">
                <a16:creationId xmlns:a16="http://schemas.microsoft.com/office/drawing/2014/main" id="{489C2D52-E4FB-4E02-94B2-1D68EA915374}"/>
              </a:ext>
            </a:extLst>
          </p:cNvPr>
          <p:cNvGrpSpPr/>
          <p:nvPr/>
        </p:nvGrpSpPr>
        <p:grpSpPr>
          <a:xfrm>
            <a:off x="4569390" y="2450010"/>
            <a:ext cx="2377440" cy="621360"/>
            <a:chOff x="4569390" y="2450010"/>
            <a:chExt cx="2377440" cy="621360"/>
          </a:xfrm>
        </p:grpSpPr>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7D969DD0-5882-4198-8E6B-B8E920B5DC53}"/>
                    </a:ext>
                  </a:extLst>
                </p14:cNvPr>
                <p14:cNvContentPartPr/>
                <p14:nvPr/>
              </p14:nvContentPartPr>
              <p14:xfrm>
                <a:off x="4569390" y="2461890"/>
                <a:ext cx="179280" cy="285480"/>
              </p14:xfrm>
            </p:contentPart>
          </mc:Choice>
          <mc:Fallback>
            <p:pic>
              <p:nvPicPr>
                <p:cNvPr id="2" name="墨迹 1">
                  <a:extLst>
                    <a:ext uri="{FF2B5EF4-FFF2-40B4-BE49-F238E27FC236}">
                      <a16:creationId xmlns:a16="http://schemas.microsoft.com/office/drawing/2014/main" id="{7D969DD0-5882-4198-8E6B-B8E920B5DC53}"/>
                    </a:ext>
                  </a:extLst>
                </p:cNvPr>
                <p:cNvPicPr/>
                <p:nvPr/>
              </p:nvPicPr>
              <p:blipFill>
                <a:blip r:embed="rId3"/>
                <a:stretch>
                  <a:fillRect/>
                </a:stretch>
              </p:blipFill>
              <p:spPr>
                <a:xfrm>
                  <a:off x="4551390" y="2443890"/>
                  <a:ext cx="214920" cy="3211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墨迹 2">
                  <a:extLst>
                    <a:ext uri="{FF2B5EF4-FFF2-40B4-BE49-F238E27FC236}">
                      <a16:creationId xmlns:a16="http://schemas.microsoft.com/office/drawing/2014/main" id="{11D10A8B-BA2A-431E-B89E-3CA89FB5F769}"/>
                    </a:ext>
                  </a:extLst>
                </p14:cNvPr>
                <p14:cNvContentPartPr/>
                <p14:nvPr/>
              </p14:nvContentPartPr>
              <p14:xfrm>
                <a:off x="4708350" y="2592570"/>
                <a:ext cx="126360" cy="16920"/>
              </p14:xfrm>
            </p:contentPart>
          </mc:Choice>
          <mc:Fallback>
            <p:pic>
              <p:nvPicPr>
                <p:cNvPr id="3" name="墨迹 2">
                  <a:extLst>
                    <a:ext uri="{FF2B5EF4-FFF2-40B4-BE49-F238E27FC236}">
                      <a16:creationId xmlns:a16="http://schemas.microsoft.com/office/drawing/2014/main" id="{11D10A8B-BA2A-431E-B89E-3CA89FB5F769}"/>
                    </a:ext>
                  </a:extLst>
                </p:cNvPr>
                <p:cNvPicPr/>
                <p:nvPr/>
              </p:nvPicPr>
              <p:blipFill>
                <a:blip r:embed="rId5"/>
                <a:stretch>
                  <a:fillRect/>
                </a:stretch>
              </p:blipFill>
              <p:spPr>
                <a:xfrm>
                  <a:off x="4690350" y="2574570"/>
                  <a:ext cx="16200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墨迹 3">
                  <a:extLst>
                    <a:ext uri="{FF2B5EF4-FFF2-40B4-BE49-F238E27FC236}">
                      <a16:creationId xmlns:a16="http://schemas.microsoft.com/office/drawing/2014/main" id="{D2DD3694-1AB1-4D22-B9AE-B9B45D7DBAF0}"/>
                    </a:ext>
                  </a:extLst>
                </p14:cNvPr>
                <p14:cNvContentPartPr/>
                <p14:nvPr/>
              </p14:nvContentPartPr>
              <p14:xfrm>
                <a:off x="4653270" y="2675370"/>
                <a:ext cx="189000" cy="204480"/>
              </p14:xfrm>
            </p:contentPart>
          </mc:Choice>
          <mc:Fallback>
            <p:pic>
              <p:nvPicPr>
                <p:cNvPr id="4" name="墨迹 3">
                  <a:extLst>
                    <a:ext uri="{FF2B5EF4-FFF2-40B4-BE49-F238E27FC236}">
                      <a16:creationId xmlns:a16="http://schemas.microsoft.com/office/drawing/2014/main" id="{D2DD3694-1AB1-4D22-B9AE-B9B45D7DBAF0}"/>
                    </a:ext>
                  </a:extLst>
                </p:cNvPr>
                <p:cNvPicPr/>
                <p:nvPr/>
              </p:nvPicPr>
              <p:blipFill>
                <a:blip r:embed="rId7"/>
                <a:stretch>
                  <a:fillRect/>
                </a:stretch>
              </p:blipFill>
              <p:spPr>
                <a:xfrm>
                  <a:off x="4635270" y="2657730"/>
                  <a:ext cx="224640" cy="2401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墨迹 4">
                  <a:extLst>
                    <a:ext uri="{FF2B5EF4-FFF2-40B4-BE49-F238E27FC236}">
                      <a16:creationId xmlns:a16="http://schemas.microsoft.com/office/drawing/2014/main" id="{FE2A4427-141E-4BA9-80AE-6345908540DA}"/>
                    </a:ext>
                  </a:extLst>
                </p14:cNvPr>
                <p14:cNvContentPartPr/>
                <p14:nvPr/>
              </p14:nvContentPartPr>
              <p14:xfrm>
                <a:off x="5062230" y="2450010"/>
                <a:ext cx="8640" cy="74160"/>
              </p14:xfrm>
            </p:contentPart>
          </mc:Choice>
          <mc:Fallback>
            <p:pic>
              <p:nvPicPr>
                <p:cNvPr id="5" name="墨迹 4">
                  <a:extLst>
                    <a:ext uri="{FF2B5EF4-FFF2-40B4-BE49-F238E27FC236}">
                      <a16:creationId xmlns:a16="http://schemas.microsoft.com/office/drawing/2014/main" id="{FE2A4427-141E-4BA9-80AE-6345908540DA}"/>
                    </a:ext>
                  </a:extLst>
                </p:cNvPr>
                <p:cNvPicPr/>
                <p:nvPr/>
              </p:nvPicPr>
              <p:blipFill>
                <a:blip r:embed="rId9"/>
                <a:stretch>
                  <a:fillRect/>
                </a:stretch>
              </p:blipFill>
              <p:spPr>
                <a:xfrm>
                  <a:off x="5044590" y="2432370"/>
                  <a:ext cx="4428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墨迹 5">
                  <a:extLst>
                    <a:ext uri="{FF2B5EF4-FFF2-40B4-BE49-F238E27FC236}">
                      <a16:creationId xmlns:a16="http://schemas.microsoft.com/office/drawing/2014/main" id="{594B4684-CFD9-4F97-8C5F-4A2A1622C65C}"/>
                    </a:ext>
                  </a:extLst>
                </p14:cNvPr>
                <p14:cNvContentPartPr/>
                <p14:nvPr/>
              </p14:nvContentPartPr>
              <p14:xfrm>
                <a:off x="4918230" y="2571690"/>
                <a:ext cx="187200" cy="15840"/>
              </p14:xfrm>
            </p:contentPart>
          </mc:Choice>
          <mc:Fallback>
            <p:pic>
              <p:nvPicPr>
                <p:cNvPr id="6" name="墨迹 5">
                  <a:extLst>
                    <a:ext uri="{FF2B5EF4-FFF2-40B4-BE49-F238E27FC236}">
                      <a16:creationId xmlns:a16="http://schemas.microsoft.com/office/drawing/2014/main" id="{594B4684-CFD9-4F97-8C5F-4A2A1622C65C}"/>
                    </a:ext>
                  </a:extLst>
                </p:cNvPr>
                <p:cNvPicPr/>
                <p:nvPr/>
              </p:nvPicPr>
              <p:blipFill>
                <a:blip r:embed="rId11"/>
                <a:stretch>
                  <a:fillRect/>
                </a:stretch>
              </p:blipFill>
              <p:spPr>
                <a:xfrm>
                  <a:off x="4900230" y="2554050"/>
                  <a:ext cx="22284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墨迹 6">
                  <a:extLst>
                    <a:ext uri="{FF2B5EF4-FFF2-40B4-BE49-F238E27FC236}">
                      <a16:creationId xmlns:a16="http://schemas.microsoft.com/office/drawing/2014/main" id="{F416F3FA-B139-40B9-B219-C137649D8B81}"/>
                    </a:ext>
                  </a:extLst>
                </p14:cNvPr>
                <p14:cNvContentPartPr/>
                <p14:nvPr/>
              </p14:nvContentPartPr>
              <p14:xfrm>
                <a:off x="4997430" y="2581770"/>
                <a:ext cx="101520" cy="129240"/>
              </p14:xfrm>
            </p:contentPart>
          </mc:Choice>
          <mc:Fallback>
            <p:pic>
              <p:nvPicPr>
                <p:cNvPr id="7" name="墨迹 6">
                  <a:extLst>
                    <a:ext uri="{FF2B5EF4-FFF2-40B4-BE49-F238E27FC236}">
                      <a16:creationId xmlns:a16="http://schemas.microsoft.com/office/drawing/2014/main" id="{F416F3FA-B139-40B9-B219-C137649D8B81}"/>
                    </a:ext>
                  </a:extLst>
                </p:cNvPr>
                <p:cNvPicPr/>
                <p:nvPr/>
              </p:nvPicPr>
              <p:blipFill>
                <a:blip r:embed="rId13"/>
                <a:stretch>
                  <a:fillRect/>
                </a:stretch>
              </p:blipFill>
              <p:spPr>
                <a:xfrm>
                  <a:off x="4979430" y="2564130"/>
                  <a:ext cx="13716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墨迹 7">
                  <a:extLst>
                    <a:ext uri="{FF2B5EF4-FFF2-40B4-BE49-F238E27FC236}">
                      <a16:creationId xmlns:a16="http://schemas.microsoft.com/office/drawing/2014/main" id="{1D0AAF07-087B-4AD5-AFE1-88597BEA3EA2}"/>
                    </a:ext>
                  </a:extLst>
                </p14:cNvPr>
                <p14:cNvContentPartPr/>
                <p14:nvPr/>
              </p14:nvContentPartPr>
              <p14:xfrm>
                <a:off x="4934430" y="2654850"/>
                <a:ext cx="201600" cy="123840"/>
              </p14:xfrm>
            </p:contentPart>
          </mc:Choice>
          <mc:Fallback>
            <p:pic>
              <p:nvPicPr>
                <p:cNvPr id="8" name="墨迹 7">
                  <a:extLst>
                    <a:ext uri="{FF2B5EF4-FFF2-40B4-BE49-F238E27FC236}">
                      <a16:creationId xmlns:a16="http://schemas.microsoft.com/office/drawing/2014/main" id="{1D0AAF07-087B-4AD5-AFE1-88597BEA3EA2}"/>
                    </a:ext>
                  </a:extLst>
                </p:cNvPr>
                <p:cNvPicPr/>
                <p:nvPr/>
              </p:nvPicPr>
              <p:blipFill>
                <a:blip r:embed="rId15"/>
                <a:stretch>
                  <a:fillRect/>
                </a:stretch>
              </p:blipFill>
              <p:spPr>
                <a:xfrm>
                  <a:off x="4916430" y="2636850"/>
                  <a:ext cx="23724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墨迹 8">
                  <a:extLst>
                    <a:ext uri="{FF2B5EF4-FFF2-40B4-BE49-F238E27FC236}">
                      <a16:creationId xmlns:a16="http://schemas.microsoft.com/office/drawing/2014/main" id="{65292657-4FE6-49FE-8AB7-FC15117E75CC}"/>
                    </a:ext>
                  </a:extLst>
                </p14:cNvPr>
                <p14:cNvContentPartPr/>
                <p14:nvPr/>
              </p14:nvContentPartPr>
              <p14:xfrm>
                <a:off x="4938390" y="2789490"/>
                <a:ext cx="204840" cy="150120"/>
              </p14:xfrm>
            </p:contentPart>
          </mc:Choice>
          <mc:Fallback>
            <p:pic>
              <p:nvPicPr>
                <p:cNvPr id="9" name="墨迹 8">
                  <a:extLst>
                    <a:ext uri="{FF2B5EF4-FFF2-40B4-BE49-F238E27FC236}">
                      <a16:creationId xmlns:a16="http://schemas.microsoft.com/office/drawing/2014/main" id="{65292657-4FE6-49FE-8AB7-FC15117E75CC}"/>
                    </a:ext>
                  </a:extLst>
                </p:cNvPr>
                <p:cNvPicPr/>
                <p:nvPr/>
              </p:nvPicPr>
              <p:blipFill>
                <a:blip r:embed="rId17"/>
                <a:stretch>
                  <a:fillRect/>
                </a:stretch>
              </p:blipFill>
              <p:spPr>
                <a:xfrm>
                  <a:off x="4920750" y="2771850"/>
                  <a:ext cx="24048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墨迹 9">
                  <a:extLst>
                    <a:ext uri="{FF2B5EF4-FFF2-40B4-BE49-F238E27FC236}">
                      <a16:creationId xmlns:a16="http://schemas.microsoft.com/office/drawing/2014/main" id="{1F6FAD1C-B4D0-45CC-A713-C12BE963FF0B}"/>
                    </a:ext>
                  </a:extLst>
                </p14:cNvPr>
                <p14:cNvContentPartPr/>
                <p14:nvPr/>
              </p14:nvContentPartPr>
              <p14:xfrm>
                <a:off x="5372190" y="2521650"/>
                <a:ext cx="55800" cy="441360"/>
              </p14:xfrm>
            </p:contentPart>
          </mc:Choice>
          <mc:Fallback>
            <p:pic>
              <p:nvPicPr>
                <p:cNvPr id="10" name="墨迹 9">
                  <a:extLst>
                    <a:ext uri="{FF2B5EF4-FFF2-40B4-BE49-F238E27FC236}">
                      <a16:creationId xmlns:a16="http://schemas.microsoft.com/office/drawing/2014/main" id="{1F6FAD1C-B4D0-45CC-A713-C12BE963FF0B}"/>
                    </a:ext>
                  </a:extLst>
                </p:cNvPr>
                <p:cNvPicPr/>
                <p:nvPr/>
              </p:nvPicPr>
              <p:blipFill>
                <a:blip r:embed="rId19"/>
                <a:stretch>
                  <a:fillRect/>
                </a:stretch>
              </p:blipFill>
              <p:spPr>
                <a:xfrm>
                  <a:off x="5354190" y="2503650"/>
                  <a:ext cx="91440" cy="4770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 name="墨迹 10">
                  <a:extLst>
                    <a:ext uri="{FF2B5EF4-FFF2-40B4-BE49-F238E27FC236}">
                      <a16:creationId xmlns:a16="http://schemas.microsoft.com/office/drawing/2014/main" id="{FF9EB783-B864-407E-8606-2514AC25675C}"/>
                    </a:ext>
                  </a:extLst>
                </p14:cNvPr>
                <p14:cNvContentPartPr/>
                <p14:nvPr/>
              </p14:nvContentPartPr>
              <p14:xfrm>
                <a:off x="5295510" y="2654490"/>
                <a:ext cx="134280" cy="203400"/>
              </p14:xfrm>
            </p:contentPart>
          </mc:Choice>
          <mc:Fallback>
            <p:pic>
              <p:nvPicPr>
                <p:cNvPr id="11" name="墨迹 10">
                  <a:extLst>
                    <a:ext uri="{FF2B5EF4-FFF2-40B4-BE49-F238E27FC236}">
                      <a16:creationId xmlns:a16="http://schemas.microsoft.com/office/drawing/2014/main" id="{FF9EB783-B864-407E-8606-2514AC25675C}"/>
                    </a:ext>
                  </a:extLst>
                </p:cNvPr>
                <p:cNvPicPr/>
                <p:nvPr/>
              </p:nvPicPr>
              <p:blipFill>
                <a:blip r:embed="rId21"/>
                <a:stretch>
                  <a:fillRect/>
                </a:stretch>
              </p:blipFill>
              <p:spPr>
                <a:xfrm>
                  <a:off x="5277870" y="2636850"/>
                  <a:ext cx="16992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2" name="墨迹 11">
                  <a:extLst>
                    <a:ext uri="{FF2B5EF4-FFF2-40B4-BE49-F238E27FC236}">
                      <a16:creationId xmlns:a16="http://schemas.microsoft.com/office/drawing/2014/main" id="{EE5B3F38-648B-454A-A71A-BAC3A88F725B}"/>
                    </a:ext>
                  </a:extLst>
                </p14:cNvPr>
                <p14:cNvContentPartPr/>
                <p14:nvPr/>
              </p14:nvContentPartPr>
              <p14:xfrm>
                <a:off x="5465070" y="2522370"/>
                <a:ext cx="71280" cy="549000"/>
              </p14:xfrm>
            </p:contentPart>
          </mc:Choice>
          <mc:Fallback>
            <p:pic>
              <p:nvPicPr>
                <p:cNvPr id="12" name="墨迹 11">
                  <a:extLst>
                    <a:ext uri="{FF2B5EF4-FFF2-40B4-BE49-F238E27FC236}">
                      <a16:creationId xmlns:a16="http://schemas.microsoft.com/office/drawing/2014/main" id="{EE5B3F38-648B-454A-A71A-BAC3A88F725B}"/>
                    </a:ext>
                  </a:extLst>
                </p:cNvPr>
                <p:cNvPicPr/>
                <p:nvPr/>
              </p:nvPicPr>
              <p:blipFill>
                <a:blip r:embed="rId23"/>
                <a:stretch>
                  <a:fillRect/>
                </a:stretch>
              </p:blipFill>
              <p:spPr>
                <a:xfrm>
                  <a:off x="5447070" y="2504370"/>
                  <a:ext cx="106920" cy="5846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3" name="墨迹 12">
                  <a:extLst>
                    <a:ext uri="{FF2B5EF4-FFF2-40B4-BE49-F238E27FC236}">
                      <a16:creationId xmlns:a16="http://schemas.microsoft.com/office/drawing/2014/main" id="{027700DC-DE46-431B-9CB9-275DB7A78A34}"/>
                    </a:ext>
                  </a:extLst>
                </p14:cNvPr>
                <p14:cNvContentPartPr/>
                <p14:nvPr/>
              </p14:nvContentPartPr>
              <p14:xfrm>
                <a:off x="5551830" y="2667450"/>
                <a:ext cx="54000" cy="29880"/>
              </p14:xfrm>
            </p:contentPart>
          </mc:Choice>
          <mc:Fallback>
            <p:pic>
              <p:nvPicPr>
                <p:cNvPr id="13" name="墨迹 12">
                  <a:extLst>
                    <a:ext uri="{FF2B5EF4-FFF2-40B4-BE49-F238E27FC236}">
                      <a16:creationId xmlns:a16="http://schemas.microsoft.com/office/drawing/2014/main" id="{027700DC-DE46-431B-9CB9-275DB7A78A34}"/>
                    </a:ext>
                  </a:extLst>
                </p:cNvPr>
                <p:cNvPicPr/>
                <p:nvPr/>
              </p:nvPicPr>
              <p:blipFill>
                <a:blip r:embed="rId25"/>
                <a:stretch>
                  <a:fillRect/>
                </a:stretch>
              </p:blipFill>
              <p:spPr>
                <a:xfrm>
                  <a:off x="5534190" y="2649810"/>
                  <a:ext cx="8964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4" name="墨迹 13">
                  <a:extLst>
                    <a:ext uri="{FF2B5EF4-FFF2-40B4-BE49-F238E27FC236}">
                      <a16:creationId xmlns:a16="http://schemas.microsoft.com/office/drawing/2014/main" id="{947043CC-F8CF-4A47-8B4B-3EC6DD9BD4F3}"/>
                    </a:ext>
                  </a:extLst>
                </p14:cNvPr>
                <p14:cNvContentPartPr/>
                <p14:nvPr/>
              </p14:nvContentPartPr>
              <p14:xfrm>
                <a:off x="5539590" y="2695530"/>
                <a:ext cx="104400" cy="192600"/>
              </p14:xfrm>
            </p:contentPart>
          </mc:Choice>
          <mc:Fallback>
            <p:pic>
              <p:nvPicPr>
                <p:cNvPr id="14" name="墨迹 13">
                  <a:extLst>
                    <a:ext uri="{FF2B5EF4-FFF2-40B4-BE49-F238E27FC236}">
                      <a16:creationId xmlns:a16="http://schemas.microsoft.com/office/drawing/2014/main" id="{947043CC-F8CF-4A47-8B4B-3EC6DD9BD4F3}"/>
                    </a:ext>
                  </a:extLst>
                </p:cNvPr>
                <p:cNvPicPr/>
                <p:nvPr/>
              </p:nvPicPr>
              <p:blipFill>
                <a:blip r:embed="rId27"/>
                <a:stretch>
                  <a:fillRect/>
                </a:stretch>
              </p:blipFill>
              <p:spPr>
                <a:xfrm>
                  <a:off x="5521590" y="2677530"/>
                  <a:ext cx="14004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6" name="墨迹 15">
                  <a:extLst>
                    <a:ext uri="{FF2B5EF4-FFF2-40B4-BE49-F238E27FC236}">
                      <a16:creationId xmlns:a16="http://schemas.microsoft.com/office/drawing/2014/main" id="{32240CAC-C2E8-4A14-8EE4-7B21A3FBAD6A}"/>
                    </a:ext>
                  </a:extLst>
                </p14:cNvPr>
                <p14:cNvContentPartPr/>
                <p14:nvPr/>
              </p14:nvContentPartPr>
              <p14:xfrm>
                <a:off x="5781870" y="2546850"/>
                <a:ext cx="144360" cy="158400"/>
              </p14:xfrm>
            </p:contentPart>
          </mc:Choice>
          <mc:Fallback>
            <p:pic>
              <p:nvPicPr>
                <p:cNvPr id="16" name="墨迹 15">
                  <a:extLst>
                    <a:ext uri="{FF2B5EF4-FFF2-40B4-BE49-F238E27FC236}">
                      <a16:creationId xmlns:a16="http://schemas.microsoft.com/office/drawing/2014/main" id="{32240CAC-C2E8-4A14-8EE4-7B21A3FBAD6A}"/>
                    </a:ext>
                  </a:extLst>
                </p:cNvPr>
                <p:cNvPicPr/>
                <p:nvPr/>
              </p:nvPicPr>
              <p:blipFill>
                <a:blip r:embed="rId29"/>
                <a:stretch>
                  <a:fillRect/>
                </a:stretch>
              </p:blipFill>
              <p:spPr>
                <a:xfrm>
                  <a:off x="5764230" y="2529210"/>
                  <a:ext cx="18000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7" name="墨迹 16">
                  <a:extLst>
                    <a:ext uri="{FF2B5EF4-FFF2-40B4-BE49-F238E27FC236}">
                      <a16:creationId xmlns:a16="http://schemas.microsoft.com/office/drawing/2014/main" id="{53467DAD-FBD7-4146-80D5-A94ADEC32A2C}"/>
                    </a:ext>
                  </a:extLst>
                </p14:cNvPr>
                <p14:cNvContentPartPr/>
                <p14:nvPr/>
              </p14:nvContentPartPr>
              <p14:xfrm>
                <a:off x="5663790" y="2631810"/>
                <a:ext cx="125640" cy="204840"/>
              </p14:xfrm>
            </p:contentPart>
          </mc:Choice>
          <mc:Fallback>
            <p:pic>
              <p:nvPicPr>
                <p:cNvPr id="17" name="墨迹 16">
                  <a:extLst>
                    <a:ext uri="{FF2B5EF4-FFF2-40B4-BE49-F238E27FC236}">
                      <a16:creationId xmlns:a16="http://schemas.microsoft.com/office/drawing/2014/main" id="{53467DAD-FBD7-4146-80D5-A94ADEC32A2C}"/>
                    </a:ext>
                  </a:extLst>
                </p:cNvPr>
                <p:cNvPicPr/>
                <p:nvPr/>
              </p:nvPicPr>
              <p:blipFill>
                <a:blip r:embed="rId31"/>
                <a:stretch>
                  <a:fillRect/>
                </a:stretch>
              </p:blipFill>
              <p:spPr>
                <a:xfrm>
                  <a:off x="5645790" y="2613810"/>
                  <a:ext cx="16128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8" name="墨迹 17">
                  <a:extLst>
                    <a:ext uri="{FF2B5EF4-FFF2-40B4-BE49-F238E27FC236}">
                      <a16:creationId xmlns:a16="http://schemas.microsoft.com/office/drawing/2014/main" id="{32E1179C-C45F-4D1D-A6CA-784962FBFF04}"/>
                    </a:ext>
                  </a:extLst>
                </p14:cNvPr>
                <p14:cNvContentPartPr/>
                <p14:nvPr/>
              </p14:nvContentPartPr>
              <p14:xfrm>
                <a:off x="5779350" y="2707770"/>
                <a:ext cx="237600" cy="66600"/>
              </p14:xfrm>
            </p:contentPart>
          </mc:Choice>
          <mc:Fallback>
            <p:pic>
              <p:nvPicPr>
                <p:cNvPr id="18" name="墨迹 17">
                  <a:extLst>
                    <a:ext uri="{FF2B5EF4-FFF2-40B4-BE49-F238E27FC236}">
                      <a16:creationId xmlns:a16="http://schemas.microsoft.com/office/drawing/2014/main" id="{32E1179C-C45F-4D1D-A6CA-784962FBFF04}"/>
                    </a:ext>
                  </a:extLst>
                </p:cNvPr>
                <p:cNvPicPr/>
                <p:nvPr/>
              </p:nvPicPr>
              <p:blipFill>
                <a:blip r:embed="rId33"/>
                <a:stretch>
                  <a:fillRect/>
                </a:stretch>
              </p:blipFill>
              <p:spPr>
                <a:xfrm>
                  <a:off x="5761710" y="2690130"/>
                  <a:ext cx="27324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9" name="墨迹 18">
                  <a:extLst>
                    <a:ext uri="{FF2B5EF4-FFF2-40B4-BE49-F238E27FC236}">
                      <a16:creationId xmlns:a16="http://schemas.microsoft.com/office/drawing/2014/main" id="{59B314C8-2D89-41E5-B47D-64A46B0BAC41}"/>
                    </a:ext>
                  </a:extLst>
                </p14:cNvPr>
                <p14:cNvContentPartPr/>
                <p14:nvPr/>
              </p14:nvContentPartPr>
              <p14:xfrm>
                <a:off x="5777550" y="2811810"/>
                <a:ext cx="156600" cy="95040"/>
              </p14:xfrm>
            </p:contentPart>
          </mc:Choice>
          <mc:Fallback>
            <p:pic>
              <p:nvPicPr>
                <p:cNvPr id="19" name="墨迹 18">
                  <a:extLst>
                    <a:ext uri="{FF2B5EF4-FFF2-40B4-BE49-F238E27FC236}">
                      <a16:creationId xmlns:a16="http://schemas.microsoft.com/office/drawing/2014/main" id="{59B314C8-2D89-41E5-B47D-64A46B0BAC41}"/>
                    </a:ext>
                  </a:extLst>
                </p:cNvPr>
                <p:cNvPicPr/>
                <p:nvPr/>
              </p:nvPicPr>
              <p:blipFill>
                <a:blip r:embed="rId35"/>
                <a:stretch>
                  <a:fillRect/>
                </a:stretch>
              </p:blipFill>
              <p:spPr>
                <a:xfrm>
                  <a:off x="5759910" y="2794170"/>
                  <a:ext cx="19224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0" name="墨迹 19">
                  <a:extLst>
                    <a:ext uri="{FF2B5EF4-FFF2-40B4-BE49-F238E27FC236}">
                      <a16:creationId xmlns:a16="http://schemas.microsoft.com/office/drawing/2014/main" id="{25FCB58E-387C-493E-8B47-AD2F4A715EFE}"/>
                    </a:ext>
                  </a:extLst>
                </p14:cNvPr>
                <p14:cNvContentPartPr/>
                <p14:nvPr/>
              </p14:nvContentPartPr>
              <p14:xfrm>
                <a:off x="5829390" y="2771490"/>
                <a:ext cx="164880" cy="201600"/>
              </p14:xfrm>
            </p:contentPart>
          </mc:Choice>
          <mc:Fallback>
            <p:pic>
              <p:nvPicPr>
                <p:cNvPr id="20" name="墨迹 19">
                  <a:extLst>
                    <a:ext uri="{FF2B5EF4-FFF2-40B4-BE49-F238E27FC236}">
                      <a16:creationId xmlns:a16="http://schemas.microsoft.com/office/drawing/2014/main" id="{25FCB58E-387C-493E-8B47-AD2F4A715EFE}"/>
                    </a:ext>
                  </a:extLst>
                </p:cNvPr>
                <p:cNvPicPr/>
                <p:nvPr/>
              </p:nvPicPr>
              <p:blipFill>
                <a:blip r:embed="rId37"/>
                <a:stretch>
                  <a:fillRect/>
                </a:stretch>
              </p:blipFill>
              <p:spPr>
                <a:xfrm>
                  <a:off x="5811750" y="2753850"/>
                  <a:ext cx="20052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1" name="墨迹 20">
                  <a:extLst>
                    <a:ext uri="{FF2B5EF4-FFF2-40B4-BE49-F238E27FC236}">
                      <a16:creationId xmlns:a16="http://schemas.microsoft.com/office/drawing/2014/main" id="{DF4FC8C5-9C77-4F98-BBCA-04C17F4ABAB5}"/>
                    </a:ext>
                  </a:extLst>
                </p14:cNvPr>
                <p14:cNvContentPartPr/>
                <p14:nvPr/>
              </p14:nvContentPartPr>
              <p14:xfrm>
                <a:off x="6097590" y="2603730"/>
                <a:ext cx="108000" cy="333720"/>
              </p14:xfrm>
            </p:contentPart>
          </mc:Choice>
          <mc:Fallback>
            <p:pic>
              <p:nvPicPr>
                <p:cNvPr id="21" name="墨迹 20">
                  <a:extLst>
                    <a:ext uri="{FF2B5EF4-FFF2-40B4-BE49-F238E27FC236}">
                      <a16:creationId xmlns:a16="http://schemas.microsoft.com/office/drawing/2014/main" id="{DF4FC8C5-9C77-4F98-BBCA-04C17F4ABAB5}"/>
                    </a:ext>
                  </a:extLst>
                </p:cNvPr>
                <p:cNvPicPr/>
                <p:nvPr/>
              </p:nvPicPr>
              <p:blipFill>
                <a:blip r:embed="rId39"/>
                <a:stretch>
                  <a:fillRect/>
                </a:stretch>
              </p:blipFill>
              <p:spPr>
                <a:xfrm>
                  <a:off x="6079950" y="2586090"/>
                  <a:ext cx="143640" cy="3693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2" name="墨迹 21">
                  <a:extLst>
                    <a:ext uri="{FF2B5EF4-FFF2-40B4-BE49-F238E27FC236}">
                      <a16:creationId xmlns:a16="http://schemas.microsoft.com/office/drawing/2014/main" id="{E24AF56A-D0BD-47F1-AD90-FDFD3994B195}"/>
                    </a:ext>
                  </a:extLst>
                </p14:cNvPr>
                <p14:cNvContentPartPr/>
                <p14:nvPr/>
              </p14:nvContentPartPr>
              <p14:xfrm>
                <a:off x="6199110" y="2680770"/>
                <a:ext cx="85320" cy="311760"/>
              </p14:xfrm>
            </p:contentPart>
          </mc:Choice>
          <mc:Fallback>
            <p:pic>
              <p:nvPicPr>
                <p:cNvPr id="22" name="墨迹 21">
                  <a:extLst>
                    <a:ext uri="{FF2B5EF4-FFF2-40B4-BE49-F238E27FC236}">
                      <a16:creationId xmlns:a16="http://schemas.microsoft.com/office/drawing/2014/main" id="{E24AF56A-D0BD-47F1-AD90-FDFD3994B195}"/>
                    </a:ext>
                  </a:extLst>
                </p:cNvPr>
                <p:cNvPicPr/>
                <p:nvPr/>
              </p:nvPicPr>
              <p:blipFill>
                <a:blip r:embed="rId41"/>
                <a:stretch>
                  <a:fillRect/>
                </a:stretch>
              </p:blipFill>
              <p:spPr>
                <a:xfrm>
                  <a:off x="6181470" y="2662770"/>
                  <a:ext cx="120960" cy="3474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3" name="墨迹 22">
                  <a:extLst>
                    <a:ext uri="{FF2B5EF4-FFF2-40B4-BE49-F238E27FC236}">
                      <a16:creationId xmlns:a16="http://schemas.microsoft.com/office/drawing/2014/main" id="{2E05F9B0-1E7E-4B27-91E9-17F28930B4D2}"/>
                    </a:ext>
                  </a:extLst>
                </p14:cNvPr>
                <p14:cNvContentPartPr/>
                <p14:nvPr/>
              </p14:nvContentPartPr>
              <p14:xfrm>
                <a:off x="6147270" y="2842050"/>
                <a:ext cx="96840" cy="13320"/>
              </p14:xfrm>
            </p:contentPart>
          </mc:Choice>
          <mc:Fallback>
            <p:pic>
              <p:nvPicPr>
                <p:cNvPr id="23" name="墨迹 22">
                  <a:extLst>
                    <a:ext uri="{FF2B5EF4-FFF2-40B4-BE49-F238E27FC236}">
                      <a16:creationId xmlns:a16="http://schemas.microsoft.com/office/drawing/2014/main" id="{2E05F9B0-1E7E-4B27-91E9-17F28930B4D2}"/>
                    </a:ext>
                  </a:extLst>
                </p:cNvPr>
                <p:cNvPicPr/>
                <p:nvPr/>
              </p:nvPicPr>
              <p:blipFill>
                <a:blip r:embed="rId43"/>
                <a:stretch>
                  <a:fillRect/>
                </a:stretch>
              </p:blipFill>
              <p:spPr>
                <a:xfrm>
                  <a:off x="6129270" y="2824050"/>
                  <a:ext cx="13248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4" name="墨迹 23">
                  <a:extLst>
                    <a:ext uri="{FF2B5EF4-FFF2-40B4-BE49-F238E27FC236}">
                      <a16:creationId xmlns:a16="http://schemas.microsoft.com/office/drawing/2014/main" id="{80003FCA-805E-43FF-BC77-37EE4A02E922}"/>
                    </a:ext>
                  </a:extLst>
                </p14:cNvPr>
                <p14:cNvContentPartPr/>
                <p14:nvPr/>
              </p14:nvContentPartPr>
              <p14:xfrm>
                <a:off x="6159510" y="2921250"/>
                <a:ext cx="107280" cy="39960"/>
              </p14:xfrm>
            </p:contentPart>
          </mc:Choice>
          <mc:Fallback>
            <p:pic>
              <p:nvPicPr>
                <p:cNvPr id="24" name="墨迹 23">
                  <a:extLst>
                    <a:ext uri="{FF2B5EF4-FFF2-40B4-BE49-F238E27FC236}">
                      <a16:creationId xmlns:a16="http://schemas.microsoft.com/office/drawing/2014/main" id="{80003FCA-805E-43FF-BC77-37EE4A02E922}"/>
                    </a:ext>
                  </a:extLst>
                </p:cNvPr>
                <p:cNvPicPr/>
                <p:nvPr/>
              </p:nvPicPr>
              <p:blipFill>
                <a:blip r:embed="rId45"/>
                <a:stretch>
                  <a:fillRect/>
                </a:stretch>
              </p:blipFill>
              <p:spPr>
                <a:xfrm>
                  <a:off x="6141870" y="2903250"/>
                  <a:ext cx="14292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5" name="墨迹 24">
                  <a:extLst>
                    <a:ext uri="{FF2B5EF4-FFF2-40B4-BE49-F238E27FC236}">
                      <a16:creationId xmlns:a16="http://schemas.microsoft.com/office/drawing/2014/main" id="{BA635E79-E30E-49C7-9B39-30D03D11C907}"/>
                    </a:ext>
                  </a:extLst>
                </p14:cNvPr>
                <p14:cNvContentPartPr/>
                <p14:nvPr/>
              </p14:nvContentPartPr>
              <p14:xfrm>
                <a:off x="6298470" y="2602650"/>
                <a:ext cx="169920" cy="403200"/>
              </p14:xfrm>
            </p:contentPart>
          </mc:Choice>
          <mc:Fallback>
            <p:pic>
              <p:nvPicPr>
                <p:cNvPr id="25" name="墨迹 24">
                  <a:extLst>
                    <a:ext uri="{FF2B5EF4-FFF2-40B4-BE49-F238E27FC236}">
                      <a16:creationId xmlns:a16="http://schemas.microsoft.com/office/drawing/2014/main" id="{BA635E79-E30E-49C7-9B39-30D03D11C907}"/>
                    </a:ext>
                  </a:extLst>
                </p:cNvPr>
                <p:cNvPicPr/>
                <p:nvPr/>
              </p:nvPicPr>
              <p:blipFill>
                <a:blip r:embed="rId47"/>
                <a:stretch>
                  <a:fillRect/>
                </a:stretch>
              </p:blipFill>
              <p:spPr>
                <a:xfrm>
                  <a:off x="6280830" y="2584650"/>
                  <a:ext cx="205560" cy="4388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6" name="墨迹 25">
                  <a:extLst>
                    <a:ext uri="{FF2B5EF4-FFF2-40B4-BE49-F238E27FC236}">
                      <a16:creationId xmlns:a16="http://schemas.microsoft.com/office/drawing/2014/main" id="{5D9E0BA7-AEA8-433B-B360-67FB0DCA6C15}"/>
                    </a:ext>
                  </a:extLst>
                </p14:cNvPr>
                <p14:cNvContentPartPr/>
                <p14:nvPr/>
              </p14:nvContentPartPr>
              <p14:xfrm>
                <a:off x="6531390" y="2723610"/>
                <a:ext cx="30600" cy="208440"/>
              </p14:xfrm>
            </p:contentPart>
          </mc:Choice>
          <mc:Fallback>
            <p:pic>
              <p:nvPicPr>
                <p:cNvPr id="26" name="墨迹 25">
                  <a:extLst>
                    <a:ext uri="{FF2B5EF4-FFF2-40B4-BE49-F238E27FC236}">
                      <a16:creationId xmlns:a16="http://schemas.microsoft.com/office/drawing/2014/main" id="{5D9E0BA7-AEA8-433B-B360-67FB0DCA6C15}"/>
                    </a:ext>
                  </a:extLst>
                </p:cNvPr>
                <p:cNvPicPr/>
                <p:nvPr/>
              </p:nvPicPr>
              <p:blipFill>
                <a:blip r:embed="rId49"/>
                <a:stretch>
                  <a:fillRect/>
                </a:stretch>
              </p:blipFill>
              <p:spPr>
                <a:xfrm>
                  <a:off x="6513750" y="2705970"/>
                  <a:ext cx="6624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7" name="墨迹 26">
                  <a:extLst>
                    <a:ext uri="{FF2B5EF4-FFF2-40B4-BE49-F238E27FC236}">
                      <a16:creationId xmlns:a16="http://schemas.microsoft.com/office/drawing/2014/main" id="{B231AF51-215D-4DDB-AA30-08DDBAE17B92}"/>
                    </a:ext>
                  </a:extLst>
                </p14:cNvPr>
                <p14:cNvContentPartPr/>
                <p14:nvPr/>
              </p14:nvContentPartPr>
              <p14:xfrm>
                <a:off x="6610230" y="2677530"/>
                <a:ext cx="67320" cy="317160"/>
              </p14:xfrm>
            </p:contentPart>
          </mc:Choice>
          <mc:Fallback>
            <p:pic>
              <p:nvPicPr>
                <p:cNvPr id="27" name="墨迹 26">
                  <a:extLst>
                    <a:ext uri="{FF2B5EF4-FFF2-40B4-BE49-F238E27FC236}">
                      <a16:creationId xmlns:a16="http://schemas.microsoft.com/office/drawing/2014/main" id="{B231AF51-215D-4DDB-AA30-08DDBAE17B92}"/>
                    </a:ext>
                  </a:extLst>
                </p:cNvPr>
                <p:cNvPicPr/>
                <p:nvPr/>
              </p:nvPicPr>
              <p:blipFill>
                <a:blip r:embed="rId51"/>
                <a:stretch>
                  <a:fillRect/>
                </a:stretch>
              </p:blipFill>
              <p:spPr>
                <a:xfrm>
                  <a:off x="6592230" y="2659890"/>
                  <a:ext cx="102960" cy="3528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8" name="墨迹 27">
                  <a:extLst>
                    <a:ext uri="{FF2B5EF4-FFF2-40B4-BE49-F238E27FC236}">
                      <a16:creationId xmlns:a16="http://schemas.microsoft.com/office/drawing/2014/main" id="{ECFF0683-768D-44D0-91F1-95D5EE6EBD0F}"/>
                    </a:ext>
                  </a:extLst>
                </p14:cNvPr>
                <p14:cNvContentPartPr/>
                <p14:nvPr/>
              </p14:nvContentPartPr>
              <p14:xfrm>
                <a:off x="6618510" y="2799570"/>
                <a:ext cx="52560" cy="104400"/>
              </p14:xfrm>
            </p:contentPart>
          </mc:Choice>
          <mc:Fallback>
            <p:pic>
              <p:nvPicPr>
                <p:cNvPr id="28" name="墨迹 27">
                  <a:extLst>
                    <a:ext uri="{FF2B5EF4-FFF2-40B4-BE49-F238E27FC236}">
                      <a16:creationId xmlns:a16="http://schemas.microsoft.com/office/drawing/2014/main" id="{ECFF0683-768D-44D0-91F1-95D5EE6EBD0F}"/>
                    </a:ext>
                  </a:extLst>
                </p:cNvPr>
                <p:cNvPicPr/>
                <p:nvPr/>
              </p:nvPicPr>
              <p:blipFill>
                <a:blip r:embed="rId53"/>
                <a:stretch>
                  <a:fillRect/>
                </a:stretch>
              </p:blipFill>
              <p:spPr>
                <a:xfrm>
                  <a:off x="6600510" y="2781570"/>
                  <a:ext cx="8820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9" name="墨迹 28">
                  <a:extLst>
                    <a:ext uri="{FF2B5EF4-FFF2-40B4-BE49-F238E27FC236}">
                      <a16:creationId xmlns:a16="http://schemas.microsoft.com/office/drawing/2014/main" id="{2A374E39-E7FD-4C22-B73E-240473756243}"/>
                    </a:ext>
                  </a:extLst>
                </p14:cNvPr>
                <p14:cNvContentPartPr/>
                <p14:nvPr/>
              </p14:nvContentPartPr>
              <p14:xfrm>
                <a:off x="6463710" y="2936010"/>
                <a:ext cx="313200" cy="46440"/>
              </p14:xfrm>
            </p:contentPart>
          </mc:Choice>
          <mc:Fallback>
            <p:pic>
              <p:nvPicPr>
                <p:cNvPr id="29" name="墨迹 28">
                  <a:extLst>
                    <a:ext uri="{FF2B5EF4-FFF2-40B4-BE49-F238E27FC236}">
                      <a16:creationId xmlns:a16="http://schemas.microsoft.com/office/drawing/2014/main" id="{2A374E39-E7FD-4C22-B73E-240473756243}"/>
                    </a:ext>
                  </a:extLst>
                </p:cNvPr>
                <p:cNvPicPr/>
                <p:nvPr/>
              </p:nvPicPr>
              <p:blipFill>
                <a:blip r:embed="rId55"/>
                <a:stretch>
                  <a:fillRect/>
                </a:stretch>
              </p:blipFill>
              <p:spPr>
                <a:xfrm>
                  <a:off x="6445710" y="2918370"/>
                  <a:ext cx="34884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0" name="墨迹 29">
                  <a:extLst>
                    <a:ext uri="{FF2B5EF4-FFF2-40B4-BE49-F238E27FC236}">
                      <a16:creationId xmlns:a16="http://schemas.microsoft.com/office/drawing/2014/main" id="{33915E14-0D8A-4B87-9EDA-2AEA6B322FC6}"/>
                    </a:ext>
                  </a:extLst>
                </p14:cNvPr>
                <p14:cNvContentPartPr/>
                <p14:nvPr/>
              </p14:nvContentPartPr>
              <p14:xfrm>
                <a:off x="6723630" y="2658810"/>
                <a:ext cx="223200" cy="221400"/>
              </p14:xfrm>
            </p:contentPart>
          </mc:Choice>
          <mc:Fallback>
            <p:pic>
              <p:nvPicPr>
                <p:cNvPr id="30" name="墨迹 29">
                  <a:extLst>
                    <a:ext uri="{FF2B5EF4-FFF2-40B4-BE49-F238E27FC236}">
                      <a16:creationId xmlns:a16="http://schemas.microsoft.com/office/drawing/2014/main" id="{33915E14-0D8A-4B87-9EDA-2AEA6B322FC6}"/>
                    </a:ext>
                  </a:extLst>
                </p:cNvPr>
                <p:cNvPicPr/>
                <p:nvPr/>
              </p:nvPicPr>
              <p:blipFill>
                <a:blip r:embed="rId57"/>
                <a:stretch>
                  <a:fillRect/>
                </a:stretch>
              </p:blipFill>
              <p:spPr>
                <a:xfrm>
                  <a:off x="6705990" y="2640810"/>
                  <a:ext cx="258840" cy="2570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1" name="墨迹 30">
                  <a:extLst>
                    <a:ext uri="{FF2B5EF4-FFF2-40B4-BE49-F238E27FC236}">
                      <a16:creationId xmlns:a16="http://schemas.microsoft.com/office/drawing/2014/main" id="{B22F2C87-CED8-4A45-BAD2-AA2F20C408CD}"/>
                    </a:ext>
                  </a:extLst>
                </p14:cNvPr>
                <p14:cNvContentPartPr/>
                <p14:nvPr/>
              </p14:nvContentPartPr>
              <p14:xfrm>
                <a:off x="6749910" y="2820810"/>
                <a:ext cx="194760" cy="185400"/>
              </p14:xfrm>
            </p:contentPart>
          </mc:Choice>
          <mc:Fallback>
            <p:pic>
              <p:nvPicPr>
                <p:cNvPr id="31" name="墨迹 30">
                  <a:extLst>
                    <a:ext uri="{FF2B5EF4-FFF2-40B4-BE49-F238E27FC236}">
                      <a16:creationId xmlns:a16="http://schemas.microsoft.com/office/drawing/2014/main" id="{B22F2C87-CED8-4A45-BAD2-AA2F20C408CD}"/>
                    </a:ext>
                  </a:extLst>
                </p:cNvPr>
                <p:cNvPicPr/>
                <p:nvPr/>
              </p:nvPicPr>
              <p:blipFill>
                <a:blip r:embed="rId59"/>
                <a:stretch>
                  <a:fillRect/>
                </a:stretch>
              </p:blipFill>
              <p:spPr>
                <a:xfrm>
                  <a:off x="6731910" y="2802810"/>
                  <a:ext cx="230400" cy="221040"/>
                </a:xfrm>
                <a:prstGeom prst="rect">
                  <a:avLst/>
                </a:prstGeom>
              </p:spPr>
            </p:pic>
          </mc:Fallback>
        </mc:AlternateContent>
      </p:grpSp>
      <p:grpSp>
        <p:nvGrpSpPr>
          <p:cNvPr id="59" name="组合 58">
            <a:extLst>
              <a:ext uri="{FF2B5EF4-FFF2-40B4-BE49-F238E27FC236}">
                <a16:creationId xmlns:a16="http://schemas.microsoft.com/office/drawing/2014/main" id="{1D98E8BB-61A2-4A0A-A7CC-4DB48435937A}"/>
              </a:ext>
            </a:extLst>
          </p:cNvPr>
          <p:cNvGrpSpPr/>
          <p:nvPr/>
        </p:nvGrpSpPr>
        <p:grpSpPr>
          <a:xfrm>
            <a:off x="4640670" y="1758810"/>
            <a:ext cx="1753920" cy="486000"/>
            <a:chOff x="4640670" y="1758810"/>
            <a:chExt cx="1753920" cy="486000"/>
          </a:xfrm>
        </p:grpSpPr>
        <mc:AlternateContent xmlns:mc="http://schemas.openxmlformats.org/markup-compatibility/2006">
          <mc:Choice xmlns:p14="http://schemas.microsoft.com/office/powerpoint/2010/main" Requires="p14">
            <p:contentPart p14:bwMode="auto" r:id="rId60">
              <p14:nvContentPartPr>
                <p14:cNvPr id="33" name="墨迹 32">
                  <a:extLst>
                    <a:ext uri="{FF2B5EF4-FFF2-40B4-BE49-F238E27FC236}">
                      <a16:creationId xmlns:a16="http://schemas.microsoft.com/office/drawing/2014/main" id="{AFD6D740-D3F9-4653-B48F-B880321BC69A}"/>
                    </a:ext>
                  </a:extLst>
                </p14:cNvPr>
                <p14:cNvContentPartPr/>
                <p14:nvPr/>
              </p14:nvContentPartPr>
              <p14:xfrm>
                <a:off x="4640670" y="1789770"/>
                <a:ext cx="152640" cy="386640"/>
              </p14:xfrm>
            </p:contentPart>
          </mc:Choice>
          <mc:Fallback>
            <p:pic>
              <p:nvPicPr>
                <p:cNvPr id="33" name="墨迹 32">
                  <a:extLst>
                    <a:ext uri="{FF2B5EF4-FFF2-40B4-BE49-F238E27FC236}">
                      <a16:creationId xmlns:a16="http://schemas.microsoft.com/office/drawing/2014/main" id="{AFD6D740-D3F9-4653-B48F-B880321BC69A}"/>
                    </a:ext>
                  </a:extLst>
                </p:cNvPr>
                <p:cNvPicPr/>
                <p:nvPr/>
              </p:nvPicPr>
              <p:blipFill>
                <a:blip r:embed="rId61"/>
                <a:stretch>
                  <a:fillRect/>
                </a:stretch>
              </p:blipFill>
              <p:spPr>
                <a:xfrm>
                  <a:off x="4622670" y="1771770"/>
                  <a:ext cx="188280" cy="4222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4" name="墨迹 33">
                  <a:extLst>
                    <a:ext uri="{FF2B5EF4-FFF2-40B4-BE49-F238E27FC236}">
                      <a16:creationId xmlns:a16="http://schemas.microsoft.com/office/drawing/2014/main" id="{2E2929DD-455F-4AC2-B4B8-BE0A0EB8672F}"/>
                    </a:ext>
                  </a:extLst>
                </p14:cNvPr>
                <p14:cNvContentPartPr/>
                <p14:nvPr/>
              </p14:nvContentPartPr>
              <p14:xfrm>
                <a:off x="4836510" y="1807410"/>
                <a:ext cx="154800" cy="17640"/>
              </p14:xfrm>
            </p:contentPart>
          </mc:Choice>
          <mc:Fallback>
            <p:pic>
              <p:nvPicPr>
                <p:cNvPr id="34" name="墨迹 33">
                  <a:extLst>
                    <a:ext uri="{FF2B5EF4-FFF2-40B4-BE49-F238E27FC236}">
                      <a16:creationId xmlns:a16="http://schemas.microsoft.com/office/drawing/2014/main" id="{2E2929DD-455F-4AC2-B4B8-BE0A0EB8672F}"/>
                    </a:ext>
                  </a:extLst>
                </p:cNvPr>
                <p:cNvPicPr/>
                <p:nvPr/>
              </p:nvPicPr>
              <p:blipFill>
                <a:blip r:embed="rId63"/>
                <a:stretch>
                  <a:fillRect/>
                </a:stretch>
              </p:blipFill>
              <p:spPr>
                <a:xfrm>
                  <a:off x="4818510" y="1789410"/>
                  <a:ext cx="19044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5" name="墨迹 34">
                  <a:extLst>
                    <a:ext uri="{FF2B5EF4-FFF2-40B4-BE49-F238E27FC236}">
                      <a16:creationId xmlns:a16="http://schemas.microsoft.com/office/drawing/2014/main" id="{C1A5DF17-640E-47C9-8AF4-F34657422648}"/>
                    </a:ext>
                  </a:extLst>
                </p14:cNvPr>
                <p14:cNvContentPartPr/>
                <p14:nvPr/>
              </p14:nvContentPartPr>
              <p14:xfrm>
                <a:off x="4820670" y="1885530"/>
                <a:ext cx="190080" cy="136800"/>
              </p14:xfrm>
            </p:contentPart>
          </mc:Choice>
          <mc:Fallback>
            <p:pic>
              <p:nvPicPr>
                <p:cNvPr id="35" name="墨迹 34">
                  <a:extLst>
                    <a:ext uri="{FF2B5EF4-FFF2-40B4-BE49-F238E27FC236}">
                      <a16:creationId xmlns:a16="http://schemas.microsoft.com/office/drawing/2014/main" id="{C1A5DF17-640E-47C9-8AF4-F34657422648}"/>
                    </a:ext>
                  </a:extLst>
                </p:cNvPr>
                <p:cNvPicPr/>
                <p:nvPr/>
              </p:nvPicPr>
              <p:blipFill>
                <a:blip r:embed="rId65"/>
                <a:stretch>
                  <a:fillRect/>
                </a:stretch>
              </p:blipFill>
              <p:spPr>
                <a:xfrm>
                  <a:off x="4802670" y="1867530"/>
                  <a:ext cx="22572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6" name="墨迹 35">
                  <a:extLst>
                    <a:ext uri="{FF2B5EF4-FFF2-40B4-BE49-F238E27FC236}">
                      <a16:creationId xmlns:a16="http://schemas.microsoft.com/office/drawing/2014/main" id="{95DEE09F-ABFE-4582-906E-9C211E0933EE}"/>
                    </a:ext>
                  </a:extLst>
                </p14:cNvPr>
                <p14:cNvContentPartPr/>
                <p14:nvPr/>
              </p14:nvContentPartPr>
              <p14:xfrm>
                <a:off x="4832550" y="1758810"/>
                <a:ext cx="106200" cy="430200"/>
              </p14:xfrm>
            </p:contentPart>
          </mc:Choice>
          <mc:Fallback>
            <p:pic>
              <p:nvPicPr>
                <p:cNvPr id="36" name="墨迹 35">
                  <a:extLst>
                    <a:ext uri="{FF2B5EF4-FFF2-40B4-BE49-F238E27FC236}">
                      <a16:creationId xmlns:a16="http://schemas.microsoft.com/office/drawing/2014/main" id="{95DEE09F-ABFE-4582-906E-9C211E0933EE}"/>
                    </a:ext>
                  </a:extLst>
                </p:cNvPr>
                <p:cNvPicPr/>
                <p:nvPr/>
              </p:nvPicPr>
              <p:blipFill>
                <a:blip r:embed="rId67"/>
                <a:stretch>
                  <a:fillRect/>
                </a:stretch>
              </p:blipFill>
              <p:spPr>
                <a:xfrm>
                  <a:off x="4814550" y="1741170"/>
                  <a:ext cx="141840" cy="4658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7" name="墨迹 36">
                  <a:extLst>
                    <a:ext uri="{FF2B5EF4-FFF2-40B4-BE49-F238E27FC236}">
                      <a16:creationId xmlns:a16="http://schemas.microsoft.com/office/drawing/2014/main" id="{AC4910E2-F645-4E1B-B723-DE2C3BD2C6C8}"/>
                    </a:ext>
                  </a:extLst>
                </p14:cNvPr>
                <p14:cNvContentPartPr/>
                <p14:nvPr/>
              </p14:nvContentPartPr>
              <p14:xfrm>
                <a:off x="4850910" y="2026650"/>
                <a:ext cx="237600" cy="193680"/>
              </p14:xfrm>
            </p:contentPart>
          </mc:Choice>
          <mc:Fallback>
            <p:pic>
              <p:nvPicPr>
                <p:cNvPr id="37" name="墨迹 36">
                  <a:extLst>
                    <a:ext uri="{FF2B5EF4-FFF2-40B4-BE49-F238E27FC236}">
                      <a16:creationId xmlns:a16="http://schemas.microsoft.com/office/drawing/2014/main" id="{AC4910E2-F645-4E1B-B723-DE2C3BD2C6C8}"/>
                    </a:ext>
                  </a:extLst>
                </p:cNvPr>
                <p:cNvPicPr/>
                <p:nvPr/>
              </p:nvPicPr>
              <p:blipFill>
                <a:blip r:embed="rId69"/>
                <a:stretch>
                  <a:fillRect/>
                </a:stretch>
              </p:blipFill>
              <p:spPr>
                <a:xfrm>
                  <a:off x="4833270" y="2008650"/>
                  <a:ext cx="27324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8" name="墨迹 37">
                  <a:extLst>
                    <a:ext uri="{FF2B5EF4-FFF2-40B4-BE49-F238E27FC236}">
                      <a16:creationId xmlns:a16="http://schemas.microsoft.com/office/drawing/2014/main" id="{3963F49D-B8C6-4773-8B88-DEB3A2DE3B7F}"/>
                    </a:ext>
                  </a:extLst>
                </p14:cNvPr>
                <p14:cNvContentPartPr/>
                <p14:nvPr/>
              </p14:nvContentPartPr>
              <p14:xfrm>
                <a:off x="5119110" y="1772130"/>
                <a:ext cx="178200" cy="109440"/>
              </p14:xfrm>
            </p:contentPart>
          </mc:Choice>
          <mc:Fallback>
            <p:pic>
              <p:nvPicPr>
                <p:cNvPr id="38" name="墨迹 37">
                  <a:extLst>
                    <a:ext uri="{FF2B5EF4-FFF2-40B4-BE49-F238E27FC236}">
                      <a16:creationId xmlns:a16="http://schemas.microsoft.com/office/drawing/2014/main" id="{3963F49D-B8C6-4773-8B88-DEB3A2DE3B7F}"/>
                    </a:ext>
                  </a:extLst>
                </p:cNvPr>
                <p:cNvPicPr/>
                <p:nvPr/>
              </p:nvPicPr>
              <p:blipFill>
                <a:blip r:embed="rId71"/>
                <a:stretch>
                  <a:fillRect/>
                </a:stretch>
              </p:blipFill>
              <p:spPr>
                <a:xfrm>
                  <a:off x="5101110" y="1754490"/>
                  <a:ext cx="21384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39" name="墨迹 38">
                  <a:extLst>
                    <a:ext uri="{FF2B5EF4-FFF2-40B4-BE49-F238E27FC236}">
                      <a16:creationId xmlns:a16="http://schemas.microsoft.com/office/drawing/2014/main" id="{EC6E6B86-C737-4EE0-9D95-FD60C62F3BC1}"/>
                    </a:ext>
                  </a:extLst>
                </p14:cNvPr>
                <p14:cNvContentPartPr/>
                <p14:nvPr/>
              </p14:nvContentPartPr>
              <p14:xfrm>
                <a:off x="5181030" y="1830090"/>
                <a:ext cx="92160" cy="82800"/>
              </p14:xfrm>
            </p:contentPart>
          </mc:Choice>
          <mc:Fallback>
            <p:pic>
              <p:nvPicPr>
                <p:cNvPr id="39" name="墨迹 38">
                  <a:extLst>
                    <a:ext uri="{FF2B5EF4-FFF2-40B4-BE49-F238E27FC236}">
                      <a16:creationId xmlns:a16="http://schemas.microsoft.com/office/drawing/2014/main" id="{EC6E6B86-C737-4EE0-9D95-FD60C62F3BC1}"/>
                    </a:ext>
                  </a:extLst>
                </p:cNvPr>
                <p:cNvPicPr/>
                <p:nvPr/>
              </p:nvPicPr>
              <p:blipFill>
                <a:blip r:embed="rId73"/>
                <a:stretch>
                  <a:fillRect/>
                </a:stretch>
              </p:blipFill>
              <p:spPr>
                <a:xfrm>
                  <a:off x="5163030" y="1812090"/>
                  <a:ext cx="12780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0" name="墨迹 39">
                  <a:extLst>
                    <a:ext uri="{FF2B5EF4-FFF2-40B4-BE49-F238E27FC236}">
                      <a16:creationId xmlns:a16="http://schemas.microsoft.com/office/drawing/2014/main" id="{63AB8C79-5C7C-4459-8BF6-BC6E359CFF98}"/>
                    </a:ext>
                  </a:extLst>
                </p14:cNvPr>
                <p14:cNvContentPartPr/>
                <p14:nvPr/>
              </p14:nvContentPartPr>
              <p14:xfrm>
                <a:off x="5070150" y="1879410"/>
                <a:ext cx="57960" cy="186120"/>
              </p14:xfrm>
            </p:contentPart>
          </mc:Choice>
          <mc:Fallback>
            <p:pic>
              <p:nvPicPr>
                <p:cNvPr id="40" name="墨迹 39">
                  <a:extLst>
                    <a:ext uri="{FF2B5EF4-FFF2-40B4-BE49-F238E27FC236}">
                      <a16:creationId xmlns:a16="http://schemas.microsoft.com/office/drawing/2014/main" id="{63AB8C79-5C7C-4459-8BF6-BC6E359CFF98}"/>
                    </a:ext>
                  </a:extLst>
                </p:cNvPr>
                <p:cNvPicPr/>
                <p:nvPr/>
              </p:nvPicPr>
              <p:blipFill>
                <a:blip r:embed="rId75"/>
                <a:stretch>
                  <a:fillRect/>
                </a:stretch>
              </p:blipFill>
              <p:spPr>
                <a:xfrm>
                  <a:off x="5052150" y="1861770"/>
                  <a:ext cx="93600" cy="2217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1" name="墨迹 40">
                  <a:extLst>
                    <a:ext uri="{FF2B5EF4-FFF2-40B4-BE49-F238E27FC236}">
                      <a16:creationId xmlns:a16="http://schemas.microsoft.com/office/drawing/2014/main" id="{46A3F9C2-8004-46D2-A610-90D451B1E61B}"/>
                    </a:ext>
                  </a:extLst>
                </p14:cNvPr>
                <p14:cNvContentPartPr/>
                <p14:nvPr/>
              </p14:nvContentPartPr>
              <p14:xfrm>
                <a:off x="5118030" y="1936290"/>
                <a:ext cx="261720" cy="23040"/>
              </p14:xfrm>
            </p:contentPart>
          </mc:Choice>
          <mc:Fallback>
            <p:pic>
              <p:nvPicPr>
                <p:cNvPr id="41" name="墨迹 40">
                  <a:extLst>
                    <a:ext uri="{FF2B5EF4-FFF2-40B4-BE49-F238E27FC236}">
                      <a16:creationId xmlns:a16="http://schemas.microsoft.com/office/drawing/2014/main" id="{46A3F9C2-8004-46D2-A610-90D451B1E61B}"/>
                    </a:ext>
                  </a:extLst>
                </p:cNvPr>
                <p:cNvPicPr/>
                <p:nvPr/>
              </p:nvPicPr>
              <p:blipFill>
                <a:blip r:embed="rId77"/>
                <a:stretch>
                  <a:fillRect/>
                </a:stretch>
              </p:blipFill>
              <p:spPr>
                <a:xfrm>
                  <a:off x="5100030" y="1918290"/>
                  <a:ext cx="29736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2" name="墨迹 41">
                  <a:extLst>
                    <a:ext uri="{FF2B5EF4-FFF2-40B4-BE49-F238E27FC236}">
                      <a16:creationId xmlns:a16="http://schemas.microsoft.com/office/drawing/2014/main" id="{DC6DD41D-0698-4ED2-A71B-04C6479821EF}"/>
                    </a:ext>
                  </a:extLst>
                </p14:cNvPr>
                <p14:cNvContentPartPr/>
                <p14:nvPr/>
              </p14:nvContentPartPr>
              <p14:xfrm>
                <a:off x="5151510" y="1995330"/>
                <a:ext cx="168840" cy="132840"/>
              </p14:xfrm>
            </p:contentPart>
          </mc:Choice>
          <mc:Fallback>
            <p:pic>
              <p:nvPicPr>
                <p:cNvPr id="42" name="墨迹 41">
                  <a:extLst>
                    <a:ext uri="{FF2B5EF4-FFF2-40B4-BE49-F238E27FC236}">
                      <a16:creationId xmlns:a16="http://schemas.microsoft.com/office/drawing/2014/main" id="{DC6DD41D-0698-4ED2-A71B-04C6479821EF}"/>
                    </a:ext>
                  </a:extLst>
                </p:cNvPr>
                <p:cNvPicPr/>
                <p:nvPr/>
              </p:nvPicPr>
              <p:blipFill>
                <a:blip r:embed="rId79"/>
                <a:stretch>
                  <a:fillRect/>
                </a:stretch>
              </p:blipFill>
              <p:spPr>
                <a:xfrm>
                  <a:off x="5133510" y="1977690"/>
                  <a:ext cx="20448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3" name="墨迹 42">
                  <a:extLst>
                    <a:ext uri="{FF2B5EF4-FFF2-40B4-BE49-F238E27FC236}">
                      <a16:creationId xmlns:a16="http://schemas.microsoft.com/office/drawing/2014/main" id="{A42EFA98-1D23-4DAF-8E85-403509E2E98F}"/>
                    </a:ext>
                  </a:extLst>
                </p14:cNvPr>
                <p14:cNvContentPartPr/>
                <p14:nvPr/>
              </p14:nvContentPartPr>
              <p14:xfrm>
                <a:off x="5175270" y="2009370"/>
                <a:ext cx="169560" cy="206280"/>
              </p14:xfrm>
            </p:contentPart>
          </mc:Choice>
          <mc:Fallback>
            <p:pic>
              <p:nvPicPr>
                <p:cNvPr id="43" name="墨迹 42">
                  <a:extLst>
                    <a:ext uri="{FF2B5EF4-FFF2-40B4-BE49-F238E27FC236}">
                      <a16:creationId xmlns:a16="http://schemas.microsoft.com/office/drawing/2014/main" id="{A42EFA98-1D23-4DAF-8E85-403509E2E98F}"/>
                    </a:ext>
                  </a:extLst>
                </p:cNvPr>
                <p:cNvPicPr/>
                <p:nvPr/>
              </p:nvPicPr>
              <p:blipFill>
                <a:blip r:embed="rId81"/>
                <a:stretch>
                  <a:fillRect/>
                </a:stretch>
              </p:blipFill>
              <p:spPr>
                <a:xfrm>
                  <a:off x="5157270" y="1991370"/>
                  <a:ext cx="205200" cy="2419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4" name="墨迹 43">
                  <a:extLst>
                    <a:ext uri="{FF2B5EF4-FFF2-40B4-BE49-F238E27FC236}">
                      <a16:creationId xmlns:a16="http://schemas.microsoft.com/office/drawing/2014/main" id="{481A9251-02E4-476B-AFA4-347831A7BA06}"/>
                    </a:ext>
                  </a:extLst>
                </p14:cNvPr>
                <p14:cNvContentPartPr/>
                <p14:nvPr/>
              </p14:nvContentPartPr>
              <p14:xfrm>
                <a:off x="5445990" y="1859970"/>
                <a:ext cx="144720" cy="297720"/>
              </p14:xfrm>
            </p:contentPart>
          </mc:Choice>
          <mc:Fallback>
            <p:pic>
              <p:nvPicPr>
                <p:cNvPr id="44" name="墨迹 43">
                  <a:extLst>
                    <a:ext uri="{FF2B5EF4-FFF2-40B4-BE49-F238E27FC236}">
                      <a16:creationId xmlns:a16="http://schemas.microsoft.com/office/drawing/2014/main" id="{481A9251-02E4-476B-AFA4-347831A7BA06}"/>
                    </a:ext>
                  </a:extLst>
                </p:cNvPr>
                <p:cNvPicPr/>
                <p:nvPr/>
              </p:nvPicPr>
              <p:blipFill>
                <a:blip r:embed="rId83"/>
                <a:stretch>
                  <a:fillRect/>
                </a:stretch>
              </p:blipFill>
              <p:spPr>
                <a:xfrm>
                  <a:off x="5427990" y="1841970"/>
                  <a:ext cx="180360" cy="3333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5" name="墨迹 44">
                  <a:extLst>
                    <a:ext uri="{FF2B5EF4-FFF2-40B4-BE49-F238E27FC236}">
                      <a16:creationId xmlns:a16="http://schemas.microsoft.com/office/drawing/2014/main" id="{7B517CBC-4784-490B-8A87-B4DFBAB88141}"/>
                    </a:ext>
                  </a:extLst>
                </p14:cNvPr>
                <p14:cNvContentPartPr/>
                <p14:nvPr/>
              </p14:nvContentPartPr>
              <p14:xfrm>
                <a:off x="5582790" y="1899930"/>
                <a:ext cx="100440" cy="304200"/>
              </p14:xfrm>
            </p:contentPart>
          </mc:Choice>
          <mc:Fallback>
            <p:pic>
              <p:nvPicPr>
                <p:cNvPr id="45" name="墨迹 44">
                  <a:extLst>
                    <a:ext uri="{FF2B5EF4-FFF2-40B4-BE49-F238E27FC236}">
                      <a16:creationId xmlns:a16="http://schemas.microsoft.com/office/drawing/2014/main" id="{7B517CBC-4784-490B-8A87-B4DFBAB88141}"/>
                    </a:ext>
                  </a:extLst>
                </p:cNvPr>
                <p:cNvPicPr/>
                <p:nvPr/>
              </p:nvPicPr>
              <p:blipFill>
                <a:blip r:embed="rId85"/>
                <a:stretch>
                  <a:fillRect/>
                </a:stretch>
              </p:blipFill>
              <p:spPr>
                <a:xfrm>
                  <a:off x="5564790" y="1882290"/>
                  <a:ext cx="136080" cy="3398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6" name="墨迹 45">
                  <a:extLst>
                    <a:ext uri="{FF2B5EF4-FFF2-40B4-BE49-F238E27FC236}">
                      <a16:creationId xmlns:a16="http://schemas.microsoft.com/office/drawing/2014/main" id="{92EBCCDC-041A-445A-84F5-5F4EEAF9377F}"/>
                    </a:ext>
                  </a:extLst>
                </p14:cNvPr>
                <p14:cNvContentPartPr/>
                <p14:nvPr/>
              </p14:nvContentPartPr>
              <p14:xfrm>
                <a:off x="5577390" y="2084250"/>
                <a:ext cx="79560" cy="7920"/>
              </p14:xfrm>
            </p:contentPart>
          </mc:Choice>
          <mc:Fallback>
            <p:pic>
              <p:nvPicPr>
                <p:cNvPr id="46" name="墨迹 45">
                  <a:extLst>
                    <a:ext uri="{FF2B5EF4-FFF2-40B4-BE49-F238E27FC236}">
                      <a16:creationId xmlns:a16="http://schemas.microsoft.com/office/drawing/2014/main" id="{92EBCCDC-041A-445A-84F5-5F4EEAF9377F}"/>
                    </a:ext>
                  </a:extLst>
                </p:cNvPr>
                <p:cNvPicPr/>
                <p:nvPr/>
              </p:nvPicPr>
              <p:blipFill>
                <a:blip r:embed="rId87"/>
                <a:stretch>
                  <a:fillRect/>
                </a:stretch>
              </p:blipFill>
              <p:spPr>
                <a:xfrm>
                  <a:off x="5559390" y="2066250"/>
                  <a:ext cx="11520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7" name="墨迹 46">
                  <a:extLst>
                    <a:ext uri="{FF2B5EF4-FFF2-40B4-BE49-F238E27FC236}">
                      <a16:creationId xmlns:a16="http://schemas.microsoft.com/office/drawing/2014/main" id="{CC2A82F9-9D57-4263-8A28-DB3612D75779}"/>
                    </a:ext>
                  </a:extLst>
                </p14:cNvPr>
                <p14:cNvContentPartPr/>
                <p14:nvPr/>
              </p14:nvContentPartPr>
              <p14:xfrm>
                <a:off x="5570910" y="2193330"/>
                <a:ext cx="72000" cy="20520"/>
              </p14:xfrm>
            </p:contentPart>
          </mc:Choice>
          <mc:Fallback>
            <p:pic>
              <p:nvPicPr>
                <p:cNvPr id="47" name="墨迹 46">
                  <a:extLst>
                    <a:ext uri="{FF2B5EF4-FFF2-40B4-BE49-F238E27FC236}">
                      <a16:creationId xmlns:a16="http://schemas.microsoft.com/office/drawing/2014/main" id="{CC2A82F9-9D57-4263-8A28-DB3612D75779}"/>
                    </a:ext>
                  </a:extLst>
                </p:cNvPr>
                <p:cNvPicPr/>
                <p:nvPr/>
              </p:nvPicPr>
              <p:blipFill>
                <a:blip r:embed="rId89"/>
                <a:stretch>
                  <a:fillRect/>
                </a:stretch>
              </p:blipFill>
              <p:spPr>
                <a:xfrm>
                  <a:off x="5552910" y="2175690"/>
                  <a:ext cx="10764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48" name="墨迹 47">
                  <a:extLst>
                    <a:ext uri="{FF2B5EF4-FFF2-40B4-BE49-F238E27FC236}">
                      <a16:creationId xmlns:a16="http://schemas.microsoft.com/office/drawing/2014/main" id="{BEEBE027-1481-4021-B3B7-9B521C3F72E1}"/>
                    </a:ext>
                  </a:extLst>
                </p14:cNvPr>
                <p14:cNvContentPartPr/>
                <p14:nvPr/>
              </p14:nvContentPartPr>
              <p14:xfrm>
                <a:off x="5693670" y="1845930"/>
                <a:ext cx="217440" cy="19800"/>
              </p14:xfrm>
            </p:contentPart>
          </mc:Choice>
          <mc:Fallback>
            <p:pic>
              <p:nvPicPr>
                <p:cNvPr id="48" name="墨迹 47">
                  <a:extLst>
                    <a:ext uri="{FF2B5EF4-FFF2-40B4-BE49-F238E27FC236}">
                      <a16:creationId xmlns:a16="http://schemas.microsoft.com/office/drawing/2014/main" id="{BEEBE027-1481-4021-B3B7-9B521C3F72E1}"/>
                    </a:ext>
                  </a:extLst>
                </p:cNvPr>
                <p:cNvPicPr/>
                <p:nvPr/>
              </p:nvPicPr>
              <p:blipFill>
                <a:blip r:embed="rId91"/>
                <a:stretch>
                  <a:fillRect/>
                </a:stretch>
              </p:blipFill>
              <p:spPr>
                <a:xfrm>
                  <a:off x="5676030" y="1827930"/>
                  <a:ext cx="25308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49" name="墨迹 48">
                  <a:extLst>
                    <a:ext uri="{FF2B5EF4-FFF2-40B4-BE49-F238E27FC236}">
                      <a16:creationId xmlns:a16="http://schemas.microsoft.com/office/drawing/2014/main" id="{2D4B4851-BC05-4913-8DFD-A65168FB9F08}"/>
                    </a:ext>
                  </a:extLst>
                </p14:cNvPr>
                <p14:cNvContentPartPr/>
                <p14:nvPr/>
              </p14:nvContentPartPr>
              <p14:xfrm>
                <a:off x="5726430" y="1884810"/>
                <a:ext cx="145800" cy="182880"/>
              </p14:xfrm>
            </p:contentPart>
          </mc:Choice>
          <mc:Fallback>
            <p:pic>
              <p:nvPicPr>
                <p:cNvPr id="49" name="墨迹 48">
                  <a:extLst>
                    <a:ext uri="{FF2B5EF4-FFF2-40B4-BE49-F238E27FC236}">
                      <a16:creationId xmlns:a16="http://schemas.microsoft.com/office/drawing/2014/main" id="{2D4B4851-BC05-4913-8DFD-A65168FB9F08}"/>
                    </a:ext>
                  </a:extLst>
                </p:cNvPr>
                <p:cNvPicPr/>
                <p:nvPr/>
              </p:nvPicPr>
              <p:blipFill>
                <a:blip r:embed="rId93"/>
                <a:stretch>
                  <a:fillRect/>
                </a:stretch>
              </p:blipFill>
              <p:spPr>
                <a:xfrm>
                  <a:off x="5708430" y="1867170"/>
                  <a:ext cx="18144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0" name="墨迹 49">
                  <a:extLst>
                    <a:ext uri="{FF2B5EF4-FFF2-40B4-BE49-F238E27FC236}">
                      <a16:creationId xmlns:a16="http://schemas.microsoft.com/office/drawing/2014/main" id="{A9204BF4-D58C-4546-903C-AF86B66B62CE}"/>
                    </a:ext>
                  </a:extLst>
                </p14:cNvPr>
                <p14:cNvContentPartPr/>
                <p14:nvPr/>
              </p14:nvContentPartPr>
              <p14:xfrm>
                <a:off x="5787630" y="1921530"/>
                <a:ext cx="127800" cy="309960"/>
              </p14:xfrm>
            </p:contentPart>
          </mc:Choice>
          <mc:Fallback>
            <p:pic>
              <p:nvPicPr>
                <p:cNvPr id="50" name="墨迹 49">
                  <a:extLst>
                    <a:ext uri="{FF2B5EF4-FFF2-40B4-BE49-F238E27FC236}">
                      <a16:creationId xmlns:a16="http://schemas.microsoft.com/office/drawing/2014/main" id="{A9204BF4-D58C-4546-903C-AF86B66B62CE}"/>
                    </a:ext>
                  </a:extLst>
                </p:cNvPr>
                <p:cNvPicPr/>
                <p:nvPr/>
              </p:nvPicPr>
              <p:blipFill>
                <a:blip r:embed="rId95"/>
                <a:stretch>
                  <a:fillRect/>
                </a:stretch>
              </p:blipFill>
              <p:spPr>
                <a:xfrm>
                  <a:off x="5769990" y="1903530"/>
                  <a:ext cx="163440" cy="3456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1" name="墨迹 50">
                  <a:extLst>
                    <a:ext uri="{FF2B5EF4-FFF2-40B4-BE49-F238E27FC236}">
                      <a16:creationId xmlns:a16="http://schemas.microsoft.com/office/drawing/2014/main" id="{CA277F20-7B10-4C47-BB12-3AEC87648D37}"/>
                    </a:ext>
                  </a:extLst>
                </p14:cNvPr>
                <p14:cNvContentPartPr/>
                <p14:nvPr/>
              </p14:nvContentPartPr>
              <p14:xfrm>
                <a:off x="6079230" y="1858890"/>
                <a:ext cx="19800" cy="29880"/>
              </p14:xfrm>
            </p:contentPart>
          </mc:Choice>
          <mc:Fallback>
            <p:pic>
              <p:nvPicPr>
                <p:cNvPr id="51" name="墨迹 50">
                  <a:extLst>
                    <a:ext uri="{FF2B5EF4-FFF2-40B4-BE49-F238E27FC236}">
                      <a16:creationId xmlns:a16="http://schemas.microsoft.com/office/drawing/2014/main" id="{CA277F20-7B10-4C47-BB12-3AEC87648D37}"/>
                    </a:ext>
                  </a:extLst>
                </p:cNvPr>
                <p:cNvPicPr/>
                <p:nvPr/>
              </p:nvPicPr>
              <p:blipFill>
                <a:blip r:embed="rId97"/>
                <a:stretch>
                  <a:fillRect/>
                </a:stretch>
              </p:blipFill>
              <p:spPr>
                <a:xfrm>
                  <a:off x="6061590" y="1840890"/>
                  <a:ext cx="5544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2" name="墨迹 51">
                  <a:extLst>
                    <a:ext uri="{FF2B5EF4-FFF2-40B4-BE49-F238E27FC236}">
                      <a16:creationId xmlns:a16="http://schemas.microsoft.com/office/drawing/2014/main" id="{63F81ECC-AE6B-41CD-8BF5-03BC699C01AA}"/>
                    </a:ext>
                  </a:extLst>
                </p14:cNvPr>
                <p14:cNvContentPartPr/>
                <p14:nvPr/>
              </p14:nvContentPartPr>
              <p14:xfrm>
                <a:off x="6035670" y="1962210"/>
                <a:ext cx="20880" cy="32400"/>
              </p14:xfrm>
            </p:contentPart>
          </mc:Choice>
          <mc:Fallback>
            <p:pic>
              <p:nvPicPr>
                <p:cNvPr id="52" name="墨迹 51">
                  <a:extLst>
                    <a:ext uri="{FF2B5EF4-FFF2-40B4-BE49-F238E27FC236}">
                      <a16:creationId xmlns:a16="http://schemas.microsoft.com/office/drawing/2014/main" id="{63F81ECC-AE6B-41CD-8BF5-03BC699C01AA}"/>
                    </a:ext>
                  </a:extLst>
                </p:cNvPr>
                <p:cNvPicPr/>
                <p:nvPr/>
              </p:nvPicPr>
              <p:blipFill>
                <a:blip r:embed="rId99"/>
                <a:stretch>
                  <a:fillRect/>
                </a:stretch>
              </p:blipFill>
              <p:spPr>
                <a:xfrm>
                  <a:off x="6017670" y="1944570"/>
                  <a:ext cx="5652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3" name="墨迹 52">
                  <a:extLst>
                    <a:ext uri="{FF2B5EF4-FFF2-40B4-BE49-F238E27FC236}">
                      <a16:creationId xmlns:a16="http://schemas.microsoft.com/office/drawing/2014/main" id="{EE4DD503-BB6E-41D7-98AA-1A185BB09DC4}"/>
                    </a:ext>
                  </a:extLst>
                </p14:cNvPr>
                <p14:cNvContentPartPr/>
                <p14:nvPr/>
              </p14:nvContentPartPr>
              <p14:xfrm>
                <a:off x="6029190" y="1801650"/>
                <a:ext cx="189000" cy="401760"/>
              </p14:xfrm>
            </p:contentPart>
          </mc:Choice>
          <mc:Fallback>
            <p:pic>
              <p:nvPicPr>
                <p:cNvPr id="53" name="墨迹 52">
                  <a:extLst>
                    <a:ext uri="{FF2B5EF4-FFF2-40B4-BE49-F238E27FC236}">
                      <a16:creationId xmlns:a16="http://schemas.microsoft.com/office/drawing/2014/main" id="{EE4DD503-BB6E-41D7-98AA-1A185BB09DC4}"/>
                    </a:ext>
                  </a:extLst>
                </p:cNvPr>
                <p:cNvPicPr/>
                <p:nvPr/>
              </p:nvPicPr>
              <p:blipFill>
                <a:blip r:embed="rId101"/>
                <a:stretch>
                  <a:fillRect/>
                </a:stretch>
              </p:blipFill>
              <p:spPr>
                <a:xfrm>
                  <a:off x="6011190" y="1783650"/>
                  <a:ext cx="224640" cy="4374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4" name="墨迹 53">
                  <a:extLst>
                    <a:ext uri="{FF2B5EF4-FFF2-40B4-BE49-F238E27FC236}">
                      <a16:creationId xmlns:a16="http://schemas.microsoft.com/office/drawing/2014/main" id="{BDB47259-4805-4070-8058-F34DC30F9FDC}"/>
                    </a:ext>
                  </a:extLst>
                </p14:cNvPr>
                <p14:cNvContentPartPr/>
                <p14:nvPr/>
              </p14:nvContentPartPr>
              <p14:xfrm>
                <a:off x="6149790" y="1851330"/>
                <a:ext cx="24480" cy="97920"/>
              </p14:xfrm>
            </p:contentPart>
          </mc:Choice>
          <mc:Fallback>
            <p:pic>
              <p:nvPicPr>
                <p:cNvPr id="54" name="墨迹 53">
                  <a:extLst>
                    <a:ext uri="{FF2B5EF4-FFF2-40B4-BE49-F238E27FC236}">
                      <a16:creationId xmlns:a16="http://schemas.microsoft.com/office/drawing/2014/main" id="{BDB47259-4805-4070-8058-F34DC30F9FDC}"/>
                    </a:ext>
                  </a:extLst>
                </p:cNvPr>
                <p:cNvPicPr/>
                <p:nvPr/>
              </p:nvPicPr>
              <p:blipFill>
                <a:blip r:embed="rId103"/>
                <a:stretch>
                  <a:fillRect/>
                </a:stretch>
              </p:blipFill>
              <p:spPr>
                <a:xfrm>
                  <a:off x="6131790" y="1833330"/>
                  <a:ext cx="6012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55" name="墨迹 54">
                  <a:extLst>
                    <a:ext uri="{FF2B5EF4-FFF2-40B4-BE49-F238E27FC236}">
                      <a16:creationId xmlns:a16="http://schemas.microsoft.com/office/drawing/2014/main" id="{0E31FCE4-8654-49CF-B3CB-FB3F129DD7A1}"/>
                    </a:ext>
                  </a:extLst>
                </p14:cNvPr>
                <p14:cNvContentPartPr/>
                <p14:nvPr/>
              </p14:nvContentPartPr>
              <p14:xfrm>
                <a:off x="6174630" y="1868970"/>
                <a:ext cx="126360" cy="158040"/>
              </p14:xfrm>
            </p:contentPart>
          </mc:Choice>
          <mc:Fallback>
            <p:pic>
              <p:nvPicPr>
                <p:cNvPr id="55" name="墨迹 54">
                  <a:extLst>
                    <a:ext uri="{FF2B5EF4-FFF2-40B4-BE49-F238E27FC236}">
                      <a16:creationId xmlns:a16="http://schemas.microsoft.com/office/drawing/2014/main" id="{0E31FCE4-8654-49CF-B3CB-FB3F129DD7A1}"/>
                    </a:ext>
                  </a:extLst>
                </p:cNvPr>
                <p:cNvPicPr/>
                <p:nvPr/>
              </p:nvPicPr>
              <p:blipFill>
                <a:blip r:embed="rId105"/>
                <a:stretch>
                  <a:fillRect/>
                </a:stretch>
              </p:blipFill>
              <p:spPr>
                <a:xfrm>
                  <a:off x="6156630" y="1850970"/>
                  <a:ext cx="16200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56" name="墨迹 55">
                  <a:extLst>
                    <a:ext uri="{FF2B5EF4-FFF2-40B4-BE49-F238E27FC236}">
                      <a16:creationId xmlns:a16="http://schemas.microsoft.com/office/drawing/2014/main" id="{2A06D253-D723-44AE-BA16-6C2BD795068B}"/>
                    </a:ext>
                  </a:extLst>
                </p14:cNvPr>
                <p14:cNvContentPartPr/>
                <p14:nvPr/>
              </p14:nvContentPartPr>
              <p14:xfrm>
                <a:off x="6121710" y="1961850"/>
                <a:ext cx="138240" cy="232200"/>
              </p14:xfrm>
            </p:contentPart>
          </mc:Choice>
          <mc:Fallback>
            <p:pic>
              <p:nvPicPr>
                <p:cNvPr id="56" name="墨迹 55">
                  <a:extLst>
                    <a:ext uri="{FF2B5EF4-FFF2-40B4-BE49-F238E27FC236}">
                      <a16:creationId xmlns:a16="http://schemas.microsoft.com/office/drawing/2014/main" id="{2A06D253-D723-44AE-BA16-6C2BD795068B}"/>
                    </a:ext>
                  </a:extLst>
                </p:cNvPr>
                <p:cNvPicPr/>
                <p:nvPr/>
              </p:nvPicPr>
              <p:blipFill>
                <a:blip r:embed="rId107"/>
                <a:stretch>
                  <a:fillRect/>
                </a:stretch>
              </p:blipFill>
              <p:spPr>
                <a:xfrm>
                  <a:off x="6104070" y="1943850"/>
                  <a:ext cx="173880" cy="2678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57" name="墨迹 56">
                  <a:extLst>
                    <a:ext uri="{FF2B5EF4-FFF2-40B4-BE49-F238E27FC236}">
                      <a16:creationId xmlns:a16="http://schemas.microsoft.com/office/drawing/2014/main" id="{D0349B7C-D29B-4088-96E0-29A5AD894B6B}"/>
                    </a:ext>
                  </a:extLst>
                </p14:cNvPr>
                <p14:cNvContentPartPr/>
                <p14:nvPr/>
              </p14:nvContentPartPr>
              <p14:xfrm>
                <a:off x="6237630" y="2066250"/>
                <a:ext cx="156960" cy="32400"/>
              </p14:xfrm>
            </p:contentPart>
          </mc:Choice>
          <mc:Fallback>
            <p:pic>
              <p:nvPicPr>
                <p:cNvPr id="57" name="墨迹 56">
                  <a:extLst>
                    <a:ext uri="{FF2B5EF4-FFF2-40B4-BE49-F238E27FC236}">
                      <a16:creationId xmlns:a16="http://schemas.microsoft.com/office/drawing/2014/main" id="{D0349B7C-D29B-4088-96E0-29A5AD894B6B}"/>
                    </a:ext>
                  </a:extLst>
                </p:cNvPr>
                <p:cNvPicPr/>
                <p:nvPr/>
              </p:nvPicPr>
              <p:blipFill>
                <a:blip r:embed="rId109"/>
                <a:stretch>
                  <a:fillRect/>
                </a:stretch>
              </p:blipFill>
              <p:spPr>
                <a:xfrm>
                  <a:off x="6219990" y="2048610"/>
                  <a:ext cx="19260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58" name="墨迹 57">
                  <a:extLst>
                    <a:ext uri="{FF2B5EF4-FFF2-40B4-BE49-F238E27FC236}">
                      <a16:creationId xmlns:a16="http://schemas.microsoft.com/office/drawing/2014/main" id="{5BE6B5FE-1CF6-4BBD-9C4C-5D168D0EDD2A}"/>
                    </a:ext>
                  </a:extLst>
                </p14:cNvPr>
                <p14:cNvContentPartPr/>
                <p14:nvPr/>
              </p14:nvContentPartPr>
              <p14:xfrm>
                <a:off x="6210990" y="2133570"/>
                <a:ext cx="104040" cy="111240"/>
              </p14:xfrm>
            </p:contentPart>
          </mc:Choice>
          <mc:Fallback>
            <p:pic>
              <p:nvPicPr>
                <p:cNvPr id="58" name="墨迹 57">
                  <a:extLst>
                    <a:ext uri="{FF2B5EF4-FFF2-40B4-BE49-F238E27FC236}">
                      <a16:creationId xmlns:a16="http://schemas.microsoft.com/office/drawing/2014/main" id="{5BE6B5FE-1CF6-4BBD-9C4C-5D168D0EDD2A}"/>
                    </a:ext>
                  </a:extLst>
                </p:cNvPr>
                <p:cNvPicPr/>
                <p:nvPr/>
              </p:nvPicPr>
              <p:blipFill>
                <a:blip r:embed="rId111"/>
                <a:stretch>
                  <a:fillRect/>
                </a:stretch>
              </p:blipFill>
              <p:spPr>
                <a:xfrm>
                  <a:off x="6193350" y="2115930"/>
                  <a:ext cx="139680" cy="14688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p:cNvSpPr>
          <p:nvPr>
            <p:ph type="title"/>
          </p:nvPr>
        </p:nvSpPr>
        <p:spPr>
          <a:xfrm>
            <a:off x="1608455" y="275590"/>
            <a:ext cx="6632575" cy="589280"/>
          </a:xfrm>
        </p:spPr>
        <p:txBody>
          <a:bodyPr wrap="square" lIns="91440" tIns="45720" rIns="91440" bIns="45720" anchor="ctr">
            <a:spAutoFit/>
          </a:bodyPr>
          <a:lstStyle/>
          <a:p>
            <a:pPr eaLnBrk="1" hangingPunct="1"/>
            <a:r>
              <a:rPr lang="en-US" altLang="zh-CN" b="1" dirty="0">
                <a:solidFill>
                  <a:schemeClr val="tx1"/>
                </a:solidFill>
                <a:latin typeface="Arial" panose="020B0604020202020204" pitchFamily="34" charset="0"/>
              </a:rPr>
              <a:t>Function of “Lysis Buffer”</a:t>
            </a:r>
          </a:p>
        </p:txBody>
      </p:sp>
      <p:sp>
        <p:nvSpPr>
          <p:cNvPr id="419843" name="Rectangle 3"/>
          <p:cNvSpPr>
            <a:spLocks noGrp="1"/>
          </p:cNvSpPr>
          <p:nvPr>
            <p:ph idx="1"/>
          </p:nvPr>
        </p:nvSpPr>
        <p:spPr>
          <a:xfrm>
            <a:off x="776605" y="1371600"/>
            <a:ext cx="7899400" cy="4724400"/>
          </a:xfrm>
        </p:spPr>
        <p:txBody>
          <a:bodyPr wrap="square" lIns="91440" tIns="45720" rIns="91440" bIns="45720" anchor="t"/>
          <a:lstStyle/>
          <a:p>
            <a:pPr eaLnBrk="1" hangingPunct="1">
              <a:lnSpc>
                <a:spcPct val="90000"/>
              </a:lnSpc>
            </a:pPr>
            <a:r>
              <a:rPr lang="en-US" altLang="zh-CN" sz="2800" dirty="0">
                <a:latin typeface="Arial" panose="020B0604020202020204" pitchFamily="34" charset="0"/>
                <a:cs typeface="Arial" panose="020B0604020202020204" pitchFamily="34" charset="0"/>
              </a:rPr>
              <a:t>Convert proteins into single conformations</a:t>
            </a:r>
          </a:p>
          <a:p>
            <a:pPr eaLnBrk="1" hangingPunct="1">
              <a:lnSpc>
                <a:spcPct val="90000"/>
              </a:lnSpc>
            </a:pPr>
            <a:r>
              <a:rPr lang="en-US" altLang="zh-CN" sz="2800" dirty="0">
                <a:latin typeface="Arial" panose="020B0604020202020204" pitchFamily="34" charset="0"/>
                <a:cs typeface="Arial" panose="020B0604020202020204" pitchFamily="34" charset="0"/>
              </a:rPr>
              <a:t>Avoid different oxidation steps</a:t>
            </a:r>
          </a:p>
          <a:p>
            <a:pPr eaLnBrk="1" hangingPunct="1">
              <a:lnSpc>
                <a:spcPct val="90000"/>
              </a:lnSpc>
            </a:pPr>
            <a:r>
              <a:rPr lang="en-US" altLang="zh-CN" sz="2800" dirty="0">
                <a:latin typeface="Arial" panose="020B0604020202020204" pitchFamily="34" charset="0"/>
                <a:cs typeface="Arial" panose="020B0604020202020204" pitchFamily="34" charset="0"/>
              </a:rPr>
              <a:t>Prevent protein from aggregation</a:t>
            </a:r>
          </a:p>
          <a:p>
            <a:pPr eaLnBrk="1" hangingPunct="1">
              <a:lnSpc>
                <a:spcPct val="90000"/>
              </a:lnSpc>
            </a:pPr>
            <a:r>
              <a:rPr lang="en-US" altLang="zh-CN" sz="2800" dirty="0">
                <a:latin typeface="Arial" panose="020B0604020202020204" pitchFamily="34" charset="0"/>
                <a:cs typeface="Arial" panose="020B0604020202020204" pitchFamily="34" charset="0"/>
              </a:rPr>
              <a:t>Prevent protein from being modified</a:t>
            </a:r>
          </a:p>
          <a:p>
            <a:pPr eaLnBrk="1" hangingPunct="1">
              <a:lnSpc>
                <a:spcPct val="90000"/>
              </a:lnSpc>
            </a:pPr>
            <a:r>
              <a:rPr lang="en-US" altLang="zh-CN" sz="2800" dirty="0">
                <a:latin typeface="Arial" panose="020B0604020202020204" pitchFamily="34" charset="0"/>
                <a:cs typeface="Arial" panose="020B0604020202020204" pitchFamily="34" charset="0"/>
              </a:rPr>
              <a:t>Get hydrophobic proteins into solution and keep them in solution</a:t>
            </a:r>
          </a:p>
          <a:p>
            <a:pPr eaLnBrk="1" hangingPunct="1">
              <a:lnSpc>
                <a:spcPct val="90000"/>
              </a:lnSpc>
            </a:pPr>
            <a:r>
              <a:rPr lang="en-US" altLang="zh-CN" sz="2800" dirty="0">
                <a:latin typeface="Arial" panose="020B0604020202020204" pitchFamily="34" charset="0"/>
                <a:cs typeface="Arial" panose="020B0604020202020204" pitchFamily="34" charset="0"/>
              </a:rPr>
              <a:t>Deactivate proteases</a:t>
            </a:r>
          </a:p>
          <a:p>
            <a:pPr eaLnBrk="1" hangingPunct="1">
              <a:lnSpc>
                <a:spcPct val="90000"/>
              </a:lnSpc>
            </a:pPr>
            <a:r>
              <a:rPr lang="en-US" altLang="zh-CN" sz="2800" dirty="0">
                <a:latin typeface="Arial" panose="020B0604020202020204" pitchFamily="34" charset="0"/>
                <a:cs typeface="Arial" panose="020B0604020202020204" pitchFamily="34" charset="0"/>
              </a:rPr>
              <a:t>Cleave disulfide bonds and hydrogen bonds; uncoil the polypeptides to expose all buffering groups to the medium</a:t>
            </a:r>
          </a:p>
        </p:txBody>
      </p:sp>
      <p:grpSp>
        <p:nvGrpSpPr>
          <p:cNvPr id="18" name="组合 17">
            <a:extLst>
              <a:ext uri="{FF2B5EF4-FFF2-40B4-BE49-F238E27FC236}">
                <a16:creationId xmlns:a16="http://schemas.microsoft.com/office/drawing/2014/main" id="{8BF1F1B3-7756-47C8-B7C0-3FBB706AEE99}"/>
              </a:ext>
            </a:extLst>
          </p:cNvPr>
          <p:cNvGrpSpPr/>
          <p:nvPr/>
        </p:nvGrpSpPr>
        <p:grpSpPr>
          <a:xfrm>
            <a:off x="5720310" y="905970"/>
            <a:ext cx="966600" cy="587520"/>
            <a:chOff x="5720310" y="905970"/>
            <a:chExt cx="966600" cy="587520"/>
          </a:xfrm>
        </p:grpSpPr>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51E8FE5B-1A28-447D-9016-F25D9AF01BAA}"/>
                    </a:ext>
                  </a:extLst>
                </p14:cNvPr>
                <p14:cNvContentPartPr/>
                <p14:nvPr/>
              </p14:nvContentPartPr>
              <p14:xfrm>
                <a:off x="5844510" y="958530"/>
                <a:ext cx="38160" cy="69480"/>
              </p14:xfrm>
            </p:contentPart>
          </mc:Choice>
          <mc:Fallback>
            <p:pic>
              <p:nvPicPr>
                <p:cNvPr id="2" name="墨迹 1">
                  <a:extLst>
                    <a:ext uri="{FF2B5EF4-FFF2-40B4-BE49-F238E27FC236}">
                      <a16:creationId xmlns:a16="http://schemas.microsoft.com/office/drawing/2014/main" id="{51E8FE5B-1A28-447D-9016-F25D9AF01BAA}"/>
                    </a:ext>
                  </a:extLst>
                </p:cNvPr>
                <p:cNvPicPr/>
                <p:nvPr/>
              </p:nvPicPr>
              <p:blipFill>
                <a:blip r:embed="rId4"/>
                <a:stretch>
                  <a:fillRect/>
                </a:stretch>
              </p:blipFill>
              <p:spPr>
                <a:xfrm>
                  <a:off x="5826870" y="940530"/>
                  <a:ext cx="7380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墨迹 2">
                  <a:extLst>
                    <a:ext uri="{FF2B5EF4-FFF2-40B4-BE49-F238E27FC236}">
                      <a16:creationId xmlns:a16="http://schemas.microsoft.com/office/drawing/2014/main" id="{EE7A60EA-D677-40FC-851E-B2C3137B008D}"/>
                    </a:ext>
                  </a:extLst>
                </p14:cNvPr>
                <p14:cNvContentPartPr/>
                <p14:nvPr/>
              </p14:nvContentPartPr>
              <p14:xfrm>
                <a:off x="5917230" y="905970"/>
                <a:ext cx="47160" cy="121680"/>
              </p14:xfrm>
            </p:contentPart>
          </mc:Choice>
          <mc:Fallback>
            <p:pic>
              <p:nvPicPr>
                <p:cNvPr id="3" name="墨迹 2">
                  <a:extLst>
                    <a:ext uri="{FF2B5EF4-FFF2-40B4-BE49-F238E27FC236}">
                      <a16:creationId xmlns:a16="http://schemas.microsoft.com/office/drawing/2014/main" id="{EE7A60EA-D677-40FC-851E-B2C3137B008D}"/>
                    </a:ext>
                  </a:extLst>
                </p:cNvPr>
                <p:cNvPicPr/>
                <p:nvPr/>
              </p:nvPicPr>
              <p:blipFill>
                <a:blip r:embed="rId6"/>
                <a:stretch>
                  <a:fillRect/>
                </a:stretch>
              </p:blipFill>
              <p:spPr>
                <a:xfrm>
                  <a:off x="5899590" y="887970"/>
                  <a:ext cx="8280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墨迹 3">
                  <a:extLst>
                    <a:ext uri="{FF2B5EF4-FFF2-40B4-BE49-F238E27FC236}">
                      <a16:creationId xmlns:a16="http://schemas.microsoft.com/office/drawing/2014/main" id="{CE307A01-3B42-4818-A1F7-786B69C2E9D7}"/>
                    </a:ext>
                  </a:extLst>
                </p14:cNvPr>
                <p14:cNvContentPartPr/>
                <p14:nvPr/>
              </p14:nvContentPartPr>
              <p14:xfrm>
                <a:off x="5826150" y="1059690"/>
                <a:ext cx="29160" cy="119160"/>
              </p14:xfrm>
            </p:contentPart>
          </mc:Choice>
          <mc:Fallback>
            <p:pic>
              <p:nvPicPr>
                <p:cNvPr id="4" name="墨迹 3">
                  <a:extLst>
                    <a:ext uri="{FF2B5EF4-FFF2-40B4-BE49-F238E27FC236}">
                      <a16:creationId xmlns:a16="http://schemas.microsoft.com/office/drawing/2014/main" id="{CE307A01-3B42-4818-A1F7-786B69C2E9D7}"/>
                    </a:ext>
                  </a:extLst>
                </p:cNvPr>
                <p:cNvPicPr/>
                <p:nvPr/>
              </p:nvPicPr>
              <p:blipFill>
                <a:blip r:embed="rId8"/>
                <a:stretch>
                  <a:fillRect/>
                </a:stretch>
              </p:blipFill>
              <p:spPr>
                <a:xfrm>
                  <a:off x="5808510" y="1041690"/>
                  <a:ext cx="6480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5" name="墨迹 4">
                  <a:extLst>
                    <a:ext uri="{FF2B5EF4-FFF2-40B4-BE49-F238E27FC236}">
                      <a16:creationId xmlns:a16="http://schemas.microsoft.com/office/drawing/2014/main" id="{BCAD968F-5FAC-4FCD-94AA-0981DF7C8EC3}"/>
                    </a:ext>
                  </a:extLst>
                </p14:cNvPr>
                <p14:cNvContentPartPr/>
                <p14:nvPr/>
              </p14:nvContentPartPr>
              <p14:xfrm>
                <a:off x="5886990" y="1057170"/>
                <a:ext cx="188280" cy="159840"/>
              </p14:xfrm>
            </p:contentPart>
          </mc:Choice>
          <mc:Fallback>
            <p:pic>
              <p:nvPicPr>
                <p:cNvPr id="5" name="墨迹 4">
                  <a:extLst>
                    <a:ext uri="{FF2B5EF4-FFF2-40B4-BE49-F238E27FC236}">
                      <a16:creationId xmlns:a16="http://schemas.microsoft.com/office/drawing/2014/main" id="{BCAD968F-5FAC-4FCD-94AA-0981DF7C8EC3}"/>
                    </a:ext>
                  </a:extLst>
                </p:cNvPr>
                <p:cNvPicPr/>
                <p:nvPr/>
              </p:nvPicPr>
              <p:blipFill>
                <a:blip r:embed="rId10"/>
                <a:stretch>
                  <a:fillRect/>
                </a:stretch>
              </p:blipFill>
              <p:spPr>
                <a:xfrm>
                  <a:off x="5869350" y="1039530"/>
                  <a:ext cx="22392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6" name="墨迹 5">
                  <a:extLst>
                    <a:ext uri="{FF2B5EF4-FFF2-40B4-BE49-F238E27FC236}">
                      <a16:creationId xmlns:a16="http://schemas.microsoft.com/office/drawing/2014/main" id="{5795147A-E2DB-4355-9C37-A1E3951D889D}"/>
                    </a:ext>
                  </a:extLst>
                </p14:cNvPr>
                <p14:cNvContentPartPr/>
                <p14:nvPr/>
              </p14:nvContentPartPr>
              <p14:xfrm>
                <a:off x="5862150" y="1137090"/>
                <a:ext cx="100440" cy="108720"/>
              </p14:xfrm>
            </p:contentPart>
          </mc:Choice>
          <mc:Fallback>
            <p:pic>
              <p:nvPicPr>
                <p:cNvPr id="6" name="墨迹 5">
                  <a:extLst>
                    <a:ext uri="{FF2B5EF4-FFF2-40B4-BE49-F238E27FC236}">
                      <a16:creationId xmlns:a16="http://schemas.microsoft.com/office/drawing/2014/main" id="{5795147A-E2DB-4355-9C37-A1E3951D889D}"/>
                    </a:ext>
                  </a:extLst>
                </p:cNvPr>
                <p:cNvPicPr/>
                <p:nvPr/>
              </p:nvPicPr>
              <p:blipFill>
                <a:blip r:embed="rId12"/>
                <a:stretch>
                  <a:fillRect/>
                </a:stretch>
              </p:blipFill>
              <p:spPr>
                <a:xfrm>
                  <a:off x="5844510" y="1119090"/>
                  <a:ext cx="13608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7" name="墨迹 6">
                  <a:extLst>
                    <a:ext uri="{FF2B5EF4-FFF2-40B4-BE49-F238E27FC236}">
                      <a16:creationId xmlns:a16="http://schemas.microsoft.com/office/drawing/2014/main" id="{B1D9E52F-6012-43A8-8046-B47003B06E6B}"/>
                    </a:ext>
                  </a:extLst>
                </p14:cNvPr>
                <p14:cNvContentPartPr/>
                <p14:nvPr/>
              </p14:nvContentPartPr>
              <p14:xfrm>
                <a:off x="5720310" y="1309170"/>
                <a:ext cx="335520" cy="52920"/>
              </p14:xfrm>
            </p:contentPart>
          </mc:Choice>
          <mc:Fallback>
            <p:pic>
              <p:nvPicPr>
                <p:cNvPr id="7" name="墨迹 6">
                  <a:extLst>
                    <a:ext uri="{FF2B5EF4-FFF2-40B4-BE49-F238E27FC236}">
                      <a16:creationId xmlns:a16="http://schemas.microsoft.com/office/drawing/2014/main" id="{B1D9E52F-6012-43A8-8046-B47003B06E6B}"/>
                    </a:ext>
                  </a:extLst>
                </p:cNvPr>
                <p:cNvPicPr/>
                <p:nvPr/>
              </p:nvPicPr>
              <p:blipFill>
                <a:blip r:embed="rId14"/>
                <a:stretch>
                  <a:fillRect/>
                </a:stretch>
              </p:blipFill>
              <p:spPr>
                <a:xfrm>
                  <a:off x="5702670" y="1291170"/>
                  <a:ext cx="37116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8" name="墨迹 7">
                  <a:extLst>
                    <a:ext uri="{FF2B5EF4-FFF2-40B4-BE49-F238E27FC236}">
                      <a16:creationId xmlns:a16="http://schemas.microsoft.com/office/drawing/2014/main" id="{AEEB0836-2D84-4F5E-AC94-029F486AC304}"/>
                    </a:ext>
                  </a:extLst>
                </p14:cNvPr>
                <p14:cNvContentPartPr/>
                <p14:nvPr/>
              </p14:nvContentPartPr>
              <p14:xfrm>
                <a:off x="5916870" y="1111170"/>
                <a:ext cx="57600" cy="382320"/>
              </p14:xfrm>
            </p:contentPart>
          </mc:Choice>
          <mc:Fallback>
            <p:pic>
              <p:nvPicPr>
                <p:cNvPr id="8" name="墨迹 7">
                  <a:extLst>
                    <a:ext uri="{FF2B5EF4-FFF2-40B4-BE49-F238E27FC236}">
                      <a16:creationId xmlns:a16="http://schemas.microsoft.com/office/drawing/2014/main" id="{AEEB0836-2D84-4F5E-AC94-029F486AC304}"/>
                    </a:ext>
                  </a:extLst>
                </p:cNvPr>
                <p:cNvPicPr/>
                <p:nvPr/>
              </p:nvPicPr>
              <p:blipFill>
                <a:blip r:embed="rId16"/>
                <a:stretch>
                  <a:fillRect/>
                </a:stretch>
              </p:blipFill>
              <p:spPr>
                <a:xfrm>
                  <a:off x="5898870" y="1093530"/>
                  <a:ext cx="93240" cy="4179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9" name="墨迹 8">
                  <a:extLst>
                    <a:ext uri="{FF2B5EF4-FFF2-40B4-BE49-F238E27FC236}">
                      <a16:creationId xmlns:a16="http://schemas.microsoft.com/office/drawing/2014/main" id="{DA81F6B2-9C8F-48E7-BD34-F74146CF932C}"/>
                    </a:ext>
                  </a:extLst>
                </p14:cNvPr>
                <p14:cNvContentPartPr/>
                <p14:nvPr/>
              </p14:nvContentPartPr>
              <p14:xfrm>
                <a:off x="6114870" y="950610"/>
                <a:ext cx="71280" cy="295200"/>
              </p14:xfrm>
            </p:contentPart>
          </mc:Choice>
          <mc:Fallback>
            <p:pic>
              <p:nvPicPr>
                <p:cNvPr id="9" name="墨迹 8">
                  <a:extLst>
                    <a:ext uri="{FF2B5EF4-FFF2-40B4-BE49-F238E27FC236}">
                      <a16:creationId xmlns:a16="http://schemas.microsoft.com/office/drawing/2014/main" id="{DA81F6B2-9C8F-48E7-BD34-F74146CF932C}"/>
                    </a:ext>
                  </a:extLst>
                </p:cNvPr>
                <p:cNvPicPr/>
                <p:nvPr/>
              </p:nvPicPr>
              <p:blipFill>
                <a:blip r:embed="rId18"/>
                <a:stretch>
                  <a:fillRect/>
                </a:stretch>
              </p:blipFill>
              <p:spPr>
                <a:xfrm>
                  <a:off x="6096870" y="932610"/>
                  <a:ext cx="106920" cy="3308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0" name="墨迹 9">
                  <a:extLst>
                    <a:ext uri="{FF2B5EF4-FFF2-40B4-BE49-F238E27FC236}">
                      <a16:creationId xmlns:a16="http://schemas.microsoft.com/office/drawing/2014/main" id="{D0AE216B-499D-4A70-AFE7-C24B33AAB4CD}"/>
                    </a:ext>
                  </a:extLst>
                </p14:cNvPr>
                <p14:cNvContentPartPr/>
                <p14:nvPr/>
              </p14:nvContentPartPr>
              <p14:xfrm>
                <a:off x="6166350" y="1079490"/>
                <a:ext cx="93240" cy="95040"/>
              </p14:xfrm>
            </p:contentPart>
          </mc:Choice>
          <mc:Fallback>
            <p:pic>
              <p:nvPicPr>
                <p:cNvPr id="10" name="墨迹 9">
                  <a:extLst>
                    <a:ext uri="{FF2B5EF4-FFF2-40B4-BE49-F238E27FC236}">
                      <a16:creationId xmlns:a16="http://schemas.microsoft.com/office/drawing/2014/main" id="{D0AE216B-499D-4A70-AFE7-C24B33AAB4CD}"/>
                    </a:ext>
                  </a:extLst>
                </p:cNvPr>
                <p:cNvPicPr/>
                <p:nvPr/>
              </p:nvPicPr>
              <p:blipFill>
                <a:blip r:embed="rId20"/>
                <a:stretch>
                  <a:fillRect/>
                </a:stretch>
              </p:blipFill>
              <p:spPr>
                <a:xfrm>
                  <a:off x="6148350" y="1061850"/>
                  <a:ext cx="12888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1" name="墨迹 10">
                  <a:extLst>
                    <a:ext uri="{FF2B5EF4-FFF2-40B4-BE49-F238E27FC236}">
                      <a16:creationId xmlns:a16="http://schemas.microsoft.com/office/drawing/2014/main" id="{989E538B-0D0A-47A5-85D0-8FF1BB80229B}"/>
                    </a:ext>
                  </a:extLst>
                </p14:cNvPr>
                <p14:cNvContentPartPr/>
                <p14:nvPr/>
              </p14:nvContentPartPr>
              <p14:xfrm>
                <a:off x="6141510" y="1250490"/>
                <a:ext cx="98640" cy="42480"/>
              </p14:xfrm>
            </p:contentPart>
          </mc:Choice>
          <mc:Fallback>
            <p:pic>
              <p:nvPicPr>
                <p:cNvPr id="11" name="墨迹 10">
                  <a:extLst>
                    <a:ext uri="{FF2B5EF4-FFF2-40B4-BE49-F238E27FC236}">
                      <a16:creationId xmlns:a16="http://schemas.microsoft.com/office/drawing/2014/main" id="{989E538B-0D0A-47A5-85D0-8FF1BB80229B}"/>
                    </a:ext>
                  </a:extLst>
                </p:cNvPr>
                <p:cNvPicPr/>
                <p:nvPr/>
              </p:nvPicPr>
              <p:blipFill>
                <a:blip r:embed="rId22"/>
                <a:stretch>
                  <a:fillRect/>
                </a:stretch>
              </p:blipFill>
              <p:spPr>
                <a:xfrm>
                  <a:off x="6123510" y="1232490"/>
                  <a:ext cx="13428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2" name="墨迹 11">
                  <a:extLst>
                    <a:ext uri="{FF2B5EF4-FFF2-40B4-BE49-F238E27FC236}">
                      <a16:creationId xmlns:a16="http://schemas.microsoft.com/office/drawing/2014/main" id="{888F5312-ADFD-46C4-818E-C80B8C1A87C9}"/>
                    </a:ext>
                  </a:extLst>
                </p14:cNvPr>
                <p14:cNvContentPartPr/>
                <p14:nvPr/>
              </p14:nvContentPartPr>
              <p14:xfrm>
                <a:off x="6213150" y="1188570"/>
                <a:ext cx="116280" cy="241560"/>
              </p14:xfrm>
            </p:contentPart>
          </mc:Choice>
          <mc:Fallback>
            <p:pic>
              <p:nvPicPr>
                <p:cNvPr id="12" name="墨迹 11">
                  <a:extLst>
                    <a:ext uri="{FF2B5EF4-FFF2-40B4-BE49-F238E27FC236}">
                      <a16:creationId xmlns:a16="http://schemas.microsoft.com/office/drawing/2014/main" id="{888F5312-ADFD-46C4-818E-C80B8C1A87C9}"/>
                    </a:ext>
                  </a:extLst>
                </p:cNvPr>
                <p:cNvPicPr/>
                <p:nvPr/>
              </p:nvPicPr>
              <p:blipFill>
                <a:blip r:embed="rId24"/>
                <a:stretch>
                  <a:fillRect/>
                </a:stretch>
              </p:blipFill>
              <p:spPr>
                <a:xfrm>
                  <a:off x="6195150" y="1170570"/>
                  <a:ext cx="151920" cy="2772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3" name="墨迹 12">
                  <a:extLst>
                    <a:ext uri="{FF2B5EF4-FFF2-40B4-BE49-F238E27FC236}">
                      <a16:creationId xmlns:a16="http://schemas.microsoft.com/office/drawing/2014/main" id="{3165B27F-5A7D-4C62-97AD-8381E2DD2127}"/>
                    </a:ext>
                  </a:extLst>
                </p14:cNvPr>
                <p14:cNvContentPartPr/>
                <p14:nvPr/>
              </p14:nvContentPartPr>
              <p14:xfrm>
                <a:off x="6414030" y="1070130"/>
                <a:ext cx="121680" cy="54000"/>
              </p14:xfrm>
            </p:contentPart>
          </mc:Choice>
          <mc:Fallback>
            <p:pic>
              <p:nvPicPr>
                <p:cNvPr id="13" name="墨迹 12">
                  <a:extLst>
                    <a:ext uri="{FF2B5EF4-FFF2-40B4-BE49-F238E27FC236}">
                      <a16:creationId xmlns:a16="http://schemas.microsoft.com/office/drawing/2014/main" id="{3165B27F-5A7D-4C62-97AD-8381E2DD2127}"/>
                    </a:ext>
                  </a:extLst>
                </p:cNvPr>
                <p:cNvPicPr/>
                <p:nvPr/>
              </p:nvPicPr>
              <p:blipFill>
                <a:blip r:embed="rId26"/>
                <a:stretch>
                  <a:fillRect/>
                </a:stretch>
              </p:blipFill>
              <p:spPr>
                <a:xfrm>
                  <a:off x="6396030" y="1052490"/>
                  <a:ext cx="15732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4" name="墨迹 13">
                  <a:extLst>
                    <a:ext uri="{FF2B5EF4-FFF2-40B4-BE49-F238E27FC236}">
                      <a16:creationId xmlns:a16="http://schemas.microsoft.com/office/drawing/2014/main" id="{E61C366E-31BE-4ABF-B875-A777679059D0}"/>
                    </a:ext>
                  </a:extLst>
                </p14:cNvPr>
                <p14:cNvContentPartPr/>
                <p14:nvPr/>
              </p14:nvContentPartPr>
              <p14:xfrm>
                <a:off x="6405030" y="1034850"/>
                <a:ext cx="203040" cy="280440"/>
              </p14:xfrm>
            </p:contentPart>
          </mc:Choice>
          <mc:Fallback>
            <p:pic>
              <p:nvPicPr>
                <p:cNvPr id="14" name="墨迹 13">
                  <a:extLst>
                    <a:ext uri="{FF2B5EF4-FFF2-40B4-BE49-F238E27FC236}">
                      <a16:creationId xmlns:a16="http://schemas.microsoft.com/office/drawing/2014/main" id="{E61C366E-31BE-4ABF-B875-A777679059D0}"/>
                    </a:ext>
                  </a:extLst>
                </p:cNvPr>
                <p:cNvPicPr/>
                <p:nvPr/>
              </p:nvPicPr>
              <p:blipFill>
                <a:blip r:embed="rId28"/>
                <a:stretch>
                  <a:fillRect/>
                </a:stretch>
              </p:blipFill>
              <p:spPr>
                <a:xfrm>
                  <a:off x="6387390" y="1016850"/>
                  <a:ext cx="238680" cy="3160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5" name="墨迹 14">
                  <a:extLst>
                    <a:ext uri="{FF2B5EF4-FFF2-40B4-BE49-F238E27FC236}">
                      <a16:creationId xmlns:a16="http://schemas.microsoft.com/office/drawing/2014/main" id="{83B1679F-1704-43D4-9687-5CCCC2748F14}"/>
                    </a:ext>
                  </a:extLst>
                </p14:cNvPr>
                <p14:cNvContentPartPr/>
                <p14:nvPr/>
              </p14:nvContentPartPr>
              <p14:xfrm>
                <a:off x="6484950" y="1147170"/>
                <a:ext cx="62280" cy="229680"/>
              </p14:xfrm>
            </p:contentPart>
          </mc:Choice>
          <mc:Fallback>
            <p:pic>
              <p:nvPicPr>
                <p:cNvPr id="15" name="墨迹 14">
                  <a:extLst>
                    <a:ext uri="{FF2B5EF4-FFF2-40B4-BE49-F238E27FC236}">
                      <a16:creationId xmlns:a16="http://schemas.microsoft.com/office/drawing/2014/main" id="{83B1679F-1704-43D4-9687-5CCCC2748F14}"/>
                    </a:ext>
                  </a:extLst>
                </p:cNvPr>
                <p:cNvPicPr/>
                <p:nvPr/>
              </p:nvPicPr>
              <p:blipFill>
                <a:blip r:embed="rId30"/>
                <a:stretch>
                  <a:fillRect/>
                </a:stretch>
              </p:blipFill>
              <p:spPr>
                <a:xfrm>
                  <a:off x="6466950" y="1129170"/>
                  <a:ext cx="97920" cy="26532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6" name="墨迹 15">
                  <a:extLst>
                    <a:ext uri="{FF2B5EF4-FFF2-40B4-BE49-F238E27FC236}">
                      <a16:creationId xmlns:a16="http://schemas.microsoft.com/office/drawing/2014/main" id="{1376BAE4-DA77-4804-9A92-B6A8411EA503}"/>
                    </a:ext>
                  </a:extLst>
                </p14:cNvPr>
                <p14:cNvContentPartPr/>
                <p14:nvPr/>
              </p14:nvContentPartPr>
              <p14:xfrm>
                <a:off x="6370110" y="1050690"/>
                <a:ext cx="12240" cy="29160"/>
              </p14:xfrm>
            </p:contentPart>
          </mc:Choice>
          <mc:Fallback>
            <p:pic>
              <p:nvPicPr>
                <p:cNvPr id="16" name="墨迹 15">
                  <a:extLst>
                    <a:ext uri="{FF2B5EF4-FFF2-40B4-BE49-F238E27FC236}">
                      <a16:creationId xmlns:a16="http://schemas.microsoft.com/office/drawing/2014/main" id="{1376BAE4-DA77-4804-9A92-B6A8411EA503}"/>
                    </a:ext>
                  </a:extLst>
                </p:cNvPr>
                <p:cNvPicPr/>
                <p:nvPr/>
              </p:nvPicPr>
              <p:blipFill>
                <a:blip r:embed="rId32"/>
                <a:stretch>
                  <a:fillRect/>
                </a:stretch>
              </p:blipFill>
              <p:spPr>
                <a:xfrm>
                  <a:off x="6352470" y="1032690"/>
                  <a:ext cx="4788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7" name="墨迹 16">
                  <a:extLst>
                    <a:ext uri="{FF2B5EF4-FFF2-40B4-BE49-F238E27FC236}">
                      <a16:creationId xmlns:a16="http://schemas.microsoft.com/office/drawing/2014/main" id="{54354C6B-3196-4DD3-ABF9-F70D90EAF4CE}"/>
                    </a:ext>
                  </a:extLst>
                </p14:cNvPr>
                <p14:cNvContentPartPr/>
                <p14:nvPr/>
              </p14:nvContentPartPr>
              <p14:xfrm>
                <a:off x="6282270" y="1104330"/>
                <a:ext cx="404640" cy="326520"/>
              </p14:xfrm>
            </p:contentPart>
          </mc:Choice>
          <mc:Fallback>
            <p:pic>
              <p:nvPicPr>
                <p:cNvPr id="17" name="墨迹 16">
                  <a:extLst>
                    <a:ext uri="{FF2B5EF4-FFF2-40B4-BE49-F238E27FC236}">
                      <a16:creationId xmlns:a16="http://schemas.microsoft.com/office/drawing/2014/main" id="{54354C6B-3196-4DD3-ABF9-F70D90EAF4CE}"/>
                    </a:ext>
                  </a:extLst>
                </p:cNvPr>
                <p:cNvPicPr/>
                <p:nvPr/>
              </p:nvPicPr>
              <p:blipFill>
                <a:blip r:embed="rId34"/>
                <a:stretch>
                  <a:fillRect/>
                </a:stretch>
              </p:blipFill>
              <p:spPr>
                <a:xfrm>
                  <a:off x="6264270" y="1086690"/>
                  <a:ext cx="440280" cy="362160"/>
                </a:xfrm>
                <a:prstGeom prst="rect">
                  <a:avLst/>
                </a:prstGeom>
              </p:spPr>
            </p:pic>
          </mc:Fallback>
        </mc:AlternateContent>
      </p:grpSp>
      <p:grpSp>
        <p:nvGrpSpPr>
          <p:cNvPr id="419854" name="组合 419853">
            <a:extLst>
              <a:ext uri="{FF2B5EF4-FFF2-40B4-BE49-F238E27FC236}">
                <a16:creationId xmlns:a16="http://schemas.microsoft.com/office/drawing/2014/main" id="{64E95B6C-C93C-4F92-8517-C5E68B091B24}"/>
              </a:ext>
            </a:extLst>
          </p:cNvPr>
          <p:cNvGrpSpPr/>
          <p:nvPr/>
        </p:nvGrpSpPr>
        <p:grpSpPr>
          <a:xfrm>
            <a:off x="5980950" y="1746930"/>
            <a:ext cx="2013120" cy="1668240"/>
            <a:chOff x="5980950" y="1746930"/>
            <a:chExt cx="2013120" cy="1668240"/>
          </a:xfrm>
        </p:grpSpPr>
        <mc:AlternateContent xmlns:mc="http://schemas.openxmlformats.org/markup-compatibility/2006">
          <mc:Choice xmlns:p14="http://schemas.microsoft.com/office/powerpoint/2010/main" Requires="p14">
            <p:contentPart p14:bwMode="auto" r:id="rId35">
              <p14:nvContentPartPr>
                <p14:cNvPr id="19" name="墨迹 18">
                  <a:extLst>
                    <a:ext uri="{FF2B5EF4-FFF2-40B4-BE49-F238E27FC236}">
                      <a16:creationId xmlns:a16="http://schemas.microsoft.com/office/drawing/2014/main" id="{1B5C45F4-EED8-405C-A2DB-AF893652BC4E}"/>
                    </a:ext>
                  </a:extLst>
                </p14:cNvPr>
                <p14:cNvContentPartPr/>
                <p14:nvPr/>
              </p14:nvContentPartPr>
              <p14:xfrm>
                <a:off x="6146190" y="1883370"/>
                <a:ext cx="77400" cy="100080"/>
              </p14:xfrm>
            </p:contentPart>
          </mc:Choice>
          <mc:Fallback>
            <p:pic>
              <p:nvPicPr>
                <p:cNvPr id="19" name="墨迹 18">
                  <a:extLst>
                    <a:ext uri="{FF2B5EF4-FFF2-40B4-BE49-F238E27FC236}">
                      <a16:creationId xmlns:a16="http://schemas.microsoft.com/office/drawing/2014/main" id="{1B5C45F4-EED8-405C-A2DB-AF893652BC4E}"/>
                    </a:ext>
                  </a:extLst>
                </p:cNvPr>
                <p:cNvPicPr/>
                <p:nvPr/>
              </p:nvPicPr>
              <p:blipFill>
                <a:blip r:embed="rId36"/>
                <a:stretch>
                  <a:fillRect/>
                </a:stretch>
              </p:blipFill>
              <p:spPr>
                <a:xfrm>
                  <a:off x="6128190" y="1865370"/>
                  <a:ext cx="11304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0" name="墨迹 19">
                  <a:extLst>
                    <a:ext uri="{FF2B5EF4-FFF2-40B4-BE49-F238E27FC236}">
                      <a16:creationId xmlns:a16="http://schemas.microsoft.com/office/drawing/2014/main" id="{4ABC3D2B-33DB-4332-B8FE-39ABDC98A6CC}"/>
                    </a:ext>
                  </a:extLst>
                </p14:cNvPr>
                <p14:cNvContentPartPr/>
                <p14:nvPr/>
              </p14:nvContentPartPr>
              <p14:xfrm>
                <a:off x="6072030" y="1897770"/>
                <a:ext cx="109080" cy="301320"/>
              </p14:xfrm>
            </p:contentPart>
          </mc:Choice>
          <mc:Fallback>
            <p:pic>
              <p:nvPicPr>
                <p:cNvPr id="20" name="墨迹 19">
                  <a:extLst>
                    <a:ext uri="{FF2B5EF4-FFF2-40B4-BE49-F238E27FC236}">
                      <a16:creationId xmlns:a16="http://schemas.microsoft.com/office/drawing/2014/main" id="{4ABC3D2B-33DB-4332-B8FE-39ABDC98A6CC}"/>
                    </a:ext>
                  </a:extLst>
                </p:cNvPr>
                <p:cNvPicPr/>
                <p:nvPr/>
              </p:nvPicPr>
              <p:blipFill>
                <a:blip r:embed="rId38"/>
                <a:stretch>
                  <a:fillRect/>
                </a:stretch>
              </p:blipFill>
              <p:spPr>
                <a:xfrm>
                  <a:off x="6054390" y="1879770"/>
                  <a:ext cx="144720" cy="3369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1" name="墨迹 20">
                  <a:extLst>
                    <a:ext uri="{FF2B5EF4-FFF2-40B4-BE49-F238E27FC236}">
                      <a16:creationId xmlns:a16="http://schemas.microsoft.com/office/drawing/2014/main" id="{1F7A0237-554F-45BF-8A11-905598E4A723}"/>
                    </a:ext>
                  </a:extLst>
                </p14:cNvPr>
                <p14:cNvContentPartPr/>
                <p14:nvPr/>
              </p14:nvContentPartPr>
              <p14:xfrm>
                <a:off x="6123150" y="2091810"/>
                <a:ext cx="107640" cy="92520"/>
              </p14:xfrm>
            </p:contentPart>
          </mc:Choice>
          <mc:Fallback>
            <p:pic>
              <p:nvPicPr>
                <p:cNvPr id="21" name="墨迹 20">
                  <a:extLst>
                    <a:ext uri="{FF2B5EF4-FFF2-40B4-BE49-F238E27FC236}">
                      <a16:creationId xmlns:a16="http://schemas.microsoft.com/office/drawing/2014/main" id="{1F7A0237-554F-45BF-8A11-905598E4A723}"/>
                    </a:ext>
                  </a:extLst>
                </p:cNvPr>
                <p:cNvPicPr/>
                <p:nvPr/>
              </p:nvPicPr>
              <p:blipFill>
                <a:blip r:embed="rId40"/>
                <a:stretch>
                  <a:fillRect/>
                </a:stretch>
              </p:blipFill>
              <p:spPr>
                <a:xfrm>
                  <a:off x="6105150" y="2073810"/>
                  <a:ext cx="14328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2" name="墨迹 21">
                  <a:extLst>
                    <a:ext uri="{FF2B5EF4-FFF2-40B4-BE49-F238E27FC236}">
                      <a16:creationId xmlns:a16="http://schemas.microsoft.com/office/drawing/2014/main" id="{B6BF8A59-9E0E-4C9C-A12D-15DDB788CE71}"/>
                    </a:ext>
                  </a:extLst>
                </p14:cNvPr>
                <p14:cNvContentPartPr/>
                <p14:nvPr/>
              </p14:nvContentPartPr>
              <p14:xfrm>
                <a:off x="6336630" y="1848810"/>
                <a:ext cx="29880" cy="23400"/>
              </p14:xfrm>
            </p:contentPart>
          </mc:Choice>
          <mc:Fallback>
            <p:pic>
              <p:nvPicPr>
                <p:cNvPr id="22" name="墨迹 21">
                  <a:extLst>
                    <a:ext uri="{FF2B5EF4-FFF2-40B4-BE49-F238E27FC236}">
                      <a16:creationId xmlns:a16="http://schemas.microsoft.com/office/drawing/2014/main" id="{B6BF8A59-9E0E-4C9C-A12D-15DDB788CE71}"/>
                    </a:ext>
                  </a:extLst>
                </p:cNvPr>
                <p:cNvPicPr/>
                <p:nvPr/>
              </p:nvPicPr>
              <p:blipFill>
                <a:blip r:embed="rId42"/>
                <a:stretch>
                  <a:fillRect/>
                </a:stretch>
              </p:blipFill>
              <p:spPr>
                <a:xfrm>
                  <a:off x="6318630" y="1830810"/>
                  <a:ext cx="6552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3" name="墨迹 22">
                  <a:extLst>
                    <a:ext uri="{FF2B5EF4-FFF2-40B4-BE49-F238E27FC236}">
                      <a16:creationId xmlns:a16="http://schemas.microsoft.com/office/drawing/2014/main" id="{0E568D14-CBF8-472A-9882-8C49B7961961}"/>
                    </a:ext>
                  </a:extLst>
                </p14:cNvPr>
                <p14:cNvContentPartPr/>
                <p14:nvPr/>
              </p14:nvContentPartPr>
              <p14:xfrm>
                <a:off x="6227550" y="1908570"/>
                <a:ext cx="126720" cy="78480"/>
              </p14:xfrm>
            </p:contentPart>
          </mc:Choice>
          <mc:Fallback>
            <p:pic>
              <p:nvPicPr>
                <p:cNvPr id="23" name="墨迹 22">
                  <a:extLst>
                    <a:ext uri="{FF2B5EF4-FFF2-40B4-BE49-F238E27FC236}">
                      <a16:creationId xmlns:a16="http://schemas.microsoft.com/office/drawing/2014/main" id="{0E568D14-CBF8-472A-9882-8C49B7961961}"/>
                    </a:ext>
                  </a:extLst>
                </p:cNvPr>
                <p:cNvPicPr/>
                <p:nvPr/>
              </p:nvPicPr>
              <p:blipFill>
                <a:blip r:embed="rId44"/>
                <a:stretch>
                  <a:fillRect/>
                </a:stretch>
              </p:blipFill>
              <p:spPr>
                <a:xfrm>
                  <a:off x="6209910" y="1890570"/>
                  <a:ext cx="16236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4" name="墨迹 23">
                  <a:extLst>
                    <a:ext uri="{FF2B5EF4-FFF2-40B4-BE49-F238E27FC236}">
                      <a16:creationId xmlns:a16="http://schemas.microsoft.com/office/drawing/2014/main" id="{1A15AA30-B040-4B73-A8FA-ED3F0FE0D754}"/>
                    </a:ext>
                  </a:extLst>
                </p14:cNvPr>
                <p14:cNvContentPartPr/>
                <p14:nvPr/>
              </p14:nvContentPartPr>
              <p14:xfrm>
                <a:off x="6294150" y="1950330"/>
                <a:ext cx="106200" cy="74880"/>
              </p14:xfrm>
            </p:contentPart>
          </mc:Choice>
          <mc:Fallback>
            <p:pic>
              <p:nvPicPr>
                <p:cNvPr id="24" name="墨迹 23">
                  <a:extLst>
                    <a:ext uri="{FF2B5EF4-FFF2-40B4-BE49-F238E27FC236}">
                      <a16:creationId xmlns:a16="http://schemas.microsoft.com/office/drawing/2014/main" id="{1A15AA30-B040-4B73-A8FA-ED3F0FE0D754}"/>
                    </a:ext>
                  </a:extLst>
                </p:cNvPr>
                <p:cNvPicPr/>
                <p:nvPr/>
              </p:nvPicPr>
              <p:blipFill>
                <a:blip r:embed="rId46"/>
                <a:stretch>
                  <a:fillRect/>
                </a:stretch>
              </p:blipFill>
              <p:spPr>
                <a:xfrm>
                  <a:off x="6276510" y="1932690"/>
                  <a:ext cx="14184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5" name="墨迹 24">
                  <a:extLst>
                    <a:ext uri="{FF2B5EF4-FFF2-40B4-BE49-F238E27FC236}">
                      <a16:creationId xmlns:a16="http://schemas.microsoft.com/office/drawing/2014/main" id="{ACBDAEE4-AC04-46DC-B7B7-1768DD80FD13}"/>
                    </a:ext>
                  </a:extLst>
                </p14:cNvPr>
                <p14:cNvContentPartPr/>
                <p14:nvPr/>
              </p14:nvContentPartPr>
              <p14:xfrm>
                <a:off x="6271470" y="2027010"/>
                <a:ext cx="123840" cy="240120"/>
              </p14:xfrm>
            </p:contentPart>
          </mc:Choice>
          <mc:Fallback>
            <p:pic>
              <p:nvPicPr>
                <p:cNvPr id="25" name="墨迹 24">
                  <a:extLst>
                    <a:ext uri="{FF2B5EF4-FFF2-40B4-BE49-F238E27FC236}">
                      <a16:creationId xmlns:a16="http://schemas.microsoft.com/office/drawing/2014/main" id="{ACBDAEE4-AC04-46DC-B7B7-1768DD80FD13}"/>
                    </a:ext>
                  </a:extLst>
                </p:cNvPr>
                <p:cNvPicPr/>
                <p:nvPr/>
              </p:nvPicPr>
              <p:blipFill>
                <a:blip r:embed="rId48"/>
                <a:stretch>
                  <a:fillRect/>
                </a:stretch>
              </p:blipFill>
              <p:spPr>
                <a:xfrm>
                  <a:off x="6253470" y="2009010"/>
                  <a:ext cx="159480" cy="27576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6" name="墨迹 25">
                  <a:extLst>
                    <a:ext uri="{FF2B5EF4-FFF2-40B4-BE49-F238E27FC236}">
                      <a16:creationId xmlns:a16="http://schemas.microsoft.com/office/drawing/2014/main" id="{7B35192B-4478-47B2-9CA4-28A2DC4898E8}"/>
                    </a:ext>
                  </a:extLst>
                </p14:cNvPr>
                <p14:cNvContentPartPr/>
                <p14:nvPr/>
              </p14:nvContentPartPr>
              <p14:xfrm>
                <a:off x="6040350" y="1900650"/>
                <a:ext cx="35280" cy="9360"/>
              </p14:xfrm>
            </p:contentPart>
          </mc:Choice>
          <mc:Fallback>
            <p:pic>
              <p:nvPicPr>
                <p:cNvPr id="26" name="墨迹 25">
                  <a:extLst>
                    <a:ext uri="{FF2B5EF4-FFF2-40B4-BE49-F238E27FC236}">
                      <a16:creationId xmlns:a16="http://schemas.microsoft.com/office/drawing/2014/main" id="{7B35192B-4478-47B2-9CA4-28A2DC4898E8}"/>
                    </a:ext>
                  </a:extLst>
                </p:cNvPr>
                <p:cNvPicPr/>
                <p:nvPr/>
              </p:nvPicPr>
              <p:blipFill>
                <a:blip r:embed="rId50"/>
                <a:stretch>
                  <a:fillRect/>
                </a:stretch>
              </p:blipFill>
              <p:spPr>
                <a:xfrm>
                  <a:off x="6022350" y="1883010"/>
                  <a:ext cx="7092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27" name="墨迹 26">
                  <a:extLst>
                    <a:ext uri="{FF2B5EF4-FFF2-40B4-BE49-F238E27FC236}">
                      <a16:creationId xmlns:a16="http://schemas.microsoft.com/office/drawing/2014/main" id="{65F4FFB6-F8C8-4842-92C6-0D74FC05A678}"/>
                    </a:ext>
                  </a:extLst>
                </p14:cNvPr>
                <p14:cNvContentPartPr/>
                <p14:nvPr/>
              </p14:nvContentPartPr>
              <p14:xfrm>
                <a:off x="5980950" y="1929810"/>
                <a:ext cx="493920" cy="366840"/>
              </p14:xfrm>
            </p:contentPart>
          </mc:Choice>
          <mc:Fallback>
            <p:pic>
              <p:nvPicPr>
                <p:cNvPr id="27" name="墨迹 26">
                  <a:extLst>
                    <a:ext uri="{FF2B5EF4-FFF2-40B4-BE49-F238E27FC236}">
                      <a16:creationId xmlns:a16="http://schemas.microsoft.com/office/drawing/2014/main" id="{65F4FFB6-F8C8-4842-92C6-0D74FC05A678}"/>
                    </a:ext>
                  </a:extLst>
                </p:cNvPr>
                <p:cNvPicPr/>
                <p:nvPr/>
              </p:nvPicPr>
              <p:blipFill>
                <a:blip r:embed="rId52"/>
                <a:stretch>
                  <a:fillRect/>
                </a:stretch>
              </p:blipFill>
              <p:spPr>
                <a:xfrm>
                  <a:off x="5963310" y="1911810"/>
                  <a:ext cx="529560" cy="40248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28" name="墨迹 27">
                  <a:extLst>
                    <a:ext uri="{FF2B5EF4-FFF2-40B4-BE49-F238E27FC236}">
                      <a16:creationId xmlns:a16="http://schemas.microsoft.com/office/drawing/2014/main" id="{2499FA1F-0413-4431-B3D8-1028B189B67D}"/>
                    </a:ext>
                  </a:extLst>
                </p14:cNvPr>
                <p14:cNvContentPartPr/>
                <p14:nvPr/>
              </p14:nvContentPartPr>
              <p14:xfrm>
                <a:off x="6469470" y="1839810"/>
                <a:ext cx="131040" cy="153000"/>
              </p14:xfrm>
            </p:contentPart>
          </mc:Choice>
          <mc:Fallback>
            <p:pic>
              <p:nvPicPr>
                <p:cNvPr id="28" name="墨迹 27">
                  <a:extLst>
                    <a:ext uri="{FF2B5EF4-FFF2-40B4-BE49-F238E27FC236}">
                      <a16:creationId xmlns:a16="http://schemas.microsoft.com/office/drawing/2014/main" id="{2499FA1F-0413-4431-B3D8-1028B189B67D}"/>
                    </a:ext>
                  </a:extLst>
                </p:cNvPr>
                <p:cNvPicPr/>
                <p:nvPr/>
              </p:nvPicPr>
              <p:blipFill>
                <a:blip r:embed="rId54"/>
                <a:stretch>
                  <a:fillRect/>
                </a:stretch>
              </p:blipFill>
              <p:spPr>
                <a:xfrm>
                  <a:off x="6451830" y="1822170"/>
                  <a:ext cx="16668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29" name="墨迹 28">
                  <a:extLst>
                    <a:ext uri="{FF2B5EF4-FFF2-40B4-BE49-F238E27FC236}">
                      <a16:creationId xmlns:a16="http://schemas.microsoft.com/office/drawing/2014/main" id="{F40FFC9F-96F4-40C0-B29B-68DC25C9559E}"/>
                    </a:ext>
                  </a:extLst>
                </p14:cNvPr>
                <p14:cNvContentPartPr/>
                <p14:nvPr/>
              </p14:nvContentPartPr>
              <p14:xfrm>
                <a:off x="6578910" y="1887330"/>
                <a:ext cx="67680" cy="97200"/>
              </p14:xfrm>
            </p:contentPart>
          </mc:Choice>
          <mc:Fallback>
            <p:pic>
              <p:nvPicPr>
                <p:cNvPr id="29" name="墨迹 28">
                  <a:extLst>
                    <a:ext uri="{FF2B5EF4-FFF2-40B4-BE49-F238E27FC236}">
                      <a16:creationId xmlns:a16="http://schemas.microsoft.com/office/drawing/2014/main" id="{F40FFC9F-96F4-40C0-B29B-68DC25C9559E}"/>
                    </a:ext>
                  </a:extLst>
                </p:cNvPr>
                <p:cNvPicPr/>
                <p:nvPr/>
              </p:nvPicPr>
              <p:blipFill>
                <a:blip r:embed="rId56"/>
                <a:stretch>
                  <a:fillRect/>
                </a:stretch>
              </p:blipFill>
              <p:spPr>
                <a:xfrm>
                  <a:off x="6560910" y="1869330"/>
                  <a:ext cx="10332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0" name="墨迹 29">
                  <a:extLst>
                    <a:ext uri="{FF2B5EF4-FFF2-40B4-BE49-F238E27FC236}">
                      <a16:creationId xmlns:a16="http://schemas.microsoft.com/office/drawing/2014/main" id="{9D71F117-AFDC-4F98-89B5-B31BF95EEB42}"/>
                    </a:ext>
                  </a:extLst>
                </p14:cNvPr>
                <p14:cNvContentPartPr/>
                <p14:nvPr/>
              </p14:nvContentPartPr>
              <p14:xfrm>
                <a:off x="6456510" y="2007210"/>
                <a:ext cx="176040" cy="118440"/>
              </p14:xfrm>
            </p:contentPart>
          </mc:Choice>
          <mc:Fallback>
            <p:pic>
              <p:nvPicPr>
                <p:cNvPr id="30" name="墨迹 29">
                  <a:extLst>
                    <a:ext uri="{FF2B5EF4-FFF2-40B4-BE49-F238E27FC236}">
                      <a16:creationId xmlns:a16="http://schemas.microsoft.com/office/drawing/2014/main" id="{9D71F117-AFDC-4F98-89B5-B31BF95EEB42}"/>
                    </a:ext>
                  </a:extLst>
                </p:cNvPr>
                <p:cNvPicPr/>
                <p:nvPr/>
              </p:nvPicPr>
              <p:blipFill>
                <a:blip r:embed="rId58"/>
                <a:stretch>
                  <a:fillRect/>
                </a:stretch>
              </p:blipFill>
              <p:spPr>
                <a:xfrm>
                  <a:off x="6438870" y="1989570"/>
                  <a:ext cx="21168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1" name="墨迹 30">
                  <a:extLst>
                    <a:ext uri="{FF2B5EF4-FFF2-40B4-BE49-F238E27FC236}">
                      <a16:creationId xmlns:a16="http://schemas.microsoft.com/office/drawing/2014/main" id="{B51A45A6-BC7B-4A61-96E5-04CAA2A92BBE}"/>
                    </a:ext>
                  </a:extLst>
                </p14:cNvPr>
                <p14:cNvContentPartPr/>
                <p14:nvPr/>
              </p14:nvContentPartPr>
              <p14:xfrm>
                <a:off x="6482070" y="2022330"/>
                <a:ext cx="113040" cy="213480"/>
              </p14:xfrm>
            </p:contentPart>
          </mc:Choice>
          <mc:Fallback>
            <p:pic>
              <p:nvPicPr>
                <p:cNvPr id="31" name="墨迹 30">
                  <a:extLst>
                    <a:ext uri="{FF2B5EF4-FFF2-40B4-BE49-F238E27FC236}">
                      <a16:creationId xmlns:a16="http://schemas.microsoft.com/office/drawing/2014/main" id="{B51A45A6-BC7B-4A61-96E5-04CAA2A92BBE}"/>
                    </a:ext>
                  </a:extLst>
                </p:cNvPr>
                <p:cNvPicPr/>
                <p:nvPr/>
              </p:nvPicPr>
              <p:blipFill>
                <a:blip r:embed="rId60"/>
                <a:stretch>
                  <a:fillRect/>
                </a:stretch>
              </p:blipFill>
              <p:spPr>
                <a:xfrm>
                  <a:off x="6464430" y="2004330"/>
                  <a:ext cx="14868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2" name="墨迹 31">
                  <a:extLst>
                    <a:ext uri="{FF2B5EF4-FFF2-40B4-BE49-F238E27FC236}">
                      <a16:creationId xmlns:a16="http://schemas.microsoft.com/office/drawing/2014/main" id="{91A9EFA0-A6CF-40F9-B874-E9C2DCE147AB}"/>
                    </a:ext>
                  </a:extLst>
                </p14:cNvPr>
                <p14:cNvContentPartPr/>
                <p14:nvPr/>
              </p14:nvContentPartPr>
              <p14:xfrm>
                <a:off x="6598350" y="2108370"/>
                <a:ext cx="133920" cy="184320"/>
              </p14:xfrm>
            </p:contentPart>
          </mc:Choice>
          <mc:Fallback>
            <p:pic>
              <p:nvPicPr>
                <p:cNvPr id="32" name="墨迹 31">
                  <a:extLst>
                    <a:ext uri="{FF2B5EF4-FFF2-40B4-BE49-F238E27FC236}">
                      <a16:creationId xmlns:a16="http://schemas.microsoft.com/office/drawing/2014/main" id="{91A9EFA0-A6CF-40F9-B874-E9C2DCE147AB}"/>
                    </a:ext>
                  </a:extLst>
                </p:cNvPr>
                <p:cNvPicPr/>
                <p:nvPr/>
              </p:nvPicPr>
              <p:blipFill>
                <a:blip r:embed="rId62"/>
                <a:stretch>
                  <a:fillRect/>
                </a:stretch>
              </p:blipFill>
              <p:spPr>
                <a:xfrm>
                  <a:off x="6580710" y="2090370"/>
                  <a:ext cx="16956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3" name="墨迹 32">
                  <a:extLst>
                    <a:ext uri="{FF2B5EF4-FFF2-40B4-BE49-F238E27FC236}">
                      <a16:creationId xmlns:a16="http://schemas.microsoft.com/office/drawing/2014/main" id="{9EEB7B6C-BCB1-41A1-9B41-2BD7906F1EB6}"/>
                    </a:ext>
                  </a:extLst>
                </p14:cNvPr>
                <p14:cNvContentPartPr/>
                <p14:nvPr/>
              </p14:nvContentPartPr>
              <p14:xfrm>
                <a:off x="6807510" y="1746930"/>
                <a:ext cx="117360" cy="268200"/>
              </p14:xfrm>
            </p:contentPart>
          </mc:Choice>
          <mc:Fallback>
            <p:pic>
              <p:nvPicPr>
                <p:cNvPr id="33" name="墨迹 32">
                  <a:extLst>
                    <a:ext uri="{FF2B5EF4-FFF2-40B4-BE49-F238E27FC236}">
                      <a16:creationId xmlns:a16="http://schemas.microsoft.com/office/drawing/2014/main" id="{9EEB7B6C-BCB1-41A1-9B41-2BD7906F1EB6}"/>
                    </a:ext>
                  </a:extLst>
                </p:cNvPr>
                <p:cNvPicPr/>
                <p:nvPr/>
              </p:nvPicPr>
              <p:blipFill>
                <a:blip r:embed="rId64"/>
                <a:stretch>
                  <a:fillRect/>
                </a:stretch>
              </p:blipFill>
              <p:spPr>
                <a:xfrm>
                  <a:off x="6789870" y="1729290"/>
                  <a:ext cx="153000" cy="30384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34" name="墨迹 33">
                  <a:extLst>
                    <a:ext uri="{FF2B5EF4-FFF2-40B4-BE49-F238E27FC236}">
                      <a16:creationId xmlns:a16="http://schemas.microsoft.com/office/drawing/2014/main" id="{9674CC12-73AC-49C1-A629-BDFF85627D05}"/>
                    </a:ext>
                  </a:extLst>
                </p14:cNvPr>
                <p14:cNvContentPartPr/>
                <p14:nvPr/>
              </p14:nvContentPartPr>
              <p14:xfrm>
                <a:off x="6903270" y="1843050"/>
                <a:ext cx="80280" cy="20520"/>
              </p14:xfrm>
            </p:contentPart>
          </mc:Choice>
          <mc:Fallback>
            <p:pic>
              <p:nvPicPr>
                <p:cNvPr id="34" name="墨迹 33">
                  <a:extLst>
                    <a:ext uri="{FF2B5EF4-FFF2-40B4-BE49-F238E27FC236}">
                      <a16:creationId xmlns:a16="http://schemas.microsoft.com/office/drawing/2014/main" id="{9674CC12-73AC-49C1-A629-BDFF85627D05}"/>
                    </a:ext>
                  </a:extLst>
                </p:cNvPr>
                <p:cNvPicPr/>
                <p:nvPr/>
              </p:nvPicPr>
              <p:blipFill>
                <a:blip r:embed="rId66"/>
                <a:stretch>
                  <a:fillRect/>
                </a:stretch>
              </p:blipFill>
              <p:spPr>
                <a:xfrm>
                  <a:off x="6885630" y="1825050"/>
                  <a:ext cx="11592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35" name="墨迹 34">
                  <a:extLst>
                    <a:ext uri="{FF2B5EF4-FFF2-40B4-BE49-F238E27FC236}">
                      <a16:creationId xmlns:a16="http://schemas.microsoft.com/office/drawing/2014/main" id="{DF15FC27-9A72-4A12-9E23-9532E5E79A40}"/>
                    </a:ext>
                  </a:extLst>
                </p14:cNvPr>
                <p14:cNvContentPartPr/>
                <p14:nvPr/>
              </p14:nvContentPartPr>
              <p14:xfrm>
                <a:off x="6845670" y="1918650"/>
                <a:ext cx="92160" cy="18720"/>
              </p14:xfrm>
            </p:contentPart>
          </mc:Choice>
          <mc:Fallback>
            <p:pic>
              <p:nvPicPr>
                <p:cNvPr id="35" name="墨迹 34">
                  <a:extLst>
                    <a:ext uri="{FF2B5EF4-FFF2-40B4-BE49-F238E27FC236}">
                      <a16:creationId xmlns:a16="http://schemas.microsoft.com/office/drawing/2014/main" id="{DF15FC27-9A72-4A12-9E23-9532E5E79A40}"/>
                    </a:ext>
                  </a:extLst>
                </p:cNvPr>
                <p:cNvPicPr/>
                <p:nvPr/>
              </p:nvPicPr>
              <p:blipFill>
                <a:blip r:embed="rId68"/>
                <a:stretch>
                  <a:fillRect/>
                </a:stretch>
              </p:blipFill>
              <p:spPr>
                <a:xfrm>
                  <a:off x="6827670" y="1900650"/>
                  <a:ext cx="12780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36" name="墨迹 35">
                  <a:extLst>
                    <a:ext uri="{FF2B5EF4-FFF2-40B4-BE49-F238E27FC236}">
                      <a16:creationId xmlns:a16="http://schemas.microsoft.com/office/drawing/2014/main" id="{D1E5C290-0656-4980-B612-57ADAE3B43F0}"/>
                    </a:ext>
                  </a:extLst>
                </p14:cNvPr>
                <p14:cNvContentPartPr/>
                <p14:nvPr/>
              </p14:nvContentPartPr>
              <p14:xfrm>
                <a:off x="6825870" y="1957170"/>
                <a:ext cx="270360" cy="343800"/>
              </p14:xfrm>
            </p:contentPart>
          </mc:Choice>
          <mc:Fallback>
            <p:pic>
              <p:nvPicPr>
                <p:cNvPr id="36" name="墨迹 35">
                  <a:extLst>
                    <a:ext uri="{FF2B5EF4-FFF2-40B4-BE49-F238E27FC236}">
                      <a16:creationId xmlns:a16="http://schemas.microsoft.com/office/drawing/2014/main" id="{D1E5C290-0656-4980-B612-57ADAE3B43F0}"/>
                    </a:ext>
                  </a:extLst>
                </p:cNvPr>
                <p:cNvPicPr/>
                <p:nvPr/>
              </p:nvPicPr>
              <p:blipFill>
                <a:blip r:embed="rId70"/>
                <a:stretch>
                  <a:fillRect/>
                </a:stretch>
              </p:blipFill>
              <p:spPr>
                <a:xfrm>
                  <a:off x="6808230" y="1939170"/>
                  <a:ext cx="306000" cy="37944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37" name="墨迹 36">
                  <a:extLst>
                    <a:ext uri="{FF2B5EF4-FFF2-40B4-BE49-F238E27FC236}">
                      <a16:creationId xmlns:a16="http://schemas.microsoft.com/office/drawing/2014/main" id="{19D5E6D1-6EE9-4BFB-8D8E-CA065E8B4445}"/>
                    </a:ext>
                  </a:extLst>
                </p14:cNvPr>
                <p14:cNvContentPartPr/>
                <p14:nvPr/>
              </p14:nvContentPartPr>
              <p14:xfrm>
                <a:off x="6822270" y="2018010"/>
                <a:ext cx="120600" cy="105840"/>
              </p14:xfrm>
            </p:contentPart>
          </mc:Choice>
          <mc:Fallback>
            <p:pic>
              <p:nvPicPr>
                <p:cNvPr id="37" name="墨迹 36">
                  <a:extLst>
                    <a:ext uri="{FF2B5EF4-FFF2-40B4-BE49-F238E27FC236}">
                      <a16:creationId xmlns:a16="http://schemas.microsoft.com/office/drawing/2014/main" id="{19D5E6D1-6EE9-4BFB-8D8E-CA065E8B4445}"/>
                    </a:ext>
                  </a:extLst>
                </p:cNvPr>
                <p:cNvPicPr/>
                <p:nvPr/>
              </p:nvPicPr>
              <p:blipFill>
                <a:blip r:embed="rId72"/>
                <a:stretch>
                  <a:fillRect/>
                </a:stretch>
              </p:blipFill>
              <p:spPr>
                <a:xfrm>
                  <a:off x="6804270" y="2000010"/>
                  <a:ext cx="15624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38" name="墨迹 37">
                  <a:extLst>
                    <a:ext uri="{FF2B5EF4-FFF2-40B4-BE49-F238E27FC236}">
                      <a16:creationId xmlns:a16="http://schemas.microsoft.com/office/drawing/2014/main" id="{BAE930A2-0C39-4CDD-85E9-E9BC7EC68804}"/>
                    </a:ext>
                  </a:extLst>
                </p14:cNvPr>
                <p14:cNvContentPartPr/>
                <p14:nvPr/>
              </p14:nvContentPartPr>
              <p14:xfrm>
                <a:off x="6838830" y="2145090"/>
                <a:ext cx="87840" cy="6120"/>
              </p14:xfrm>
            </p:contentPart>
          </mc:Choice>
          <mc:Fallback>
            <p:pic>
              <p:nvPicPr>
                <p:cNvPr id="38" name="墨迹 37">
                  <a:extLst>
                    <a:ext uri="{FF2B5EF4-FFF2-40B4-BE49-F238E27FC236}">
                      <a16:creationId xmlns:a16="http://schemas.microsoft.com/office/drawing/2014/main" id="{BAE930A2-0C39-4CDD-85E9-E9BC7EC68804}"/>
                    </a:ext>
                  </a:extLst>
                </p:cNvPr>
                <p:cNvPicPr/>
                <p:nvPr/>
              </p:nvPicPr>
              <p:blipFill>
                <a:blip r:embed="rId74"/>
                <a:stretch>
                  <a:fillRect/>
                </a:stretch>
              </p:blipFill>
              <p:spPr>
                <a:xfrm>
                  <a:off x="6821190" y="2127090"/>
                  <a:ext cx="12348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39" name="墨迹 38">
                  <a:extLst>
                    <a:ext uri="{FF2B5EF4-FFF2-40B4-BE49-F238E27FC236}">
                      <a16:creationId xmlns:a16="http://schemas.microsoft.com/office/drawing/2014/main" id="{16837C79-53DD-4B45-8603-12BDDE2546CA}"/>
                    </a:ext>
                  </a:extLst>
                </p14:cNvPr>
                <p14:cNvContentPartPr/>
                <p14:nvPr/>
              </p14:nvContentPartPr>
              <p14:xfrm>
                <a:off x="6754950" y="2090730"/>
                <a:ext cx="231120" cy="259200"/>
              </p14:xfrm>
            </p:contentPart>
          </mc:Choice>
          <mc:Fallback>
            <p:pic>
              <p:nvPicPr>
                <p:cNvPr id="39" name="墨迹 38">
                  <a:extLst>
                    <a:ext uri="{FF2B5EF4-FFF2-40B4-BE49-F238E27FC236}">
                      <a16:creationId xmlns:a16="http://schemas.microsoft.com/office/drawing/2014/main" id="{16837C79-53DD-4B45-8603-12BDDE2546CA}"/>
                    </a:ext>
                  </a:extLst>
                </p:cNvPr>
                <p:cNvPicPr/>
                <p:nvPr/>
              </p:nvPicPr>
              <p:blipFill>
                <a:blip r:embed="rId76"/>
                <a:stretch>
                  <a:fillRect/>
                </a:stretch>
              </p:blipFill>
              <p:spPr>
                <a:xfrm>
                  <a:off x="6737310" y="2072730"/>
                  <a:ext cx="266760" cy="29484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40" name="墨迹 39">
                  <a:extLst>
                    <a:ext uri="{FF2B5EF4-FFF2-40B4-BE49-F238E27FC236}">
                      <a16:creationId xmlns:a16="http://schemas.microsoft.com/office/drawing/2014/main" id="{829E43B1-CFDD-4B53-A144-7C87351E000F}"/>
                    </a:ext>
                  </a:extLst>
                </p14:cNvPr>
                <p14:cNvContentPartPr/>
                <p14:nvPr/>
              </p14:nvContentPartPr>
              <p14:xfrm>
                <a:off x="7155990" y="1881930"/>
                <a:ext cx="97200" cy="321120"/>
              </p14:xfrm>
            </p:contentPart>
          </mc:Choice>
          <mc:Fallback>
            <p:pic>
              <p:nvPicPr>
                <p:cNvPr id="40" name="墨迹 39">
                  <a:extLst>
                    <a:ext uri="{FF2B5EF4-FFF2-40B4-BE49-F238E27FC236}">
                      <a16:creationId xmlns:a16="http://schemas.microsoft.com/office/drawing/2014/main" id="{829E43B1-CFDD-4B53-A144-7C87351E000F}"/>
                    </a:ext>
                  </a:extLst>
                </p:cNvPr>
                <p:cNvPicPr/>
                <p:nvPr/>
              </p:nvPicPr>
              <p:blipFill>
                <a:blip r:embed="rId78"/>
                <a:stretch>
                  <a:fillRect/>
                </a:stretch>
              </p:blipFill>
              <p:spPr>
                <a:xfrm>
                  <a:off x="7137990" y="1864290"/>
                  <a:ext cx="132840" cy="35676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41" name="墨迹 40">
                  <a:extLst>
                    <a:ext uri="{FF2B5EF4-FFF2-40B4-BE49-F238E27FC236}">
                      <a16:creationId xmlns:a16="http://schemas.microsoft.com/office/drawing/2014/main" id="{2289950D-F2A5-4393-A2F3-F537C2336EC3}"/>
                    </a:ext>
                  </a:extLst>
                </p14:cNvPr>
                <p14:cNvContentPartPr/>
                <p14:nvPr/>
              </p14:nvContentPartPr>
              <p14:xfrm>
                <a:off x="7237350" y="1952130"/>
                <a:ext cx="184680" cy="170640"/>
              </p14:xfrm>
            </p:contentPart>
          </mc:Choice>
          <mc:Fallback>
            <p:pic>
              <p:nvPicPr>
                <p:cNvPr id="41" name="墨迹 40">
                  <a:extLst>
                    <a:ext uri="{FF2B5EF4-FFF2-40B4-BE49-F238E27FC236}">
                      <a16:creationId xmlns:a16="http://schemas.microsoft.com/office/drawing/2014/main" id="{2289950D-F2A5-4393-A2F3-F537C2336EC3}"/>
                    </a:ext>
                  </a:extLst>
                </p:cNvPr>
                <p:cNvPicPr/>
                <p:nvPr/>
              </p:nvPicPr>
              <p:blipFill>
                <a:blip r:embed="rId80"/>
                <a:stretch>
                  <a:fillRect/>
                </a:stretch>
              </p:blipFill>
              <p:spPr>
                <a:xfrm>
                  <a:off x="7219350" y="1934490"/>
                  <a:ext cx="22032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42" name="墨迹 41">
                  <a:extLst>
                    <a:ext uri="{FF2B5EF4-FFF2-40B4-BE49-F238E27FC236}">
                      <a16:creationId xmlns:a16="http://schemas.microsoft.com/office/drawing/2014/main" id="{4B199385-D515-4465-9FA6-7C4F8C62AAAF}"/>
                    </a:ext>
                  </a:extLst>
                </p14:cNvPr>
                <p14:cNvContentPartPr/>
                <p14:nvPr/>
              </p14:nvContentPartPr>
              <p14:xfrm>
                <a:off x="7298190" y="1898490"/>
                <a:ext cx="192600" cy="341280"/>
              </p14:xfrm>
            </p:contentPart>
          </mc:Choice>
          <mc:Fallback>
            <p:pic>
              <p:nvPicPr>
                <p:cNvPr id="42" name="墨迹 41">
                  <a:extLst>
                    <a:ext uri="{FF2B5EF4-FFF2-40B4-BE49-F238E27FC236}">
                      <a16:creationId xmlns:a16="http://schemas.microsoft.com/office/drawing/2014/main" id="{4B199385-D515-4465-9FA6-7C4F8C62AAAF}"/>
                    </a:ext>
                  </a:extLst>
                </p:cNvPr>
                <p:cNvPicPr/>
                <p:nvPr/>
              </p:nvPicPr>
              <p:blipFill>
                <a:blip r:embed="rId82"/>
                <a:stretch>
                  <a:fillRect/>
                </a:stretch>
              </p:blipFill>
              <p:spPr>
                <a:xfrm>
                  <a:off x="7280550" y="1880490"/>
                  <a:ext cx="228240" cy="37692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44" name="墨迹 43">
                  <a:extLst>
                    <a:ext uri="{FF2B5EF4-FFF2-40B4-BE49-F238E27FC236}">
                      <a16:creationId xmlns:a16="http://schemas.microsoft.com/office/drawing/2014/main" id="{387748AC-02FA-44E6-9E9E-A012E1804508}"/>
                    </a:ext>
                  </a:extLst>
                </p14:cNvPr>
                <p14:cNvContentPartPr/>
                <p14:nvPr/>
              </p14:nvContentPartPr>
              <p14:xfrm>
                <a:off x="6623190" y="2449290"/>
                <a:ext cx="116280" cy="30600"/>
              </p14:xfrm>
            </p:contentPart>
          </mc:Choice>
          <mc:Fallback>
            <p:pic>
              <p:nvPicPr>
                <p:cNvPr id="44" name="墨迹 43">
                  <a:extLst>
                    <a:ext uri="{FF2B5EF4-FFF2-40B4-BE49-F238E27FC236}">
                      <a16:creationId xmlns:a16="http://schemas.microsoft.com/office/drawing/2014/main" id="{387748AC-02FA-44E6-9E9E-A012E1804508}"/>
                    </a:ext>
                  </a:extLst>
                </p:cNvPr>
                <p:cNvPicPr/>
                <p:nvPr/>
              </p:nvPicPr>
              <p:blipFill>
                <a:blip r:embed="rId84"/>
                <a:stretch>
                  <a:fillRect/>
                </a:stretch>
              </p:blipFill>
              <p:spPr>
                <a:xfrm>
                  <a:off x="6605550" y="2431650"/>
                  <a:ext cx="15192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45" name="墨迹 44">
                  <a:extLst>
                    <a:ext uri="{FF2B5EF4-FFF2-40B4-BE49-F238E27FC236}">
                      <a16:creationId xmlns:a16="http://schemas.microsoft.com/office/drawing/2014/main" id="{83AF5395-3654-4726-A1F0-56BBD69102D6}"/>
                    </a:ext>
                  </a:extLst>
                </p14:cNvPr>
                <p14:cNvContentPartPr/>
                <p14:nvPr/>
              </p14:nvContentPartPr>
              <p14:xfrm>
                <a:off x="6677550" y="2372610"/>
                <a:ext cx="34200" cy="246240"/>
              </p14:xfrm>
            </p:contentPart>
          </mc:Choice>
          <mc:Fallback>
            <p:pic>
              <p:nvPicPr>
                <p:cNvPr id="45" name="墨迹 44">
                  <a:extLst>
                    <a:ext uri="{FF2B5EF4-FFF2-40B4-BE49-F238E27FC236}">
                      <a16:creationId xmlns:a16="http://schemas.microsoft.com/office/drawing/2014/main" id="{83AF5395-3654-4726-A1F0-56BBD69102D6}"/>
                    </a:ext>
                  </a:extLst>
                </p:cNvPr>
                <p:cNvPicPr/>
                <p:nvPr/>
              </p:nvPicPr>
              <p:blipFill>
                <a:blip r:embed="rId86"/>
                <a:stretch>
                  <a:fillRect/>
                </a:stretch>
              </p:blipFill>
              <p:spPr>
                <a:xfrm>
                  <a:off x="6659910" y="2354610"/>
                  <a:ext cx="69840" cy="28188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46" name="墨迹 45">
                  <a:extLst>
                    <a:ext uri="{FF2B5EF4-FFF2-40B4-BE49-F238E27FC236}">
                      <a16:creationId xmlns:a16="http://schemas.microsoft.com/office/drawing/2014/main" id="{AF5FC1A3-8C8D-4F1D-AD3B-D143CE65A382}"/>
                    </a:ext>
                  </a:extLst>
                </p14:cNvPr>
                <p14:cNvContentPartPr/>
                <p14:nvPr/>
              </p14:nvContentPartPr>
              <p14:xfrm>
                <a:off x="6518070" y="2621370"/>
                <a:ext cx="238680" cy="50760"/>
              </p14:xfrm>
            </p:contentPart>
          </mc:Choice>
          <mc:Fallback>
            <p:pic>
              <p:nvPicPr>
                <p:cNvPr id="46" name="墨迹 45">
                  <a:extLst>
                    <a:ext uri="{FF2B5EF4-FFF2-40B4-BE49-F238E27FC236}">
                      <a16:creationId xmlns:a16="http://schemas.microsoft.com/office/drawing/2014/main" id="{AF5FC1A3-8C8D-4F1D-AD3B-D143CE65A382}"/>
                    </a:ext>
                  </a:extLst>
                </p:cNvPr>
                <p:cNvPicPr/>
                <p:nvPr/>
              </p:nvPicPr>
              <p:blipFill>
                <a:blip r:embed="rId88"/>
                <a:stretch>
                  <a:fillRect/>
                </a:stretch>
              </p:blipFill>
              <p:spPr>
                <a:xfrm>
                  <a:off x="6500070" y="2603730"/>
                  <a:ext cx="27432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47" name="墨迹 46">
                  <a:extLst>
                    <a:ext uri="{FF2B5EF4-FFF2-40B4-BE49-F238E27FC236}">
                      <a16:creationId xmlns:a16="http://schemas.microsoft.com/office/drawing/2014/main" id="{6D74AB28-0497-4DF4-B7ED-DB66B160D1F9}"/>
                    </a:ext>
                  </a:extLst>
                </p14:cNvPr>
                <p14:cNvContentPartPr/>
                <p14:nvPr/>
              </p14:nvContentPartPr>
              <p14:xfrm>
                <a:off x="6635070" y="2636850"/>
                <a:ext cx="106200" cy="139320"/>
              </p14:xfrm>
            </p:contentPart>
          </mc:Choice>
          <mc:Fallback>
            <p:pic>
              <p:nvPicPr>
                <p:cNvPr id="47" name="墨迹 46">
                  <a:extLst>
                    <a:ext uri="{FF2B5EF4-FFF2-40B4-BE49-F238E27FC236}">
                      <a16:creationId xmlns:a16="http://schemas.microsoft.com/office/drawing/2014/main" id="{6D74AB28-0497-4DF4-B7ED-DB66B160D1F9}"/>
                    </a:ext>
                  </a:extLst>
                </p:cNvPr>
                <p:cNvPicPr/>
                <p:nvPr/>
              </p:nvPicPr>
              <p:blipFill>
                <a:blip r:embed="rId90"/>
                <a:stretch>
                  <a:fillRect/>
                </a:stretch>
              </p:blipFill>
              <p:spPr>
                <a:xfrm>
                  <a:off x="6617070" y="2619210"/>
                  <a:ext cx="14184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48" name="墨迹 47">
                  <a:extLst>
                    <a:ext uri="{FF2B5EF4-FFF2-40B4-BE49-F238E27FC236}">
                      <a16:creationId xmlns:a16="http://schemas.microsoft.com/office/drawing/2014/main" id="{9066085D-3693-478F-B05F-8B99B034FAEC}"/>
                    </a:ext>
                  </a:extLst>
                </p14:cNvPr>
                <p14:cNvContentPartPr/>
                <p14:nvPr/>
              </p14:nvContentPartPr>
              <p14:xfrm>
                <a:off x="6756390" y="2528130"/>
                <a:ext cx="224280" cy="265320"/>
              </p14:xfrm>
            </p:contentPart>
          </mc:Choice>
          <mc:Fallback>
            <p:pic>
              <p:nvPicPr>
                <p:cNvPr id="48" name="墨迹 47">
                  <a:extLst>
                    <a:ext uri="{FF2B5EF4-FFF2-40B4-BE49-F238E27FC236}">
                      <a16:creationId xmlns:a16="http://schemas.microsoft.com/office/drawing/2014/main" id="{9066085D-3693-478F-B05F-8B99B034FAEC}"/>
                    </a:ext>
                  </a:extLst>
                </p:cNvPr>
                <p:cNvPicPr/>
                <p:nvPr/>
              </p:nvPicPr>
              <p:blipFill>
                <a:blip r:embed="rId92"/>
                <a:stretch>
                  <a:fillRect/>
                </a:stretch>
              </p:blipFill>
              <p:spPr>
                <a:xfrm>
                  <a:off x="6738390" y="2510130"/>
                  <a:ext cx="259920" cy="30096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49" name="墨迹 48">
                  <a:extLst>
                    <a:ext uri="{FF2B5EF4-FFF2-40B4-BE49-F238E27FC236}">
                      <a16:creationId xmlns:a16="http://schemas.microsoft.com/office/drawing/2014/main" id="{F1B0CD1D-8C47-4480-A60E-44CFD63782B9}"/>
                    </a:ext>
                  </a:extLst>
                </p14:cNvPr>
                <p14:cNvContentPartPr/>
                <p14:nvPr/>
              </p14:nvContentPartPr>
              <p14:xfrm>
                <a:off x="6843150" y="2418690"/>
                <a:ext cx="117360" cy="337680"/>
              </p14:xfrm>
            </p:contentPart>
          </mc:Choice>
          <mc:Fallback>
            <p:pic>
              <p:nvPicPr>
                <p:cNvPr id="49" name="墨迹 48">
                  <a:extLst>
                    <a:ext uri="{FF2B5EF4-FFF2-40B4-BE49-F238E27FC236}">
                      <a16:creationId xmlns:a16="http://schemas.microsoft.com/office/drawing/2014/main" id="{F1B0CD1D-8C47-4480-A60E-44CFD63782B9}"/>
                    </a:ext>
                  </a:extLst>
                </p:cNvPr>
                <p:cNvPicPr/>
                <p:nvPr/>
              </p:nvPicPr>
              <p:blipFill>
                <a:blip r:embed="rId94"/>
                <a:stretch>
                  <a:fillRect/>
                </a:stretch>
              </p:blipFill>
              <p:spPr>
                <a:xfrm>
                  <a:off x="6825510" y="2400690"/>
                  <a:ext cx="153000" cy="37332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50" name="墨迹 49">
                  <a:extLst>
                    <a:ext uri="{FF2B5EF4-FFF2-40B4-BE49-F238E27FC236}">
                      <a16:creationId xmlns:a16="http://schemas.microsoft.com/office/drawing/2014/main" id="{95191F31-AD41-4437-899D-E2008F7912D8}"/>
                    </a:ext>
                  </a:extLst>
                </p14:cNvPr>
                <p14:cNvContentPartPr/>
                <p14:nvPr/>
              </p14:nvContentPartPr>
              <p14:xfrm>
                <a:off x="7041510" y="2411130"/>
                <a:ext cx="120600" cy="268200"/>
              </p14:xfrm>
            </p:contentPart>
          </mc:Choice>
          <mc:Fallback>
            <p:pic>
              <p:nvPicPr>
                <p:cNvPr id="50" name="墨迹 49">
                  <a:extLst>
                    <a:ext uri="{FF2B5EF4-FFF2-40B4-BE49-F238E27FC236}">
                      <a16:creationId xmlns:a16="http://schemas.microsoft.com/office/drawing/2014/main" id="{95191F31-AD41-4437-899D-E2008F7912D8}"/>
                    </a:ext>
                  </a:extLst>
                </p:cNvPr>
                <p:cNvPicPr/>
                <p:nvPr/>
              </p:nvPicPr>
              <p:blipFill>
                <a:blip r:embed="rId96"/>
                <a:stretch>
                  <a:fillRect/>
                </a:stretch>
              </p:blipFill>
              <p:spPr>
                <a:xfrm>
                  <a:off x="7023510" y="2393490"/>
                  <a:ext cx="156240" cy="30384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1" name="墨迹 50">
                  <a:extLst>
                    <a:ext uri="{FF2B5EF4-FFF2-40B4-BE49-F238E27FC236}">
                      <a16:creationId xmlns:a16="http://schemas.microsoft.com/office/drawing/2014/main" id="{30E36DCA-3640-45EE-AD52-19841C852619}"/>
                    </a:ext>
                  </a:extLst>
                </p14:cNvPr>
                <p14:cNvContentPartPr/>
                <p14:nvPr/>
              </p14:nvContentPartPr>
              <p14:xfrm>
                <a:off x="7127550" y="2509050"/>
                <a:ext cx="28080" cy="340560"/>
              </p14:xfrm>
            </p:contentPart>
          </mc:Choice>
          <mc:Fallback>
            <p:pic>
              <p:nvPicPr>
                <p:cNvPr id="51" name="墨迹 50">
                  <a:extLst>
                    <a:ext uri="{FF2B5EF4-FFF2-40B4-BE49-F238E27FC236}">
                      <a16:creationId xmlns:a16="http://schemas.microsoft.com/office/drawing/2014/main" id="{30E36DCA-3640-45EE-AD52-19841C852619}"/>
                    </a:ext>
                  </a:extLst>
                </p:cNvPr>
                <p:cNvPicPr/>
                <p:nvPr/>
              </p:nvPicPr>
              <p:blipFill>
                <a:blip r:embed="rId98"/>
                <a:stretch>
                  <a:fillRect/>
                </a:stretch>
              </p:blipFill>
              <p:spPr>
                <a:xfrm>
                  <a:off x="7109550" y="2491410"/>
                  <a:ext cx="63720" cy="37620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52" name="墨迹 51">
                  <a:extLst>
                    <a:ext uri="{FF2B5EF4-FFF2-40B4-BE49-F238E27FC236}">
                      <a16:creationId xmlns:a16="http://schemas.microsoft.com/office/drawing/2014/main" id="{906ECC45-3E4F-479E-8F80-D6FB9E74DA63}"/>
                    </a:ext>
                  </a:extLst>
                </p14:cNvPr>
                <p14:cNvContentPartPr/>
                <p14:nvPr/>
              </p14:nvContentPartPr>
              <p14:xfrm>
                <a:off x="7284870" y="2322570"/>
                <a:ext cx="137880" cy="132840"/>
              </p14:xfrm>
            </p:contentPart>
          </mc:Choice>
          <mc:Fallback>
            <p:pic>
              <p:nvPicPr>
                <p:cNvPr id="52" name="墨迹 51">
                  <a:extLst>
                    <a:ext uri="{FF2B5EF4-FFF2-40B4-BE49-F238E27FC236}">
                      <a16:creationId xmlns:a16="http://schemas.microsoft.com/office/drawing/2014/main" id="{906ECC45-3E4F-479E-8F80-D6FB9E74DA63}"/>
                    </a:ext>
                  </a:extLst>
                </p:cNvPr>
                <p:cNvPicPr/>
                <p:nvPr/>
              </p:nvPicPr>
              <p:blipFill>
                <a:blip r:embed="rId100"/>
                <a:stretch>
                  <a:fillRect/>
                </a:stretch>
              </p:blipFill>
              <p:spPr>
                <a:xfrm>
                  <a:off x="7266870" y="2304570"/>
                  <a:ext cx="17352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53" name="墨迹 52">
                  <a:extLst>
                    <a:ext uri="{FF2B5EF4-FFF2-40B4-BE49-F238E27FC236}">
                      <a16:creationId xmlns:a16="http://schemas.microsoft.com/office/drawing/2014/main" id="{0FC7C99D-B811-491E-8153-CE1B8173E78B}"/>
                    </a:ext>
                  </a:extLst>
                </p14:cNvPr>
                <p14:cNvContentPartPr/>
                <p14:nvPr/>
              </p14:nvContentPartPr>
              <p14:xfrm>
                <a:off x="7303590" y="2388090"/>
                <a:ext cx="122040" cy="68400"/>
              </p14:xfrm>
            </p:contentPart>
          </mc:Choice>
          <mc:Fallback>
            <p:pic>
              <p:nvPicPr>
                <p:cNvPr id="53" name="墨迹 52">
                  <a:extLst>
                    <a:ext uri="{FF2B5EF4-FFF2-40B4-BE49-F238E27FC236}">
                      <a16:creationId xmlns:a16="http://schemas.microsoft.com/office/drawing/2014/main" id="{0FC7C99D-B811-491E-8153-CE1B8173E78B}"/>
                    </a:ext>
                  </a:extLst>
                </p:cNvPr>
                <p:cNvPicPr/>
                <p:nvPr/>
              </p:nvPicPr>
              <p:blipFill>
                <a:blip r:embed="rId102"/>
                <a:stretch>
                  <a:fillRect/>
                </a:stretch>
              </p:blipFill>
              <p:spPr>
                <a:xfrm>
                  <a:off x="7285950" y="2370090"/>
                  <a:ext cx="15768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54" name="墨迹 53">
                  <a:extLst>
                    <a:ext uri="{FF2B5EF4-FFF2-40B4-BE49-F238E27FC236}">
                      <a16:creationId xmlns:a16="http://schemas.microsoft.com/office/drawing/2014/main" id="{FF5B5131-81E3-4ABA-B7F0-035DD97969B1}"/>
                    </a:ext>
                  </a:extLst>
                </p14:cNvPr>
                <p14:cNvContentPartPr/>
                <p14:nvPr/>
              </p14:nvContentPartPr>
              <p14:xfrm>
                <a:off x="7251750" y="2458290"/>
                <a:ext cx="127080" cy="145080"/>
              </p14:xfrm>
            </p:contentPart>
          </mc:Choice>
          <mc:Fallback>
            <p:pic>
              <p:nvPicPr>
                <p:cNvPr id="54" name="墨迹 53">
                  <a:extLst>
                    <a:ext uri="{FF2B5EF4-FFF2-40B4-BE49-F238E27FC236}">
                      <a16:creationId xmlns:a16="http://schemas.microsoft.com/office/drawing/2014/main" id="{FF5B5131-81E3-4ABA-B7F0-035DD97969B1}"/>
                    </a:ext>
                  </a:extLst>
                </p:cNvPr>
                <p:cNvPicPr/>
                <p:nvPr/>
              </p:nvPicPr>
              <p:blipFill>
                <a:blip r:embed="rId104"/>
                <a:stretch>
                  <a:fillRect/>
                </a:stretch>
              </p:blipFill>
              <p:spPr>
                <a:xfrm>
                  <a:off x="7233750" y="2440650"/>
                  <a:ext cx="16272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55" name="墨迹 54">
                  <a:extLst>
                    <a:ext uri="{FF2B5EF4-FFF2-40B4-BE49-F238E27FC236}">
                      <a16:creationId xmlns:a16="http://schemas.microsoft.com/office/drawing/2014/main" id="{8DF60ED5-DC58-4E60-A6CB-686D64A97BAE}"/>
                    </a:ext>
                  </a:extLst>
                </p14:cNvPr>
                <p14:cNvContentPartPr/>
                <p14:nvPr/>
              </p14:nvContentPartPr>
              <p14:xfrm>
                <a:off x="7405470" y="2453610"/>
                <a:ext cx="123840" cy="127080"/>
              </p14:xfrm>
            </p:contentPart>
          </mc:Choice>
          <mc:Fallback>
            <p:pic>
              <p:nvPicPr>
                <p:cNvPr id="55" name="墨迹 54">
                  <a:extLst>
                    <a:ext uri="{FF2B5EF4-FFF2-40B4-BE49-F238E27FC236}">
                      <a16:creationId xmlns:a16="http://schemas.microsoft.com/office/drawing/2014/main" id="{8DF60ED5-DC58-4E60-A6CB-686D64A97BAE}"/>
                    </a:ext>
                  </a:extLst>
                </p:cNvPr>
                <p:cNvPicPr/>
                <p:nvPr/>
              </p:nvPicPr>
              <p:blipFill>
                <a:blip r:embed="rId106"/>
                <a:stretch>
                  <a:fillRect/>
                </a:stretch>
              </p:blipFill>
              <p:spPr>
                <a:xfrm>
                  <a:off x="7387470" y="2435610"/>
                  <a:ext cx="15948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56" name="墨迹 55">
                  <a:extLst>
                    <a:ext uri="{FF2B5EF4-FFF2-40B4-BE49-F238E27FC236}">
                      <a16:creationId xmlns:a16="http://schemas.microsoft.com/office/drawing/2014/main" id="{CEDFE40F-8DFD-48A1-997A-D2330075FD00}"/>
                    </a:ext>
                  </a:extLst>
                </p14:cNvPr>
                <p14:cNvContentPartPr/>
                <p14:nvPr/>
              </p14:nvContentPartPr>
              <p14:xfrm>
                <a:off x="7409430" y="2502210"/>
                <a:ext cx="119880" cy="78480"/>
              </p14:xfrm>
            </p:contentPart>
          </mc:Choice>
          <mc:Fallback>
            <p:pic>
              <p:nvPicPr>
                <p:cNvPr id="56" name="墨迹 55">
                  <a:extLst>
                    <a:ext uri="{FF2B5EF4-FFF2-40B4-BE49-F238E27FC236}">
                      <a16:creationId xmlns:a16="http://schemas.microsoft.com/office/drawing/2014/main" id="{CEDFE40F-8DFD-48A1-997A-D2330075FD00}"/>
                    </a:ext>
                  </a:extLst>
                </p:cNvPr>
                <p:cNvPicPr/>
                <p:nvPr/>
              </p:nvPicPr>
              <p:blipFill>
                <a:blip r:embed="rId108"/>
                <a:stretch>
                  <a:fillRect/>
                </a:stretch>
              </p:blipFill>
              <p:spPr>
                <a:xfrm>
                  <a:off x="7391790" y="2484210"/>
                  <a:ext cx="15552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57" name="墨迹 56">
                  <a:extLst>
                    <a:ext uri="{FF2B5EF4-FFF2-40B4-BE49-F238E27FC236}">
                      <a16:creationId xmlns:a16="http://schemas.microsoft.com/office/drawing/2014/main" id="{F3AC669A-BB75-49D0-84D8-D51D190362AB}"/>
                    </a:ext>
                  </a:extLst>
                </p14:cNvPr>
                <p14:cNvContentPartPr/>
                <p14:nvPr/>
              </p14:nvContentPartPr>
              <p14:xfrm>
                <a:off x="7252830" y="2561250"/>
                <a:ext cx="138240" cy="123480"/>
              </p14:xfrm>
            </p:contentPart>
          </mc:Choice>
          <mc:Fallback>
            <p:pic>
              <p:nvPicPr>
                <p:cNvPr id="57" name="墨迹 56">
                  <a:extLst>
                    <a:ext uri="{FF2B5EF4-FFF2-40B4-BE49-F238E27FC236}">
                      <a16:creationId xmlns:a16="http://schemas.microsoft.com/office/drawing/2014/main" id="{F3AC669A-BB75-49D0-84D8-D51D190362AB}"/>
                    </a:ext>
                  </a:extLst>
                </p:cNvPr>
                <p:cNvPicPr/>
                <p:nvPr/>
              </p:nvPicPr>
              <p:blipFill>
                <a:blip r:embed="rId110"/>
                <a:stretch>
                  <a:fillRect/>
                </a:stretch>
              </p:blipFill>
              <p:spPr>
                <a:xfrm>
                  <a:off x="7235190" y="2543250"/>
                  <a:ext cx="17388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58" name="墨迹 57">
                  <a:extLst>
                    <a:ext uri="{FF2B5EF4-FFF2-40B4-BE49-F238E27FC236}">
                      <a16:creationId xmlns:a16="http://schemas.microsoft.com/office/drawing/2014/main" id="{886F54CD-C1D6-4AEC-A0D3-9267D7F49BAB}"/>
                    </a:ext>
                  </a:extLst>
                </p14:cNvPr>
                <p14:cNvContentPartPr/>
                <p14:nvPr/>
              </p14:nvContentPartPr>
              <p14:xfrm>
                <a:off x="7388910" y="2622090"/>
                <a:ext cx="98640" cy="51840"/>
              </p14:xfrm>
            </p:contentPart>
          </mc:Choice>
          <mc:Fallback>
            <p:pic>
              <p:nvPicPr>
                <p:cNvPr id="58" name="墨迹 57">
                  <a:extLst>
                    <a:ext uri="{FF2B5EF4-FFF2-40B4-BE49-F238E27FC236}">
                      <a16:creationId xmlns:a16="http://schemas.microsoft.com/office/drawing/2014/main" id="{886F54CD-C1D6-4AEC-A0D3-9267D7F49BAB}"/>
                    </a:ext>
                  </a:extLst>
                </p:cNvPr>
                <p:cNvPicPr/>
                <p:nvPr/>
              </p:nvPicPr>
              <p:blipFill>
                <a:blip r:embed="rId112"/>
                <a:stretch>
                  <a:fillRect/>
                </a:stretch>
              </p:blipFill>
              <p:spPr>
                <a:xfrm>
                  <a:off x="7370910" y="2604090"/>
                  <a:ext cx="13428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59" name="墨迹 58">
                  <a:extLst>
                    <a:ext uri="{FF2B5EF4-FFF2-40B4-BE49-F238E27FC236}">
                      <a16:creationId xmlns:a16="http://schemas.microsoft.com/office/drawing/2014/main" id="{13055953-D535-4766-A93D-42183D011197}"/>
                    </a:ext>
                  </a:extLst>
                </p14:cNvPr>
                <p14:cNvContentPartPr/>
                <p14:nvPr/>
              </p14:nvContentPartPr>
              <p14:xfrm>
                <a:off x="7330230" y="2671050"/>
                <a:ext cx="33480" cy="131040"/>
              </p14:xfrm>
            </p:contentPart>
          </mc:Choice>
          <mc:Fallback>
            <p:pic>
              <p:nvPicPr>
                <p:cNvPr id="59" name="墨迹 58">
                  <a:extLst>
                    <a:ext uri="{FF2B5EF4-FFF2-40B4-BE49-F238E27FC236}">
                      <a16:creationId xmlns:a16="http://schemas.microsoft.com/office/drawing/2014/main" id="{13055953-D535-4766-A93D-42183D011197}"/>
                    </a:ext>
                  </a:extLst>
                </p:cNvPr>
                <p:cNvPicPr/>
                <p:nvPr/>
              </p:nvPicPr>
              <p:blipFill>
                <a:blip r:embed="rId114"/>
                <a:stretch>
                  <a:fillRect/>
                </a:stretch>
              </p:blipFill>
              <p:spPr>
                <a:xfrm>
                  <a:off x="7312590" y="2653410"/>
                  <a:ext cx="6912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60" name="墨迹 59">
                  <a:extLst>
                    <a:ext uri="{FF2B5EF4-FFF2-40B4-BE49-F238E27FC236}">
                      <a16:creationId xmlns:a16="http://schemas.microsoft.com/office/drawing/2014/main" id="{07FD5D4F-E33C-47C3-9F18-69EE6159D829}"/>
                    </a:ext>
                  </a:extLst>
                </p14:cNvPr>
                <p14:cNvContentPartPr/>
                <p14:nvPr/>
              </p14:nvContentPartPr>
              <p14:xfrm>
                <a:off x="7371270" y="2650170"/>
                <a:ext cx="81000" cy="183600"/>
              </p14:xfrm>
            </p:contentPart>
          </mc:Choice>
          <mc:Fallback>
            <p:pic>
              <p:nvPicPr>
                <p:cNvPr id="60" name="墨迹 59">
                  <a:extLst>
                    <a:ext uri="{FF2B5EF4-FFF2-40B4-BE49-F238E27FC236}">
                      <a16:creationId xmlns:a16="http://schemas.microsoft.com/office/drawing/2014/main" id="{07FD5D4F-E33C-47C3-9F18-69EE6159D829}"/>
                    </a:ext>
                  </a:extLst>
                </p:cNvPr>
                <p:cNvPicPr/>
                <p:nvPr/>
              </p:nvPicPr>
              <p:blipFill>
                <a:blip r:embed="rId116"/>
                <a:stretch>
                  <a:fillRect/>
                </a:stretch>
              </p:blipFill>
              <p:spPr>
                <a:xfrm>
                  <a:off x="7353270" y="2632530"/>
                  <a:ext cx="11664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61" name="墨迹 60">
                  <a:extLst>
                    <a:ext uri="{FF2B5EF4-FFF2-40B4-BE49-F238E27FC236}">
                      <a16:creationId xmlns:a16="http://schemas.microsoft.com/office/drawing/2014/main" id="{28DA7B62-3E71-40D6-AEF5-F41291A19085}"/>
                    </a:ext>
                  </a:extLst>
                </p14:cNvPr>
                <p14:cNvContentPartPr/>
                <p14:nvPr/>
              </p14:nvContentPartPr>
              <p14:xfrm>
                <a:off x="7332030" y="2753490"/>
                <a:ext cx="93600" cy="11160"/>
              </p14:xfrm>
            </p:contentPart>
          </mc:Choice>
          <mc:Fallback>
            <p:pic>
              <p:nvPicPr>
                <p:cNvPr id="61" name="墨迹 60">
                  <a:extLst>
                    <a:ext uri="{FF2B5EF4-FFF2-40B4-BE49-F238E27FC236}">
                      <a16:creationId xmlns:a16="http://schemas.microsoft.com/office/drawing/2014/main" id="{28DA7B62-3E71-40D6-AEF5-F41291A19085}"/>
                    </a:ext>
                  </a:extLst>
                </p:cNvPr>
                <p:cNvPicPr/>
                <p:nvPr/>
              </p:nvPicPr>
              <p:blipFill>
                <a:blip r:embed="rId118"/>
                <a:stretch>
                  <a:fillRect/>
                </a:stretch>
              </p:blipFill>
              <p:spPr>
                <a:xfrm>
                  <a:off x="7314390" y="2735490"/>
                  <a:ext cx="12924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62" name="墨迹 61">
                  <a:extLst>
                    <a:ext uri="{FF2B5EF4-FFF2-40B4-BE49-F238E27FC236}">
                      <a16:creationId xmlns:a16="http://schemas.microsoft.com/office/drawing/2014/main" id="{6EC0A2F8-3A4D-46E0-8561-BDCDCC01B531}"/>
                    </a:ext>
                  </a:extLst>
                </p14:cNvPr>
                <p14:cNvContentPartPr/>
                <p14:nvPr/>
              </p14:nvContentPartPr>
              <p14:xfrm>
                <a:off x="7216110" y="2791290"/>
                <a:ext cx="419760" cy="74880"/>
              </p14:xfrm>
            </p:contentPart>
          </mc:Choice>
          <mc:Fallback>
            <p:pic>
              <p:nvPicPr>
                <p:cNvPr id="62" name="墨迹 61">
                  <a:extLst>
                    <a:ext uri="{FF2B5EF4-FFF2-40B4-BE49-F238E27FC236}">
                      <a16:creationId xmlns:a16="http://schemas.microsoft.com/office/drawing/2014/main" id="{6EC0A2F8-3A4D-46E0-8561-BDCDCC01B531}"/>
                    </a:ext>
                  </a:extLst>
                </p:cNvPr>
                <p:cNvPicPr/>
                <p:nvPr/>
              </p:nvPicPr>
              <p:blipFill>
                <a:blip r:embed="rId120"/>
                <a:stretch>
                  <a:fillRect/>
                </a:stretch>
              </p:blipFill>
              <p:spPr>
                <a:xfrm>
                  <a:off x="7198110" y="2773290"/>
                  <a:ext cx="45540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419840" name="墨迹 419839">
                  <a:extLst>
                    <a:ext uri="{FF2B5EF4-FFF2-40B4-BE49-F238E27FC236}">
                      <a16:creationId xmlns:a16="http://schemas.microsoft.com/office/drawing/2014/main" id="{B0BC2B58-5B78-434B-94B9-BC94F77230AB}"/>
                    </a:ext>
                  </a:extLst>
                </p14:cNvPr>
                <p14:cNvContentPartPr/>
                <p14:nvPr/>
              </p14:nvContentPartPr>
              <p14:xfrm>
                <a:off x="6849270" y="2955450"/>
                <a:ext cx="128160" cy="389880"/>
              </p14:xfrm>
            </p:contentPart>
          </mc:Choice>
          <mc:Fallback>
            <p:pic>
              <p:nvPicPr>
                <p:cNvPr id="419840" name="墨迹 419839">
                  <a:extLst>
                    <a:ext uri="{FF2B5EF4-FFF2-40B4-BE49-F238E27FC236}">
                      <a16:creationId xmlns:a16="http://schemas.microsoft.com/office/drawing/2014/main" id="{B0BC2B58-5B78-434B-94B9-BC94F77230AB}"/>
                    </a:ext>
                  </a:extLst>
                </p:cNvPr>
                <p:cNvPicPr/>
                <p:nvPr/>
              </p:nvPicPr>
              <p:blipFill>
                <a:blip r:embed="rId122"/>
                <a:stretch>
                  <a:fillRect/>
                </a:stretch>
              </p:blipFill>
              <p:spPr>
                <a:xfrm>
                  <a:off x="6831270" y="2937810"/>
                  <a:ext cx="163800" cy="42552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419841" name="墨迹 419840">
                  <a:extLst>
                    <a:ext uri="{FF2B5EF4-FFF2-40B4-BE49-F238E27FC236}">
                      <a16:creationId xmlns:a16="http://schemas.microsoft.com/office/drawing/2014/main" id="{D8144342-436D-4AD0-B7D8-D63A463A56BC}"/>
                    </a:ext>
                  </a:extLst>
                </p14:cNvPr>
                <p14:cNvContentPartPr/>
                <p14:nvPr/>
              </p14:nvContentPartPr>
              <p14:xfrm>
                <a:off x="7091550" y="2964450"/>
                <a:ext cx="16200" cy="24480"/>
              </p14:xfrm>
            </p:contentPart>
          </mc:Choice>
          <mc:Fallback>
            <p:pic>
              <p:nvPicPr>
                <p:cNvPr id="419841" name="墨迹 419840">
                  <a:extLst>
                    <a:ext uri="{FF2B5EF4-FFF2-40B4-BE49-F238E27FC236}">
                      <a16:creationId xmlns:a16="http://schemas.microsoft.com/office/drawing/2014/main" id="{D8144342-436D-4AD0-B7D8-D63A463A56BC}"/>
                    </a:ext>
                  </a:extLst>
                </p:cNvPr>
                <p:cNvPicPr/>
                <p:nvPr/>
              </p:nvPicPr>
              <p:blipFill>
                <a:blip r:embed="rId124"/>
                <a:stretch>
                  <a:fillRect/>
                </a:stretch>
              </p:blipFill>
              <p:spPr>
                <a:xfrm>
                  <a:off x="7073550" y="2946450"/>
                  <a:ext cx="5184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419842" name="墨迹 419841">
                  <a:extLst>
                    <a:ext uri="{FF2B5EF4-FFF2-40B4-BE49-F238E27FC236}">
                      <a16:creationId xmlns:a16="http://schemas.microsoft.com/office/drawing/2014/main" id="{94A19638-4F10-47DD-B2B7-A7C717916E92}"/>
                    </a:ext>
                  </a:extLst>
                </p14:cNvPr>
                <p14:cNvContentPartPr/>
                <p14:nvPr/>
              </p14:nvContentPartPr>
              <p14:xfrm>
                <a:off x="6956550" y="3061650"/>
                <a:ext cx="203760" cy="246240"/>
              </p14:xfrm>
            </p:contentPart>
          </mc:Choice>
          <mc:Fallback>
            <p:pic>
              <p:nvPicPr>
                <p:cNvPr id="419842" name="墨迹 419841">
                  <a:extLst>
                    <a:ext uri="{FF2B5EF4-FFF2-40B4-BE49-F238E27FC236}">
                      <a16:creationId xmlns:a16="http://schemas.microsoft.com/office/drawing/2014/main" id="{94A19638-4F10-47DD-B2B7-A7C717916E92}"/>
                    </a:ext>
                  </a:extLst>
                </p:cNvPr>
                <p:cNvPicPr/>
                <p:nvPr/>
              </p:nvPicPr>
              <p:blipFill>
                <a:blip r:embed="rId126"/>
                <a:stretch>
                  <a:fillRect/>
                </a:stretch>
              </p:blipFill>
              <p:spPr>
                <a:xfrm>
                  <a:off x="6938910" y="3043650"/>
                  <a:ext cx="239400" cy="28188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419844" name="墨迹 419843">
                  <a:extLst>
                    <a:ext uri="{FF2B5EF4-FFF2-40B4-BE49-F238E27FC236}">
                      <a16:creationId xmlns:a16="http://schemas.microsoft.com/office/drawing/2014/main" id="{803A144F-9534-445A-9323-7804AE0544F9}"/>
                    </a:ext>
                  </a:extLst>
                </p14:cNvPr>
                <p14:cNvContentPartPr/>
                <p14:nvPr/>
              </p14:nvContentPartPr>
              <p14:xfrm>
                <a:off x="7229790" y="2960850"/>
                <a:ext cx="162000" cy="357120"/>
              </p14:xfrm>
            </p:contentPart>
          </mc:Choice>
          <mc:Fallback>
            <p:pic>
              <p:nvPicPr>
                <p:cNvPr id="419844" name="墨迹 419843">
                  <a:extLst>
                    <a:ext uri="{FF2B5EF4-FFF2-40B4-BE49-F238E27FC236}">
                      <a16:creationId xmlns:a16="http://schemas.microsoft.com/office/drawing/2014/main" id="{803A144F-9534-445A-9323-7804AE0544F9}"/>
                    </a:ext>
                  </a:extLst>
                </p:cNvPr>
                <p:cNvPicPr/>
                <p:nvPr/>
              </p:nvPicPr>
              <p:blipFill>
                <a:blip r:embed="rId128"/>
                <a:stretch>
                  <a:fillRect/>
                </a:stretch>
              </p:blipFill>
              <p:spPr>
                <a:xfrm>
                  <a:off x="7212150" y="2942850"/>
                  <a:ext cx="197640" cy="39276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419845" name="墨迹 419844">
                  <a:extLst>
                    <a:ext uri="{FF2B5EF4-FFF2-40B4-BE49-F238E27FC236}">
                      <a16:creationId xmlns:a16="http://schemas.microsoft.com/office/drawing/2014/main" id="{40A86C83-9809-490C-81F8-F44AD74CA014}"/>
                    </a:ext>
                  </a:extLst>
                </p14:cNvPr>
                <p14:cNvContentPartPr/>
                <p14:nvPr/>
              </p14:nvContentPartPr>
              <p14:xfrm>
                <a:off x="7373430" y="3039330"/>
                <a:ext cx="52200" cy="154800"/>
              </p14:xfrm>
            </p:contentPart>
          </mc:Choice>
          <mc:Fallback>
            <p:pic>
              <p:nvPicPr>
                <p:cNvPr id="419845" name="墨迹 419844">
                  <a:extLst>
                    <a:ext uri="{FF2B5EF4-FFF2-40B4-BE49-F238E27FC236}">
                      <a16:creationId xmlns:a16="http://schemas.microsoft.com/office/drawing/2014/main" id="{40A86C83-9809-490C-81F8-F44AD74CA014}"/>
                    </a:ext>
                  </a:extLst>
                </p:cNvPr>
                <p:cNvPicPr/>
                <p:nvPr/>
              </p:nvPicPr>
              <p:blipFill>
                <a:blip r:embed="rId130"/>
                <a:stretch>
                  <a:fillRect/>
                </a:stretch>
              </p:blipFill>
              <p:spPr>
                <a:xfrm>
                  <a:off x="7355790" y="3021330"/>
                  <a:ext cx="8784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419846" name="墨迹 419845">
                  <a:extLst>
                    <a:ext uri="{FF2B5EF4-FFF2-40B4-BE49-F238E27FC236}">
                      <a16:creationId xmlns:a16="http://schemas.microsoft.com/office/drawing/2014/main" id="{9B9B84BE-E480-4072-891C-EB560BE58CBD}"/>
                    </a:ext>
                  </a:extLst>
                </p14:cNvPr>
                <p14:cNvContentPartPr/>
                <p14:nvPr/>
              </p14:nvContentPartPr>
              <p14:xfrm>
                <a:off x="7425630" y="2940690"/>
                <a:ext cx="159120" cy="226800"/>
              </p14:xfrm>
            </p:contentPart>
          </mc:Choice>
          <mc:Fallback>
            <p:pic>
              <p:nvPicPr>
                <p:cNvPr id="419846" name="墨迹 419845">
                  <a:extLst>
                    <a:ext uri="{FF2B5EF4-FFF2-40B4-BE49-F238E27FC236}">
                      <a16:creationId xmlns:a16="http://schemas.microsoft.com/office/drawing/2014/main" id="{9B9B84BE-E480-4072-891C-EB560BE58CBD}"/>
                    </a:ext>
                  </a:extLst>
                </p:cNvPr>
                <p:cNvPicPr/>
                <p:nvPr/>
              </p:nvPicPr>
              <p:blipFill>
                <a:blip r:embed="rId132"/>
                <a:stretch>
                  <a:fillRect/>
                </a:stretch>
              </p:blipFill>
              <p:spPr>
                <a:xfrm>
                  <a:off x="7407630" y="2922690"/>
                  <a:ext cx="19476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419847" name="墨迹 419846">
                  <a:extLst>
                    <a:ext uri="{FF2B5EF4-FFF2-40B4-BE49-F238E27FC236}">
                      <a16:creationId xmlns:a16="http://schemas.microsoft.com/office/drawing/2014/main" id="{5829C327-D9FA-4F4E-B700-163B9E786235}"/>
                    </a:ext>
                  </a:extLst>
                </p14:cNvPr>
                <p14:cNvContentPartPr/>
                <p14:nvPr/>
              </p14:nvContentPartPr>
              <p14:xfrm>
                <a:off x="7472790" y="3020610"/>
                <a:ext cx="163080" cy="69480"/>
              </p14:xfrm>
            </p:contentPart>
          </mc:Choice>
          <mc:Fallback>
            <p:pic>
              <p:nvPicPr>
                <p:cNvPr id="419847" name="墨迹 419846">
                  <a:extLst>
                    <a:ext uri="{FF2B5EF4-FFF2-40B4-BE49-F238E27FC236}">
                      <a16:creationId xmlns:a16="http://schemas.microsoft.com/office/drawing/2014/main" id="{5829C327-D9FA-4F4E-B700-163B9E786235}"/>
                    </a:ext>
                  </a:extLst>
                </p:cNvPr>
                <p:cNvPicPr/>
                <p:nvPr/>
              </p:nvPicPr>
              <p:blipFill>
                <a:blip r:embed="rId134"/>
                <a:stretch>
                  <a:fillRect/>
                </a:stretch>
              </p:blipFill>
              <p:spPr>
                <a:xfrm>
                  <a:off x="7455150" y="3002610"/>
                  <a:ext cx="19872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419848" name="墨迹 419847">
                  <a:extLst>
                    <a:ext uri="{FF2B5EF4-FFF2-40B4-BE49-F238E27FC236}">
                      <a16:creationId xmlns:a16="http://schemas.microsoft.com/office/drawing/2014/main" id="{B232552B-4D27-40D4-95FF-52DBF20361E3}"/>
                    </a:ext>
                  </a:extLst>
                </p14:cNvPr>
                <p14:cNvContentPartPr/>
                <p14:nvPr/>
              </p14:nvContentPartPr>
              <p14:xfrm>
                <a:off x="7487550" y="3100530"/>
                <a:ext cx="132480" cy="266760"/>
              </p14:xfrm>
            </p:contentPart>
          </mc:Choice>
          <mc:Fallback>
            <p:pic>
              <p:nvPicPr>
                <p:cNvPr id="419848" name="墨迹 419847">
                  <a:extLst>
                    <a:ext uri="{FF2B5EF4-FFF2-40B4-BE49-F238E27FC236}">
                      <a16:creationId xmlns:a16="http://schemas.microsoft.com/office/drawing/2014/main" id="{B232552B-4D27-40D4-95FF-52DBF20361E3}"/>
                    </a:ext>
                  </a:extLst>
                </p:cNvPr>
                <p:cNvPicPr/>
                <p:nvPr/>
              </p:nvPicPr>
              <p:blipFill>
                <a:blip r:embed="rId136"/>
                <a:stretch>
                  <a:fillRect/>
                </a:stretch>
              </p:blipFill>
              <p:spPr>
                <a:xfrm>
                  <a:off x="7469550" y="3082530"/>
                  <a:ext cx="168120" cy="30240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419849" name="墨迹 419848">
                  <a:extLst>
                    <a:ext uri="{FF2B5EF4-FFF2-40B4-BE49-F238E27FC236}">
                      <a16:creationId xmlns:a16="http://schemas.microsoft.com/office/drawing/2014/main" id="{0BCE120B-80C5-405B-A4A2-9E55154D5AA5}"/>
                    </a:ext>
                  </a:extLst>
                </p14:cNvPr>
                <p14:cNvContentPartPr/>
                <p14:nvPr/>
              </p14:nvContentPartPr>
              <p14:xfrm>
                <a:off x="7689870" y="2933130"/>
                <a:ext cx="83880" cy="191880"/>
              </p14:xfrm>
            </p:contentPart>
          </mc:Choice>
          <mc:Fallback>
            <p:pic>
              <p:nvPicPr>
                <p:cNvPr id="419849" name="墨迹 419848">
                  <a:extLst>
                    <a:ext uri="{FF2B5EF4-FFF2-40B4-BE49-F238E27FC236}">
                      <a16:creationId xmlns:a16="http://schemas.microsoft.com/office/drawing/2014/main" id="{0BCE120B-80C5-405B-A4A2-9E55154D5AA5}"/>
                    </a:ext>
                  </a:extLst>
                </p:cNvPr>
                <p:cNvPicPr/>
                <p:nvPr/>
              </p:nvPicPr>
              <p:blipFill>
                <a:blip r:embed="rId138"/>
                <a:stretch>
                  <a:fillRect/>
                </a:stretch>
              </p:blipFill>
              <p:spPr>
                <a:xfrm>
                  <a:off x="7671870" y="2915130"/>
                  <a:ext cx="11952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419850" name="墨迹 419849">
                  <a:extLst>
                    <a:ext uri="{FF2B5EF4-FFF2-40B4-BE49-F238E27FC236}">
                      <a16:creationId xmlns:a16="http://schemas.microsoft.com/office/drawing/2014/main" id="{E75FEAB8-A688-4039-BA83-B175C3789B6E}"/>
                    </a:ext>
                  </a:extLst>
                </p14:cNvPr>
                <p14:cNvContentPartPr/>
                <p14:nvPr/>
              </p14:nvContentPartPr>
              <p14:xfrm>
                <a:off x="7730910" y="2999370"/>
                <a:ext cx="85320" cy="280080"/>
              </p14:xfrm>
            </p:contentPart>
          </mc:Choice>
          <mc:Fallback>
            <p:pic>
              <p:nvPicPr>
                <p:cNvPr id="419850" name="墨迹 419849">
                  <a:extLst>
                    <a:ext uri="{FF2B5EF4-FFF2-40B4-BE49-F238E27FC236}">
                      <a16:creationId xmlns:a16="http://schemas.microsoft.com/office/drawing/2014/main" id="{E75FEAB8-A688-4039-BA83-B175C3789B6E}"/>
                    </a:ext>
                  </a:extLst>
                </p:cNvPr>
                <p:cNvPicPr/>
                <p:nvPr/>
              </p:nvPicPr>
              <p:blipFill>
                <a:blip r:embed="rId140"/>
                <a:stretch>
                  <a:fillRect/>
                </a:stretch>
              </p:blipFill>
              <p:spPr>
                <a:xfrm>
                  <a:off x="7713270" y="2981370"/>
                  <a:ext cx="120960" cy="31572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419851" name="墨迹 419850">
                  <a:extLst>
                    <a:ext uri="{FF2B5EF4-FFF2-40B4-BE49-F238E27FC236}">
                      <a16:creationId xmlns:a16="http://schemas.microsoft.com/office/drawing/2014/main" id="{403A0F6A-4D8B-4612-8C05-B7564FA33DC9}"/>
                    </a:ext>
                  </a:extLst>
                </p14:cNvPr>
                <p14:cNvContentPartPr/>
                <p14:nvPr/>
              </p14:nvContentPartPr>
              <p14:xfrm>
                <a:off x="7846470" y="2907210"/>
                <a:ext cx="120960" cy="137880"/>
              </p14:xfrm>
            </p:contentPart>
          </mc:Choice>
          <mc:Fallback>
            <p:pic>
              <p:nvPicPr>
                <p:cNvPr id="419851" name="墨迹 419850">
                  <a:extLst>
                    <a:ext uri="{FF2B5EF4-FFF2-40B4-BE49-F238E27FC236}">
                      <a16:creationId xmlns:a16="http://schemas.microsoft.com/office/drawing/2014/main" id="{403A0F6A-4D8B-4612-8C05-B7564FA33DC9}"/>
                    </a:ext>
                  </a:extLst>
                </p:cNvPr>
                <p:cNvPicPr/>
                <p:nvPr/>
              </p:nvPicPr>
              <p:blipFill>
                <a:blip r:embed="rId142"/>
                <a:stretch>
                  <a:fillRect/>
                </a:stretch>
              </p:blipFill>
              <p:spPr>
                <a:xfrm>
                  <a:off x="7828470" y="2889210"/>
                  <a:ext cx="156600"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419852" name="墨迹 419851">
                  <a:extLst>
                    <a:ext uri="{FF2B5EF4-FFF2-40B4-BE49-F238E27FC236}">
                      <a16:creationId xmlns:a16="http://schemas.microsoft.com/office/drawing/2014/main" id="{030660CB-70EE-4306-8EBC-6C23915F8E65}"/>
                    </a:ext>
                  </a:extLst>
                </p14:cNvPr>
                <p14:cNvContentPartPr/>
                <p14:nvPr/>
              </p14:nvContentPartPr>
              <p14:xfrm>
                <a:off x="7863750" y="3085770"/>
                <a:ext cx="16920" cy="113760"/>
              </p14:xfrm>
            </p:contentPart>
          </mc:Choice>
          <mc:Fallback>
            <p:pic>
              <p:nvPicPr>
                <p:cNvPr id="419852" name="墨迹 419851">
                  <a:extLst>
                    <a:ext uri="{FF2B5EF4-FFF2-40B4-BE49-F238E27FC236}">
                      <a16:creationId xmlns:a16="http://schemas.microsoft.com/office/drawing/2014/main" id="{030660CB-70EE-4306-8EBC-6C23915F8E65}"/>
                    </a:ext>
                  </a:extLst>
                </p:cNvPr>
                <p:cNvPicPr/>
                <p:nvPr/>
              </p:nvPicPr>
              <p:blipFill>
                <a:blip r:embed="rId144"/>
                <a:stretch>
                  <a:fillRect/>
                </a:stretch>
              </p:blipFill>
              <p:spPr>
                <a:xfrm>
                  <a:off x="7845750" y="3067770"/>
                  <a:ext cx="5256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419853" name="墨迹 419852">
                  <a:extLst>
                    <a:ext uri="{FF2B5EF4-FFF2-40B4-BE49-F238E27FC236}">
                      <a16:creationId xmlns:a16="http://schemas.microsoft.com/office/drawing/2014/main" id="{4831E372-BF6B-4200-854B-350DD007740C}"/>
                    </a:ext>
                  </a:extLst>
                </p14:cNvPr>
                <p14:cNvContentPartPr/>
                <p14:nvPr/>
              </p14:nvContentPartPr>
              <p14:xfrm>
                <a:off x="7873830" y="2985690"/>
                <a:ext cx="120240" cy="429480"/>
              </p14:xfrm>
            </p:contentPart>
          </mc:Choice>
          <mc:Fallback>
            <p:pic>
              <p:nvPicPr>
                <p:cNvPr id="419853" name="墨迹 419852">
                  <a:extLst>
                    <a:ext uri="{FF2B5EF4-FFF2-40B4-BE49-F238E27FC236}">
                      <a16:creationId xmlns:a16="http://schemas.microsoft.com/office/drawing/2014/main" id="{4831E372-BF6B-4200-854B-350DD007740C}"/>
                    </a:ext>
                  </a:extLst>
                </p:cNvPr>
                <p:cNvPicPr/>
                <p:nvPr/>
              </p:nvPicPr>
              <p:blipFill>
                <a:blip r:embed="rId146"/>
                <a:stretch>
                  <a:fillRect/>
                </a:stretch>
              </p:blipFill>
              <p:spPr>
                <a:xfrm>
                  <a:off x="7855830" y="2968050"/>
                  <a:ext cx="155880" cy="465120"/>
                </a:xfrm>
                <a:prstGeom prst="rect">
                  <a:avLst/>
                </a:prstGeom>
              </p:spPr>
            </p:pic>
          </mc:Fallback>
        </mc:AlternateContent>
      </p:grpSp>
      <p:grpSp>
        <p:nvGrpSpPr>
          <p:cNvPr id="30738" name="组合 30737">
            <a:extLst>
              <a:ext uri="{FF2B5EF4-FFF2-40B4-BE49-F238E27FC236}">
                <a16:creationId xmlns:a16="http://schemas.microsoft.com/office/drawing/2014/main" id="{C57F1B8C-D9DA-4AB5-8CA8-5AEF2C25FC7F}"/>
              </a:ext>
            </a:extLst>
          </p:cNvPr>
          <p:cNvGrpSpPr/>
          <p:nvPr/>
        </p:nvGrpSpPr>
        <p:grpSpPr>
          <a:xfrm>
            <a:off x="4648950" y="3679050"/>
            <a:ext cx="2379240" cy="1019520"/>
            <a:chOff x="4648950" y="3679050"/>
            <a:chExt cx="2379240" cy="1019520"/>
          </a:xfrm>
        </p:grpSpPr>
        <mc:AlternateContent xmlns:mc="http://schemas.openxmlformats.org/markup-compatibility/2006">
          <mc:Choice xmlns:p14="http://schemas.microsoft.com/office/powerpoint/2010/main" Requires="p14">
            <p:contentPart p14:bwMode="auto" r:id="rId147">
              <p14:nvContentPartPr>
                <p14:cNvPr id="419855" name="墨迹 419854">
                  <a:extLst>
                    <a:ext uri="{FF2B5EF4-FFF2-40B4-BE49-F238E27FC236}">
                      <a16:creationId xmlns:a16="http://schemas.microsoft.com/office/drawing/2014/main" id="{C85AFAE3-18F1-4C8E-B92C-46BD8FDFDA82}"/>
                    </a:ext>
                  </a:extLst>
                </p14:cNvPr>
                <p14:cNvContentPartPr/>
                <p14:nvPr/>
              </p14:nvContentPartPr>
              <p14:xfrm>
                <a:off x="4765950" y="3774810"/>
                <a:ext cx="111600" cy="226080"/>
              </p14:xfrm>
            </p:contentPart>
          </mc:Choice>
          <mc:Fallback>
            <p:pic>
              <p:nvPicPr>
                <p:cNvPr id="419855" name="墨迹 419854">
                  <a:extLst>
                    <a:ext uri="{FF2B5EF4-FFF2-40B4-BE49-F238E27FC236}">
                      <a16:creationId xmlns:a16="http://schemas.microsoft.com/office/drawing/2014/main" id="{C85AFAE3-18F1-4C8E-B92C-46BD8FDFDA82}"/>
                    </a:ext>
                  </a:extLst>
                </p:cNvPr>
                <p:cNvPicPr/>
                <p:nvPr/>
              </p:nvPicPr>
              <p:blipFill>
                <a:blip r:embed="rId148"/>
                <a:stretch>
                  <a:fillRect/>
                </a:stretch>
              </p:blipFill>
              <p:spPr>
                <a:xfrm>
                  <a:off x="4747950" y="3757170"/>
                  <a:ext cx="14724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419856" name="墨迹 419855">
                  <a:extLst>
                    <a:ext uri="{FF2B5EF4-FFF2-40B4-BE49-F238E27FC236}">
                      <a16:creationId xmlns:a16="http://schemas.microsoft.com/office/drawing/2014/main" id="{683ABB73-196E-42F6-80C1-EF99E08B45CB}"/>
                    </a:ext>
                  </a:extLst>
                </p14:cNvPr>
                <p14:cNvContentPartPr/>
                <p14:nvPr/>
              </p14:nvContentPartPr>
              <p14:xfrm>
                <a:off x="4863150" y="3898650"/>
                <a:ext cx="27360" cy="221760"/>
              </p14:xfrm>
            </p:contentPart>
          </mc:Choice>
          <mc:Fallback>
            <p:pic>
              <p:nvPicPr>
                <p:cNvPr id="419856" name="墨迹 419855">
                  <a:extLst>
                    <a:ext uri="{FF2B5EF4-FFF2-40B4-BE49-F238E27FC236}">
                      <a16:creationId xmlns:a16="http://schemas.microsoft.com/office/drawing/2014/main" id="{683ABB73-196E-42F6-80C1-EF99E08B45CB}"/>
                    </a:ext>
                  </a:extLst>
                </p:cNvPr>
                <p:cNvPicPr/>
                <p:nvPr/>
              </p:nvPicPr>
              <p:blipFill>
                <a:blip r:embed="rId150"/>
                <a:stretch>
                  <a:fillRect/>
                </a:stretch>
              </p:blipFill>
              <p:spPr>
                <a:xfrm>
                  <a:off x="4845510" y="3880650"/>
                  <a:ext cx="63000"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419857" name="墨迹 419856">
                  <a:extLst>
                    <a:ext uri="{FF2B5EF4-FFF2-40B4-BE49-F238E27FC236}">
                      <a16:creationId xmlns:a16="http://schemas.microsoft.com/office/drawing/2014/main" id="{21502AFA-4C0A-4719-B922-EF2EEA33F41A}"/>
                    </a:ext>
                  </a:extLst>
                </p14:cNvPr>
                <p14:cNvContentPartPr/>
                <p14:nvPr/>
              </p14:nvContentPartPr>
              <p14:xfrm>
                <a:off x="4971510" y="3755010"/>
                <a:ext cx="131040" cy="225000"/>
              </p14:xfrm>
            </p:contentPart>
          </mc:Choice>
          <mc:Fallback>
            <p:pic>
              <p:nvPicPr>
                <p:cNvPr id="419857" name="墨迹 419856">
                  <a:extLst>
                    <a:ext uri="{FF2B5EF4-FFF2-40B4-BE49-F238E27FC236}">
                      <a16:creationId xmlns:a16="http://schemas.microsoft.com/office/drawing/2014/main" id="{21502AFA-4C0A-4719-B922-EF2EEA33F41A}"/>
                    </a:ext>
                  </a:extLst>
                </p:cNvPr>
                <p:cNvPicPr/>
                <p:nvPr/>
              </p:nvPicPr>
              <p:blipFill>
                <a:blip r:embed="rId152"/>
                <a:stretch>
                  <a:fillRect/>
                </a:stretch>
              </p:blipFill>
              <p:spPr>
                <a:xfrm>
                  <a:off x="4953870" y="3737010"/>
                  <a:ext cx="166680" cy="26064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419858" name="墨迹 419857">
                  <a:extLst>
                    <a:ext uri="{FF2B5EF4-FFF2-40B4-BE49-F238E27FC236}">
                      <a16:creationId xmlns:a16="http://schemas.microsoft.com/office/drawing/2014/main" id="{5F3C5833-98E4-4A62-898E-4CDC342161DB}"/>
                    </a:ext>
                  </a:extLst>
                </p14:cNvPr>
                <p14:cNvContentPartPr/>
                <p14:nvPr/>
              </p14:nvContentPartPr>
              <p14:xfrm>
                <a:off x="4931190" y="3930330"/>
                <a:ext cx="41400" cy="157320"/>
              </p14:xfrm>
            </p:contentPart>
          </mc:Choice>
          <mc:Fallback>
            <p:pic>
              <p:nvPicPr>
                <p:cNvPr id="419858" name="墨迹 419857">
                  <a:extLst>
                    <a:ext uri="{FF2B5EF4-FFF2-40B4-BE49-F238E27FC236}">
                      <a16:creationId xmlns:a16="http://schemas.microsoft.com/office/drawing/2014/main" id="{5F3C5833-98E4-4A62-898E-4CDC342161DB}"/>
                    </a:ext>
                  </a:extLst>
                </p:cNvPr>
                <p:cNvPicPr/>
                <p:nvPr/>
              </p:nvPicPr>
              <p:blipFill>
                <a:blip r:embed="rId154"/>
                <a:stretch>
                  <a:fillRect/>
                </a:stretch>
              </p:blipFill>
              <p:spPr>
                <a:xfrm>
                  <a:off x="4913190" y="3912690"/>
                  <a:ext cx="7704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419859" name="墨迹 419858">
                  <a:extLst>
                    <a:ext uri="{FF2B5EF4-FFF2-40B4-BE49-F238E27FC236}">
                      <a16:creationId xmlns:a16="http://schemas.microsoft.com/office/drawing/2014/main" id="{B30075F3-9E71-4A3B-854F-F61C93D2E621}"/>
                    </a:ext>
                  </a:extLst>
                </p14:cNvPr>
                <p14:cNvContentPartPr/>
                <p14:nvPr/>
              </p14:nvContentPartPr>
              <p14:xfrm>
                <a:off x="5009310" y="4005930"/>
                <a:ext cx="180720" cy="111960"/>
              </p14:xfrm>
            </p:contentPart>
          </mc:Choice>
          <mc:Fallback>
            <p:pic>
              <p:nvPicPr>
                <p:cNvPr id="419859" name="墨迹 419858">
                  <a:extLst>
                    <a:ext uri="{FF2B5EF4-FFF2-40B4-BE49-F238E27FC236}">
                      <a16:creationId xmlns:a16="http://schemas.microsoft.com/office/drawing/2014/main" id="{B30075F3-9E71-4A3B-854F-F61C93D2E621}"/>
                    </a:ext>
                  </a:extLst>
                </p:cNvPr>
                <p:cNvPicPr/>
                <p:nvPr/>
              </p:nvPicPr>
              <p:blipFill>
                <a:blip r:embed="rId156"/>
                <a:stretch>
                  <a:fillRect/>
                </a:stretch>
              </p:blipFill>
              <p:spPr>
                <a:xfrm>
                  <a:off x="4991310" y="3988290"/>
                  <a:ext cx="21636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419860" name="墨迹 419859">
                  <a:extLst>
                    <a:ext uri="{FF2B5EF4-FFF2-40B4-BE49-F238E27FC236}">
                      <a16:creationId xmlns:a16="http://schemas.microsoft.com/office/drawing/2014/main" id="{DF0BF4C3-B6A0-4083-9C12-351169927D15}"/>
                    </a:ext>
                  </a:extLst>
                </p14:cNvPr>
                <p14:cNvContentPartPr/>
                <p14:nvPr/>
              </p14:nvContentPartPr>
              <p14:xfrm>
                <a:off x="5359590" y="3822690"/>
                <a:ext cx="157680" cy="22680"/>
              </p14:xfrm>
            </p:contentPart>
          </mc:Choice>
          <mc:Fallback>
            <p:pic>
              <p:nvPicPr>
                <p:cNvPr id="419860" name="墨迹 419859">
                  <a:extLst>
                    <a:ext uri="{FF2B5EF4-FFF2-40B4-BE49-F238E27FC236}">
                      <a16:creationId xmlns:a16="http://schemas.microsoft.com/office/drawing/2014/main" id="{DF0BF4C3-B6A0-4083-9C12-351169927D15}"/>
                    </a:ext>
                  </a:extLst>
                </p:cNvPr>
                <p:cNvPicPr/>
                <p:nvPr/>
              </p:nvPicPr>
              <p:blipFill>
                <a:blip r:embed="rId158"/>
                <a:stretch>
                  <a:fillRect/>
                </a:stretch>
              </p:blipFill>
              <p:spPr>
                <a:xfrm>
                  <a:off x="5341950" y="3805050"/>
                  <a:ext cx="19332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419861" name="墨迹 419860">
                  <a:extLst>
                    <a:ext uri="{FF2B5EF4-FFF2-40B4-BE49-F238E27FC236}">
                      <a16:creationId xmlns:a16="http://schemas.microsoft.com/office/drawing/2014/main" id="{105CCD07-9659-4AF3-BCBE-0736B7EB99B9}"/>
                    </a:ext>
                  </a:extLst>
                </p14:cNvPr>
                <p14:cNvContentPartPr/>
                <p14:nvPr/>
              </p14:nvContentPartPr>
              <p14:xfrm>
                <a:off x="5342670" y="3917370"/>
                <a:ext cx="156960" cy="17640"/>
              </p14:xfrm>
            </p:contentPart>
          </mc:Choice>
          <mc:Fallback>
            <p:pic>
              <p:nvPicPr>
                <p:cNvPr id="419861" name="墨迹 419860">
                  <a:extLst>
                    <a:ext uri="{FF2B5EF4-FFF2-40B4-BE49-F238E27FC236}">
                      <a16:creationId xmlns:a16="http://schemas.microsoft.com/office/drawing/2014/main" id="{105CCD07-9659-4AF3-BCBE-0736B7EB99B9}"/>
                    </a:ext>
                  </a:extLst>
                </p:cNvPr>
                <p:cNvPicPr/>
                <p:nvPr/>
              </p:nvPicPr>
              <p:blipFill>
                <a:blip r:embed="rId160"/>
                <a:stretch>
                  <a:fillRect/>
                </a:stretch>
              </p:blipFill>
              <p:spPr>
                <a:xfrm>
                  <a:off x="5324670" y="3899730"/>
                  <a:ext cx="19260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419862" name="墨迹 419861">
                  <a:extLst>
                    <a:ext uri="{FF2B5EF4-FFF2-40B4-BE49-F238E27FC236}">
                      <a16:creationId xmlns:a16="http://schemas.microsoft.com/office/drawing/2014/main" id="{AC4DDCC8-7051-4E62-A7D4-C8EED9AD4E75}"/>
                    </a:ext>
                  </a:extLst>
                </p14:cNvPr>
                <p14:cNvContentPartPr/>
                <p14:nvPr/>
              </p14:nvContentPartPr>
              <p14:xfrm>
                <a:off x="5404590" y="3770850"/>
                <a:ext cx="21600" cy="244080"/>
              </p14:xfrm>
            </p:contentPart>
          </mc:Choice>
          <mc:Fallback>
            <p:pic>
              <p:nvPicPr>
                <p:cNvPr id="419862" name="墨迹 419861">
                  <a:extLst>
                    <a:ext uri="{FF2B5EF4-FFF2-40B4-BE49-F238E27FC236}">
                      <a16:creationId xmlns:a16="http://schemas.microsoft.com/office/drawing/2014/main" id="{AC4DDCC8-7051-4E62-A7D4-C8EED9AD4E75}"/>
                    </a:ext>
                  </a:extLst>
                </p:cNvPr>
                <p:cNvPicPr/>
                <p:nvPr/>
              </p:nvPicPr>
              <p:blipFill>
                <a:blip r:embed="rId162"/>
                <a:stretch>
                  <a:fillRect/>
                </a:stretch>
              </p:blipFill>
              <p:spPr>
                <a:xfrm>
                  <a:off x="5386950" y="3752850"/>
                  <a:ext cx="57240" cy="27972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419863" name="墨迹 419862">
                  <a:extLst>
                    <a:ext uri="{FF2B5EF4-FFF2-40B4-BE49-F238E27FC236}">
                      <a16:creationId xmlns:a16="http://schemas.microsoft.com/office/drawing/2014/main" id="{DC25A9C3-01A3-4587-9788-391C5D152FC7}"/>
                    </a:ext>
                  </a:extLst>
                </p14:cNvPr>
                <p14:cNvContentPartPr/>
                <p14:nvPr/>
              </p14:nvContentPartPr>
              <p14:xfrm>
                <a:off x="5260230" y="3738450"/>
                <a:ext cx="261720" cy="370080"/>
              </p14:xfrm>
            </p:contentPart>
          </mc:Choice>
          <mc:Fallback>
            <p:pic>
              <p:nvPicPr>
                <p:cNvPr id="419863" name="墨迹 419862">
                  <a:extLst>
                    <a:ext uri="{FF2B5EF4-FFF2-40B4-BE49-F238E27FC236}">
                      <a16:creationId xmlns:a16="http://schemas.microsoft.com/office/drawing/2014/main" id="{DC25A9C3-01A3-4587-9788-391C5D152FC7}"/>
                    </a:ext>
                  </a:extLst>
                </p:cNvPr>
                <p:cNvPicPr/>
                <p:nvPr/>
              </p:nvPicPr>
              <p:blipFill>
                <a:blip r:embed="rId164"/>
                <a:stretch>
                  <a:fillRect/>
                </a:stretch>
              </p:blipFill>
              <p:spPr>
                <a:xfrm>
                  <a:off x="5242590" y="3720810"/>
                  <a:ext cx="297360" cy="40572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419864" name="墨迹 419863">
                  <a:extLst>
                    <a:ext uri="{FF2B5EF4-FFF2-40B4-BE49-F238E27FC236}">
                      <a16:creationId xmlns:a16="http://schemas.microsoft.com/office/drawing/2014/main" id="{2C81C6D9-D87C-4415-8573-1323975550C1}"/>
                    </a:ext>
                  </a:extLst>
                </p14:cNvPr>
                <p14:cNvContentPartPr/>
                <p14:nvPr/>
              </p14:nvContentPartPr>
              <p14:xfrm>
                <a:off x="5212710" y="3851850"/>
                <a:ext cx="421200" cy="295920"/>
              </p14:xfrm>
            </p:contentPart>
          </mc:Choice>
          <mc:Fallback>
            <p:pic>
              <p:nvPicPr>
                <p:cNvPr id="419864" name="墨迹 419863">
                  <a:extLst>
                    <a:ext uri="{FF2B5EF4-FFF2-40B4-BE49-F238E27FC236}">
                      <a16:creationId xmlns:a16="http://schemas.microsoft.com/office/drawing/2014/main" id="{2C81C6D9-D87C-4415-8573-1323975550C1}"/>
                    </a:ext>
                  </a:extLst>
                </p:cNvPr>
                <p:cNvPicPr/>
                <p:nvPr/>
              </p:nvPicPr>
              <p:blipFill>
                <a:blip r:embed="rId166"/>
                <a:stretch>
                  <a:fillRect/>
                </a:stretch>
              </p:blipFill>
              <p:spPr>
                <a:xfrm>
                  <a:off x="5194710" y="3833850"/>
                  <a:ext cx="456840" cy="33156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419865" name="墨迹 419864">
                  <a:extLst>
                    <a:ext uri="{FF2B5EF4-FFF2-40B4-BE49-F238E27FC236}">
                      <a16:creationId xmlns:a16="http://schemas.microsoft.com/office/drawing/2014/main" id="{1F841B44-4C01-403F-8B2D-50288C1A102D}"/>
                    </a:ext>
                  </a:extLst>
                </p14:cNvPr>
                <p14:cNvContentPartPr/>
                <p14:nvPr/>
              </p14:nvContentPartPr>
              <p14:xfrm>
                <a:off x="5670630" y="3816210"/>
                <a:ext cx="27720" cy="36000"/>
              </p14:xfrm>
            </p:contentPart>
          </mc:Choice>
          <mc:Fallback>
            <p:pic>
              <p:nvPicPr>
                <p:cNvPr id="419865" name="墨迹 419864">
                  <a:extLst>
                    <a:ext uri="{FF2B5EF4-FFF2-40B4-BE49-F238E27FC236}">
                      <a16:creationId xmlns:a16="http://schemas.microsoft.com/office/drawing/2014/main" id="{1F841B44-4C01-403F-8B2D-50288C1A102D}"/>
                    </a:ext>
                  </a:extLst>
                </p:cNvPr>
                <p:cNvPicPr/>
                <p:nvPr/>
              </p:nvPicPr>
              <p:blipFill>
                <a:blip r:embed="rId168"/>
                <a:stretch>
                  <a:fillRect/>
                </a:stretch>
              </p:blipFill>
              <p:spPr>
                <a:xfrm>
                  <a:off x="5652990" y="3798570"/>
                  <a:ext cx="6336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419866" name="墨迹 419865">
                  <a:extLst>
                    <a:ext uri="{FF2B5EF4-FFF2-40B4-BE49-F238E27FC236}">
                      <a16:creationId xmlns:a16="http://schemas.microsoft.com/office/drawing/2014/main" id="{A20A6B4C-DA7E-4A53-9426-93E1B3CBF64B}"/>
                    </a:ext>
                  </a:extLst>
                </p14:cNvPr>
                <p14:cNvContentPartPr/>
                <p14:nvPr/>
              </p14:nvContentPartPr>
              <p14:xfrm>
                <a:off x="5653710" y="3875970"/>
                <a:ext cx="18720" cy="70560"/>
              </p14:xfrm>
            </p:contentPart>
          </mc:Choice>
          <mc:Fallback>
            <p:pic>
              <p:nvPicPr>
                <p:cNvPr id="419866" name="墨迹 419865">
                  <a:extLst>
                    <a:ext uri="{FF2B5EF4-FFF2-40B4-BE49-F238E27FC236}">
                      <a16:creationId xmlns:a16="http://schemas.microsoft.com/office/drawing/2014/main" id="{A20A6B4C-DA7E-4A53-9426-93E1B3CBF64B}"/>
                    </a:ext>
                  </a:extLst>
                </p:cNvPr>
                <p:cNvPicPr/>
                <p:nvPr/>
              </p:nvPicPr>
              <p:blipFill>
                <a:blip r:embed="rId170"/>
                <a:stretch>
                  <a:fillRect/>
                </a:stretch>
              </p:blipFill>
              <p:spPr>
                <a:xfrm>
                  <a:off x="5635710" y="3858330"/>
                  <a:ext cx="5436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419867" name="墨迹 419866">
                  <a:extLst>
                    <a:ext uri="{FF2B5EF4-FFF2-40B4-BE49-F238E27FC236}">
                      <a16:creationId xmlns:a16="http://schemas.microsoft.com/office/drawing/2014/main" id="{F855D1B4-4418-437D-8717-49B0BC215A12}"/>
                    </a:ext>
                  </a:extLst>
                </p14:cNvPr>
                <p14:cNvContentPartPr/>
                <p14:nvPr/>
              </p14:nvContentPartPr>
              <p14:xfrm>
                <a:off x="5652270" y="3679050"/>
                <a:ext cx="191880" cy="428400"/>
              </p14:xfrm>
            </p:contentPart>
          </mc:Choice>
          <mc:Fallback>
            <p:pic>
              <p:nvPicPr>
                <p:cNvPr id="419867" name="墨迹 419866">
                  <a:extLst>
                    <a:ext uri="{FF2B5EF4-FFF2-40B4-BE49-F238E27FC236}">
                      <a16:creationId xmlns:a16="http://schemas.microsoft.com/office/drawing/2014/main" id="{F855D1B4-4418-437D-8717-49B0BC215A12}"/>
                    </a:ext>
                  </a:extLst>
                </p:cNvPr>
                <p:cNvPicPr/>
                <p:nvPr/>
              </p:nvPicPr>
              <p:blipFill>
                <a:blip r:embed="rId172"/>
                <a:stretch>
                  <a:fillRect/>
                </a:stretch>
              </p:blipFill>
              <p:spPr>
                <a:xfrm>
                  <a:off x="5634630" y="3661410"/>
                  <a:ext cx="227520" cy="46404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419868" name="墨迹 419867">
                  <a:extLst>
                    <a:ext uri="{FF2B5EF4-FFF2-40B4-BE49-F238E27FC236}">
                      <a16:creationId xmlns:a16="http://schemas.microsoft.com/office/drawing/2014/main" id="{90E9C4B2-A701-4C10-B1F9-8634E0AF323C}"/>
                    </a:ext>
                  </a:extLst>
                </p14:cNvPr>
                <p14:cNvContentPartPr/>
                <p14:nvPr/>
              </p14:nvContentPartPr>
              <p14:xfrm>
                <a:off x="5716710" y="3761490"/>
                <a:ext cx="27000" cy="75960"/>
              </p14:xfrm>
            </p:contentPart>
          </mc:Choice>
          <mc:Fallback>
            <p:pic>
              <p:nvPicPr>
                <p:cNvPr id="419868" name="墨迹 419867">
                  <a:extLst>
                    <a:ext uri="{FF2B5EF4-FFF2-40B4-BE49-F238E27FC236}">
                      <a16:creationId xmlns:a16="http://schemas.microsoft.com/office/drawing/2014/main" id="{90E9C4B2-A701-4C10-B1F9-8634E0AF323C}"/>
                    </a:ext>
                  </a:extLst>
                </p:cNvPr>
                <p:cNvPicPr/>
                <p:nvPr/>
              </p:nvPicPr>
              <p:blipFill>
                <a:blip r:embed="rId174"/>
                <a:stretch>
                  <a:fillRect/>
                </a:stretch>
              </p:blipFill>
              <p:spPr>
                <a:xfrm>
                  <a:off x="5699070" y="3743490"/>
                  <a:ext cx="6264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419869" name="墨迹 419868">
                  <a:extLst>
                    <a:ext uri="{FF2B5EF4-FFF2-40B4-BE49-F238E27FC236}">
                      <a16:creationId xmlns:a16="http://schemas.microsoft.com/office/drawing/2014/main" id="{3BD0F74D-66A0-49F4-A665-5B8748840643}"/>
                    </a:ext>
                  </a:extLst>
                </p14:cNvPr>
                <p14:cNvContentPartPr/>
                <p14:nvPr/>
              </p14:nvContentPartPr>
              <p14:xfrm>
                <a:off x="5751270" y="3755010"/>
                <a:ext cx="127800" cy="177480"/>
              </p14:xfrm>
            </p:contentPart>
          </mc:Choice>
          <mc:Fallback>
            <p:pic>
              <p:nvPicPr>
                <p:cNvPr id="419869" name="墨迹 419868">
                  <a:extLst>
                    <a:ext uri="{FF2B5EF4-FFF2-40B4-BE49-F238E27FC236}">
                      <a16:creationId xmlns:a16="http://schemas.microsoft.com/office/drawing/2014/main" id="{3BD0F74D-66A0-49F4-A665-5B8748840643}"/>
                    </a:ext>
                  </a:extLst>
                </p:cNvPr>
                <p:cNvPicPr/>
                <p:nvPr/>
              </p:nvPicPr>
              <p:blipFill>
                <a:blip r:embed="rId176"/>
                <a:stretch>
                  <a:fillRect/>
                </a:stretch>
              </p:blipFill>
              <p:spPr>
                <a:xfrm>
                  <a:off x="5733270" y="3737010"/>
                  <a:ext cx="16344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419870" name="墨迹 419869">
                  <a:extLst>
                    <a:ext uri="{FF2B5EF4-FFF2-40B4-BE49-F238E27FC236}">
                      <a16:creationId xmlns:a16="http://schemas.microsoft.com/office/drawing/2014/main" id="{93FB406E-4C23-4305-A00C-311157A699CC}"/>
                    </a:ext>
                  </a:extLst>
                </p14:cNvPr>
                <p14:cNvContentPartPr/>
                <p14:nvPr/>
              </p14:nvContentPartPr>
              <p14:xfrm>
                <a:off x="5724990" y="3843570"/>
                <a:ext cx="141840" cy="239040"/>
              </p14:xfrm>
            </p:contentPart>
          </mc:Choice>
          <mc:Fallback>
            <p:pic>
              <p:nvPicPr>
                <p:cNvPr id="419870" name="墨迹 419869">
                  <a:extLst>
                    <a:ext uri="{FF2B5EF4-FFF2-40B4-BE49-F238E27FC236}">
                      <a16:creationId xmlns:a16="http://schemas.microsoft.com/office/drawing/2014/main" id="{93FB406E-4C23-4305-A00C-311157A699CC}"/>
                    </a:ext>
                  </a:extLst>
                </p:cNvPr>
                <p:cNvPicPr/>
                <p:nvPr/>
              </p:nvPicPr>
              <p:blipFill>
                <a:blip r:embed="rId178"/>
                <a:stretch>
                  <a:fillRect/>
                </a:stretch>
              </p:blipFill>
              <p:spPr>
                <a:xfrm>
                  <a:off x="5707350" y="3825570"/>
                  <a:ext cx="177480" cy="27468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419871" name="墨迹 419870">
                  <a:extLst>
                    <a:ext uri="{FF2B5EF4-FFF2-40B4-BE49-F238E27FC236}">
                      <a16:creationId xmlns:a16="http://schemas.microsoft.com/office/drawing/2014/main" id="{7472E4AD-B823-4916-AF2B-3484F2B12177}"/>
                    </a:ext>
                  </a:extLst>
                </p14:cNvPr>
                <p14:cNvContentPartPr/>
                <p14:nvPr/>
              </p14:nvContentPartPr>
              <p14:xfrm>
                <a:off x="5835510" y="3951210"/>
                <a:ext cx="119160" cy="19800"/>
              </p14:xfrm>
            </p:contentPart>
          </mc:Choice>
          <mc:Fallback>
            <p:pic>
              <p:nvPicPr>
                <p:cNvPr id="419871" name="墨迹 419870">
                  <a:extLst>
                    <a:ext uri="{FF2B5EF4-FFF2-40B4-BE49-F238E27FC236}">
                      <a16:creationId xmlns:a16="http://schemas.microsoft.com/office/drawing/2014/main" id="{7472E4AD-B823-4916-AF2B-3484F2B12177}"/>
                    </a:ext>
                  </a:extLst>
                </p:cNvPr>
                <p:cNvPicPr/>
                <p:nvPr/>
              </p:nvPicPr>
              <p:blipFill>
                <a:blip r:embed="rId180"/>
                <a:stretch>
                  <a:fillRect/>
                </a:stretch>
              </p:blipFill>
              <p:spPr>
                <a:xfrm>
                  <a:off x="5817870" y="3933210"/>
                  <a:ext cx="15480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419872" name="墨迹 419871">
                  <a:extLst>
                    <a:ext uri="{FF2B5EF4-FFF2-40B4-BE49-F238E27FC236}">
                      <a16:creationId xmlns:a16="http://schemas.microsoft.com/office/drawing/2014/main" id="{198D0B62-78F2-49AA-83D3-C8E5E3E4A3F9}"/>
                    </a:ext>
                  </a:extLst>
                </p14:cNvPr>
                <p14:cNvContentPartPr/>
                <p14:nvPr/>
              </p14:nvContentPartPr>
              <p14:xfrm>
                <a:off x="5803110" y="4000890"/>
                <a:ext cx="119160" cy="91800"/>
              </p14:xfrm>
            </p:contentPart>
          </mc:Choice>
          <mc:Fallback>
            <p:pic>
              <p:nvPicPr>
                <p:cNvPr id="419872" name="墨迹 419871">
                  <a:extLst>
                    <a:ext uri="{FF2B5EF4-FFF2-40B4-BE49-F238E27FC236}">
                      <a16:creationId xmlns:a16="http://schemas.microsoft.com/office/drawing/2014/main" id="{198D0B62-78F2-49AA-83D3-C8E5E3E4A3F9}"/>
                    </a:ext>
                  </a:extLst>
                </p:cNvPr>
                <p:cNvPicPr/>
                <p:nvPr/>
              </p:nvPicPr>
              <p:blipFill>
                <a:blip r:embed="rId182"/>
                <a:stretch>
                  <a:fillRect/>
                </a:stretch>
              </p:blipFill>
              <p:spPr>
                <a:xfrm>
                  <a:off x="5785470" y="3982890"/>
                  <a:ext cx="15480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419873" name="墨迹 419872">
                  <a:extLst>
                    <a:ext uri="{FF2B5EF4-FFF2-40B4-BE49-F238E27FC236}">
                      <a16:creationId xmlns:a16="http://schemas.microsoft.com/office/drawing/2014/main" id="{066B92B5-FEF7-49C8-A1F6-DE5EE06E2292}"/>
                    </a:ext>
                  </a:extLst>
                </p14:cNvPr>
                <p14:cNvContentPartPr/>
                <p14:nvPr/>
              </p14:nvContentPartPr>
              <p14:xfrm>
                <a:off x="6047190" y="3728730"/>
                <a:ext cx="46440" cy="130320"/>
              </p14:xfrm>
            </p:contentPart>
          </mc:Choice>
          <mc:Fallback>
            <p:pic>
              <p:nvPicPr>
                <p:cNvPr id="419873" name="墨迹 419872">
                  <a:extLst>
                    <a:ext uri="{FF2B5EF4-FFF2-40B4-BE49-F238E27FC236}">
                      <a16:creationId xmlns:a16="http://schemas.microsoft.com/office/drawing/2014/main" id="{066B92B5-FEF7-49C8-A1F6-DE5EE06E2292}"/>
                    </a:ext>
                  </a:extLst>
                </p:cNvPr>
                <p:cNvPicPr/>
                <p:nvPr/>
              </p:nvPicPr>
              <p:blipFill>
                <a:blip r:embed="rId184"/>
                <a:stretch>
                  <a:fillRect/>
                </a:stretch>
              </p:blipFill>
              <p:spPr>
                <a:xfrm>
                  <a:off x="6029550" y="3711090"/>
                  <a:ext cx="8208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419874" name="墨迹 419873">
                  <a:extLst>
                    <a:ext uri="{FF2B5EF4-FFF2-40B4-BE49-F238E27FC236}">
                      <a16:creationId xmlns:a16="http://schemas.microsoft.com/office/drawing/2014/main" id="{6D47D087-C5C2-4EE6-97E5-9B7F0BFFD735}"/>
                    </a:ext>
                  </a:extLst>
                </p14:cNvPr>
                <p14:cNvContentPartPr/>
                <p14:nvPr/>
              </p14:nvContentPartPr>
              <p14:xfrm>
                <a:off x="6110550" y="3770850"/>
                <a:ext cx="52920" cy="49320"/>
              </p14:xfrm>
            </p:contentPart>
          </mc:Choice>
          <mc:Fallback>
            <p:pic>
              <p:nvPicPr>
                <p:cNvPr id="419874" name="墨迹 419873">
                  <a:extLst>
                    <a:ext uri="{FF2B5EF4-FFF2-40B4-BE49-F238E27FC236}">
                      <a16:creationId xmlns:a16="http://schemas.microsoft.com/office/drawing/2014/main" id="{6D47D087-C5C2-4EE6-97E5-9B7F0BFFD735}"/>
                    </a:ext>
                  </a:extLst>
                </p:cNvPr>
                <p:cNvPicPr/>
                <p:nvPr/>
              </p:nvPicPr>
              <p:blipFill>
                <a:blip r:embed="rId186"/>
                <a:stretch>
                  <a:fillRect/>
                </a:stretch>
              </p:blipFill>
              <p:spPr>
                <a:xfrm>
                  <a:off x="6092910" y="3752850"/>
                  <a:ext cx="8856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419875" name="墨迹 419874">
                  <a:extLst>
                    <a:ext uri="{FF2B5EF4-FFF2-40B4-BE49-F238E27FC236}">
                      <a16:creationId xmlns:a16="http://schemas.microsoft.com/office/drawing/2014/main" id="{8E17FA26-B956-479B-B3DD-1D46F126CFD0}"/>
                    </a:ext>
                  </a:extLst>
                </p14:cNvPr>
                <p14:cNvContentPartPr/>
                <p14:nvPr/>
              </p14:nvContentPartPr>
              <p14:xfrm>
                <a:off x="6034950" y="3841050"/>
                <a:ext cx="94320" cy="242640"/>
              </p14:xfrm>
            </p:contentPart>
          </mc:Choice>
          <mc:Fallback>
            <p:pic>
              <p:nvPicPr>
                <p:cNvPr id="419875" name="墨迹 419874">
                  <a:extLst>
                    <a:ext uri="{FF2B5EF4-FFF2-40B4-BE49-F238E27FC236}">
                      <a16:creationId xmlns:a16="http://schemas.microsoft.com/office/drawing/2014/main" id="{8E17FA26-B956-479B-B3DD-1D46F126CFD0}"/>
                    </a:ext>
                  </a:extLst>
                </p:cNvPr>
                <p:cNvPicPr/>
                <p:nvPr/>
              </p:nvPicPr>
              <p:blipFill>
                <a:blip r:embed="rId188"/>
                <a:stretch>
                  <a:fillRect/>
                </a:stretch>
              </p:blipFill>
              <p:spPr>
                <a:xfrm>
                  <a:off x="6017310" y="3823410"/>
                  <a:ext cx="129960" cy="27828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419876" name="墨迹 419875">
                  <a:extLst>
                    <a:ext uri="{FF2B5EF4-FFF2-40B4-BE49-F238E27FC236}">
                      <a16:creationId xmlns:a16="http://schemas.microsoft.com/office/drawing/2014/main" id="{E07B01E1-899E-4FE0-ABD9-88E15FFB34FB}"/>
                    </a:ext>
                  </a:extLst>
                </p14:cNvPr>
                <p14:cNvContentPartPr/>
                <p14:nvPr/>
              </p14:nvContentPartPr>
              <p14:xfrm>
                <a:off x="6141870" y="3833130"/>
                <a:ext cx="87480" cy="314280"/>
              </p14:xfrm>
            </p:contentPart>
          </mc:Choice>
          <mc:Fallback>
            <p:pic>
              <p:nvPicPr>
                <p:cNvPr id="419876" name="墨迹 419875">
                  <a:extLst>
                    <a:ext uri="{FF2B5EF4-FFF2-40B4-BE49-F238E27FC236}">
                      <a16:creationId xmlns:a16="http://schemas.microsoft.com/office/drawing/2014/main" id="{E07B01E1-899E-4FE0-ABD9-88E15FFB34FB}"/>
                    </a:ext>
                  </a:extLst>
                </p:cNvPr>
                <p:cNvPicPr/>
                <p:nvPr/>
              </p:nvPicPr>
              <p:blipFill>
                <a:blip r:embed="rId190"/>
                <a:stretch>
                  <a:fillRect/>
                </a:stretch>
              </p:blipFill>
              <p:spPr>
                <a:xfrm>
                  <a:off x="6124230" y="3815130"/>
                  <a:ext cx="123120" cy="34992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419877" name="墨迹 419876">
                  <a:extLst>
                    <a:ext uri="{FF2B5EF4-FFF2-40B4-BE49-F238E27FC236}">
                      <a16:creationId xmlns:a16="http://schemas.microsoft.com/office/drawing/2014/main" id="{D6D95A5A-C9CF-45E4-9E9C-927A57B5C7CB}"/>
                    </a:ext>
                  </a:extLst>
                </p14:cNvPr>
                <p14:cNvContentPartPr/>
                <p14:nvPr/>
              </p14:nvContentPartPr>
              <p14:xfrm>
                <a:off x="6128190" y="3918090"/>
                <a:ext cx="75960" cy="95400"/>
              </p14:xfrm>
            </p:contentPart>
          </mc:Choice>
          <mc:Fallback>
            <p:pic>
              <p:nvPicPr>
                <p:cNvPr id="419877" name="墨迹 419876">
                  <a:extLst>
                    <a:ext uri="{FF2B5EF4-FFF2-40B4-BE49-F238E27FC236}">
                      <a16:creationId xmlns:a16="http://schemas.microsoft.com/office/drawing/2014/main" id="{D6D95A5A-C9CF-45E4-9E9C-927A57B5C7CB}"/>
                    </a:ext>
                  </a:extLst>
                </p:cNvPr>
                <p:cNvPicPr/>
                <p:nvPr/>
              </p:nvPicPr>
              <p:blipFill>
                <a:blip r:embed="rId192"/>
                <a:stretch>
                  <a:fillRect/>
                </a:stretch>
              </p:blipFill>
              <p:spPr>
                <a:xfrm>
                  <a:off x="6110550" y="3900090"/>
                  <a:ext cx="11160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419878" name="墨迹 419877">
                  <a:extLst>
                    <a:ext uri="{FF2B5EF4-FFF2-40B4-BE49-F238E27FC236}">
                      <a16:creationId xmlns:a16="http://schemas.microsoft.com/office/drawing/2014/main" id="{60416DDB-8CC2-44F1-808A-BEFE576530A2}"/>
                    </a:ext>
                  </a:extLst>
                </p14:cNvPr>
                <p14:cNvContentPartPr/>
                <p14:nvPr/>
              </p14:nvContentPartPr>
              <p14:xfrm>
                <a:off x="6148350" y="3877770"/>
                <a:ext cx="31320" cy="196920"/>
              </p14:xfrm>
            </p:contentPart>
          </mc:Choice>
          <mc:Fallback>
            <p:pic>
              <p:nvPicPr>
                <p:cNvPr id="419878" name="墨迹 419877">
                  <a:extLst>
                    <a:ext uri="{FF2B5EF4-FFF2-40B4-BE49-F238E27FC236}">
                      <a16:creationId xmlns:a16="http://schemas.microsoft.com/office/drawing/2014/main" id="{60416DDB-8CC2-44F1-808A-BEFE576530A2}"/>
                    </a:ext>
                  </a:extLst>
                </p:cNvPr>
                <p:cNvPicPr/>
                <p:nvPr/>
              </p:nvPicPr>
              <p:blipFill>
                <a:blip r:embed="rId194"/>
                <a:stretch>
                  <a:fillRect/>
                </a:stretch>
              </p:blipFill>
              <p:spPr>
                <a:xfrm>
                  <a:off x="6130350" y="3859770"/>
                  <a:ext cx="6696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419879" name="墨迹 419878">
                  <a:extLst>
                    <a:ext uri="{FF2B5EF4-FFF2-40B4-BE49-F238E27FC236}">
                      <a16:creationId xmlns:a16="http://schemas.microsoft.com/office/drawing/2014/main" id="{87D301B8-A3CF-497E-9D41-1EF5F2B26BA3}"/>
                    </a:ext>
                  </a:extLst>
                </p14:cNvPr>
                <p14:cNvContentPartPr/>
                <p14:nvPr/>
              </p14:nvContentPartPr>
              <p14:xfrm>
                <a:off x="6245190" y="3738810"/>
                <a:ext cx="192960" cy="182160"/>
              </p14:xfrm>
            </p:contentPart>
          </mc:Choice>
          <mc:Fallback>
            <p:pic>
              <p:nvPicPr>
                <p:cNvPr id="419879" name="墨迹 419878">
                  <a:extLst>
                    <a:ext uri="{FF2B5EF4-FFF2-40B4-BE49-F238E27FC236}">
                      <a16:creationId xmlns:a16="http://schemas.microsoft.com/office/drawing/2014/main" id="{87D301B8-A3CF-497E-9D41-1EF5F2B26BA3}"/>
                    </a:ext>
                  </a:extLst>
                </p:cNvPr>
                <p:cNvPicPr/>
                <p:nvPr/>
              </p:nvPicPr>
              <p:blipFill>
                <a:blip r:embed="rId196"/>
                <a:stretch>
                  <a:fillRect/>
                </a:stretch>
              </p:blipFill>
              <p:spPr>
                <a:xfrm>
                  <a:off x="6227190" y="3720810"/>
                  <a:ext cx="22860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419880" name="墨迹 419879">
                  <a:extLst>
                    <a:ext uri="{FF2B5EF4-FFF2-40B4-BE49-F238E27FC236}">
                      <a16:creationId xmlns:a16="http://schemas.microsoft.com/office/drawing/2014/main" id="{32797FCB-584E-464E-93EE-4466A5D4C400}"/>
                    </a:ext>
                  </a:extLst>
                </p14:cNvPr>
                <p14:cNvContentPartPr/>
                <p14:nvPr/>
              </p14:nvContentPartPr>
              <p14:xfrm>
                <a:off x="6274350" y="3884970"/>
                <a:ext cx="156960" cy="105840"/>
              </p14:xfrm>
            </p:contentPart>
          </mc:Choice>
          <mc:Fallback>
            <p:pic>
              <p:nvPicPr>
                <p:cNvPr id="419880" name="墨迹 419879">
                  <a:extLst>
                    <a:ext uri="{FF2B5EF4-FFF2-40B4-BE49-F238E27FC236}">
                      <a16:creationId xmlns:a16="http://schemas.microsoft.com/office/drawing/2014/main" id="{32797FCB-584E-464E-93EE-4466A5D4C400}"/>
                    </a:ext>
                  </a:extLst>
                </p:cNvPr>
                <p:cNvPicPr/>
                <p:nvPr/>
              </p:nvPicPr>
              <p:blipFill>
                <a:blip r:embed="rId198"/>
                <a:stretch>
                  <a:fillRect/>
                </a:stretch>
              </p:blipFill>
              <p:spPr>
                <a:xfrm>
                  <a:off x="6256710" y="3867330"/>
                  <a:ext cx="19260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419881" name="墨迹 419880">
                  <a:extLst>
                    <a:ext uri="{FF2B5EF4-FFF2-40B4-BE49-F238E27FC236}">
                      <a16:creationId xmlns:a16="http://schemas.microsoft.com/office/drawing/2014/main" id="{6B4040F5-FFFC-4567-B748-AF575EC6EB68}"/>
                    </a:ext>
                  </a:extLst>
                </p14:cNvPr>
                <p14:cNvContentPartPr/>
                <p14:nvPr/>
              </p14:nvContentPartPr>
              <p14:xfrm>
                <a:off x="6285150" y="3995490"/>
                <a:ext cx="165240" cy="25200"/>
              </p14:xfrm>
            </p:contentPart>
          </mc:Choice>
          <mc:Fallback>
            <p:pic>
              <p:nvPicPr>
                <p:cNvPr id="419881" name="墨迹 419880">
                  <a:extLst>
                    <a:ext uri="{FF2B5EF4-FFF2-40B4-BE49-F238E27FC236}">
                      <a16:creationId xmlns:a16="http://schemas.microsoft.com/office/drawing/2014/main" id="{6B4040F5-FFFC-4567-B748-AF575EC6EB68}"/>
                    </a:ext>
                  </a:extLst>
                </p:cNvPr>
                <p:cNvPicPr/>
                <p:nvPr/>
              </p:nvPicPr>
              <p:blipFill>
                <a:blip r:embed="rId200"/>
                <a:stretch>
                  <a:fillRect/>
                </a:stretch>
              </p:blipFill>
              <p:spPr>
                <a:xfrm>
                  <a:off x="6267150" y="3977490"/>
                  <a:ext cx="20088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419882" name="墨迹 419881">
                  <a:extLst>
                    <a:ext uri="{FF2B5EF4-FFF2-40B4-BE49-F238E27FC236}">
                      <a16:creationId xmlns:a16="http://schemas.microsoft.com/office/drawing/2014/main" id="{9FD3EF9F-AADF-43E1-8A92-B4BE9FD3532A}"/>
                    </a:ext>
                  </a:extLst>
                </p14:cNvPr>
                <p14:cNvContentPartPr/>
                <p14:nvPr/>
              </p14:nvContentPartPr>
              <p14:xfrm>
                <a:off x="6380910" y="3872730"/>
                <a:ext cx="21600" cy="369000"/>
              </p14:xfrm>
            </p:contentPart>
          </mc:Choice>
          <mc:Fallback>
            <p:pic>
              <p:nvPicPr>
                <p:cNvPr id="419882" name="墨迹 419881">
                  <a:extLst>
                    <a:ext uri="{FF2B5EF4-FFF2-40B4-BE49-F238E27FC236}">
                      <a16:creationId xmlns:a16="http://schemas.microsoft.com/office/drawing/2014/main" id="{9FD3EF9F-AADF-43E1-8A92-B4BE9FD3532A}"/>
                    </a:ext>
                  </a:extLst>
                </p:cNvPr>
                <p:cNvPicPr/>
                <p:nvPr/>
              </p:nvPicPr>
              <p:blipFill>
                <a:blip r:embed="rId202"/>
                <a:stretch>
                  <a:fillRect/>
                </a:stretch>
              </p:blipFill>
              <p:spPr>
                <a:xfrm>
                  <a:off x="6362910" y="3855090"/>
                  <a:ext cx="57240" cy="40464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419884" name="墨迹 419883">
                  <a:extLst>
                    <a:ext uri="{FF2B5EF4-FFF2-40B4-BE49-F238E27FC236}">
                      <a16:creationId xmlns:a16="http://schemas.microsoft.com/office/drawing/2014/main" id="{723D5AD1-5F3A-4844-895A-076933F1589C}"/>
                    </a:ext>
                  </a:extLst>
                </p14:cNvPr>
                <p14:cNvContentPartPr/>
                <p14:nvPr/>
              </p14:nvContentPartPr>
              <p14:xfrm>
                <a:off x="4648950" y="4241370"/>
                <a:ext cx="123840" cy="245880"/>
              </p14:xfrm>
            </p:contentPart>
          </mc:Choice>
          <mc:Fallback>
            <p:pic>
              <p:nvPicPr>
                <p:cNvPr id="419884" name="墨迹 419883">
                  <a:extLst>
                    <a:ext uri="{FF2B5EF4-FFF2-40B4-BE49-F238E27FC236}">
                      <a16:creationId xmlns:a16="http://schemas.microsoft.com/office/drawing/2014/main" id="{723D5AD1-5F3A-4844-895A-076933F1589C}"/>
                    </a:ext>
                  </a:extLst>
                </p:cNvPr>
                <p:cNvPicPr/>
                <p:nvPr/>
              </p:nvPicPr>
              <p:blipFill>
                <a:blip r:embed="rId204"/>
                <a:stretch>
                  <a:fillRect/>
                </a:stretch>
              </p:blipFill>
              <p:spPr>
                <a:xfrm>
                  <a:off x="4631310" y="4223730"/>
                  <a:ext cx="159480" cy="28152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419885" name="墨迹 419884">
                  <a:extLst>
                    <a:ext uri="{FF2B5EF4-FFF2-40B4-BE49-F238E27FC236}">
                      <a16:creationId xmlns:a16="http://schemas.microsoft.com/office/drawing/2014/main" id="{91098BC3-F0F1-4F4D-B626-B228FB923820}"/>
                    </a:ext>
                  </a:extLst>
                </p14:cNvPr>
                <p14:cNvContentPartPr/>
                <p14:nvPr/>
              </p14:nvContentPartPr>
              <p14:xfrm>
                <a:off x="4738590" y="4354410"/>
                <a:ext cx="26280" cy="277560"/>
              </p14:xfrm>
            </p:contentPart>
          </mc:Choice>
          <mc:Fallback>
            <p:pic>
              <p:nvPicPr>
                <p:cNvPr id="419885" name="墨迹 419884">
                  <a:extLst>
                    <a:ext uri="{FF2B5EF4-FFF2-40B4-BE49-F238E27FC236}">
                      <a16:creationId xmlns:a16="http://schemas.microsoft.com/office/drawing/2014/main" id="{91098BC3-F0F1-4F4D-B626-B228FB923820}"/>
                    </a:ext>
                  </a:extLst>
                </p:cNvPr>
                <p:cNvPicPr/>
                <p:nvPr/>
              </p:nvPicPr>
              <p:blipFill>
                <a:blip r:embed="rId206"/>
                <a:stretch>
                  <a:fillRect/>
                </a:stretch>
              </p:blipFill>
              <p:spPr>
                <a:xfrm>
                  <a:off x="4720950" y="4336410"/>
                  <a:ext cx="61920" cy="31320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419886" name="墨迹 419885">
                  <a:extLst>
                    <a:ext uri="{FF2B5EF4-FFF2-40B4-BE49-F238E27FC236}">
                      <a16:creationId xmlns:a16="http://schemas.microsoft.com/office/drawing/2014/main" id="{DF295734-43DB-42D6-818D-CDF5DB3C402E}"/>
                    </a:ext>
                  </a:extLst>
                </p14:cNvPr>
                <p14:cNvContentPartPr/>
                <p14:nvPr/>
              </p14:nvContentPartPr>
              <p14:xfrm>
                <a:off x="4845870" y="4278810"/>
                <a:ext cx="129240" cy="55800"/>
              </p14:xfrm>
            </p:contentPart>
          </mc:Choice>
          <mc:Fallback>
            <p:pic>
              <p:nvPicPr>
                <p:cNvPr id="419886" name="墨迹 419885">
                  <a:extLst>
                    <a:ext uri="{FF2B5EF4-FFF2-40B4-BE49-F238E27FC236}">
                      <a16:creationId xmlns:a16="http://schemas.microsoft.com/office/drawing/2014/main" id="{DF295734-43DB-42D6-818D-CDF5DB3C402E}"/>
                    </a:ext>
                  </a:extLst>
                </p:cNvPr>
                <p:cNvPicPr/>
                <p:nvPr/>
              </p:nvPicPr>
              <p:blipFill>
                <a:blip r:embed="rId208"/>
                <a:stretch>
                  <a:fillRect/>
                </a:stretch>
              </p:blipFill>
              <p:spPr>
                <a:xfrm>
                  <a:off x="4828230" y="4260810"/>
                  <a:ext cx="16488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419887" name="墨迹 419886">
                  <a:extLst>
                    <a:ext uri="{FF2B5EF4-FFF2-40B4-BE49-F238E27FC236}">
                      <a16:creationId xmlns:a16="http://schemas.microsoft.com/office/drawing/2014/main" id="{3E459753-F084-4BD4-9E4F-62FE9DFE5FE9}"/>
                    </a:ext>
                  </a:extLst>
                </p14:cNvPr>
                <p14:cNvContentPartPr/>
                <p14:nvPr/>
              </p14:nvContentPartPr>
              <p14:xfrm>
                <a:off x="4860270" y="4391490"/>
                <a:ext cx="137160" cy="121320"/>
              </p14:xfrm>
            </p:contentPart>
          </mc:Choice>
          <mc:Fallback>
            <p:pic>
              <p:nvPicPr>
                <p:cNvPr id="419887" name="墨迹 419886">
                  <a:extLst>
                    <a:ext uri="{FF2B5EF4-FFF2-40B4-BE49-F238E27FC236}">
                      <a16:creationId xmlns:a16="http://schemas.microsoft.com/office/drawing/2014/main" id="{3E459753-F084-4BD4-9E4F-62FE9DFE5FE9}"/>
                    </a:ext>
                  </a:extLst>
                </p:cNvPr>
                <p:cNvPicPr/>
                <p:nvPr/>
              </p:nvPicPr>
              <p:blipFill>
                <a:blip r:embed="rId210"/>
                <a:stretch>
                  <a:fillRect/>
                </a:stretch>
              </p:blipFill>
              <p:spPr>
                <a:xfrm>
                  <a:off x="4842270" y="4373850"/>
                  <a:ext cx="17280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419888" name="墨迹 419887">
                  <a:extLst>
                    <a:ext uri="{FF2B5EF4-FFF2-40B4-BE49-F238E27FC236}">
                      <a16:creationId xmlns:a16="http://schemas.microsoft.com/office/drawing/2014/main" id="{7CEA1DBB-38AF-44BB-95D7-C800AF6EAD94}"/>
                    </a:ext>
                  </a:extLst>
                </p14:cNvPr>
                <p14:cNvContentPartPr/>
                <p14:nvPr/>
              </p14:nvContentPartPr>
              <p14:xfrm>
                <a:off x="4862430" y="4215810"/>
                <a:ext cx="68400" cy="423720"/>
              </p14:xfrm>
            </p:contentPart>
          </mc:Choice>
          <mc:Fallback>
            <p:pic>
              <p:nvPicPr>
                <p:cNvPr id="419888" name="墨迹 419887">
                  <a:extLst>
                    <a:ext uri="{FF2B5EF4-FFF2-40B4-BE49-F238E27FC236}">
                      <a16:creationId xmlns:a16="http://schemas.microsoft.com/office/drawing/2014/main" id="{7CEA1DBB-38AF-44BB-95D7-C800AF6EAD94}"/>
                    </a:ext>
                  </a:extLst>
                </p:cNvPr>
                <p:cNvPicPr/>
                <p:nvPr/>
              </p:nvPicPr>
              <p:blipFill>
                <a:blip r:embed="rId212"/>
                <a:stretch>
                  <a:fillRect/>
                </a:stretch>
              </p:blipFill>
              <p:spPr>
                <a:xfrm>
                  <a:off x="4844790" y="4198170"/>
                  <a:ext cx="104040" cy="45936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419889" name="墨迹 419888">
                  <a:extLst>
                    <a:ext uri="{FF2B5EF4-FFF2-40B4-BE49-F238E27FC236}">
                      <a16:creationId xmlns:a16="http://schemas.microsoft.com/office/drawing/2014/main" id="{003A60A7-9D0D-4E3D-A363-2C0FD2817E7C}"/>
                    </a:ext>
                  </a:extLst>
                </p14:cNvPr>
                <p14:cNvContentPartPr/>
                <p14:nvPr/>
              </p14:nvContentPartPr>
              <p14:xfrm>
                <a:off x="4843350" y="4527210"/>
                <a:ext cx="236520" cy="129240"/>
              </p14:xfrm>
            </p:contentPart>
          </mc:Choice>
          <mc:Fallback>
            <p:pic>
              <p:nvPicPr>
                <p:cNvPr id="419889" name="墨迹 419888">
                  <a:extLst>
                    <a:ext uri="{FF2B5EF4-FFF2-40B4-BE49-F238E27FC236}">
                      <a16:creationId xmlns:a16="http://schemas.microsoft.com/office/drawing/2014/main" id="{003A60A7-9D0D-4E3D-A363-2C0FD2817E7C}"/>
                    </a:ext>
                  </a:extLst>
                </p:cNvPr>
                <p:cNvPicPr/>
                <p:nvPr/>
              </p:nvPicPr>
              <p:blipFill>
                <a:blip r:embed="rId214"/>
                <a:stretch>
                  <a:fillRect/>
                </a:stretch>
              </p:blipFill>
              <p:spPr>
                <a:xfrm>
                  <a:off x="4825350" y="4509570"/>
                  <a:ext cx="27216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419891" name="墨迹 419890">
                  <a:extLst>
                    <a:ext uri="{FF2B5EF4-FFF2-40B4-BE49-F238E27FC236}">
                      <a16:creationId xmlns:a16="http://schemas.microsoft.com/office/drawing/2014/main" id="{5D26DF8C-11AA-4408-995D-3CB92C54582C}"/>
                    </a:ext>
                  </a:extLst>
                </p14:cNvPr>
                <p14:cNvContentPartPr/>
                <p14:nvPr/>
              </p14:nvContentPartPr>
              <p14:xfrm>
                <a:off x="5224230" y="4241730"/>
                <a:ext cx="194400" cy="88200"/>
              </p14:xfrm>
            </p:contentPart>
          </mc:Choice>
          <mc:Fallback>
            <p:pic>
              <p:nvPicPr>
                <p:cNvPr id="419891" name="墨迹 419890">
                  <a:extLst>
                    <a:ext uri="{FF2B5EF4-FFF2-40B4-BE49-F238E27FC236}">
                      <a16:creationId xmlns:a16="http://schemas.microsoft.com/office/drawing/2014/main" id="{5D26DF8C-11AA-4408-995D-3CB92C54582C}"/>
                    </a:ext>
                  </a:extLst>
                </p:cNvPr>
                <p:cNvPicPr/>
                <p:nvPr/>
              </p:nvPicPr>
              <p:blipFill>
                <a:blip r:embed="rId216"/>
                <a:stretch>
                  <a:fillRect/>
                </a:stretch>
              </p:blipFill>
              <p:spPr>
                <a:xfrm>
                  <a:off x="5206230" y="4224090"/>
                  <a:ext cx="23004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419892" name="墨迹 419891">
                  <a:extLst>
                    <a:ext uri="{FF2B5EF4-FFF2-40B4-BE49-F238E27FC236}">
                      <a16:creationId xmlns:a16="http://schemas.microsoft.com/office/drawing/2014/main" id="{B897EACF-BA6A-4C09-950C-71083081DDF1}"/>
                    </a:ext>
                  </a:extLst>
                </p14:cNvPr>
                <p14:cNvContentPartPr/>
                <p14:nvPr/>
              </p14:nvContentPartPr>
              <p14:xfrm>
                <a:off x="5316750" y="4307610"/>
                <a:ext cx="83160" cy="91080"/>
              </p14:xfrm>
            </p:contentPart>
          </mc:Choice>
          <mc:Fallback>
            <p:pic>
              <p:nvPicPr>
                <p:cNvPr id="419892" name="墨迹 419891">
                  <a:extLst>
                    <a:ext uri="{FF2B5EF4-FFF2-40B4-BE49-F238E27FC236}">
                      <a16:creationId xmlns:a16="http://schemas.microsoft.com/office/drawing/2014/main" id="{B897EACF-BA6A-4C09-950C-71083081DDF1}"/>
                    </a:ext>
                  </a:extLst>
                </p:cNvPr>
                <p:cNvPicPr/>
                <p:nvPr/>
              </p:nvPicPr>
              <p:blipFill>
                <a:blip r:embed="rId218"/>
                <a:stretch>
                  <a:fillRect/>
                </a:stretch>
              </p:blipFill>
              <p:spPr>
                <a:xfrm>
                  <a:off x="5298750" y="4289970"/>
                  <a:ext cx="11880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419893" name="墨迹 419892">
                  <a:extLst>
                    <a:ext uri="{FF2B5EF4-FFF2-40B4-BE49-F238E27FC236}">
                      <a16:creationId xmlns:a16="http://schemas.microsoft.com/office/drawing/2014/main" id="{F46C333D-09FB-4A2D-B712-0ECB38C7C014}"/>
                    </a:ext>
                  </a:extLst>
                </p14:cNvPr>
                <p14:cNvContentPartPr/>
                <p14:nvPr/>
              </p14:nvContentPartPr>
              <p14:xfrm>
                <a:off x="5144670" y="4317690"/>
                <a:ext cx="115200" cy="228600"/>
              </p14:xfrm>
            </p:contentPart>
          </mc:Choice>
          <mc:Fallback>
            <p:pic>
              <p:nvPicPr>
                <p:cNvPr id="419893" name="墨迹 419892">
                  <a:extLst>
                    <a:ext uri="{FF2B5EF4-FFF2-40B4-BE49-F238E27FC236}">
                      <a16:creationId xmlns:a16="http://schemas.microsoft.com/office/drawing/2014/main" id="{F46C333D-09FB-4A2D-B712-0ECB38C7C014}"/>
                    </a:ext>
                  </a:extLst>
                </p:cNvPr>
                <p:cNvPicPr/>
                <p:nvPr/>
              </p:nvPicPr>
              <p:blipFill>
                <a:blip r:embed="rId220"/>
                <a:stretch>
                  <a:fillRect/>
                </a:stretch>
              </p:blipFill>
              <p:spPr>
                <a:xfrm>
                  <a:off x="5126670" y="4299690"/>
                  <a:ext cx="15084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419894" name="墨迹 419893">
                  <a:extLst>
                    <a:ext uri="{FF2B5EF4-FFF2-40B4-BE49-F238E27FC236}">
                      <a16:creationId xmlns:a16="http://schemas.microsoft.com/office/drawing/2014/main" id="{16432A9F-51FF-4817-9F3D-BAB95E9CE41E}"/>
                    </a:ext>
                  </a:extLst>
                </p14:cNvPr>
                <p14:cNvContentPartPr/>
                <p14:nvPr/>
              </p14:nvContentPartPr>
              <p14:xfrm>
                <a:off x="5264550" y="4424250"/>
                <a:ext cx="174240" cy="36360"/>
              </p14:xfrm>
            </p:contentPart>
          </mc:Choice>
          <mc:Fallback>
            <p:pic>
              <p:nvPicPr>
                <p:cNvPr id="419894" name="墨迹 419893">
                  <a:extLst>
                    <a:ext uri="{FF2B5EF4-FFF2-40B4-BE49-F238E27FC236}">
                      <a16:creationId xmlns:a16="http://schemas.microsoft.com/office/drawing/2014/main" id="{16432A9F-51FF-4817-9F3D-BAB95E9CE41E}"/>
                    </a:ext>
                  </a:extLst>
                </p:cNvPr>
                <p:cNvPicPr/>
                <p:nvPr/>
              </p:nvPicPr>
              <p:blipFill>
                <a:blip r:embed="rId222"/>
                <a:stretch>
                  <a:fillRect/>
                </a:stretch>
              </p:blipFill>
              <p:spPr>
                <a:xfrm>
                  <a:off x="5246550" y="4406250"/>
                  <a:ext cx="20988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419895" name="墨迹 419894">
                  <a:extLst>
                    <a:ext uri="{FF2B5EF4-FFF2-40B4-BE49-F238E27FC236}">
                      <a16:creationId xmlns:a16="http://schemas.microsoft.com/office/drawing/2014/main" id="{541CDD5F-C88B-476E-B126-310A8263D47B}"/>
                    </a:ext>
                  </a:extLst>
                </p14:cNvPr>
                <p14:cNvContentPartPr/>
                <p14:nvPr/>
              </p14:nvContentPartPr>
              <p14:xfrm>
                <a:off x="5249070" y="4498050"/>
                <a:ext cx="144000" cy="78840"/>
              </p14:xfrm>
            </p:contentPart>
          </mc:Choice>
          <mc:Fallback>
            <p:pic>
              <p:nvPicPr>
                <p:cNvPr id="419895" name="墨迹 419894">
                  <a:extLst>
                    <a:ext uri="{FF2B5EF4-FFF2-40B4-BE49-F238E27FC236}">
                      <a16:creationId xmlns:a16="http://schemas.microsoft.com/office/drawing/2014/main" id="{541CDD5F-C88B-476E-B126-310A8263D47B}"/>
                    </a:ext>
                  </a:extLst>
                </p:cNvPr>
                <p:cNvPicPr/>
                <p:nvPr/>
              </p:nvPicPr>
              <p:blipFill>
                <a:blip r:embed="rId224"/>
                <a:stretch>
                  <a:fillRect/>
                </a:stretch>
              </p:blipFill>
              <p:spPr>
                <a:xfrm>
                  <a:off x="5231070" y="4480050"/>
                  <a:ext cx="17964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419896" name="墨迹 419895">
                  <a:extLst>
                    <a:ext uri="{FF2B5EF4-FFF2-40B4-BE49-F238E27FC236}">
                      <a16:creationId xmlns:a16="http://schemas.microsoft.com/office/drawing/2014/main" id="{04B18DB0-3BDF-46F2-9F9A-65C759B1FC29}"/>
                    </a:ext>
                  </a:extLst>
                </p14:cNvPr>
                <p14:cNvContentPartPr/>
                <p14:nvPr/>
              </p14:nvContentPartPr>
              <p14:xfrm>
                <a:off x="5327550" y="4462050"/>
                <a:ext cx="159120" cy="186120"/>
              </p14:xfrm>
            </p:contentPart>
          </mc:Choice>
          <mc:Fallback>
            <p:pic>
              <p:nvPicPr>
                <p:cNvPr id="419896" name="墨迹 419895">
                  <a:extLst>
                    <a:ext uri="{FF2B5EF4-FFF2-40B4-BE49-F238E27FC236}">
                      <a16:creationId xmlns:a16="http://schemas.microsoft.com/office/drawing/2014/main" id="{04B18DB0-3BDF-46F2-9F9A-65C759B1FC29}"/>
                    </a:ext>
                  </a:extLst>
                </p:cNvPr>
                <p:cNvPicPr/>
                <p:nvPr/>
              </p:nvPicPr>
              <p:blipFill>
                <a:blip r:embed="rId226"/>
                <a:stretch>
                  <a:fillRect/>
                </a:stretch>
              </p:blipFill>
              <p:spPr>
                <a:xfrm>
                  <a:off x="5309550" y="4444050"/>
                  <a:ext cx="194760" cy="22176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419897" name="墨迹 419896">
                  <a:extLst>
                    <a:ext uri="{FF2B5EF4-FFF2-40B4-BE49-F238E27FC236}">
                      <a16:creationId xmlns:a16="http://schemas.microsoft.com/office/drawing/2014/main" id="{AE2A8CEF-A79D-4DA9-958C-CECA60FFB6E3}"/>
                    </a:ext>
                  </a:extLst>
                </p14:cNvPr>
                <p14:cNvContentPartPr/>
                <p14:nvPr/>
              </p14:nvContentPartPr>
              <p14:xfrm>
                <a:off x="5573430" y="4288530"/>
                <a:ext cx="78120" cy="290160"/>
              </p14:xfrm>
            </p:contentPart>
          </mc:Choice>
          <mc:Fallback>
            <p:pic>
              <p:nvPicPr>
                <p:cNvPr id="419897" name="墨迹 419896">
                  <a:extLst>
                    <a:ext uri="{FF2B5EF4-FFF2-40B4-BE49-F238E27FC236}">
                      <a16:creationId xmlns:a16="http://schemas.microsoft.com/office/drawing/2014/main" id="{AE2A8CEF-A79D-4DA9-958C-CECA60FFB6E3}"/>
                    </a:ext>
                  </a:extLst>
                </p:cNvPr>
                <p:cNvPicPr/>
                <p:nvPr/>
              </p:nvPicPr>
              <p:blipFill>
                <a:blip r:embed="rId228"/>
                <a:stretch>
                  <a:fillRect/>
                </a:stretch>
              </p:blipFill>
              <p:spPr>
                <a:xfrm>
                  <a:off x="5555430" y="4270890"/>
                  <a:ext cx="113760" cy="32580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419898" name="墨迹 419897">
                  <a:extLst>
                    <a:ext uri="{FF2B5EF4-FFF2-40B4-BE49-F238E27FC236}">
                      <a16:creationId xmlns:a16="http://schemas.microsoft.com/office/drawing/2014/main" id="{7C9F25F1-6FA1-4F37-A72A-004CDA3F4334}"/>
                    </a:ext>
                  </a:extLst>
                </p14:cNvPr>
                <p14:cNvContentPartPr/>
                <p14:nvPr/>
              </p14:nvContentPartPr>
              <p14:xfrm>
                <a:off x="5656590" y="4343610"/>
                <a:ext cx="105840" cy="273240"/>
              </p14:xfrm>
            </p:contentPart>
          </mc:Choice>
          <mc:Fallback>
            <p:pic>
              <p:nvPicPr>
                <p:cNvPr id="419898" name="墨迹 419897">
                  <a:extLst>
                    <a:ext uri="{FF2B5EF4-FFF2-40B4-BE49-F238E27FC236}">
                      <a16:creationId xmlns:a16="http://schemas.microsoft.com/office/drawing/2014/main" id="{7C9F25F1-6FA1-4F37-A72A-004CDA3F4334}"/>
                    </a:ext>
                  </a:extLst>
                </p:cNvPr>
                <p:cNvPicPr/>
                <p:nvPr/>
              </p:nvPicPr>
              <p:blipFill>
                <a:blip r:embed="rId230"/>
                <a:stretch>
                  <a:fillRect/>
                </a:stretch>
              </p:blipFill>
              <p:spPr>
                <a:xfrm>
                  <a:off x="5638590" y="4325970"/>
                  <a:ext cx="141480" cy="30888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419899" name="墨迹 419898">
                  <a:extLst>
                    <a:ext uri="{FF2B5EF4-FFF2-40B4-BE49-F238E27FC236}">
                      <a16:creationId xmlns:a16="http://schemas.microsoft.com/office/drawing/2014/main" id="{248AF204-D5E4-44BB-A67E-7E5461955818}"/>
                    </a:ext>
                  </a:extLst>
                </p14:cNvPr>
                <p14:cNvContentPartPr/>
                <p14:nvPr/>
              </p14:nvContentPartPr>
              <p14:xfrm>
                <a:off x="5635710" y="4486890"/>
                <a:ext cx="78480" cy="3240"/>
              </p14:xfrm>
            </p:contentPart>
          </mc:Choice>
          <mc:Fallback>
            <p:pic>
              <p:nvPicPr>
                <p:cNvPr id="419899" name="墨迹 419898">
                  <a:extLst>
                    <a:ext uri="{FF2B5EF4-FFF2-40B4-BE49-F238E27FC236}">
                      <a16:creationId xmlns:a16="http://schemas.microsoft.com/office/drawing/2014/main" id="{248AF204-D5E4-44BB-A67E-7E5461955818}"/>
                    </a:ext>
                  </a:extLst>
                </p:cNvPr>
                <p:cNvPicPr/>
                <p:nvPr/>
              </p:nvPicPr>
              <p:blipFill>
                <a:blip r:embed="rId232"/>
                <a:stretch>
                  <a:fillRect/>
                </a:stretch>
              </p:blipFill>
              <p:spPr>
                <a:xfrm>
                  <a:off x="5618070" y="4468890"/>
                  <a:ext cx="11412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419900" name="墨迹 419899">
                  <a:extLst>
                    <a:ext uri="{FF2B5EF4-FFF2-40B4-BE49-F238E27FC236}">
                      <a16:creationId xmlns:a16="http://schemas.microsoft.com/office/drawing/2014/main" id="{EB475E3D-DE69-478D-B017-C845C48A9004}"/>
                    </a:ext>
                  </a:extLst>
                </p14:cNvPr>
                <p14:cNvContentPartPr/>
                <p14:nvPr/>
              </p14:nvContentPartPr>
              <p14:xfrm>
                <a:off x="5660190" y="4541250"/>
                <a:ext cx="71280" cy="29160"/>
              </p14:xfrm>
            </p:contentPart>
          </mc:Choice>
          <mc:Fallback>
            <p:pic>
              <p:nvPicPr>
                <p:cNvPr id="419900" name="墨迹 419899">
                  <a:extLst>
                    <a:ext uri="{FF2B5EF4-FFF2-40B4-BE49-F238E27FC236}">
                      <a16:creationId xmlns:a16="http://schemas.microsoft.com/office/drawing/2014/main" id="{EB475E3D-DE69-478D-B017-C845C48A9004}"/>
                    </a:ext>
                  </a:extLst>
                </p:cNvPr>
                <p:cNvPicPr/>
                <p:nvPr/>
              </p:nvPicPr>
              <p:blipFill>
                <a:blip r:embed="rId234"/>
                <a:stretch>
                  <a:fillRect/>
                </a:stretch>
              </p:blipFill>
              <p:spPr>
                <a:xfrm>
                  <a:off x="5642190" y="4523250"/>
                  <a:ext cx="10692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419901" name="墨迹 419900">
                  <a:extLst>
                    <a:ext uri="{FF2B5EF4-FFF2-40B4-BE49-F238E27FC236}">
                      <a16:creationId xmlns:a16="http://schemas.microsoft.com/office/drawing/2014/main" id="{6AE20FFB-B331-45C8-A88B-59EC4D90C9B9}"/>
                    </a:ext>
                  </a:extLst>
                </p14:cNvPr>
                <p14:cNvContentPartPr/>
                <p14:nvPr/>
              </p14:nvContentPartPr>
              <p14:xfrm>
                <a:off x="5923710" y="4252170"/>
                <a:ext cx="132840" cy="12600"/>
              </p14:xfrm>
            </p:contentPart>
          </mc:Choice>
          <mc:Fallback>
            <p:pic>
              <p:nvPicPr>
                <p:cNvPr id="419901" name="墨迹 419900">
                  <a:extLst>
                    <a:ext uri="{FF2B5EF4-FFF2-40B4-BE49-F238E27FC236}">
                      <a16:creationId xmlns:a16="http://schemas.microsoft.com/office/drawing/2014/main" id="{6AE20FFB-B331-45C8-A88B-59EC4D90C9B9}"/>
                    </a:ext>
                  </a:extLst>
                </p:cNvPr>
                <p:cNvPicPr/>
                <p:nvPr/>
              </p:nvPicPr>
              <p:blipFill>
                <a:blip r:embed="rId236"/>
                <a:stretch>
                  <a:fillRect/>
                </a:stretch>
              </p:blipFill>
              <p:spPr>
                <a:xfrm>
                  <a:off x="5906070" y="4234170"/>
                  <a:ext cx="16848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419902" name="墨迹 419901">
                  <a:extLst>
                    <a:ext uri="{FF2B5EF4-FFF2-40B4-BE49-F238E27FC236}">
                      <a16:creationId xmlns:a16="http://schemas.microsoft.com/office/drawing/2014/main" id="{388406AE-29C3-4C69-96B4-1A2FA0DF01CF}"/>
                    </a:ext>
                  </a:extLst>
                </p14:cNvPr>
                <p14:cNvContentPartPr/>
                <p14:nvPr/>
              </p14:nvContentPartPr>
              <p14:xfrm>
                <a:off x="5885190" y="4341810"/>
                <a:ext cx="33120" cy="257400"/>
              </p14:xfrm>
            </p:contentPart>
          </mc:Choice>
          <mc:Fallback>
            <p:pic>
              <p:nvPicPr>
                <p:cNvPr id="419902" name="墨迹 419901">
                  <a:extLst>
                    <a:ext uri="{FF2B5EF4-FFF2-40B4-BE49-F238E27FC236}">
                      <a16:creationId xmlns:a16="http://schemas.microsoft.com/office/drawing/2014/main" id="{388406AE-29C3-4C69-96B4-1A2FA0DF01CF}"/>
                    </a:ext>
                  </a:extLst>
                </p:cNvPr>
                <p:cNvPicPr/>
                <p:nvPr/>
              </p:nvPicPr>
              <p:blipFill>
                <a:blip r:embed="rId238"/>
                <a:stretch>
                  <a:fillRect/>
                </a:stretch>
              </p:blipFill>
              <p:spPr>
                <a:xfrm>
                  <a:off x="5867550" y="4324170"/>
                  <a:ext cx="68760" cy="29304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419903" name="墨迹 419902">
                  <a:extLst>
                    <a:ext uri="{FF2B5EF4-FFF2-40B4-BE49-F238E27FC236}">
                      <a16:creationId xmlns:a16="http://schemas.microsoft.com/office/drawing/2014/main" id="{A23C6423-3C03-4E9D-829B-F8D095037F5D}"/>
                    </a:ext>
                  </a:extLst>
                </p14:cNvPr>
                <p14:cNvContentPartPr/>
                <p14:nvPr/>
              </p14:nvContentPartPr>
              <p14:xfrm>
                <a:off x="5926590" y="4285650"/>
                <a:ext cx="182880" cy="366840"/>
              </p14:xfrm>
            </p:contentPart>
          </mc:Choice>
          <mc:Fallback>
            <p:pic>
              <p:nvPicPr>
                <p:cNvPr id="419903" name="墨迹 419902">
                  <a:extLst>
                    <a:ext uri="{FF2B5EF4-FFF2-40B4-BE49-F238E27FC236}">
                      <a16:creationId xmlns:a16="http://schemas.microsoft.com/office/drawing/2014/main" id="{A23C6423-3C03-4E9D-829B-F8D095037F5D}"/>
                    </a:ext>
                  </a:extLst>
                </p:cNvPr>
                <p:cNvPicPr/>
                <p:nvPr/>
              </p:nvPicPr>
              <p:blipFill>
                <a:blip r:embed="rId240"/>
                <a:stretch>
                  <a:fillRect/>
                </a:stretch>
              </p:blipFill>
              <p:spPr>
                <a:xfrm>
                  <a:off x="5908950" y="4268010"/>
                  <a:ext cx="218520" cy="40248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30720" name="墨迹 30719">
                  <a:extLst>
                    <a:ext uri="{FF2B5EF4-FFF2-40B4-BE49-F238E27FC236}">
                      <a16:creationId xmlns:a16="http://schemas.microsoft.com/office/drawing/2014/main" id="{1F280389-B333-44C9-BB95-D9B21A8FDEE7}"/>
                    </a:ext>
                  </a:extLst>
                </p14:cNvPr>
                <p14:cNvContentPartPr/>
                <p14:nvPr/>
              </p14:nvContentPartPr>
              <p14:xfrm>
                <a:off x="6004710" y="4283850"/>
                <a:ext cx="91440" cy="183960"/>
              </p14:xfrm>
            </p:contentPart>
          </mc:Choice>
          <mc:Fallback>
            <p:pic>
              <p:nvPicPr>
                <p:cNvPr id="30720" name="墨迹 30719">
                  <a:extLst>
                    <a:ext uri="{FF2B5EF4-FFF2-40B4-BE49-F238E27FC236}">
                      <a16:creationId xmlns:a16="http://schemas.microsoft.com/office/drawing/2014/main" id="{1F280389-B333-44C9-BB95-D9B21A8FDEE7}"/>
                    </a:ext>
                  </a:extLst>
                </p:cNvPr>
                <p:cNvPicPr/>
                <p:nvPr/>
              </p:nvPicPr>
              <p:blipFill>
                <a:blip r:embed="rId242"/>
                <a:stretch>
                  <a:fillRect/>
                </a:stretch>
              </p:blipFill>
              <p:spPr>
                <a:xfrm>
                  <a:off x="5987070" y="4266210"/>
                  <a:ext cx="127080"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30722" name="墨迹 30721">
                  <a:extLst>
                    <a:ext uri="{FF2B5EF4-FFF2-40B4-BE49-F238E27FC236}">
                      <a16:creationId xmlns:a16="http://schemas.microsoft.com/office/drawing/2014/main" id="{F398D4FE-E68B-4280-98C8-5F95893960EB}"/>
                    </a:ext>
                  </a:extLst>
                </p14:cNvPr>
                <p14:cNvContentPartPr/>
                <p14:nvPr/>
              </p14:nvContentPartPr>
              <p14:xfrm>
                <a:off x="5955750" y="4495530"/>
                <a:ext cx="106200" cy="12600"/>
              </p14:xfrm>
            </p:contentPart>
          </mc:Choice>
          <mc:Fallback>
            <p:pic>
              <p:nvPicPr>
                <p:cNvPr id="30722" name="墨迹 30721">
                  <a:extLst>
                    <a:ext uri="{FF2B5EF4-FFF2-40B4-BE49-F238E27FC236}">
                      <a16:creationId xmlns:a16="http://schemas.microsoft.com/office/drawing/2014/main" id="{F398D4FE-E68B-4280-98C8-5F95893960EB}"/>
                    </a:ext>
                  </a:extLst>
                </p:cNvPr>
                <p:cNvPicPr/>
                <p:nvPr/>
              </p:nvPicPr>
              <p:blipFill>
                <a:blip r:embed="rId244"/>
                <a:stretch>
                  <a:fillRect/>
                </a:stretch>
              </p:blipFill>
              <p:spPr>
                <a:xfrm>
                  <a:off x="5937750" y="4477890"/>
                  <a:ext cx="14184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30723" name="墨迹 30722">
                  <a:extLst>
                    <a:ext uri="{FF2B5EF4-FFF2-40B4-BE49-F238E27FC236}">
                      <a16:creationId xmlns:a16="http://schemas.microsoft.com/office/drawing/2014/main" id="{989526DA-FC77-4E20-B2CE-2B69FF6D1B6A}"/>
                    </a:ext>
                  </a:extLst>
                </p14:cNvPr>
                <p14:cNvContentPartPr/>
                <p14:nvPr/>
              </p14:nvContentPartPr>
              <p14:xfrm>
                <a:off x="5944950" y="4547010"/>
                <a:ext cx="117360" cy="18720"/>
              </p14:xfrm>
            </p:contentPart>
          </mc:Choice>
          <mc:Fallback>
            <p:pic>
              <p:nvPicPr>
                <p:cNvPr id="30723" name="墨迹 30722">
                  <a:extLst>
                    <a:ext uri="{FF2B5EF4-FFF2-40B4-BE49-F238E27FC236}">
                      <a16:creationId xmlns:a16="http://schemas.microsoft.com/office/drawing/2014/main" id="{989526DA-FC77-4E20-B2CE-2B69FF6D1B6A}"/>
                    </a:ext>
                  </a:extLst>
                </p:cNvPr>
                <p:cNvPicPr/>
                <p:nvPr/>
              </p:nvPicPr>
              <p:blipFill>
                <a:blip r:embed="rId246"/>
                <a:stretch>
                  <a:fillRect/>
                </a:stretch>
              </p:blipFill>
              <p:spPr>
                <a:xfrm>
                  <a:off x="5927310" y="4529370"/>
                  <a:ext cx="15300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30724" name="墨迹 30723">
                  <a:extLst>
                    <a:ext uri="{FF2B5EF4-FFF2-40B4-BE49-F238E27FC236}">
                      <a16:creationId xmlns:a16="http://schemas.microsoft.com/office/drawing/2014/main" id="{16CECEC8-919E-4616-99EF-54F1A56B7625}"/>
                    </a:ext>
                  </a:extLst>
                </p14:cNvPr>
                <p14:cNvContentPartPr/>
                <p14:nvPr/>
              </p14:nvContentPartPr>
              <p14:xfrm>
                <a:off x="6141510" y="4164690"/>
                <a:ext cx="119160" cy="229680"/>
              </p14:xfrm>
            </p:contentPart>
          </mc:Choice>
          <mc:Fallback>
            <p:pic>
              <p:nvPicPr>
                <p:cNvPr id="30724" name="墨迹 30723">
                  <a:extLst>
                    <a:ext uri="{FF2B5EF4-FFF2-40B4-BE49-F238E27FC236}">
                      <a16:creationId xmlns:a16="http://schemas.microsoft.com/office/drawing/2014/main" id="{16CECEC8-919E-4616-99EF-54F1A56B7625}"/>
                    </a:ext>
                  </a:extLst>
                </p:cNvPr>
                <p:cNvPicPr/>
                <p:nvPr/>
              </p:nvPicPr>
              <p:blipFill>
                <a:blip r:embed="rId248"/>
                <a:stretch>
                  <a:fillRect/>
                </a:stretch>
              </p:blipFill>
              <p:spPr>
                <a:xfrm>
                  <a:off x="6123510" y="4146690"/>
                  <a:ext cx="154800" cy="26532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30725" name="墨迹 30724">
                  <a:extLst>
                    <a:ext uri="{FF2B5EF4-FFF2-40B4-BE49-F238E27FC236}">
                      <a16:creationId xmlns:a16="http://schemas.microsoft.com/office/drawing/2014/main" id="{CBD2C407-EE9F-4F77-BFB8-5FFB587FD8EE}"/>
                    </a:ext>
                  </a:extLst>
                </p14:cNvPr>
                <p14:cNvContentPartPr/>
                <p14:nvPr/>
              </p14:nvContentPartPr>
              <p14:xfrm>
                <a:off x="6177870" y="4395090"/>
                <a:ext cx="165960" cy="172800"/>
              </p14:xfrm>
            </p:contentPart>
          </mc:Choice>
          <mc:Fallback>
            <p:pic>
              <p:nvPicPr>
                <p:cNvPr id="30725" name="墨迹 30724">
                  <a:extLst>
                    <a:ext uri="{FF2B5EF4-FFF2-40B4-BE49-F238E27FC236}">
                      <a16:creationId xmlns:a16="http://schemas.microsoft.com/office/drawing/2014/main" id="{CBD2C407-EE9F-4F77-BFB8-5FFB587FD8EE}"/>
                    </a:ext>
                  </a:extLst>
                </p:cNvPr>
                <p:cNvPicPr/>
                <p:nvPr/>
              </p:nvPicPr>
              <p:blipFill>
                <a:blip r:embed="rId250"/>
                <a:stretch>
                  <a:fillRect/>
                </a:stretch>
              </p:blipFill>
              <p:spPr>
                <a:xfrm>
                  <a:off x="6160230" y="4377450"/>
                  <a:ext cx="20160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30726" name="墨迹 30725">
                  <a:extLst>
                    <a:ext uri="{FF2B5EF4-FFF2-40B4-BE49-F238E27FC236}">
                      <a16:creationId xmlns:a16="http://schemas.microsoft.com/office/drawing/2014/main" id="{F5CB0051-B4ED-4CB4-A79B-3A56590B6116}"/>
                    </a:ext>
                  </a:extLst>
                </p14:cNvPr>
                <p14:cNvContentPartPr/>
                <p14:nvPr/>
              </p14:nvContentPartPr>
              <p14:xfrm>
                <a:off x="6212790" y="4313010"/>
                <a:ext cx="79920" cy="385560"/>
              </p14:xfrm>
            </p:contentPart>
          </mc:Choice>
          <mc:Fallback>
            <p:pic>
              <p:nvPicPr>
                <p:cNvPr id="30726" name="墨迹 30725">
                  <a:extLst>
                    <a:ext uri="{FF2B5EF4-FFF2-40B4-BE49-F238E27FC236}">
                      <a16:creationId xmlns:a16="http://schemas.microsoft.com/office/drawing/2014/main" id="{F5CB0051-B4ED-4CB4-A79B-3A56590B6116}"/>
                    </a:ext>
                  </a:extLst>
                </p:cNvPr>
                <p:cNvPicPr/>
                <p:nvPr/>
              </p:nvPicPr>
              <p:blipFill>
                <a:blip r:embed="rId252"/>
                <a:stretch>
                  <a:fillRect/>
                </a:stretch>
              </p:blipFill>
              <p:spPr>
                <a:xfrm>
                  <a:off x="6195150" y="4295010"/>
                  <a:ext cx="115560" cy="42120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30727" name="墨迹 30726">
                  <a:extLst>
                    <a:ext uri="{FF2B5EF4-FFF2-40B4-BE49-F238E27FC236}">
                      <a16:creationId xmlns:a16="http://schemas.microsoft.com/office/drawing/2014/main" id="{48EDAA09-771D-4813-91BE-4054014F270C}"/>
                    </a:ext>
                  </a:extLst>
                </p14:cNvPr>
                <p14:cNvContentPartPr/>
                <p14:nvPr/>
              </p14:nvContentPartPr>
              <p14:xfrm>
                <a:off x="6204150" y="4349010"/>
                <a:ext cx="51840" cy="82080"/>
              </p14:xfrm>
            </p:contentPart>
          </mc:Choice>
          <mc:Fallback>
            <p:pic>
              <p:nvPicPr>
                <p:cNvPr id="30727" name="墨迹 30726">
                  <a:extLst>
                    <a:ext uri="{FF2B5EF4-FFF2-40B4-BE49-F238E27FC236}">
                      <a16:creationId xmlns:a16="http://schemas.microsoft.com/office/drawing/2014/main" id="{48EDAA09-771D-4813-91BE-4054014F270C}"/>
                    </a:ext>
                  </a:extLst>
                </p:cNvPr>
                <p:cNvPicPr/>
                <p:nvPr/>
              </p:nvPicPr>
              <p:blipFill>
                <a:blip r:embed="rId254"/>
                <a:stretch>
                  <a:fillRect/>
                </a:stretch>
              </p:blipFill>
              <p:spPr>
                <a:xfrm>
                  <a:off x="6186150" y="4331010"/>
                  <a:ext cx="8748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30728" name="墨迹 30727">
                  <a:extLst>
                    <a:ext uri="{FF2B5EF4-FFF2-40B4-BE49-F238E27FC236}">
                      <a16:creationId xmlns:a16="http://schemas.microsoft.com/office/drawing/2014/main" id="{02BD330B-E34D-4242-BBB3-7F141131AEA8}"/>
                    </a:ext>
                  </a:extLst>
                </p14:cNvPr>
                <p14:cNvContentPartPr/>
                <p14:nvPr/>
              </p14:nvContentPartPr>
              <p14:xfrm>
                <a:off x="6119550" y="4427490"/>
                <a:ext cx="226800" cy="76680"/>
              </p14:xfrm>
            </p:contentPart>
          </mc:Choice>
          <mc:Fallback>
            <p:pic>
              <p:nvPicPr>
                <p:cNvPr id="30728" name="墨迹 30727">
                  <a:extLst>
                    <a:ext uri="{FF2B5EF4-FFF2-40B4-BE49-F238E27FC236}">
                      <a16:creationId xmlns:a16="http://schemas.microsoft.com/office/drawing/2014/main" id="{02BD330B-E34D-4242-BBB3-7F141131AEA8}"/>
                    </a:ext>
                  </a:extLst>
                </p:cNvPr>
                <p:cNvPicPr/>
                <p:nvPr/>
              </p:nvPicPr>
              <p:blipFill>
                <a:blip r:embed="rId256"/>
                <a:stretch>
                  <a:fillRect/>
                </a:stretch>
              </p:blipFill>
              <p:spPr>
                <a:xfrm>
                  <a:off x="6101550" y="4409850"/>
                  <a:ext cx="26244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30729" name="墨迹 30728">
                  <a:extLst>
                    <a:ext uri="{FF2B5EF4-FFF2-40B4-BE49-F238E27FC236}">
                      <a16:creationId xmlns:a16="http://schemas.microsoft.com/office/drawing/2014/main" id="{425F8B14-3F4A-4A11-8C01-FCE0F7378E22}"/>
                    </a:ext>
                  </a:extLst>
                </p14:cNvPr>
                <p14:cNvContentPartPr/>
                <p14:nvPr/>
              </p14:nvContentPartPr>
              <p14:xfrm>
                <a:off x="6443550" y="4250730"/>
                <a:ext cx="135000" cy="264600"/>
              </p14:xfrm>
            </p:contentPart>
          </mc:Choice>
          <mc:Fallback>
            <p:pic>
              <p:nvPicPr>
                <p:cNvPr id="30729" name="墨迹 30728">
                  <a:extLst>
                    <a:ext uri="{FF2B5EF4-FFF2-40B4-BE49-F238E27FC236}">
                      <a16:creationId xmlns:a16="http://schemas.microsoft.com/office/drawing/2014/main" id="{425F8B14-3F4A-4A11-8C01-FCE0F7378E22}"/>
                    </a:ext>
                  </a:extLst>
                </p:cNvPr>
                <p:cNvPicPr/>
                <p:nvPr/>
              </p:nvPicPr>
              <p:blipFill>
                <a:blip r:embed="rId258"/>
                <a:stretch>
                  <a:fillRect/>
                </a:stretch>
              </p:blipFill>
              <p:spPr>
                <a:xfrm>
                  <a:off x="6425550" y="4233090"/>
                  <a:ext cx="170640" cy="30024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30730" name="墨迹 30729">
                  <a:extLst>
                    <a:ext uri="{FF2B5EF4-FFF2-40B4-BE49-F238E27FC236}">
                      <a16:creationId xmlns:a16="http://schemas.microsoft.com/office/drawing/2014/main" id="{2EA0E028-7E07-4E76-BB82-E9F0D9DC0251}"/>
                    </a:ext>
                  </a:extLst>
                </p14:cNvPr>
                <p14:cNvContentPartPr/>
                <p14:nvPr/>
              </p14:nvContentPartPr>
              <p14:xfrm>
                <a:off x="6442110" y="4369170"/>
                <a:ext cx="216720" cy="131040"/>
              </p14:xfrm>
            </p:contentPart>
          </mc:Choice>
          <mc:Fallback>
            <p:pic>
              <p:nvPicPr>
                <p:cNvPr id="30730" name="墨迹 30729">
                  <a:extLst>
                    <a:ext uri="{FF2B5EF4-FFF2-40B4-BE49-F238E27FC236}">
                      <a16:creationId xmlns:a16="http://schemas.microsoft.com/office/drawing/2014/main" id="{2EA0E028-7E07-4E76-BB82-E9F0D9DC0251}"/>
                    </a:ext>
                  </a:extLst>
                </p:cNvPr>
                <p:cNvPicPr/>
                <p:nvPr/>
              </p:nvPicPr>
              <p:blipFill>
                <a:blip r:embed="rId260"/>
                <a:stretch>
                  <a:fillRect/>
                </a:stretch>
              </p:blipFill>
              <p:spPr>
                <a:xfrm>
                  <a:off x="6424470" y="4351170"/>
                  <a:ext cx="25236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30731" name="墨迹 30730">
                  <a:extLst>
                    <a:ext uri="{FF2B5EF4-FFF2-40B4-BE49-F238E27FC236}">
                      <a16:creationId xmlns:a16="http://schemas.microsoft.com/office/drawing/2014/main" id="{860D480C-2D80-48BD-9529-9B47EEBFE0E7}"/>
                    </a:ext>
                  </a:extLst>
                </p14:cNvPr>
                <p14:cNvContentPartPr/>
                <p14:nvPr/>
              </p14:nvContentPartPr>
              <p14:xfrm>
                <a:off x="6516270" y="4307970"/>
                <a:ext cx="109800" cy="293760"/>
              </p14:xfrm>
            </p:contentPart>
          </mc:Choice>
          <mc:Fallback>
            <p:pic>
              <p:nvPicPr>
                <p:cNvPr id="30731" name="墨迹 30730">
                  <a:extLst>
                    <a:ext uri="{FF2B5EF4-FFF2-40B4-BE49-F238E27FC236}">
                      <a16:creationId xmlns:a16="http://schemas.microsoft.com/office/drawing/2014/main" id="{860D480C-2D80-48BD-9529-9B47EEBFE0E7}"/>
                    </a:ext>
                  </a:extLst>
                </p:cNvPr>
                <p:cNvPicPr/>
                <p:nvPr/>
              </p:nvPicPr>
              <p:blipFill>
                <a:blip r:embed="rId262"/>
                <a:stretch>
                  <a:fillRect/>
                </a:stretch>
              </p:blipFill>
              <p:spPr>
                <a:xfrm>
                  <a:off x="6498270" y="4290330"/>
                  <a:ext cx="145440" cy="32940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30732" name="墨迹 30731">
                  <a:extLst>
                    <a:ext uri="{FF2B5EF4-FFF2-40B4-BE49-F238E27FC236}">
                      <a16:creationId xmlns:a16="http://schemas.microsoft.com/office/drawing/2014/main" id="{E7A50FCF-C19F-40E8-8DD1-D5D19D4D78AF}"/>
                    </a:ext>
                  </a:extLst>
                </p14:cNvPr>
                <p14:cNvContentPartPr/>
                <p14:nvPr/>
              </p14:nvContentPartPr>
              <p14:xfrm>
                <a:off x="6642630" y="4552410"/>
                <a:ext cx="76680" cy="88920"/>
              </p14:xfrm>
            </p:contentPart>
          </mc:Choice>
          <mc:Fallback>
            <p:pic>
              <p:nvPicPr>
                <p:cNvPr id="30732" name="墨迹 30731">
                  <a:extLst>
                    <a:ext uri="{FF2B5EF4-FFF2-40B4-BE49-F238E27FC236}">
                      <a16:creationId xmlns:a16="http://schemas.microsoft.com/office/drawing/2014/main" id="{E7A50FCF-C19F-40E8-8DD1-D5D19D4D78AF}"/>
                    </a:ext>
                  </a:extLst>
                </p:cNvPr>
                <p:cNvPicPr/>
                <p:nvPr/>
              </p:nvPicPr>
              <p:blipFill>
                <a:blip r:embed="rId264"/>
                <a:stretch>
                  <a:fillRect/>
                </a:stretch>
              </p:blipFill>
              <p:spPr>
                <a:xfrm>
                  <a:off x="6624990" y="4534410"/>
                  <a:ext cx="11232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30733" name="墨迹 30732">
                  <a:extLst>
                    <a:ext uri="{FF2B5EF4-FFF2-40B4-BE49-F238E27FC236}">
                      <a16:creationId xmlns:a16="http://schemas.microsoft.com/office/drawing/2014/main" id="{F178A7B7-7100-407C-9892-ACA4921396D3}"/>
                    </a:ext>
                  </a:extLst>
                </p14:cNvPr>
                <p14:cNvContentPartPr/>
                <p14:nvPr/>
              </p14:nvContentPartPr>
              <p14:xfrm>
                <a:off x="6787710" y="4257930"/>
                <a:ext cx="18000" cy="83160"/>
              </p14:xfrm>
            </p:contentPart>
          </mc:Choice>
          <mc:Fallback>
            <p:pic>
              <p:nvPicPr>
                <p:cNvPr id="30733" name="墨迹 30732">
                  <a:extLst>
                    <a:ext uri="{FF2B5EF4-FFF2-40B4-BE49-F238E27FC236}">
                      <a16:creationId xmlns:a16="http://schemas.microsoft.com/office/drawing/2014/main" id="{F178A7B7-7100-407C-9892-ACA4921396D3}"/>
                    </a:ext>
                  </a:extLst>
                </p:cNvPr>
                <p:cNvPicPr/>
                <p:nvPr/>
              </p:nvPicPr>
              <p:blipFill>
                <a:blip r:embed="rId266"/>
                <a:stretch>
                  <a:fillRect/>
                </a:stretch>
              </p:blipFill>
              <p:spPr>
                <a:xfrm>
                  <a:off x="6769710" y="4240290"/>
                  <a:ext cx="5364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30734" name="墨迹 30733">
                  <a:extLst>
                    <a:ext uri="{FF2B5EF4-FFF2-40B4-BE49-F238E27FC236}">
                      <a16:creationId xmlns:a16="http://schemas.microsoft.com/office/drawing/2014/main" id="{9F307626-EF7B-44DB-8C87-073CF3CE2B0F}"/>
                    </a:ext>
                  </a:extLst>
                </p14:cNvPr>
                <p14:cNvContentPartPr/>
                <p14:nvPr/>
              </p14:nvContentPartPr>
              <p14:xfrm>
                <a:off x="6743070" y="4358370"/>
                <a:ext cx="96840" cy="221400"/>
              </p14:xfrm>
            </p:contentPart>
          </mc:Choice>
          <mc:Fallback>
            <p:pic>
              <p:nvPicPr>
                <p:cNvPr id="30734" name="墨迹 30733">
                  <a:extLst>
                    <a:ext uri="{FF2B5EF4-FFF2-40B4-BE49-F238E27FC236}">
                      <a16:creationId xmlns:a16="http://schemas.microsoft.com/office/drawing/2014/main" id="{9F307626-EF7B-44DB-8C87-073CF3CE2B0F}"/>
                    </a:ext>
                  </a:extLst>
                </p:cNvPr>
                <p:cNvPicPr/>
                <p:nvPr/>
              </p:nvPicPr>
              <p:blipFill>
                <a:blip r:embed="rId268"/>
                <a:stretch>
                  <a:fillRect/>
                </a:stretch>
              </p:blipFill>
              <p:spPr>
                <a:xfrm>
                  <a:off x="6725430" y="4340730"/>
                  <a:ext cx="132480" cy="25704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30735" name="墨迹 30734">
                  <a:extLst>
                    <a:ext uri="{FF2B5EF4-FFF2-40B4-BE49-F238E27FC236}">
                      <a16:creationId xmlns:a16="http://schemas.microsoft.com/office/drawing/2014/main" id="{E3989D3E-1163-407C-A217-46A19A32BEAD}"/>
                    </a:ext>
                  </a:extLst>
                </p14:cNvPr>
                <p14:cNvContentPartPr/>
                <p14:nvPr/>
              </p14:nvContentPartPr>
              <p14:xfrm>
                <a:off x="6851070" y="4251810"/>
                <a:ext cx="177120" cy="163800"/>
              </p14:xfrm>
            </p:contentPart>
          </mc:Choice>
          <mc:Fallback>
            <p:pic>
              <p:nvPicPr>
                <p:cNvPr id="30735" name="墨迹 30734">
                  <a:extLst>
                    <a:ext uri="{FF2B5EF4-FFF2-40B4-BE49-F238E27FC236}">
                      <a16:creationId xmlns:a16="http://schemas.microsoft.com/office/drawing/2014/main" id="{E3989D3E-1163-407C-A217-46A19A32BEAD}"/>
                    </a:ext>
                  </a:extLst>
                </p:cNvPr>
                <p:cNvPicPr/>
                <p:nvPr/>
              </p:nvPicPr>
              <p:blipFill>
                <a:blip r:embed="rId270"/>
                <a:stretch>
                  <a:fillRect/>
                </a:stretch>
              </p:blipFill>
              <p:spPr>
                <a:xfrm>
                  <a:off x="6833070" y="4233810"/>
                  <a:ext cx="21276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30736" name="墨迹 30735">
                  <a:extLst>
                    <a:ext uri="{FF2B5EF4-FFF2-40B4-BE49-F238E27FC236}">
                      <a16:creationId xmlns:a16="http://schemas.microsoft.com/office/drawing/2014/main" id="{3A243086-9D53-4765-80BF-0C4E960AC44B}"/>
                    </a:ext>
                  </a:extLst>
                </p14:cNvPr>
                <p14:cNvContentPartPr/>
                <p14:nvPr/>
              </p14:nvContentPartPr>
              <p14:xfrm>
                <a:off x="6946470" y="4318410"/>
                <a:ext cx="39960" cy="140400"/>
              </p14:xfrm>
            </p:contentPart>
          </mc:Choice>
          <mc:Fallback>
            <p:pic>
              <p:nvPicPr>
                <p:cNvPr id="30736" name="墨迹 30735">
                  <a:extLst>
                    <a:ext uri="{FF2B5EF4-FFF2-40B4-BE49-F238E27FC236}">
                      <a16:creationId xmlns:a16="http://schemas.microsoft.com/office/drawing/2014/main" id="{3A243086-9D53-4765-80BF-0C4E960AC44B}"/>
                    </a:ext>
                  </a:extLst>
                </p:cNvPr>
                <p:cNvPicPr/>
                <p:nvPr/>
              </p:nvPicPr>
              <p:blipFill>
                <a:blip r:embed="rId272"/>
                <a:stretch>
                  <a:fillRect/>
                </a:stretch>
              </p:blipFill>
              <p:spPr>
                <a:xfrm>
                  <a:off x="6928830" y="4300410"/>
                  <a:ext cx="7560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30737" name="墨迹 30736">
                  <a:extLst>
                    <a:ext uri="{FF2B5EF4-FFF2-40B4-BE49-F238E27FC236}">
                      <a16:creationId xmlns:a16="http://schemas.microsoft.com/office/drawing/2014/main" id="{CC895CE9-9E63-4E0C-B68A-9BB40C05451C}"/>
                    </a:ext>
                  </a:extLst>
                </p14:cNvPr>
                <p14:cNvContentPartPr/>
                <p14:nvPr/>
              </p14:nvContentPartPr>
              <p14:xfrm>
                <a:off x="6908670" y="4475010"/>
                <a:ext cx="117720" cy="114840"/>
              </p14:xfrm>
            </p:contentPart>
          </mc:Choice>
          <mc:Fallback>
            <p:pic>
              <p:nvPicPr>
                <p:cNvPr id="30737" name="墨迹 30736">
                  <a:extLst>
                    <a:ext uri="{FF2B5EF4-FFF2-40B4-BE49-F238E27FC236}">
                      <a16:creationId xmlns:a16="http://schemas.microsoft.com/office/drawing/2014/main" id="{CC895CE9-9E63-4E0C-B68A-9BB40C05451C}"/>
                    </a:ext>
                  </a:extLst>
                </p:cNvPr>
                <p:cNvPicPr/>
                <p:nvPr/>
              </p:nvPicPr>
              <p:blipFill>
                <a:blip r:embed="rId274"/>
                <a:stretch>
                  <a:fillRect/>
                </a:stretch>
              </p:blipFill>
              <p:spPr>
                <a:xfrm>
                  <a:off x="6890670" y="4457010"/>
                  <a:ext cx="153360" cy="150480"/>
                </a:xfrm>
                <a:prstGeom prst="rect">
                  <a:avLst/>
                </a:prstGeom>
              </p:spPr>
            </p:pic>
          </mc:Fallback>
        </mc:AlternateContent>
      </p:grpSp>
      <p:grpSp>
        <p:nvGrpSpPr>
          <p:cNvPr id="30750" name="组合 30749">
            <a:extLst>
              <a:ext uri="{FF2B5EF4-FFF2-40B4-BE49-F238E27FC236}">
                <a16:creationId xmlns:a16="http://schemas.microsoft.com/office/drawing/2014/main" id="{CC2958AC-C68A-49F1-B9E6-8A2AB5D852FB}"/>
              </a:ext>
            </a:extLst>
          </p:cNvPr>
          <p:cNvGrpSpPr/>
          <p:nvPr/>
        </p:nvGrpSpPr>
        <p:grpSpPr>
          <a:xfrm>
            <a:off x="4684230" y="5449890"/>
            <a:ext cx="752040" cy="474480"/>
            <a:chOff x="4684230" y="5449890"/>
            <a:chExt cx="752040" cy="474480"/>
          </a:xfrm>
        </p:grpSpPr>
        <mc:AlternateContent xmlns:mc="http://schemas.openxmlformats.org/markup-compatibility/2006">
          <mc:Choice xmlns:p14="http://schemas.microsoft.com/office/powerpoint/2010/main" Requires="p14">
            <p:contentPart p14:bwMode="auto" r:id="rId275">
              <p14:nvContentPartPr>
                <p14:cNvPr id="30739" name="墨迹 30738">
                  <a:extLst>
                    <a:ext uri="{FF2B5EF4-FFF2-40B4-BE49-F238E27FC236}">
                      <a16:creationId xmlns:a16="http://schemas.microsoft.com/office/drawing/2014/main" id="{1FF125E2-91E6-4341-8183-EDFD48DD2E4E}"/>
                    </a:ext>
                  </a:extLst>
                </p14:cNvPr>
                <p14:cNvContentPartPr/>
                <p14:nvPr/>
              </p14:nvContentPartPr>
              <p14:xfrm>
                <a:off x="4684230" y="5518290"/>
                <a:ext cx="151200" cy="394560"/>
              </p14:xfrm>
            </p:contentPart>
          </mc:Choice>
          <mc:Fallback>
            <p:pic>
              <p:nvPicPr>
                <p:cNvPr id="30739" name="墨迹 30738">
                  <a:extLst>
                    <a:ext uri="{FF2B5EF4-FFF2-40B4-BE49-F238E27FC236}">
                      <a16:creationId xmlns:a16="http://schemas.microsoft.com/office/drawing/2014/main" id="{1FF125E2-91E6-4341-8183-EDFD48DD2E4E}"/>
                    </a:ext>
                  </a:extLst>
                </p:cNvPr>
                <p:cNvPicPr/>
                <p:nvPr/>
              </p:nvPicPr>
              <p:blipFill>
                <a:blip r:embed="rId276"/>
                <a:stretch>
                  <a:fillRect/>
                </a:stretch>
              </p:blipFill>
              <p:spPr>
                <a:xfrm>
                  <a:off x="4666230" y="5500290"/>
                  <a:ext cx="186840" cy="43020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30740" name="墨迹 30739">
                  <a:extLst>
                    <a:ext uri="{FF2B5EF4-FFF2-40B4-BE49-F238E27FC236}">
                      <a16:creationId xmlns:a16="http://schemas.microsoft.com/office/drawing/2014/main" id="{9DC2F27D-10D5-4474-B268-6DAD222A4B19}"/>
                    </a:ext>
                  </a:extLst>
                </p14:cNvPr>
                <p14:cNvContentPartPr/>
                <p14:nvPr/>
              </p14:nvContentPartPr>
              <p14:xfrm>
                <a:off x="4833990" y="5449890"/>
                <a:ext cx="182520" cy="318240"/>
              </p14:xfrm>
            </p:contentPart>
          </mc:Choice>
          <mc:Fallback>
            <p:pic>
              <p:nvPicPr>
                <p:cNvPr id="30740" name="墨迹 30739">
                  <a:extLst>
                    <a:ext uri="{FF2B5EF4-FFF2-40B4-BE49-F238E27FC236}">
                      <a16:creationId xmlns:a16="http://schemas.microsoft.com/office/drawing/2014/main" id="{9DC2F27D-10D5-4474-B268-6DAD222A4B19}"/>
                    </a:ext>
                  </a:extLst>
                </p:cNvPr>
                <p:cNvPicPr/>
                <p:nvPr/>
              </p:nvPicPr>
              <p:blipFill>
                <a:blip r:embed="rId278"/>
                <a:stretch>
                  <a:fillRect/>
                </a:stretch>
              </p:blipFill>
              <p:spPr>
                <a:xfrm>
                  <a:off x="4816350" y="5431890"/>
                  <a:ext cx="218160" cy="35388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30741" name="墨迹 30740">
                  <a:extLst>
                    <a:ext uri="{FF2B5EF4-FFF2-40B4-BE49-F238E27FC236}">
                      <a16:creationId xmlns:a16="http://schemas.microsoft.com/office/drawing/2014/main" id="{B1CFFB73-8F1C-4F58-8CB3-6359207E3425}"/>
                    </a:ext>
                  </a:extLst>
                </p14:cNvPr>
                <p14:cNvContentPartPr/>
                <p14:nvPr/>
              </p14:nvContentPartPr>
              <p14:xfrm>
                <a:off x="4893390" y="5588130"/>
                <a:ext cx="159840" cy="26280"/>
              </p14:xfrm>
            </p:contentPart>
          </mc:Choice>
          <mc:Fallback>
            <p:pic>
              <p:nvPicPr>
                <p:cNvPr id="30741" name="墨迹 30740">
                  <a:extLst>
                    <a:ext uri="{FF2B5EF4-FFF2-40B4-BE49-F238E27FC236}">
                      <a16:creationId xmlns:a16="http://schemas.microsoft.com/office/drawing/2014/main" id="{B1CFFB73-8F1C-4F58-8CB3-6359207E3425}"/>
                    </a:ext>
                  </a:extLst>
                </p:cNvPr>
                <p:cNvPicPr/>
                <p:nvPr/>
              </p:nvPicPr>
              <p:blipFill>
                <a:blip r:embed="rId280"/>
                <a:stretch>
                  <a:fillRect/>
                </a:stretch>
              </p:blipFill>
              <p:spPr>
                <a:xfrm>
                  <a:off x="4875390" y="5570490"/>
                  <a:ext cx="19548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30742" name="墨迹 30741">
                  <a:extLst>
                    <a:ext uri="{FF2B5EF4-FFF2-40B4-BE49-F238E27FC236}">
                      <a16:creationId xmlns:a16="http://schemas.microsoft.com/office/drawing/2014/main" id="{124E1FB1-6F8F-4962-8A96-1601CE928E1A}"/>
                    </a:ext>
                  </a:extLst>
                </p14:cNvPr>
                <p14:cNvContentPartPr/>
                <p14:nvPr/>
              </p14:nvContentPartPr>
              <p14:xfrm>
                <a:off x="4957830" y="5654370"/>
                <a:ext cx="122760" cy="22320"/>
              </p14:xfrm>
            </p:contentPart>
          </mc:Choice>
          <mc:Fallback>
            <p:pic>
              <p:nvPicPr>
                <p:cNvPr id="30742" name="墨迹 30741">
                  <a:extLst>
                    <a:ext uri="{FF2B5EF4-FFF2-40B4-BE49-F238E27FC236}">
                      <a16:creationId xmlns:a16="http://schemas.microsoft.com/office/drawing/2014/main" id="{124E1FB1-6F8F-4962-8A96-1601CE928E1A}"/>
                    </a:ext>
                  </a:extLst>
                </p:cNvPr>
                <p:cNvPicPr/>
                <p:nvPr/>
              </p:nvPicPr>
              <p:blipFill>
                <a:blip r:embed="rId282"/>
                <a:stretch>
                  <a:fillRect/>
                </a:stretch>
              </p:blipFill>
              <p:spPr>
                <a:xfrm>
                  <a:off x="4939830" y="5636730"/>
                  <a:ext cx="15840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30743" name="墨迹 30742">
                  <a:extLst>
                    <a:ext uri="{FF2B5EF4-FFF2-40B4-BE49-F238E27FC236}">
                      <a16:creationId xmlns:a16="http://schemas.microsoft.com/office/drawing/2014/main" id="{6F74CB51-BC6D-49B9-9367-C463DE9F78B5}"/>
                    </a:ext>
                  </a:extLst>
                </p14:cNvPr>
                <p14:cNvContentPartPr/>
                <p14:nvPr/>
              </p14:nvContentPartPr>
              <p14:xfrm>
                <a:off x="4930470" y="5729610"/>
                <a:ext cx="169200" cy="76320"/>
              </p14:xfrm>
            </p:contentPart>
          </mc:Choice>
          <mc:Fallback>
            <p:pic>
              <p:nvPicPr>
                <p:cNvPr id="30743" name="墨迹 30742">
                  <a:extLst>
                    <a:ext uri="{FF2B5EF4-FFF2-40B4-BE49-F238E27FC236}">
                      <a16:creationId xmlns:a16="http://schemas.microsoft.com/office/drawing/2014/main" id="{6F74CB51-BC6D-49B9-9367-C463DE9F78B5}"/>
                    </a:ext>
                  </a:extLst>
                </p:cNvPr>
                <p:cNvPicPr/>
                <p:nvPr/>
              </p:nvPicPr>
              <p:blipFill>
                <a:blip r:embed="rId284"/>
                <a:stretch>
                  <a:fillRect/>
                </a:stretch>
              </p:blipFill>
              <p:spPr>
                <a:xfrm>
                  <a:off x="4912830" y="5711610"/>
                  <a:ext cx="20484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30744" name="墨迹 30743">
                  <a:extLst>
                    <a:ext uri="{FF2B5EF4-FFF2-40B4-BE49-F238E27FC236}">
                      <a16:creationId xmlns:a16="http://schemas.microsoft.com/office/drawing/2014/main" id="{F5C9107D-167E-433F-822D-5299668EC478}"/>
                    </a:ext>
                  </a:extLst>
                </p14:cNvPr>
                <p14:cNvContentPartPr/>
                <p14:nvPr/>
              </p14:nvContentPartPr>
              <p14:xfrm>
                <a:off x="5019390" y="5600370"/>
                <a:ext cx="48960" cy="324000"/>
              </p14:xfrm>
            </p:contentPart>
          </mc:Choice>
          <mc:Fallback>
            <p:pic>
              <p:nvPicPr>
                <p:cNvPr id="30744" name="墨迹 30743">
                  <a:extLst>
                    <a:ext uri="{FF2B5EF4-FFF2-40B4-BE49-F238E27FC236}">
                      <a16:creationId xmlns:a16="http://schemas.microsoft.com/office/drawing/2014/main" id="{F5C9107D-167E-433F-822D-5299668EC478}"/>
                    </a:ext>
                  </a:extLst>
                </p:cNvPr>
                <p:cNvPicPr/>
                <p:nvPr/>
              </p:nvPicPr>
              <p:blipFill>
                <a:blip r:embed="rId286"/>
                <a:stretch>
                  <a:fillRect/>
                </a:stretch>
              </p:blipFill>
              <p:spPr>
                <a:xfrm>
                  <a:off x="5001750" y="5582730"/>
                  <a:ext cx="84600" cy="35964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30745" name="墨迹 30744">
                  <a:extLst>
                    <a:ext uri="{FF2B5EF4-FFF2-40B4-BE49-F238E27FC236}">
                      <a16:creationId xmlns:a16="http://schemas.microsoft.com/office/drawing/2014/main" id="{360ED526-2E2E-4CEE-8D69-85C2F631BA75}"/>
                    </a:ext>
                  </a:extLst>
                </p14:cNvPr>
                <p14:cNvContentPartPr/>
                <p14:nvPr/>
              </p14:nvContentPartPr>
              <p14:xfrm>
                <a:off x="5103630" y="5521890"/>
                <a:ext cx="85320" cy="381960"/>
              </p14:xfrm>
            </p:contentPart>
          </mc:Choice>
          <mc:Fallback>
            <p:pic>
              <p:nvPicPr>
                <p:cNvPr id="30745" name="墨迹 30744">
                  <a:extLst>
                    <a:ext uri="{FF2B5EF4-FFF2-40B4-BE49-F238E27FC236}">
                      <a16:creationId xmlns:a16="http://schemas.microsoft.com/office/drawing/2014/main" id="{360ED526-2E2E-4CEE-8D69-85C2F631BA75}"/>
                    </a:ext>
                  </a:extLst>
                </p:cNvPr>
                <p:cNvPicPr/>
                <p:nvPr/>
              </p:nvPicPr>
              <p:blipFill>
                <a:blip r:embed="rId288"/>
                <a:stretch>
                  <a:fillRect/>
                </a:stretch>
              </p:blipFill>
              <p:spPr>
                <a:xfrm>
                  <a:off x="5085990" y="5504250"/>
                  <a:ext cx="120960" cy="41760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30746" name="墨迹 30745">
                  <a:extLst>
                    <a:ext uri="{FF2B5EF4-FFF2-40B4-BE49-F238E27FC236}">
                      <a16:creationId xmlns:a16="http://schemas.microsoft.com/office/drawing/2014/main" id="{D4284386-FB68-4063-A90F-80C66B8854A5}"/>
                    </a:ext>
                  </a:extLst>
                </p14:cNvPr>
                <p14:cNvContentPartPr/>
                <p14:nvPr/>
              </p14:nvContentPartPr>
              <p14:xfrm>
                <a:off x="5215230" y="5526570"/>
                <a:ext cx="92880" cy="318960"/>
              </p14:xfrm>
            </p:contentPart>
          </mc:Choice>
          <mc:Fallback>
            <p:pic>
              <p:nvPicPr>
                <p:cNvPr id="30746" name="墨迹 30745">
                  <a:extLst>
                    <a:ext uri="{FF2B5EF4-FFF2-40B4-BE49-F238E27FC236}">
                      <a16:creationId xmlns:a16="http://schemas.microsoft.com/office/drawing/2014/main" id="{D4284386-FB68-4063-A90F-80C66B8854A5}"/>
                    </a:ext>
                  </a:extLst>
                </p:cNvPr>
                <p:cNvPicPr/>
                <p:nvPr/>
              </p:nvPicPr>
              <p:blipFill>
                <a:blip r:embed="rId290"/>
                <a:stretch>
                  <a:fillRect/>
                </a:stretch>
              </p:blipFill>
              <p:spPr>
                <a:xfrm>
                  <a:off x="5197590" y="5508930"/>
                  <a:ext cx="128520" cy="354600"/>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30747" name="墨迹 30746">
                  <a:extLst>
                    <a:ext uri="{FF2B5EF4-FFF2-40B4-BE49-F238E27FC236}">
                      <a16:creationId xmlns:a16="http://schemas.microsoft.com/office/drawing/2014/main" id="{CA6F3EF6-412D-4169-B549-F35F86030533}"/>
                    </a:ext>
                  </a:extLst>
                </p14:cNvPr>
                <p14:cNvContentPartPr/>
                <p14:nvPr/>
              </p14:nvContentPartPr>
              <p14:xfrm>
                <a:off x="5258790" y="5657250"/>
                <a:ext cx="90360" cy="25200"/>
              </p14:xfrm>
            </p:contentPart>
          </mc:Choice>
          <mc:Fallback>
            <p:pic>
              <p:nvPicPr>
                <p:cNvPr id="30747" name="墨迹 30746">
                  <a:extLst>
                    <a:ext uri="{FF2B5EF4-FFF2-40B4-BE49-F238E27FC236}">
                      <a16:creationId xmlns:a16="http://schemas.microsoft.com/office/drawing/2014/main" id="{CA6F3EF6-412D-4169-B549-F35F86030533}"/>
                    </a:ext>
                  </a:extLst>
                </p:cNvPr>
                <p:cNvPicPr/>
                <p:nvPr/>
              </p:nvPicPr>
              <p:blipFill>
                <a:blip r:embed="rId292"/>
                <a:stretch>
                  <a:fillRect/>
                </a:stretch>
              </p:blipFill>
              <p:spPr>
                <a:xfrm>
                  <a:off x="5240790" y="5639610"/>
                  <a:ext cx="12600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293">
              <p14:nvContentPartPr>
                <p14:cNvPr id="30748" name="墨迹 30747">
                  <a:extLst>
                    <a:ext uri="{FF2B5EF4-FFF2-40B4-BE49-F238E27FC236}">
                      <a16:creationId xmlns:a16="http://schemas.microsoft.com/office/drawing/2014/main" id="{C469FF7D-412C-44AF-BE9C-694A527C0F61}"/>
                    </a:ext>
                  </a:extLst>
                </p14:cNvPr>
                <p14:cNvContentPartPr/>
                <p14:nvPr/>
              </p14:nvContentPartPr>
              <p14:xfrm>
                <a:off x="5285430" y="5588130"/>
                <a:ext cx="150840" cy="326520"/>
              </p14:xfrm>
            </p:contentPart>
          </mc:Choice>
          <mc:Fallback>
            <p:pic>
              <p:nvPicPr>
                <p:cNvPr id="30748" name="墨迹 30747">
                  <a:extLst>
                    <a:ext uri="{FF2B5EF4-FFF2-40B4-BE49-F238E27FC236}">
                      <a16:creationId xmlns:a16="http://schemas.microsoft.com/office/drawing/2014/main" id="{C469FF7D-412C-44AF-BE9C-694A527C0F61}"/>
                    </a:ext>
                  </a:extLst>
                </p:cNvPr>
                <p:cNvPicPr/>
                <p:nvPr/>
              </p:nvPicPr>
              <p:blipFill>
                <a:blip r:embed="rId294"/>
                <a:stretch>
                  <a:fillRect/>
                </a:stretch>
              </p:blipFill>
              <p:spPr>
                <a:xfrm>
                  <a:off x="5267790" y="5570490"/>
                  <a:ext cx="186480" cy="362160"/>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30749" name="墨迹 30748">
                  <a:extLst>
                    <a:ext uri="{FF2B5EF4-FFF2-40B4-BE49-F238E27FC236}">
                      <a16:creationId xmlns:a16="http://schemas.microsoft.com/office/drawing/2014/main" id="{84A185E7-594F-45E6-B30E-1B4486DED171}"/>
                    </a:ext>
                  </a:extLst>
                </p14:cNvPr>
                <p14:cNvContentPartPr/>
                <p14:nvPr/>
              </p14:nvContentPartPr>
              <p14:xfrm>
                <a:off x="5308830" y="5841930"/>
                <a:ext cx="50040" cy="43560"/>
              </p14:xfrm>
            </p:contentPart>
          </mc:Choice>
          <mc:Fallback>
            <p:pic>
              <p:nvPicPr>
                <p:cNvPr id="30749" name="墨迹 30748">
                  <a:extLst>
                    <a:ext uri="{FF2B5EF4-FFF2-40B4-BE49-F238E27FC236}">
                      <a16:creationId xmlns:a16="http://schemas.microsoft.com/office/drawing/2014/main" id="{84A185E7-594F-45E6-B30E-1B4486DED171}"/>
                    </a:ext>
                  </a:extLst>
                </p:cNvPr>
                <p:cNvPicPr/>
                <p:nvPr/>
              </p:nvPicPr>
              <p:blipFill>
                <a:blip r:embed="rId296"/>
                <a:stretch>
                  <a:fillRect/>
                </a:stretch>
              </p:blipFill>
              <p:spPr>
                <a:xfrm>
                  <a:off x="5291190" y="5823930"/>
                  <a:ext cx="85680" cy="79200"/>
                </a:xfrm>
                <a:prstGeom prst="rect">
                  <a:avLst/>
                </a:prstGeom>
              </p:spPr>
            </p:pic>
          </mc:Fallback>
        </mc:AlternateContent>
      </p:grpSp>
      <p:grpSp>
        <p:nvGrpSpPr>
          <p:cNvPr id="419913" name="组合 419912">
            <a:extLst>
              <a:ext uri="{FF2B5EF4-FFF2-40B4-BE49-F238E27FC236}">
                <a16:creationId xmlns:a16="http://schemas.microsoft.com/office/drawing/2014/main" id="{CF5C4C9D-30FF-4536-B965-DE4AE7FA9BF6}"/>
              </a:ext>
            </a:extLst>
          </p:cNvPr>
          <p:cNvGrpSpPr/>
          <p:nvPr/>
        </p:nvGrpSpPr>
        <p:grpSpPr>
          <a:xfrm>
            <a:off x="5699070" y="5457090"/>
            <a:ext cx="2636280" cy="486000"/>
            <a:chOff x="5699070" y="5457090"/>
            <a:chExt cx="2636280" cy="486000"/>
          </a:xfrm>
        </p:grpSpPr>
        <mc:AlternateContent xmlns:mc="http://schemas.openxmlformats.org/markup-compatibility/2006">
          <mc:Choice xmlns:p14="http://schemas.microsoft.com/office/powerpoint/2010/main" Requires="p14">
            <p:contentPart p14:bwMode="auto" r:id="rId297">
              <p14:nvContentPartPr>
                <p14:cNvPr id="30751" name="墨迹 30750">
                  <a:extLst>
                    <a:ext uri="{FF2B5EF4-FFF2-40B4-BE49-F238E27FC236}">
                      <a16:creationId xmlns:a16="http://schemas.microsoft.com/office/drawing/2014/main" id="{4A9717F6-53E6-4D16-9CBF-98853DA30AEC}"/>
                    </a:ext>
                  </a:extLst>
                </p14:cNvPr>
                <p14:cNvContentPartPr/>
                <p14:nvPr/>
              </p14:nvContentPartPr>
              <p14:xfrm>
                <a:off x="5699070" y="5489490"/>
                <a:ext cx="142200" cy="280440"/>
              </p14:xfrm>
            </p:contentPart>
          </mc:Choice>
          <mc:Fallback>
            <p:pic>
              <p:nvPicPr>
                <p:cNvPr id="30751" name="墨迹 30750">
                  <a:extLst>
                    <a:ext uri="{FF2B5EF4-FFF2-40B4-BE49-F238E27FC236}">
                      <a16:creationId xmlns:a16="http://schemas.microsoft.com/office/drawing/2014/main" id="{4A9717F6-53E6-4D16-9CBF-98853DA30AEC}"/>
                    </a:ext>
                  </a:extLst>
                </p:cNvPr>
                <p:cNvPicPr/>
                <p:nvPr/>
              </p:nvPicPr>
              <p:blipFill>
                <a:blip r:embed="rId298"/>
                <a:stretch>
                  <a:fillRect/>
                </a:stretch>
              </p:blipFill>
              <p:spPr>
                <a:xfrm>
                  <a:off x="5681430" y="5471490"/>
                  <a:ext cx="177840" cy="316080"/>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30752" name="墨迹 30751">
                  <a:extLst>
                    <a:ext uri="{FF2B5EF4-FFF2-40B4-BE49-F238E27FC236}">
                      <a16:creationId xmlns:a16="http://schemas.microsoft.com/office/drawing/2014/main" id="{1FE1CA51-7923-4273-875D-24BA32B3215F}"/>
                    </a:ext>
                  </a:extLst>
                </p14:cNvPr>
                <p14:cNvContentPartPr/>
                <p14:nvPr/>
              </p14:nvContentPartPr>
              <p14:xfrm>
                <a:off x="5863590" y="5562210"/>
                <a:ext cx="50760" cy="6120"/>
              </p14:xfrm>
            </p:contentPart>
          </mc:Choice>
          <mc:Fallback>
            <p:pic>
              <p:nvPicPr>
                <p:cNvPr id="30752" name="墨迹 30751">
                  <a:extLst>
                    <a:ext uri="{FF2B5EF4-FFF2-40B4-BE49-F238E27FC236}">
                      <a16:creationId xmlns:a16="http://schemas.microsoft.com/office/drawing/2014/main" id="{1FE1CA51-7923-4273-875D-24BA32B3215F}"/>
                    </a:ext>
                  </a:extLst>
                </p:cNvPr>
                <p:cNvPicPr/>
                <p:nvPr/>
              </p:nvPicPr>
              <p:blipFill>
                <a:blip r:embed="rId300"/>
                <a:stretch>
                  <a:fillRect/>
                </a:stretch>
              </p:blipFill>
              <p:spPr>
                <a:xfrm>
                  <a:off x="5845590" y="5544210"/>
                  <a:ext cx="8640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30753" name="墨迹 30752">
                  <a:extLst>
                    <a:ext uri="{FF2B5EF4-FFF2-40B4-BE49-F238E27FC236}">
                      <a16:creationId xmlns:a16="http://schemas.microsoft.com/office/drawing/2014/main" id="{D0CEEC5A-3CB7-4D2C-B07F-70FDA8E9A44B}"/>
                    </a:ext>
                  </a:extLst>
                </p14:cNvPr>
                <p14:cNvContentPartPr/>
                <p14:nvPr/>
              </p14:nvContentPartPr>
              <p14:xfrm>
                <a:off x="5795910" y="5624130"/>
                <a:ext cx="83880" cy="14040"/>
              </p14:xfrm>
            </p:contentPart>
          </mc:Choice>
          <mc:Fallback>
            <p:pic>
              <p:nvPicPr>
                <p:cNvPr id="30753" name="墨迹 30752">
                  <a:extLst>
                    <a:ext uri="{FF2B5EF4-FFF2-40B4-BE49-F238E27FC236}">
                      <a16:creationId xmlns:a16="http://schemas.microsoft.com/office/drawing/2014/main" id="{D0CEEC5A-3CB7-4D2C-B07F-70FDA8E9A44B}"/>
                    </a:ext>
                  </a:extLst>
                </p:cNvPr>
                <p:cNvPicPr/>
                <p:nvPr/>
              </p:nvPicPr>
              <p:blipFill>
                <a:blip r:embed="rId302"/>
                <a:stretch>
                  <a:fillRect/>
                </a:stretch>
              </p:blipFill>
              <p:spPr>
                <a:xfrm>
                  <a:off x="5778270" y="5606490"/>
                  <a:ext cx="11952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303">
              <p14:nvContentPartPr>
                <p14:cNvPr id="30754" name="墨迹 30753">
                  <a:extLst>
                    <a:ext uri="{FF2B5EF4-FFF2-40B4-BE49-F238E27FC236}">
                      <a16:creationId xmlns:a16="http://schemas.microsoft.com/office/drawing/2014/main" id="{4989443A-B901-4970-8A1B-7A4E171C31BE}"/>
                    </a:ext>
                  </a:extLst>
                </p14:cNvPr>
                <p14:cNvContentPartPr/>
                <p14:nvPr/>
              </p14:nvContentPartPr>
              <p14:xfrm>
                <a:off x="5779350" y="5677410"/>
                <a:ext cx="270720" cy="255600"/>
              </p14:xfrm>
            </p:contentPart>
          </mc:Choice>
          <mc:Fallback>
            <p:pic>
              <p:nvPicPr>
                <p:cNvPr id="30754" name="墨迹 30753">
                  <a:extLst>
                    <a:ext uri="{FF2B5EF4-FFF2-40B4-BE49-F238E27FC236}">
                      <a16:creationId xmlns:a16="http://schemas.microsoft.com/office/drawing/2014/main" id="{4989443A-B901-4970-8A1B-7A4E171C31BE}"/>
                    </a:ext>
                  </a:extLst>
                </p:cNvPr>
                <p:cNvPicPr/>
                <p:nvPr/>
              </p:nvPicPr>
              <p:blipFill>
                <a:blip r:embed="rId304"/>
                <a:stretch>
                  <a:fillRect/>
                </a:stretch>
              </p:blipFill>
              <p:spPr>
                <a:xfrm>
                  <a:off x="5761710" y="5659410"/>
                  <a:ext cx="306360" cy="291240"/>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30755" name="墨迹 30754">
                  <a:extLst>
                    <a:ext uri="{FF2B5EF4-FFF2-40B4-BE49-F238E27FC236}">
                      <a16:creationId xmlns:a16="http://schemas.microsoft.com/office/drawing/2014/main" id="{EABB45EC-9D2B-47B2-A80B-428E927E07A2}"/>
                    </a:ext>
                  </a:extLst>
                </p14:cNvPr>
                <p14:cNvContentPartPr/>
                <p14:nvPr/>
              </p14:nvContentPartPr>
              <p14:xfrm>
                <a:off x="5699430" y="5666610"/>
                <a:ext cx="187560" cy="259200"/>
              </p14:xfrm>
            </p:contentPart>
          </mc:Choice>
          <mc:Fallback>
            <p:pic>
              <p:nvPicPr>
                <p:cNvPr id="30755" name="墨迹 30754">
                  <a:extLst>
                    <a:ext uri="{FF2B5EF4-FFF2-40B4-BE49-F238E27FC236}">
                      <a16:creationId xmlns:a16="http://schemas.microsoft.com/office/drawing/2014/main" id="{EABB45EC-9D2B-47B2-A80B-428E927E07A2}"/>
                    </a:ext>
                  </a:extLst>
                </p:cNvPr>
                <p:cNvPicPr/>
                <p:nvPr/>
              </p:nvPicPr>
              <p:blipFill>
                <a:blip r:embed="rId306"/>
                <a:stretch>
                  <a:fillRect/>
                </a:stretch>
              </p:blipFill>
              <p:spPr>
                <a:xfrm>
                  <a:off x="5681430" y="5648970"/>
                  <a:ext cx="223200" cy="294840"/>
                </a:xfrm>
                <a:prstGeom prst="rect">
                  <a:avLst/>
                </a:prstGeom>
              </p:spPr>
            </p:pic>
          </mc:Fallback>
        </mc:AlternateContent>
        <mc:AlternateContent xmlns:mc="http://schemas.openxmlformats.org/markup-compatibility/2006">
          <mc:Choice xmlns:p14="http://schemas.microsoft.com/office/powerpoint/2010/main" Requires="p14">
            <p:contentPart p14:bwMode="auto" r:id="rId307">
              <p14:nvContentPartPr>
                <p14:cNvPr id="30756" name="墨迹 30755">
                  <a:extLst>
                    <a:ext uri="{FF2B5EF4-FFF2-40B4-BE49-F238E27FC236}">
                      <a16:creationId xmlns:a16="http://schemas.microsoft.com/office/drawing/2014/main" id="{7862D19E-67CC-474B-9EF0-8C064E58D58F}"/>
                    </a:ext>
                  </a:extLst>
                </p14:cNvPr>
                <p14:cNvContentPartPr/>
                <p14:nvPr/>
              </p14:nvContentPartPr>
              <p14:xfrm>
                <a:off x="5839830" y="5799810"/>
                <a:ext cx="52920" cy="9720"/>
              </p14:xfrm>
            </p:contentPart>
          </mc:Choice>
          <mc:Fallback>
            <p:pic>
              <p:nvPicPr>
                <p:cNvPr id="30756" name="墨迹 30755">
                  <a:extLst>
                    <a:ext uri="{FF2B5EF4-FFF2-40B4-BE49-F238E27FC236}">
                      <a16:creationId xmlns:a16="http://schemas.microsoft.com/office/drawing/2014/main" id="{7862D19E-67CC-474B-9EF0-8C064E58D58F}"/>
                    </a:ext>
                  </a:extLst>
                </p:cNvPr>
                <p:cNvPicPr/>
                <p:nvPr/>
              </p:nvPicPr>
              <p:blipFill>
                <a:blip r:embed="rId308"/>
                <a:stretch>
                  <a:fillRect/>
                </a:stretch>
              </p:blipFill>
              <p:spPr>
                <a:xfrm>
                  <a:off x="5821830" y="5782170"/>
                  <a:ext cx="8856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309">
              <p14:nvContentPartPr>
                <p14:cNvPr id="30757" name="墨迹 30756">
                  <a:extLst>
                    <a:ext uri="{FF2B5EF4-FFF2-40B4-BE49-F238E27FC236}">
                      <a16:creationId xmlns:a16="http://schemas.microsoft.com/office/drawing/2014/main" id="{57101BA9-823D-461C-9AC4-B63416AFB887}"/>
                    </a:ext>
                  </a:extLst>
                </p14:cNvPr>
                <p14:cNvContentPartPr/>
                <p14:nvPr/>
              </p14:nvContentPartPr>
              <p14:xfrm>
                <a:off x="5820390" y="5825730"/>
                <a:ext cx="155160" cy="100440"/>
              </p14:xfrm>
            </p:contentPart>
          </mc:Choice>
          <mc:Fallback>
            <p:pic>
              <p:nvPicPr>
                <p:cNvPr id="30757" name="墨迹 30756">
                  <a:extLst>
                    <a:ext uri="{FF2B5EF4-FFF2-40B4-BE49-F238E27FC236}">
                      <a16:creationId xmlns:a16="http://schemas.microsoft.com/office/drawing/2014/main" id="{57101BA9-823D-461C-9AC4-B63416AFB887}"/>
                    </a:ext>
                  </a:extLst>
                </p:cNvPr>
                <p:cNvPicPr/>
                <p:nvPr/>
              </p:nvPicPr>
              <p:blipFill>
                <a:blip r:embed="rId310"/>
                <a:stretch>
                  <a:fillRect/>
                </a:stretch>
              </p:blipFill>
              <p:spPr>
                <a:xfrm>
                  <a:off x="5802750" y="5808090"/>
                  <a:ext cx="190800" cy="136080"/>
                </a:xfrm>
                <a:prstGeom prst="rect">
                  <a:avLst/>
                </a:prstGeom>
              </p:spPr>
            </p:pic>
          </mc:Fallback>
        </mc:AlternateContent>
        <mc:AlternateContent xmlns:mc="http://schemas.openxmlformats.org/markup-compatibility/2006">
          <mc:Choice xmlns:p14="http://schemas.microsoft.com/office/powerpoint/2010/main" Requires="p14">
            <p:contentPart p14:bwMode="auto" r:id="rId311">
              <p14:nvContentPartPr>
                <p14:cNvPr id="30758" name="墨迹 30757">
                  <a:extLst>
                    <a:ext uri="{FF2B5EF4-FFF2-40B4-BE49-F238E27FC236}">
                      <a16:creationId xmlns:a16="http://schemas.microsoft.com/office/drawing/2014/main" id="{95EECC29-84F5-4C24-AE17-F72BEB950040}"/>
                    </a:ext>
                  </a:extLst>
                </p14:cNvPr>
                <p14:cNvContentPartPr/>
                <p14:nvPr/>
              </p14:nvContentPartPr>
              <p14:xfrm>
                <a:off x="6094710" y="5534850"/>
                <a:ext cx="98640" cy="224280"/>
              </p14:xfrm>
            </p:contentPart>
          </mc:Choice>
          <mc:Fallback>
            <p:pic>
              <p:nvPicPr>
                <p:cNvPr id="30758" name="墨迹 30757">
                  <a:extLst>
                    <a:ext uri="{FF2B5EF4-FFF2-40B4-BE49-F238E27FC236}">
                      <a16:creationId xmlns:a16="http://schemas.microsoft.com/office/drawing/2014/main" id="{95EECC29-84F5-4C24-AE17-F72BEB950040}"/>
                    </a:ext>
                  </a:extLst>
                </p:cNvPr>
                <p:cNvPicPr/>
                <p:nvPr/>
              </p:nvPicPr>
              <p:blipFill>
                <a:blip r:embed="rId312"/>
                <a:stretch>
                  <a:fillRect/>
                </a:stretch>
              </p:blipFill>
              <p:spPr>
                <a:xfrm>
                  <a:off x="6076710" y="5517210"/>
                  <a:ext cx="13428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313">
              <p14:nvContentPartPr>
                <p14:cNvPr id="30759" name="墨迹 30758">
                  <a:extLst>
                    <a:ext uri="{FF2B5EF4-FFF2-40B4-BE49-F238E27FC236}">
                      <a16:creationId xmlns:a16="http://schemas.microsoft.com/office/drawing/2014/main" id="{82F8E4A6-3C56-4955-82D1-7FAD4C328A3D}"/>
                    </a:ext>
                  </a:extLst>
                </p14:cNvPr>
                <p14:cNvContentPartPr/>
                <p14:nvPr/>
              </p14:nvContentPartPr>
              <p14:xfrm>
                <a:off x="6127830" y="5646810"/>
                <a:ext cx="78840" cy="137520"/>
              </p14:xfrm>
            </p:contentPart>
          </mc:Choice>
          <mc:Fallback>
            <p:pic>
              <p:nvPicPr>
                <p:cNvPr id="30759" name="墨迹 30758">
                  <a:extLst>
                    <a:ext uri="{FF2B5EF4-FFF2-40B4-BE49-F238E27FC236}">
                      <a16:creationId xmlns:a16="http://schemas.microsoft.com/office/drawing/2014/main" id="{82F8E4A6-3C56-4955-82D1-7FAD4C328A3D}"/>
                    </a:ext>
                  </a:extLst>
                </p:cNvPr>
                <p:cNvPicPr/>
                <p:nvPr/>
              </p:nvPicPr>
              <p:blipFill>
                <a:blip r:embed="rId314"/>
                <a:stretch>
                  <a:fillRect/>
                </a:stretch>
              </p:blipFill>
              <p:spPr>
                <a:xfrm>
                  <a:off x="6109830" y="5628810"/>
                  <a:ext cx="11448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315">
              <p14:nvContentPartPr>
                <p14:cNvPr id="30760" name="墨迹 30759">
                  <a:extLst>
                    <a:ext uri="{FF2B5EF4-FFF2-40B4-BE49-F238E27FC236}">
                      <a16:creationId xmlns:a16="http://schemas.microsoft.com/office/drawing/2014/main" id="{D861A583-D2CF-4BE0-812C-D517AB0D3D04}"/>
                    </a:ext>
                  </a:extLst>
                </p14:cNvPr>
                <p14:cNvContentPartPr/>
                <p14:nvPr/>
              </p14:nvContentPartPr>
              <p14:xfrm>
                <a:off x="6175350" y="5717370"/>
                <a:ext cx="67320" cy="183600"/>
              </p14:xfrm>
            </p:contentPart>
          </mc:Choice>
          <mc:Fallback>
            <p:pic>
              <p:nvPicPr>
                <p:cNvPr id="30760" name="墨迹 30759">
                  <a:extLst>
                    <a:ext uri="{FF2B5EF4-FFF2-40B4-BE49-F238E27FC236}">
                      <a16:creationId xmlns:a16="http://schemas.microsoft.com/office/drawing/2014/main" id="{D861A583-D2CF-4BE0-812C-D517AB0D3D04}"/>
                    </a:ext>
                  </a:extLst>
                </p:cNvPr>
                <p:cNvPicPr/>
                <p:nvPr/>
              </p:nvPicPr>
              <p:blipFill>
                <a:blip r:embed="rId316"/>
                <a:stretch>
                  <a:fillRect/>
                </a:stretch>
              </p:blipFill>
              <p:spPr>
                <a:xfrm>
                  <a:off x="6157350" y="5699370"/>
                  <a:ext cx="10296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317">
              <p14:nvContentPartPr>
                <p14:cNvPr id="30761" name="墨迹 30760">
                  <a:extLst>
                    <a:ext uri="{FF2B5EF4-FFF2-40B4-BE49-F238E27FC236}">
                      <a16:creationId xmlns:a16="http://schemas.microsoft.com/office/drawing/2014/main" id="{51FEF64C-7A93-4491-804D-BC29DFA3737D}"/>
                    </a:ext>
                  </a:extLst>
                </p14:cNvPr>
                <p14:cNvContentPartPr/>
                <p14:nvPr/>
              </p14:nvContentPartPr>
              <p14:xfrm>
                <a:off x="6373710" y="5534490"/>
                <a:ext cx="154800" cy="85320"/>
              </p14:xfrm>
            </p:contentPart>
          </mc:Choice>
          <mc:Fallback>
            <p:pic>
              <p:nvPicPr>
                <p:cNvPr id="30761" name="墨迹 30760">
                  <a:extLst>
                    <a:ext uri="{FF2B5EF4-FFF2-40B4-BE49-F238E27FC236}">
                      <a16:creationId xmlns:a16="http://schemas.microsoft.com/office/drawing/2014/main" id="{51FEF64C-7A93-4491-804D-BC29DFA3737D}"/>
                    </a:ext>
                  </a:extLst>
                </p:cNvPr>
                <p:cNvPicPr/>
                <p:nvPr/>
              </p:nvPicPr>
              <p:blipFill>
                <a:blip r:embed="rId318"/>
                <a:stretch>
                  <a:fillRect/>
                </a:stretch>
              </p:blipFill>
              <p:spPr>
                <a:xfrm>
                  <a:off x="6355710" y="5516490"/>
                  <a:ext cx="19044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319">
              <p14:nvContentPartPr>
                <p14:cNvPr id="30762" name="墨迹 30761">
                  <a:extLst>
                    <a:ext uri="{FF2B5EF4-FFF2-40B4-BE49-F238E27FC236}">
                      <a16:creationId xmlns:a16="http://schemas.microsoft.com/office/drawing/2014/main" id="{72C42E59-148F-401E-A721-4CD35C4B73E6}"/>
                    </a:ext>
                  </a:extLst>
                </p14:cNvPr>
                <p14:cNvContentPartPr/>
                <p14:nvPr/>
              </p14:nvContentPartPr>
              <p14:xfrm>
                <a:off x="6390270" y="5585970"/>
                <a:ext cx="120960" cy="21600"/>
              </p14:xfrm>
            </p:contentPart>
          </mc:Choice>
          <mc:Fallback>
            <p:pic>
              <p:nvPicPr>
                <p:cNvPr id="30762" name="墨迹 30761">
                  <a:extLst>
                    <a:ext uri="{FF2B5EF4-FFF2-40B4-BE49-F238E27FC236}">
                      <a16:creationId xmlns:a16="http://schemas.microsoft.com/office/drawing/2014/main" id="{72C42E59-148F-401E-A721-4CD35C4B73E6}"/>
                    </a:ext>
                  </a:extLst>
                </p:cNvPr>
                <p:cNvPicPr/>
                <p:nvPr/>
              </p:nvPicPr>
              <p:blipFill>
                <a:blip r:embed="rId320"/>
                <a:stretch>
                  <a:fillRect/>
                </a:stretch>
              </p:blipFill>
              <p:spPr>
                <a:xfrm>
                  <a:off x="6372270" y="5567970"/>
                  <a:ext cx="15660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321">
              <p14:nvContentPartPr>
                <p14:cNvPr id="30763" name="墨迹 30762">
                  <a:extLst>
                    <a:ext uri="{FF2B5EF4-FFF2-40B4-BE49-F238E27FC236}">
                      <a16:creationId xmlns:a16="http://schemas.microsoft.com/office/drawing/2014/main" id="{3F985F36-F5E7-46DC-BE84-B1425968C0A1}"/>
                    </a:ext>
                  </a:extLst>
                </p14:cNvPr>
                <p14:cNvContentPartPr/>
                <p14:nvPr/>
              </p14:nvContentPartPr>
              <p14:xfrm>
                <a:off x="6389190" y="5651850"/>
                <a:ext cx="98640" cy="55800"/>
              </p14:xfrm>
            </p:contentPart>
          </mc:Choice>
          <mc:Fallback>
            <p:pic>
              <p:nvPicPr>
                <p:cNvPr id="30763" name="墨迹 30762">
                  <a:extLst>
                    <a:ext uri="{FF2B5EF4-FFF2-40B4-BE49-F238E27FC236}">
                      <a16:creationId xmlns:a16="http://schemas.microsoft.com/office/drawing/2014/main" id="{3F985F36-F5E7-46DC-BE84-B1425968C0A1}"/>
                    </a:ext>
                  </a:extLst>
                </p:cNvPr>
                <p:cNvPicPr/>
                <p:nvPr/>
              </p:nvPicPr>
              <p:blipFill>
                <a:blip r:embed="rId322"/>
                <a:stretch>
                  <a:fillRect/>
                </a:stretch>
              </p:blipFill>
              <p:spPr>
                <a:xfrm>
                  <a:off x="6371190" y="5634210"/>
                  <a:ext cx="13428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323">
              <p14:nvContentPartPr>
                <p14:cNvPr id="30764" name="墨迹 30763">
                  <a:extLst>
                    <a:ext uri="{FF2B5EF4-FFF2-40B4-BE49-F238E27FC236}">
                      <a16:creationId xmlns:a16="http://schemas.microsoft.com/office/drawing/2014/main" id="{4FAF9761-3B41-4AC6-873B-B0461261AD53}"/>
                    </a:ext>
                  </a:extLst>
                </p14:cNvPr>
                <p14:cNvContentPartPr/>
                <p14:nvPr/>
              </p14:nvContentPartPr>
              <p14:xfrm>
                <a:off x="6368310" y="5746170"/>
                <a:ext cx="129240" cy="36360"/>
              </p14:xfrm>
            </p:contentPart>
          </mc:Choice>
          <mc:Fallback>
            <p:pic>
              <p:nvPicPr>
                <p:cNvPr id="30764" name="墨迹 30763">
                  <a:extLst>
                    <a:ext uri="{FF2B5EF4-FFF2-40B4-BE49-F238E27FC236}">
                      <a16:creationId xmlns:a16="http://schemas.microsoft.com/office/drawing/2014/main" id="{4FAF9761-3B41-4AC6-873B-B0461261AD53}"/>
                    </a:ext>
                  </a:extLst>
                </p:cNvPr>
                <p:cNvPicPr/>
                <p:nvPr/>
              </p:nvPicPr>
              <p:blipFill>
                <a:blip r:embed="rId324"/>
                <a:stretch>
                  <a:fillRect/>
                </a:stretch>
              </p:blipFill>
              <p:spPr>
                <a:xfrm>
                  <a:off x="6350670" y="5728170"/>
                  <a:ext cx="16488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25">
              <p14:nvContentPartPr>
                <p14:cNvPr id="30765" name="墨迹 30764">
                  <a:extLst>
                    <a:ext uri="{FF2B5EF4-FFF2-40B4-BE49-F238E27FC236}">
                      <a16:creationId xmlns:a16="http://schemas.microsoft.com/office/drawing/2014/main" id="{7E7CB4D8-EFE2-4DE1-B3A1-2C6505620996}"/>
                    </a:ext>
                  </a:extLst>
                </p14:cNvPr>
                <p14:cNvContentPartPr/>
                <p14:nvPr/>
              </p14:nvContentPartPr>
              <p14:xfrm>
                <a:off x="6416910" y="5532330"/>
                <a:ext cx="16200" cy="358920"/>
              </p14:xfrm>
            </p:contentPart>
          </mc:Choice>
          <mc:Fallback>
            <p:pic>
              <p:nvPicPr>
                <p:cNvPr id="30765" name="墨迹 30764">
                  <a:extLst>
                    <a:ext uri="{FF2B5EF4-FFF2-40B4-BE49-F238E27FC236}">
                      <a16:creationId xmlns:a16="http://schemas.microsoft.com/office/drawing/2014/main" id="{7E7CB4D8-EFE2-4DE1-B3A1-2C6505620996}"/>
                    </a:ext>
                  </a:extLst>
                </p:cNvPr>
                <p:cNvPicPr/>
                <p:nvPr/>
              </p:nvPicPr>
              <p:blipFill>
                <a:blip r:embed="rId326"/>
                <a:stretch>
                  <a:fillRect/>
                </a:stretch>
              </p:blipFill>
              <p:spPr>
                <a:xfrm>
                  <a:off x="6398910" y="5514330"/>
                  <a:ext cx="51840" cy="394560"/>
                </a:xfrm>
                <a:prstGeom prst="rect">
                  <a:avLst/>
                </a:prstGeom>
              </p:spPr>
            </p:pic>
          </mc:Fallback>
        </mc:AlternateContent>
        <mc:AlternateContent xmlns:mc="http://schemas.openxmlformats.org/markup-compatibility/2006">
          <mc:Choice xmlns:p14="http://schemas.microsoft.com/office/powerpoint/2010/main" Requires="p14">
            <p:contentPart p14:bwMode="auto" r:id="rId327">
              <p14:nvContentPartPr>
                <p14:cNvPr id="30766" name="墨迹 30765">
                  <a:extLst>
                    <a:ext uri="{FF2B5EF4-FFF2-40B4-BE49-F238E27FC236}">
                      <a16:creationId xmlns:a16="http://schemas.microsoft.com/office/drawing/2014/main" id="{77D6EC8B-251E-493B-9742-3CCE1C1BE34C}"/>
                    </a:ext>
                  </a:extLst>
                </p14:cNvPr>
                <p14:cNvContentPartPr/>
                <p14:nvPr/>
              </p14:nvContentPartPr>
              <p14:xfrm>
                <a:off x="6263550" y="5587050"/>
                <a:ext cx="105480" cy="313920"/>
              </p14:xfrm>
            </p:contentPart>
          </mc:Choice>
          <mc:Fallback>
            <p:pic>
              <p:nvPicPr>
                <p:cNvPr id="30766" name="墨迹 30765">
                  <a:extLst>
                    <a:ext uri="{FF2B5EF4-FFF2-40B4-BE49-F238E27FC236}">
                      <a16:creationId xmlns:a16="http://schemas.microsoft.com/office/drawing/2014/main" id="{77D6EC8B-251E-493B-9742-3CCE1C1BE34C}"/>
                    </a:ext>
                  </a:extLst>
                </p:cNvPr>
                <p:cNvPicPr/>
                <p:nvPr/>
              </p:nvPicPr>
              <p:blipFill>
                <a:blip r:embed="rId328"/>
                <a:stretch>
                  <a:fillRect/>
                </a:stretch>
              </p:blipFill>
              <p:spPr>
                <a:xfrm>
                  <a:off x="6245910" y="5569050"/>
                  <a:ext cx="141120" cy="349560"/>
                </a:xfrm>
                <a:prstGeom prst="rect">
                  <a:avLst/>
                </a:prstGeom>
              </p:spPr>
            </p:pic>
          </mc:Fallback>
        </mc:AlternateContent>
        <mc:AlternateContent xmlns:mc="http://schemas.openxmlformats.org/markup-compatibility/2006">
          <mc:Choice xmlns:p14="http://schemas.microsoft.com/office/powerpoint/2010/main" Requires="p14">
            <p:contentPart p14:bwMode="auto" r:id="rId329">
              <p14:nvContentPartPr>
                <p14:cNvPr id="30767" name="墨迹 30766">
                  <a:extLst>
                    <a:ext uri="{FF2B5EF4-FFF2-40B4-BE49-F238E27FC236}">
                      <a16:creationId xmlns:a16="http://schemas.microsoft.com/office/drawing/2014/main" id="{B869AA64-5F32-4530-A8FC-62B1FCB782A6}"/>
                    </a:ext>
                  </a:extLst>
                </p14:cNvPr>
                <p14:cNvContentPartPr/>
                <p14:nvPr/>
              </p14:nvContentPartPr>
              <p14:xfrm>
                <a:off x="6262470" y="5824290"/>
                <a:ext cx="382320" cy="118800"/>
              </p14:xfrm>
            </p:contentPart>
          </mc:Choice>
          <mc:Fallback>
            <p:pic>
              <p:nvPicPr>
                <p:cNvPr id="30767" name="墨迹 30766">
                  <a:extLst>
                    <a:ext uri="{FF2B5EF4-FFF2-40B4-BE49-F238E27FC236}">
                      <a16:creationId xmlns:a16="http://schemas.microsoft.com/office/drawing/2014/main" id="{B869AA64-5F32-4530-A8FC-62B1FCB782A6}"/>
                    </a:ext>
                  </a:extLst>
                </p:cNvPr>
                <p:cNvPicPr/>
                <p:nvPr/>
              </p:nvPicPr>
              <p:blipFill>
                <a:blip r:embed="rId330"/>
                <a:stretch>
                  <a:fillRect/>
                </a:stretch>
              </p:blipFill>
              <p:spPr>
                <a:xfrm>
                  <a:off x="6244830" y="5806650"/>
                  <a:ext cx="41796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331">
              <p14:nvContentPartPr>
                <p14:cNvPr id="30768" name="墨迹 30767">
                  <a:extLst>
                    <a:ext uri="{FF2B5EF4-FFF2-40B4-BE49-F238E27FC236}">
                      <a16:creationId xmlns:a16="http://schemas.microsoft.com/office/drawing/2014/main" id="{BE5E6E38-5E92-4A3F-8ED5-EDDA5BC22068}"/>
                    </a:ext>
                  </a:extLst>
                </p14:cNvPr>
                <p14:cNvContentPartPr/>
                <p14:nvPr/>
              </p14:nvContentPartPr>
              <p14:xfrm>
                <a:off x="6700590" y="5538810"/>
                <a:ext cx="137880" cy="354600"/>
              </p14:xfrm>
            </p:contentPart>
          </mc:Choice>
          <mc:Fallback>
            <p:pic>
              <p:nvPicPr>
                <p:cNvPr id="30768" name="墨迹 30767">
                  <a:extLst>
                    <a:ext uri="{FF2B5EF4-FFF2-40B4-BE49-F238E27FC236}">
                      <a16:creationId xmlns:a16="http://schemas.microsoft.com/office/drawing/2014/main" id="{BE5E6E38-5E92-4A3F-8ED5-EDDA5BC22068}"/>
                    </a:ext>
                  </a:extLst>
                </p:cNvPr>
                <p:cNvPicPr/>
                <p:nvPr/>
              </p:nvPicPr>
              <p:blipFill>
                <a:blip r:embed="rId332"/>
                <a:stretch>
                  <a:fillRect/>
                </a:stretch>
              </p:blipFill>
              <p:spPr>
                <a:xfrm>
                  <a:off x="6682950" y="5520810"/>
                  <a:ext cx="173520" cy="390240"/>
                </a:xfrm>
                <a:prstGeom prst="rect">
                  <a:avLst/>
                </a:prstGeom>
              </p:spPr>
            </p:pic>
          </mc:Fallback>
        </mc:AlternateContent>
        <mc:AlternateContent xmlns:mc="http://schemas.openxmlformats.org/markup-compatibility/2006">
          <mc:Choice xmlns:p14="http://schemas.microsoft.com/office/powerpoint/2010/main" Requires="p14">
            <p:contentPart p14:bwMode="auto" r:id="rId333">
              <p14:nvContentPartPr>
                <p14:cNvPr id="30769" name="墨迹 30768">
                  <a:extLst>
                    <a:ext uri="{FF2B5EF4-FFF2-40B4-BE49-F238E27FC236}">
                      <a16:creationId xmlns:a16="http://schemas.microsoft.com/office/drawing/2014/main" id="{0636FDE8-E4E8-4518-B784-D81B2F416FC9}"/>
                    </a:ext>
                  </a:extLst>
                </p14:cNvPr>
                <p14:cNvContentPartPr/>
                <p14:nvPr/>
              </p14:nvContentPartPr>
              <p14:xfrm>
                <a:off x="6633630" y="5631330"/>
                <a:ext cx="48240" cy="243360"/>
              </p14:xfrm>
            </p:contentPart>
          </mc:Choice>
          <mc:Fallback>
            <p:pic>
              <p:nvPicPr>
                <p:cNvPr id="30769" name="墨迹 30768">
                  <a:extLst>
                    <a:ext uri="{FF2B5EF4-FFF2-40B4-BE49-F238E27FC236}">
                      <a16:creationId xmlns:a16="http://schemas.microsoft.com/office/drawing/2014/main" id="{0636FDE8-E4E8-4518-B784-D81B2F416FC9}"/>
                    </a:ext>
                  </a:extLst>
                </p:cNvPr>
                <p:cNvPicPr/>
                <p:nvPr/>
              </p:nvPicPr>
              <p:blipFill>
                <a:blip r:embed="rId334"/>
                <a:stretch>
                  <a:fillRect/>
                </a:stretch>
              </p:blipFill>
              <p:spPr>
                <a:xfrm>
                  <a:off x="6615990" y="5613690"/>
                  <a:ext cx="83880" cy="279000"/>
                </a:xfrm>
                <a:prstGeom prst="rect">
                  <a:avLst/>
                </a:prstGeom>
              </p:spPr>
            </p:pic>
          </mc:Fallback>
        </mc:AlternateContent>
        <mc:AlternateContent xmlns:mc="http://schemas.openxmlformats.org/markup-compatibility/2006">
          <mc:Choice xmlns:p14="http://schemas.microsoft.com/office/powerpoint/2010/main" Requires="p14">
            <p:contentPart p14:bwMode="auto" r:id="rId335">
              <p14:nvContentPartPr>
                <p14:cNvPr id="30770" name="墨迹 30769">
                  <a:extLst>
                    <a:ext uri="{FF2B5EF4-FFF2-40B4-BE49-F238E27FC236}">
                      <a16:creationId xmlns:a16="http://schemas.microsoft.com/office/drawing/2014/main" id="{484E6245-4D96-4222-8170-14458AC34510}"/>
                    </a:ext>
                  </a:extLst>
                </p14:cNvPr>
                <p14:cNvContentPartPr/>
                <p14:nvPr/>
              </p14:nvContentPartPr>
              <p14:xfrm>
                <a:off x="6660990" y="5801610"/>
                <a:ext cx="349920" cy="130320"/>
              </p14:xfrm>
            </p:contentPart>
          </mc:Choice>
          <mc:Fallback>
            <p:pic>
              <p:nvPicPr>
                <p:cNvPr id="30770" name="墨迹 30769">
                  <a:extLst>
                    <a:ext uri="{FF2B5EF4-FFF2-40B4-BE49-F238E27FC236}">
                      <a16:creationId xmlns:a16="http://schemas.microsoft.com/office/drawing/2014/main" id="{484E6245-4D96-4222-8170-14458AC34510}"/>
                    </a:ext>
                  </a:extLst>
                </p:cNvPr>
                <p:cNvPicPr/>
                <p:nvPr/>
              </p:nvPicPr>
              <p:blipFill>
                <a:blip r:embed="rId336"/>
                <a:stretch>
                  <a:fillRect/>
                </a:stretch>
              </p:blipFill>
              <p:spPr>
                <a:xfrm>
                  <a:off x="6643350" y="5783610"/>
                  <a:ext cx="38556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337">
              <p14:nvContentPartPr>
                <p14:cNvPr id="30772" name="墨迹 30771">
                  <a:extLst>
                    <a:ext uri="{FF2B5EF4-FFF2-40B4-BE49-F238E27FC236}">
                      <a16:creationId xmlns:a16="http://schemas.microsoft.com/office/drawing/2014/main" id="{15CACA49-2F1B-4633-8365-D41BE5AA9239}"/>
                    </a:ext>
                  </a:extLst>
                </p14:cNvPr>
                <p14:cNvContentPartPr/>
                <p14:nvPr/>
              </p14:nvContentPartPr>
              <p14:xfrm>
                <a:off x="7119990" y="5643570"/>
                <a:ext cx="82080" cy="32760"/>
              </p14:xfrm>
            </p:contentPart>
          </mc:Choice>
          <mc:Fallback>
            <p:pic>
              <p:nvPicPr>
                <p:cNvPr id="30772" name="墨迹 30771">
                  <a:extLst>
                    <a:ext uri="{FF2B5EF4-FFF2-40B4-BE49-F238E27FC236}">
                      <a16:creationId xmlns:a16="http://schemas.microsoft.com/office/drawing/2014/main" id="{15CACA49-2F1B-4633-8365-D41BE5AA9239}"/>
                    </a:ext>
                  </a:extLst>
                </p:cNvPr>
                <p:cNvPicPr/>
                <p:nvPr/>
              </p:nvPicPr>
              <p:blipFill>
                <a:blip r:embed="rId338"/>
                <a:stretch>
                  <a:fillRect/>
                </a:stretch>
              </p:blipFill>
              <p:spPr>
                <a:xfrm>
                  <a:off x="7101990" y="5625930"/>
                  <a:ext cx="11772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339">
              <p14:nvContentPartPr>
                <p14:cNvPr id="30773" name="墨迹 30772">
                  <a:extLst>
                    <a:ext uri="{FF2B5EF4-FFF2-40B4-BE49-F238E27FC236}">
                      <a16:creationId xmlns:a16="http://schemas.microsoft.com/office/drawing/2014/main" id="{65F20FB3-E6DC-45CF-9922-30A2F3DB4D2C}"/>
                    </a:ext>
                  </a:extLst>
                </p14:cNvPr>
                <p14:cNvContentPartPr/>
                <p14:nvPr/>
              </p14:nvContentPartPr>
              <p14:xfrm>
                <a:off x="7040430" y="5737890"/>
                <a:ext cx="219240" cy="60120"/>
              </p14:xfrm>
            </p:contentPart>
          </mc:Choice>
          <mc:Fallback>
            <p:pic>
              <p:nvPicPr>
                <p:cNvPr id="30773" name="墨迹 30772">
                  <a:extLst>
                    <a:ext uri="{FF2B5EF4-FFF2-40B4-BE49-F238E27FC236}">
                      <a16:creationId xmlns:a16="http://schemas.microsoft.com/office/drawing/2014/main" id="{65F20FB3-E6DC-45CF-9922-30A2F3DB4D2C}"/>
                    </a:ext>
                  </a:extLst>
                </p:cNvPr>
                <p:cNvPicPr/>
                <p:nvPr/>
              </p:nvPicPr>
              <p:blipFill>
                <a:blip r:embed="rId340"/>
                <a:stretch>
                  <a:fillRect/>
                </a:stretch>
              </p:blipFill>
              <p:spPr>
                <a:xfrm>
                  <a:off x="7022790" y="5719890"/>
                  <a:ext cx="25488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341">
              <p14:nvContentPartPr>
                <p14:cNvPr id="30774" name="墨迹 30773">
                  <a:extLst>
                    <a:ext uri="{FF2B5EF4-FFF2-40B4-BE49-F238E27FC236}">
                      <a16:creationId xmlns:a16="http://schemas.microsoft.com/office/drawing/2014/main" id="{E15FA326-CBA2-4ACB-83BC-38F30A927CD7}"/>
                    </a:ext>
                  </a:extLst>
                </p14:cNvPr>
                <p14:cNvContentPartPr/>
                <p14:nvPr/>
              </p14:nvContentPartPr>
              <p14:xfrm>
                <a:off x="7317270" y="5557890"/>
                <a:ext cx="135720" cy="36360"/>
              </p14:xfrm>
            </p:contentPart>
          </mc:Choice>
          <mc:Fallback>
            <p:pic>
              <p:nvPicPr>
                <p:cNvPr id="30774" name="墨迹 30773">
                  <a:extLst>
                    <a:ext uri="{FF2B5EF4-FFF2-40B4-BE49-F238E27FC236}">
                      <a16:creationId xmlns:a16="http://schemas.microsoft.com/office/drawing/2014/main" id="{E15FA326-CBA2-4ACB-83BC-38F30A927CD7}"/>
                    </a:ext>
                  </a:extLst>
                </p:cNvPr>
                <p:cNvPicPr/>
                <p:nvPr/>
              </p:nvPicPr>
              <p:blipFill>
                <a:blip r:embed="rId342"/>
                <a:stretch>
                  <a:fillRect/>
                </a:stretch>
              </p:blipFill>
              <p:spPr>
                <a:xfrm>
                  <a:off x="7299630" y="5540250"/>
                  <a:ext cx="17136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43">
              <p14:nvContentPartPr>
                <p14:cNvPr id="30775" name="墨迹 30774">
                  <a:extLst>
                    <a:ext uri="{FF2B5EF4-FFF2-40B4-BE49-F238E27FC236}">
                      <a16:creationId xmlns:a16="http://schemas.microsoft.com/office/drawing/2014/main" id="{FDC16AD2-3C66-4F0F-931B-01A2FDE4A37D}"/>
                    </a:ext>
                  </a:extLst>
                </p14:cNvPr>
                <p14:cNvContentPartPr/>
                <p14:nvPr/>
              </p14:nvContentPartPr>
              <p14:xfrm>
                <a:off x="7249950" y="5565090"/>
                <a:ext cx="176400" cy="323640"/>
              </p14:xfrm>
            </p:contentPart>
          </mc:Choice>
          <mc:Fallback>
            <p:pic>
              <p:nvPicPr>
                <p:cNvPr id="30775" name="墨迹 30774">
                  <a:extLst>
                    <a:ext uri="{FF2B5EF4-FFF2-40B4-BE49-F238E27FC236}">
                      <a16:creationId xmlns:a16="http://schemas.microsoft.com/office/drawing/2014/main" id="{FDC16AD2-3C66-4F0F-931B-01A2FDE4A37D}"/>
                    </a:ext>
                  </a:extLst>
                </p:cNvPr>
                <p:cNvPicPr/>
                <p:nvPr/>
              </p:nvPicPr>
              <p:blipFill>
                <a:blip r:embed="rId344"/>
                <a:stretch>
                  <a:fillRect/>
                </a:stretch>
              </p:blipFill>
              <p:spPr>
                <a:xfrm>
                  <a:off x="7231950" y="5547450"/>
                  <a:ext cx="212040" cy="359280"/>
                </a:xfrm>
                <a:prstGeom prst="rect">
                  <a:avLst/>
                </a:prstGeom>
              </p:spPr>
            </p:pic>
          </mc:Fallback>
        </mc:AlternateContent>
        <mc:AlternateContent xmlns:mc="http://schemas.openxmlformats.org/markup-compatibility/2006">
          <mc:Choice xmlns:p14="http://schemas.microsoft.com/office/powerpoint/2010/main" Requires="p14">
            <p:contentPart p14:bwMode="auto" r:id="rId345">
              <p14:nvContentPartPr>
                <p14:cNvPr id="30776" name="墨迹 30775">
                  <a:extLst>
                    <a:ext uri="{FF2B5EF4-FFF2-40B4-BE49-F238E27FC236}">
                      <a16:creationId xmlns:a16="http://schemas.microsoft.com/office/drawing/2014/main" id="{725529FD-C46A-4445-B31B-994676E61DFE}"/>
                    </a:ext>
                  </a:extLst>
                </p14:cNvPr>
                <p14:cNvContentPartPr/>
                <p14:nvPr/>
              </p14:nvContentPartPr>
              <p14:xfrm>
                <a:off x="7364070" y="5713050"/>
                <a:ext cx="123840" cy="166680"/>
              </p14:xfrm>
            </p:contentPart>
          </mc:Choice>
          <mc:Fallback>
            <p:pic>
              <p:nvPicPr>
                <p:cNvPr id="30776" name="墨迹 30775">
                  <a:extLst>
                    <a:ext uri="{FF2B5EF4-FFF2-40B4-BE49-F238E27FC236}">
                      <a16:creationId xmlns:a16="http://schemas.microsoft.com/office/drawing/2014/main" id="{725529FD-C46A-4445-B31B-994676E61DFE}"/>
                    </a:ext>
                  </a:extLst>
                </p:cNvPr>
                <p:cNvPicPr/>
                <p:nvPr/>
              </p:nvPicPr>
              <p:blipFill>
                <a:blip r:embed="rId346"/>
                <a:stretch>
                  <a:fillRect/>
                </a:stretch>
              </p:blipFill>
              <p:spPr>
                <a:xfrm>
                  <a:off x="7346070" y="5695050"/>
                  <a:ext cx="15948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347">
              <p14:nvContentPartPr>
                <p14:cNvPr id="30777" name="墨迹 30776">
                  <a:extLst>
                    <a:ext uri="{FF2B5EF4-FFF2-40B4-BE49-F238E27FC236}">
                      <a16:creationId xmlns:a16="http://schemas.microsoft.com/office/drawing/2014/main" id="{63139FE1-104B-4E98-B7E3-59F9C0827DB8}"/>
                    </a:ext>
                  </a:extLst>
                </p14:cNvPr>
                <p14:cNvContentPartPr/>
                <p14:nvPr/>
              </p14:nvContentPartPr>
              <p14:xfrm>
                <a:off x="7625430" y="5457090"/>
                <a:ext cx="34200" cy="32760"/>
              </p14:xfrm>
            </p:contentPart>
          </mc:Choice>
          <mc:Fallback>
            <p:pic>
              <p:nvPicPr>
                <p:cNvPr id="30777" name="墨迹 30776">
                  <a:extLst>
                    <a:ext uri="{FF2B5EF4-FFF2-40B4-BE49-F238E27FC236}">
                      <a16:creationId xmlns:a16="http://schemas.microsoft.com/office/drawing/2014/main" id="{63139FE1-104B-4E98-B7E3-59F9C0827DB8}"/>
                    </a:ext>
                  </a:extLst>
                </p:cNvPr>
                <p:cNvPicPr/>
                <p:nvPr/>
              </p:nvPicPr>
              <p:blipFill>
                <a:blip r:embed="rId348"/>
                <a:stretch>
                  <a:fillRect/>
                </a:stretch>
              </p:blipFill>
              <p:spPr>
                <a:xfrm>
                  <a:off x="7607430" y="5439090"/>
                  <a:ext cx="6984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349">
              <p14:nvContentPartPr>
                <p14:cNvPr id="30778" name="墨迹 30777">
                  <a:extLst>
                    <a:ext uri="{FF2B5EF4-FFF2-40B4-BE49-F238E27FC236}">
                      <a16:creationId xmlns:a16="http://schemas.microsoft.com/office/drawing/2014/main" id="{9637D31F-19C9-4883-9391-1437EDB184AF}"/>
                    </a:ext>
                  </a:extLst>
                </p14:cNvPr>
                <p14:cNvContentPartPr/>
                <p14:nvPr/>
              </p14:nvContentPartPr>
              <p14:xfrm>
                <a:off x="7466310" y="5552850"/>
                <a:ext cx="192960" cy="24120"/>
              </p14:xfrm>
            </p:contentPart>
          </mc:Choice>
          <mc:Fallback>
            <p:pic>
              <p:nvPicPr>
                <p:cNvPr id="30778" name="墨迹 30777">
                  <a:extLst>
                    <a:ext uri="{FF2B5EF4-FFF2-40B4-BE49-F238E27FC236}">
                      <a16:creationId xmlns:a16="http://schemas.microsoft.com/office/drawing/2014/main" id="{9637D31F-19C9-4883-9391-1437EDB184AF}"/>
                    </a:ext>
                  </a:extLst>
                </p:cNvPr>
                <p:cNvPicPr/>
                <p:nvPr/>
              </p:nvPicPr>
              <p:blipFill>
                <a:blip r:embed="rId350"/>
                <a:stretch>
                  <a:fillRect/>
                </a:stretch>
              </p:blipFill>
              <p:spPr>
                <a:xfrm>
                  <a:off x="7448310" y="5534850"/>
                  <a:ext cx="22860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351">
              <p14:nvContentPartPr>
                <p14:cNvPr id="30779" name="墨迹 30778">
                  <a:extLst>
                    <a:ext uri="{FF2B5EF4-FFF2-40B4-BE49-F238E27FC236}">
                      <a16:creationId xmlns:a16="http://schemas.microsoft.com/office/drawing/2014/main" id="{DF0072A9-12F0-4697-8780-583DE5E0EDBF}"/>
                    </a:ext>
                  </a:extLst>
                </p14:cNvPr>
                <p14:cNvContentPartPr/>
                <p14:nvPr/>
              </p14:nvContentPartPr>
              <p14:xfrm>
                <a:off x="7543710" y="5565810"/>
                <a:ext cx="135360" cy="149760"/>
              </p14:xfrm>
            </p:contentPart>
          </mc:Choice>
          <mc:Fallback>
            <p:pic>
              <p:nvPicPr>
                <p:cNvPr id="30779" name="墨迹 30778">
                  <a:extLst>
                    <a:ext uri="{FF2B5EF4-FFF2-40B4-BE49-F238E27FC236}">
                      <a16:creationId xmlns:a16="http://schemas.microsoft.com/office/drawing/2014/main" id="{DF0072A9-12F0-4697-8780-583DE5E0EDBF}"/>
                    </a:ext>
                  </a:extLst>
                </p:cNvPr>
                <p:cNvPicPr/>
                <p:nvPr/>
              </p:nvPicPr>
              <p:blipFill>
                <a:blip r:embed="rId352"/>
                <a:stretch>
                  <a:fillRect/>
                </a:stretch>
              </p:blipFill>
              <p:spPr>
                <a:xfrm>
                  <a:off x="7525710" y="5547810"/>
                  <a:ext cx="17100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353">
              <p14:nvContentPartPr>
                <p14:cNvPr id="30780" name="墨迹 30779">
                  <a:extLst>
                    <a:ext uri="{FF2B5EF4-FFF2-40B4-BE49-F238E27FC236}">
                      <a16:creationId xmlns:a16="http://schemas.microsoft.com/office/drawing/2014/main" id="{590259E1-57EE-4C7B-A0F0-8EBD679822F9}"/>
                    </a:ext>
                  </a:extLst>
                </p14:cNvPr>
                <p14:cNvContentPartPr/>
                <p14:nvPr/>
              </p14:nvContentPartPr>
              <p14:xfrm>
                <a:off x="7554150" y="5703330"/>
                <a:ext cx="50040" cy="172080"/>
              </p14:xfrm>
            </p:contentPart>
          </mc:Choice>
          <mc:Fallback>
            <p:pic>
              <p:nvPicPr>
                <p:cNvPr id="30780" name="墨迹 30779">
                  <a:extLst>
                    <a:ext uri="{FF2B5EF4-FFF2-40B4-BE49-F238E27FC236}">
                      <a16:creationId xmlns:a16="http://schemas.microsoft.com/office/drawing/2014/main" id="{590259E1-57EE-4C7B-A0F0-8EBD679822F9}"/>
                    </a:ext>
                  </a:extLst>
                </p:cNvPr>
                <p:cNvPicPr/>
                <p:nvPr/>
              </p:nvPicPr>
              <p:blipFill>
                <a:blip r:embed="rId354"/>
                <a:stretch>
                  <a:fillRect/>
                </a:stretch>
              </p:blipFill>
              <p:spPr>
                <a:xfrm>
                  <a:off x="7536510" y="5685330"/>
                  <a:ext cx="8568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355">
              <p14:nvContentPartPr>
                <p14:cNvPr id="30781" name="墨迹 30780">
                  <a:extLst>
                    <a:ext uri="{FF2B5EF4-FFF2-40B4-BE49-F238E27FC236}">
                      <a16:creationId xmlns:a16="http://schemas.microsoft.com/office/drawing/2014/main" id="{4CD6567D-DBC5-400F-96D8-6F66F02BFE02}"/>
                    </a:ext>
                  </a:extLst>
                </p14:cNvPr>
                <p14:cNvContentPartPr/>
                <p14:nvPr/>
              </p14:nvContentPartPr>
              <p14:xfrm>
                <a:off x="7630830" y="5681010"/>
                <a:ext cx="127440" cy="203760"/>
              </p14:xfrm>
            </p:contentPart>
          </mc:Choice>
          <mc:Fallback>
            <p:pic>
              <p:nvPicPr>
                <p:cNvPr id="30781" name="墨迹 30780">
                  <a:extLst>
                    <a:ext uri="{FF2B5EF4-FFF2-40B4-BE49-F238E27FC236}">
                      <a16:creationId xmlns:a16="http://schemas.microsoft.com/office/drawing/2014/main" id="{4CD6567D-DBC5-400F-96D8-6F66F02BFE02}"/>
                    </a:ext>
                  </a:extLst>
                </p:cNvPr>
                <p:cNvPicPr/>
                <p:nvPr/>
              </p:nvPicPr>
              <p:blipFill>
                <a:blip r:embed="rId356"/>
                <a:stretch>
                  <a:fillRect/>
                </a:stretch>
              </p:blipFill>
              <p:spPr>
                <a:xfrm>
                  <a:off x="7612830" y="5663010"/>
                  <a:ext cx="16308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357">
              <p14:nvContentPartPr>
                <p14:cNvPr id="30782" name="墨迹 30781">
                  <a:extLst>
                    <a:ext uri="{FF2B5EF4-FFF2-40B4-BE49-F238E27FC236}">
                      <a16:creationId xmlns:a16="http://schemas.microsoft.com/office/drawing/2014/main" id="{A6345A17-5852-4029-9FDF-6F7D055943D6}"/>
                    </a:ext>
                  </a:extLst>
                </p14:cNvPr>
                <p14:cNvContentPartPr/>
                <p14:nvPr/>
              </p14:nvContentPartPr>
              <p14:xfrm>
                <a:off x="7786710" y="5459250"/>
                <a:ext cx="106920" cy="261000"/>
              </p14:xfrm>
            </p:contentPart>
          </mc:Choice>
          <mc:Fallback>
            <p:pic>
              <p:nvPicPr>
                <p:cNvPr id="30782" name="墨迹 30781">
                  <a:extLst>
                    <a:ext uri="{FF2B5EF4-FFF2-40B4-BE49-F238E27FC236}">
                      <a16:creationId xmlns:a16="http://schemas.microsoft.com/office/drawing/2014/main" id="{A6345A17-5852-4029-9FDF-6F7D055943D6}"/>
                    </a:ext>
                  </a:extLst>
                </p:cNvPr>
                <p:cNvPicPr/>
                <p:nvPr/>
              </p:nvPicPr>
              <p:blipFill>
                <a:blip r:embed="rId358"/>
                <a:stretch>
                  <a:fillRect/>
                </a:stretch>
              </p:blipFill>
              <p:spPr>
                <a:xfrm>
                  <a:off x="7769070" y="5441610"/>
                  <a:ext cx="142560" cy="296640"/>
                </a:xfrm>
                <a:prstGeom prst="rect">
                  <a:avLst/>
                </a:prstGeom>
              </p:spPr>
            </p:pic>
          </mc:Fallback>
        </mc:AlternateContent>
        <mc:AlternateContent xmlns:mc="http://schemas.openxmlformats.org/markup-compatibility/2006">
          <mc:Choice xmlns:p14="http://schemas.microsoft.com/office/powerpoint/2010/main" Requires="p14">
            <p:contentPart p14:bwMode="auto" r:id="rId359">
              <p14:nvContentPartPr>
                <p14:cNvPr id="30783" name="墨迹 30782">
                  <a:extLst>
                    <a:ext uri="{FF2B5EF4-FFF2-40B4-BE49-F238E27FC236}">
                      <a16:creationId xmlns:a16="http://schemas.microsoft.com/office/drawing/2014/main" id="{92AD310C-7555-492F-8010-C713EC77B0FD}"/>
                    </a:ext>
                  </a:extLst>
                </p14:cNvPr>
                <p14:cNvContentPartPr/>
                <p14:nvPr/>
              </p14:nvContentPartPr>
              <p14:xfrm>
                <a:off x="7835670" y="5574450"/>
                <a:ext cx="114480" cy="74160"/>
              </p14:xfrm>
            </p:contentPart>
          </mc:Choice>
          <mc:Fallback>
            <p:pic>
              <p:nvPicPr>
                <p:cNvPr id="30783" name="墨迹 30782">
                  <a:extLst>
                    <a:ext uri="{FF2B5EF4-FFF2-40B4-BE49-F238E27FC236}">
                      <a16:creationId xmlns:a16="http://schemas.microsoft.com/office/drawing/2014/main" id="{92AD310C-7555-492F-8010-C713EC77B0FD}"/>
                    </a:ext>
                  </a:extLst>
                </p:cNvPr>
                <p:cNvPicPr/>
                <p:nvPr/>
              </p:nvPicPr>
              <p:blipFill>
                <a:blip r:embed="rId360"/>
                <a:stretch>
                  <a:fillRect/>
                </a:stretch>
              </p:blipFill>
              <p:spPr>
                <a:xfrm>
                  <a:off x="7818030" y="5556810"/>
                  <a:ext cx="15012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361">
              <p14:nvContentPartPr>
                <p14:cNvPr id="419904" name="墨迹 419903">
                  <a:extLst>
                    <a:ext uri="{FF2B5EF4-FFF2-40B4-BE49-F238E27FC236}">
                      <a16:creationId xmlns:a16="http://schemas.microsoft.com/office/drawing/2014/main" id="{68C8BBFC-2E8F-4543-8556-A5ECF8E02B9A}"/>
                    </a:ext>
                  </a:extLst>
                </p14:cNvPr>
                <p14:cNvContentPartPr/>
                <p14:nvPr/>
              </p14:nvContentPartPr>
              <p14:xfrm>
                <a:off x="7802190" y="5693250"/>
                <a:ext cx="130320" cy="64080"/>
              </p14:xfrm>
            </p:contentPart>
          </mc:Choice>
          <mc:Fallback>
            <p:pic>
              <p:nvPicPr>
                <p:cNvPr id="419904" name="墨迹 419903">
                  <a:extLst>
                    <a:ext uri="{FF2B5EF4-FFF2-40B4-BE49-F238E27FC236}">
                      <a16:creationId xmlns:a16="http://schemas.microsoft.com/office/drawing/2014/main" id="{68C8BBFC-2E8F-4543-8556-A5ECF8E02B9A}"/>
                    </a:ext>
                  </a:extLst>
                </p:cNvPr>
                <p:cNvPicPr/>
                <p:nvPr/>
              </p:nvPicPr>
              <p:blipFill>
                <a:blip r:embed="rId362"/>
                <a:stretch>
                  <a:fillRect/>
                </a:stretch>
              </p:blipFill>
              <p:spPr>
                <a:xfrm>
                  <a:off x="7784190" y="5675610"/>
                  <a:ext cx="16596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363">
              <p14:nvContentPartPr>
                <p14:cNvPr id="419905" name="墨迹 419904">
                  <a:extLst>
                    <a:ext uri="{FF2B5EF4-FFF2-40B4-BE49-F238E27FC236}">
                      <a16:creationId xmlns:a16="http://schemas.microsoft.com/office/drawing/2014/main" id="{ED0E362B-3DAB-4D4C-BC7E-18C21ED0F7FE}"/>
                    </a:ext>
                  </a:extLst>
                </p14:cNvPr>
                <p14:cNvContentPartPr/>
                <p14:nvPr/>
              </p14:nvContentPartPr>
              <p14:xfrm>
                <a:off x="7901190" y="5663010"/>
                <a:ext cx="65160" cy="223920"/>
              </p14:xfrm>
            </p:contentPart>
          </mc:Choice>
          <mc:Fallback>
            <p:pic>
              <p:nvPicPr>
                <p:cNvPr id="419905" name="墨迹 419904">
                  <a:extLst>
                    <a:ext uri="{FF2B5EF4-FFF2-40B4-BE49-F238E27FC236}">
                      <a16:creationId xmlns:a16="http://schemas.microsoft.com/office/drawing/2014/main" id="{ED0E362B-3DAB-4D4C-BC7E-18C21ED0F7FE}"/>
                    </a:ext>
                  </a:extLst>
                </p:cNvPr>
                <p:cNvPicPr/>
                <p:nvPr/>
              </p:nvPicPr>
              <p:blipFill>
                <a:blip r:embed="rId364"/>
                <a:stretch>
                  <a:fillRect/>
                </a:stretch>
              </p:blipFill>
              <p:spPr>
                <a:xfrm>
                  <a:off x="7883550" y="5645370"/>
                  <a:ext cx="100800" cy="259560"/>
                </a:xfrm>
                <a:prstGeom prst="rect">
                  <a:avLst/>
                </a:prstGeom>
              </p:spPr>
            </p:pic>
          </mc:Fallback>
        </mc:AlternateContent>
        <mc:AlternateContent xmlns:mc="http://schemas.openxmlformats.org/markup-compatibility/2006">
          <mc:Choice xmlns:p14="http://schemas.microsoft.com/office/powerpoint/2010/main" Requires="p14">
            <p:contentPart p14:bwMode="auto" r:id="rId365">
              <p14:nvContentPartPr>
                <p14:cNvPr id="419906" name="墨迹 419905">
                  <a:extLst>
                    <a:ext uri="{FF2B5EF4-FFF2-40B4-BE49-F238E27FC236}">
                      <a16:creationId xmlns:a16="http://schemas.microsoft.com/office/drawing/2014/main" id="{63BE4EFF-C7A3-4196-BCB0-93CD8E05976D}"/>
                    </a:ext>
                  </a:extLst>
                </p14:cNvPr>
                <p14:cNvContentPartPr/>
                <p14:nvPr/>
              </p14:nvContentPartPr>
              <p14:xfrm>
                <a:off x="8099550" y="5537010"/>
                <a:ext cx="97560" cy="110160"/>
              </p14:xfrm>
            </p:contentPart>
          </mc:Choice>
          <mc:Fallback>
            <p:pic>
              <p:nvPicPr>
                <p:cNvPr id="419906" name="墨迹 419905">
                  <a:extLst>
                    <a:ext uri="{FF2B5EF4-FFF2-40B4-BE49-F238E27FC236}">
                      <a16:creationId xmlns:a16="http://schemas.microsoft.com/office/drawing/2014/main" id="{63BE4EFF-C7A3-4196-BCB0-93CD8E05976D}"/>
                    </a:ext>
                  </a:extLst>
                </p:cNvPr>
                <p:cNvPicPr/>
                <p:nvPr/>
              </p:nvPicPr>
              <p:blipFill>
                <a:blip r:embed="rId366"/>
                <a:stretch>
                  <a:fillRect/>
                </a:stretch>
              </p:blipFill>
              <p:spPr>
                <a:xfrm>
                  <a:off x="8081550" y="5519010"/>
                  <a:ext cx="13320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367">
              <p14:nvContentPartPr>
                <p14:cNvPr id="419907" name="墨迹 419906">
                  <a:extLst>
                    <a:ext uri="{FF2B5EF4-FFF2-40B4-BE49-F238E27FC236}">
                      <a16:creationId xmlns:a16="http://schemas.microsoft.com/office/drawing/2014/main" id="{BA87C80F-DD3E-41FF-9FBD-DD2710CFECFD}"/>
                    </a:ext>
                  </a:extLst>
                </p14:cNvPr>
                <p14:cNvContentPartPr/>
                <p14:nvPr/>
              </p14:nvContentPartPr>
              <p14:xfrm>
                <a:off x="8093070" y="5588130"/>
                <a:ext cx="113760" cy="59040"/>
              </p14:xfrm>
            </p:contentPart>
          </mc:Choice>
          <mc:Fallback>
            <p:pic>
              <p:nvPicPr>
                <p:cNvPr id="419907" name="墨迹 419906">
                  <a:extLst>
                    <a:ext uri="{FF2B5EF4-FFF2-40B4-BE49-F238E27FC236}">
                      <a16:creationId xmlns:a16="http://schemas.microsoft.com/office/drawing/2014/main" id="{BA87C80F-DD3E-41FF-9FBD-DD2710CFECFD}"/>
                    </a:ext>
                  </a:extLst>
                </p:cNvPr>
                <p:cNvPicPr/>
                <p:nvPr/>
              </p:nvPicPr>
              <p:blipFill>
                <a:blip r:embed="rId368"/>
                <a:stretch>
                  <a:fillRect/>
                </a:stretch>
              </p:blipFill>
              <p:spPr>
                <a:xfrm>
                  <a:off x="8075070" y="5570490"/>
                  <a:ext cx="14940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369">
              <p14:nvContentPartPr>
                <p14:cNvPr id="419908" name="墨迹 419907">
                  <a:extLst>
                    <a:ext uri="{FF2B5EF4-FFF2-40B4-BE49-F238E27FC236}">
                      <a16:creationId xmlns:a16="http://schemas.microsoft.com/office/drawing/2014/main" id="{62594082-0C2B-4237-838D-DBCD52A50386}"/>
                    </a:ext>
                  </a:extLst>
                </p14:cNvPr>
                <p14:cNvContentPartPr/>
                <p14:nvPr/>
              </p14:nvContentPartPr>
              <p14:xfrm>
                <a:off x="8103510" y="5693970"/>
                <a:ext cx="78840" cy="18000"/>
              </p14:xfrm>
            </p:contentPart>
          </mc:Choice>
          <mc:Fallback>
            <p:pic>
              <p:nvPicPr>
                <p:cNvPr id="419908" name="墨迹 419907">
                  <a:extLst>
                    <a:ext uri="{FF2B5EF4-FFF2-40B4-BE49-F238E27FC236}">
                      <a16:creationId xmlns:a16="http://schemas.microsoft.com/office/drawing/2014/main" id="{62594082-0C2B-4237-838D-DBCD52A50386}"/>
                    </a:ext>
                  </a:extLst>
                </p:cNvPr>
                <p:cNvPicPr/>
                <p:nvPr/>
              </p:nvPicPr>
              <p:blipFill>
                <a:blip r:embed="rId370"/>
                <a:stretch>
                  <a:fillRect/>
                </a:stretch>
              </p:blipFill>
              <p:spPr>
                <a:xfrm>
                  <a:off x="8085870" y="5676330"/>
                  <a:ext cx="11448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371">
              <p14:nvContentPartPr>
                <p14:cNvPr id="419909" name="墨迹 419908">
                  <a:extLst>
                    <a:ext uri="{FF2B5EF4-FFF2-40B4-BE49-F238E27FC236}">
                      <a16:creationId xmlns:a16="http://schemas.microsoft.com/office/drawing/2014/main" id="{1346C874-12A2-47E2-93B1-827F858B604B}"/>
                    </a:ext>
                  </a:extLst>
                </p14:cNvPr>
                <p14:cNvContentPartPr/>
                <p14:nvPr/>
              </p14:nvContentPartPr>
              <p14:xfrm>
                <a:off x="8036910" y="5737170"/>
                <a:ext cx="165960" cy="44640"/>
              </p14:xfrm>
            </p:contentPart>
          </mc:Choice>
          <mc:Fallback>
            <p:pic>
              <p:nvPicPr>
                <p:cNvPr id="419909" name="墨迹 419908">
                  <a:extLst>
                    <a:ext uri="{FF2B5EF4-FFF2-40B4-BE49-F238E27FC236}">
                      <a16:creationId xmlns:a16="http://schemas.microsoft.com/office/drawing/2014/main" id="{1346C874-12A2-47E2-93B1-827F858B604B}"/>
                    </a:ext>
                  </a:extLst>
                </p:cNvPr>
                <p:cNvPicPr/>
                <p:nvPr/>
              </p:nvPicPr>
              <p:blipFill>
                <a:blip r:embed="rId372"/>
                <a:stretch>
                  <a:fillRect/>
                </a:stretch>
              </p:blipFill>
              <p:spPr>
                <a:xfrm>
                  <a:off x="8018910" y="5719170"/>
                  <a:ext cx="20160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373">
              <p14:nvContentPartPr>
                <p14:cNvPr id="419910" name="墨迹 419909">
                  <a:extLst>
                    <a:ext uri="{FF2B5EF4-FFF2-40B4-BE49-F238E27FC236}">
                      <a16:creationId xmlns:a16="http://schemas.microsoft.com/office/drawing/2014/main" id="{5286D87A-B7F5-4C57-9486-9E059DE26392}"/>
                    </a:ext>
                  </a:extLst>
                </p14:cNvPr>
                <p14:cNvContentPartPr/>
                <p14:nvPr/>
              </p14:nvContentPartPr>
              <p14:xfrm>
                <a:off x="8153190" y="5488410"/>
                <a:ext cx="16920" cy="357840"/>
              </p14:xfrm>
            </p:contentPart>
          </mc:Choice>
          <mc:Fallback>
            <p:pic>
              <p:nvPicPr>
                <p:cNvPr id="419910" name="墨迹 419909">
                  <a:extLst>
                    <a:ext uri="{FF2B5EF4-FFF2-40B4-BE49-F238E27FC236}">
                      <a16:creationId xmlns:a16="http://schemas.microsoft.com/office/drawing/2014/main" id="{5286D87A-B7F5-4C57-9486-9E059DE26392}"/>
                    </a:ext>
                  </a:extLst>
                </p:cNvPr>
                <p:cNvPicPr/>
                <p:nvPr/>
              </p:nvPicPr>
              <p:blipFill>
                <a:blip r:embed="rId374"/>
                <a:stretch>
                  <a:fillRect/>
                </a:stretch>
              </p:blipFill>
              <p:spPr>
                <a:xfrm>
                  <a:off x="8135550" y="5470410"/>
                  <a:ext cx="52560" cy="393480"/>
                </a:xfrm>
                <a:prstGeom prst="rect">
                  <a:avLst/>
                </a:prstGeom>
              </p:spPr>
            </p:pic>
          </mc:Fallback>
        </mc:AlternateContent>
        <mc:AlternateContent xmlns:mc="http://schemas.openxmlformats.org/markup-compatibility/2006">
          <mc:Choice xmlns:p14="http://schemas.microsoft.com/office/powerpoint/2010/main" Requires="p14">
            <p:contentPart p14:bwMode="auto" r:id="rId375">
              <p14:nvContentPartPr>
                <p14:cNvPr id="419911" name="墨迹 419910">
                  <a:extLst>
                    <a:ext uri="{FF2B5EF4-FFF2-40B4-BE49-F238E27FC236}">
                      <a16:creationId xmlns:a16="http://schemas.microsoft.com/office/drawing/2014/main" id="{A38F23E6-2F28-4F81-9AB2-9EC8DC1E35F7}"/>
                    </a:ext>
                  </a:extLst>
                </p14:cNvPr>
                <p14:cNvContentPartPr/>
                <p14:nvPr/>
              </p14:nvContentPartPr>
              <p14:xfrm>
                <a:off x="7965270" y="5560050"/>
                <a:ext cx="111960" cy="326880"/>
              </p14:xfrm>
            </p:contentPart>
          </mc:Choice>
          <mc:Fallback>
            <p:pic>
              <p:nvPicPr>
                <p:cNvPr id="419911" name="墨迹 419910">
                  <a:extLst>
                    <a:ext uri="{FF2B5EF4-FFF2-40B4-BE49-F238E27FC236}">
                      <a16:creationId xmlns:a16="http://schemas.microsoft.com/office/drawing/2014/main" id="{A38F23E6-2F28-4F81-9AB2-9EC8DC1E35F7}"/>
                    </a:ext>
                  </a:extLst>
                </p:cNvPr>
                <p:cNvPicPr/>
                <p:nvPr/>
              </p:nvPicPr>
              <p:blipFill>
                <a:blip r:embed="rId376"/>
                <a:stretch>
                  <a:fillRect/>
                </a:stretch>
              </p:blipFill>
              <p:spPr>
                <a:xfrm>
                  <a:off x="7947630" y="5542410"/>
                  <a:ext cx="147600" cy="362520"/>
                </a:xfrm>
                <a:prstGeom prst="rect">
                  <a:avLst/>
                </a:prstGeom>
              </p:spPr>
            </p:pic>
          </mc:Fallback>
        </mc:AlternateContent>
        <mc:AlternateContent xmlns:mc="http://schemas.openxmlformats.org/markup-compatibility/2006">
          <mc:Choice xmlns:p14="http://schemas.microsoft.com/office/powerpoint/2010/main" Requires="p14">
            <p:contentPart p14:bwMode="auto" r:id="rId377">
              <p14:nvContentPartPr>
                <p14:cNvPr id="419912" name="墨迹 419911">
                  <a:extLst>
                    <a:ext uri="{FF2B5EF4-FFF2-40B4-BE49-F238E27FC236}">
                      <a16:creationId xmlns:a16="http://schemas.microsoft.com/office/drawing/2014/main" id="{39716769-B4D7-4C15-86A6-DAE2C8AA4B5B}"/>
                    </a:ext>
                  </a:extLst>
                </p14:cNvPr>
                <p14:cNvContentPartPr/>
                <p14:nvPr/>
              </p14:nvContentPartPr>
              <p14:xfrm>
                <a:off x="7965990" y="5807010"/>
                <a:ext cx="369360" cy="118800"/>
              </p14:xfrm>
            </p:contentPart>
          </mc:Choice>
          <mc:Fallback>
            <p:pic>
              <p:nvPicPr>
                <p:cNvPr id="419912" name="墨迹 419911">
                  <a:extLst>
                    <a:ext uri="{FF2B5EF4-FFF2-40B4-BE49-F238E27FC236}">
                      <a16:creationId xmlns:a16="http://schemas.microsoft.com/office/drawing/2014/main" id="{39716769-B4D7-4C15-86A6-DAE2C8AA4B5B}"/>
                    </a:ext>
                  </a:extLst>
                </p:cNvPr>
                <p:cNvPicPr/>
                <p:nvPr/>
              </p:nvPicPr>
              <p:blipFill>
                <a:blip r:embed="rId378"/>
                <a:stretch>
                  <a:fillRect/>
                </a:stretch>
              </p:blipFill>
              <p:spPr>
                <a:xfrm>
                  <a:off x="7947990" y="5789370"/>
                  <a:ext cx="405000" cy="15444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8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98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98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984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984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984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984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4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3"/>
          <p:cNvSpPr>
            <a:spLocks noGrp="1"/>
          </p:cNvSpPr>
          <p:nvPr>
            <p:ph idx="1"/>
          </p:nvPr>
        </p:nvSpPr>
        <p:spPr>
          <a:xfrm>
            <a:off x="395288" y="1196975"/>
            <a:ext cx="8207375" cy="4827588"/>
          </a:xfrm>
        </p:spPr>
        <p:txBody>
          <a:bodyPr wrap="square" lIns="91440" tIns="45720" rIns="91440" bIns="45720" anchor="t"/>
          <a:lstStyle/>
          <a:p>
            <a:pPr marL="609600" indent="-609600" eaLnBrk="1" hangingPunct="1">
              <a:buAutoNum type="circleNumDbPlain"/>
            </a:pPr>
            <a:r>
              <a:rPr lang="en-US" altLang="zh-CN" dirty="0">
                <a:latin typeface="Arial" panose="020B0604020202020204" pitchFamily="34" charset="0"/>
                <a:cs typeface="Arial" panose="020B0604020202020204" pitchFamily="34" charset="0"/>
              </a:rPr>
              <a:t>Chaotrope /denature reagent</a:t>
            </a:r>
          </a:p>
          <a:p>
            <a:pPr marL="990600" lvl="1" indent="-533400"/>
            <a:r>
              <a:rPr lang="en-US" altLang="zh-CN" dirty="0">
                <a:latin typeface="Arial" panose="020B0604020202020204" pitchFamily="34" charset="0"/>
                <a:cs typeface="Arial" panose="020B0604020202020204" pitchFamily="34" charset="0"/>
              </a:rPr>
              <a:t>Change or disrupt the noncovalent bond or hydrogen bond among the secondary/ tertiary structure of proteins to denature proteins, </a:t>
            </a:r>
            <a:r>
              <a:rPr lang="en-GB" altLang="zh-CN" dirty="0">
                <a:latin typeface="Arial" panose="020B0604020202020204" pitchFamily="34" charset="0"/>
                <a:cs typeface="Arial" panose="020B0604020202020204" pitchFamily="34" charset="0"/>
              </a:rPr>
              <a:t>avoid aggregation </a:t>
            </a:r>
            <a:r>
              <a:rPr lang="en-US" altLang="zh-CN" dirty="0">
                <a:latin typeface="Arial" panose="020B0604020202020204" pitchFamily="34" charset="0"/>
                <a:cs typeface="Arial" panose="020B0604020202020204" pitchFamily="34" charset="0"/>
              </a:rPr>
              <a:t>and inactive protease.</a:t>
            </a:r>
          </a:p>
          <a:p>
            <a:pPr marL="990600" lvl="1" indent="-533400" eaLnBrk="1" hangingPunct="1"/>
            <a:r>
              <a:rPr lang="en-GB" altLang="zh-CN" dirty="0">
                <a:latin typeface="Arial" panose="020B0604020202020204" pitchFamily="34" charset="0"/>
                <a:cs typeface="Arial" panose="020B0604020202020204" pitchFamily="34" charset="0"/>
              </a:rPr>
              <a:t>Main components:</a:t>
            </a:r>
          </a:p>
          <a:p>
            <a:pPr marL="1371600" lvl="2" indent="-457200" eaLnBrk="1" hangingPunct="1"/>
            <a:r>
              <a:rPr lang="en-GB" altLang="zh-CN" dirty="0">
                <a:solidFill>
                  <a:srgbClr val="00B0F0"/>
                </a:solidFill>
                <a:latin typeface="Arial" panose="020B0604020202020204" pitchFamily="34" charset="0"/>
                <a:cs typeface="Arial" panose="020B0604020202020204" pitchFamily="34" charset="0"/>
              </a:rPr>
              <a:t>Urea, Thiourea</a:t>
            </a:r>
            <a:endParaRPr lang="en-GB" altLang="zh-CN" dirty="0">
              <a:solidFill>
                <a:srgbClr val="FFFF00"/>
              </a:solidFill>
              <a:latin typeface="Arial" panose="020B0604020202020204" pitchFamily="34" charset="0"/>
              <a:cs typeface="Arial" panose="020B0604020202020204" pitchFamily="34" charset="0"/>
            </a:endParaRPr>
          </a:p>
          <a:p>
            <a:pPr marL="990600" lvl="1" indent="-533400" eaLnBrk="1" hangingPunct="1"/>
            <a:r>
              <a:rPr lang="en-GB" altLang="zh-CN" dirty="0">
                <a:latin typeface="Arial" panose="020B0604020202020204" pitchFamily="34" charset="0"/>
                <a:cs typeface="Arial" panose="020B0604020202020204" pitchFamily="34" charset="0"/>
              </a:rPr>
              <a:t>Usually 2M Thiourea</a:t>
            </a:r>
            <a:r>
              <a:rPr lang="en-US" altLang="zh-CN" dirty="0">
                <a:latin typeface="Arial" panose="020B0604020202020204" pitchFamily="34" charset="0"/>
                <a:cs typeface="Arial" panose="020B0604020202020204" pitchFamily="34" charset="0"/>
              </a:rPr>
              <a:t> + 5-8M urea</a:t>
            </a:r>
          </a:p>
          <a:p>
            <a:pPr marL="990600" lvl="1" indent="-533400" eaLnBrk="1" hangingPunct="1"/>
            <a:r>
              <a:rPr lang="en-US" altLang="zh-CN" dirty="0">
                <a:latin typeface="Arial" panose="020B0604020202020204" pitchFamily="34" charset="0"/>
                <a:cs typeface="Arial" panose="020B0604020202020204" pitchFamily="34" charset="0"/>
              </a:rPr>
              <a:t>More than 1h, lower than 30℃ (avoid Urea hydrolsis to cyanate and protein modification)</a:t>
            </a:r>
          </a:p>
          <a:p>
            <a:pPr marL="609600" indent="-609600" eaLnBrk="1" hangingPunct="1"/>
            <a:endParaRPr lang="en-US" altLang="zh-CN" dirty="0">
              <a:latin typeface="Arial" panose="020B0604020202020204" pitchFamily="34" charset="0"/>
              <a:cs typeface="Arial" panose="020B0604020202020204" pitchFamily="34" charset="0"/>
            </a:endParaRPr>
          </a:p>
        </p:txBody>
      </p:sp>
      <p:sp>
        <p:nvSpPr>
          <p:cNvPr id="32770" name="Rectangle 4"/>
          <p:cNvSpPr>
            <a:spLocks noGrp="1"/>
          </p:cNvSpPr>
          <p:nvPr>
            <p:ph type="title"/>
          </p:nvPr>
        </p:nvSpPr>
        <p:spPr>
          <a:xfrm>
            <a:off x="1481455" y="286385"/>
            <a:ext cx="6902450" cy="589280"/>
          </a:xfrm>
        </p:spPr>
        <p:txBody>
          <a:bodyPr wrap="square" lIns="91440" tIns="45720" rIns="91440" bIns="45720" anchor="ctr">
            <a:spAutoFit/>
          </a:bodyPr>
          <a:lstStyle/>
          <a:p>
            <a:pPr eaLnBrk="1" hangingPunct="1"/>
            <a:r>
              <a:rPr lang="en-US" altLang="zh-CN" sz="3600" b="1" dirty="0">
                <a:solidFill>
                  <a:schemeClr val="tx1"/>
                </a:solidFill>
                <a:latin typeface="Arial" panose="020B0604020202020204" pitchFamily="34" charset="0"/>
              </a:rPr>
              <a:t>Composition of “Lysis buffer”</a:t>
            </a:r>
          </a:p>
        </p:txBody>
      </p:sp>
      <p:pic>
        <p:nvPicPr>
          <p:cNvPr id="32771" name="图片 1"/>
          <p:cNvPicPr>
            <a:picLocks noChangeAspect="1"/>
          </p:cNvPicPr>
          <p:nvPr/>
        </p:nvPicPr>
        <p:blipFill>
          <a:blip r:embed="rId3"/>
          <a:stretch>
            <a:fillRect/>
          </a:stretch>
        </p:blipFill>
        <p:spPr>
          <a:xfrm>
            <a:off x="5269865" y="3265805"/>
            <a:ext cx="1446213" cy="857250"/>
          </a:xfrm>
          <a:prstGeom prst="rect">
            <a:avLst/>
          </a:prstGeom>
          <a:noFill/>
          <a:ln w="9525">
            <a:noFill/>
          </a:ln>
        </p:spPr>
      </p:pic>
      <p:pic>
        <p:nvPicPr>
          <p:cNvPr id="32772" name="图片 2"/>
          <p:cNvPicPr>
            <a:picLocks noChangeAspect="1"/>
          </p:cNvPicPr>
          <p:nvPr/>
        </p:nvPicPr>
        <p:blipFill>
          <a:blip r:embed="rId4"/>
          <a:stretch>
            <a:fillRect/>
          </a:stretch>
        </p:blipFill>
        <p:spPr>
          <a:xfrm>
            <a:off x="7078980" y="3265805"/>
            <a:ext cx="1374775" cy="857250"/>
          </a:xfrm>
          <a:prstGeom prst="rect">
            <a:avLst/>
          </a:prstGeom>
          <a:noFill/>
          <a:ln w="9525">
            <a:noFill/>
          </a:ln>
        </p:spPr>
      </p:pic>
      <p:grpSp>
        <p:nvGrpSpPr>
          <p:cNvPr id="50" name="组合 49">
            <a:extLst>
              <a:ext uri="{FF2B5EF4-FFF2-40B4-BE49-F238E27FC236}">
                <a16:creationId xmlns:a16="http://schemas.microsoft.com/office/drawing/2014/main" id="{DA2821DC-A4E5-4C4E-9FF3-D1C5C9A5B949}"/>
              </a:ext>
            </a:extLst>
          </p:cNvPr>
          <p:cNvGrpSpPr/>
          <p:nvPr/>
        </p:nvGrpSpPr>
        <p:grpSpPr>
          <a:xfrm>
            <a:off x="5991390" y="740010"/>
            <a:ext cx="2988360" cy="651600"/>
            <a:chOff x="5991390" y="740010"/>
            <a:chExt cx="2988360" cy="651600"/>
          </a:xfrm>
        </p:grpSpPr>
        <mc:AlternateContent xmlns:mc="http://schemas.openxmlformats.org/markup-compatibility/2006">
          <mc:Choice xmlns:p14="http://schemas.microsoft.com/office/powerpoint/2010/main" Requires="p14">
            <p:contentPart p14:bwMode="auto" r:id="rId5">
              <p14:nvContentPartPr>
                <p14:cNvPr id="2" name="墨迹 1">
                  <a:extLst>
                    <a:ext uri="{FF2B5EF4-FFF2-40B4-BE49-F238E27FC236}">
                      <a16:creationId xmlns:a16="http://schemas.microsoft.com/office/drawing/2014/main" id="{5B7A265D-283B-4473-BFE0-65F604CA84EF}"/>
                    </a:ext>
                  </a:extLst>
                </p14:cNvPr>
                <p14:cNvContentPartPr/>
                <p14:nvPr/>
              </p14:nvContentPartPr>
              <p14:xfrm>
                <a:off x="5992470" y="781770"/>
                <a:ext cx="161640" cy="36000"/>
              </p14:xfrm>
            </p:contentPart>
          </mc:Choice>
          <mc:Fallback>
            <p:pic>
              <p:nvPicPr>
                <p:cNvPr id="2" name="墨迹 1">
                  <a:extLst>
                    <a:ext uri="{FF2B5EF4-FFF2-40B4-BE49-F238E27FC236}">
                      <a16:creationId xmlns:a16="http://schemas.microsoft.com/office/drawing/2014/main" id="{5B7A265D-283B-4473-BFE0-65F604CA84EF}"/>
                    </a:ext>
                  </a:extLst>
                </p:cNvPr>
                <p:cNvPicPr/>
                <p:nvPr/>
              </p:nvPicPr>
              <p:blipFill>
                <a:blip r:embed="rId6"/>
                <a:stretch>
                  <a:fillRect/>
                </a:stretch>
              </p:blipFill>
              <p:spPr>
                <a:xfrm>
                  <a:off x="5974470" y="763770"/>
                  <a:ext cx="19728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3" name="墨迹 2">
                  <a:extLst>
                    <a:ext uri="{FF2B5EF4-FFF2-40B4-BE49-F238E27FC236}">
                      <a16:creationId xmlns:a16="http://schemas.microsoft.com/office/drawing/2014/main" id="{013D8FC3-80A0-44CB-A4F2-23D1F1BB893F}"/>
                    </a:ext>
                  </a:extLst>
                </p14:cNvPr>
                <p14:cNvContentPartPr/>
                <p14:nvPr/>
              </p14:nvContentPartPr>
              <p14:xfrm>
                <a:off x="6014430" y="799410"/>
                <a:ext cx="147600" cy="220320"/>
              </p14:xfrm>
            </p:contentPart>
          </mc:Choice>
          <mc:Fallback>
            <p:pic>
              <p:nvPicPr>
                <p:cNvPr id="3" name="墨迹 2">
                  <a:extLst>
                    <a:ext uri="{FF2B5EF4-FFF2-40B4-BE49-F238E27FC236}">
                      <a16:creationId xmlns:a16="http://schemas.microsoft.com/office/drawing/2014/main" id="{013D8FC3-80A0-44CB-A4F2-23D1F1BB893F}"/>
                    </a:ext>
                  </a:extLst>
                </p:cNvPr>
                <p:cNvPicPr/>
                <p:nvPr/>
              </p:nvPicPr>
              <p:blipFill>
                <a:blip r:embed="rId8"/>
                <a:stretch>
                  <a:fillRect/>
                </a:stretch>
              </p:blipFill>
              <p:spPr>
                <a:xfrm>
                  <a:off x="5996430" y="781410"/>
                  <a:ext cx="183240"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4" name="墨迹 3">
                  <a:extLst>
                    <a:ext uri="{FF2B5EF4-FFF2-40B4-BE49-F238E27FC236}">
                      <a16:creationId xmlns:a16="http://schemas.microsoft.com/office/drawing/2014/main" id="{50F828FA-963B-43AA-B4CA-3AAD4A69104E}"/>
                    </a:ext>
                  </a:extLst>
                </p14:cNvPr>
                <p14:cNvContentPartPr/>
                <p14:nvPr/>
              </p14:nvContentPartPr>
              <p14:xfrm>
                <a:off x="6095790" y="888690"/>
                <a:ext cx="44280" cy="29160"/>
              </p14:xfrm>
            </p:contentPart>
          </mc:Choice>
          <mc:Fallback>
            <p:pic>
              <p:nvPicPr>
                <p:cNvPr id="4" name="墨迹 3">
                  <a:extLst>
                    <a:ext uri="{FF2B5EF4-FFF2-40B4-BE49-F238E27FC236}">
                      <a16:creationId xmlns:a16="http://schemas.microsoft.com/office/drawing/2014/main" id="{50F828FA-963B-43AA-B4CA-3AAD4A69104E}"/>
                    </a:ext>
                  </a:extLst>
                </p:cNvPr>
                <p:cNvPicPr/>
                <p:nvPr/>
              </p:nvPicPr>
              <p:blipFill>
                <a:blip r:embed="rId10"/>
                <a:stretch>
                  <a:fillRect/>
                </a:stretch>
              </p:blipFill>
              <p:spPr>
                <a:xfrm>
                  <a:off x="6078150" y="870690"/>
                  <a:ext cx="7992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5" name="墨迹 4">
                  <a:extLst>
                    <a:ext uri="{FF2B5EF4-FFF2-40B4-BE49-F238E27FC236}">
                      <a16:creationId xmlns:a16="http://schemas.microsoft.com/office/drawing/2014/main" id="{768C7542-68F5-4D85-943D-D8471175B755}"/>
                    </a:ext>
                  </a:extLst>
                </p14:cNvPr>
                <p14:cNvContentPartPr/>
                <p14:nvPr/>
              </p14:nvContentPartPr>
              <p14:xfrm>
                <a:off x="6157350" y="740010"/>
                <a:ext cx="105480" cy="193320"/>
              </p14:xfrm>
            </p:contentPart>
          </mc:Choice>
          <mc:Fallback>
            <p:pic>
              <p:nvPicPr>
                <p:cNvPr id="5" name="墨迹 4">
                  <a:extLst>
                    <a:ext uri="{FF2B5EF4-FFF2-40B4-BE49-F238E27FC236}">
                      <a16:creationId xmlns:a16="http://schemas.microsoft.com/office/drawing/2014/main" id="{768C7542-68F5-4D85-943D-D8471175B755}"/>
                    </a:ext>
                  </a:extLst>
                </p:cNvPr>
                <p:cNvPicPr/>
                <p:nvPr/>
              </p:nvPicPr>
              <p:blipFill>
                <a:blip r:embed="rId12"/>
                <a:stretch>
                  <a:fillRect/>
                </a:stretch>
              </p:blipFill>
              <p:spPr>
                <a:xfrm>
                  <a:off x="6139350" y="722370"/>
                  <a:ext cx="141120" cy="2289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6" name="墨迹 5">
                  <a:extLst>
                    <a:ext uri="{FF2B5EF4-FFF2-40B4-BE49-F238E27FC236}">
                      <a16:creationId xmlns:a16="http://schemas.microsoft.com/office/drawing/2014/main" id="{D8CE5777-EF34-41AA-9739-55362A9CEDE9}"/>
                    </a:ext>
                  </a:extLst>
                </p14:cNvPr>
                <p14:cNvContentPartPr/>
                <p14:nvPr/>
              </p14:nvContentPartPr>
              <p14:xfrm>
                <a:off x="6172830" y="917130"/>
                <a:ext cx="21600" cy="128160"/>
              </p14:xfrm>
            </p:contentPart>
          </mc:Choice>
          <mc:Fallback>
            <p:pic>
              <p:nvPicPr>
                <p:cNvPr id="6" name="墨迹 5">
                  <a:extLst>
                    <a:ext uri="{FF2B5EF4-FFF2-40B4-BE49-F238E27FC236}">
                      <a16:creationId xmlns:a16="http://schemas.microsoft.com/office/drawing/2014/main" id="{D8CE5777-EF34-41AA-9739-55362A9CEDE9}"/>
                    </a:ext>
                  </a:extLst>
                </p:cNvPr>
                <p:cNvPicPr/>
                <p:nvPr/>
              </p:nvPicPr>
              <p:blipFill>
                <a:blip r:embed="rId14"/>
                <a:stretch>
                  <a:fillRect/>
                </a:stretch>
              </p:blipFill>
              <p:spPr>
                <a:xfrm>
                  <a:off x="6154830" y="899130"/>
                  <a:ext cx="5724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7" name="墨迹 6">
                  <a:extLst>
                    <a:ext uri="{FF2B5EF4-FFF2-40B4-BE49-F238E27FC236}">
                      <a16:creationId xmlns:a16="http://schemas.microsoft.com/office/drawing/2014/main" id="{F99A8A4C-A935-4BE4-8AA5-D79121839682}"/>
                    </a:ext>
                  </a:extLst>
                </p14:cNvPr>
                <p14:cNvContentPartPr/>
                <p14:nvPr/>
              </p14:nvContentPartPr>
              <p14:xfrm>
                <a:off x="5991390" y="999210"/>
                <a:ext cx="242280" cy="185760"/>
              </p14:xfrm>
            </p:contentPart>
          </mc:Choice>
          <mc:Fallback>
            <p:pic>
              <p:nvPicPr>
                <p:cNvPr id="7" name="墨迹 6">
                  <a:extLst>
                    <a:ext uri="{FF2B5EF4-FFF2-40B4-BE49-F238E27FC236}">
                      <a16:creationId xmlns:a16="http://schemas.microsoft.com/office/drawing/2014/main" id="{F99A8A4C-A935-4BE4-8AA5-D79121839682}"/>
                    </a:ext>
                  </a:extLst>
                </p:cNvPr>
                <p:cNvPicPr/>
                <p:nvPr/>
              </p:nvPicPr>
              <p:blipFill>
                <a:blip r:embed="rId16"/>
                <a:stretch>
                  <a:fillRect/>
                </a:stretch>
              </p:blipFill>
              <p:spPr>
                <a:xfrm>
                  <a:off x="5973750" y="981570"/>
                  <a:ext cx="27792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8" name="墨迹 7">
                  <a:extLst>
                    <a:ext uri="{FF2B5EF4-FFF2-40B4-BE49-F238E27FC236}">
                      <a16:creationId xmlns:a16="http://schemas.microsoft.com/office/drawing/2014/main" id="{705DE3F7-F7FC-4E49-9005-32AEF729F245}"/>
                    </a:ext>
                  </a:extLst>
                </p14:cNvPr>
                <p14:cNvContentPartPr/>
                <p14:nvPr/>
              </p14:nvContentPartPr>
              <p14:xfrm>
                <a:off x="6117030" y="1013250"/>
                <a:ext cx="281880" cy="196200"/>
              </p14:xfrm>
            </p:contentPart>
          </mc:Choice>
          <mc:Fallback>
            <p:pic>
              <p:nvPicPr>
                <p:cNvPr id="8" name="墨迹 7">
                  <a:extLst>
                    <a:ext uri="{FF2B5EF4-FFF2-40B4-BE49-F238E27FC236}">
                      <a16:creationId xmlns:a16="http://schemas.microsoft.com/office/drawing/2014/main" id="{705DE3F7-F7FC-4E49-9005-32AEF729F245}"/>
                    </a:ext>
                  </a:extLst>
                </p:cNvPr>
                <p:cNvPicPr/>
                <p:nvPr/>
              </p:nvPicPr>
              <p:blipFill>
                <a:blip r:embed="rId18"/>
                <a:stretch>
                  <a:fillRect/>
                </a:stretch>
              </p:blipFill>
              <p:spPr>
                <a:xfrm>
                  <a:off x="6099390" y="995610"/>
                  <a:ext cx="31752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9" name="墨迹 8">
                  <a:extLst>
                    <a:ext uri="{FF2B5EF4-FFF2-40B4-BE49-F238E27FC236}">
                      <a16:creationId xmlns:a16="http://schemas.microsoft.com/office/drawing/2014/main" id="{EAC50743-245D-4B07-A787-E4C22FD69B85}"/>
                    </a:ext>
                  </a:extLst>
                </p14:cNvPr>
                <p14:cNvContentPartPr/>
                <p14:nvPr/>
              </p14:nvContentPartPr>
              <p14:xfrm>
                <a:off x="6397470" y="780330"/>
                <a:ext cx="162720" cy="399600"/>
              </p14:xfrm>
            </p:contentPart>
          </mc:Choice>
          <mc:Fallback>
            <p:pic>
              <p:nvPicPr>
                <p:cNvPr id="9" name="墨迹 8">
                  <a:extLst>
                    <a:ext uri="{FF2B5EF4-FFF2-40B4-BE49-F238E27FC236}">
                      <a16:creationId xmlns:a16="http://schemas.microsoft.com/office/drawing/2014/main" id="{EAC50743-245D-4B07-A787-E4C22FD69B85}"/>
                    </a:ext>
                  </a:extLst>
                </p:cNvPr>
                <p:cNvPicPr/>
                <p:nvPr/>
              </p:nvPicPr>
              <p:blipFill>
                <a:blip r:embed="rId20"/>
                <a:stretch>
                  <a:fillRect/>
                </a:stretch>
              </p:blipFill>
              <p:spPr>
                <a:xfrm>
                  <a:off x="6379830" y="762330"/>
                  <a:ext cx="198360" cy="4352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0" name="墨迹 9">
                  <a:extLst>
                    <a:ext uri="{FF2B5EF4-FFF2-40B4-BE49-F238E27FC236}">
                      <a16:creationId xmlns:a16="http://schemas.microsoft.com/office/drawing/2014/main" id="{B3767B40-55F3-447C-9793-9F17F0F3B6F7}"/>
                    </a:ext>
                  </a:extLst>
                </p14:cNvPr>
                <p14:cNvContentPartPr/>
                <p14:nvPr/>
              </p14:nvContentPartPr>
              <p14:xfrm>
                <a:off x="6491430" y="923970"/>
                <a:ext cx="132480" cy="340200"/>
              </p14:xfrm>
            </p:contentPart>
          </mc:Choice>
          <mc:Fallback>
            <p:pic>
              <p:nvPicPr>
                <p:cNvPr id="10" name="墨迹 9">
                  <a:extLst>
                    <a:ext uri="{FF2B5EF4-FFF2-40B4-BE49-F238E27FC236}">
                      <a16:creationId xmlns:a16="http://schemas.microsoft.com/office/drawing/2014/main" id="{B3767B40-55F3-447C-9793-9F17F0F3B6F7}"/>
                    </a:ext>
                  </a:extLst>
                </p:cNvPr>
                <p:cNvPicPr/>
                <p:nvPr/>
              </p:nvPicPr>
              <p:blipFill>
                <a:blip r:embed="rId22"/>
                <a:stretch>
                  <a:fillRect/>
                </a:stretch>
              </p:blipFill>
              <p:spPr>
                <a:xfrm>
                  <a:off x="6473430" y="905970"/>
                  <a:ext cx="168120" cy="3758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1" name="墨迹 10">
                  <a:extLst>
                    <a:ext uri="{FF2B5EF4-FFF2-40B4-BE49-F238E27FC236}">
                      <a16:creationId xmlns:a16="http://schemas.microsoft.com/office/drawing/2014/main" id="{8122543B-3250-4EF7-9D3C-359ED5D8A036}"/>
                    </a:ext>
                  </a:extLst>
                </p14:cNvPr>
                <p14:cNvContentPartPr/>
                <p14:nvPr/>
              </p14:nvContentPartPr>
              <p14:xfrm>
                <a:off x="6505470" y="1009290"/>
                <a:ext cx="97200" cy="42840"/>
              </p14:xfrm>
            </p:contentPart>
          </mc:Choice>
          <mc:Fallback>
            <p:pic>
              <p:nvPicPr>
                <p:cNvPr id="11" name="墨迹 10">
                  <a:extLst>
                    <a:ext uri="{FF2B5EF4-FFF2-40B4-BE49-F238E27FC236}">
                      <a16:creationId xmlns:a16="http://schemas.microsoft.com/office/drawing/2014/main" id="{8122543B-3250-4EF7-9D3C-359ED5D8A036}"/>
                    </a:ext>
                  </a:extLst>
                </p:cNvPr>
                <p:cNvPicPr/>
                <p:nvPr/>
              </p:nvPicPr>
              <p:blipFill>
                <a:blip r:embed="rId24"/>
                <a:stretch>
                  <a:fillRect/>
                </a:stretch>
              </p:blipFill>
              <p:spPr>
                <a:xfrm>
                  <a:off x="6487830" y="991290"/>
                  <a:ext cx="13284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2" name="墨迹 11">
                  <a:extLst>
                    <a:ext uri="{FF2B5EF4-FFF2-40B4-BE49-F238E27FC236}">
                      <a16:creationId xmlns:a16="http://schemas.microsoft.com/office/drawing/2014/main" id="{CABA38DD-8597-4D3B-9806-804924EFCBE6}"/>
                    </a:ext>
                  </a:extLst>
                </p14:cNvPr>
                <p14:cNvContentPartPr/>
                <p14:nvPr/>
              </p14:nvContentPartPr>
              <p14:xfrm>
                <a:off x="6449310" y="947010"/>
                <a:ext cx="127440" cy="311040"/>
              </p14:xfrm>
            </p:contentPart>
          </mc:Choice>
          <mc:Fallback>
            <p:pic>
              <p:nvPicPr>
                <p:cNvPr id="12" name="墨迹 11">
                  <a:extLst>
                    <a:ext uri="{FF2B5EF4-FFF2-40B4-BE49-F238E27FC236}">
                      <a16:creationId xmlns:a16="http://schemas.microsoft.com/office/drawing/2014/main" id="{CABA38DD-8597-4D3B-9806-804924EFCBE6}"/>
                    </a:ext>
                  </a:extLst>
                </p:cNvPr>
                <p:cNvPicPr/>
                <p:nvPr/>
              </p:nvPicPr>
              <p:blipFill>
                <a:blip r:embed="rId26"/>
                <a:stretch>
                  <a:fillRect/>
                </a:stretch>
              </p:blipFill>
              <p:spPr>
                <a:xfrm>
                  <a:off x="6431670" y="929370"/>
                  <a:ext cx="163080" cy="3466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3" name="墨迹 12">
                  <a:extLst>
                    <a:ext uri="{FF2B5EF4-FFF2-40B4-BE49-F238E27FC236}">
                      <a16:creationId xmlns:a16="http://schemas.microsoft.com/office/drawing/2014/main" id="{1112755A-D3FD-413D-B64C-707A1853D7DA}"/>
                    </a:ext>
                  </a:extLst>
                </p14:cNvPr>
                <p14:cNvContentPartPr/>
                <p14:nvPr/>
              </p14:nvContentPartPr>
              <p14:xfrm>
                <a:off x="6644070" y="815610"/>
                <a:ext cx="169200" cy="157320"/>
              </p14:xfrm>
            </p:contentPart>
          </mc:Choice>
          <mc:Fallback>
            <p:pic>
              <p:nvPicPr>
                <p:cNvPr id="13" name="墨迹 12">
                  <a:extLst>
                    <a:ext uri="{FF2B5EF4-FFF2-40B4-BE49-F238E27FC236}">
                      <a16:creationId xmlns:a16="http://schemas.microsoft.com/office/drawing/2014/main" id="{1112755A-D3FD-413D-B64C-707A1853D7DA}"/>
                    </a:ext>
                  </a:extLst>
                </p:cNvPr>
                <p:cNvPicPr/>
                <p:nvPr/>
              </p:nvPicPr>
              <p:blipFill>
                <a:blip r:embed="rId28"/>
                <a:stretch>
                  <a:fillRect/>
                </a:stretch>
              </p:blipFill>
              <p:spPr>
                <a:xfrm>
                  <a:off x="6626070" y="797970"/>
                  <a:ext cx="20484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4" name="墨迹 13">
                  <a:extLst>
                    <a:ext uri="{FF2B5EF4-FFF2-40B4-BE49-F238E27FC236}">
                      <a16:creationId xmlns:a16="http://schemas.microsoft.com/office/drawing/2014/main" id="{B727C658-4D51-4AD1-A1AC-9DA33663F679}"/>
                    </a:ext>
                  </a:extLst>
                </p14:cNvPr>
                <p14:cNvContentPartPr/>
                <p14:nvPr/>
              </p14:nvContentPartPr>
              <p14:xfrm>
                <a:off x="6670350" y="960330"/>
                <a:ext cx="90720" cy="95040"/>
              </p14:xfrm>
            </p:contentPart>
          </mc:Choice>
          <mc:Fallback>
            <p:pic>
              <p:nvPicPr>
                <p:cNvPr id="14" name="墨迹 13">
                  <a:extLst>
                    <a:ext uri="{FF2B5EF4-FFF2-40B4-BE49-F238E27FC236}">
                      <a16:creationId xmlns:a16="http://schemas.microsoft.com/office/drawing/2014/main" id="{B727C658-4D51-4AD1-A1AC-9DA33663F679}"/>
                    </a:ext>
                  </a:extLst>
                </p:cNvPr>
                <p:cNvPicPr/>
                <p:nvPr/>
              </p:nvPicPr>
              <p:blipFill>
                <a:blip r:embed="rId30"/>
                <a:stretch>
                  <a:fillRect/>
                </a:stretch>
              </p:blipFill>
              <p:spPr>
                <a:xfrm>
                  <a:off x="6652710" y="942690"/>
                  <a:ext cx="12636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5" name="墨迹 14">
                  <a:extLst>
                    <a:ext uri="{FF2B5EF4-FFF2-40B4-BE49-F238E27FC236}">
                      <a16:creationId xmlns:a16="http://schemas.microsoft.com/office/drawing/2014/main" id="{E04FF197-C105-44CC-B46B-EA3452B9B0F0}"/>
                    </a:ext>
                  </a:extLst>
                </p14:cNvPr>
                <p14:cNvContentPartPr/>
                <p14:nvPr/>
              </p14:nvContentPartPr>
              <p14:xfrm>
                <a:off x="6660270" y="1079130"/>
                <a:ext cx="110160" cy="45360"/>
              </p14:xfrm>
            </p:contentPart>
          </mc:Choice>
          <mc:Fallback>
            <p:pic>
              <p:nvPicPr>
                <p:cNvPr id="15" name="墨迹 14">
                  <a:extLst>
                    <a:ext uri="{FF2B5EF4-FFF2-40B4-BE49-F238E27FC236}">
                      <a16:creationId xmlns:a16="http://schemas.microsoft.com/office/drawing/2014/main" id="{E04FF197-C105-44CC-B46B-EA3452B9B0F0}"/>
                    </a:ext>
                  </a:extLst>
                </p:cNvPr>
                <p:cNvPicPr/>
                <p:nvPr/>
              </p:nvPicPr>
              <p:blipFill>
                <a:blip r:embed="rId32"/>
                <a:stretch>
                  <a:fillRect/>
                </a:stretch>
              </p:blipFill>
              <p:spPr>
                <a:xfrm>
                  <a:off x="6642630" y="1061130"/>
                  <a:ext cx="14580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6" name="墨迹 15">
                  <a:extLst>
                    <a:ext uri="{FF2B5EF4-FFF2-40B4-BE49-F238E27FC236}">
                      <a16:creationId xmlns:a16="http://schemas.microsoft.com/office/drawing/2014/main" id="{B931E7CE-B433-4273-B3CA-2933AE79D3DE}"/>
                    </a:ext>
                  </a:extLst>
                </p14:cNvPr>
                <p14:cNvContentPartPr/>
                <p14:nvPr/>
              </p14:nvContentPartPr>
              <p14:xfrm>
                <a:off x="6718230" y="986970"/>
                <a:ext cx="26280" cy="316080"/>
              </p14:xfrm>
            </p:contentPart>
          </mc:Choice>
          <mc:Fallback>
            <p:pic>
              <p:nvPicPr>
                <p:cNvPr id="16" name="墨迹 15">
                  <a:extLst>
                    <a:ext uri="{FF2B5EF4-FFF2-40B4-BE49-F238E27FC236}">
                      <a16:creationId xmlns:a16="http://schemas.microsoft.com/office/drawing/2014/main" id="{B931E7CE-B433-4273-B3CA-2933AE79D3DE}"/>
                    </a:ext>
                  </a:extLst>
                </p:cNvPr>
                <p:cNvPicPr/>
                <p:nvPr/>
              </p:nvPicPr>
              <p:blipFill>
                <a:blip r:embed="rId34"/>
                <a:stretch>
                  <a:fillRect/>
                </a:stretch>
              </p:blipFill>
              <p:spPr>
                <a:xfrm>
                  <a:off x="6700590" y="969330"/>
                  <a:ext cx="61920" cy="3517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7" name="墨迹 16">
                  <a:extLst>
                    <a:ext uri="{FF2B5EF4-FFF2-40B4-BE49-F238E27FC236}">
                      <a16:creationId xmlns:a16="http://schemas.microsoft.com/office/drawing/2014/main" id="{65AA7438-BC84-4FDE-8AE5-F7099AEB34AA}"/>
                    </a:ext>
                  </a:extLst>
                </p14:cNvPr>
                <p14:cNvContentPartPr/>
                <p14:nvPr/>
              </p14:nvContentPartPr>
              <p14:xfrm>
                <a:off x="6774030" y="817050"/>
                <a:ext cx="205200" cy="444960"/>
              </p14:xfrm>
            </p:contentPart>
          </mc:Choice>
          <mc:Fallback>
            <p:pic>
              <p:nvPicPr>
                <p:cNvPr id="17" name="墨迹 16">
                  <a:extLst>
                    <a:ext uri="{FF2B5EF4-FFF2-40B4-BE49-F238E27FC236}">
                      <a16:creationId xmlns:a16="http://schemas.microsoft.com/office/drawing/2014/main" id="{65AA7438-BC84-4FDE-8AE5-F7099AEB34AA}"/>
                    </a:ext>
                  </a:extLst>
                </p:cNvPr>
                <p:cNvPicPr/>
                <p:nvPr/>
              </p:nvPicPr>
              <p:blipFill>
                <a:blip r:embed="rId36"/>
                <a:stretch>
                  <a:fillRect/>
                </a:stretch>
              </p:blipFill>
              <p:spPr>
                <a:xfrm>
                  <a:off x="6756390" y="799410"/>
                  <a:ext cx="240840" cy="4806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8" name="墨迹 17">
                  <a:extLst>
                    <a:ext uri="{FF2B5EF4-FFF2-40B4-BE49-F238E27FC236}">
                      <a16:creationId xmlns:a16="http://schemas.microsoft.com/office/drawing/2014/main" id="{ADA85A1A-3D6E-4330-B5BF-0B1960462C0F}"/>
                    </a:ext>
                  </a:extLst>
                </p14:cNvPr>
                <p14:cNvContentPartPr/>
                <p14:nvPr/>
              </p14:nvContentPartPr>
              <p14:xfrm>
                <a:off x="6973110" y="826050"/>
                <a:ext cx="146880" cy="98640"/>
              </p14:xfrm>
            </p:contentPart>
          </mc:Choice>
          <mc:Fallback>
            <p:pic>
              <p:nvPicPr>
                <p:cNvPr id="18" name="墨迹 17">
                  <a:extLst>
                    <a:ext uri="{FF2B5EF4-FFF2-40B4-BE49-F238E27FC236}">
                      <a16:creationId xmlns:a16="http://schemas.microsoft.com/office/drawing/2014/main" id="{ADA85A1A-3D6E-4330-B5BF-0B1960462C0F}"/>
                    </a:ext>
                  </a:extLst>
                </p:cNvPr>
                <p:cNvPicPr/>
                <p:nvPr/>
              </p:nvPicPr>
              <p:blipFill>
                <a:blip r:embed="rId38"/>
                <a:stretch>
                  <a:fillRect/>
                </a:stretch>
              </p:blipFill>
              <p:spPr>
                <a:xfrm>
                  <a:off x="6955470" y="808050"/>
                  <a:ext cx="18252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19" name="墨迹 18">
                  <a:extLst>
                    <a:ext uri="{FF2B5EF4-FFF2-40B4-BE49-F238E27FC236}">
                      <a16:creationId xmlns:a16="http://schemas.microsoft.com/office/drawing/2014/main" id="{9D5D03F9-9401-4D95-9DCF-84475938D722}"/>
                    </a:ext>
                  </a:extLst>
                </p14:cNvPr>
                <p14:cNvContentPartPr/>
                <p14:nvPr/>
              </p14:nvContentPartPr>
              <p14:xfrm>
                <a:off x="6986070" y="890490"/>
                <a:ext cx="77760" cy="77040"/>
              </p14:xfrm>
            </p:contentPart>
          </mc:Choice>
          <mc:Fallback>
            <p:pic>
              <p:nvPicPr>
                <p:cNvPr id="19" name="墨迹 18">
                  <a:extLst>
                    <a:ext uri="{FF2B5EF4-FFF2-40B4-BE49-F238E27FC236}">
                      <a16:creationId xmlns:a16="http://schemas.microsoft.com/office/drawing/2014/main" id="{9D5D03F9-9401-4D95-9DCF-84475938D722}"/>
                    </a:ext>
                  </a:extLst>
                </p:cNvPr>
                <p:cNvPicPr/>
                <p:nvPr/>
              </p:nvPicPr>
              <p:blipFill>
                <a:blip r:embed="rId40"/>
                <a:stretch>
                  <a:fillRect/>
                </a:stretch>
              </p:blipFill>
              <p:spPr>
                <a:xfrm>
                  <a:off x="6968430" y="872490"/>
                  <a:ext cx="11340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0" name="墨迹 19">
                  <a:extLst>
                    <a:ext uri="{FF2B5EF4-FFF2-40B4-BE49-F238E27FC236}">
                      <a16:creationId xmlns:a16="http://schemas.microsoft.com/office/drawing/2014/main" id="{B65E98C0-DC3C-4414-B8FC-F07E7A8843E8}"/>
                    </a:ext>
                  </a:extLst>
                </p14:cNvPr>
                <p14:cNvContentPartPr/>
                <p14:nvPr/>
              </p14:nvContentPartPr>
              <p14:xfrm>
                <a:off x="7045830" y="863490"/>
                <a:ext cx="109080" cy="163800"/>
              </p14:xfrm>
            </p:contentPart>
          </mc:Choice>
          <mc:Fallback>
            <p:pic>
              <p:nvPicPr>
                <p:cNvPr id="20" name="墨迹 19">
                  <a:extLst>
                    <a:ext uri="{FF2B5EF4-FFF2-40B4-BE49-F238E27FC236}">
                      <a16:creationId xmlns:a16="http://schemas.microsoft.com/office/drawing/2014/main" id="{B65E98C0-DC3C-4414-B8FC-F07E7A8843E8}"/>
                    </a:ext>
                  </a:extLst>
                </p:cNvPr>
                <p:cNvPicPr/>
                <p:nvPr/>
              </p:nvPicPr>
              <p:blipFill>
                <a:blip r:embed="rId42"/>
                <a:stretch>
                  <a:fillRect/>
                </a:stretch>
              </p:blipFill>
              <p:spPr>
                <a:xfrm>
                  <a:off x="7028190" y="845490"/>
                  <a:ext cx="14472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1" name="墨迹 20">
                  <a:extLst>
                    <a:ext uri="{FF2B5EF4-FFF2-40B4-BE49-F238E27FC236}">
                      <a16:creationId xmlns:a16="http://schemas.microsoft.com/office/drawing/2014/main" id="{B5BF1B08-E7F5-48C0-B962-597B7D076157}"/>
                    </a:ext>
                  </a:extLst>
                </p14:cNvPr>
                <p14:cNvContentPartPr/>
                <p14:nvPr/>
              </p14:nvContentPartPr>
              <p14:xfrm>
                <a:off x="6979230" y="1038810"/>
                <a:ext cx="150120" cy="72000"/>
              </p14:xfrm>
            </p:contentPart>
          </mc:Choice>
          <mc:Fallback>
            <p:pic>
              <p:nvPicPr>
                <p:cNvPr id="21" name="墨迹 20">
                  <a:extLst>
                    <a:ext uri="{FF2B5EF4-FFF2-40B4-BE49-F238E27FC236}">
                      <a16:creationId xmlns:a16="http://schemas.microsoft.com/office/drawing/2014/main" id="{B5BF1B08-E7F5-48C0-B962-597B7D076157}"/>
                    </a:ext>
                  </a:extLst>
                </p:cNvPr>
                <p:cNvPicPr/>
                <p:nvPr/>
              </p:nvPicPr>
              <p:blipFill>
                <a:blip r:embed="rId44"/>
                <a:stretch>
                  <a:fillRect/>
                </a:stretch>
              </p:blipFill>
              <p:spPr>
                <a:xfrm>
                  <a:off x="6961230" y="1021170"/>
                  <a:ext cx="18576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2" name="墨迹 21">
                  <a:extLst>
                    <a:ext uri="{FF2B5EF4-FFF2-40B4-BE49-F238E27FC236}">
                      <a16:creationId xmlns:a16="http://schemas.microsoft.com/office/drawing/2014/main" id="{A12FDBFC-2EC0-4ED9-AE1C-2B2C29E44240}"/>
                    </a:ext>
                  </a:extLst>
                </p14:cNvPr>
                <p14:cNvContentPartPr/>
                <p14:nvPr/>
              </p14:nvContentPartPr>
              <p14:xfrm>
                <a:off x="7000110" y="1021530"/>
                <a:ext cx="158400" cy="232560"/>
              </p14:xfrm>
            </p:contentPart>
          </mc:Choice>
          <mc:Fallback>
            <p:pic>
              <p:nvPicPr>
                <p:cNvPr id="22" name="墨迹 21">
                  <a:extLst>
                    <a:ext uri="{FF2B5EF4-FFF2-40B4-BE49-F238E27FC236}">
                      <a16:creationId xmlns:a16="http://schemas.microsoft.com/office/drawing/2014/main" id="{A12FDBFC-2EC0-4ED9-AE1C-2B2C29E44240}"/>
                    </a:ext>
                  </a:extLst>
                </p:cNvPr>
                <p:cNvPicPr/>
                <p:nvPr/>
              </p:nvPicPr>
              <p:blipFill>
                <a:blip r:embed="rId46"/>
                <a:stretch>
                  <a:fillRect/>
                </a:stretch>
              </p:blipFill>
              <p:spPr>
                <a:xfrm>
                  <a:off x="6982110" y="1003890"/>
                  <a:ext cx="19404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3" name="墨迹 22">
                  <a:extLst>
                    <a:ext uri="{FF2B5EF4-FFF2-40B4-BE49-F238E27FC236}">
                      <a16:creationId xmlns:a16="http://schemas.microsoft.com/office/drawing/2014/main" id="{86FB6501-C915-4230-AAB3-7BCF91BE07F5}"/>
                    </a:ext>
                  </a:extLst>
                </p14:cNvPr>
                <p14:cNvContentPartPr/>
                <p14:nvPr/>
              </p14:nvContentPartPr>
              <p14:xfrm>
                <a:off x="7066710" y="1142130"/>
                <a:ext cx="201960" cy="174960"/>
              </p14:xfrm>
            </p:contentPart>
          </mc:Choice>
          <mc:Fallback>
            <p:pic>
              <p:nvPicPr>
                <p:cNvPr id="23" name="墨迹 22">
                  <a:extLst>
                    <a:ext uri="{FF2B5EF4-FFF2-40B4-BE49-F238E27FC236}">
                      <a16:creationId xmlns:a16="http://schemas.microsoft.com/office/drawing/2014/main" id="{86FB6501-C915-4230-AAB3-7BCF91BE07F5}"/>
                    </a:ext>
                  </a:extLst>
                </p:cNvPr>
                <p:cNvPicPr/>
                <p:nvPr/>
              </p:nvPicPr>
              <p:blipFill>
                <a:blip r:embed="rId48"/>
                <a:stretch>
                  <a:fillRect/>
                </a:stretch>
              </p:blipFill>
              <p:spPr>
                <a:xfrm>
                  <a:off x="7048710" y="1124490"/>
                  <a:ext cx="23760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4" name="墨迹 23">
                  <a:extLst>
                    <a:ext uri="{FF2B5EF4-FFF2-40B4-BE49-F238E27FC236}">
                      <a16:creationId xmlns:a16="http://schemas.microsoft.com/office/drawing/2014/main" id="{00E2C13D-D95D-430E-A4D0-EED0BDCCF52A}"/>
                    </a:ext>
                  </a:extLst>
                </p14:cNvPr>
                <p14:cNvContentPartPr/>
                <p14:nvPr/>
              </p14:nvContentPartPr>
              <p14:xfrm>
                <a:off x="7227270" y="961770"/>
                <a:ext cx="331920" cy="180720"/>
              </p14:xfrm>
            </p:contentPart>
          </mc:Choice>
          <mc:Fallback>
            <p:pic>
              <p:nvPicPr>
                <p:cNvPr id="24" name="墨迹 23">
                  <a:extLst>
                    <a:ext uri="{FF2B5EF4-FFF2-40B4-BE49-F238E27FC236}">
                      <a16:creationId xmlns:a16="http://schemas.microsoft.com/office/drawing/2014/main" id="{00E2C13D-D95D-430E-A4D0-EED0BDCCF52A}"/>
                    </a:ext>
                  </a:extLst>
                </p:cNvPr>
                <p:cNvPicPr/>
                <p:nvPr/>
              </p:nvPicPr>
              <p:blipFill>
                <a:blip r:embed="rId50"/>
                <a:stretch>
                  <a:fillRect/>
                </a:stretch>
              </p:blipFill>
              <p:spPr>
                <a:xfrm>
                  <a:off x="7209270" y="943770"/>
                  <a:ext cx="36756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25" name="墨迹 24">
                  <a:extLst>
                    <a:ext uri="{FF2B5EF4-FFF2-40B4-BE49-F238E27FC236}">
                      <a16:creationId xmlns:a16="http://schemas.microsoft.com/office/drawing/2014/main" id="{3779B322-5D81-4E85-ACDF-84F2386233B9}"/>
                    </a:ext>
                  </a:extLst>
                </p14:cNvPr>
                <p14:cNvContentPartPr/>
                <p14:nvPr/>
              </p14:nvContentPartPr>
              <p14:xfrm>
                <a:off x="7403670" y="807690"/>
                <a:ext cx="61920" cy="571680"/>
              </p14:xfrm>
            </p:contentPart>
          </mc:Choice>
          <mc:Fallback>
            <p:pic>
              <p:nvPicPr>
                <p:cNvPr id="25" name="墨迹 24">
                  <a:extLst>
                    <a:ext uri="{FF2B5EF4-FFF2-40B4-BE49-F238E27FC236}">
                      <a16:creationId xmlns:a16="http://schemas.microsoft.com/office/drawing/2014/main" id="{3779B322-5D81-4E85-ACDF-84F2386233B9}"/>
                    </a:ext>
                  </a:extLst>
                </p:cNvPr>
                <p:cNvPicPr/>
                <p:nvPr/>
              </p:nvPicPr>
              <p:blipFill>
                <a:blip r:embed="rId52"/>
                <a:stretch>
                  <a:fillRect/>
                </a:stretch>
              </p:blipFill>
              <p:spPr>
                <a:xfrm>
                  <a:off x="7385670" y="789690"/>
                  <a:ext cx="97560" cy="6073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26" name="墨迹 25">
                  <a:extLst>
                    <a:ext uri="{FF2B5EF4-FFF2-40B4-BE49-F238E27FC236}">
                      <a16:creationId xmlns:a16="http://schemas.microsoft.com/office/drawing/2014/main" id="{F98F2799-A850-46D9-B20A-F282154D0016}"/>
                    </a:ext>
                  </a:extLst>
                </p14:cNvPr>
                <p14:cNvContentPartPr/>
                <p14:nvPr/>
              </p14:nvContentPartPr>
              <p14:xfrm>
                <a:off x="7674390" y="914250"/>
                <a:ext cx="24480" cy="84240"/>
              </p14:xfrm>
            </p:contentPart>
          </mc:Choice>
          <mc:Fallback>
            <p:pic>
              <p:nvPicPr>
                <p:cNvPr id="26" name="墨迹 25">
                  <a:extLst>
                    <a:ext uri="{FF2B5EF4-FFF2-40B4-BE49-F238E27FC236}">
                      <a16:creationId xmlns:a16="http://schemas.microsoft.com/office/drawing/2014/main" id="{F98F2799-A850-46D9-B20A-F282154D0016}"/>
                    </a:ext>
                  </a:extLst>
                </p:cNvPr>
                <p:cNvPicPr/>
                <p:nvPr/>
              </p:nvPicPr>
              <p:blipFill>
                <a:blip r:embed="rId54"/>
                <a:stretch>
                  <a:fillRect/>
                </a:stretch>
              </p:blipFill>
              <p:spPr>
                <a:xfrm>
                  <a:off x="7656750" y="896250"/>
                  <a:ext cx="6012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27" name="墨迹 26">
                  <a:extLst>
                    <a:ext uri="{FF2B5EF4-FFF2-40B4-BE49-F238E27FC236}">
                      <a16:creationId xmlns:a16="http://schemas.microsoft.com/office/drawing/2014/main" id="{FC0D79FD-E9E0-454A-A735-FC99219E9D56}"/>
                    </a:ext>
                  </a:extLst>
                </p14:cNvPr>
                <p14:cNvContentPartPr/>
                <p14:nvPr/>
              </p14:nvContentPartPr>
              <p14:xfrm>
                <a:off x="7643070" y="1016850"/>
                <a:ext cx="22320" cy="65520"/>
              </p14:xfrm>
            </p:contentPart>
          </mc:Choice>
          <mc:Fallback>
            <p:pic>
              <p:nvPicPr>
                <p:cNvPr id="27" name="墨迹 26">
                  <a:extLst>
                    <a:ext uri="{FF2B5EF4-FFF2-40B4-BE49-F238E27FC236}">
                      <a16:creationId xmlns:a16="http://schemas.microsoft.com/office/drawing/2014/main" id="{FC0D79FD-E9E0-454A-A735-FC99219E9D56}"/>
                    </a:ext>
                  </a:extLst>
                </p:cNvPr>
                <p:cNvPicPr/>
                <p:nvPr/>
              </p:nvPicPr>
              <p:blipFill>
                <a:blip r:embed="rId56"/>
                <a:stretch>
                  <a:fillRect/>
                </a:stretch>
              </p:blipFill>
              <p:spPr>
                <a:xfrm>
                  <a:off x="7625430" y="999210"/>
                  <a:ext cx="5796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28" name="墨迹 27">
                  <a:extLst>
                    <a:ext uri="{FF2B5EF4-FFF2-40B4-BE49-F238E27FC236}">
                      <a16:creationId xmlns:a16="http://schemas.microsoft.com/office/drawing/2014/main" id="{A134957A-DCDA-4D52-876F-837823BAB9E5}"/>
                    </a:ext>
                  </a:extLst>
                </p14:cNvPr>
                <p14:cNvContentPartPr/>
                <p14:nvPr/>
              </p14:nvContentPartPr>
              <p14:xfrm>
                <a:off x="7625430" y="828930"/>
                <a:ext cx="202320" cy="469440"/>
              </p14:xfrm>
            </p:contentPart>
          </mc:Choice>
          <mc:Fallback>
            <p:pic>
              <p:nvPicPr>
                <p:cNvPr id="28" name="墨迹 27">
                  <a:extLst>
                    <a:ext uri="{FF2B5EF4-FFF2-40B4-BE49-F238E27FC236}">
                      <a16:creationId xmlns:a16="http://schemas.microsoft.com/office/drawing/2014/main" id="{A134957A-DCDA-4D52-876F-837823BAB9E5}"/>
                    </a:ext>
                  </a:extLst>
                </p:cNvPr>
                <p:cNvPicPr/>
                <p:nvPr/>
              </p:nvPicPr>
              <p:blipFill>
                <a:blip r:embed="rId58"/>
                <a:stretch>
                  <a:fillRect/>
                </a:stretch>
              </p:blipFill>
              <p:spPr>
                <a:xfrm>
                  <a:off x="7607790" y="811290"/>
                  <a:ext cx="237960" cy="50508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29" name="墨迹 28">
                  <a:extLst>
                    <a:ext uri="{FF2B5EF4-FFF2-40B4-BE49-F238E27FC236}">
                      <a16:creationId xmlns:a16="http://schemas.microsoft.com/office/drawing/2014/main" id="{9A0CD40E-69AD-4BB9-AC55-933617D68D95}"/>
                    </a:ext>
                  </a:extLst>
                </p14:cNvPr>
                <p14:cNvContentPartPr/>
                <p14:nvPr/>
              </p14:nvContentPartPr>
              <p14:xfrm>
                <a:off x="7709310" y="902370"/>
                <a:ext cx="177840" cy="54720"/>
              </p14:xfrm>
            </p:contentPart>
          </mc:Choice>
          <mc:Fallback>
            <p:pic>
              <p:nvPicPr>
                <p:cNvPr id="29" name="墨迹 28">
                  <a:extLst>
                    <a:ext uri="{FF2B5EF4-FFF2-40B4-BE49-F238E27FC236}">
                      <a16:creationId xmlns:a16="http://schemas.microsoft.com/office/drawing/2014/main" id="{9A0CD40E-69AD-4BB9-AC55-933617D68D95}"/>
                    </a:ext>
                  </a:extLst>
                </p:cNvPr>
                <p:cNvPicPr/>
                <p:nvPr/>
              </p:nvPicPr>
              <p:blipFill>
                <a:blip r:embed="rId60"/>
                <a:stretch>
                  <a:fillRect/>
                </a:stretch>
              </p:blipFill>
              <p:spPr>
                <a:xfrm>
                  <a:off x="7691310" y="884370"/>
                  <a:ext cx="21348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0" name="墨迹 29">
                  <a:extLst>
                    <a:ext uri="{FF2B5EF4-FFF2-40B4-BE49-F238E27FC236}">
                      <a16:creationId xmlns:a16="http://schemas.microsoft.com/office/drawing/2014/main" id="{9DB22FA1-C9B3-4AA4-995A-0399F9D14926}"/>
                    </a:ext>
                  </a:extLst>
                </p14:cNvPr>
                <p14:cNvContentPartPr/>
                <p14:nvPr/>
              </p14:nvContentPartPr>
              <p14:xfrm>
                <a:off x="7703550" y="911730"/>
                <a:ext cx="149760" cy="374400"/>
              </p14:xfrm>
            </p:contentPart>
          </mc:Choice>
          <mc:Fallback>
            <p:pic>
              <p:nvPicPr>
                <p:cNvPr id="30" name="墨迹 29">
                  <a:extLst>
                    <a:ext uri="{FF2B5EF4-FFF2-40B4-BE49-F238E27FC236}">
                      <a16:creationId xmlns:a16="http://schemas.microsoft.com/office/drawing/2014/main" id="{9DB22FA1-C9B3-4AA4-995A-0399F9D14926}"/>
                    </a:ext>
                  </a:extLst>
                </p:cNvPr>
                <p:cNvPicPr/>
                <p:nvPr/>
              </p:nvPicPr>
              <p:blipFill>
                <a:blip r:embed="rId62"/>
                <a:stretch>
                  <a:fillRect/>
                </a:stretch>
              </p:blipFill>
              <p:spPr>
                <a:xfrm>
                  <a:off x="7685550" y="893730"/>
                  <a:ext cx="185400" cy="41004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1" name="墨迹 30">
                  <a:extLst>
                    <a:ext uri="{FF2B5EF4-FFF2-40B4-BE49-F238E27FC236}">
                      <a16:creationId xmlns:a16="http://schemas.microsoft.com/office/drawing/2014/main" id="{4A233275-EE8C-4C46-9B0D-C2BB6A8C7B38}"/>
                    </a:ext>
                  </a:extLst>
                </p14:cNvPr>
                <p14:cNvContentPartPr/>
                <p14:nvPr/>
              </p14:nvContentPartPr>
              <p14:xfrm>
                <a:off x="7774470" y="979770"/>
                <a:ext cx="180720" cy="345240"/>
              </p14:xfrm>
            </p:contentPart>
          </mc:Choice>
          <mc:Fallback>
            <p:pic>
              <p:nvPicPr>
                <p:cNvPr id="31" name="墨迹 30">
                  <a:extLst>
                    <a:ext uri="{FF2B5EF4-FFF2-40B4-BE49-F238E27FC236}">
                      <a16:creationId xmlns:a16="http://schemas.microsoft.com/office/drawing/2014/main" id="{4A233275-EE8C-4C46-9B0D-C2BB6A8C7B38}"/>
                    </a:ext>
                  </a:extLst>
                </p:cNvPr>
                <p:cNvPicPr/>
                <p:nvPr/>
              </p:nvPicPr>
              <p:blipFill>
                <a:blip r:embed="rId64"/>
                <a:stretch>
                  <a:fillRect/>
                </a:stretch>
              </p:blipFill>
              <p:spPr>
                <a:xfrm>
                  <a:off x="7756470" y="961770"/>
                  <a:ext cx="216360" cy="38088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32" name="墨迹 31">
                  <a:extLst>
                    <a:ext uri="{FF2B5EF4-FFF2-40B4-BE49-F238E27FC236}">
                      <a16:creationId xmlns:a16="http://schemas.microsoft.com/office/drawing/2014/main" id="{8FA5558E-98CF-415F-80EF-E88B1A5F7FDE}"/>
                    </a:ext>
                  </a:extLst>
                </p14:cNvPr>
                <p14:cNvContentPartPr/>
                <p14:nvPr/>
              </p14:nvContentPartPr>
              <p14:xfrm>
                <a:off x="7824150" y="1085610"/>
                <a:ext cx="55440" cy="38160"/>
              </p14:xfrm>
            </p:contentPart>
          </mc:Choice>
          <mc:Fallback>
            <p:pic>
              <p:nvPicPr>
                <p:cNvPr id="32" name="墨迹 31">
                  <a:extLst>
                    <a:ext uri="{FF2B5EF4-FFF2-40B4-BE49-F238E27FC236}">
                      <a16:creationId xmlns:a16="http://schemas.microsoft.com/office/drawing/2014/main" id="{8FA5558E-98CF-415F-80EF-E88B1A5F7FDE}"/>
                    </a:ext>
                  </a:extLst>
                </p:cNvPr>
                <p:cNvPicPr/>
                <p:nvPr/>
              </p:nvPicPr>
              <p:blipFill>
                <a:blip r:embed="rId66"/>
                <a:stretch>
                  <a:fillRect/>
                </a:stretch>
              </p:blipFill>
              <p:spPr>
                <a:xfrm>
                  <a:off x="7806150" y="1067610"/>
                  <a:ext cx="9108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33" name="墨迹 32">
                  <a:extLst>
                    <a:ext uri="{FF2B5EF4-FFF2-40B4-BE49-F238E27FC236}">
                      <a16:creationId xmlns:a16="http://schemas.microsoft.com/office/drawing/2014/main" id="{B147A248-A2C3-4DBD-A8F9-A8886DDA8FB9}"/>
                    </a:ext>
                  </a:extLst>
                </p14:cNvPr>
                <p14:cNvContentPartPr/>
                <p14:nvPr/>
              </p14:nvContentPartPr>
              <p14:xfrm>
                <a:off x="7811190" y="1118010"/>
                <a:ext cx="190080" cy="222480"/>
              </p14:xfrm>
            </p:contentPart>
          </mc:Choice>
          <mc:Fallback>
            <p:pic>
              <p:nvPicPr>
                <p:cNvPr id="33" name="墨迹 32">
                  <a:extLst>
                    <a:ext uri="{FF2B5EF4-FFF2-40B4-BE49-F238E27FC236}">
                      <a16:creationId xmlns:a16="http://schemas.microsoft.com/office/drawing/2014/main" id="{B147A248-A2C3-4DBD-A8F9-A8886DDA8FB9}"/>
                    </a:ext>
                  </a:extLst>
                </p:cNvPr>
                <p:cNvPicPr/>
                <p:nvPr/>
              </p:nvPicPr>
              <p:blipFill>
                <a:blip r:embed="rId68"/>
                <a:stretch>
                  <a:fillRect/>
                </a:stretch>
              </p:blipFill>
              <p:spPr>
                <a:xfrm>
                  <a:off x="7793190" y="1100370"/>
                  <a:ext cx="22572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34" name="墨迹 33">
                  <a:extLst>
                    <a:ext uri="{FF2B5EF4-FFF2-40B4-BE49-F238E27FC236}">
                      <a16:creationId xmlns:a16="http://schemas.microsoft.com/office/drawing/2014/main" id="{17D6EE10-BB0E-4618-82AE-1981CDDBFD8A}"/>
                    </a:ext>
                  </a:extLst>
                </p14:cNvPr>
                <p14:cNvContentPartPr/>
                <p14:nvPr/>
              </p14:nvContentPartPr>
              <p14:xfrm>
                <a:off x="8040510" y="898410"/>
                <a:ext cx="128880" cy="408600"/>
              </p14:xfrm>
            </p:contentPart>
          </mc:Choice>
          <mc:Fallback>
            <p:pic>
              <p:nvPicPr>
                <p:cNvPr id="34" name="墨迹 33">
                  <a:extLst>
                    <a:ext uri="{FF2B5EF4-FFF2-40B4-BE49-F238E27FC236}">
                      <a16:creationId xmlns:a16="http://schemas.microsoft.com/office/drawing/2014/main" id="{17D6EE10-BB0E-4618-82AE-1981CDDBFD8A}"/>
                    </a:ext>
                  </a:extLst>
                </p:cNvPr>
                <p:cNvPicPr/>
                <p:nvPr/>
              </p:nvPicPr>
              <p:blipFill>
                <a:blip r:embed="rId70"/>
                <a:stretch>
                  <a:fillRect/>
                </a:stretch>
              </p:blipFill>
              <p:spPr>
                <a:xfrm>
                  <a:off x="8022510" y="880410"/>
                  <a:ext cx="164520" cy="44424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35" name="墨迹 34">
                  <a:extLst>
                    <a:ext uri="{FF2B5EF4-FFF2-40B4-BE49-F238E27FC236}">
                      <a16:creationId xmlns:a16="http://schemas.microsoft.com/office/drawing/2014/main" id="{6BBBBFF5-AB35-43EC-A899-8DD8F5799F4F}"/>
                    </a:ext>
                  </a:extLst>
                </p14:cNvPr>
                <p14:cNvContentPartPr/>
                <p14:nvPr/>
              </p14:nvContentPartPr>
              <p14:xfrm>
                <a:off x="8139150" y="992730"/>
                <a:ext cx="92160" cy="321840"/>
              </p14:xfrm>
            </p:contentPart>
          </mc:Choice>
          <mc:Fallback>
            <p:pic>
              <p:nvPicPr>
                <p:cNvPr id="35" name="墨迹 34">
                  <a:extLst>
                    <a:ext uri="{FF2B5EF4-FFF2-40B4-BE49-F238E27FC236}">
                      <a16:creationId xmlns:a16="http://schemas.microsoft.com/office/drawing/2014/main" id="{6BBBBFF5-AB35-43EC-A899-8DD8F5799F4F}"/>
                    </a:ext>
                  </a:extLst>
                </p:cNvPr>
                <p:cNvPicPr/>
                <p:nvPr/>
              </p:nvPicPr>
              <p:blipFill>
                <a:blip r:embed="rId72"/>
                <a:stretch>
                  <a:fillRect/>
                </a:stretch>
              </p:blipFill>
              <p:spPr>
                <a:xfrm>
                  <a:off x="8121150" y="975090"/>
                  <a:ext cx="127800" cy="35748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36" name="墨迹 35">
                  <a:extLst>
                    <a:ext uri="{FF2B5EF4-FFF2-40B4-BE49-F238E27FC236}">
                      <a16:creationId xmlns:a16="http://schemas.microsoft.com/office/drawing/2014/main" id="{81AD544F-47F7-4785-80F4-4ABCC116AF8F}"/>
                    </a:ext>
                  </a:extLst>
                </p14:cNvPr>
                <p14:cNvContentPartPr/>
                <p14:nvPr/>
              </p14:nvContentPartPr>
              <p14:xfrm>
                <a:off x="8142030" y="1139250"/>
                <a:ext cx="64800" cy="17640"/>
              </p14:xfrm>
            </p:contentPart>
          </mc:Choice>
          <mc:Fallback>
            <p:pic>
              <p:nvPicPr>
                <p:cNvPr id="36" name="墨迹 35">
                  <a:extLst>
                    <a:ext uri="{FF2B5EF4-FFF2-40B4-BE49-F238E27FC236}">
                      <a16:creationId xmlns:a16="http://schemas.microsoft.com/office/drawing/2014/main" id="{81AD544F-47F7-4785-80F4-4ABCC116AF8F}"/>
                    </a:ext>
                  </a:extLst>
                </p:cNvPr>
                <p:cNvPicPr/>
                <p:nvPr/>
              </p:nvPicPr>
              <p:blipFill>
                <a:blip r:embed="rId74"/>
                <a:stretch>
                  <a:fillRect/>
                </a:stretch>
              </p:blipFill>
              <p:spPr>
                <a:xfrm>
                  <a:off x="8124390" y="1121610"/>
                  <a:ext cx="10044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37" name="墨迹 36">
                  <a:extLst>
                    <a:ext uri="{FF2B5EF4-FFF2-40B4-BE49-F238E27FC236}">
                      <a16:creationId xmlns:a16="http://schemas.microsoft.com/office/drawing/2014/main" id="{D556CDC8-1D50-4B38-995D-FF003258C23E}"/>
                    </a:ext>
                  </a:extLst>
                </p14:cNvPr>
                <p14:cNvContentPartPr/>
                <p14:nvPr/>
              </p14:nvContentPartPr>
              <p14:xfrm>
                <a:off x="8117190" y="1230330"/>
                <a:ext cx="98640" cy="97920"/>
              </p14:xfrm>
            </p:contentPart>
          </mc:Choice>
          <mc:Fallback>
            <p:pic>
              <p:nvPicPr>
                <p:cNvPr id="37" name="墨迹 36">
                  <a:extLst>
                    <a:ext uri="{FF2B5EF4-FFF2-40B4-BE49-F238E27FC236}">
                      <a16:creationId xmlns:a16="http://schemas.microsoft.com/office/drawing/2014/main" id="{D556CDC8-1D50-4B38-995D-FF003258C23E}"/>
                    </a:ext>
                  </a:extLst>
                </p:cNvPr>
                <p:cNvPicPr/>
                <p:nvPr/>
              </p:nvPicPr>
              <p:blipFill>
                <a:blip r:embed="rId76"/>
                <a:stretch>
                  <a:fillRect/>
                </a:stretch>
              </p:blipFill>
              <p:spPr>
                <a:xfrm>
                  <a:off x="8099550" y="1212690"/>
                  <a:ext cx="13428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38" name="墨迹 37">
                  <a:extLst>
                    <a:ext uri="{FF2B5EF4-FFF2-40B4-BE49-F238E27FC236}">
                      <a16:creationId xmlns:a16="http://schemas.microsoft.com/office/drawing/2014/main" id="{5A7C1CF9-AE7F-4D62-93E8-4C07FC70805E}"/>
                    </a:ext>
                  </a:extLst>
                </p14:cNvPr>
                <p14:cNvContentPartPr/>
                <p14:nvPr/>
              </p14:nvContentPartPr>
              <p14:xfrm>
                <a:off x="8251110" y="920730"/>
                <a:ext cx="103680" cy="430560"/>
              </p14:xfrm>
            </p:contentPart>
          </mc:Choice>
          <mc:Fallback>
            <p:pic>
              <p:nvPicPr>
                <p:cNvPr id="38" name="墨迹 37">
                  <a:extLst>
                    <a:ext uri="{FF2B5EF4-FFF2-40B4-BE49-F238E27FC236}">
                      <a16:creationId xmlns:a16="http://schemas.microsoft.com/office/drawing/2014/main" id="{5A7C1CF9-AE7F-4D62-93E8-4C07FC70805E}"/>
                    </a:ext>
                  </a:extLst>
                </p:cNvPr>
                <p:cNvPicPr/>
                <p:nvPr/>
              </p:nvPicPr>
              <p:blipFill>
                <a:blip r:embed="rId78"/>
                <a:stretch>
                  <a:fillRect/>
                </a:stretch>
              </p:blipFill>
              <p:spPr>
                <a:xfrm>
                  <a:off x="8233110" y="903090"/>
                  <a:ext cx="139320" cy="46620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40" name="墨迹 39">
                  <a:extLst>
                    <a:ext uri="{FF2B5EF4-FFF2-40B4-BE49-F238E27FC236}">
                      <a16:creationId xmlns:a16="http://schemas.microsoft.com/office/drawing/2014/main" id="{85A3FE7F-A35D-4A09-B344-12E65CB4163E}"/>
                    </a:ext>
                  </a:extLst>
                </p14:cNvPr>
                <p14:cNvContentPartPr/>
                <p14:nvPr/>
              </p14:nvContentPartPr>
              <p14:xfrm>
                <a:off x="8356950" y="895890"/>
                <a:ext cx="151560" cy="425880"/>
              </p14:xfrm>
            </p:contentPart>
          </mc:Choice>
          <mc:Fallback>
            <p:pic>
              <p:nvPicPr>
                <p:cNvPr id="40" name="墨迹 39">
                  <a:extLst>
                    <a:ext uri="{FF2B5EF4-FFF2-40B4-BE49-F238E27FC236}">
                      <a16:creationId xmlns:a16="http://schemas.microsoft.com/office/drawing/2014/main" id="{85A3FE7F-A35D-4A09-B344-12E65CB4163E}"/>
                    </a:ext>
                  </a:extLst>
                </p:cNvPr>
                <p:cNvPicPr/>
                <p:nvPr/>
              </p:nvPicPr>
              <p:blipFill>
                <a:blip r:embed="rId80"/>
                <a:stretch>
                  <a:fillRect/>
                </a:stretch>
              </p:blipFill>
              <p:spPr>
                <a:xfrm>
                  <a:off x="8339310" y="877890"/>
                  <a:ext cx="187200" cy="46152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41" name="墨迹 40">
                  <a:extLst>
                    <a:ext uri="{FF2B5EF4-FFF2-40B4-BE49-F238E27FC236}">
                      <a16:creationId xmlns:a16="http://schemas.microsoft.com/office/drawing/2014/main" id="{13C37AF9-4A46-42D3-8EEA-C111A4742697}"/>
                    </a:ext>
                  </a:extLst>
                </p14:cNvPr>
                <p14:cNvContentPartPr/>
                <p14:nvPr/>
              </p14:nvContentPartPr>
              <p14:xfrm>
                <a:off x="8509230" y="1061850"/>
                <a:ext cx="54720" cy="158760"/>
              </p14:xfrm>
            </p:contentPart>
          </mc:Choice>
          <mc:Fallback>
            <p:pic>
              <p:nvPicPr>
                <p:cNvPr id="41" name="墨迹 40">
                  <a:extLst>
                    <a:ext uri="{FF2B5EF4-FFF2-40B4-BE49-F238E27FC236}">
                      <a16:creationId xmlns:a16="http://schemas.microsoft.com/office/drawing/2014/main" id="{13C37AF9-4A46-42D3-8EEA-C111A4742697}"/>
                    </a:ext>
                  </a:extLst>
                </p:cNvPr>
                <p:cNvPicPr/>
                <p:nvPr/>
              </p:nvPicPr>
              <p:blipFill>
                <a:blip r:embed="rId82"/>
                <a:stretch>
                  <a:fillRect/>
                </a:stretch>
              </p:blipFill>
              <p:spPr>
                <a:xfrm>
                  <a:off x="8491230" y="1044210"/>
                  <a:ext cx="9036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42" name="墨迹 41">
                  <a:extLst>
                    <a:ext uri="{FF2B5EF4-FFF2-40B4-BE49-F238E27FC236}">
                      <a16:creationId xmlns:a16="http://schemas.microsoft.com/office/drawing/2014/main" id="{3DEAD74A-54E4-4D89-A282-7934A032D5F8}"/>
                    </a:ext>
                  </a:extLst>
                </p14:cNvPr>
                <p14:cNvContentPartPr/>
                <p14:nvPr/>
              </p14:nvContentPartPr>
              <p14:xfrm>
                <a:off x="8573670" y="932970"/>
                <a:ext cx="114840" cy="391680"/>
              </p14:xfrm>
            </p:contentPart>
          </mc:Choice>
          <mc:Fallback>
            <p:pic>
              <p:nvPicPr>
                <p:cNvPr id="42" name="墨迹 41">
                  <a:extLst>
                    <a:ext uri="{FF2B5EF4-FFF2-40B4-BE49-F238E27FC236}">
                      <a16:creationId xmlns:a16="http://schemas.microsoft.com/office/drawing/2014/main" id="{3DEAD74A-54E4-4D89-A282-7934A032D5F8}"/>
                    </a:ext>
                  </a:extLst>
                </p:cNvPr>
                <p:cNvPicPr/>
                <p:nvPr/>
              </p:nvPicPr>
              <p:blipFill>
                <a:blip r:embed="rId84"/>
                <a:stretch>
                  <a:fillRect/>
                </a:stretch>
              </p:blipFill>
              <p:spPr>
                <a:xfrm>
                  <a:off x="8556030" y="914970"/>
                  <a:ext cx="150480" cy="42732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43" name="墨迹 42">
                  <a:extLst>
                    <a:ext uri="{FF2B5EF4-FFF2-40B4-BE49-F238E27FC236}">
                      <a16:creationId xmlns:a16="http://schemas.microsoft.com/office/drawing/2014/main" id="{B900999B-D171-4CDC-8171-DDCB0F5EBBD8}"/>
                    </a:ext>
                  </a:extLst>
                </p14:cNvPr>
                <p14:cNvContentPartPr/>
                <p14:nvPr/>
              </p14:nvContentPartPr>
              <p14:xfrm>
                <a:off x="8544150" y="1094250"/>
                <a:ext cx="102600" cy="90360"/>
              </p14:xfrm>
            </p:contentPart>
          </mc:Choice>
          <mc:Fallback>
            <p:pic>
              <p:nvPicPr>
                <p:cNvPr id="43" name="墨迹 42">
                  <a:extLst>
                    <a:ext uri="{FF2B5EF4-FFF2-40B4-BE49-F238E27FC236}">
                      <a16:creationId xmlns:a16="http://schemas.microsoft.com/office/drawing/2014/main" id="{B900999B-D171-4CDC-8171-DDCB0F5EBBD8}"/>
                    </a:ext>
                  </a:extLst>
                </p:cNvPr>
                <p:cNvPicPr/>
                <p:nvPr/>
              </p:nvPicPr>
              <p:blipFill>
                <a:blip r:embed="rId86"/>
                <a:stretch>
                  <a:fillRect/>
                </a:stretch>
              </p:blipFill>
              <p:spPr>
                <a:xfrm>
                  <a:off x="8526150" y="1076610"/>
                  <a:ext cx="13824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44" name="墨迹 43">
                  <a:extLst>
                    <a:ext uri="{FF2B5EF4-FFF2-40B4-BE49-F238E27FC236}">
                      <a16:creationId xmlns:a16="http://schemas.microsoft.com/office/drawing/2014/main" id="{13F3D7F2-742F-47B4-AAB3-003278B3F10C}"/>
                    </a:ext>
                  </a:extLst>
                </p14:cNvPr>
                <p14:cNvContentPartPr/>
                <p14:nvPr/>
              </p14:nvContentPartPr>
              <p14:xfrm>
                <a:off x="8444790" y="1262730"/>
                <a:ext cx="257040" cy="71280"/>
              </p14:xfrm>
            </p:contentPart>
          </mc:Choice>
          <mc:Fallback>
            <p:pic>
              <p:nvPicPr>
                <p:cNvPr id="44" name="墨迹 43">
                  <a:extLst>
                    <a:ext uri="{FF2B5EF4-FFF2-40B4-BE49-F238E27FC236}">
                      <a16:creationId xmlns:a16="http://schemas.microsoft.com/office/drawing/2014/main" id="{13F3D7F2-742F-47B4-AAB3-003278B3F10C}"/>
                    </a:ext>
                  </a:extLst>
                </p:cNvPr>
                <p:cNvPicPr/>
                <p:nvPr/>
              </p:nvPicPr>
              <p:blipFill>
                <a:blip r:embed="rId88"/>
                <a:stretch>
                  <a:fillRect/>
                </a:stretch>
              </p:blipFill>
              <p:spPr>
                <a:xfrm>
                  <a:off x="8426790" y="1245090"/>
                  <a:ext cx="29268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45" name="墨迹 44">
                  <a:extLst>
                    <a:ext uri="{FF2B5EF4-FFF2-40B4-BE49-F238E27FC236}">
                      <a16:creationId xmlns:a16="http://schemas.microsoft.com/office/drawing/2014/main" id="{EA20F690-6114-4812-A7C7-D744D11D92CA}"/>
                    </a:ext>
                  </a:extLst>
                </p14:cNvPr>
                <p14:cNvContentPartPr/>
                <p14:nvPr/>
              </p14:nvContentPartPr>
              <p14:xfrm>
                <a:off x="8730990" y="1034850"/>
                <a:ext cx="158040" cy="58320"/>
              </p14:xfrm>
            </p:contentPart>
          </mc:Choice>
          <mc:Fallback>
            <p:pic>
              <p:nvPicPr>
                <p:cNvPr id="45" name="墨迹 44">
                  <a:extLst>
                    <a:ext uri="{FF2B5EF4-FFF2-40B4-BE49-F238E27FC236}">
                      <a16:creationId xmlns:a16="http://schemas.microsoft.com/office/drawing/2014/main" id="{EA20F690-6114-4812-A7C7-D744D11D92CA}"/>
                    </a:ext>
                  </a:extLst>
                </p:cNvPr>
                <p:cNvPicPr/>
                <p:nvPr/>
              </p:nvPicPr>
              <p:blipFill>
                <a:blip r:embed="rId90"/>
                <a:stretch>
                  <a:fillRect/>
                </a:stretch>
              </p:blipFill>
              <p:spPr>
                <a:xfrm>
                  <a:off x="8712990" y="1016850"/>
                  <a:ext cx="19368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46" name="墨迹 45">
                  <a:extLst>
                    <a:ext uri="{FF2B5EF4-FFF2-40B4-BE49-F238E27FC236}">
                      <a16:creationId xmlns:a16="http://schemas.microsoft.com/office/drawing/2014/main" id="{648BF98B-E3A8-4E98-8698-E4C05062924F}"/>
                    </a:ext>
                  </a:extLst>
                </p14:cNvPr>
                <p14:cNvContentPartPr/>
                <p14:nvPr/>
              </p14:nvContentPartPr>
              <p14:xfrm>
                <a:off x="8698950" y="1071210"/>
                <a:ext cx="84960" cy="314280"/>
              </p14:xfrm>
            </p:contentPart>
          </mc:Choice>
          <mc:Fallback>
            <p:pic>
              <p:nvPicPr>
                <p:cNvPr id="46" name="墨迹 45">
                  <a:extLst>
                    <a:ext uri="{FF2B5EF4-FFF2-40B4-BE49-F238E27FC236}">
                      <a16:creationId xmlns:a16="http://schemas.microsoft.com/office/drawing/2014/main" id="{648BF98B-E3A8-4E98-8698-E4C05062924F}"/>
                    </a:ext>
                  </a:extLst>
                </p:cNvPr>
                <p:cNvPicPr/>
                <p:nvPr/>
              </p:nvPicPr>
              <p:blipFill>
                <a:blip r:embed="rId92"/>
                <a:stretch>
                  <a:fillRect/>
                </a:stretch>
              </p:blipFill>
              <p:spPr>
                <a:xfrm>
                  <a:off x="8681310" y="1053570"/>
                  <a:ext cx="120600" cy="34992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47" name="墨迹 46">
                  <a:extLst>
                    <a:ext uri="{FF2B5EF4-FFF2-40B4-BE49-F238E27FC236}">
                      <a16:creationId xmlns:a16="http://schemas.microsoft.com/office/drawing/2014/main" id="{94A2720F-58F0-4FC7-A89F-6726E9F8FED2}"/>
                    </a:ext>
                  </a:extLst>
                </p14:cNvPr>
                <p14:cNvContentPartPr/>
                <p14:nvPr/>
              </p14:nvContentPartPr>
              <p14:xfrm>
                <a:off x="8747190" y="1118010"/>
                <a:ext cx="92520" cy="173160"/>
              </p14:xfrm>
            </p:contentPart>
          </mc:Choice>
          <mc:Fallback>
            <p:pic>
              <p:nvPicPr>
                <p:cNvPr id="47" name="墨迹 46">
                  <a:extLst>
                    <a:ext uri="{FF2B5EF4-FFF2-40B4-BE49-F238E27FC236}">
                      <a16:creationId xmlns:a16="http://schemas.microsoft.com/office/drawing/2014/main" id="{94A2720F-58F0-4FC7-A89F-6726E9F8FED2}"/>
                    </a:ext>
                  </a:extLst>
                </p:cNvPr>
                <p:cNvPicPr/>
                <p:nvPr/>
              </p:nvPicPr>
              <p:blipFill>
                <a:blip r:embed="rId94"/>
                <a:stretch>
                  <a:fillRect/>
                </a:stretch>
              </p:blipFill>
              <p:spPr>
                <a:xfrm>
                  <a:off x="8729190" y="1100370"/>
                  <a:ext cx="12816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48" name="墨迹 47">
                  <a:extLst>
                    <a:ext uri="{FF2B5EF4-FFF2-40B4-BE49-F238E27FC236}">
                      <a16:creationId xmlns:a16="http://schemas.microsoft.com/office/drawing/2014/main" id="{BC01B103-A57B-4B51-B57A-283920B7491C}"/>
                    </a:ext>
                  </a:extLst>
                </p14:cNvPr>
                <p14:cNvContentPartPr/>
                <p14:nvPr/>
              </p14:nvContentPartPr>
              <p14:xfrm>
                <a:off x="8777790" y="923610"/>
                <a:ext cx="166320" cy="468000"/>
              </p14:xfrm>
            </p:contentPart>
          </mc:Choice>
          <mc:Fallback>
            <p:pic>
              <p:nvPicPr>
                <p:cNvPr id="48" name="墨迹 47">
                  <a:extLst>
                    <a:ext uri="{FF2B5EF4-FFF2-40B4-BE49-F238E27FC236}">
                      <a16:creationId xmlns:a16="http://schemas.microsoft.com/office/drawing/2014/main" id="{BC01B103-A57B-4B51-B57A-283920B7491C}"/>
                    </a:ext>
                  </a:extLst>
                </p:cNvPr>
                <p:cNvPicPr/>
                <p:nvPr/>
              </p:nvPicPr>
              <p:blipFill>
                <a:blip r:embed="rId96"/>
                <a:stretch>
                  <a:fillRect/>
                </a:stretch>
              </p:blipFill>
              <p:spPr>
                <a:xfrm>
                  <a:off x="8759790" y="905970"/>
                  <a:ext cx="201960" cy="50364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49" name="墨迹 48">
                  <a:extLst>
                    <a:ext uri="{FF2B5EF4-FFF2-40B4-BE49-F238E27FC236}">
                      <a16:creationId xmlns:a16="http://schemas.microsoft.com/office/drawing/2014/main" id="{2824863D-6543-4680-99FE-1566D3FA3989}"/>
                    </a:ext>
                  </a:extLst>
                </p14:cNvPr>
                <p14:cNvContentPartPr/>
                <p14:nvPr/>
              </p14:nvContentPartPr>
              <p14:xfrm>
                <a:off x="8772390" y="902370"/>
                <a:ext cx="207360" cy="443520"/>
              </p14:xfrm>
            </p:contentPart>
          </mc:Choice>
          <mc:Fallback>
            <p:pic>
              <p:nvPicPr>
                <p:cNvPr id="49" name="墨迹 48">
                  <a:extLst>
                    <a:ext uri="{FF2B5EF4-FFF2-40B4-BE49-F238E27FC236}">
                      <a16:creationId xmlns:a16="http://schemas.microsoft.com/office/drawing/2014/main" id="{2824863D-6543-4680-99FE-1566D3FA3989}"/>
                    </a:ext>
                  </a:extLst>
                </p:cNvPr>
                <p:cNvPicPr/>
                <p:nvPr/>
              </p:nvPicPr>
              <p:blipFill>
                <a:blip r:embed="rId98"/>
                <a:stretch>
                  <a:fillRect/>
                </a:stretch>
              </p:blipFill>
              <p:spPr>
                <a:xfrm>
                  <a:off x="8754390" y="884370"/>
                  <a:ext cx="243000" cy="479160"/>
                </a:xfrm>
                <a:prstGeom prst="rect">
                  <a:avLst/>
                </a:prstGeom>
              </p:spPr>
            </p:pic>
          </mc:Fallback>
        </mc:AlternateContent>
      </p:grpSp>
      <p:grpSp>
        <p:nvGrpSpPr>
          <p:cNvPr id="32831" name="组合 32830">
            <a:extLst>
              <a:ext uri="{FF2B5EF4-FFF2-40B4-BE49-F238E27FC236}">
                <a16:creationId xmlns:a16="http://schemas.microsoft.com/office/drawing/2014/main" id="{4E2221EA-37E8-4EC1-B1EC-F14ECEDBB323}"/>
              </a:ext>
            </a:extLst>
          </p:cNvPr>
          <p:cNvGrpSpPr/>
          <p:nvPr/>
        </p:nvGrpSpPr>
        <p:grpSpPr>
          <a:xfrm>
            <a:off x="3476070" y="3186570"/>
            <a:ext cx="1725120" cy="549000"/>
            <a:chOff x="3476070" y="3186570"/>
            <a:chExt cx="1725120" cy="549000"/>
          </a:xfrm>
        </p:grpSpPr>
        <mc:AlternateContent xmlns:mc="http://schemas.openxmlformats.org/markup-compatibility/2006">
          <mc:Choice xmlns:p14="http://schemas.microsoft.com/office/powerpoint/2010/main" Requires="p14">
            <p:contentPart p14:bwMode="auto" r:id="rId99">
              <p14:nvContentPartPr>
                <p14:cNvPr id="32807" name="墨迹 32806">
                  <a:extLst>
                    <a:ext uri="{FF2B5EF4-FFF2-40B4-BE49-F238E27FC236}">
                      <a16:creationId xmlns:a16="http://schemas.microsoft.com/office/drawing/2014/main" id="{8EE8EA29-4BD1-4C5E-A6D7-5B6FAF03077A}"/>
                    </a:ext>
                  </a:extLst>
                </p14:cNvPr>
                <p14:cNvContentPartPr/>
                <p14:nvPr/>
              </p14:nvContentPartPr>
              <p14:xfrm>
                <a:off x="3477150" y="3299250"/>
                <a:ext cx="145800" cy="154440"/>
              </p14:xfrm>
            </p:contentPart>
          </mc:Choice>
          <mc:Fallback>
            <p:pic>
              <p:nvPicPr>
                <p:cNvPr id="32807" name="墨迹 32806">
                  <a:extLst>
                    <a:ext uri="{FF2B5EF4-FFF2-40B4-BE49-F238E27FC236}">
                      <a16:creationId xmlns:a16="http://schemas.microsoft.com/office/drawing/2014/main" id="{8EE8EA29-4BD1-4C5E-A6D7-5B6FAF03077A}"/>
                    </a:ext>
                  </a:extLst>
                </p:cNvPr>
                <p:cNvPicPr/>
                <p:nvPr/>
              </p:nvPicPr>
              <p:blipFill>
                <a:blip r:embed="rId100"/>
                <a:stretch>
                  <a:fillRect/>
                </a:stretch>
              </p:blipFill>
              <p:spPr>
                <a:xfrm>
                  <a:off x="3459510" y="3281610"/>
                  <a:ext cx="18144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32808" name="墨迹 32807">
                  <a:extLst>
                    <a:ext uri="{FF2B5EF4-FFF2-40B4-BE49-F238E27FC236}">
                      <a16:creationId xmlns:a16="http://schemas.microsoft.com/office/drawing/2014/main" id="{191F9CCC-E79F-4920-8D5D-90EE3BDD8730}"/>
                    </a:ext>
                  </a:extLst>
                </p14:cNvPr>
                <p14:cNvContentPartPr/>
                <p14:nvPr/>
              </p14:nvContentPartPr>
              <p14:xfrm>
                <a:off x="3476070" y="3389970"/>
                <a:ext cx="27720" cy="311760"/>
              </p14:xfrm>
            </p:contentPart>
          </mc:Choice>
          <mc:Fallback>
            <p:pic>
              <p:nvPicPr>
                <p:cNvPr id="32808" name="墨迹 32807">
                  <a:extLst>
                    <a:ext uri="{FF2B5EF4-FFF2-40B4-BE49-F238E27FC236}">
                      <a16:creationId xmlns:a16="http://schemas.microsoft.com/office/drawing/2014/main" id="{191F9CCC-E79F-4920-8D5D-90EE3BDD8730}"/>
                    </a:ext>
                  </a:extLst>
                </p:cNvPr>
                <p:cNvPicPr/>
                <p:nvPr/>
              </p:nvPicPr>
              <p:blipFill>
                <a:blip r:embed="rId102"/>
                <a:stretch>
                  <a:fillRect/>
                </a:stretch>
              </p:blipFill>
              <p:spPr>
                <a:xfrm>
                  <a:off x="3458070" y="3372330"/>
                  <a:ext cx="63360" cy="34740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32809" name="墨迹 32808">
                  <a:extLst>
                    <a:ext uri="{FF2B5EF4-FFF2-40B4-BE49-F238E27FC236}">
                      <a16:creationId xmlns:a16="http://schemas.microsoft.com/office/drawing/2014/main" id="{1CF49C4E-A387-46E5-BD90-3894BDA66A4B}"/>
                    </a:ext>
                  </a:extLst>
                </p14:cNvPr>
                <p14:cNvContentPartPr/>
                <p14:nvPr/>
              </p14:nvContentPartPr>
              <p14:xfrm>
                <a:off x="3595590" y="3422010"/>
                <a:ext cx="23400" cy="313560"/>
              </p14:xfrm>
            </p:contentPart>
          </mc:Choice>
          <mc:Fallback>
            <p:pic>
              <p:nvPicPr>
                <p:cNvPr id="32809" name="墨迹 32808">
                  <a:extLst>
                    <a:ext uri="{FF2B5EF4-FFF2-40B4-BE49-F238E27FC236}">
                      <a16:creationId xmlns:a16="http://schemas.microsoft.com/office/drawing/2014/main" id="{1CF49C4E-A387-46E5-BD90-3894BDA66A4B}"/>
                    </a:ext>
                  </a:extLst>
                </p:cNvPr>
                <p:cNvPicPr/>
                <p:nvPr/>
              </p:nvPicPr>
              <p:blipFill>
                <a:blip r:embed="rId104"/>
                <a:stretch>
                  <a:fillRect/>
                </a:stretch>
              </p:blipFill>
              <p:spPr>
                <a:xfrm>
                  <a:off x="3577590" y="3404010"/>
                  <a:ext cx="59040" cy="34920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32810" name="墨迹 32809">
                  <a:extLst>
                    <a:ext uri="{FF2B5EF4-FFF2-40B4-BE49-F238E27FC236}">
                      <a16:creationId xmlns:a16="http://schemas.microsoft.com/office/drawing/2014/main" id="{64BC3782-9A47-4DB1-A218-B3D84F820074}"/>
                    </a:ext>
                  </a:extLst>
                </p14:cNvPr>
                <p14:cNvContentPartPr/>
                <p14:nvPr/>
              </p14:nvContentPartPr>
              <p14:xfrm>
                <a:off x="3528990" y="3503730"/>
                <a:ext cx="95400" cy="175320"/>
              </p14:xfrm>
            </p:contentPart>
          </mc:Choice>
          <mc:Fallback>
            <p:pic>
              <p:nvPicPr>
                <p:cNvPr id="32810" name="墨迹 32809">
                  <a:extLst>
                    <a:ext uri="{FF2B5EF4-FFF2-40B4-BE49-F238E27FC236}">
                      <a16:creationId xmlns:a16="http://schemas.microsoft.com/office/drawing/2014/main" id="{64BC3782-9A47-4DB1-A218-B3D84F820074}"/>
                    </a:ext>
                  </a:extLst>
                </p:cNvPr>
                <p:cNvPicPr/>
                <p:nvPr/>
              </p:nvPicPr>
              <p:blipFill>
                <a:blip r:embed="rId106"/>
                <a:stretch>
                  <a:fillRect/>
                </a:stretch>
              </p:blipFill>
              <p:spPr>
                <a:xfrm>
                  <a:off x="3511350" y="3485730"/>
                  <a:ext cx="13104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32811" name="墨迹 32810">
                  <a:extLst>
                    <a:ext uri="{FF2B5EF4-FFF2-40B4-BE49-F238E27FC236}">
                      <a16:creationId xmlns:a16="http://schemas.microsoft.com/office/drawing/2014/main" id="{EAFBF847-E1CD-4BB6-91CA-13FDC3192347}"/>
                    </a:ext>
                  </a:extLst>
                </p14:cNvPr>
                <p14:cNvContentPartPr/>
                <p14:nvPr/>
              </p14:nvContentPartPr>
              <p14:xfrm>
                <a:off x="3624750" y="3504090"/>
                <a:ext cx="145440" cy="93600"/>
              </p14:xfrm>
            </p:contentPart>
          </mc:Choice>
          <mc:Fallback>
            <p:pic>
              <p:nvPicPr>
                <p:cNvPr id="32811" name="墨迹 32810">
                  <a:extLst>
                    <a:ext uri="{FF2B5EF4-FFF2-40B4-BE49-F238E27FC236}">
                      <a16:creationId xmlns:a16="http://schemas.microsoft.com/office/drawing/2014/main" id="{EAFBF847-E1CD-4BB6-91CA-13FDC3192347}"/>
                    </a:ext>
                  </a:extLst>
                </p:cNvPr>
                <p:cNvPicPr/>
                <p:nvPr/>
              </p:nvPicPr>
              <p:blipFill>
                <a:blip r:embed="rId108"/>
                <a:stretch>
                  <a:fillRect/>
                </a:stretch>
              </p:blipFill>
              <p:spPr>
                <a:xfrm>
                  <a:off x="3607110" y="3486450"/>
                  <a:ext cx="18108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32812" name="墨迹 32811">
                  <a:extLst>
                    <a:ext uri="{FF2B5EF4-FFF2-40B4-BE49-F238E27FC236}">
                      <a16:creationId xmlns:a16="http://schemas.microsoft.com/office/drawing/2014/main" id="{45F79008-97EF-4F49-9B83-207DAA522B8A}"/>
                    </a:ext>
                  </a:extLst>
                </p14:cNvPr>
                <p14:cNvContentPartPr/>
                <p14:nvPr/>
              </p14:nvContentPartPr>
              <p14:xfrm>
                <a:off x="3819510" y="3310770"/>
                <a:ext cx="132840" cy="113760"/>
              </p14:xfrm>
            </p:contentPart>
          </mc:Choice>
          <mc:Fallback>
            <p:pic>
              <p:nvPicPr>
                <p:cNvPr id="32812" name="墨迹 32811">
                  <a:extLst>
                    <a:ext uri="{FF2B5EF4-FFF2-40B4-BE49-F238E27FC236}">
                      <a16:creationId xmlns:a16="http://schemas.microsoft.com/office/drawing/2014/main" id="{45F79008-97EF-4F49-9B83-207DAA522B8A}"/>
                    </a:ext>
                  </a:extLst>
                </p:cNvPr>
                <p:cNvPicPr/>
                <p:nvPr/>
              </p:nvPicPr>
              <p:blipFill>
                <a:blip r:embed="rId110"/>
                <a:stretch>
                  <a:fillRect/>
                </a:stretch>
              </p:blipFill>
              <p:spPr>
                <a:xfrm>
                  <a:off x="3801870" y="3293130"/>
                  <a:ext cx="16848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32813" name="墨迹 32812">
                  <a:extLst>
                    <a:ext uri="{FF2B5EF4-FFF2-40B4-BE49-F238E27FC236}">
                      <a16:creationId xmlns:a16="http://schemas.microsoft.com/office/drawing/2014/main" id="{C0FA7C87-6B55-408F-A806-DBE6E6597FC5}"/>
                    </a:ext>
                  </a:extLst>
                </p14:cNvPr>
                <p14:cNvContentPartPr/>
                <p14:nvPr/>
              </p14:nvContentPartPr>
              <p14:xfrm>
                <a:off x="3812310" y="3204930"/>
                <a:ext cx="153000" cy="290520"/>
              </p14:xfrm>
            </p:contentPart>
          </mc:Choice>
          <mc:Fallback>
            <p:pic>
              <p:nvPicPr>
                <p:cNvPr id="32813" name="墨迹 32812">
                  <a:extLst>
                    <a:ext uri="{FF2B5EF4-FFF2-40B4-BE49-F238E27FC236}">
                      <a16:creationId xmlns:a16="http://schemas.microsoft.com/office/drawing/2014/main" id="{C0FA7C87-6B55-408F-A806-DBE6E6597FC5}"/>
                    </a:ext>
                  </a:extLst>
                </p:cNvPr>
                <p:cNvPicPr/>
                <p:nvPr/>
              </p:nvPicPr>
              <p:blipFill>
                <a:blip r:embed="rId112"/>
                <a:stretch>
                  <a:fillRect/>
                </a:stretch>
              </p:blipFill>
              <p:spPr>
                <a:xfrm>
                  <a:off x="3794670" y="3187290"/>
                  <a:ext cx="188640" cy="32616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32814" name="墨迹 32813">
                  <a:extLst>
                    <a:ext uri="{FF2B5EF4-FFF2-40B4-BE49-F238E27FC236}">
                      <a16:creationId xmlns:a16="http://schemas.microsoft.com/office/drawing/2014/main" id="{571225EB-DED3-4CA3-B044-831D70507CF9}"/>
                    </a:ext>
                  </a:extLst>
                </p14:cNvPr>
                <p14:cNvContentPartPr/>
                <p14:nvPr/>
              </p14:nvContentPartPr>
              <p14:xfrm>
                <a:off x="3850830" y="3458730"/>
                <a:ext cx="148320" cy="261720"/>
              </p14:xfrm>
            </p:contentPart>
          </mc:Choice>
          <mc:Fallback>
            <p:pic>
              <p:nvPicPr>
                <p:cNvPr id="32814" name="墨迹 32813">
                  <a:extLst>
                    <a:ext uri="{FF2B5EF4-FFF2-40B4-BE49-F238E27FC236}">
                      <a16:creationId xmlns:a16="http://schemas.microsoft.com/office/drawing/2014/main" id="{571225EB-DED3-4CA3-B044-831D70507CF9}"/>
                    </a:ext>
                  </a:extLst>
                </p:cNvPr>
                <p:cNvPicPr/>
                <p:nvPr/>
              </p:nvPicPr>
              <p:blipFill>
                <a:blip r:embed="rId114"/>
                <a:stretch>
                  <a:fillRect/>
                </a:stretch>
              </p:blipFill>
              <p:spPr>
                <a:xfrm>
                  <a:off x="3833190" y="3440730"/>
                  <a:ext cx="183960" cy="29736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32815" name="墨迹 32814">
                  <a:extLst>
                    <a:ext uri="{FF2B5EF4-FFF2-40B4-BE49-F238E27FC236}">
                      <a16:creationId xmlns:a16="http://schemas.microsoft.com/office/drawing/2014/main" id="{E81EBB56-88A6-4166-8A69-0862A50C822B}"/>
                    </a:ext>
                  </a:extLst>
                </p14:cNvPr>
                <p14:cNvContentPartPr/>
                <p14:nvPr/>
              </p14:nvContentPartPr>
              <p14:xfrm>
                <a:off x="3822030" y="3628290"/>
                <a:ext cx="25200" cy="70200"/>
              </p14:xfrm>
            </p:contentPart>
          </mc:Choice>
          <mc:Fallback>
            <p:pic>
              <p:nvPicPr>
                <p:cNvPr id="32815" name="墨迹 32814">
                  <a:extLst>
                    <a:ext uri="{FF2B5EF4-FFF2-40B4-BE49-F238E27FC236}">
                      <a16:creationId xmlns:a16="http://schemas.microsoft.com/office/drawing/2014/main" id="{E81EBB56-88A6-4166-8A69-0862A50C822B}"/>
                    </a:ext>
                  </a:extLst>
                </p:cNvPr>
                <p:cNvPicPr/>
                <p:nvPr/>
              </p:nvPicPr>
              <p:blipFill>
                <a:blip r:embed="rId116"/>
                <a:stretch>
                  <a:fillRect/>
                </a:stretch>
              </p:blipFill>
              <p:spPr>
                <a:xfrm>
                  <a:off x="3804030" y="3610650"/>
                  <a:ext cx="6084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32816" name="墨迹 32815">
                  <a:extLst>
                    <a:ext uri="{FF2B5EF4-FFF2-40B4-BE49-F238E27FC236}">
                      <a16:creationId xmlns:a16="http://schemas.microsoft.com/office/drawing/2014/main" id="{CDBC9784-D62C-4FFC-BCCD-529216D693AB}"/>
                    </a:ext>
                  </a:extLst>
                </p14:cNvPr>
                <p14:cNvContentPartPr/>
                <p14:nvPr/>
              </p14:nvContentPartPr>
              <p14:xfrm>
                <a:off x="4056030" y="3605970"/>
                <a:ext cx="9360" cy="86040"/>
              </p14:xfrm>
            </p:contentPart>
          </mc:Choice>
          <mc:Fallback>
            <p:pic>
              <p:nvPicPr>
                <p:cNvPr id="32816" name="墨迹 32815">
                  <a:extLst>
                    <a:ext uri="{FF2B5EF4-FFF2-40B4-BE49-F238E27FC236}">
                      <a16:creationId xmlns:a16="http://schemas.microsoft.com/office/drawing/2014/main" id="{CDBC9784-D62C-4FFC-BCCD-529216D693AB}"/>
                    </a:ext>
                  </a:extLst>
                </p:cNvPr>
                <p:cNvPicPr/>
                <p:nvPr/>
              </p:nvPicPr>
              <p:blipFill>
                <a:blip r:embed="rId118"/>
                <a:stretch>
                  <a:fillRect/>
                </a:stretch>
              </p:blipFill>
              <p:spPr>
                <a:xfrm>
                  <a:off x="4038390" y="3587970"/>
                  <a:ext cx="4500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32817" name="墨迹 32816">
                  <a:extLst>
                    <a:ext uri="{FF2B5EF4-FFF2-40B4-BE49-F238E27FC236}">
                      <a16:creationId xmlns:a16="http://schemas.microsoft.com/office/drawing/2014/main" id="{038280DE-342B-4DEF-9679-1DDBC65D91FE}"/>
                    </a:ext>
                  </a:extLst>
                </p14:cNvPr>
                <p14:cNvContentPartPr/>
                <p14:nvPr/>
              </p14:nvContentPartPr>
              <p14:xfrm>
                <a:off x="4176630" y="3619290"/>
                <a:ext cx="10440" cy="52560"/>
              </p14:xfrm>
            </p:contentPart>
          </mc:Choice>
          <mc:Fallback>
            <p:pic>
              <p:nvPicPr>
                <p:cNvPr id="32817" name="墨迹 32816">
                  <a:extLst>
                    <a:ext uri="{FF2B5EF4-FFF2-40B4-BE49-F238E27FC236}">
                      <a16:creationId xmlns:a16="http://schemas.microsoft.com/office/drawing/2014/main" id="{038280DE-342B-4DEF-9679-1DDBC65D91FE}"/>
                    </a:ext>
                  </a:extLst>
                </p:cNvPr>
                <p:cNvPicPr/>
                <p:nvPr/>
              </p:nvPicPr>
              <p:blipFill>
                <a:blip r:embed="rId120"/>
                <a:stretch>
                  <a:fillRect/>
                </a:stretch>
              </p:blipFill>
              <p:spPr>
                <a:xfrm>
                  <a:off x="4158990" y="3601650"/>
                  <a:ext cx="4608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32818" name="墨迹 32817">
                  <a:extLst>
                    <a:ext uri="{FF2B5EF4-FFF2-40B4-BE49-F238E27FC236}">
                      <a16:creationId xmlns:a16="http://schemas.microsoft.com/office/drawing/2014/main" id="{4E46284D-AA24-4BAC-87DC-61D1E71F9788}"/>
                    </a:ext>
                  </a:extLst>
                </p14:cNvPr>
                <p14:cNvContentPartPr/>
                <p14:nvPr/>
              </p14:nvContentPartPr>
              <p14:xfrm>
                <a:off x="4342230" y="3328410"/>
                <a:ext cx="145080" cy="41760"/>
              </p14:xfrm>
            </p:contentPart>
          </mc:Choice>
          <mc:Fallback>
            <p:pic>
              <p:nvPicPr>
                <p:cNvPr id="32818" name="墨迹 32817">
                  <a:extLst>
                    <a:ext uri="{FF2B5EF4-FFF2-40B4-BE49-F238E27FC236}">
                      <a16:creationId xmlns:a16="http://schemas.microsoft.com/office/drawing/2014/main" id="{4E46284D-AA24-4BAC-87DC-61D1E71F9788}"/>
                    </a:ext>
                  </a:extLst>
                </p:cNvPr>
                <p:cNvPicPr/>
                <p:nvPr/>
              </p:nvPicPr>
              <p:blipFill>
                <a:blip r:embed="rId122"/>
                <a:stretch>
                  <a:fillRect/>
                </a:stretch>
              </p:blipFill>
              <p:spPr>
                <a:xfrm>
                  <a:off x="4324230" y="3310770"/>
                  <a:ext cx="18072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32819" name="墨迹 32818">
                  <a:extLst>
                    <a:ext uri="{FF2B5EF4-FFF2-40B4-BE49-F238E27FC236}">
                      <a16:creationId xmlns:a16="http://schemas.microsoft.com/office/drawing/2014/main" id="{A131C93F-E5C8-473F-BCC8-CA1885FDD50E}"/>
                    </a:ext>
                  </a:extLst>
                </p14:cNvPr>
                <p14:cNvContentPartPr/>
                <p14:nvPr/>
              </p14:nvContentPartPr>
              <p14:xfrm>
                <a:off x="4308390" y="3363330"/>
                <a:ext cx="127800" cy="284760"/>
              </p14:xfrm>
            </p:contentPart>
          </mc:Choice>
          <mc:Fallback>
            <p:pic>
              <p:nvPicPr>
                <p:cNvPr id="32819" name="墨迹 32818">
                  <a:extLst>
                    <a:ext uri="{FF2B5EF4-FFF2-40B4-BE49-F238E27FC236}">
                      <a16:creationId xmlns:a16="http://schemas.microsoft.com/office/drawing/2014/main" id="{A131C93F-E5C8-473F-BCC8-CA1885FDD50E}"/>
                    </a:ext>
                  </a:extLst>
                </p:cNvPr>
                <p:cNvPicPr/>
                <p:nvPr/>
              </p:nvPicPr>
              <p:blipFill>
                <a:blip r:embed="rId124"/>
                <a:stretch>
                  <a:fillRect/>
                </a:stretch>
              </p:blipFill>
              <p:spPr>
                <a:xfrm>
                  <a:off x="4290750" y="3345690"/>
                  <a:ext cx="163440" cy="32040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32820" name="墨迹 32819">
                  <a:extLst>
                    <a:ext uri="{FF2B5EF4-FFF2-40B4-BE49-F238E27FC236}">
                      <a16:creationId xmlns:a16="http://schemas.microsoft.com/office/drawing/2014/main" id="{52E48096-EA0C-4B2D-9142-036752627CCB}"/>
                    </a:ext>
                  </a:extLst>
                </p14:cNvPr>
                <p14:cNvContentPartPr/>
                <p14:nvPr/>
              </p14:nvContentPartPr>
              <p14:xfrm>
                <a:off x="4413870" y="3465570"/>
                <a:ext cx="126000" cy="143280"/>
              </p14:xfrm>
            </p:contentPart>
          </mc:Choice>
          <mc:Fallback>
            <p:pic>
              <p:nvPicPr>
                <p:cNvPr id="32820" name="墨迹 32819">
                  <a:extLst>
                    <a:ext uri="{FF2B5EF4-FFF2-40B4-BE49-F238E27FC236}">
                      <a16:creationId xmlns:a16="http://schemas.microsoft.com/office/drawing/2014/main" id="{52E48096-EA0C-4B2D-9142-036752627CCB}"/>
                    </a:ext>
                  </a:extLst>
                </p:cNvPr>
                <p:cNvPicPr/>
                <p:nvPr/>
              </p:nvPicPr>
              <p:blipFill>
                <a:blip r:embed="rId126"/>
                <a:stretch>
                  <a:fillRect/>
                </a:stretch>
              </p:blipFill>
              <p:spPr>
                <a:xfrm>
                  <a:off x="4396230" y="3447930"/>
                  <a:ext cx="16164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32821" name="墨迹 32820">
                  <a:extLst>
                    <a:ext uri="{FF2B5EF4-FFF2-40B4-BE49-F238E27FC236}">
                      <a16:creationId xmlns:a16="http://schemas.microsoft.com/office/drawing/2014/main" id="{69A0B364-39EC-44CA-8C5F-46088B1F7966}"/>
                    </a:ext>
                  </a:extLst>
                </p14:cNvPr>
                <p14:cNvContentPartPr/>
                <p14:nvPr/>
              </p14:nvContentPartPr>
              <p14:xfrm>
                <a:off x="4629510" y="3186570"/>
                <a:ext cx="9720" cy="57600"/>
              </p14:xfrm>
            </p:contentPart>
          </mc:Choice>
          <mc:Fallback>
            <p:pic>
              <p:nvPicPr>
                <p:cNvPr id="32821" name="墨迹 32820">
                  <a:extLst>
                    <a:ext uri="{FF2B5EF4-FFF2-40B4-BE49-F238E27FC236}">
                      <a16:creationId xmlns:a16="http://schemas.microsoft.com/office/drawing/2014/main" id="{69A0B364-39EC-44CA-8C5F-46088B1F7966}"/>
                    </a:ext>
                  </a:extLst>
                </p:cNvPr>
                <p:cNvPicPr/>
                <p:nvPr/>
              </p:nvPicPr>
              <p:blipFill>
                <a:blip r:embed="rId128"/>
                <a:stretch>
                  <a:fillRect/>
                </a:stretch>
              </p:blipFill>
              <p:spPr>
                <a:xfrm>
                  <a:off x="4611870" y="3168930"/>
                  <a:ext cx="4536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32822" name="墨迹 32821">
                  <a:extLst>
                    <a:ext uri="{FF2B5EF4-FFF2-40B4-BE49-F238E27FC236}">
                      <a16:creationId xmlns:a16="http://schemas.microsoft.com/office/drawing/2014/main" id="{B34D1662-9C84-41F3-9590-DB14126DCE31}"/>
                    </a:ext>
                  </a:extLst>
                </p14:cNvPr>
                <p14:cNvContentPartPr/>
                <p14:nvPr/>
              </p14:nvContentPartPr>
              <p14:xfrm>
                <a:off x="4534830" y="3304290"/>
                <a:ext cx="131040" cy="50040"/>
              </p14:xfrm>
            </p:contentPart>
          </mc:Choice>
          <mc:Fallback>
            <p:pic>
              <p:nvPicPr>
                <p:cNvPr id="32822" name="墨迹 32821">
                  <a:extLst>
                    <a:ext uri="{FF2B5EF4-FFF2-40B4-BE49-F238E27FC236}">
                      <a16:creationId xmlns:a16="http://schemas.microsoft.com/office/drawing/2014/main" id="{B34D1662-9C84-41F3-9590-DB14126DCE31}"/>
                    </a:ext>
                  </a:extLst>
                </p:cNvPr>
                <p:cNvPicPr/>
                <p:nvPr/>
              </p:nvPicPr>
              <p:blipFill>
                <a:blip r:embed="rId130"/>
                <a:stretch>
                  <a:fillRect/>
                </a:stretch>
              </p:blipFill>
              <p:spPr>
                <a:xfrm>
                  <a:off x="4517190" y="3286650"/>
                  <a:ext cx="16668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32823" name="墨迹 32822">
                  <a:extLst>
                    <a:ext uri="{FF2B5EF4-FFF2-40B4-BE49-F238E27FC236}">
                      <a16:creationId xmlns:a16="http://schemas.microsoft.com/office/drawing/2014/main" id="{51A2ADF3-6E44-41B9-8FC5-9245A7BD035C}"/>
                    </a:ext>
                  </a:extLst>
                </p14:cNvPr>
                <p14:cNvContentPartPr/>
                <p14:nvPr/>
              </p14:nvContentPartPr>
              <p14:xfrm>
                <a:off x="4589190" y="3320850"/>
                <a:ext cx="120240" cy="181440"/>
              </p14:xfrm>
            </p:contentPart>
          </mc:Choice>
          <mc:Fallback>
            <p:pic>
              <p:nvPicPr>
                <p:cNvPr id="32823" name="墨迹 32822">
                  <a:extLst>
                    <a:ext uri="{FF2B5EF4-FFF2-40B4-BE49-F238E27FC236}">
                      <a16:creationId xmlns:a16="http://schemas.microsoft.com/office/drawing/2014/main" id="{51A2ADF3-6E44-41B9-8FC5-9245A7BD035C}"/>
                    </a:ext>
                  </a:extLst>
                </p:cNvPr>
                <p:cNvPicPr/>
                <p:nvPr/>
              </p:nvPicPr>
              <p:blipFill>
                <a:blip r:embed="rId132"/>
                <a:stretch>
                  <a:fillRect/>
                </a:stretch>
              </p:blipFill>
              <p:spPr>
                <a:xfrm>
                  <a:off x="4571550" y="3303210"/>
                  <a:ext cx="15588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32824" name="墨迹 32823">
                  <a:extLst>
                    <a:ext uri="{FF2B5EF4-FFF2-40B4-BE49-F238E27FC236}">
                      <a16:creationId xmlns:a16="http://schemas.microsoft.com/office/drawing/2014/main" id="{2200206F-ED83-407B-B66A-18A0673B9267}"/>
                    </a:ext>
                  </a:extLst>
                </p14:cNvPr>
                <p14:cNvContentPartPr/>
                <p14:nvPr/>
              </p14:nvContentPartPr>
              <p14:xfrm>
                <a:off x="4575870" y="3475290"/>
                <a:ext cx="64080" cy="140760"/>
              </p14:xfrm>
            </p:contentPart>
          </mc:Choice>
          <mc:Fallback>
            <p:pic>
              <p:nvPicPr>
                <p:cNvPr id="32824" name="墨迹 32823">
                  <a:extLst>
                    <a:ext uri="{FF2B5EF4-FFF2-40B4-BE49-F238E27FC236}">
                      <a16:creationId xmlns:a16="http://schemas.microsoft.com/office/drawing/2014/main" id="{2200206F-ED83-407B-B66A-18A0673B9267}"/>
                    </a:ext>
                  </a:extLst>
                </p:cNvPr>
                <p:cNvPicPr/>
                <p:nvPr/>
              </p:nvPicPr>
              <p:blipFill>
                <a:blip r:embed="rId134"/>
                <a:stretch>
                  <a:fillRect/>
                </a:stretch>
              </p:blipFill>
              <p:spPr>
                <a:xfrm>
                  <a:off x="4557870" y="3457290"/>
                  <a:ext cx="9972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32825" name="墨迹 32824">
                  <a:extLst>
                    <a:ext uri="{FF2B5EF4-FFF2-40B4-BE49-F238E27FC236}">
                      <a16:creationId xmlns:a16="http://schemas.microsoft.com/office/drawing/2014/main" id="{E30A4136-8A09-4110-9661-55F76B590B03}"/>
                    </a:ext>
                  </a:extLst>
                </p14:cNvPr>
                <p14:cNvContentPartPr/>
                <p14:nvPr/>
              </p14:nvContentPartPr>
              <p14:xfrm>
                <a:off x="4680990" y="3460530"/>
                <a:ext cx="97560" cy="219960"/>
              </p14:xfrm>
            </p:contentPart>
          </mc:Choice>
          <mc:Fallback>
            <p:pic>
              <p:nvPicPr>
                <p:cNvPr id="32825" name="墨迹 32824">
                  <a:extLst>
                    <a:ext uri="{FF2B5EF4-FFF2-40B4-BE49-F238E27FC236}">
                      <a16:creationId xmlns:a16="http://schemas.microsoft.com/office/drawing/2014/main" id="{E30A4136-8A09-4110-9661-55F76B590B03}"/>
                    </a:ext>
                  </a:extLst>
                </p:cNvPr>
                <p:cNvPicPr/>
                <p:nvPr/>
              </p:nvPicPr>
              <p:blipFill>
                <a:blip r:embed="rId136"/>
                <a:stretch>
                  <a:fillRect/>
                </a:stretch>
              </p:blipFill>
              <p:spPr>
                <a:xfrm>
                  <a:off x="4662990" y="3442530"/>
                  <a:ext cx="133200"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32826" name="墨迹 32825">
                  <a:extLst>
                    <a:ext uri="{FF2B5EF4-FFF2-40B4-BE49-F238E27FC236}">
                      <a16:creationId xmlns:a16="http://schemas.microsoft.com/office/drawing/2014/main" id="{FED2357C-4BAA-48BB-B453-A0DD24DF204B}"/>
                    </a:ext>
                  </a:extLst>
                </p14:cNvPr>
                <p14:cNvContentPartPr/>
                <p14:nvPr/>
              </p14:nvContentPartPr>
              <p14:xfrm>
                <a:off x="4875390" y="3279090"/>
                <a:ext cx="164160" cy="143640"/>
              </p14:xfrm>
            </p:contentPart>
          </mc:Choice>
          <mc:Fallback>
            <p:pic>
              <p:nvPicPr>
                <p:cNvPr id="32826" name="墨迹 32825">
                  <a:extLst>
                    <a:ext uri="{FF2B5EF4-FFF2-40B4-BE49-F238E27FC236}">
                      <a16:creationId xmlns:a16="http://schemas.microsoft.com/office/drawing/2014/main" id="{FED2357C-4BAA-48BB-B453-A0DD24DF204B}"/>
                    </a:ext>
                  </a:extLst>
                </p:cNvPr>
                <p:cNvPicPr/>
                <p:nvPr/>
              </p:nvPicPr>
              <p:blipFill>
                <a:blip r:embed="rId138"/>
                <a:stretch>
                  <a:fillRect/>
                </a:stretch>
              </p:blipFill>
              <p:spPr>
                <a:xfrm>
                  <a:off x="4857750" y="3261450"/>
                  <a:ext cx="19980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32827" name="墨迹 32826">
                  <a:extLst>
                    <a:ext uri="{FF2B5EF4-FFF2-40B4-BE49-F238E27FC236}">
                      <a16:creationId xmlns:a16="http://schemas.microsoft.com/office/drawing/2014/main" id="{873AB65F-F548-404C-8202-6D2C58B0EA72}"/>
                    </a:ext>
                  </a:extLst>
                </p14:cNvPr>
                <p14:cNvContentPartPr/>
                <p14:nvPr/>
              </p14:nvContentPartPr>
              <p14:xfrm>
                <a:off x="4846230" y="3342090"/>
                <a:ext cx="78480" cy="307800"/>
              </p14:xfrm>
            </p:contentPart>
          </mc:Choice>
          <mc:Fallback>
            <p:pic>
              <p:nvPicPr>
                <p:cNvPr id="32827" name="墨迹 32826">
                  <a:extLst>
                    <a:ext uri="{FF2B5EF4-FFF2-40B4-BE49-F238E27FC236}">
                      <a16:creationId xmlns:a16="http://schemas.microsoft.com/office/drawing/2014/main" id="{873AB65F-F548-404C-8202-6D2C58B0EA72}"/>
                    </a:ext>
                  </a:extLst>
                </p:cNvPr>
                <p:cNvPicPr/>
                <p:nvPr/>
              </p:nvPicPr>
              <p:blipFill>
                <a:blip r:embed="rId140"/>
                <a:stretch>
                  <a:fillRect/>
                </a:stretch>
              </p:blipFill>
              <p:spPr>
                <a:xfrm>
                  <a:off x="4828590" y="3324450"/>
                  <a:ext cx="114120" cy="34344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32828" name="墨迹 32827">
                  <a:extLst>
                    <a:ext uri="{FF2B5EF4-FFF2-40B4-BE49-F238E27FC236}">
                      <a16:creationId xmlns:a16="http://schemas.microsoft.com/office/drawing/2014/main" id="{99EE85E7-0990-478D-9860-D4908259C8A4}"/>
                    </a:ext>
                  </a:extLst>
                </p14:cNvPr>
                <p14:cNvContentPartPr/>
                <p14:nvPr/>
              </p14:nvContentPartPr>
              <p14:xfrm>
                <a:off x="4936950" y="3440010"/>
                <a:ext cx="81720" cy="279360"/>
              </p14:xfrm>
            </p:contentPart>
          </mc:Choice>
          <mc:Fallback>
            <p:pic>
              <p:nvPicPr>
                <p:cNvPr id="32828" name="墨迹 32827">
                  <a:extLst>
                    <a:ext uri="{FF2B5EF4-FFF2-40B4-BE49-F238E27FC236}">
                      <a16:creationId xmlns:a16="http://schemas.microsoft.com/office/drawing/2014/main" id="{99EE85E7-0990-478D-9860-D4908259C8A4}"/>
                    </a:ext>
                  </a:extLst>
                </p:cNvPr>
                <p:cNvPicPr/>
                <p:nvPr/>
              </p:nvPicPr>
              <p:blipFill>
                <a:blip r:embed="rId142"/>
                <a:stretch>
                  <a:fillRect/>
                </a:stretch>
              </p:blipFill>
              <p:spPr>
                <a:xfrm>
                  <a:off x="4919310" y="3422370"/>
                  <a:ext cx="117360" cy="31500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32829" name="墨迹 32828">
                  <a:extLst>
                    <a:ext uri="{FF2B5EF4-FFF2-40B4-BE49-F238E27FC236}">
                      <a16:creationId xmlns:a16="http://schemas.microsoft.com/office/drawing/2014/main" id="{A2ACA04C-8C51-4C5B-9828-610F9A347A14}"/>
                    </a:ext>
                  </a:extLst>
                </p14:cNvPr>
                <p14:cNvContentPartPr/>
                <p14:nvPr/>
              </p14:nvContentPartPr>
              <p14:xfrm>
                <a:off x="4849830" y="3460530"/>
                <a:ext cx="111960" cy="204480"/>
              </p14:xfrm>
            </p:contentPart>
          </mc:Choice>
          <mc:Fallback>
            <p:pic>
              <p:nvPicPr>
                <p:cNvPr id="32829" name="墨迹 32828">
                  <a:extLst>
                    <a:ext uri="{FF2B5EF4-FFF2-40B4-BE49-F238E27FC236}">
                      <a16:creationId xmlns:a16="http://schemas.microsoft.com/office/drawing/2014/main" id="{A2ACA04C-8C51-4C5B-9828-610F9A347A14}"/>
                    </a:ext>
                  </a:extLst>
                </p:cNvPr>
                <p:cNvPicPr/>
                <p:nvPr/>
              </p:nvPicPr>
              <p:blipFill>
                <a:blip r:embed="rId144"/>
                <a:stretch>
                  <a:fillRect/>
                </a:stretch>
              </p:blipFill>
              <p:spPr>
                <a:xfrm>
                  <a:off x="4831830" y="3442890"/>
                  <a:ext cx="147600" cy="24012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32830" name="墨迹 32829">
                  <a:extLst>
                    <a:ext uri="{FF2B5EF4-FFF2-40B4-BE49-F238E27FC236}">
                      <a16:creationId xmlns:a16="http://schemas.microsoft.com/office/drawing/2014/main" id="{2F4DC203-EE84-4653-B73B-75A410AFC54E}"/>
                    </a:ext>
                  </a:extLst>
                </p14:cNvPr>
                <p14:cNvContentPartPr/>
                <p14:nvPr/>
              </p14:nvContentPartPr>
              <p14:xfrm>
                <a:off x="5053230" y="3478890"/>
                <a:ext cx="147960" cy="150120"/>
              </p14:xfrm>
            </p:contentPart>
          </mc:Choice>
          <mc:Fallback>
            <p:pic>
              <p:nvPicPr>
                <p:cNvPr id="32830" name="墨迹 32829">
                  <a:extLst>
                    <a:ext uri="{FF2B5EF4-FFF2-40B4-BE49-F238E27FC236}">
                      <a16:creationId xmlns:a16="http://schemas.microsoft.com/office/drawing/2014/main" id="{2F4DC203-EE84-4653-B73B-75A410AFC54E}"/>
                    </a:ext>
                  </a:extLst>
                </p:cNvPr>
                <p:cNvPicPr/>
                <p:nvPr/>
              </p:nvPicPr>
              <p:blipFill>
                <a:blip r:embed="rId146"/>
                <a:stretch>
                  <a:fillRect/>
                </a:stretch>
              </p:blipFill>
              <p:spPr>
                <a:xfrm>
                  <a:off x="5035230" y="3460890"/>
                  <a:ext cx="183600" cy="185760"/>
                </a:xfrm>
                <a:prstGeom prst="rect">
                  <a:avLst/>
                </a:prstGeom>
              </p:spPr>
            </p:pic>
          </mc:Fallback>
        </mc:AlternateContent>
      </p:grpSp>
      <p:grpSp>
        <p:nvGrpSpPr>
          <p:cNvPr id="32851" name="组合 32850">
            <a:extLst>
              <a:ext uri="{FF2B5EF4-FFF2-40B4-BE49-F238E27FC236}">
                <a16:creationId xmlns:a16="http://schemas.microsoft.com/office/drawing/2014/main" id="{2E390D60-5A22-49A9-B12B-95230A3C1DC1}"/>
              </a:ext>
            </a:extLst>
          </p:cNvPr>
          <p:cNvGrpSpPr/>
          <p:nvPr/>
        </p:nvGrpSpPr>
        <p:grpSpPr>
          <a:xfrm>
            <a:off x="1981350" y="892290"/>
            <a:ext cx="1342800" cy="512280"/>
            <a:chOff x="1981350" y="892290"/>
            <a:chExt cx="1342800" cy="512280"/>
          </a:xfrm>
        </p:grpSpPr>
        <mc:AlternateContent xmlns:mc="http://schemas.openxmlformats.org/markup-compatibility/2006">
          <mc:Choice xmlns:p14="http://schemas.microsoft.com/office/powerpoint/2010/main" Requires="p14">
            <p:contentPart p14:bwMode="auto" r:id="rId147">
              <p14:nvContentPartPr>
                <p14:cNvPr id="32832" name="墨迹 32831">
                  <a:extLst>
                    <a:ext uri="{FF2B5EF4-FFF2-40B4-BE49-F238E27FC236}">
                      <a16:creationId xmlns:a16="http://schemas.microsoft.com/office/drawing/2014/main" id="{48081CA1-90E2-4C7E-B322-8ED147D05FF3}"/>
                    </a:ext>
                  </a:extLst>
                </p14:cNvPr>
                <p14:cNvContentPartPr/>
                <p14:nvPr/>
              </p14:nvContentPartPr>
              <p14:xfrm>
                <a:off x="2091510" y="908850"/>
                <a:ext cx="51120" cy="56520"/>
              </p14:xfrm>
            </p:contentPart>
          </mc:Choice>
          <mc:Fallback>
            <p:pic>
              <p:nvPicPr>
                <p:cNvPr id="32832" name="墨迹 32831">
                  <a:extLst>
                    <a:ext uri="{FF2B5EF4-FFF2-40B4-BE49-F238E27FC236}">
                      <a16:creationId xmlns:a16="http://schemas.microsoft.com/office/drawing/2014/main" id="{48081CA1-90E2-4C7E-B322-8ED147D05FF3}"/>
                    </a:ext>
                  </a:extLst>
                </p:cNvPr>
                <p:cNvPicPr/>
                <p:nvPr/>
              </p:nvPicPr>
              <p:blipFill>
                <a:blip r:embed="rId148"/>
                <a:stretch>
                  <a:fillRect/>
                </a:stretch>
              </p:blipFill>
              <p:spPr>
                <a:xfrm>
                  <a:off x="2073510" y="891210"/>
                  <a:ext cx="8676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32833" name="墨迹 32832">
                  <a:extLst>
                    <a:ext uri="{FF2B5EF4-FFF2-40B4-BE49-F238E27FC236}">
                      <a16:creationId xmlns:a16="http://schemas.microsoft.com/office/drawing/2014/main" id="{3EB838E0-ABEE-4E7A-A799-5AECC8FA3B1D}"/>
                    </a:ext>
                  </a:extLst>
                </p14:cNvPr>
                <p14:cNvContentPartPr/>
                <p14:nvPr/>
              </p14:nvContentPartPr>
              <p14:xfrm>
                <a:off x="1981350" y="1016850"/>
                <a:ext cx="264600" cy="68400"/>
              </p14:xfrm>
            </p:contentPart>
          </mc:Choice>
          <mc:Fallback>
            <p:pic>
              <p:nvPicPr>
                <p:cNvPr id="32833" name="墨迹 32832">
                  <a:extLst>
                    <a:ext uri="{FF2B5EF4-FFF2-40B4-BE49-F238E27FC236}">
                      <a16:creationId xmlns:a16="http://schemas.microsoft.com/office/drawing/2014/main" id="{3EB838E0-ABEE-4E7A-A799-5AECC8FA3B1D}"/>
                    </a:ext>
                  </a:extLst>
                </p:cNvPr>
                <p:cNvPicPr/>
                <p:nvPr/>
              </p:nvPicPr>
              <p:blipFill>
                <a:blip r:embed="rId150"/>
                <a:stretch>
                  <a:fillRect/>
                </a:stretch>
              </p:blipFill>
              <p:spPr>
                <a:xfrm>
                  <a:off x="1963710" y="999210"/>
                  <a:ext cx="30024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32834" name="墨迹 32833">
                  <a:extLst>
                    <a:ext uri="{FF2B5EF4-FFF2-40B4-BE49-F238E27FC236}">
                      <a16:creationId xmlns:a16="http://schemas.microsoft.com/office/drawing/2014/main" id="{6E330B26-476F-4C16-AD93-8FA3B51D3E6E}"/>
                    </a:ext>
                  </a:extLst>
                </p14:cNvPr>
                <p14:cNvContentPartPr/>
                <p14:nvPr/>
              </p14:nvContentPartPr>
              <p14:xfrm>
                <a:off x="2101950" y="1046370"/>
                <a:ext cx="59040" cy="149760"/>
              </p14:xfrm>
            </p:contentPart>
          </mc:Choice>
          <mc:Fallback>
            <p:pic>
              <p:nvPicPr>
                <p:cNvPr id="32834" name="墨迹 32833">
                  <a:extLst>
                    <a:ext uri="{FF2B5EF4-FFF2-40B4-BE49-F238E27FC236}">
                      <a16:creationId xmlns:a16="http://schemas.microsoft.com/office/drawing/2014/main" id="{6E330B26-476F-4C16-AD93-8FA3B51D3E6E}"/>
                    </a:ext>
                  </a:extLst>
                </p:cNvPr>
                <p:cNvPicPr/>
                <p:nvPr/>
              </p:nvPicPr>
              <p:blipFill>
                <a:blip r:embed="rId152"/>
                <a:stretch>
                  <a:fillRect/>
                </a:stretch>
              </p:blipFill>
              <p:spPr>
                <a:xfrm>
                  <a:off x="2084310" y="1028730"/>
                  <a:ext cx="9468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32835" name="墨迹 32834">
                  <a:extLst>
                    <a:ext uri="{FF2B5EF4-FFF2-40B4-BE49-F238E27FC236}">
                      <a16:creationId xmlns:a16="http://schemas.microsoft.com/office/drawing/2014/main" id="{1E44C99F-C5D3-408D-8A64-5C3431492D32}"/>
                    </a:ext>
                  </a:extLst>
                </p14:cNvPr>
                <p14:cNvContentPartPr/>
                <p14:nvPr/>
              </p14:nvContentPartPr>
              <p14:xfrm>
                <a:off x="2166390" y="1097490"/>
                <a:ext cx="42840" cy="95040"/>
              </p14:xfrm>
            </p:contentPart>
          </mc:Choice>
          <mc:Fallback>
            <p:pic>
              <p:nvPicPr>
                <p:cNvPr id="32835" name="墨迹 32834">
                  <a:extLst>
                    <a:ext uri="{FF2B5EF4-FFF2-40B4-BE49-F238E27FC236}">
                      <a16:creationId xmlns:a16="http://schemas.microsoft.com/office/drawing/2014/main" id="{1E44C99F-C5D3-408D-8A64-5C3431492D32}"/>
                    </a:ext>
                  </a:extLst>
                </p:cNvPr>
                <p:cNvPicPr/>
                <p:nvPr/>
              </p:nvPicPr>
              <p:blipFill>
                <a:blip r:embed="rId154"/>
                <a:stretch>
                  <a:fillRect/>
                </a:stretch>
              </p:blipFill>
              <p:spPr>
                <a:xfrm>
                  <a:off x="2148750" y="1079490"/>
                  <a:ext cx="7848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32836" name="墨迹 32835">
                  <a:extLst>
                    <a:ext uri="{FF2B5EF4-FFF2-40B4-BE49-F238E27FC236}">
                      <a16:creationId xmlns:a16="http://schemas.microsoft.com/office/drawing/2014/main" id="{5DF663B0-FE91-42E3-80B1-3624EF99C02F}"/>
                    </a:ext>
                  </a:extLst>
                </p14:cNvPr>
                <p14:cNvContentPartPr/>
                <p14:nvPr/>
              </p14:nvContentPartPr>
              <p14:xfrm>
                <a:off x="2057670" y="1097490"/>
                <a:ext cx="219600" cy="138600"/>
              </p14:xfrm>
            </p:contentPart>
          </mc:Choice>
          <mc:Fallback>
            <p:pic>
              <p:nvPicPr>
                <p:cNvPr id="32836" name="墨迹 32835">
                  <a:extLst>
                    <a:ext uri="{FF2B5EF4-FFF2-40B4-BE49-F238E27FC236}">
                      <a16:creationId xmlns:a16="http://schemas.microsoft.com/office/drawing/2014/main" id="{5DF663B0-FE91-42E3-80B1-3624EF99C02F}"/>
                    </a:ext>
                  </a:extLst>
                </p:cNvPr>
                <p:cNvPicPr/>
                <p:nvPr/>
              </p:nvPicPr>
              <p:blipFill>
                <a:blip r:embed="rId156"/>
                <a:stretch>
                  <a:fillRect/>
                </a:stretch>
              </p:blipFill>
              <p:spPr>
                <a:xfrm>
                  <a:off x="2040030" y="1079490"/>
                  <a:ext cx="25524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32837" name="墨迹 32836">
                  <a:extLst>
                    <a:ext uri="{FF2B5EF4-FFF2-40B4-BE49-F238E27FC236}">
                      <a16:creationId xmlns:a16="http://schemas.microsoft.com/office/drawing/2014/main" id="{E5FA671F-B253-4C59-8C1F-AF4A248641A6}"/>
                    </a:ext>
                  </a:extLst>
                </p14:cNvPr>
                <p14:cNvContentPartPr/>
                <p14:nvPr/>
              </p14:nvContentPartPr>
              <p14:xfrm>
                <a:off x="2095110" y="1238610"/>
                <a:ext cx="148320" cy="117360"/>
              </p14:xfrm>
            </p:contentPart>
          </mc:Choice>
          <mc:Fallback>
            <p:pic>
              <p:nvPicPr>
                <p:cNvPr id="32837" name="墨迹 32836">
                  <a:extLst>
                    <a:ext uri="{FF2B5EF4-FFF2-40B4-BE49-F238E27FC236}">
                      <a16:creationId xmlns:a16="http://schemas.microsoft.com/office/drawing/2014/main" id="{E5FA671F-B253-4C59-8C1F-AF4A248641A6}"/>
                    </a:ext>
                  </a:extLst>
                </p:cNvPr>
                <p:cNvPicPr/>
                <p:nvPr/>
              </p:nvPicPr>
              <p:blipFill>
                <a:blip r:embed="rId158"/>
                <a:stretch>
                  <a:fillRect/>
                </a:stretch>
              </p:blipFill>
              <p:spPr>
                <a:xfrm>
                  <a:off x="2077110" y="1220610"/>
                  <a:ext cx="18396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32838" name="墨迹 32837">
                  <a:extLst>
                    <a:ext uri="{FF2B5EF4-FFF2-40B4-BE49-F238E27FC236}">
                      <a16:creationId xmlns:a16="http://schemas.microsoft.com/office/drawing/2014/main" id="{B88CF831-C77B-41B7-93B3-D04663C56F9C}"/>
                    </a:ext>
                  </a:extLst>
                </p14:cNvPr>
                <p14:cNvContentPartPr/>
                <p14:nvPr/>
              </p14:nvContentPartPr>
              <p14:xfrm>
                <a:off x="2114910" y="1283610"/>
                <a:ext cx="269280" cy="94320"/>
              </p14:xfrm>
            </p:contentPart>
          </mc:Choice>
          <mc:Fallback>
            <p:pic>
              <p:nvPicPr>
                <p:cNvPr id="32838" name="墨迹 32837">
                  <a:extLst>
                    <a:ext uri="{FF2B5EF4-FFF2-40B4-BE49-F238E27FC236}">
                      <a16:creationId xmlns:a16="http://schemas.microsoft.com/office/drawing/2014/main" id="{B88CF831-C77B-41B7-93B3-D04663C56F9C}"/>
                    </a:ext>
                  </a:extLst>
                </p:cNvPr>
                <p:cNvPicPr/>
                <p:nvPr/>
              </p:nvPicPr>
              <p:blipFill>
                <a:blip r:embed="rId160"/>
                <a:stretch>
                  <a:fillRect/>
                </a:stretch>
              </p:blipFill>
              <p:spPr>
                <a:xfrm>
                  <a:off x="2097270" y="1265610"/>
                  <a:ext cx="30492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32839" name="墨迹 32838">
                  <a:extLst>
                    <a:ext uri="{FF2B5EF4-FFF2-40B4-BE49-F238E27FC236}">
                      <a16:creationId xmlns:a16="http://schemas.microsoft.com/office/drawing/2014/main" id="{DA272E0C-9258-441F-B804-2BBFB9A4A793}"/>
                    </a:ext>
                  </a:extLst>
                </p14:cNvPr>
                <p14:cNvContentPartPr/>
                <p14:nvPr/>
              </p14:nvContentPartPr>
              <p14:xfrm>
                <a:off x="2395350" y="1097850"/>
                <a:ext cx="100800" cy="172440"/>
              </p14:xfrm>
            </p:contentPart>
          </mc:Choice>
          <mc:Fallback>
            <p:pic>
              <p:nvPicPr>
                <p:cNvPr id="32839" name="墨迹 32838">
                  <a:extLst>
                    <a:ext uri="{FF2B5EF4-FFF2-40B4-BE49-F238E27FC236}">
                      <a16:creationId xmlns:a16="http://schemas.microsoft.com/office/drawing/2014/main" id="{DA272E0C-9258-441F-B804-2BBFB9A4A793}"/>
                    </a:ext>
                  </a:extLst>
                </p:cNvPr>
                <p:cNvPicPr/>
                <p:nvPr/>
              </p:nvPicPr>
              <p:blipFill>
                <a:blip r:embed="rId162"/>
                <a:stretch>
                  <a:fillRect/>
                </a:stretch>
              </p:blipFill>
              <p:spPr>
                <a:xfrm>
                  <a:off x="2377350" y="1080210"/>
                  <a:ext cx="13644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32840" name="墨迹 32839">
                  <a:extLst>
                    <a:ext uri="{FF2B5EF4-FFF2-40B4-BE49-F238E27FC236}">
                      <a16:creationId xmlns:a16="http://schemas.microsoft.com/office/drawing/2014/main" id="{E5198762-85D8-48AB-BE79-41D7D07E2014}"/>
                    </a:ext>
                  </a:extLst>
                </p14:cNvPr>
                <p14:cNvContentPartPr/>
                <p14:nvPr/>
              </p14:nvContentPartPr>
              <p14:xfrm>
                <a:off x="2517750" y="1123410"/>
                <a:ext cx="42840" cy="92520"/>
              </p14:xfrm>
            </p:contentPart>
          </mc:Choice>
          <mc:Fallback>
            <p:pic>
              <p:nvPicPr>
                <p:cNvPr id="32840" name="墨迹 32839">
                  <a:extLst>
                    <a:ext uri="{FF2B5EF4-FFF2-40B4-BE49-F238E27FC236}">
                      <a16:creationId xmlns:a16="http://schemas.microsoft.com/office/drawing/2014/main" id="{E5198762-85D8-48AB-BE79-41D7D07E2014}"/>
                    </a:ext>
                  </a:extLst>
                </p:cNvPr>
                <p:cNvPicPr/>
                <p:nvPr/>
              </p:nvPicPr>
              <p:blipFill>
                <a:blip r:embed="rId164"/>
                <a:stretch>
                  <a:fillRect/>
                </a:stretch>
              </p:blipFill>
              <p:spPr>
                <a:xfrm>
                  <a:off x="2499750" y="1105410"/>
                  <a:ext cx="7848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32841" name="墨迹 32840">
                  <a:extLst>
                    <a:ext uri="{FF2B5EF4-FFF2-40B4-BE49-F238E27FC236}">
                      <a16:creationId xmlns:a16="http://schemas.microsoft.com/office/drawing/2014/main" id="{2558FDDE-51B6-4EB5-A26D-B6A04FD86B8A}"/>
                    </a:ext>
                  </a:extLst>
                </p14:cNvPr>
                <p14:cNvContentPartPr/>
                <p14:nvPr/>
              </p14:nvContentPartPr>
              <p14:xfrm>
                <a:off x="2504070" y="913530"/>
                <a:ext cx="127440" cy="491040"/>
              </p14:xfrm>
            </p:contentPart>
          </mc:Choice>
          <mc:Fallback>
            <p:pic>
              <p:nvPicPr>
                <p:cNvPr id="32841" name="墨迹 32840">
                  <a:extLst>
                    <a:ext uri="{FF2B5EF4-FFF2-40B4-BE49-F238E27FC236}">
                      <a16:creationId xmlns:a16="http://schemas.microsoft.com/office/drawing/2014/main" id="{2558FDDE-51B6-4EB5-A26D-B6A04FD86B8A}"/>
                    </a:ext>
                  </a:extLst>
                </p:cNvPr>
                <p:cNvPicPr/>
                <p:nvPr/>
              </p:nvPicPr>
              <p:blipFill>
                <a:blip r:embed="rId166"/>
                <a:stretch>
                  <a:fillRect/>
                </a:stretch>
              </p:blipFill>
              <p:spPr>
                <a:xfrm>
                  <a:off x="2486430" y="895530"/>
                  <a:ext cx="163080" cy="52668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32842" name="墨迹 32841">
                  <a:extLst>
                    <a:ext uri="{FF2B5EF4-FFF2-40B4-BE49-F238E27FC236}">
                      <a16:creationId xmlns:a16="http://schemas.microsoft.com/office/drawing/2014/main" id="{D2CF5620-20C7-447E-9BBB-53A08EF1AB34}"/>
                    </a:ext>
                  </a:extLst>
                </p14:cNvPr>
                <p14:cNvContentPartPr/>
                <p14:nvPr/>
              </p14:nvContentPartPr>
              <p14:xfrm>
                <a:off x="2640510" y="1053570"/>
                <a:ext cx="124560" cy="16200"/>
              </p14:xfrm>
            </p:contentPart>
          </mc:Choice>
          <mc:Fallback>
            <p:pic>
              <p:nvPicPr>
                <p:cNvPr id="32842" name="墨迹 32841">
                  <a:extLst>
                    <a:ext uri="{FF2B5EF4-FFF2-40B4-BE49-F238E27FC236}">
                      <a16:creationId xmlns:a16="http://schemas.microsoft.com/office/drawing/2014/main" id="{D2CF5620-20C7-447E-9BBB-53A08EF1AB34}"/>
                    </a:ext>
                  </a:extLst>
                </p:cNvPr>
                <p:cNvPicPr/>
                <p:nvPr/>
              </p:nvPicPr>
              <p:blipFill>
                <a:blip r:embed="rId168"/>
                <a:stretch>
                  <a:fillRect/>
                </a:stretch>
              </p:blipFill>
              <p:spPr>
                <a:xfrm>
                  <a:off x="2622870" y="1035930"/>
                  <a:ext cx="16020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32843" name="墨迹 32842">
                  <a:extLst>
                    <a:ext uri="{FF2B5EF4-FFF2-40B4-BE49-F238E27FC236}">
                      <a16:creationId xmlns:a16="http://schemas.microsoft.com/office/drawing/2014/main" id="{D6960F01-CBC1-4234-83AC-950C8A7969FE}"/>
                    </a:ext>
                  </a:extLst>
                </p14:cNvPr>
                <p14:cNvContentPartPr/>
                <p14:nvPr/>
              </p14:nvContentPartPr>
              <p14:xfrm>
                <a:off x="2620710" y="977250"/>
                <a:ext cx="148320" cy="342720"/>
              </p14:xfrm>
            </p:contentPart>
          </mc:Choice>
          <mc:Fallback>
            <p:pic>
              <p:nvPicPr>
                <p:cNvPr id="32843" name="墨迹 32842">
                  <a:extLst>
                    <a:ext uri="{FF2B5EF4-FFF2-40B4-BE49-F238E27FC236}">
                      <a16:creationId xmlns:a16="http://schemas.microsoft.com/office/drawing/2014/main" id="{D6960F01-CBC1-4234-83AC-950C8A7969FE}"/>
                    </a:ext>
                  </a:extLst>
                </p:cNvPr>
                <p:cNvPicPr/>
                <p:nvPr/>
              </p:nvPicPr>
              <p:blipFill>
                <a:blip r:embed="rId170"/>
                <a:stretch>
                  <a:fillRect/>
                </a:stretch>
              </p:blipFill>
              <p:spPr>
                <a:xfrm>
                  <a:off x="2602710" y="959610"/>
                  <a:ext cx="183960" cy="37836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32844" name="墨迹 32843">
                  <a:extLst>
                    <a:ext uri="{FF2B5EF4-FFF2-40B4-BE49-F238E27FC236}">
                      <a16:creationId xmlns:a16="http://schemas.microsoft.com/office/drawing/2014/main" id="{3BC3F21A-7340-43E2-AF93-6A12CF0C77C8}"/>
                    </a:ext>
                  </a:extLst>
                </p14:cNvPr>
                <p14:cNvContentPartPr/>
                <p14:nvPr/>
              </p14:nvContentPartPr>
              <p14:xfrm>
                <a:off x="2569230" y="1316730"/>
                <a:ext cx="270720" cy="34560"/>
              </p14:xfrm>
            </p:contentPart>
          </mc:Choice>
          <mc:Fallback>
            <p:pic>
              <p:nvPicPr>
                <p:cNvPr id="32844" name="墨迹 32843">
                  <a:extLst>
                    <a:ext uri="{FF2B5EF4-FFF2-40B4-BE49-F238E27FC236}">
                      <a16:creationId xmlns:a16="http://schemas.microsoft.com/office/drawing/2014/main" id="{3BC3F21A-7340-43E2-AF93-6A12CF0C77C8}"/>
                    </a:ext>
                  </a:extLst>
                </p:cNvPr>
                <p:cNvPicPr/>
                <p:nvPr/>
              </p:nvPicPr>
              <p:blipFill>
                <a:blip r:embed="rId172"/>
                <a:stretch>
                  <a:fillRect/>
                </a:stretch>
              </p:blipFill>
              <p:spPr>
                <a:xfrm>
                  <a:off x="2551230" y="1298730"/>
                  <a:ext cx="30636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32845" name="墨迹 32844">
                  <a:extLst>
                    <a:ext uri="{FF2B5EF4-FFF2-40B4-BE49-F238E27FC236}">
                      <a16:creationId xmlns:a16="http://schemas.microsoft.com/office/drawing/2014/main" id="{9B2964F6-EDC1-412F-9ECB-2C1D4BFFCF25}"/>
                    </a:ext>
                  </a:extLst>
                </p14:cNvPr>
                <p14:cNvContentPartPr/>
                <p14:nvPr/>
              </p14:nvContentPartPr>
              <p14:xfrm>
                <a:off x="3027150" y="892290"/>
                <a:ext cx="3960" cy="87120"/>
              </p14:xfrm>
            </p:contentPart>
          </mc:Choice>
          <mc:Fallback>
            <p:pic>
              <p:nvPicPr>
                <p:cNvPr id="32845" name="墨迹 32844">
                  <a:extLst>
                    <a:ext uri="{FF2B5EF4-FFF2-40B4-BE49-F238E27FC236}">
                      <a16:creationId xmlns:a16="http://schemas.microsoft.com/office/drawing/2014/main" id="{9B2964F6-EDC1-412F-9ECB-2C1D4BFFCF25}"/>
                    </a:ext>
                  </a:extLst>
                </p:cNvPr>
                <p:cNvPicPr/>
                <p:nvPr/>
              </p:nvPicPr>
              <p:blipFill>
                <a:blip r:embed="rId174"/>
                <a:stretch>
                  <a:fillRect/>
                </a:stretch>
              </p:blipFill>
              <p:spPr>
                <a:xfrm>
                  <a:off x="3009510" y="874290"/>
                  <a:ext cx="3960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32846" name="墨迹 32845">
                  <a:extLst>
                    <a:ext uri="{FF2B5EF4-FFF2-40B4-BE49-F238E27FC236}">
                      <a16:creationId xmlns:a16="http://schemas.microsoft.com/office/drawing/2014/main" id="{81A62033-3FD7-412E-AFC1-328A46E9CF0A}"/>
                    </a:ext>
                  </a:extLst>
                </p14:cNvPr>
                <p14:cNvContentPartPr/>
                <p14:nvPr/>
              </p14:nvContentPartPr>
              <p14:xfrm>
                <a:off x="2882430" y="1039530"/>
                <a:ext cx="211320" cy="198360"/>
              </p14:xfrm>
            </p:contentPart>
          </mc:Choice>
          <mc:Fallback>
            <p:pic>
              <p:nvPicPr>
                <p:cNvPr id="32846" name="墨迹 32845">
                  <a:extLst>
                    <a:ext uri="{FF2B5EF4-FFF2-40B4-BE49-F238E27FC236}">
                      <a16:creationId xmlns:a16="http://schemas.microsoft.com/office/drawing/2014/main" id="{81A62033-3FD7-412E-AFC1-328A46E9CF0A}"/>
                    </a:ext>
                  </a:extLst>
                </p:cNvPr>
                <p:cNvPicPr/>
                <p:nvPr/>
              </p:nvPicPr>
              <p:blipFill>
                <a:blip r:embed="rId176"/>
                <a:stretch>
                  <a:fillRect/>
                </a:stretch>
              </p:blipFill>
              <p:spPr>
                <a:xfrm>
                  <a:off x="2864790" y="1021530"/>
                  <a:ext cx="24696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32847" name="墨迹 32846">
                  <a:extLst>
                    <a:ext uri="{FF2B5EF4-FFF2-40B4-BE49-F238E27FC236}">
                      <a16:creationId xmlns:a16="http://schemas.microsoft.com/office/drawing/2014/main" id="{0A19BCBF-4ED9-4AF7-B53B-EF369B76583B}"/>
                    </a:ext>
                  </a:extLst>
                </p14:cNvPr>
                <p14:cNvContentPartPr/>
                <p14:nvPr/>
              </p14:nvContentPartPr>
              <p14:xfrm>
                <a:off x="2931390" y="1147530"/>
                <a:ext cx="195480" cy="32760"/>
              </p14:xfrm>
            </p:contentPart>
          </mc:Choice>
          <mc:Fallback>
            <p:pic>
              <p:nvPicPr>
                <p:cNvPr id="32847" name="墨迹 32846">
                  <a:extLst>
                    <a:ext uri="{FF2B5EF4-FFF2-40B4-BE49-F238E27FC236}">
                      <a16:creationId xmlns:a16="http://schemas.microsoft.com/office/drawing/2014/main" id="{0A19BCBF-4ED9-4AF7-B53B-EF369B76583B}"/>
                    </a:ext>
                  </a:extLst>
                </p:cNvPr>
                <p:cNvPicPr/>
                <p:nvPr/>
              </p:nvPicPr>
              <p:blipFill>
                <a:blip r:embed="rId178"/>
                <a:stretch>
                  <a:fillRect/>
                </a:stretch>
              </p:blipFill>
              <p:spPr>
                <a:xfrm>
                  <a:off x="2913750" y="1129890"/>
                  <a:ext cx="23112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32848" name="墨迹 32847">
                  <a:extLst>
                    <a:ext uri="{FF2B5EF4-FFF2-40B4-BE49-F238E27FC236}">
                      <a16:creationId xmlns:a16="http://schemas.microsoft.com/office/drawing/2014/main" id="{1CF14F27-7AB0-4BFE-BAA9-DB09CBE09B7C}"/>
                    </a:ext>
                  </a:extLst>
                </p14:cNvPr>
                <p14:cNvContentPartPr/>
                <p14:nvPr/>
              </p14:nvContentPartPr>
              <p14:xfrm>
                <a:off x="3054510" y="1147170"/>
                <a:ext cx="72000" cy="178200"/>
              </p14:xfrm>
            </p:contentPart>
          </mc:Choice>
          <mc:Fallback>
            <p:pic>
              <p:nvPicPr>
                <p:cNvPr id="32848" name="墨迹 32847">
                  <a:extLst>
                    <a:ext uri="{FF2B5EF4-FFF2-40B4-BE49-F238E27FC236}">
                      <a16:creationId xmlns:a16="http://schemas.microsoft.com/office/drawing/2014/main" id="{1CF14F27-7AB0-4BFE-BAA9-DB09CBE09B7C}"/>
                    </a:ext>
                  </a:extLst>
                </p:cNvPr>
                <p:cNvPicPr/>
                <p:nvPr/>
              </p:nvPicPr>
              <p:blipFill>
                <a:blip r:embed="rId180"/>
                <a:stretch>
                  <a:fillRect/>
                </a:stretch>
              </p:blipFill>
              <p:spPr>
                <a:xfrm>
                  <a:off x="3036870" y="1129170"/>
                  <a:ext cx="10764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32849" name="墨迹 32848">
                  <a:extLst>
                    <a:ext uri="{FF2B5EF4-FFF2-40B4-BE49-F238E27FC236}">
                      <a16:creationId xmlns:a16="http://schemas.microsoft.com/office/drawing/2014/main" id="{84DC21C9-161F-42E4-9127-2D3BA07B943B}"/>
                    </a:ext>
                  </a:extLst>
                </p14:cNvPr>
                <p14:cNvContentPartPr/>
                <p14:nvPr/>
              </p14:nvContentPartPr>
              <p14:xfrm>
                <a:off x="3190590" y="1058970"/>
                <a:ext cx="29160" cy="109800"/>
              </p14:xfrm>
            </p:contentPart>
          </mc:Choice>
          <mc:Fallback>
            <p:pic>
              <p:nvPicPr>
                <p:cNvPr id="32849" name="墨迹 32848">
                  <a:extLst>
                    <a:ext uri="{FF2B5EF4-FFF2-40B4-BE49-F238E27FC236}">
                      <a16:creationId xmlns:a16="http://schemas.microsoft.com/office/drawing/2014/main" id="{84DC21C9-161F-42E4-9127-2D3BA07B943B}"/>
                    </a:ext>
                  </a:extLst>
                </p:cNvPr>
                <p:cNvPicPr/>
                <p:nvPr/>
              </p:nvPicPr>
              <p:blipFill>
                <a:blip r:embed="rId182"/>
                <a:stretch>
                  <a:fillRect/>
                </a:stretch>
              </p:blipFill>
              <p:spPr>
                <a:xfrm>
                  <a:off x="3172590" y="1040970"/>
                  <a:ext cx="6480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32850" name="墨迹 32849">
                  <a:extLst>
                    <a:ext uri="{FF2B5EF4-FFF2-40B4-BE49-F238E27FC236}">
                      <a16:creationId xmlns:a16="http://schemas.microsoft.com/office/drawing/2014/main" id="{EC44028C-3123-48D8-ABA2-29212FD60304}"/>
                    </a:ext>
                  </a:extLst>
                </p14:cNvPr>
                <p14:cNvContentPartPr/>
                <p14:nvPr/>
              </p14:nvContentPartPr>
              <p14:xfrm>
                <a:off x="3204630" y="911730"/>
                <a:ext cx="119520" cy="457560"/>
              </p14:xfrm>
            </p:contentPart>
          </mc:Choice>
          <mc:Fallback>
            <p:pic>
              <p:nvPicPr>
                <p:cNvPr id="32850" name="墨迹 32849">
                  <a:extLst>
                    <a:ext uri="{FF2B5EF4-FFF2-40B4-BE49-F238E27FC236}">
                      <a16:creationId xmlns:a16="http://schemas.microsoft.com/office/drawing/2014/main" id="{EC44028C-3123-48D8-ABA2-29212FD60304}"/>
                    </a:ext>
                  </a:extLst>
                </p:cNvPr>
                <p:cNvPicPr/>
                <p:nvPr/>
              </p:nvPicPr>
              <p:blipFill>
                <a:blip r:embed="rId184"/>
                <a:stretch>
                  <a:fillRect/>
                </a:stretch>
              </p:blipFill>
              <p:spPr>
                <a:xfrm>
                  <a:off x="3186990" y="893730"/>
                  <a:ext cx="155160" cy="49320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3"/>
          <p:cNvSpPr>
            <a:spLocks noGrp="1"/>
          </p:cNvSpPr>
          <p:nvPr>
            <p:ph idx="1"/>
          </p:nvPr>
        </p:nvSpPr>
        <p:spPr>
          <a:xfrm>
            <a:off x="1075055" y="245110"/>
            <a:ext cx="7308850" cy="5446395"/>
          </a:xfrm>
        </p:spPr>
        <p:txBody>
          <a:bodyPr wrap="square" lIns="91440" tIns="45720" rIns="91440" bIns="45720" anchor="t"/>
          <a:lstStyle/>
          <a:p>
            <a:pPr marL="609600" indent="-609600" eaLnBrk="1" hangingPunct="1">
              <a:buAutoNum type="circleNumDbPlain" startAt="2"/>
            </a:pPr>
            <a:r>
              <a:rPr lang="en-US" altLang="zh-CN" dirty="0">
                <a:latin typeface="Arial" panose="020B0604020202020204" pitchFamily="34" charset="0"/>
                <a:cs typeface="Arial" panose="020B0604020202020204" pitchFamily="34" charset="0"/>
              </a:rPr>
              <a:t>Reducing reagent</a:t>
            </a:r>
          </a:p>
          <a:p>
            <a:pPr marL="990600" lvl="1" indent="-533400" eaLnBrk="1" hangingPunct="1"/>
            <a:r>
              <a:rPr lang="en-US" altLang="zh-CN" dirty="0">
                <a:latin typeface="Arial" panose="020B0604020202020204" pitchFamily="34" charset="0"/>
                <a:cs typeface="Arial" panose="020B0604020202020204" pitchFamily="34" charset="0"/>
              </a:rPr>
              <a:t>Disrupt disulfide bonds among proteins to increase protein solubility</a:t>
            </a:r>
          </a:p>
          <a:p>
            <a:pPr marL="990600" lvl="1" indent="-533400" eaLnBrk="1" hangingPunct="1"/>
            <a:r>
              <a:rPr lang="en-US" altLang="zh-CN" dirty="0">
                <a:latin typeface="Arial" panose="020B0604020202020204" pitchFamily="34" charset="0"/>
                <a:cs typeface="Arial" panose="020B0604020202020204" pitchFamily="34" charset="0"/>
              </a:rPr>
              <a:t>Prevent different oxidation steps of proteins</a:t>
            </a:r>
          </a:p>
          <a:p>
            <a:pPr marL="990600" lvl="1" indent="-533400" eaLnBrk="1" hangingPunct="1"/>
            <a:r>
              <a:rPr lang="en-GB" altLang="zh-CN" dirty="0">
                <a:latin typeface="Arial" panose="020B0604020202020204" pitchFamily="34" charset="0"/>
                <a:cs typeface="Arial" panose="020B0604020202020204" pitchFamily="34" charset="0"/>
              </a:rPr>
              <a:t>Main components</a:t>
            </a:r>
            <a:endParaRPr lang="en-US" altLang="zh-CN" dirty="0">
              <a:latin typeface="Arial" panose="020B0604020202020204" pitchFamily="34" charset="0"/>
              <a:cs typeface="Arial" panose="020B0604020202020204" pitchFamily="34" charset="0"/>
            </a:endParaRPr>
          </a:p>
          <a:p>
            <a:pPr marL="1371600" lvl="2" indent="-457200" eaLnBrk="1" hangingPunct="1"/>
            <a:r>
              <a:rPr lang="el-GR" altLang="zh-CN" dirty="0">
                <a:latin typeface="Arial" panose="020B0604020202020204" pitchFamily="34" charset="0"/>
                <a:cs typeface="Arial" panose="020B0604020202020204" pitchFamily="34" charset="0"/>
              </a:rPr>
              <a:t>β</a:t>
            </a:r>
            <a:r>
              <a:rPr lang="en-US" altLang="zh-CN" dirty="0">
                <a:latin typeface="Arial" panose="020B0604020202020204" pitchFamily="34" charset="0"/>
                <a:cs typeface="Arial" panose="020B0604020202020204" pitchFamily="34" charset="0"/>
              </a:rPr>
              <a:t>-ME (</a:t>
            </a:r>
            <a:r>
              <a:rPr lang="el-GR" altLang="zh-CN" dirty="0">
                <a:latin typeface="Arial" panose="020B0604020202020204" pitchFamily="34" charset="0"/>
                <a:cs typeface="Arial" panose="020B0604020202020204" pitchFamily="34" charset="0"/>
              </a:rPr>
              <a:t>β</a:t>
            </a: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巯基乙醇</a:t>
            </a:r>
            <a:r>
              <a:rPr lang="en-US" altLang="zh-CN" dirty="0">
                <a:latin typeface="Arial" panose="020B0604020202020204" pitchFamily="34" charset="0"/>
                <a:cs typeface="Arial" panose="020B0604020202020204" pitchFamily="34" charset="0"/>
              </a:rPr>
              <a:t>)</a:t>
            </a:r>
          </a:p>
          <a:p>
            <a:pPr marL="1371600" lvl="2" indent="-457200" eaLnBrk="1" hangingPunct="1"/>
            <a:r>
              <a:rPr lang="en-US" altLang="zh-CN" dirty="0">
                <a:latin typeface="Arial" panose="020B0604020202020204" pitchFamily="34" charset="0"/>
                <a:cs typeface="Arial" panose="020B0604020202020204" pitchFamily="34" charset="0"/>
              </a:rPr>
              <a:t>DTT (</a:t>
            </a:r>
            <a:r>
              <a:rPr lang="zh-CN" altLang="en-US" dirty="0">
                <a:latin typeface="Arial" panose="020B0604020202020204" pitchFamily="34" charset="0"/>
                <a:cs typeface="Arial" panose="020B0604020202020204" pitchFamily="34" charset="0"/>
              </a:rPr>
              <a:t>二硫苏糖醇</a:t>
            </a:r>
            <a:r>
              <a:rPr lang="en-US" altLang="zh-CN" dirty="0">
                <a:latin typeface="Arial" panose="020B0604020202020204" pitchFamily="34" charset="0"/>
                <a:cs typeface="Arial" panose="020B0604020202020204" pitchFamily="34" charset="0"/>
              </a:rPr>
              <a:t>)-ionic</a:t>
            </a:r>
          </a:p>
          <a:p>
            <a:pPr marL="1371600" lvl="2" indent="-457200" eaLnBrk="1" hangingPunct="1"/>
            <a:r>
              <a:rPr lang="en-US" altLang="zh-CN" dirty="0">
                <a:latin typeface="Arial" panose="020B0604020202020204" pitchFamily="34" charset="0"/>
                <a:cs typeface="Arial" panose="020B0604020202020204" pitchFamily="34" charset="0"/>
              </a:rPr>
              <a:t>DTE (</a:t>
            </a:r>
            <a:r>
              <a:rPr lang="zh-CN" altLang="en-US" dirty="0">
                <a:latin typeface="Arial" panose="020B0604020202020204" pitchFamily="34" charset="0"/>
                <a:cs typeface="Arial" panose="020B0604020202020204" pitchFamily="34" charset="0"/>
              </a:rPr>
              <a:t>二硫赤藓糖醇</a:t>
            </a:r>
            <a:r>
              <a:rPr lang="en-US" altLang="zh-CN" dirty="0">
                <a:latin typeface="Arial" panose="020B0604020202020204" pitchFamily="34" charset="0"/>
                <a:cs typeface="Arial" panose="020B0604020202020204" pitchFamily="34" charset="0"/>
              </a:rPr>
              <a:t>)--ionic</a:t>
            </a:r>
          </a:p>
          <a:p>
            <a:pPr marL="1371600" lvl="2" indent="-457200" eaLnBrk="1" hangingPunct="1"/>
            <a:r>
              <a:rPr lang="en-US" altLang="zh-CN" dirty="0">
                <a:latin typeface="Arial" panose="020B0604020202020204" pitchFamily="34" charset="0"/>
                <a:cs typeface="Arial" panose="020B0604020202020204" pitchFamily="34" charset="0"/>
              </a:rPr>
              <a:t>TBP ( </a:t>
            </a:r>
            <a:r>
              <a:rPr lang="zh-CN" altLang="en-US" dirty="0">
                <a:latin typeface="Arial" panose="020B0604020202020204" pitchFamily="34" charset="0"/>
                <a:cs typeface="Arial" panose="020B0604020202020204" pitchFamily="34" charset="0"/>
              </a:rPr>
              <a:t>三丁基膦</a:t>
            </a:r>
            <a:r>
              <a:rPr lang="en-US" altLang="zh-CN" dirty="0">
                <a:latin typeface="Arial" panose="020B0604020202020204" pitchFamily="34" charset="0"/>
                <a:cs typeface="Arial" panose="020B0604020202020204" pitchFamily="34" charset="0"/>
              </a:rPr>
              <a:t>)– non-ionic</a:t>
            </a:r>
          </a:p>
          <a:p>
            <a:pPr marL="1371600" lvl="2" indent="-457200"/>
            <a:r>
              <a:rPr lang="en-US" altLang="zh-CN" dirty="0">
                <a:latin typeface="Arial" panose="020B0604020202020204" pitchFamily="34" charset="0"/>
                <a:cs typeface="Arial" panose="020B0604020202020204" pitchFamily="34" charset="0"/>
              </a:rPr>
              <a:t>TCEP(</a:t>
            </a:r>
            <a:r>
              <a:rPr lang="en-US" altLang="zh-CN" dirty="0" err="1"/>
              <a:t>三羧</a:t>
            </a:r>
            <a:r>
              <a:rPr lang="zh-CN" altLang="en-US" dirty="0"/>
              <a:t>基</a:t>
            </a:r>
            <a:r>
              <a:rPr lang="en-US" altLang="zh-CN" dirty="0" err="1"/>
              <a:t>乙基膦</a:t>
            </a:r>
            <a:r>
              <a:rPr lang="en-US" altLang="zh-CN" dirty="0">
                <a:latin typeface="Arial" panose="020B0604020202020204" pitchFamily="34" charset="0"/>
                <a:cs typeface="Arial" panose="020B0604020202020204" pitchFamily="34" charset="0"/>
              </a:rPr>
              <a:t>)</a:t>
            </a:r>
          </a:p>
          <a:p>
            <a:pPr marL="1371600" lvl="2" indent="-457200" eaLnBrk="1" hangingPunct="1"/>
            <a:endParaRPr lang="en-US" altLang="zh-CN" dirty="0">
              <a:latin typeface="Arial" panose="020B0604020202020204" pitchFamily="34" charset="0"/>
              <a:cs typeface="Arial" panose="020B0604020202020204" pitchFamily="34" charset="0"/>
            </a:endParaRPr>
          </a:p>
          <a:p>
            <a:pPr marL="1371600" lvl="2" indent="-457200" eaLnBrk="1" hangingPunct="1"/>
            <a:endParaRPr lang="en-US" altLang="zh-CN" dirty="0">
              <a:latin typeface="Arial" panose="020B0604020202020204" pitchFamily="34" charset="0"/>
              <a:cs typeface="Arial" panose="020B0604020202020204" pitchFamily="34" charset="0"/>
            </a:endParaRPr>
          </a:p>
        </p:txBody>
      </p:sp>
      <p:sp>
        <p:nvSpPr>
          <p:cNvPr id="34818" name="Text Box 4"/>
          <p:cNvSpPr txBox="1"/>
          <p:nvPr/>
        </p:nvSpPr>
        <p:spPr>
          <a:xfrm>
            <a:off x="855832" y="5750878"/>
            <a:ext cx="6551612" cy="398780"/>
          </a:xfrm>
          <a:prstGeom prst="rect">
            <a:avLst/>
          </a:prstGeom>
          <a:noFill/>
          <a:ln w="9525">
            <a:noFill/>
          </a:ln>
        </p:spPr>
        <p:txBody>
          <a:bodyPr anchor="t">
            <a:spAutoFit/>
          </a:bodyPr>
          <a:lstStyle/>
          <a:p>
            <a:pPr>
              <a:spcBef>
                <a:spcPct val="50000"/>
              </a:spcBef>
            </a:pPr>
            <a:r>
              <a:rPr lang="en-US" altLang="zh-CN" sz="2000" dirty="0">
                <a:latin typeface="Times New Roman" panose="02020603050405020304" pitchFamily="18" charset="0"/>
                <a:ea typeface="宋体" panose="02010600030101010101" pitchFamily="2" charset="-122"/>
              </a:rPr>
              <a:t>What's the problem of  ionic  reducing reagent?</a:t>
            </a:r>
          </a:p>
        </p:txBody>
      </p:sp>
      <p:pic>
        <p:nvPicPr>
          <p:cNvPr id="34819" name="图片 1"/>
          <p:cNvPicPr>
            <a:picLocks noChangeAspect="1"/>
          </p:cNvPicPr>
          <p:nvPr/>
        </p:nvPicPr>
        <p:blipFill>
          <a:blip r:embed="rId2"/>
          <a:stretch>
            <a:fillRect/>
          </a:stretch>
        </p:blipFill>
        <p:spPr>
          <a:xfrm>
            <a:off x="6566218" y="2509520"/>
            <a:ext cx="1751012" cy="1176338"/>
          </a:xfrm>
          <a:prstGeom prst="rect">
            <a:avLst/>
          </a:prstGeom>
          <a:noFill/>
          <a:ln w="9525">
            <a:noFill/>
          </a:ln>
        </p:spPr>
      </p:pic>
      <p:pic>
        <p:nvPicPr>
          <p:cNvPr id="34820" name="图片 2"/>
          <p:cNvPicPr>
            <a:picLocks noChangeAspect="1"/>
          </p:cNvPicPr>
          <p:nvPr/>
        </p:nvPicPr>
        <p:blipFill>
          <a:blip r:embed="rId3"/>
          <a:stretch>
            <a:fillRect/>
          </a:stretch>
        </p:blipFill>
        <p:spPr>
          <a:xfrm>
            <a:off x="6804248" y="3685858"/>
            <a:ext cx="1986279" cy="887698"/>
          </a:xfrm>
          <a:prstGeom prst="rect">
            <a:avLst/>
          </a:prstGeom>
          <a:noFill/>
          <a:ln w="9525">
            <a:noFill/>
          </a:ln>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4404" y="4632929"/>
            <a:ext cx="1773932" cy="1120079"/>
          </a:xfrm>
          <a:prstGeom prst="rect">
            <a:avLst/>
          </a:prstGeom>
        </p:spPr>
      </p:pic>
      <p:grpSp>
        <p:nvGrpSpPr>
          <p:cNvPr id="23" name="组合 22">
            <a:extLst>
              <a:ext uri="{FF2B5EF4-FFF2-40B4-BE49-F238E27FC236}">
                <a16:creationId xmlns:a16="http://schemas.microsoft.com/office/drawing/2014/main" id="{474BE3A7-6F7E-49F6-B941-EC7E89109623}"/>
              </a:ext>
            </a:extLst>
          </p:cNvPr>
          <p:cNvGrpSpPr/>
          <p:nvPr/>
        </p:nvGrpSpPr>
        <p:grpSpPr>
          <a:xfrm>
            <a:off x="5085270" y="118290"/>
            <a:ext cx="1545120" cy="600840"/>
            <a:chOff x="5085270" y="118290"/>
            <a:chExt cx="1545120" cy="600840"/>
          </a:xfrm>
        </p:grpSpPr>
        <mc:AlternateContent xmlns:mc="http://schemas.openxmlformats.org/markup-compatibility/2006">
          <mc:Choice xmlns:p14="http://schemas.microsoft.com/office/powerpoint/2010/main" Requires="p14">
            <p:contentPart p14:bwMode="auto" r:id="rId5">
              <p14:nvContentPartPr>
                <p14:cNvPr id="3" name="墨迹 2">
                  <a:extLst>
                    <a:ext uri="{FF2B5EF4-FFF2-40B4-BE49-F238E27FC236}">
                      <a16:creationId xmlns:a16="http://schemas.microsoft.com/office/drawing/2014/main" id="{12E1D94A-5414-426E-A699-8D1DCD11074B}"/>
                    </a:ext>
                  </a:extLst>
                </p14:cNvPr>
                <p14:cNvContentPartPr/>
                <p14:nvPr/>
              </p14:nvContentPartPr>
              <p14:xfrm>
                <a:off x="5233950" y="284610"/>
                <a:ext cx="140040" cy="13320"/>
              </p14:xfrm>
            </p:contentPart>
          </mc:Choice>
          <mc:Fallback>
            <p:pic>
              <p:nvPicPr>
                <p:cNvPr id="3" name="墨迹 2">
                  <a:extLst>
                    <a:ext uri="{FF2B5EF4-FFF2-40B4-BE49-F238E27FC236}">
                      <a16:creationId xmlns:a16="http://schemas.microsoft.com/office/drawing/2014/main" id="{12E1D94A-5414-426E-A699-8D1DCD11074B}"/>
                    </a:ext>
                  </a:extLst>
                </p:cNvPr>
                <p:cNvPicPr/>
                <p:nvPr/>
              </p:nvPicPr>
              <p:blipFill>
                <a:blip r:embed="rId6"/>
                <a:stretch>
                  <a:fillRect/>
                </a:stretch>
              </p:blipFill>
              <p:spPr>
                <a:xfrm>
                  <a:off x="5215950" y="266610"/>
                  <a:ext cx="17568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墨迹 3">
                  <a:extLst>
                    <a:ext uri="{FF2B5EF4-FFF2-40B4-BE49-F238E27FC236}">
                      <a16:creationId xmlns:a16="http://schemas.microsoft.com/office/drawing/2014/main" id="{7A43C93D-6D51-4AA1-93D2-CD2597021340}"/>
                    </a:ext>
                  </a:extLst>
                </p14:cNvPr>
                <p14:cNvContentPartPr/>
                <p14:nvPr/>
              </p14:nvContentPartPr>
              <p14:xfrm>
                <a:off x="5193990" y="279570"/>
                <a:ext cx="172440" cy="232200"/>
              </p14:xfrm>
            </p:contentPart>
          </mc:Choice>
          <mc:Fallback>
            <p:pic>
              <p:nvPicPr>
                <p:cNvPr id="4" name="墨迹 3">
                  <a:extLst>
                    <a:ext uri="{FF2B5EF4-FFF2-40B4-BE49-F238E27FC236}">
                      <a16:creationId xmlns:a16="http://schemas.microsoft.com/office/drawing/2014/main" id="{7A43C93D-6D51-4AA1-93D2-CD2597021340}"/>
                    </a:ext>
                  </a:extLst>
                </p:cNvPr>
                <p:cNvPicPr/>
                <p:nvPr/>
              </p:nvPicPr>
              <p:blipFill>
                <a:blip r:embed="rId8"/>
                <a:stretch>
                  <a:fillRect/>
                </a:stretch>
              </p:blipFill>
              <p:spPr>
                <a:xfrm>
                  <a:off x="5176350" y="261930"/>
                  <a:ext cx="208080" cy="2678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5" name="墨迹 4">
                  <a:extLst>
                    <a:ext uri="{FF2B5EF4-FFF2-40B4-BE49-F238E27FC236}">
                      <a16:creationId xmlns:a16="http://schemas.microsoft.com/office/drawing/2014/main" id="{D43FBA94-FB43-488D-913F-A147F51BDD7A}"/>
                    </a:ext>
                  </a:extLst>
                </p14:cNvPr>
                <p14:cNvContentPartPr/>
                <p14:nvPr/>
              </p14:nvContentPartPr>
              <p14:xfrm>
                <a:off x="5315310" y="368850"/>
                <a:ext cx="79560" cy="224280"/>
              </p14:xfrm>
            </p:contentPart>
          </mc:Choice>
          <mc:Fallback>
            <p:pic>
              <p:nvPicPr>
                <p:cNvPr id="5" name="墨迹 4">
                  <a:extLst>
                    <a:ext uri="{FF2B5EF4-FFF2-40B4-BE49-F238E27FC236}">
                      <a16:creationId xmlns:a16="http://schemas.microsoft.com/office/drawing/2014/main" id="{D43FBA94-FB43-488D-913F-A147F51BDD7A}"/>
                    </a:ext>
                  </a:extLst>
                </p:cNvPr>
                <p:cNvPicPr/>
                <p:nvPr/>
              </p:nvPicPr>
              <p:blipFill>
                <a:blip r:embed="rId10"/>
                <a:stretch>
                  <a:fillRect/>
                </a:stretch>
              </p:blipFill>
              <p:spPr>
                <a:xfrm>
                  <a:off x="5297670" y="351210"/>
                  <a:ext cx="11520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6" name="墨迹 5">
                  <a:extLst>
                    <a:ext uri="{FF2B5EF4-FFF2-40B4-BE49-F238E27FC236}">
                      <a16:creationId xmlns:a16="http://schemas.microsoft.com/office/drawing/2014/main" id="{D6E84D8B-632D-48C1-9035-BA51436455DF}"/>
                    </a:ext>
                  </a:extLst>
                </p14:cNvPr>
                <p14:cNvContentPartPr/>
                <p14:nvPr/>
              </p14:nvContentPartPr>
              <p14:xfrm>
                <a:off x="5416470" y="465330"/>
                <a:ext cx="111600" cy="92520"/>
              </p14:xfrm>
            </p:contentPart>
          </mc:Choice>
          <mc:Fallback>
            <p:pic>
              <p:nvPicPr>
                <p:cNvPr id="6" name="墨迹 5">
                  <a:extLst>
                    <a:ext uri="{FF2B5EF4-FFF2-40B4-BE49-F238E27FC236}">
                      <a16:creationId xmlns:a16="http://schemas.microsoft.com/office/drawing/2014/main" id="{D6E84D8B-632D-48C1-9035-BA51436455DF}"/>
                    </a:ext>
                  </a:extLst>
                </p:cNvPr>
                <p:cNvPicPr/>
                <p:nvPr/>
              </p:nvPicPr>
              <p:blipFill>
                <a:blip r:embed="rId12"/>
                <a:stretch>
                  <a:fillRect/>
                </a:stretch>
              </p:blipFill>
              <p:spPr>
                <a:xfrm>
                  <a:off x="5398830" y="447690"/>
                  <a:ext cx="14724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7" name="墨迹 6">
                  <a:extLst>
                    <a:ext uri="{FF2B5EF4-FFF2-40B4-BE49-F238E27FC236}">
                      <a16:creationId xmlns:a16="http://schemas.microsoft.com/office/drawing/2014/main" id="{1AEC47D2-79ED-4FBD-9F1C-977E9E305311}"/>
                    </a:ext>
                  </a:extLst>
                </p14:cNvPr>
                <p14:cNvContentPartPr/>
                <p14:nvPr/>
              </p14:nvContentPartPr>
              <p14:xfrm>
                <a:off x="5157990" y="288570"/>
                <a:ext cx="11160" cy="32760"/>
              </p14:xfrm>
            </p:contentPart>
          </mc:Choice>
          <mc:Fallback>
            <p:pic>
              <p:nvPicPr>
                <p:cNvPr id="7" name="墨迹 6">
                  <a:extLst>
                    <a:ext uri="{FF2B5EF4-FFF2-40B4-BE49-F238E27FC236}">
                      <a16:creationId xmlns:a16="http://schemas.microsoft.com/office/drawing/2014/main" id="{1AEC47D2-79ED-4FBD-9F1C-977E9E305311}"/>
                    </a:ext>
                  </a:extLst>
                </p:cNvPr>
                <p:cNvPicPr/>
                <p:nvPr/>
              </p:nvPicPr>
              <p:blipFill>
                <a:blip r:embed="rId14"/>
                <a:stretch>
                  <a:fillRect/>
                </a:stretch>
              </p:blipFill>
              <p:spPr>
                <a:xfrm>
                  <a:off x="5140350" y="270930"/>
                  <a:ext cx="4680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8" name="墨迹 7">
                  <a:extLst>
                    <a:ext uri="{FF2B5EF4-FFF2-40B4-BE49-F238E27FC236}">
                      <a16:creationId xmlns:a16="http://schemas.microsoft.com/office/drawing/2014/main" id="{A81ECF9A-DF11-4120-B406-B8F39FD1905E}"/>
                    </a:ext>
                  </a:extLst>
                </p14:cNvPr>
                <p14:cNvContentPartPr/>
                <p14:nvPr/>
              </p14:nvContentPartPr>
              <p14:xfrm>
                <a:off x="5085270" y="345810"/>
                <a:ext cx="508320" cy="307440"/>
              </p14:xfrm>
            </p:contentPart>
          </mc:Choice>
          <mc:Fallback>
            <p:pic>
              <p:nvPicPr>
                <p:cNvPr id="8" name="墨迹 7">
                  <a:extLst>
                    <a:ext uri="{FF2B5EF4-FFF2-40B4-BE49-F238E27FC236}">
                      <a16:creationId xmlns:a16="http://schemas.microsoft.com/office/drawing/2014/main" id="{A81ECF9A-DF11-4120-B406-B8F39FD1905E}"/>
                    </a:ext>
                  </a:extLst>
                </p:cNvPr>
                <p:cNvPicPr/>
                <p:nvPr/>
              </p:nvPicPr>
              <p:blipFill>
                <a:blip r:embed="rId16"/>
                <a:stretch>
                  <a:fillRect/>
                </a:stretch>
              </p:blipFill>
              <p:spPr>
                <a:xfrm>
                  <a:off x="5067630" y="328170"/>
                  <a:ext cx="543960" cy="3430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9" name="墨迹 8">
                  <a:extLst>
                    <a:ext uri="{FF2B5EF4-FFF2-40B4-BE49-F238E27FC236}">
                      <a16:creationId xmlns:a16="http://schemas.microsoft.com/office/drawing/2014/main" id="{BBB450BB-8D0D-4BA7-801A-BE22E294A888}"/>
                    </a:ext>
                  </a:extLst>
                </p14:cNvPr>
                <p14:cNvContentPartPr/>
                <p14:nvPr/>
              </p14:nvContentPartPr>
              <p14:xfrm>
                <a:off x="5687190" y="222330"/>
                <a:ext cx="198360" cy="33480"/>
              </p14:xfrm>
            </p:contentPart>
          </mc:Choice>
          <mc:Fallback>
            <p:pic>
              <p:nvPicPr>
                <p:cNvPr id="9" name="墨迹 8">
                  <a:extLst>
                    <a:ext uri="{FF2B5EF4-FFF2-40B4-BE49-F238E27FC236}">
                      <a16:creationId xmlns:a16="http://schemas.microsoft.com/office/drawing/2014/main" id="{BBB450BB-8D0D-4BA7-801A-BE22E294A888}"/>
                    </a:ext>
                  </a:extLst>
                </p:cNvPr>
                <p:cNvPicPr/>
                <p:nvPr/>
              </p:nvPicPr>
              <p:blipFill>
                <a:blip r:embed="rId18"/>
                <a:stretch>
                  <a:fillRect/>
                </a:stretch>
              </p:blipFill>
              <p:spPr>
                <a:xfrm>
                  <a:off x="5669550" y="204690"/>
                  <a:ext cx="23400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0" name="墨迹 9">
                  <a:extLst>
                    <a:ext uri="{FF2B5EF4-FFF2-40B4-BE49-F238E27FC236}">
                      <a16:creationId xmlns:a16="http://schemas.microsoft.com/office/drawing/2014/main" id="{E167ED10-7197-47F4-A50D-01DE2DE93CDB}"/>
                    </a:ext>
                  </a:extLst>
                </p14:cNvPr>
                <p14:cNvContentPartPr/>
                <p14:nvPr/>
              </p14:nvContentPartPr>
              <p14:xfrm>
                <a:off x="5630310" y="264810"/>
                <a:ext cx="133920" cy="423720"/>
              </p14:xfrm>
            </p:contentPart>
          </mc:Choice>
          <mc:Fallback>
            <p:pic>
              <p:nvPicPr>
                <p:cNvPr id="10" name="墨迹 9">
                  <a:extLst>
                    <a:ext uri="{FF2B5EF4-FFF2-40B4-BE49-F238E27FC236}">
                      <a16:creationId xmlns:a16="http://schemas.microsoft.com/office/drawing/2014/main" id="{E167ED10-7197-47F4-A50D-01DE2DE93CDB}"/>
                    </a:ext>
                  </a:extLst>
                </p:cNvPr>
                <p:cNvPicPr/>
                <p:nvPr/>
              </p:nvPicPr>
              <p:blipFill>
                <a:blip r:embed="rId20"/>
                <a:stretch>
                  <a:fillRect/>
                </a:stretch>
              </p:blipFill>
              <p:spPr>
                <a:xfrm>
                  <a:off x="5612670" y="247170"/>
                  <a:ext cx="169560" cy="4593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1" name="墨迹 10">
                  <a:extLst>
                    <a:ext uri="{FF2B5EF4-FFF2-40B4-BE49-F238E27FC236}">
                      <a16:creationId xmlns:a16="http://schemas.microsoft.com/office/drawing/2014/main" id="{01BEAB60-F03D-4015-90C7-5BDEBF6BC363}"/>
                    </a:ext>
                  </a:extLst>
                </p14:cNvPr>
                <p14:cNvContentPartPr/>
                <p14:nvPr/>
              </p14:nvContentPartPr>
              <p14:xfrm>
                <a:off x="5817510" y="284610"/>
                <a:ext cx="98640" cy="203760"/>
              </p14:xfrm>
            </p:contentPart>
          </mc:Choice>
          <mc:Fallback>
            <p:pic>
              <p:nvPicPr>
                <p:cNvPr id="11" name="墨迹 10">
                  <a:extLst>
                    <a:ext uri="{FF2B5EF4-FFF2-40B4-BE49-F238E27FC236}">
                      <a16:creationId xmlns:a16="http://schemas.microsoft.com/office/drawing/2014/main" id="{01BEAB60-F03D-4015-90C7-5BDEBF6BC363}"/>
                    </a:ext>
                  </a:extLst>
                </p:cNvPr>
                <p:cNvPicPr/>
                <p:nvPr/>
              </p:nvPicPr>
              <p:blipFill>
                <a:blip r:embed="rId22"/>
                <a:stretch>
                  <a:fillRect/>
                </a:stretch>
              </p:blipFill>
              <p:spPr>
                <a:xfrm>
                  <a:off x="5799510" y="266610"/>
                  <a:ext cx="13428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2" name="墨迹 11">
                  <a:extLst>
                    <a:ext uri="{FF2B5EF4-FFF2-40B4-BE49-F238E27FC236}">
                      <a16:creationId xmlns:a16="http://schemas.microsoft.com/office/drawing/2014/main" id="{9577F291-6A49-4F8B-94C0-C7372D29FF2B}"/>
                    </a:ext>
                  </a:extLst>
                </p14:cNvPr>
                <p14:cNvContentPartPr/>
                <p14:nvPr/>
              </p14:nvContentPartPr>
              <p14:xfrm>
                <a:off x="5921550" y="323490"/>
                <a:ext cx="135000" cy="141480"/>
              </p14:xfrm>
            </p:contentPart>
          </mc:Choice>
          <mc:Fallback>
            <p:pic>
              <p:nvPicPr>
                <p:cNvPr id="12" name="墨迹 11">
                  <a:extLst>
                    <a:ext uri="{FF2B5EF4-FFF2-40B4-BE49-F238E27FC236}">
                      <a16:creationId xmlns:a16="http://schemas.microsoft.com/office/drawing/2014/main" id="{9577F291-6A49-4F8B-94C0-C7372D29FF2B}"/>
                    </a:ext>
                  </a:extLst>
                </p:cNvPr>
                <p:cNvPicPr/>
                <p:nvPr/>
              </p:nvPicPr>
              <p:blipFill>
                <a:blip r:embed="rId24"/>
                <a:stretch>
                  <a:fillRect/>
                </a:stretch>
              </p:blipFill>
              <p:spPr>
                <a:xfrm>
                  <a:off x="5903550" y="305850"/>
                  <a:ext cx="17064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3" name="墨迹 12">
                  <a:extLst>
                    <a:ext uri="{FF2B5EF4-FFF2-40B4-BE49-F238E27FC236}">
                      <a16:creationId xmlns:a16="http://schemas.microsoft.com/office/drawing/2014/main" id="{9D327422-91B6-4146-8055-65DDC3EF023A}"/>
                    </a:ext>
                  </a:extLst>
                </p14:cNvPr>
                <p14:cNvContentPartPr/>
                <p14:nvPr/>
              </p14:nvContentPartPr>
              <p14:xfrm>
                <a:off x="5859990" y="404490"/>
                <a:ext cx="112680" cy="27720"/>
              </p14:xfrm>
            </p:contentPart>
          </mc:Choice>
          <mc:Fallback>
            <p:pic>
              <p:nvPicPr>
                <p:cNvPr id="13" name="墨迹 12">
                  <a:extLst>
                    <a:ext uri="{FF2B5EF4-FFF2-40B4-BE49-F238E27FC236}">
                      <a16:creationId xmlns:a16="http://schemas.microsoft.com/office/drawing/2014/main" id="{9D327422-91B6-4146-8055-65DDC3EF023A}"/>
                    </a:ext>
                  </a:extLst>
                </p:cNvPr>
                <p:cNvPicPr/>
                <p:nvPr/>
              </p:nvPicPr>
              <p:blipFill>
                <a:blip r:embed="rId26"/>
                <a:stretch>
                  <a:fillRect/>
                </a:stretch>
              </p:blipFill>
              <p:spPr>
                <a:xfrm>
                  <a:off x="5841990" y="386490"/>
                  <a:ext cx="14832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4" name="墨迹 13">
                  <a:extLst>
                    <a:ext uri="{FF2B5EF4-FFF2-40B4-BE49-F238E27FC236}">
                      <a16:creationId xmlns:a16="http://schemas.microsoft.com/office/drawing/2014/main" id="{E1138F10-27B3-4F83-9B8A-491004210859}"/>
                    </a:ext>
                  </a:extLst>
                </p14:cNvPr>
                <p14:cNvContentPartPr/>
                <p14:nvPr/>
              </p14:nvContentPartPr>
              <p14:xfrm>
                <a:off x="5885550" y="420330"/>
                <a:ext cx="117000" cy="255240"/>
              </p14:xfrm>
            </p:contentPart>
          </mc:Choice>
          <mc:Fallback>
            <p:pic>
              <p:nvPicPr>
                <p:cNvPr id="14" name="墨迹 13">
                  <a:extLst>
                    <a:ext uri="{FF2B5EF4-FFF2-40B4-BE49-F238E27FC236}">
                      <a16:creationId xmlns:a16="http://schemas.microsoft.com/office/drawing/2014/main" id="{E1138F10-27B3-4F83-9B8A-491004210859}"/>
                    </a:ext>
                  </a:extLst>
                </p:cNvPr>
                <p:cNvPicPr/>
                <p:nvPr/>
              </p:nvPicPr>
              <p:blipFill>
                <a:blip r:embed="rId28"/>
                <a:stretch>
                  <a:fillRect/>
                </a:stretch>
              </p:blipFill>
              <p:spPr>
                <a:xfrm>
                  <a:off x="5867910" y="402690"/>
                  <a:ext cx="152640" cy="2908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5" name="墨迹 14">
                  <a:extLst>
                    <a:ext uri="{FF2B5EF4-FFF2-40B4-BE49-F238E27FC236}">
                      <a16:creationId xmlns:a16="http://schemas.microsoft.com/office/drawing/2014/main" id="{41B0399C-1729-4885-9D83-015E956D4A80}"/>
                    </a:ext>
                  </a:extLst>
                </p14:cNvPr>
                <p14:cNvContentPartPr/>
                <p14:nvPr/>
              </p14:nvContentPartPr>
              <p14:xfrm>
                <a:off x="5787630" y="512490"/>
                <a:ext cx="334440" cy="141480"/>
              </p14:xfrm>
            </p:contentPart>
          </mc:Choice>
          <mc:Fallback>
            <p:pic>
              <p:nvPicPr>
                <p:cNvPr id="15" name="墨迹 14">
                  <a:extLst>
                    <a:ext uri="{FF2B5EF4-FFF2-40B4-BE49-F238E27FC236}">
                      <a16:creationId xmlns:a16="http://schemas.microsoft.com/office/drawing/2014/main" id="{41B0399C-1729-4885-9D83-015E956D4A80}"/>
                    </a:ext>
                  </a:extLst>
                </p:cNvPr>
                <p:cNvPicPr/>
                <p:nvPr/>
              </p:nvPicPr>
              <p:blipFill>
                <a:blip r:embed="rId30"/>
                <a:stretch>
                  <a:fillRect/>
                </a:stretch>
              </p:blipFill>
              <p:spPr>
                <a:xfrm>
                  <a:off x="5769990" y="494850"/>
                  <a:ext cx="37008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6" name="墨迹 15">
                  <a:extLst>
                    <a:ext uri="{FF2B5EF4-FFF2-40B4-BE49-F238E27FC236}">
                      <a16:creationId xmlns:a16="http://schemas.microsoft.com/office/drawing/2014/main" id="{9D7C285A-632A-42F2-A9A9-E6B184FD3111}"/>
                    </a:ext>
                  </a:extLst>
                </p14:cNvPr>
                <p14:cNvContentPartPr/>
                <p14:nvPr/>
              </p14:nvContentPartPr>
              <p14:xfrm>
                <a:off x="6341310" y="187050"/>
                <a:ext cx="37080" cy="69120"/>
              </p14:xfrm>
            </p:contentPart>
          </mc:Choice>
          <mc:Fallback>
            <p:pic>
              <p:nvPicPr>
                <p:cNvPr id="16" name="墨迹 15">
                  <a:extLst>
                    <a:ext uri="{FF2B5EF4-FFF2-40B4-BE49-F238E27FC236}">
                      <a16:creationId xmlns:a16="http://schemas.microsoft.com/office/drawing/2014/main" id="{9D7C285A-632A-42F2-A9A9-E6B184FD3111}"/>
                    </a:ext>
                  </a:extLst>
                </p:cNvPr>
                <p:cNvPicPr/>
                <p:nvPr/>
              </p:nvPicPr>
              <p:blipFill>
                <a:blip r:embed="rId32"/>
                <a:stretch>
                  <a:fillRect/>
                </a:stretch>
              </p:blipFill>
              <p:spPr>
                <a:xfrm>
                  <a:off x="6323310" y="169050"/>
                  <a:ext cx="7272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7" name="墨迹 16">
                  <a:extLst>
                    <a:ext uri="{FF2B5EF4-FFF2-40B4-BE49-F238E27FC236}">
                      <a16:creationId xmlns:a16="http://schemas.microsoft.com/office/drawing/2014/main" id="{EBC06D20-A472-4646-85B0-80EC0908E8F4}"/>
                    </a:ext>
                  </a:extLst>
                </p14:cNvPr>
                <p14:cNvContentPartPr/>
                <p14:nvPr/>
              </p14:nvContentPartPr>
              <p14:xfrm>
                <a:off x="6183990" y="284610"/>
                <a:ext cx="218520" cy="29160"/>
              </p14:xfrm>
            </p:contentPart>
          </mc:Choice>
          <mc:Fallback>
            <p:pic>
              <p:nvPicPr>
                <p:cNvPr id="17" name="墨迹 16">
                  <a:extLst>
                    <a:ext uri="{FF2B5EF4-FFF2-40B4-BE49-F238E27FC236}">
                      <a16:creationId xmlns:a16="http://schemas.microsoft.com/office/drawing/2014/main" id="{EBC06D20-A472-4646-85B0-80EC0908E8F4}"/>
                    </a:ext>
                  </a:extLst>
                </p:cNvPr>
                <p:cNvPicPr/>
                <p:nvPr/>
              </p:nvPicPr>
              <p:blipFill>
                <a:blip r:embed="rId34"/>
                <a:stretch>
                  <a:fillRect/>
                </a:stretch>
              </p:blipFill>
              <p:spPr>
                <a:xfrm>
                  <a:off x="6165990" y="266610"/>
                  <a:ext cx="25416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8" name="墨迹 17">
                  <a:extLst>
                    <a:ext uri="{FF2B5EF4-FFF2-40B4-BE49-F238E27FC236}">
                      <a16:creationId xmlns:a16="http://schemas.microsoft.com/office/drawing/2014/main" id="{E15C5840-3FB1-4EDC-9A06-AC164C36E5AF}"/>
                    </a:ext>
                  </a:extLst>
                </p14:cNvPr>
                <p14:cNvContentPartPr/>
                <p14:nvPr/>
              </p14:nvContentPartPr>
              <p14:xfrm>
                <a:off x="6190470" y="301170"/>
                <a:ext cx="209520" cy="215640"/>
              </p14:xfrm>
            </p:contentPart>
          </mc:Choice>
          <mc:Fallback>
            <p:pic>
              <p:nvPicPr>
                <p:cNvPr id="18" name="墨迹 17">
                  <a:extLst>
                    <a:ext uri="{FF2B5EF4-FFF2-40B4-BE49-F238E27FC236}">
                      <a16:creationId xmlns:a16="http://schemas.microsoft.com/office/drawing/2014/main" id="{E15C5840-3FB1-4EDC-9A06-AC164C36E5AF}"/>
                    </a:ext>
                  </a:extLst>
                </p:cNvPr>
                <p:cNvPicPr/>
                <p:nvPr/>
              </p:nvPicPr>
              <p:blipFill>
                <a:blip r:embed="rId36"/>
                <a:stretch>
                  <a:fillRect/>
                </a:stretch>
              </p:blipFill>
              <p:spPr>
                <a:xfrm>
                  <a:off x="6172470" y="283170"/>
                  <a:ext cx="24516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9" name="墨迹 18">
                  <a:extLst>
                    <a:ext uri="{FF2B5EF4-FFF2-40B4-BE49-F238E27FC236}">
                      <a16:creationId xmlns:a16="http://schemas.microsoft.com/office/drawing/2014/main" id="{65A0F611-DEFD-4166-8544-33C3B1104547}"/>
                    </a:ext>
                  </a:extLst>
                </p14:cNvPr>
                <p14:cNvContentPartPr/>
                <p14:nvPr/>
              </p14:nvContentPartPr>
              <p14:xfrm>
                <a:off x="6257070" y="468930"/>
                <a:ext cx="45360" cy="173520"/>
              </p14:xfrm>
            </p:contentPart>
          </mc:Choice>
          <mc:Fallback>
            <p:pic>
              <p:nvPicPr>
                <p:cNvPr id="19" name="墨迹 18">
                  <a:extLst>
                    <a:ext uri="{FF2B5EF4-FFF2-40B4-BE49-F238E27FC236}">
                      <a16:creationId xmlns:a16="http://schemas.microsoft.com/office/drawing/2014/main" id="{65A0F611-DEFD-4166-8544-33C3B1104547}"/>
                    </a:ext>
                  </a:extLst>
                </p:cNvPr>
                <p:cNvPicPr/>
                <p:nvPr/>
              </p:nvPicPr>
              <p:blipFill>
                <a:blip r:embed="rId38"/>
                <a:stretch>
                  <a:fillRect/>
                </a:stretch>
              </p:blipFill>
              <p:spPr>
                <a:xfrm>
                  <a:off x="6239430" y="450930"/>
                  <a:ext cx="8100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0" name="墨迹 19">
                  <a:extLst>
                    <a:ext uri="{FF2B5EF4-FFF2-40B4-BE49-F238E27FC236}">
                      <a16:creationId xmlns:a16="http://schemas.microsoft.com/office/drawing/2014/main" id="{252F37B5-AC4D-41BC-BD7F-1EAD12D073C5}"/>
                    </a:ext>
                  </a:extLst>
                </p14:cNvPr>
                <p14:cNvContentPartPr/>
                <p14:nvPr/>
              </p14:nvContentPartPr>
              <p14:xfrm>
                <a:off x="6384870" y="358410"/>
                <a:ext cx="147600" cy="344520"/>
              </p14:xfrm>
            </p:contentPart>
          </mc:Choice>
          <mc:Fallback>
            <p:pic>
              <p:nvPicPr>
                <p:cNvPr id="20" name="墨迹 19">
                  <a:extLst>
                    <a:ext uri="{FF2B5EF4-FFF2-40B4-BE49-F238E27FC236}">
                      <a16:creationId xmlns:a16="http://schemas.microsoft.com/office/drawing/2014/main" id="{252F37B5-AC4D-41BC-BD7F-1EAD12D073C5}"/>
                    </a:ext>
                  </a:extLst>
                </p:cNvPr>
                <p:cNvPicPr/>
                <p:nvPr/>
              </p:nvPicPr>
              <p:blipFill>
                <a:blip r:embed="rId40"/>
                <a:stretch>
                  <a:fillRect/>
                </a:stretch>
              </p:blipFill>
              <p:spPr>
                <a:xfrm>
                  <a:off x="6367230" y="340410"/>
                  <a:ext cx="183240" cy="38016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1" name="墨迹 20">
                  <a:extLst>
                    <a:ext uri="{FF2B5EF4-FFF2-40B4-BE49-F238E27FC236}">
                      <a16:creationId xmlns:a16="http://schemas.microsoft.com/office/drawing/2014/main" id="{2FD55A22-C26B-4E0F-AB3A-442FB839B942}"/>
                    </a:ext>
                  </a:extLst>
                </p14:cNvPr>
                <p14:cNvContentPartPr/>
                <p14:nvPr/>
              </p14:nvContentPartPr>
              <p14:xfrm>
                <a:off x="6434550" y="118290"/>
                <a:ext cx="195840" cy="600840"/>
              </p14:xfrm>
            </p:contentPart>
          </mc:Choice>
          <mc:Fallback>
            <p:pic>
              <p:nvPicPr>
                <p:cNvPr id="21" name="墨迹 20">
                  <a:extLst>
                    <a:ext uri="{FF2B5EF4-FFF2-40B4-BE49-F238E27FC236}">
                      <a16:creationId xmlns:a16="http://schemas.microsoft.com/office/drawing/2014/main" id="{2FD55A22-C26B-4E0F-AB3A-442FB839B942}"/>
                    </a:ext>
                  </a:extLst>
                </p:cNvPr>
                <p:cNvPicPr/>
                <p:nvPr/>
              </p:nvPicPr>
              <p:blipFill>
                <a:blip r:embed="rId42"/>
                <a:stretch>
                  <a:fillRect/>
                </a:stretch>
              </p:blipFill>
              <p:spPr>
                <a:xfrm>
                  <a:off x="6416910" y="100650"/>
                  <a:ext cx="231480" cy="636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3">
            <p14:nvContentPartPr>
              <p14:cNvPr id="22" name="墨迹 21">
                <a:extLst>
                  <a:ext uri="{FF2B5EF4-FFF2-40B4-BE49-F238E27FC236}">
                    <a16:creationId xmlns:a16="http://schemas.microsoft.com/office/drawing/2014/main" id="{ACF0C798-BE7E-4E36-BA81-B344778F06C2}"/>
                  </a:ext>
                </a:extLst>
              </p14:cNvPr>
              <p14:cNvContentPartPr/>
              <p14:nvPr/>
            </p14:nvContentPartPr>
            <p14:xfrm>
              <a:off x="1783710" y="2722170"/>
              <a:ext cx="247680" cy="2308320"/>
            </p14:xfrm>
          </p:contentPart>
        </mc:Choice>
        <mc:Fallback>
          <p:pic>
            <p:nvPicPr>
              <p:cNvPr id="22" name="墨迹 21">
                <a:extLst>
                  <a:ext uri="{FF2B5EF4-FFF2-40B4-BE49-F238E27FC236}">
                    <a16:creationId xmlns:a16="http://schemas.microsoft.com/office/drawing/2014/main" id="{ACF0C798-BE7E-4E36-BA81-B344778F06C2}"/>
                  </a:ext>
                </a:extLst>
              </p:cNvPr>
              <p:cNvPicPr/>
              <p:nvPr/>
            </p:nvPicPr>
            <p:blipFill>
              <a:blip r:embed="rId44"/>
              <a:stretch>
                <a:fillRect/>
              </a:stretch>
            </p:blipFill>
            <p:spPr>
              <a:xfrm>
                <a:off x="1766070" y="2704530"/>
                <a:ext cx="283320" cy="234396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标题 1"/>
          <p:cNvSpPr>
            <a:spLocks noGrp="1"/>
          </p:cNvSpPr>
          <p:nvPr>
            <p:ph type="title"/>
          </p:nvPr>
        </p:nvSpPr>
        <p:spPr>
          <a:xfrm>
            <a:off x="1510030" y="603250"/>
            <a:ext cx="7772400" cy="589280"/>
          </a:xfrm>
        </p:spPr>
        <p:txBody>
          <a:bodyPr anchor="ctr">
            <a:spAutoFit/>
          </a:bodyPr>
          <a:lstStyle/>
          <a:p>
            <a:r>
              <a:rPr lang="en-US" altLang="zh-CN" sz="3600">
                <a:solidFill>
                  <a:srgbClr val="FF0000"/>
                </a:solidFill>
                <a:latin typeface="Arial" panose="020B0604020202020204" pitchFamily="34" charset="0"/>
              </a:rPr>
              <a:t>Proteomics</a:t>
            </a:r>
          </a:p>
        </p:txBody>
      </p:sp>
      <p:sp>
        <p:nvSpPr>
          <p:cNvPr id="89090" name="内容占位符 2"/>
          <p:cNvSpPr>
            <a:spLocks noGrp="1"/>
          </p:cNvSpPr>
          <p:nvPr>
            <p:ph idx="1"/>
          </p:nvPr>
        </p:nvSpPr>
        <p:spPr>
          <a:xfrm>
            <a:off x="412750" y="1447800"/>
            <a:ext cx="8467725" cy="4114800"/>
          </a:xfrm>
        </p:spPr>
        <p:txBody>
          <a:bodyPr anchor="t">
            <a:noAutofit/>
          </a:bodyPr>
          <a:lstStyle/>
          <a:p>
            <a:pPr eaLnBrk="1" hangingPunct="1">
              <a:lnSpc>
                <a:spcPct val="120000"/>
              </a:lnSpc>
            </a:pPr>
            <a:r>
              <a:rPr lang="en-US" altLang="zh-CN">
                <a:latin typeface="Arial" panose="020B0604020202020204" pitchFamily="34" charset="0"/>
                <a:cs typeface="Arial" panose="020B0604020202020204" pitchFamily="34" charset="0"/>
              </a:rPr>
              <a:t> Proteomics analyzes the structure and function of biological systems</a:t>
            </a:r>
          </a:p>
          <a:p>
            <a:pPr eaLnBrk="1" hangingPunct="1">
              <a:lnSpc>
                <a:spcPct val="120000"/>
              </a:lnSpc>
            </a:pPr>
            <a:r>
              <a:rPr lang="en-US" altLang="zh-CN">
                <a:latin typeface="Arial" panose="020B0604020202020204" pitchFamily="34" charset="0"/>
                <a:cs typeface="Arial" panose="020B0604020202020204" pitchFamily="34" charset="0"/>
                <a:sym typeface="+mn-ea"/>
              </a:rPr>
              <a:t>It is the systematic, large-scale analysis of protein’s</a:t>
            </a:r>
            <a:endParaRPr lang="en-US" altLang="zh-CN">
              <a:latin typeface="Arial" panose="020B0604020202020204" pitchFamily="34" charset="0"/>
              <a:cs typeface="Arial" panose="020B0604020202020204" pitchFamily="34" charset="0"/>
            </a:endParaRPr>
          </a:p>
          <a:p>
            <a:pPr lvl="1" eaLnBrk="1" hangingPunct="1">
              <a:lnSpc>
                <a:spcPct val="120000"/>
              </a:lnSpc>
            </a:pPr>
            <a:r>
              <a:rPr lang="en-US" altLang="zh-CN">
                <a:latin typeface="Arial" panose="020B0604020202020204" pitchFamily="34" charset="0"/>
                <a:cs typeface="Arial" panose="020B0604020202020204" pitchFamily="34" charset="0"/>
                <a:sym typeface="+mn-ea"/>
              </a:rPr>
              <a:t>Expression levels</a:t>
            </a:r>
            <a:endParaRPr lang="en-US" altLang="zh-CN">
              <a:latin typeface="Arial" panose="020B0604020202020204" pitchFamily="34" charset="0"/>
              <a:cs typeface="Arial" panose="020B0604020202020204" pitchFamily="34" charset="0"/>
            </a:endParaRPr>
          </a:p>
          <a:p>
            <a:pPr lvl="1" eaLnBrk="1" hangingPunct="1">
              <a:lnSpc>
                <a:spcPct val="120000"/>
              </a:lnSpc>
            </a:pPr>
            <a:r>
              <a:rPr lang="en-US" altLang="zh-CN">
                <a:latin typeface="Arial" panose="020B0604020202020204" pitchFamily="34" charset="0"/>
                <a:cs typeface="Arial" panose="020B0604020202020204" pitchFamily="34" charset="0"/>
                <a:sym typeface="+mn-ea"/>
              </a:rPr>
              <a:t>Post-translational modifications (PTM)</a:t>
            </a:r>
            <a:endParaRPr lang="en-US" altLang="zh-CN">
              <a:latin typeface="Arial" panose="020B0604020202020204" pitchFamily="34" charset="0"/>
              <a:cs typeface="Arial" panose="020B0604020202020204" pitchFamily="34" charset="0"/>
            </a:endParaRPr>
          </a:p>
          <a:p>
            <a:pPr lvl="1" eaLnBrk="1" hangingPunct="1">
              <a:lnSpc>
                <a:spcPct val="120000"/>
              </a:lnSpc>
            </a:pPr>
            <a:r>
              <a:rPr lang="en-US" altLang="zh-CN">
                <a:latin typeface="Arial" panose="020B0604020202020204" pitchFamily="34" charset="0"/>
                <a:cs typeface="Arial" panose="020B0604020202020204" pitchFamily="34" charset="0"/>
                <a:sym typeface="+mn-ea"/>
              </a:rPr>
              <a:t>Activities (function)</a:t>
            </a:r>
            <a:endParaRPr lang="en-US" altLang="zh-CN">
              <a:latin typeface="Arial" panose="020B0604020202020204" pitchFamily="34" charset="0"/>
              <a:cs typeface="Arial" panose="020B0604020202020204" pitchFamily="34" charset="0"/>
            </a:endParaRPr>
          </a:p>
          <a:p>
            <a:pPr lvl="1" eaLnBrk="1" hangingPunct="1">
              <a:lnSpc>
                <a:spcPct val="120000"/>
              </a:lnSpc>
            </a:pPr>
            <a:r>
              <a:rPr lang="en-US" altLang="zh-CN">
                <a:latin typeface="Arial" panose="020B0604020202020204" pitchFamily="34" charset="0"/>
                <a:cs typeface="Arial" panose="020B0604020202020204" pitchFamily="34" charset="0"/>
                <a:sym typeface="+mn-ea"/>
              </a:rPr>
              <a:t>Location </a:t>
            </a:r>
            <a:endParaRPr lang="en-US" altLang="zh-CN">
              <a:latin typeface="Arial" panose="020B0604020202020204" pitchFamily="34" charset="0"/>
              <a:cs typeface="Arial" panose="020B0604020202020204" pitchFamily="34" charset="0"/>
            </a:endParaRPr>
          </a:p>
          <a:p>
            <a:pPr lvl="1" eaLnBrk="1" hangingPunct="1">
              <a:lnSpc>
                <a:spcPct val="120000"/>
              </a:lnSpc>
            </a:pPr>
            <a:r>
              <a:rPr lang="en-US" altLang="zh-CN">
                <a:latin typeface="Arial" panose="020B0604020202020204" pitchFamily="34" charset="0"/>
                <a:cs typeface="Arial" panose="020B0604020202020204" pitchFamily="34" charset="0"/>
                <a:sym typeface="+mn-ea"/>
              </a:rPr>
              <a:t>Interactions (complex formation), etc</a:t>
            </a:r>
            <a:endParaRPr lang="en-US" altLang="zh-CN" sz="280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3"/>
          <p:cNvSpPr>
            <a:spLocks noGrp="1"/>
          </p:cNvSpPr>
          <p:nvPr>
            <p:ph idx="1"/>
          </p:nvPr>
        </p:nvSpPr>
        <p:spPr>
          <a:xfrm>
            <a:off x="949960" y="342900"/>
            <a:ext cx="7946390" cy="5478780"/>
          </a:xfrm>
        </p:spPr>
        <p:txBody>
          <a:bodyPr wrap="square" lIns="91440" tIns="45720" rIns="91440" bIns="45720" anchor="t">
            <a:normAutofit fontScale="90000" lnSpcReduction="10000"/>
          </a:bodyPr>
          <a:lstStyle/>
          <a:p>
            <a:pPr marL="609600" indent="-609600" eaLnBrk="1" hangingPunct="1">
              <a:buAutoNum type="circleNumDbPlain" startAt="3"/>
            </a:pPr>
            <a:r>
              <a:rPr lang="en-GB" altLang="zh-CN" sz="2400" dirty="0">
                <a:latin typeface="Arial" panose="020B0604020202020204" pitchFamily="34" charset="0"/>
                <a:cs typeface="Arial" panose="020B0604020202020204" pitchFamily="34" charset="0"/>
              </a:rPr>
              <a:t>Detergent</a:t>
            </a:r>
            <a:r>
              <a:rPr lang="en-US" altLang="zh-CN" sz="2400" dirty="0">
                <a:latin typeface="Arial" panose="020B0604020202020204" pitchFamily="34" charset="0"/>
                <a:cs typeface="Arial" panose="020B0604020202020204" pitchFamily="34" charset="0"/>
              </a:rPr>
              <a:t> </a:t>
            </a:r>
          </a:p>
          <a:p>
            <a:pPr marL="990600" lvl="1" indent="-533400" eaLnBrk="1" hangingPunct="1">
              <a:lnSpc>
                <a:spcPct val="100000"/>
              </a:lnSpc>
            </a:pPr>
            <a:r>
              <a:rPr lang="en-US" altLang="zh-CN" sz="2400" dirty="0">
                <a:latin typeface="Arial" panose="020B0604020202020204" pitchFamily="34" charset="0"/>
                <a:cs typeface="Arial" panose="020B0604020202020204" pitchFamily="34" charset="0"/>
              </a:rPr>
              <a:t>a class of amphipathic molecules whose unique properties enable manipulation (disruption or formation) of hydrophobic–hydrophilic interactions among molecules in biological samples</a:t>
            </a:r>
          </a:p>
          <a:p>
            <a:pPr marL="990600" lvl="1" indent="-533400" eaLnBrk="1" hangingPunct="1"/>
            <a:endParaRPr lang="en-US" altLang="zh-CN" sz="2400" dirty="0">
              <a:latin typeface="Arial" panose="020B0604020202020204" pitchFamily="34" charset="0"/>
              <a:cs typeface="Arial" panose="020B0604020202020204" pitchFamily="34" charset="0"/>
            </a:endParaRPr>
          </a:p>
          <a:p>
            <a:pPr marL="990600" lvl="1" indent="-533400" eaLnBrk="1" hangingPunct="1"/>
            <a:endParaRPr lang="en-US" altLang="zh-CN" sz="2400" dirty="0">
              <a:latin typeface="Arial" panose="020B0604020202020204" pitchFamily="34" charset="0"/>
              <a:cs typeface="Arial" panose="020B0604020202020204" pitchFamily="34" charset="0"/>
            </a:endParaRPr>
          </a:p>
          <a:p>
            <a:pPr marL="990600" lvl="1" indent="-533400" eaLnBrk="1" hangingPunct="1"/>
            <a:endParaRPr lang="en-US" altLang="zh-CN" sz="2400" dirty="0">
              <a:latin typeface="Arial" panose="020B0604020202020204" pitchFamily="34" charset="0"/>
              <a:cs typeface="Arial" panose="020B0604020202020204" pitchFamily="34" charset="0"/>
            </a:endParaRPr>
          </a:p>
          <a:p>
            <a:pPr marL="990600" lvl="1" indent="-533400" eaLnBrk="1" hangingPunct="1"/>
            <a:endParaRPr lang="en-US" altLang="zh-CN" sz="2400" dirty="0">
              <a:latin typeface="Arial" panose="020B0604020202020204" pitchFamily="34" charset="0"/>
              <a:cs typeface="Arial" panose="020B0604020202020204" pitchFamily="34" charset="0"/>
            </a:endParaRPr>
          </a:p>
          <a:p>
            <a:pPr marL="990600" lvl="1" indent="-533400" eaLnBrk="1" hangingPunct="1"/>
            <a:endParaRPr lang="en-US" altLang="zh-CN" sz="2400" dirty="0">
              <a:latin typeface="Arial" panose="020B0604020202020204" pitchFamily="34" charset="0"/>
              <a:cs typeface="Arial" panose="020B0604020202020204" pitchFamily="34" charset="0"/>
            </a:endParaRPr>
          </a:p>
          <a:p>
            <a:pPr marL="990600" lvl="1" indent="-533400" eaLnBrk="1" hangingPunct="1">
              <a:lnSpc>
                <a:spcPct val="110000"/>
              </a:lnSpc>
            </a:pPr>
            <a:r>
              <a:rPr lang="en-US" altLang="zh-CN" sz="2400" dirty="0">
                <a:latin typeface="Arial" panose="020B0604020202020204" pitchFamily="34" charset="0"/>
                <a:cs typeface="Arial" panose="020B0604020202020204" pitchFamily="34" charset="0"/>
              </a:rPr>
              <a:t>At low concentration in aqueous solution, detergents form a monolayer at the air–liquid interface. </a:t>
            </a:r>
          </a:p>
          <a:p>
            <a:pPr marL="990600" lvl="1" indent="-533400" eaLnBrk="1" hangingPunct="1">
              <a:lnSpc>
                <a:spcPct val="110000"/>
              </a:lnSpc>
            </a:pPr>
            <a:r>
              <a:rPr lang="en-US" altLang="zh-CN" sz="2400" dirty="0">
                <a:latin typeface="Arial" panose="020B0604020202020204" pitchFamily="34" charset="0"/>
                <a:cs typeface="Arial" panose="020B0604020202020204" pitchFamily="34" charset="0"/>
              </a:rPr>
              <a:t>At higher concentrations, detergent monomers aggregate into structures called micelles(胶束). </a:t>
            </a:r>
          </a:p>
          <a:p>
            <a:pPr marL="990600" lvl="1" indent="-533400" eaLnBrk="1" hangingPunct="1">
              <a:lnSpc>
                <a:spcPct val="110000"/>
              </a:lnSpc>
            </a:pPr>
            <a:r>
              <a:rPr lang="en-US" altLang="zh-CN" sz="2400" dirty="0">
                <a:latin typeface="Arial" panose="020B0604020202020204" pitchFamily="34" charset="0"/>
                <a:cs typeface="Arial" panose="020B0604020202020204" pitchFamily="34" charset="0"/>
              </a:rPr>
              <a:t>Detergents can be denaturing or non-denaturing with respect to protein structure.</a:t>
            </a:r>
          </a:p>
        </p:txBody>
      </p:sp>
      <p:pic>
        <p:nvPicPr>
          <p:cNvPr id="35842" name="图片 2" descr="detergent"/>
          <p:cNvPicPr>
            <a:picLocks noChangeAspect="1"/>
          </p:cNvPicPr>
          <p:nvPr/>
        </p:nvPicPr>
        <p:blipFill>
          <a:blip r:embed="rId2"/>
          <a:stretch>
            <a:fillRect/>
          </a:stretch>
        </p:blipFill>
        <p:spPr>
          <a:xfrm>
            <a:off x="2092960" y="1977390"/>
            <a:ext cx="3178810" cy="1412240"/>
          </a:xfrm>
          <a:prstGeom prst="rect">
            <a:avLst/>
          </a:prstGeom>
          <a:solidFill>
            <a:schemeClr val="tx1"/>
          </a:solidFill>
          <a:ln w="9525">
            <a:noFill/>
          </a:ln>
        </p:spPr>
      </p:pic>
      <p:pic>
        <p:nvPicPr>
          <p:cNvPr id="35843" name="图片 4" descr="detergent2"/>
          <p:cNvPicPr>
            <a:picLocks noChangeAspect="1"/>
          </p:cNvPicPr>
          <p:nvPr/>
        </p:nvPicPr>
        <p:blipFill>
          <a:blip r:embed="rId3"/>
          <a:stretch>
            <a:fillRect/>
          </a:stretch>
        </p:blipFill>
        <p:spPr>
          <a:xfrm>
            <a:off x="5973445" y="1977390"/>
            <a:ext cx="1463040" cy="1474470"/>
          </a:xfrm>
          <a:prstGeom prst="rect">
            <a:avLst/>
          </a:prstGeom>
          <a:solidFill>
            <a:srgbClr val="0A0AFF">
              <a:alpha val="25000"/>
            </a:srgbClr>
          </a:solidFill>
          <a:ln w="9525">
            <a:noFill/>
          </a:ln>
        </p:spPr>
      </p:pic>
      <p:grpSp>
        <p:nvGrpSpPr>
          <p:cNvPr id="19" name="组合 18">
            <a:extLst>
              <a:ext uri="{FF2B5EF4-FFF2-40B4-BE49-F238E27FC236}">
                <a16:creationId xmlns:a16="http://schemas.microsoft.com/office/drawing/2014/main" id="{96171596-7F58-451E-BB3D-FB797024662C}"/>
              </a:ext>
            </a:extLst>
          </p:cNvPr>
          <p:cNvGrpSpPr/>
          <p:nvPr/>
        </p:nvGrpSpPr>
        <p:grpSpPr>
          <a:xfrm>
            <a:off x="3042270" y="219450"/>
            <a:ext cx="1350360" cy="594000"/>
            <a:chOff x="3042270" y="219450"/>
            <a:chExt cx="1350360" cy="594000"/>
          </a:xfrm>
        </p:grpSpPr>
        <mc:AlternateContent xmlns:mc="http://schemas.openxmlformats.org/markup-compatibility/2006">
          <mc:Choice xmlns:p14="http://schemas.microsoft.com/office/powerpoint/2010/main" Requires="p14">
            <p:contentPart p14:bwMode="auto" r:id="rId4">
              <p14:nvContentPartPr>
                <p14:cNvPr id="2" name="墨迹 1">
                  <a:extLst>
                    <a:ext uri="{FF2B5EF4-FFF2-40B4-BE49-F238E27FC236}">
                      <a16:creationId xmlns:a16="http://schemas.microsoft.com/office/drawing/2014/main" id="{4297F923-EEBB-48BE-BDF3-E2DA7E1CC89F}"/>
                    </a:ext>
                  </a:extLst>
                </p14:cNvPr>
                <p14:cNvContentPartPr/>
                <p14:nvPr/>
              </p14:nvContentPartPr>
              <p14:xfrm>
                <a:off x="3124710" y="326010"/>
                <a:ext cx="201600" cy="56880"/>
              </p14:xfrm>
            </p:contentPart>
          </mc:Choice>
          <mc:Fallback>
            <p:pic>
              <p:nvPicPr>
                <p:cNvPr id="2" name="墨迹 1">
                  <a:extLst>
                    <a:ext uri="{FF2B5EF4-FFF2-40B4-BE49-F238E27FC236}">
                      <a16:creationId xmlns:a16="http://schemas.microsoft.com/office/drawing/2014/main" id="{4297F923-EEBB-48BE-BDF3-E2DA7E1CC89F}"/>
                    </a:ext>
                  </a:extLst>
                </p:cNvPr>
                <p:cNvPicPr/>
                <p:nvPr/>
              </p:nvPicPr>
              <p:blipFill>
                <a:blip r:embed="rId5"/>
                <a:stretch>
                  <a:fillRect/>
                </a:stretch>
              </p:blipFill>
              <p:spPr>
                <a:xfrm>
                  <a:off x="3106710" y="308010"/>
                  <a:ext cx="23724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墨迹 2">
                  <a:extLst>
                    <a:ext uri="{FF2B5EF4-FFF2-40B4-BE49-F238E27FC236}">
                      <a16:creationId xmlns:a16="http://schemas.microsoft.com/office/drawing/2014/main" id="{40F557DE-41CB-4982-A692-797698EE68B0}"/>
                    </a:ext>
                  </a:extLst>
                </p14:cNvPr>
                <p14:cNvContentPartPr/>
                <p14:nvPr/>
              </p14:nvContentPartPr>
              <p14:xfrm>
                <a:off x="3222270" y="231330"/>
                <a:ext cx="55800" cy="229680"/>
              </p14:xfrm>
            </p:contentPart>
          </mc:Choice>
          <mc:Fallback>
            <p:pic>
              <p:nvPicPr>
                <p:cNvPr id="3" name="墨迹 2">
                  <a:extLst>
                    <a:ext uri="{FF2B5EF4-FFF2-40B4-BE49-F238E27FC236}">
                      <a16:creationId xmlns:a16="http://schemas.microsoft.com/office/drawing/2014/main" id="{40F557DE-41CB-4982-A692-797698EE68B0}"/>
                    </a:ext>
                  </a:extLst>
                </p:cNvPr>
                <p:cNvPicPr/>
                <p:nvPr/>
              </p:nvPicPr>
              <p:blipFill>
                <a:blip r:embed="rId7"/>
                <a:stretch>
                  <a:fillRect/>
                </a:stretch>
              </p:blipFill>
              <p:spPr>
                <a:xfrm>
                  <a:off x="3204630" y="213330"/>
                  <a:ext cx="91440" cy="2653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 name="墨迹 3">
                  <a:extLst>
                    <a:ext uri="{FF2B5EF4-FFF2-40B4-BE49-F238E27FC236}">
                      <a16:creationId xmlns:a16="http://schemas.microsoft.com/office/drawing/2014/main" id="{EA4B6FFB-7692-4798-9D8B-DB13063B3E5D}"/>
                    </a:ext>
                  </a:extLst>
                </p14:cNvPr>
                <p14:cNvContentPartPr/>
                <p14:nvPr/>
              </p14:nvContentPartPr>
              <p14:xfrm>
                <a:off x="3042270" y="472530"/>
                <a:ext cx="310320" cy="81360"/>
              </p14:xfrm>
            </p:contentPart>
          </mc:Choice>
          <mc:Fallback>
            <p:pic>
              <p:nvPicPr>
                <p:cNvPr id="4" name="墨迹 3">
                  <a:extLst>
                    <a:ext uri="{FF2B5EF4-FFF2-40B4-BE49-F238E27FC236}">
                      <a16:creationId xmlns:a16="http://schemas.microsoft.com/office/drawing/2014/main" id="{EA4B6FFB-7692-4798-9D8B-DB13063B3E5D}"/>
                    </a:ext>
                  </a:extLst>
                </p:cNvPr>
                <p:cNvPicPr/>
                <p:nvPr/>
              </p:nvPicPr>
              <p:blipFill>
                <a:blip r:embed="rId9"/>
                <a:stretch>
                  <a:fillRect/>
                </a:stretch>
              </p:blipFill>
              <p:spPr>
                <a:xfrm>
                  <a:off x="3024270" y="454530"/>
                  <a:ext cx="34596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 name="墨迹 4">
                  <a:extLst>
                    <a:ext uri="{FF2B5EF4-FFF2-40B4-BE49-F238E27FC236}">
                      <a16:creationId xmlns:a16="http://schemas.microsoft.com/office/drawing/2014/main" id="{36601167-9A0C-4A6D-98B1-72DD0E367791}"/>
                    </a:ext>
                  </a:extLst>
                </p14:cNvPr>
                <p14:cNvContentPartPr/>
                <p14:nvPr/>
              </p14:nvContentPartPr>
              <p14:xfrm>
                <a:off x="3125430" y="558210"/>
                <a:ext cx="214560" cy="129960"/>
              </p14:xfrm>
            </p:contentPart>
          </mc:Choice>
          <mc:Fallback>
            <p:pic>
              <p:nvPicPr>
                <p:cNvPr id="5" name="墨迹 4">
                  <a:extLst>
                    <a:ext uri="{FF2B5EF4-FFF2-40B4-BE49-F238E27FC236}">
                      <a16:creationId xmlns:a16="http://schemas.microsoft.com/office/drawing/2014/main" id="{36601167-9A0C-4A6D-98B1-72DD0E367791}"/>
                    </a:ext>
                  </a:extLst>
                </p:cNvPr>
                <p:cNvPicPr/>
                <p:nvPr/>
              </p:nvPicPr>
              <p:blipFill>
                <a:blip r:embed="rId11"/>
                <a:stretch>
                  <a:fillRect/>
                </a:stretch>
              </p:blipFill>
              <p:spPr>
                <a:xfrm>
                  <a:off x="3107790" y="540210"/>
                  <a:ext cx="25020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6" name="墨迹 5">
                  <a:extLst>
                    <a:ext uri="{FF2B5EF4-FFF2-40B4-BE49-F238E27FC236}">
                      <a16:creationId xmlns:a16="http://schemas.microsoft.com/office/drawing/2014/main" id="{005C9E51-35D1-4BF2-A34F-14DA5F81FA16}"/>
                    </a:ext>
                  </a:extLst>
                </p14:cNvPr>
                <p14:cNvContentPartPr/>
                <p14:nvPr/>
              </p14:nvContentPartPr>
              <p14:xfrm>
                <a:off x="3331350" y="579450"/>
                <a:ext cx="27360" cy="158040"/>
              </p14:xfrm>
            </p:contentPart>
          </mc:Choice>
          <mc:Fallback>
            <p:pic>
              <p:nvPicPr>
                <p:cNvPr id="6" name="墨迹 5">
                  <a:extLst>
                    <a:ext uri="{FF2B5EF4-FFF2-40B4-BE49-F238E27FC236}">
                      <a16:creationId xmlns:a16="http://schemas.microsoft.com/office/drawing/2014/main" id="{005C9E51-35D1-4BF2-A34F-14DA5F81FA16}"/>
                    </a:ext>
                  </a:extLst>
                </p:cNvPr>
                <p:cNvPicPr/>
                <p:nvPr/>
              </p:nvPicPr>
              <p:blipFill>
                <a:blip r:embed="rId13"/>
                <a:stretch>
                  <a:fillRect/>
                </a:stretch>
              </p:blipFill>
              <p:spPr>
                <a:xfrm>
                  <a:off x="3313350" y="561810"/>
                  <a:ext cx="6300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7" name="墨迹 6">
                  <a:extLst>
                    <a:ext uri="{FF2B5EF4-FFF2-40B4-BE49-F238E27FC236}">
                      <a16:creationId xmlns:a16="http://schemas.microsoft.com/office/drawing/2014/main" id="{51FEEF31-B324-4DD5-816B-8EB04C7103CD}"/>
                    </a:ext>
                  </a:extLst>
                </p14:cNvPr>
                <p14:cNvContentPartPr/>
                <p14:nvPr/>
              </p14:nvContentPartPr>
              <p14:xfrm>
                <a:off x="3511710" y="489450"/>
                <a:ext cx="57240" cy="35280"/>
              </p14:xfrm>
            </p:contentPart>
          </mc:Choice>
          <mc:Fallback>
            <p:pic>
              <p:nvPicPr>
                <p:cNvPr id="7" name="墨迹 6">
                  <a:extLst>
                    <a:ext uri="{FF2B5EF4-FFF2-40B4-BE49-F238E27FC236}">
                      <a16:creationId xmlns:a16="http://schemas.microsoft.com/office/drawing/2014/main" id="{51FEEF31-B324-4DD5-816B-8EB04C7103CD}"/>
                    </a:ext>
                  </a:extLst>
                </p:cNvPr>
                <p:cNvPicPr/>
                <p:nvPr/>
              </p:nvPicPr>
              <p:blipFill>
                <a:blip r:embed="rId15"/>
                <a:stretch>
                  <a:fillRect/>
                </a:stretch>
              </p:blipFill>
              <p:spPr>
                <a:xfrm>
                  <a:off x="3493710" y="471810"/>
                  <a:ext cx="9288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8" name="墨迹 7">
                  <a:extLst>
                    <a:ext uri="{FF2B5EF4-FFF2-40B4-BE49-F238E27FC236}">
                      <a16:creationId xmlns:a16="http://schemas.microsoft.com/office/drawing/2014/main" id="{D47FEED9-DB1F-4B9F-8F1C-A0D258D69473}"/>
                    </a:ext>
                  </a:extLst>
                </p14:cNvPr>
                <p14:cNvContentPartPr/>
                <p14:nvPr/>
              </p14:nvContentPartPr>
              <p14:xfrm>
                <a:off x="3563910" y="381810"/>
                <a:ext cx="86760" cy="240120"/>
              </p14:xfrm>
            </p:contentPart>
          </mc:Choice>
          <mc:Fallback>
            <p:pic>
              <p:nvPicPr>
                <p:cNvPr id="8" name="墨迹 7">
                  <a:extLst>
                    <a:ext uri="{FF2B5EF4-FFF2-40B4-BE49-F238E27FC236}">
                      <a16:creationId xmlns:a16="http://schemas.microsoft.com/office/drawing/2014/main" id="{D47FEED9-DB1F-4B9F-8F1C-A0D258D69473}"/>
                    </a:ext>
                  </a:extLst>
                </p:cNvPr>
                <p:cNvPicPr/>
                <p:nvPr/>
              </p:nvPicPr>
              <p:blipFill>
                <a:blip r:embed="rId17"/>
                <a:stretch>
                  <a:fillRect/>
                </a:stretch>
              </p:blipFill>
              <p:spPr>
                <a:xfrm>
                  <a:off x="3546270" y="363810"/>
                  <a:ext cx="122400" cy="2757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9" name="墨迹 8">
                  <a:extLst>
                    <a:ext uri="{FF2B5EF4-FFF2-40B4-BE49-F238E27FC236}">
                      <a16:creationId xmlns:a16="http://schemas.microsoft.com/office/drawing/2014/main" id="{F40DC403-1443-4C58-98E9-6F341B98738C}"/>
                    </a:ext>
                  </a:extLst>
                </p14:cNvPr>
                <p14:cNvContentPartPr/>
                <p14:nvPr/>
              </p14:nvContentPartPr>
              <p14:xfrm>
                <a:off x="3680550" y="302250"/>
                <a:ext cx="110880" cy="92520"/>
              </p14:xfrm>
            </p:contentPart>
          </mc:Choice>
          <mc:Fallback>
            <p:pic>
              <p:nvPicPr>
                <p:cNvPr id="9" name="墨迹 8">
                  <a:extLst>
                    <a:ext uri="{FF2B5EF4-FFF2-40B4-BE49-F238E27FC236}">
                      <a16:creationId xmlns:a16="http://schemas.microsoft.com/office/drawing/2014/main" id="{F40DC403-1443-4C58-98E9-6F341B98738C}"/>
                    </a:ext>
                  </a:extLst>
                </p:cNvPr>
                <p:cNvPicPr/>
                <p:nvPr/>
              </p:nvPicPr>
              <p:blipFill>
                <a:blip r:embed="rId19"/>
                <a:stretch>
                  <a:fillRect/>
                </a:stretch>
              </p:blipFill>
              <p:spPr>
                <a:xfrm>
                  <a:off x="3662910" y="284250"/>
                  <a:ext cx="14652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0" name="墨迹 9">
                  <a:extLst>
                    <a:ext uri="{FF2B5EF4-FFF2-40B4-BE49-F238E27FC236}">
                      <a16:creationId xmlns:a16="http://schemas.microsoft.com/office/drawing/2014/main" id="{C66BDCAE-6875-4A32-9D3D-073175781274}"/>
                    </a:ext>
                  </a:extLst>
                </p14:cNvPr>
                <p14:cNvContentPartPr/>
                <p14:nvPr/>
              </p14:nvContentPartPr>
              <p14:xfrm>
                <a:off x="3659310" y="400170"/>
                <a:ext cx="254160" cy="278640"/>
              </p14:xfrm>
            </p:contentPart>
          </mc:Choice>
          <mc:Fallback>
            <p:pic>
              <p:nvPicPr>
                <p:cNvPr id="10" name="墨迹 9">
                  <a:extLst>
                    <a:ext uri="{FF2B5EF4-FFF2-40B4-BE49-F238E27FC236}">
                      <a16:creationId xmlns:a16="http://schemas.microsoft.com/office/drawing/2014/main" id="{C66BDCAE-6875-4A32-9D3D-073175781274}"/>
                    </a:ext>
                  </a:extLst>
                </p:cNvPr>
                <p:cNvPicPr/>
                <p:nvPr/>
              </p:nvPicPr>
              <p:blipFill>
                <a:blip r:embed="rId21"/>
                <a:stretch>
                  <a:fillRect/>
                </a:stretch>
              </p:blipFill>
              <p:spPr>
                <a:xfrm>
                  <a:off x="3641670" y="382530"/>
                  <a:ext cx="289800" cy="3142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1" name="墨迹 10">
                  <a:extLst>
                    <a:ext uri="{FF2B5EF4-FFF2-40B4-BE49-F238E27FC236}">
                      <a16:creationId xmlns:a16="http://schemas.microsoft.com/office/drawing/2014/main" id="{F10909ED-977D-40A7-8787-A24DF5568D09}"/>
                    </a:ext>
                  </a:extLst>
                </p14:cNvPr>
                <p14:cNvContentPartPr/>
                <p14:nvPr/>
              </p14:nvContentPartPr>
              <p14:xfrm>
                <a:off x="3741030" y="500250"/>
                <a:ext cx="155880" cy="177120"/>
              </p14:xfrm>
            </p:contentPart>
          </mc:Choice>
          <mc:Fallback>
            <p:pic>
              <p:nvPicPr>
                <p:cNvPr id="11" name="墨迹 10">
                  <a:extLst>
                    <a:ext uri="{FF2B5EF4-FFF2-40B4-BE49-F238E27FC236}">
                      <a16:creationId xmlns:a16="http://schemas.microsoft.com/office/drawing/2014/main" id="{F10909ED-977D-40A7-8787-A24DF5568D09}"/>
                    </a:ext>
                  </a:extLst>
                </p:cNvPr>
                <p:cNvPicPr/>
                <p:nvPr/>
              </p:nvPicPr>
              <p:blipFill>
                <a:blip r:embed="rId23"/>
                <a:stretch>
                  <a:fillRect/>
                </a:stretch>
              </p:blipFill>
              <p:spPr>
                <a:xfrm>
                  <a:off x="3723030" y="482250"/>
                  <a:ext cx="19152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2" name="墨迹 11">
                  <a:extLst>
                    <a:ext uri="{FF2B5EF4-FFF2-40B4-BE49-F238E27FC236}">
                      <a16:creationId xmlns:a16="http://schemas.microsoft.com/office/drawing/2014/main" id="{7BD78CF7-C642-4634-B503-897B9ECE3D5C}"/>
                    </a:ext>
                  </a:extLst>
                </p14:cNvPr>
                <p14:cNvContentPartPr/>
                <p14:nvPr/>
              </p14:nvContentPartPr>
              <p14:xfrm>
                <a:off x="4090230" y="219450"/>
                <a:ext cx="5760" cy="62280"/>
              </p14:xfrm>
            </p:contentPart>
          </mc:Choice>
          <mc:Fallback>
            <p:pic>
              <p:nvPicPr>
                <p:cNvPr id="12" name="墨迹 11">
                  <a:extLst>
                    <a:ext uri="{FF2B5EF4-FFF2-40B4-BE49-F238E27FC236}">
                      <a16:creationId xmlns:a16="http://schemas.microsoft.com/office/drawing/2014/main" id="{7BD78CF7-C642-4634-B503-897B9ECE3D5C}"/>
                    </a:ext>
                  </a:extLst>
                </p:cNvPr>
                <p:cNvPicPr/>
                <p:nvPr/>
              </p:nvPicPr>
              <p:blipFill>
                <a:blip r:embed="rId25"/>
                <a:stretch>
                  <a:fillRect/>
                </a:stretch>
              </p:blipFill>
              <p:spPr>
                <a:xfrm>
                  <a:off x="4072590" y="201450"/>
                  <a:ext cx="4140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3" name="墨迹 12">
                  <a:extLst>
                    <a:ext uri="{FF2B5EF4-FFF2-40B4-BE49-F238E27FC236}">
                      <a16:creationId xmlns:a16="http://schemas.microsoft.com/office/drawing/2014/main" id="{B57138D8-7143-442D-8B36-AE498878BB07}"/>
                    </a:ext>
                  </a:extLst>
                </p14:cNvPr>
                <p14:cNvContentPartPr/>
                <p14:nvPr/>
              </p14:nvContentPartPr>
              <p14:xfrm>
                <a:off x="3956310" y="315210"/>
                <a:ext cx="189000" cy="51120"/>
              </p14:xfrm>
            </p:contentPart>
          </mc:Choice>
          <mc:Fallback>
            <p:pic>
              <p:nvPicPr>
                <p:cNvPr id="13" name="墨迹 12">
                  <a:extLst>
                    <a:ext uri="{FF2B5EF4-FFF2-40B4-BE49-F238E27FC236}">
                      <a16:creationId xmlns:a16="http://schemas.microsoft.com/office/drawing/2014/main" id="{B57138D8-7143-442D-8B36-AE498878BB07}"/>
                    </a:ext>
                  </a:extLst>
                </p:cNvPr>
                <p:cNvPicPr/>
                <p:nvPr/>
              </p:nvPicPr>
              <p:blipFill>
                <a:blip r:embed="rId27"/>
                <a:stretch>
                  <a:fillRect/>
                </a:stretch>
              </p:blipFill>
              <p:spPr>
                <a:xfrm>
                  <a:off x="3938310" y="297210"/>
                  <a:ext cx="22464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4" name="墨迹 13">
                  <a:extLst>
                    <a:ext uri="{FF2B5EF4-FFF2-40B4-BE49-F238E27FC236}">
                      <a16:creationId xmlns:a16="http://schemas.microsoft.com/office/drawing/2014/main" id="{9F74E59E-9986-4F89-8A98-ED20CC538E92}"/>
                    </a:ext>
                  </a:extLst>
                </p14:cNvPr>
                <p14:cNvContentPartPr/>
                <p14:nvPr/>
              </p14:nvContentPartPr>
              <p14:xfrm>
                <a:off x="3981510" y="329970"/>
                <a:ext cx="143280" cy="226080"/>
              </p14:xfrm>
            </p:contentPart>
          </mc:Choice>
          <mc:Fallback>
            <p:pic>
              <p:nvPicPr>
                <p:cNvPr id="14" name="墨迹 13">
                  <a:extLst>
                    <a:ext uri="{FF2B5EF4-FFF2-40B4-BE49-F238E27FC236}">
                      <a16:creationId xmlns:a16="http://schemas.microsoft.com/office/drawing/2014/main" id="{9F74E59E-9986-4F89-8A98-ED20CC538E92}"/>
                    </a:ext>
                  </a:extLst>
                </p:cNvPr>
                <p:cNvPicPr/>
                <p:nvPr/>
              </p:nvPicPr>
              <p:blipFill>
                <a:blip r:embed="rId29"/>
                <a:stretch>
                  <a:fillRect/>
                </a:stretch>
              </p:blipFill>
              <p:spPr>
                <a:xfrm>
                  <a:off x="3963870" y="312330"/>
                  <a:ext cx="17892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5" name="墨迹 14">
                  <a:extLst>
                    <a:ext uri="{FF2B5EF4-FFF2-40B4-BE49-F238E27FC236}">
                      <a16:creationId xmlns:a16="http://schemas.microsoft.com/office/drawing/2014/main" id="{74CB6556-E901-4307-A7C5-ACEA51AA4B27}"/>
                    </a:ext>
                  </a:extLst>
                </p14:cNvPr>
                <p14:cNvContentPartPr/>
                <p14:nvPr/>
              </p14:nvContentPartPr>
              <p14:xfrm>
                <a:off x="4014630" y="442290"/>
                <a:ext cx="169560" cy="232560"/>
              </p14:xfrm>
            </p:contentPart>
          </mc:Choice>
          <mc:Fallback>
            <p:pic>
              <p:nvPicPr>
                <p:cNvPr id="15" name="墨迹 14">
                  <a:extLst>
                    <a:ext uri="{FF2B5EF4-FFF2-40B4-BE49-F238E27FC236}">
                      <a16:creationId xmlns:a16="http://schemas.microsoft.com/office/drawing/2014/main" id="{74CB6556-E901-4307-A7C5-ACEA51AA4B27}"/>
                    </a:ext>
                  </a:extLst>
                </p:cNvPr>
                <p:cNvPicPr/>
                <p:nvPr/>
              </p:nvPicPr>
              <p:blipFill>
                <a:blip r:embed="rId31"/>
                <a:stretch>
                  <a:fillRect/>
                </a:stretch>
              </p:blipFill>
              <p:spPr>
                <a:xfrm>
                  <a:off x="3996990" y="424650"/>
                  <a:ext cx="20520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6" name="墨迹 15">
                  <a:extLst>
                    <a:ext uri="{FF2B5EF4-FFF2-40B4-BE49-F238E27FC236}">
                      <a16:creationId xmlns:a16="http://schemas.microsoft.com/office/drawing/2014/main" id="{08CD69D0-D9A2-44B6-905E-68CB844E06FD}"/>
                    </a:ext>
                  </a:extLst>
                </p14:cNvPr>
                <p14:cNvContentPartPr/>
                <p14:nvPr/>
              </p14:nvContentPartPr>
              <p14:xfrm>
                <a:off x="4166190" y="542370"/>
                <a:ext cx="21960" cy="253080"/>
              </p14:xfrm>
            </p:contentPart>
          </mc:Choice>
          <mc:Fallback>
            <p:pic>
              <p:nvPicPr>
                <p:cNvPr id="16" name="墨迹 15">
                  <a:extLst>
                    <a:ext uri="{FF2B5EF4-FFF2-40B4-BE49-F238E27FC236}">
                      <a16:creationId xmlns:a16="http://schemas.microsoft.com/office/drawing/2014/main" id="{08CD69D0-D9A2-44B6-905E-68CB844E06FD}"/>
                    </a:ext>
                  </a:extLst>
                </p:cNvPr>
                <p:cNvPicPr/>
                <p:nvPr/>
              </p:nvPicPr>
              <p:blipFill>
                <a:blip r:embed="rId33"/>
                <a:stretch>
                  <a:fillRect/>
                </a:stretch>
              </p:blipFill>
              <p:spPr>
                <a:xfrm>
                  <a:off x="4148190" y="524370"/>
                  <a:ext cx="57600" cy="2887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7" name="墨迹 16">
                  <a:extLst>
                    <a:ext uri="{FF2B5EF4-FFF2-40B4-BE49-F238E27FC236}">
                      <a16:creationId xmlns:a16="http://schemas.microsoft.com/office/drawing/2014/main" id="{7C6CD4DA-C83A-4E2C-BFFF-A45AE3A50839}"/>
                    </a:ext>
                  </a:extLst>
                </p14:cNvPr>
                <p14:cNvContentPartPr/>
                <p14:nvPr/>
              </p14:nvContentPartPr>
              <p14:xfrm>
                <a:off x="4266630" y="405570"/>
                <a:ext cx="35280" cy="151560"/>
              </p14:xfrm>
            </p:contentPart>
          </mc:Choice>
          <mc:Fallback>
            <p:pic>
              <p:nvPicPr>
                <p:cNvPr id="17" name="墨迹 16">
                  <a:extLst>
                    <a:ext uri="{FF2B5EF4-FFF2-40B4-BE49-F238E27FC236}">
                      <a16:creationId xmlns:a16="http://schemas.microsoft.com/office/drawing/2014/main" id="{7C6CD4DA-C83A-4E2C-BFFF-A45AE3A50839}"/>
                    </a:ext>
                  </a:extLst>
                </p:cNvPr>
                <p:cNvPicPr/>
                <p:nvPr/>
              </p:nvPicPr>
              <p:blipFill>
                <a:blip r:embed="rId35"/>
                <a:stretch>
                  <a:fillRect/>
                </a:stretch>
              </p:blipFill>
              <p:spPr>
                <a:xfrm>
                  <a:off x="4248630" y="387930"/>
                  <a:ext cx="7092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8" name="墨迹 17">
                  <a:extLst>
                    <a:ext uri="{FF2B5EF4-FFF2-40B4-BE49-F238E27FC236}">
                      <a16:creationId xmlns:a16="http://schemas.microsoft.com/office/drawing/2014/main" id="{C705A9A1-3092-4333-A2DC-6D69F99A0760}"/>
                    </a:ext>
                  </a:extLst>
                </p14:cNvPr>
                <p14:cNvContentPartPr/>
                <p14:nvPr/>
              </p14:nvContentPartPr>
              <p14:xfrm>
                <a:off x="4238190" y="287130"/>
                <a:ext cx="154440" cy="526320"/>
              </p14:xfrm>
            </p:contentPart>
          </mc:Choice>
          <mc:Fallback>
            <p:pic>
              <p:nvPicPr>
                <p:cNvPr id="18" name="墨迹 17">
                  <a:extLst>
                    <a:ext uri="{FF2B5EF4-FFF2-40B4-BE49-F238E27FC236}">
                      <a16:creationId xmlns:a16="http://schemas.microsoft.com/office/drawing/2014/main" id="{C705A9A1-3092-4333-A2DC-6D69F99A0760}"/>
                    </a:ext>
                  </a:extLst>
                </p:cNvPr>
                <p:cNvPicPr/>
                <p:nvPr/>
              </p:nvPicPr>
              <p:blipFill>
                <a:blip r:embed="rId37"/>
                <a:stretch>
                  <a:fillRect/>
                </a:stretch>
              </p:blipFill>
              <p:spPr>
                <a:xfrm>
                  <a:off x="4220190" y="269490"/>
                  <a:ext cx="190080" cy="56196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3"/>
          <p:cNvSpPr>
            <a:spLocks noGrp="1"/>
          </p:cNvSpPr>
          <p:nvPr>
            <p:ph idx="1"/>
          </p:nvPr>
        </p:nvSpPr>
        <p:spPr>
          <a:xfrm>
            <a:off x="1168400" y="573405"/>
            <a:ext cx="7779385" cy="5478780"/>
          </a:xfrm>
        </p:spPr>
        <p:txBody>
          <a:bodyPr wrap="square" lIns="91440" tIns="45720" rIns="91440" bIns="45720" anchor="t">
            <a:normAutofit fontScale="80000" lnSpcReduction="10000"/>
          </a:bodyPr>
          <a:lstStyle/>
          <a:p>
            <a:pPr marL="609600" indent="-609600" eaLnBrk="1" fontAlgn="base" hangingPunct="1">
              <a:lnSpc>
                <a:spcPct val="130000"/>
              </a:lnSpc>
              <a:buAutoNum type="circleNumDbPlain" startAt="3"/>
            </a:pPr>
            <a:r>
              <a:rPr lang="en-GB" altLang="zh-CN" strike="noStrike" noProof="1">
                <a:latin typeface="Arial" panose="020B0604020202020204" pitchFamily="34" charset="0"/>
                <a:cs typeface="Arial" panose="020B0604020202020204" pitchFamily="34" charset="0"/>
              </a:rPr>
              <a:t>Detergent</a:t>
            </a:r>
            <a:r>
              <a:rPr lang="en-US" altLang="zh-CN" strike="noStrike" noProof="1">
                <a:latin typeface="Arial" panose="020B0604020202020204" pitchFamily="34" charset="0"/>
                <a:cs typeface="Arial" panose="020B0604020202020204" pitchFamily="34" charset="0"/>
              </a:rPr>
              <a:t> </a:t>
            </a:r>
          </a:p>
          <a:p>
            <a:pPr marL="990600" lvl="1" indent="-533400" eaLnBrk="1" fontAlgn="base" hangingPunct="1">
              <a:lnSpc>
                <a:spcPct val="130000"/>
              </a:lnSpc>
            </a:pPr>
            <a:r>
              <a:rPr lang="en-US" altLang="zh-CN" sz="2800" strike="noStrike" noProof="1">
                <a:latin typeface="Arial" panose="020B0604020202020204" pitchFamily="34" charset="0"/>
                <a:cs typeface="Arial" panose="020B0604020202020204" pitchFamily="34" charset="0"/>
                <a:sym typeface="+mn-ea"/>
              </a:rPr>
              <a:t>Three types </a:t>
            </a:r>
            <a:endParaRPr lang="en-US" altLang="zh-CN" sz="2800" strike="noStrike" noProof="1">
              <a:latin typeface="Arial" panose="020B0604020202020204" pitchFamily="34" charset="0"/>
              <a:cs typeface="Arial" panose="020B0604020202020204" pitchFamily="34" charset="0"/>
            </a:endParaRPr>
          </a:p>
          <a:p>
            <a:pPr marL="1371600" lvl="2" indent="-457200" eaLnBrk="1" fontAlgn="base" hangingPunct="1">
              <a:lnSpc>
                <a:spcPct val="130000"/>
              </a:lnSpc>
            </a:pPr>
            <a:r>
              <a:rPr lang="en-US" altLang="zh-CN" sz="2800" strike="noStrike" noProof="1">
                <a:solidFill>
                  <a:srgbClr val="00B0F0"/>
                </a:solidFill>
                <a:latin typeface="Arial" panose="020B0604020202020204" pitchFamily="34" charset="0"/>
                <a:cs typeface="Arial" panose="020B0604020202020204" pitchFamily="34" charset="0"/>
                <a:sym typeface="+mn-ea"/>
              </a:rPr>
              <a:t>Zwitterionic</a:t>
            </a:r>
            <a:r>
              <a:rPr lang="en-US" altLang="zh-CN" sz="2800" strike="noStrike" noProof="1">
                <a:latin typeface="Arial" panose="020B0604020202020204" pitchFamily="34" charset="0"/>
                <a:cs typeface="Arial" panose="020B0604020202020204" pitchFamily="34" charset="0"/>
                <a:sym typeface="+mn-ea"/>
              </a:rPr>
              <a:t> detergent (having both positively and negatively charged groups but with a net charge of zero)</a:t>
            </a:r>
          </a:p>
          <a:p>
            <a:pPr marL="1828800" lvl="3" indent="-457200" eaLnBrk="1" fontAlgn="base" hangingPunct="1">
              <a:lnSpc>
                <a:spcPct val="130000"/>
              </a:lnSpc>
            </a:pPr>
            <a:r>
              <a:rPr lang="en-US" altLang="zh-CN" sz="2330" strike="noStrike" noProof="1">
                <a:latin typeface="Arial" panose="020B0604020202020204" pitchFamily="34" charset="0"/>
                <a:cs typeface="Arial" panose="020B0604020202020204" pitchFamily="34" charset="0"/>
                <a:sym typeface="+mn-ea"/>
              </a:rPr>
              <a:t> </a:t>
            </a:r>
            <a:r>
              <a:rPr lang="en-US" altLang="zh-CN" sz="2330" strike="noStrike" noProof="1">
                <a:solidFill>
                  <a:srgbClr val="FF0000"/>
                </a:solidFill>
                <a:latin typeface="Arial" panose="020B0604020202020204" pitchFamily="34" charset="0"/>
                <a:cs typeface="Arial" panose="020B0604020202020204" pitchFamily="34" charset="0"/>
                <a:sym typeface="+mn-ea"/>
              </a:rPr>
              <a:t>CHAPS</a:t>
            </a:r>
            <a:r>
              <a:rPr lang="en-US" altLang="zh-CN" sz="2330" strike="noStrike" noProof="1">
                <a:latin typeface="Arial" panose="020B0604020202020204" pitchFamily="34" charset="0"/>
                <a:cs typeface="Arial" panose="020B0604020202020204" pitchFamily="34" charset="0"/>
                <a:sym typeface="+mn-ea"/>
              </a:rPr>
              <a:t>, CHAPSO，SB3-10（3-(癸基二甲基铵)丙烷-1-磺酸内盐）, ASB-14(酰胺硫代甜菜碱),  Zwittergent, OBG</a:t>
            </a:r>
            <a:endParaRPr lang="en-US" altLang="zh-CN" sz="2330" strike="noStrike" noProof="1">
              <a:latin typeface="Arial" panose="020B0604020202020204" pitchFamily="34" charset="0"/>
              <a:cs typeface="Arial" panose="020B0604020202020204" pitchFamily="34" charset="0"/>
            </a:endParaRPr>
          </a:p>
          <a:p>
            <a:pPr marL="1371600" lvl="2" indent="-457200" eaLnBrk="1" fontAlgn="base" hangingPunct="1">
              <a:lnSpc>
                <a:spcPct val="130000"/>
              </a:lnSpc>
            </a:pPr>
            <a:r>
              <a:rPr lang="en-US" altLang="zh-CN" sz="2800" strike="noStrike" noProof="1">
                <a:solidFill>
                  <a:srgbClr val="00B0F0"/>
                </a:solidFill>
                <a:latin typeface="Arial" panose="020B0604020202020204" pitchFamily="34" charset="0"/>
                <a:cs typeface="Arial" panose="020B0604020202020204" pitchFamily="34" charset="0"/>
                <a:sym typeface="+mn-ea"/>
              </a:rPr>
              <a:t>Nonionic</a:t>
            </a:r>
            <a:r>
              <a:rPr lang="en-US" altLang="zh-CN" sz="2800" strike="noStrike" noProof="1">
                <a:latin typeface="Arial" panose="020B0604020202020204" pitchFamily="34" charset="0"/>
                <a:cs typeface="Arial" panose="020B0604020202020204" pitchFamily="34" charset="0"/>
                <a:sym typeface="+mn-ea"/>
              </a:rPr>
              <a:t> detergent (uncharged)</a:t>
            </a:r>
          </a:p>
          <a:p>
            <a:pPr marL="1828800" lvl="3" indent="-457200" eaLnBrk="1" fontAlgn="base" hangingPunct="1">
              <a:lnSpc>
                <a:spcPct val="130000"/>
              </a:lnSpc>
            </a:pPr>
            <a:r>
              <a:rPr lang="en-US" altLang="zh-CN" sz="2330" strike="noStrike" noProof="1">
                <a:latin typeface="Arial" panose="020B0604020202020204" pitchFamily="34" charset="0"/>
                <a:cs typeface="Arial" panose="020B0604020202020204" pitchFamily="34" charset="0"/>
                <a:sym typeface="+mn-ea"/>
              </a:rPr>
              <a:t>Triton X-100, Triton X-114, Tween-20 , Nonidet NP-40, OG(辛葡糖苷) etc</a:t>
            </a:r>
            <a:endParaRPr lang="en-US" altLang="zh-CN" sz="2330" strike="noStrike" noProof="1">
              <a:latin typeface="Arial" panose="020B0604020202020204" pitchFamily="34" charset="0"/>
              <a:cs typeface="Arial" panose="020B0604020202020204" pitchFamily="34" charset="0"/>
            </a:endParaRPr>
          </a:p>
          <a:p>
            <a:pPr marL="1371600" lvl="2" indent="-457200" eaLnBrk="1" fontAlgn="base" hangingPunct="1">
              <a:lnSpc>
                <a:spcPct val="130000"/>
              </a:lnSpc>
            </a:pPr>
            <a:r>
              <a:rPr lang="en-US" altLang="zh-CN" sz="2800" strike="noStrike" noProof="1">
                <a:solidFill>
                  <a:srgbClr val="00B0F0"/>
                </a:solidFill>
                <a:latin typeface="Arial" panose="020B0604020202020204" pitchFamily="34" charset="0"/>
                <a:cs typeface="Arial" panose="020B0604020202020204" pitchFamily="34" charset="0"/>
                <a:sym typeface="+mn-ea"/>
              </a:rPr>
              <a:t>Ionic</a:t>
            </a:r>
            <a:r>
              <a:rPr lang="en-US" altLang="zh-CN" sz="2800" strike="noStrike" noProof="1">
                <a:latin typeface="Arial" panose="020B0604020202020204" pitchFamily="34" charset="0"/>
                <a:cs typeface="Arial" panose="020B0604020202020204" pitchFamily="34" charset="0"/>
                <a:sym typeface="+mn-ea"/>
              </a:rPr>
              <a:t> detergent (</a:t>
            </a:r>
            <a:r>
              <a:rPr lang="zh-CN" altLang="en-US" sz="2800" strike="noStrike" noProof="1">
                <a:latin typeface="Arial" panose="020B0604020202020204" pitchFamily="34" charset="0"/>
                <a:cs typeface="Arial" panose="020B0604020202020204" pitchFamily="34" charset="0"/>
                <a:sym typeface="+mn-ea"/>
              </a:rPr>
              <a:t>charged, either anionic or cationic)</a:t>
            </a:r>
          </a:p>
          <a:p>
            <a:pPr marL="1828800" lvl="3" indent="-457200" eaLnBrk="1" fontAlgn="base" hangingPunct="1">
              <a:lnSpc>
                <a:spcPct val="130000"/>
              </a:lnSpc>
            </a:pPr>
            <a:r>
              <a:rPr lang="en-US" altLang="zh-CN" sz="2330" strike="noStrike" noProof="1">
                <a:latin typeface="Arial" panose="020B0604020202020204" pitchFamily="34" charset="0"/>
                <a:cs typeface="Arial" panose="020B0604020202020204" pitchFamily="34" charset="0"/>
                <a:sym typeface="+mn-ea"/>
              </a:rPr>
              <a:t>SDS, CTAB, etc</a:t>
            </a:r>
            <a:endParaRPr lang="en-US" altLang="zh-CN" sz="2330" strike="noStrike" noProof="1">
              <a:latin typeface="Arial" panose="020B0604020202020204" pitchFamily="34" charset="0"/>
              <a:cs typeface="Arial" panose="020B0604020202020204" pitchFamily="34" charset="0"/>
            </a:endParaRPr>
          </a:p>
          <a:p>
            <a:pPr marL="990600" lvl="1" indent="-533400" eaLnBrk="1" fontAlgn="base" hangingPunct="1">
              <a:lnSpc>
                <a:spcPct val="130000"/>
              </a:lnSpc>
            </a:pPr>
            <a:endParaRPr lang="en-US" altLang="zh-CN" strike="noStrike" noProof="1">
              <a:latin typeface="Arial" panose="020B0604020202020204" pitchFamily="34" charset="0"/>
              <a:cs typeface="Arial" panose="020B0604020202020204" pitchFamily="34" charset="0"/>
            </a:endParaRPr>
          </a:p>
        </p:txBody>
      </p:sp>
      <p:pic>
        <p:nvPicPr>
          <p:cNvPr id="36866" name="图片 2" descr="detergent"/>
          <p:cNvPicPr>
            <a:picLocks noChangeAspect="1"/>
          </p:cNvPicPr>
          <p:nvPr/>
        </p:nvPicPr>
        <p:blipFill>
          <a:blip r:embed="rId2"/>
          <a:stretch>
            <a:fillRect/>
          </a:stretch>
        </p:blipFill>
        <p:spPr>
          <a:xfrm>
            <a:off x="6386513" y="139700"/>
            <a:ext cx="2381250" cy="1057275"/>
          </a:xfrm>
          <a:prstGeom prst="rect">
            <a:avLst/>
          </a:prstGeom>
          <a:solidFill>
            <a:schemeClr val="tx1"/>
          </a:solidFill>
          <a:ln w="9525">
            <a:noFill/>
          </a:ln>
        </p:spPr>
      </p:pic>
      <p:grpSp>
        <p:nvGrpSpPr>
          <p:cNvPr id="14" name="组合 13">
            <a:extLst>
              <a:ext uri="{FF2B5EF4-FFF2-40B4-BE49-F238E27FC236}">
                <a16:creationId xmlns:a16="http://schemas.microsoft.com/office/drawing/2014/main" id="{22E86156-0532-4E8E-BE3E-E84B70BCAAC5}"/>
              </a:ext>
            </a:extLst>
          </p:cNvPr>
          <p:cNvGrpSpPr/>
          <p:nvPr/>
        </p:nvGrpSpPr>
        <p:grpSpPr>
          <a:xfrm>
            <a:off x="1144350" y="1974090"/>
            <a:ext cx="845280" cy="460080"/>
            <a:chOff x="1144350" y="1974090"/>
            <a:chExt cx="845280" cy="460080"/>
          </a:xfrm>
        </p:grpSpPr>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2960A724-268F-4AFD-B69A-AD250EDA9998}"/>
                    </a:ext>
                  </a:extLst>
                </p14:cNvPr>
                <p14:cNvContentPartPr/>
                <p14:nvPr/>
              </p14:nvContentPartPr>
              <p14:xfrm>
                <a:off x="1157670" y="2039250"/>
                <a:ext cx="191160" cy="95400"/>
              </p14:xfrm>
            </p:contentPart>
          </mc:Choice>
          <mc:Fallback>
            <p:pic>
              <p:nvPicPr>
                <p:cNvPr id="2" name="墨迹 1">
                  <a:extLst>
                    <a:ext uri="{FF2B5EF4-FFF2-40B4-BE49-F238E27FC236}">
                      <a16:creationId xmlns:a16="http://schemas.microsoft.com/office/drawing/2014/main" id="{2960A724-268F-4AFD-B69A-AD250EDA9998}"/>
                    </a:ext>
                  </a:extLst>
                </p:cNvPr>
                <p:cNvPicPr/>
                <p:nvPr/>
              </p:nvPicPr>
              <p:blipFill>
                <a:blip r:embed="rId4"/>
                <a:stretch>
                  <a:fillRect/>
                </a:stretch>
              </p:blipFill>
              <p:spPr>
                <a:xfrm>
                  <a:off x="1140030" y="2021250"/>
                  <a:ext cx="22680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墨迹 2">
                  <a:extLst>
                    <a:ext uri="{FF2B5EF4-FFF2-40B4-BE49-F238E27FC236}">
                      <a16:creationId xmlns:a16="http://schemas.microsoft.com/office/drawing/2014/main" id="{099322EB-450C-41CA-A40E-BCFF62B44DAB}"/>
                    </a:ext>
                  </a:extLst>
                </p14:cNvPr>
                <p14:cNvContentPartPr/>
                <p14:nvPr/>
              </p14:nvContentPartPr>
              <p14:xfrm>
                <a:off x="1144350" y="2142570"/>
                <a:ext cx="36360" cy="198000"/>
              </p14:xfrm>
            </p:contentPart>
          </mc:Choice>
          <mc:Fallback>
            <p:pic>
              <p:nvPicPr>
                <p:cNvPr id="3" name="墨迹 2">
                  <a:extLst>
                    <a:ext uri="{FF2B5EF4-FFF2-40B4-BE49-F238E27FC236}">
                      <a16:creationId xmlns:a16="http://schemas.microsoft.com/office/drawing/2014/main" id="{099322EB-450C-41CA-A40E-BCFF62B44DAB}"/>
                    </a:ext>
                  </a:extLst>
                </p:cNvPr>
                <p:cNvPicPr/>
                <p:nvPr/>
              </p:nvPicPr>
              <p:blipFill>
                <a:blip r:embed="rId6"/>
                <a:stretch>
                  <a:fillRect/>
                </a:stretch>
              </p:blipFill>
              <p:spPr>
                <a:xfrm>
                  <a:off x="1126350" y="2124930"/>
                  <a:ext cx="7200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墨迹 3">
                  <a:extLst>
                    <a:ext uri="{FF2B5EF4-FFF2-40B4-BE49-F238E27FC236}">
                      <a16:creationId xmlns:a16="http://schemas.microsoft.com/office/drawing/2014/main" id="{B0137E9F-2ABE-4B75-9338-D01F21FD6D72}"/>
                    </a:ext>
                  </a:extLst>
                </p14:cNvPr>
                <p14:cNvContentPartPr/>
                <p14:nvPr/>
              </p14:nvContentPartPr>
              <p14:xfrm>
                <a:off x="1263150" y="2122050"/>
                <a:ext cx="214920" cy="230040"/>
              </p14:xfrm>
            </p:contentPart>
          </mc:Choice>
          <mc:Fallback>
            <p:pic>
              <p:nvPicPr>
                <p:cNvPr id="4" name="墨迹 3">
                  <a:extLst>
                    <a:ext uri="{FF2B5EF4-FFF2-40B4-BE49-F238E27FC236}">
                      <a16:creationId xmlns:a16="http://schemas.microsoft.com/office/drawing/2014/main" id="{B0137E9F-2ABE-4B75-9338-D01F21FD6D72}"/>
                    </a:ext>
                  </a:extLst>
                </p:cNvPr>
                <p:cNvPicPr/>
                <p:nvPr/>
              </p:nvPicPr>
              <p:blipFill>
                <a:blip r:embed="rId8"/>
                <a:stretch>
                  <a:fillRect/>
                </a:stretch>
              </p:blipFill>
              <p:spPr>
                <a:xfrm>
                  <a:off x="1245150" y="2104410"/>
                  <a:ext cx="250560" cy="2656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5" name="墨迹 4">
                  <a:extLst>
                    <a:ext uri="{FF2B5EF4-FFF2-40B4-BE49-F238E27FC236}">
                      <a16:creationId xmlns:a16="http://schemas.microsoft.com/office/drawing/2014/main" id="{443EEA94-06E1-447C-988E-C85E99B8ED94}"/>
                    </a:ext>
                  </a:extLst>
                </p14:cNvPr>
                <p14:cNvContentPartPr/>
                <p14:nvPr/>
              </p14:nvContentPartPr>
              <p14:xfrm>
                <a:off x="1278630" y="2084250"/>
                <a:ext cx="74160" cy="271800"/>
              </p14:xfrm>
            </p:contentPart>
          </mc:Choice>
          <mc:Fallback>
            <p:pic>
              <p:nvPicPr>
                <p:cNvPr id="5" name="墨迹 4">
                  <a:extLst>
                    <a:ext uri="{FF2B5EF4-FFF2-40B4-BE49-F238E27FC236}">
                      <a16:creationId xmlns:a16="http://schemas.microsoft.com/office/drawing/2014/main" id="{443EEA94-06E1-447C-988E-C85E99B8ED94}"/>
                    </a:ext>
                  </a:extLst>
                </p:cNvPr>
                <p:cNvPicPr/>
                <p:nvPr/>
              </p:nvPicPr>
              <p:blipFill>
                <a:blip r:embed="rId10"/>
                <a:stretch>
                  <a:fillRect/>
                </a:stretch>
              </p:blipFill>
              <p:spPr>
                <a:xfrm>
                  <a:off x="1260630" y="2066250"/>
                  <a:ext cx="109800" cy="3074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6" name="墨迹 5">
                  <a:extLst>
                    <a:ext uri="{FF2B5EF4-FFF2-40B4-BE49-F238E27FC236}">
                      <a16:creationId xmlns:a16="http://schemas.microsoft.com/office/drawing/2014/main" id="{F7D9F4D6-86F0-4C57-BBC1-253CB819B1D3}"/>
                    </a:ext>
                  </a:extLst>
                </p14:cNvPr>
                <p14:cNvContentPartPr/>
                <p14:nvPr/>
              </p14:nvContentPartPr>
              <p14:xfrm>
                <a:off x="1369350" y="2102250"/>
                <a:ext cx="89640" cy="212040"/>
              </p14:xfrm>
            </p:contentPart>
          </mc:Choice>
          <mc:Fallback>
            <p:pic>
              <p:nvPicPr>
                <p:cNvPr id="6" name="墨迹 5">
                  <a:extLst>
                    <a:ext uri="{FF2B5EF4-FFF2-40B4-BE49-F238E27FC236}">
                      <a16:creationId xmlns:a16="http://schemas.microsoft.com/office/drawing/2014/main" id="{F7D9F4D6-86F0-4C57-BBC1-253CB819B1D3}"/>
                    </a:ext>
                  </a:extLst>
                </p:cNvPr>
                <p:cNvPicPr/>
                <p:nvPr/>
              </p:nvPicPr>
              <p:blipFill>
                <a:blip r:embed="rId12"/>
                <a:stretch>
                  <a:fillRect/>
                </a:stretch>
              </p:blipFill>
              <p:spPr>
                <a:xfrm>
                  <a:off x="1351710" y="2084610"/>
                  <a:ext cx="12528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7" name="墨迹 6">
                  <a:extLst>
                    <a:ext uri="{FF2B5EF4-FFF2-40B4-BE49-F238E27FC236}">
                      <a16:creationId xmlns:a16="http://schemas.microsoft.com/office/drawing/2014/main" id="{3DBC5CFD-D30A-40AD-AE31-BFDB9D075350}"/>
                    </a:ext>
                  </a:extLst>
                </p14:cNvPr>
                <p14:cNvContentPartPr/>
                <p14:nvPr/>
              </p14:nvContentPartPr>
              <p14:xfrm>
                <a:off x="1468710" y="2113770"/>
                <a:ext cx="100440" cy="149760"/>
              </p14:xfrm>
            </p:contentPart>
          </mc:Choice>
          <mc:Fallback>
            <p:pic>
              <p:nvPicPr>
                <p:cNvPr id="7" name="墨迹 6">
                  <a:extLst>
                    <a:ext uri="{FF2B5EF4-FFF2-40B4-BE49-F238E27FC236}">
                      <a16:creationId xmlns:a16="http://schemas.microsoft.com/office/drawing/2014/main" id="{3DBC5CFD-D30A-40AD-AE31-BFDB9D075350}"/>
                    </a:ext>
                  </a:extLst>
                </p:cNvPr>
                <p:cNvPicPr/>
                <p:nvPr/>
              </p:nvPicPr>
              <p:blipFill>
                <a:blip r:embed="rId14"/>
                <a:stretch>
                  <a:fillRect/>
                </a:stretch>
              </p:blipFill>
              <p:spPr>
                <a:xfrm>
                  <a:off x="1451070" y="2095770"/>
                  <a:ext cx="13608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8" name="墨迹 7">
                  <a:extLst>
                    <a:ext uri="{FF2B5EF4-FFF2-40B4-BE49-F238E27FC236}">
                      <a16:creationId xmlns:a16="http://schemas.microsoft.com/office/drawing/2014/main" id="{9E741F13-3927-4CCB-946A-5A9B718BF649}"/>
                    </a:ext>
                  </a:extLst>
                </p14:cNvPr>
                <p14:cNvContentPartPr/>
                <p14:nvPr/>
              </p14:nvContentPartPr>
              <p14:xfrm>
                <a:off x="1594710" y="2098290"/>
                <a:ext cx="55800" cy="104400"/>
              </p14:xfrm>
            </p:contentPart>
          </mc:Choice>
          <mc:Fallback>
            <p:pic>
              <p:nvPicPr>
                <p:cNvPr id="8" name="墨迹 7">
                  <a:extLst>
                    <a:ext uri="{FF2B5EF4-FFF2-40B4-BE49-F238E27FC236}">
                      <a16:creationId xmlns:a16="http://schemas.microsoft.com/office/drawing/2014/main" id="{9E741F13-3927-4CCB-946A-5A9B718BF649}"/>
                    </a:ext>
                  </a:extLst>
                </p:cNvPr>
                <p:cNvPicPr/>
                <p:nvPr/>
              </p:nvPicPr>
              <p:blipFill>
                <a:blip r:embed="rId16"/>
                <a:stretch>
                  <a:fillRect/>
                </a:stretch>
              </p:blipFill>
              <p:spPr>
                <a:xfrm>
                  <a:off x="1577070" y="2080290"/>
                  <a:ext cx="9144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9" name="墨迹 8">
                  <a:extLst>
                    <a:ext uri="{FF2B5EF4-FFF2-40B4-BE49-F238E27FC236}">
                      <a16:creationId xmlns:a16="http://schemas.microsoft.com/office/drawing/2014/main" id="{6C863DBB-331B-46E1-88F2-78A131F28F57}"/>
                    </a:ext>
                  </a:extLst>
                </p14:cNvPr>
                <p14:cNvContentPartPr/>
                <p14:nvPr/>
              </p14:nvContentPartPr>
              <p14:xfrm>
                <a:off x="1582110" y="1974090"/>
                <a:ext cx="142200" cy="460080"/>
              </p14:xfrm>
            </p:contentPart>
          </mc:Choice>
          <mc:Fallback>
            <p:pic>
              <p:nvPicPr>
                <p:cNvPr id="9" name="墨迹 8">
                  <a:extLst>
                    <a:ext uri="{FF2B5EF4-FFF2-40B4-BE49-F238E27FC236}">
                      <a16:creationId xmlns:a16="http://schemas.microsoft.com/office/drawing/2014/main" id="{6C863DBB-331B-46E1-88F2-78A131F28F57}"/>
                    </a:ext>
                  </a:extLst>
                </p:cNvPr>
                <p:cNvPicPr/>
                <p:nvPr/>
              </p:nvPicPr>
              <p:blipFill>
                <a:blip r:embed="rId18"/>
                <a:stretch>
                  <a:fillRect/>
                </a:stretch>
              </p:blipFill>
              <p:spPr>
                <a:xfrm>
                  <a:off x="1564470" y="1956450"/>
                  <a:ext cx="177840" cy="4957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0" name="墨迹 9">
                  <a:extLst>
                    <a:ext uri="{FF2B5EF4-FFF2-40B4-BE49-F238E27FC236}">
                      <a16:creationId xmlns:a16="http://schemas.microsoft.com/office/drawing/2014/main" id="{27828295-9DAC-4F4B-A316-1077AA206B8C}"/>
                    </a:ext>
                  </a:extLst>
                </p14:cNvPr>
                <p14:cNvContentPartPr/>
                <p14:nvPr/>
              </p14:nvContentPartPr>
              <p14:xfrm>
                <a:off x="1721790" y="2144370"/>
                <a:ext cx="124560" cy="22320"/>
              </p14:xfrm>
            </p:contentPart>
          </mc:Choice>
          <mc:Fallback>
            <p:pic>
              <p:nvPicPr>
                <p:cNvPr id="10" name="墨迹 9">
                  <a:extLst>
                    <a:ext uri="{FF2B5EF4-FFF2-40B4-BE49-F238E27FC236}">
                      <a16:creationId xmlns:a16="http://schemas.microsoft.com/office/drawing/2014/main" id="{27828295-9DAC-4F4B-A316-1077AA206B8C}"/>
                    </a:ext>
                  </a:extLst>
                </p:cNvPr>
                <p:cNvPicPr/>
                <p:nvPr/>
              </p:nvPicPr>
              <p:blipFill>
                <a:blip r:embed="rId20"/>
                <a:stretch>
                  <a:fillRect/>
                </a:stretch>
              </p:blipFill>
              <p:spPr>
                <a:xfrm>
                  <a:off x="1704150" y="2126730"/>
                  <a:ext cx="16020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1" name="墨迹 10">
                  <a:extLst>
                    <a:ext uri="{FF2B5EF4-FFF2-40B4-BE49-F238E27FC236}">
                      <a16:creationId xmlns:a16="http://schemas.microsoft.com/office/drawing/2014/main" id="{CE0E7DC3-F47A-405E-B42A-A01867291887}"/>
                    </a:ext>
                  </a:extLst>
                </p14:cNvPr>
                <p14:cNvContentPartPr/>
                <p14:nvPr/>
              </p14:nvContentPartPr>
              <p14:xfrm>
                <a:off x="1768590" y="2182170"/>
                <a:ext cx="69120" cy="65520"/>
              </p14:xfrm>
            </p:contentPart>
          </mc:Choice>
          <mc:Fallback>
            <p:pic>
              <p:nvPicPr>
                <p:cNvPr id="11" name="墨迹 10">
                  <a:extLst>
                    <a:ext uri="{FF2B5EF4-FFF2-40B4-BE49-F238E27FC236}">
                      <a16:creationId xmlns:a16="http://schemas.microsoft.com/office/drawing/2014/main" id="{CE0E7DC3-F47A-405E-B42A-A01867291887}"/>
                    </a:ext>
                  </a:extLst>
                </p:cNvPr>
                <p:cNvPicPr/>
                <p:nvPr/>
              </p:nvPicPr>
              <p:blipFill>
                <a:blip r:embed="rId22"/>
                <a:stretch>
                  <a:fillRect/>
                </a:stretch>
              </p:blipFill>
              <p:spPr>
                <a:xfrm>
                  <a:off x="1750590" y="2164530"/>
                  <a:ext cx="10476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2" name="墨迹 11">
                  <a:extLst>
                    <a:ext uri="{FF2B5EF4-FFF2-40B4-BE49-F238E27FC236}">
                      <a16:creationId xmlns:a16="http://schemas.microsoft.com/office/drawing/2014/main" id="{90298A87-FD7D-4F36-AF44-A4D19553A090}"/>
                    </a:ext>
                  </a:extLst>
                </p14:cNvPr>
                <p14:cNvContentPartPr/>
                <p14:nvPr/>
              </p14:nvContentPartPr>
              <p14:xfrm>
                <a:off x="1792710" y="2000730"/>
                <a:ext cx="26280" cy="391680"/>
              </p14:xfrm>
            </p:contentPart>
          </mc:Choice>
          <mc:Fallback>
            <p:pic>
              <p:nvPicPr>
                <p:cNvPr id="12" name="墨迹 11">
                  <a:extLst>
                    <a:ext uri="{FF2B5EF4-FFF2-40B4-BE49-F238E27FC236}">
                      <a16:creationId xmlns:a16="http://schemas.microsoft.com/office/drawing/2014/main" id="{90298A87-FD7D-4F36-AF44-A4D19553A090}"/>
                    </a:ext>
                  </a:extLst>
                </p:cNvPr>
                <p:cNvPicPr/>
                <p:nvPr/>
              </p:nvPicPr>
              <p:blipFill>
                <a:blip r:embed="rId24"/>
                <a:stretch>
                  <a:fillRect/>
                </a:stretch>
              </p:blipFill>
              <p:spPr>
                <a:xfrm>
                  <a:off x="1775070" y="1982730"/>
                  <a:ext cx="61920" cy="4273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3" name="墨迹 12">
                  <a:extLst>
                    <a:ext uri="{FF2B5EF4-FFF2-40B4-BE49-F238E27FC236}">
                      <a16:creationId xmlns:a16="http://schemas.microsoft.com/office/drawing/2014/main" id="{9AA3CC39-6CED-4734-8DCF-84254E2F0329}"/>
                    </a:ext>
                  </a:extLst>
                </p14:cNvPr>
                <p14:cNvContentPartPr/>
                <p14:nvPr/>
              </p14:nvContentPartPr>
              <p14:xfrm>
                <a:off x="1668510" y="2368290"/>
                <a:ext cx="321120" cy="38880"/>
              </p14:xfrm>
            </p:contentPart>
          </mc:Choice>
          <mc:Fallback>
            <p:pic>
              <p:nvPicPr>
                <p:cNvPr id="13" name="墨迹 12">
                  <a:extLst>
                    <a:ext uri="{FF2B5EF4-FFF2-40B4-BE49-F238E27FC236}">
                      <a16:creationId xmlns:a16="http://schemas.microsoft.com/office/drawing/2014/main" id="{9AA3CC39-6CED-4734-8DCF-84254E2F0329}"/>
                    </a:ext>
                  </a:extLst>
                </p:cNvPr>
                <p:cNvPicPr/>
                <p:nvPr/>
              </p:nvPicPr>
              <p:blipFill>
                <a:blip r:embed="rId26"/>
                <a:stretch>
                  <a:fillRect/>
                </a:stretch>
              </p:blipFill>
              <p:spPr>
                <a:xfrm>
                  <a:off x="1650870" y="2350650"/>
                  <a:ext cx="356760" cy="74520"/>
                </a:xfrm>
                <a:prstGeom prst="rect">
                  <a:avLst/>
                </a:prstGeom>
              </p:spPr>
            </p:pic>
          </mc:Fallback>
        </mc:AlternateContent>
      </p:grpSp>
      <p:grpSp>
        <p:nvGrpSpPr>
          <p:cNvPr id="29" name="组合 28">
            <a:extLst>
              <a:ext uri="{FF2B5EF4-FFF2-40B4-BE49-F238E27FC236}">
                <a16:creationId xmlns:a16="http://schemas.microsoft.com/office/drawing/2014/main" id="{AC4C34DD-894B-4B13-97A0-5E14470FF6DC}"/>
              </a:ext>
            </a:extLst>
          </p:cNvPr>
          <p:cNvGrpSpPr/>
          <p:nvPr/>
        </p:nvGrpSpPr>
        <p:grpSpPr>
          <a:xfrm>
            <a:off x="906030" y="3820890"/>
            <a:ext cx="1114560" cy="694440"/>
            <a:chOff x="906030" y="3820890"/>
            <a:chExt cx="1114560" cy="694440"/>
          </a:xfrm>
        </p:grpSpPr>
        <mc:AlternateContent xmlns:mc="http://schemas.openxmlformats.org/markup-compatibility/2006">
          <mc:Choice xmlns:p14="http://schemas.microsoft.com/office/powerpoint/2010/main" Requires="p14">
            <p:contentPart p14:bwMode="auto" r:id="rId27">
              <p14:nvContentPartPr>
                <p14:cNvPr id="15" name="墨迹 14">
                  <a:extLst>
                    <a:ext uri="{FF2B5EF4-FFF2-40B4-BE49-F238E27FC236}">
                      <a16:creationId xmlns:a16="http://schemas.microsoft.com/office/drawing/2014/main" id="{7BA48196-B44A-48D7-8601-5E6B501F1636}"/>
                    </a:ext>
                  </a:extLst>
                </p14:cNvPr>
                <p14:cNvContentPartPr/>
                <p14:nvPr/>
              </p14:nvContentPartPr>
              <p14:xfrm>
                <a:off x="978030" y="3915210"/>
                <a:ext cx="29520" cy="419040"/>
              </p14:xfrm>
            </p:contentPart>
          </mc:Choice>
          <mc:Fallback>
            <p:pic>
              <p:nvPicPr>
                <p:cNvPr id="15" name="墨迹 14">
                  <a:extLst>
                    <a:ext uri="{FF2B5EF4-FFF2-40B4-BE49-F238E27FC236}">
                      <a16:creationId xmlns:a16="http://schemas.microsoft.com/office/drawing/2014/main" id="{7BA48196-B44A-48D7-8601-5E6B501F1636}"/>
                    </a:ext>
                  </a:extLst>
                </p:cNvPr>
                <p:cNvPicPr/>
                <p:nvPr/>
              </p:nvPicPr>
              <p:blipFill>
                <a:blip r:embed="rId28"/>
                <a:stretch>
                  <a:fillRect/>
                </a:stretch>
              </p:blipFill>
              <p:spPr>
                <a:xfrm>
                  <a:off x="960390" y="3897210"/>
                  <a:ext cx="65160" cy="4546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6" name="墨迹 15">
                  <a:extLst>
                    <a:ext uri="{FF2B5EF4-FFF2-40B4-BE49-F238E27FC236}">
                      <a16:creationId xmlns:a16="http://schemas.microsoft.com/office/drawing/2014/main" id="{05452B49-5A24-4B7A-A22E-FA9AB3259146}"/>
                    </a:ext>
                  </a:extLst>
                </p14:cNvPr>
                <p14:cNvContentPartPr/>
                <p14:nvPr/>
              </p14:nvContentPartPr>
              <p14:xfrm>
                <a:off x="921510" y="3981450"/>
                <a:ext cx="69120" cy="38160"/>
              </p14:xfrm>
            </p:contentPart>
          </mc:Choice>
          <mc:Fallback>
            <p:pic>
              <p:nvPicPr>
                <p:cNvPr id="16" name="墨迹 15">
                  <a:extLst>
                    <a:ext uri="{FF2B5EF4-FFF2-40B4-BE49-F238E27FC236}">
                      <a16:creationId xmlns:a16="http://schemas.microsoft.com/office/drawing/2014/main" id="{05452B49-5A24-4B7A-A22E-FA9AB3259146}"/>
                    </a:ext>
                  </a:extLst>
                </p:cNvPr>
                <p:cNvPicPr/>
                <p:nvPr/>
              </p:nvPicPr>
              <p:blipFill>
                <a:blip r:embed="rId30"/>
                <a:stretch>
                  <a:fillRect/>
                </a:stretch>
              </p:blipFill>
              <p:spPr>
                <a:xfrm>
                  <a:off x="903510" y="3963450"/>
                  <a:ext cx="10476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7" name="墨迹 16">
                  <a:extLst>
                    <a:ext uri="{FF2B5EF4-FFF2-40B4-BE49-F238E27FC236}">
                      <a16:creationId xmlns:a16="http://schemas.microsoft.com/office/drawing/2014/main" id="{B8A2ABD9-2B71-4692-A44E-A4F1C58DF056}"/>
                    </a:ext>
                  </a:extLst>
                </p14:cNvPr>
                <p14:cNvContentPartPr/>
                <p14:nvPr/>
              </p14:nvContentPartPr>
              <p14:xfrm>
                <a:off x="906030" y="4034010"/>
                <a:ext cx="86400" cy="190440"/>
              </p14:xfrm>
            </p:contentPart>
          </mc:Choice>
          <mc:Fallback>
            <p:pic>
              <p:nvPicPr>
                <p:cNvPr id="17" name="墨迹 16">
                  <a:extLst>
                    <a:ext uri="{FF2B5EF4-FFF2-40B4-BE49-F238E27FC236}">
                      <a16:creationId xmlns:a16="http://schemas.microsoft.com/office/drawing/2014/main" id="{B8A2ABD9-2B71-4692-A44E-A4F1C58DF056}"/>
                    </a:ext>
                  </a:extLst>
                </p:cNvPr>
                <p:cNvPicPr/>
                <p:nvPr/>
              </p:nvPicPr>
              <p:blipFill>
                <a:blip r:embed="rId32"/>
                <a:stretch>
                  <a:fillRect/>
                </a:stretch>
              </p:blipFill>
              <p:spPr>
                <a:xfrm>
                  <a:off x="888390" y="4016010"/>
                  <a:ext cx="12204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8" name="墨迹 17">
                  <a:extLst>
                    <a:ext uri="{FF2B5EF4-FFF2-40B4-BE49-F238E27FC236}">
                      <a16:creationId xmlns:a16="http://schemas.microsoft.com/office/drawing/2014/main" id="{1A3DECC7-8456-46E7-B6C7-2C27E3526EF0}"/>
                    </a:ext>
                  </a:extLst>
                </p14:cNvPr>
                <p14:cNvContentPartPr/>
                <p14:nvPr/>
              </p14:nvContentPartPr>
              <p14:xfrm>
                <a:off x="1065150" y="3866610"/>
                <a:ext cx="12600" cy="648720"/>
              </p14:xfrm>
            </p:contentPart>
          </mc:Choice>
          <mc:Fallback>
            <p:pic>
              <p:nvPicPr>
                <p:cNvPr id="18" name="墨迹 17">
                  <a:extLst>
                    <a:ext uri="{FF2B5EF4-FFF2-40B4-BE49-F238E27FC236}">
                      <a16:creationId xmlns:a16="http://schemas.microsoft.com/office/drawing/2014/main" id="{1A3DECC7-8456-46E7-B6C7-2C27E3526EF0}"/>
                    </a:ext>
                  </a:extLst>
                </p:cNvPr>
                <p:cNvPicPr/>
                <p:nvPr/>
              </p:nvPicPr>
              <p:blipFill>
                <a:blip r:embed="rId34"/>
                <a:stretch>
                  <a:fillRect/>
                </a:stretch>
              </p:blipFill>
              <p:spPr>
                <a:xfrm>
                  <a:off x="1047150" y="3848610"/>
                  <a:ext cx="48240" cy="68436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9" name="墨迹 18">
                  <a:extLst>
                    <a:ext uri="{FF2B5EF4-FFF2-40B4-BE49-F238E27FC236}">
                      <a16:creationId xmlns:a16="http://schemas.microsoft.com/office/drawing/2014/main" id="{73B0D6C2-A337-488B-99FE-63EEA54FB119}"/>
                    </a:ext>
                  </a:extLst>
                </p14:cNvPr>
                <p14:cNvContentPartPr/>
                <p14:nvPr/>
              </p14:nvContentPartPr>
              <p14:xfrm>
                <a:off x="1112670" y="3981810"/>
                <a:ext cx="196560" cy="236880"/>
              </p14:xfrm>
            </p:contentPart>
          </mc:Choice>
          <mc:Fallback>
            <p:pic>
              <p:nvPicPr>
                <p:cNvPr id="19" name="墨迹 18">
                  <a:extLst>
                    <a:ext uri="{FF2B5EF4-FFF2-40B4-BE49-F238E27FC236}">
                      <a16:creationId xmlns:a16="http://schemas.microsoft.com/office/drawing/2014/main" id="{73B0D6C2-A337-488B-99FE-63EEA54FB119}"/>
                    </a:ext>
                  </a:extLst>
                </p:cNvPr>
                <p:cNvPicPr/>
                <p:nvPr/>
              </p:nvPicPr>
              <p:blipFill>
                <a:blip r:embed="rId36"/>
                <a:stretch>
                  <a:fillRect/>
                </a:stretch>
              </p:blipFill>
              <p:spPr>
                <a:xfrm>
                  <a:off x="1094670" y="3964170"/>
                  <a:ext cx="232200" cy="2725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0" name="墨迹 19">
                  <a:extLst>
                    <a:ext uri="{FF2B5EF4-FFF2-40B4-BE49-F238E27FC236}">
                      <a16:creationId xmlns:a16="http://schemas.microsoft.com/office/drawing/2014/main" id="{FFA112B7-DB48-4F68-A02E-0980E93B6FD0}"/>
                    </a:ext>
                  </a:extLst>
                </p14:cNvPr>
                <p14:cNvContentPartPr/>
                <p14:nvPr/>
              </p14:nvContentPartPr>
              <p14:xfrm>
                <a:off x="1465830" y="3820890"/>
                <a:ext cx="22320" cy="70560"/>
              </p14:xfrm>
            </p:contentPart>
          </mc:Choice>
          <mc:Fallback>
            <p:pic>
              <p:nvPicPr>
                <p:cNvPr id="20" name="墨迹 19">
                  <a:extLst>
                    <a:ext uri="{FF2B5EF4-FFF2-40B4-BE49-F238E27FC236}">
                      <a16:creationId xmlns:a16="http://schemas.microsoft.com/office/drawing/2014/main" id="{FFA112B7-DB48-4F68-A02E-0980E93B6FD0}"/>
                    </a:ext>
                  </a:extLst>
                </p:cNvPr>
                <p:cNvPicPr/>
                <p:nvPr/>
              </p:nvPicPr>
              <p:blipFill>
                <a:blip r:embed="rId38"/>
                <a:stretch>
                  <a:fillRect/>
                </a:stretch>
              </p:blipFill>
              <p:spPr>
                <a:xfrm>
                  <a:off x="1448190" y="3803250"/>
                  <a:ext cx="5796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1" name="墨迹 20">
                  <a:extLst>
                    <a:ext uri="{FF2B5EF4-FFF2-40B4-BE49-F238E27FC236}">
                      <a16:creationId xmlns:a16="http://schemas.microsoft.com/office/drawing/2014/main" id="{9A62C692-CA6E-403B-A979-10835DEE6728}"/>
                    </a:ext>
                  </a:extLst>
                </p14:cNvPr>
                <p14:cNvContentPartPr/>
                <p14:nvPr/>
              </p14:nvContentPartPr>
              <p14:xfrm>
                <a:off x="1366470" y="3915210"/>
                <a:ext cx="158760" cy="24120"/>
              </p14:xfrm>
            </p:contentPart>
          </mc:Choice>
          <mc:Fallback>
            <p:pic>
              <p:nvPicPr>
                <p:cNvPr id="21" name="墨迹 20">
                  <a:extLst>
                    <a:ext uri="{FF2B5EF4-FFF2-40B4-BE49-F238E27FC236}">
                      <a16:creationId xmlns:a16="http://schemas.microsoft.com/office/drawing/2014/main" id="{9A62C692-CA6E-403B-A979-10835DEE6728}"/>
                    </a:ext>
                  </a:extLst>
                </p:cNvPr>
                <p:cNvPicPr/>
                <p:nvPr/>
              </p:nvPicPr>
              <p:blipFill>
                <a:blip r:embed="rId40"/>
                <a:stretch>
                  <a:fillRect/>
                </a:stretch>
              </p:blipFill>
              <p:spPr>
                <a:xfrm>
                  <a:off x="1348830" y="3897210"/>
                  <a:ext cx="19440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2" name="墨迹 21">
                  <a:extLst>
                    <a:ext uri="{FF2B5EF4-FFF2-40B4-BE49-F238E27FC236}">
                      <a16:creationId xmlns:a16="http://schemas.microsoft.com/office/drawing/2014/main" id="{D1814665-C0BD-42CB-9FAE-36014132F4AD}"/>
                    </a:ext>
                  </a:extLst>
                </p14:cNvPr>
                <p14:cNvContentPartPr/>
                <p14:nvPr/>
              </p14:nvContentPartPr>
              <p14:xfrm>
                <a:off x="1454670" y="3916650"/>
                <a:ext cx="79560" cy="141120"/>
              </p14:xfrm>
            </p:contentPart>
          </mc:Choice>
          <mc:Fallback>
            <p:pic>
              <p:nvPicPr>
                <p:cNvPr id="22" name="墨迹 21">
                  <a:extLst>
                    <a:ext uri="{FF2B5EF4-FFF2-40B4-BE49-F238E27FC236}">
                      <a16:creationId xmlns:a16="http://schemas.microsoft.com/office/drawing/2014/main" id="{D1814665-C0BD-42CB-9FAE-36014132F4AD}"/>
                    </a:ext>
                  </a:extLst>
                </p:cNvPr>
                <p:cNvPicPr/>
                <p:nvPr/>
              </p:nvPicPr>
              <p:blipFill>
                <a:blip r:embed="rId42"/>
                <a:stretch>
                  <a:fillRect/>
                </a:stretch>
              </p:blipFill>
              <p:spPr>
                <a:xfrm>
                  <a:off x="1436670" y="3899010"/>
                  <a:ext cx="11520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3" name="墨迹 22">
                  <a:extLst>
                    <a:ext uri="{FF2B5EF4-FFF2-40B4-BE49-F238E27FC236}">
                      <a16:creationId xmlns:a16="http://schemas.microsoft.com/office/drawing/2014/main" id="{E817D753-1948-4793-A8E8-5B434CE62AE0}"/>
                    </a:ext>
                  </a:extLst>
                </p14:cNvPr>
                <p14:cNvContentPartPr/>
                <p14:nvPr/>
              </p14:nvContentPartPr>
              <p14:xfrm>
                <a:off x="1420470" y="4011330"/>
                <a:ext cx="142200" cy="80640"/>
              </p14:xfrm>
            </p:contentPart>
          </mc:Choice>
          <mc:Fallback>
            <p:pic>
              <p:nvPicPr>
                <p:cNvPr id="23" name="墨迹 22">
                  <a:extLst>
                    <a:ext uri="{FF2B5EF4-FFF2-40B4-BE49-F238E27FC236}">
                      <a16:creationId xmlns:a16="http://schemas.microsoft.com/office/drawing/2014/main" id="{E817D753-1948-4793-A8E8-5B434CE62AE0}"/>
                    </a:ext>
                  </a:extLst>
                </p:cNvPr>
                <p:cNvPicPr/>
                <p:nvPr/>
              </p:nvPicPr>
              <p:blipFill>
                <a:blip r:embed="rId44"/>
                <a:stretch>
                  <a:fillRect/>
                </a:stretch>
              </p:blipFill>
              <p:spPr>
                <a:xfrm>
                  <a:off x="1402470" y="3993690"/>
                  <a:ext cx="17784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4" name="墨迹 23">
                  <a:extLst>
                    <a:ext uri="{FF2B5EF4-FFF2-40B4-BE49-F238E27FC236}">
                      <a16:creationId xmlns:a16="http://schemas.microsoft.com/office/drawing/2014/main" id="{8526A60D-1FBF-4F78-8AD1-22D20872348B}"/>
                    </a:ext>
                  </a:extLst>
                </p14:cNvPr>
                <p14:cNvContentPartPr/>
                <p14:nvPr/>
              </p14:nvContentPartPr>
              <p14:xfrm>
                <a:off x="1572390" y="3956610"/>
                <a:ext cx="22320" cy="151200"/>
              </p14:xfrm>
            </p:contentPart>
          </mc:Choice>
          <mc:Fallback>
            <p:pic>
              <p:nvPicPr>
                <p:cNvPr id="24" name="墨迹 23">
                  <a:extLst>
                    <a:ext uri="{FF2B5EF4-FFF2-40B4-BE49-F238E27FC236}">
                      <a16:creationId xmlns:a16="http://schemas.microsoft.com/office/drawing/2014/main" id="{8526A60D-1FBF-4F78-8AD1-22D20872348B}"/>
                    </a:ext>
                  </a:extLst>
                </p:cNvPr>
                <p:cNvPicPr/>
                <p:nvPr/>
              </p:nvPicPr>
              <p:blipFill>
                <a:blip r:embed="rId46"/>
                <a:stretch>
                  <a:fillRect/>
                </a:stretch>
              </p:blipFill>
              <p:spPr>
                <a:xfrm>
                  <a:off x="1554390" y="3938610"/>
                  <a:ext cx="5796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5" name="墨迹 24">
                  <a:extLst>
                    <a:ext uri="{FF2B5EF4-FFF2-40B4-BE49-F238E27FC236}">
                      <a16:creationId xmlns:a16="http://schemas.microsoft.com/office/drawing/2014/main" id="{0418F6B1-60DD-4819-B8B0-7EB4A5D8768E}"/>
                    </a:ext>
                  </a:extLst>
                </p14:cNvPr>
                <p14:cNvContentPartPr/>
                <p14:nvPr/>
              </p14:nvContentPartPr>
              <p14:xfrm>
                <a:off x="1384830" y="4182330"/>
                <a:ext cx="56520" cy="140040"/>
              </p14:xfrm>
            </p:contentPart>
          </mc:Choice>
          <mc:Fallback>
            <p:pic>
              <p:nvPicPr>
                <p:cNvPr id="25" name="墨迹 24">
                  <a:extLst>
                    <a:ext uri="{FF2B5EF4-FFF2-40B4-BE49-F238E27FC236}">
                      <a16:creationId xmlns:a16="http://schemas.microsoft.com/office/drawing/2014/main" id="{0418F6B1-60DD-4819-B8B0-7EB4A5D8768E}"/>
                    </a:ext>
                  </a:extLst>
                </p:cNvPr>
                <p:cNvPicPr/>
                <p:nvPr/>
              </p:nvPicPr>
              <p:blipFill>
                <a:blip r:embed="rId48"/>
                <a:stretch>
                  <a:fillRect/>
                </a:stretch>
              </p:blipFill>
              <p:spPr>
                <a:xfrm>
                  <a:off x="1367190" y="4164330"/>
                  <a:ext cx="9216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6" name="墨迹 25">
                  <a:extLst>
                    <a:ext uri="{FF2B5EF4-FFF2-40B4-BE49-F238E27FC236}">
                      <a16:creationId xmlns:a16="http://schemas.microsoft.com/office/drawing/2014/main" id="{4B07A890-EB46-4D49-B342-A7636256ABA6}"/>
                    </a:ext>
                  </a:extLst>
                </p14:cNvPr>
                <p14:cNvContentPartPr/>
                <p14:nvPr/>
              </p14:nvContentPartPr>
              <p14:xfrm>
                <a:off x="1488870" y="4131930"/>
                <a:ext cx="199080" cy="204840"/>
              </p14:xfrm>
            </p:contentPart>
          </mc:Choice>
          <mc:Fallback>
            <p:pic>
              <p:nvPicPr>
                <p:cNvPr id="26" name="墨迹 25">
                  <a:extLst>
                    <a:ext uri="{FF2B5EF4-FFF2-40B4-BE49-F238E27FC236}">
                      <a16:creationId xmlns:a16="http://schemas.microsoft.com/office/drawing/2014/main" id="{4B07A890-EB46-4D49-B342-A7636256ABA6}"/>
                    </a:ext>
                  </a:extLst>
                </p:cNvPr>
                <p:cNvPicPr/>
                <p:nvPr/>
              </p:nvPicPr>
              <p:blipFill>
                <a:blip r:embed="rId50"/>
                <a:stretch>
                  <a:fillRect/>
                </a:stretch>
              </p:blipFill>
              <p:spPr>
                <a:xfrm>
                  <a:off x="1471230" y="4113930"/>
                  <a:ext cx="23472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27" name="墨迹 26">
                  <a:extLst>
                    <a:ext uri="{FF2B5EF4-FFF2-40B4-BE49-F238E27FC236}">
                      <a16:creationId xmlns:a16="http://schemas.microsoft.com/office/drawing/2014/main" id="{576AE6A9-7BE5-4E97-8898-E3A74E84BB62}"/>
                    </a:ext>
                  </a:extLst>
                </p14:cNvPr>
                <p14:cNvContentPartPr/>
                <p14:nvPr/>
              </p14:nvContentPartPr>
              <p14:xfrm>
                <a:off x="1530630" y="4073610"/>
                <a:ext cx="79200" cy="234360"/>
              </p14:xfrm>
            </p:contentPart>
          </mc:Choice>
          <mc:Fallback>
            <p:pic>
              <p:nvPicPr>
                <p:cNvPr id="27" name="墨迹 26">
                  <a:extLst>
                    <a:ext uri="{FF2B5EF4-FFF2-40B4-BE49-F238E27FC236}">
                      <a16:creationId xmlns:a16="http://schemas.microsoft.com/office/drawing/2014/main" id="{576AE6A9-7BE5-4E97-8898-E3A74E84BB62}"/>
                    </a:ext>
                  </a:extLst>
                </p:cNvPr>
                <p:cNvPicPr/>
                <p:nvPr/>
              </p:nvPicPr>
              <p:blipFill>
                <a:blip r:embed="rId52"/>
                <a:stretch>
                  <a:fillRect/>
                </a:stretch>
              </p:blipFill>
              <p:spPr>
                <a:xfrm>
                  <a:off x="1512630" y="4055610"/>
                  <a:ext cx="11484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28" name="墨迹 27">
                  <a:extLst>
                    <a:ext uri="{FF2B5EF4-FFF2-40B4-BE49-F238E27FC236}">
                      <a16:creationId xmlns:a16="http://schemas.microsoft.com/office/drawing/2014/main" id="{4F5B95C1-633A-41A2-A969-D1F32B4DD22F}"/>
                    </a:ext>
                  </a:extLst>
                </p14:cNvPr>
                <p14:cNvContentPartPr/>
                <p14:nvPr/>
              </p14:nvContentPartPr>
              <p14:xfrm>
                <a:off x="1745910" y="3945090"/>
                <a:ext cx="274680" cy="356400"/>
              </p14:xfrm>
            </p:contentPart>
          </mc:Choice>
          <mc:Fallback>
            <p:pic>
              <p:nvPicPr>
                <p:cNvPr id="28" name="墨迹 27">
                  <a:extLst>
                    <a:ext uri="{FF2B5EF4-FFF2-40B4-BE49-F238E27FC236}">
                      <a16:creationId xmlns:a16="http://schemas.microsoft.com/office/drawing/2014/main" id="{4F5B95C1-633A-41A2-A969-D1F32B4DD22F}"/>
                    </a:ext>
                  </a:extLst>
                </p:cNvPr>
                <p:cNvPicPr/>
                <p:nvPr/>
              </p:nvPicPr>
              <p:blipFill>
                <a:blip r:embed="rId54"/>
                <a:stretch>
                  <a:fillRect/>
                </a:stretch>
              </p:blipFill>
              <p:spPr>
                <a:xfrm>
                  <a:off x="1728270" y="3927090"/>
                  <a:ext cx="310320" cy="392040"/>
                </a:xfrm>
                <a:prstGeom prst="rect">
                  <a:avLst/>
                </a:prstGeom>
              </p:spPr>
            </p:pic>
          </mc:Fallback>
        </mc:AlternateContent>
      </p:grpSp>
      <p:grpSp>
        <p:nvGrpSpPr>
          <p:cNvPr id="39" name="组合 38">
            <a:extLst>
              <a:ext uri="{FF2B5EF4-FFF2-40B4-BE49-F238E27FC236}">
                <a16:creationId xmlns:a16="http://schemas.microsoft.com/office/drawing/2014/main" id="{BDDF67D7-DEFD-420A-8C27-721FEC80961B}"/>
              </a:ext>
            </a:extLst>
          </p:cNvPr>
          <p:cNvGrpSpPr/>
          <p:nvPr/>
        </p:nvGrpSpPr>
        <p:grpSpPr>
          <a:xfrm>
            <a:off x="974430" y="5022210"/>
            <a:ext cx="822600" cy="578160"/>
            <a:chOff x="974430" y="5022210"/>
            <a:chExt cx="822600" cy="578160"/>
          </a:xfrm>
        </p:grpSpPr>
        <mc:AlternateContent xmlns:mc="http://schemas.openxmlformats.org/markup-compatibility/2006">
          <mc:Choice xmlns:p14="http://schemas.microsoft.com/office/powerpoint/2010/main" Requires="p14">
            <p:contentPart p14:bwMode="auto" r:id="rId55">
              <p14:nvContentPartPr>
                <p14:cNvPr id="30" name="墨迹 29">
                  <a:extLst>
                    <a:ext uri="{FF2B5EF4-FFF2-40B4-BE49-F238E27FC236}">
                      <a16:creationId xmlns:a16="http://schemas.microsoft.com/office/drawing/2014/main" id="{7CC7D7E2-A7BF-41E4-816C-93C41A68360A}"/>
                    </a:ext>
                  </a:extLst>
                </p14:cNvPr>
                <p14:cNvContentPartPr/>
                <p14:nvPr/>
              </p14:nvContentPartPr>
              <p14:xfrm>
                <a:off x="1072710" y="5022210"/>
                <a:ext cx="33480" cy="75600"/>
              </p14:xfrm>
            </p:contentPart>
          </mc:Choice>
          <mc:Fallback>
            <p:pic>
              <p:nvPicPr>
                <p:cNvPr id="30" name="墨迹 29">
                  <a:extLst>
                    <a:ext uri="{FF2B5EF4-FFF2-40B4-BE49-F238E27FC236}">
                      <a16:creationId xmlns:a16="http://schemas.microsoft.com/office/drawing/2014/main" id="{7CC7D7E2-A7BF-41E4-816C-93C41A68360A}"/>
                    </a:ext>
                  </a:extLst>
                </p:cNvPr>
                <p:cNvPicPr/>
                <p:nvPr/>
              </p:nvPicPr>
              <p:blipFill>
                <a:blip r:embed="rId56"/>
                <a:stretch>
                  <a:fillRect/>
                </a:stretch>
              </p:blipFill>
              <p:spPr>
                <a:xfrm>
                  <a:off x="1054710" y="5004570"/>
                  <a:ext cx="6912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1" name="墨迹 30">
                  <a:extLst>
                    <a:ext uri="{FF2B5EF4-FFF2-40B4-BE49-F238E27FC236}">
                      <a16:creationId xmlns:a16="http://schemas.microsoft.com/office/drawing/2014/main" id="{A27FFDEE-00F6-4DAF-A9B8-D3582C30083E}"/>
                    </a:ext>
                  </a:extLst>
                </p14:cNvPr>
                <p14:cNvContentPartPr/>
                <p14:nvPr/>
              </p14:nvContentPartPr>
              <p14:xfrm>
                <a:off x="974430" y="5086650"/>
                <a:ext cx="264600" cy="77760"/>
              </p14:xfrm>
            </p:contentPart>
          </mc:Choice>
          <mc:Fallback>
            <p:pic>
              <p:nvPicPr>
                <p:cNvPr id="31" name="墨迹 30">
                  <a:extLst>
                    <a:ext uri="{FF2B5EF4-FFF2-40B4-BE49-F238E27FC236}">
                      <a16:creationId xmlns:a16="http://schemas.microsoft.com/office/drawing/2014/main" id="{A27FFDEE-00F6-4DAF-A9B8-D3582C30083E}"/>
                    </a:ext>
                  </a:extLst>
                </p:cNvPr>
                <p:cNvPicPr/>
                <p:nvPr/>
              </p:nvPicPr>
              <p:blipFill>
                <a:blip r:embed="rId58"/>
                <a:stretch>
                  <a:fillRect/>
                </a:stretch>
              </p:blipFill>
              <p:spPr>
                <a:xfrm>
                  <a:off x="956430" y="5069010"/>
                  <a:ext cx="30024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2" name="墨迹 31">
                  <a:extLst>
                    <a:ext uri="{FF2B5EF4-FFF2-40B4-BE49-F238E27FC236}">
                      <a16:creationId xmlns:a16="http://schemas.microsoft.com/office/drawing/2014/main" id="{FCEE54A4-10C9-4B39-A097-0EC998CD6605}"/>
                    </a:ext>
                  </a:extLst>
                </p14:cNvPr>
                <p14:cNvContentPartPr/>
                <p14:nvPr/>
              </p14:nvContentPartPr>
              <p14:xfrm>
                <a:off x="1073790" y="5090250"/>
                <a:ext cx="137520" cy="224280"/>
              </p14:xfrm>
            </p:contentPart>
          </mc:Choice>
          <mc:Fallback>
            <p:pic>
              <p:nvPicPr>
                <p:cNvPr id="32" name="墨迹 31">
                  <a:extLst>
                    <a:ext uri="{FF2B5EF4-FFF2-40B4-BE49-F238E27FC236}">
                      <a16:creationId xmlns:a16="http://schemas.microsoft.com/office/drawing/2014/main" id="{FCEE54A4-10C9-4B39-A097-0EC998CD6605}"/>
                    </a:ext>
                  </a:extLst>
                </p:cNvPr>
                <p:cNvPicPr/>
                <p:nvPr/>
              </p:nvPicPr>
              <p:blipFill>
                <a:blip r:embed="rId60"/>
                <a:stretch>
                  <a:fillRect/>
                </a:stretch>
              </p:blipFill>
              <p:spPr>
                <a:xfrm>
                  <a:off x="1056150" y="5072610"/>
                  <a:ext cx="17316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3" name="墨迹 32">
                  <a:extLst>
                    <a:ext uri="{FF2B5EF4-FFF2-40B4-BE49-F238E27FC236}">
                      <a16:creationId xmlns:a16="http://schemas.microsoft.com/office/drawing/2014/main" id="{6BEC0788-0BD2-413E-9058-9971B48E6807}"/>
                    </a:ext>
                  </a:extLst>
                </p14:cNvPr>
                <p14:cNvContentPartPr/>
                <p14:nvPr/>
              </p14:nvContentPartPr>
              <p14:xfrm>
                <a:off x="1084950" y="5137770"/>
                <a:ext cx="148680" cy="53640"/>
              </p14:xfrm>
            </p:contentPart>
          </mc:Choice>
          <mc:Fallback>
            <p:pic>
              <p:nvPicPr>
                <p:cNvPr id="33" name="墨迹 32">
                  <a:extLst>
                    <a:ext uri="{FF2B5EF4-FFF2-40B4-BE49-F238E27FC236}">
                      <a16:creationId xmlns:a16="http://schemas.microsoft.com/office/drawing/2014/main" id="{6BEC0788-0BD2-413E-9058-9971B48E6807}"/>
                    </a:ext>
                  </a:extLst>
                </p:cNvPr>
                <p:cNvPicPr/>
                <p:nvPr/>
              </p:nvPicPr>
              <p:blipFill>
                <a:blip r:embed="rId62"/>
                <a:stretch>
                  <a:fillRect/>
                </a:stretch>
              </p:blipFill>
              <p:spPr>
                <a:xfrm>
                  <a:off x="1067310" y="5119770"/>
                  <a:ext cx="18432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4" name="墨迹 33">
                  <a:extLst>
                    <a:ext uri="{FF2B5EF4-FFF2-40B4-BE49-F238E27FC236}">
                      <a16:creationId xmlns:a16="http://schemas.microsoft.com/office/drawing/2014/main" id="{1CD76BC9-B60E-4E1B-8241-E21CD6FD7062}"/>
                    </a:ext>
                  </a:extLst>
                </p14:cNvPr>
                <p14:cNvContentPartPr/>
                <p14:nvPr/>
              </p14:nvContentPartPr>
              <p14:xfrm>
                <a:off x="1048590" y="5093850"/>
                <a:ext cx="249840" cy="243360"/>
              </p14:xfrm>
            </p:contentPart>
          </mc:Choice>
          <mc:Fallback>
            <p:pic>
              <p:nvPicPr>
                <p:cNvPr id="34" name="墨迹 33">
                  <a:extLst>
                    <a:ext uri="{FF2B5EF4-FFF2-40B4-BE49-F238E27FC236}">
                      <a16:creationId xmlns:a16="http://schemas.microsoft.com/office/drawing/2014/main" id="{1CD76BC9-B60E-4E1B-8241-E21CD6FD7062}"/>
                    </a:ext>
                  </a:extLst>
                </p:cNvPr>
                <p:cNvPicPr/>
                <p:nvPr/>
              </p:nvPicPr>
              <p:blipFill>
                <a:blip r:embed="rId64"/>
                <a:stretch>
                  <a:fillRect/>
                </a:stretch>
              </p:blipFill>
              <p:spPr>
                <a:xfrm>
                  <a:off x="1030590" y="5076210"/>
                  <a:ext cx="285480" cy="27900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35" name="墨迹 34">
                  <a:extLst>
                    <a:ext uri="{FF2B5EF4-FFF2-40B4-BE49-F238E27FC236}">
                      <a16:creationId xmlns:a16="http://schemas.microsoft.com/office/drawing/2014/main" id="{708AF26F-5698-4D1C-99BF-1A23A7AEE148}"/>
                    </a:ext>
                  </a:extLst>
                </p14:cNvPr>
                <p14:cNvContentPartPr/>
                <p14:nvPr/>
              </p14:nvContentPartPr>
              <p14:xfrm>
                <a:off x="1017630" y="5397330"/>
                <a:ext cx="34200" cy="199440"/>
              </p14:xfrm>
            </p:contentPart>
          </mc:Choice>
          <mc:Fallback>
            <p:pic>
              <p:nvPicPr>
                <p:cNvPr id="35" name="墨迹 34">
                  <a:extLst>
                    <a:ext uri="{FF2B5EF4-FFF2-40B4-BE49-F238E27FC236}">
                      <a16:creationId xmlns:a16="http://schemas.microsoft.com/office/drawing/2014/main" id="{708AF26F-5698-4D1C-99BF-1A23A7AEE148}"/>
                    </a:ext>
                  </a:extLst>
                </p:cNvPr>
                <p:cNvPicPr/>
                <p:nvPr/>
              </p:nvPicPr>
              <p:blipFill>
                <a:blip r:embed="rId66"/>
                <a:stretch>
                  <a:fillRect/>
                </a:stretch>
              </p:blipFill>
              <p:spPr>
                <a:xfrm>
                  <a:off x="999990" y="5379330"/>
                  <a:ext cx="6984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36" name="墨迹 35">
                  <a:extLst>
                    <a:ext uri="{FF2B5EF4-FFF2-40B4-BE49-F238E27FC236}">
                      <a16:creationId xmlns:a16="http://schemas.microsoft.com/office/drawing/2014/main" id="{6871AE48-A922-401D-9308-2B7E754EA7C7}"/>
                    </a:ext>
                  </a:extLst>
                </p14:cNvPr>
                <p14:cNvContentPartPr/>
                <p14:nvPr/>
              </p14:nvContentPartPr>
              <p14:xfrm>
                <a:off x="1086390" y="5374290"/>
                <a:ext cx="251640" cy="226080"/>
              </p14:xfrm>
            </p:contentPart>
          </mc:Choice>
          <mc:Fallback>
            <p:pic>
              <p:nvPicPr>
                <p:cNvPr id="36" name="墨迹 35">
                  <a:extLst>
                    <a:ext uri="{FF2B5EF4-FFF2-40B4-BE49-F238E27FC236}">
                      <a16:creationId xmlns:a16="http://schemas.microsoft.com/office/drawing/2014/main" id="{6871AE48-A922-401D-9308-2B7E754EA7C7}"/>
                    </a:ext>
                  </a:extLst>
                </p:cNvPr>
                <p:cNvPicPr/>
                <p:nvPr/>
              </p:nvPicPr>
              <p:blipFill>
                <a:blip r:embed="rId68"/>
                <a:stretch>
                  <a:fillRect/>
                </a:stretch>
              </p:blipFill>
              <p:spPr>
                <a:xfrm>
                  <a:off x="1068390" y="5356650"/>
                  <a:ext cx="28728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37" name="墨迹 36">
                  <a:extLst>
                    <a:ext uri="{FF2B5EF4-FFF2-40B4-BE49-F238E27FC236}">
                      <a16:creationId xmlns:a16="http://schemas.microsoft.com/office/drawing/2014/main" id="{0266FCC5-7168-4D11-8B71-D46F8C876620}"/>
                    </a:ext>
                  </a:extLst>
                </p14:cNvPr>
                <p14:cNvContentPartPr/>
                <p14:nvPr/>
              </p14:nvContentPartPr>
              <p14:xfrm>
                <a:off x="1142190" y="5304810"/>
                <a:ext cx="139680" cy="231480"/>
              </p14:xfrm>
            </p:contentPart>
          </mc:Choice>
          <mc:Fallback>
            <p:pic>
              <p:nvPicPr>
                <p:cNvPr id="37" name="墨迹 36">
                  <a:extLst>
                    <a:ext uri="{FF2B5EF4-FFF2-40B4-BE49-F238E27FC236}">
                      <a16:creationId xmlns:a16="http://schemas.microsoft.com/office/drawing/2014/main" id="{0266FCC5-7168-4D11-8B71-D46F8C876620}"/>
                    </a:ext>
                  </a:extLst>
                </p:cNvPr>
                <p:cNvPicPr/>
                <p:nvPr/>
              </p:nvPicPr>
              <p:blipFill>
                <a:blip r:embed="rId70"/>
                <a:stretch>
                  <a:fillRect/>
                </a:stretch>
              </p:blipFill>
              <p:spPr>
                <a:xfrm>
                  <a:off x="1124550" y="5287170"/>
                  <a:ext cx="175320" cy="26712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38" name="墨迹 37">
                  <a:extLst>
                    <a:ext uri="{FF2B5EF4-FFF2-40B4-BE49-F238E27FC236}">
                      <a16:creationId xmlns:a16="http://schemas.microsoft.com/office/drawing/2014/main" id="{DC7BCFE0-85D7-42F6-BB8E-00DB08637BD6}"/>
                    </a:ext>
                  </a:extLst>
                </p14:cNvPr>
                <p14:cNvContentPartPr/>
                <p14:nvPr/>
              </p14:nvContentPartPr>
              <p14:xfrm>
                <a:off x="1405710" y="5082690"/>
                <a:ext cx="391320" cy="478440"/>
              </p14:xfrm>
            </p:contentPart>
          </mc:Choice>
          <mc:Fallback>
            <p:pic>
              <p:nvPicPr>
                <p:cNvPr id="38" name="墨迹 37">
                  <a:extLst>
                    <a:ext uri="{FF2B5EF4-FFF2-40B4-BE49-F238E27FC236}">
                      <a16:creationId xmlns:a16="http://schemas.microsoft.com/office/drawing/2014/main" id="{DC7BCFE0-85D7-42F6-BB8E-00DB08637BD6}"/>
                    </a:ext>
                  </a:extLst>
                </p:cNvPr>
                <p:cNvPicPr/>
                <p:nvPr/>
              </p:nvPicPr>
              <p:blipFill>
                <a:blip r:embed="rId72"/>
                <a:stretch>
                  <a:fillRect/>
                </a:stretch>
              </p:blipFill>
              <p:spPr>
                <a:xfrm>
                  <a:off x="1388070" y="5064690"/>
                  <a:ext cx="426960" cy="51408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3"/>
          <p:cNvSpPr>
            <a:spLocks noGrp="1"/>
          </p:cNvSpPr>
          <p:nvPr>
            <p:ph idx="1"/>
          </p:nvPr>
        </p:nvSpPr>
        <p:spPr>
          <a:xfrm>
            <a:off x="1278255" y="376555"/>
            <a:ext cx="7105650" cy="5359400"/>
          </a:xfrm>
        </p:spPr>
        <p:txBody>
          <a:bodyPr wrap="square" lIns="91440" tIns="45720" rIns="91440" bIns="45720" anchor="t">
            <a:normAutofit fontScale="80000" lnSpcReduction="10000"/>
          </a:bodyPr>
          <a:lstStyle/>
          <a:p>
            <a:pPr marL="609600" indent="-609600" eaLnBrk="1" hangingPunct="1">
              <a:lnSpc>
                <a:spcPct val="100000"/>
              </a:lnSpc>
              <a:buAutoNum type="circleNumDbPlain" startAt="3"/>
            </a:pPr>
            <a:r>
              <a:rPr lang="en-GB" altLang="zh-CN" sz="2800" dirty="0">
                <a:latin typeface="Arial" panose="020B0604020202020204" pitchFamily="34" charset="0"/>
                <a:cs typeface="Arial" panose="020B0604020202020204" pitchFamily="34" charset="0"/>
              </a:rPr>
              <a:t>Detergent</a:t>
            </a:r>
            <a:r>
              <a:rPr lang="en-US" altLang="zh-CN" sz="2800" dirty="0">
                <a:latin typeface="Arial" panose="020B0604020202020204" pitchFamily="34" charset="0"/>
                <a:cs typeface="Arial" panose="020B0604020202020204" pitchFamily="34" charset="0"/>
              </a:rPr>
              <a:t> </a:t>
            </a:r>
          </a:p>
          <a:p>
            <a:pPr marL="990600" lvl="1" indent="-533400" eaLnBrk="1" hangingPunct="1">
              <a:lnSpc>
                <a:spcPct val="100000"/>
              </a:lnSpc>
            </a:pPr>
            <a:r>
              <a:rPr lang="en-US" altLang="zh-CN" dirty="0">
                <a:latin typeface="Arial" panose="020B0604020202020204" pitchFamily="34" charset="0"/>
                <a:cs typeface="Arial" panose="020B0604020202020204" pitchFamily="34" charset="0"/>
              </a:rPr>
              <a:t>uses in biological research</a:t>
            </a:r>
          </a:p>
          <a:p>
            <a:pPr marL="1447800" lvl="2" indent="-533400" eaLnBrk="1" hangingPunct="1">
              <a:lnSpc>
                <a:spcPct val="100000"/>
              </a:lnSpc>
            </a:pPr>
            <a:r>
              <a:rPr lang="en-US" altLang="zh-CN" sz="2800" dirty="0">
                <a:latin typeface="Arial" panose="020B0604020202020204" pitchFamily="34" charset="0"/>
                <a:cs typeface="Arial" panose="020B0604020202020204" pitchFamily="34" charset="0"/>
              </a:rPr>
              <a:t>lyse cells (release soluble proteins)</a:t>
            </a:r>
          </a:p>
          <a:p>
            <a:pPr marL="1447800" lvl="2" indent="-533400" eaLnBrk="1" hangingPunct="1">
              <a:lnSpc>
                <a:spcPct val="100000"/>
              </a:lnSpc>
            </a:pPr>
            <a:r>
              <a:rPr lang="en-US" altLang="zh-CN" sz="2800" dirty="0">
                <a:latin typeface="Arial" panose="020B0604020202020204" pitchFamily="34" charset="0"/>
                <a:cs typeface="Arial" panose="020B0604020202020204" pitchFamily="34" charset="0"/>
              </a:rPr>
              <a:t>solubilize membrane proteins and lipids</a:t>
            </a:r>
          </a:p>
          <a:p>
            <a:pPr marL="1447800" lvl="2" indent="-533400" eaLnBrk="1" hangingPunct="1">
              <a:lnSpc>
                <a:spcPct val="100000"/>
              </a:lnSpc>
            </a:pPr>
            <a:r>
              <a:rPr lang="en-US" altLang="zh-CN" sz="2800" dirty="0">
                <a:latin typeface="Arial" panose="020B0604020202020204" pitchFamily="34" charset="0"/>
                <a:cs typeface="Arial" panose="020B0604020202020204" pitchFamily="34" charset="0"/>
              </a:rPr>
              <a:t>control protein crystallization</a:t>
            </a:r>
          </a:p>
          <a:p>
            <a:pPr marL="1447800" lvl="2" indent="-533400" eaLnBrk="1" hangingPunct="1">
              <a:lnSpc>
                <a:spcPct val="100000"/>
              </a:lnSpc>
            </a:pPr>
            <a:r>
              <a:rPr lang="en-US" altLang="zh-CN" sz="2800" dirty="0">
                <a:latin typeface="Arial" panose="020B0604020202020204" pitchFamily="34" charset="0"/>
                <a:cs typeface="Arial" panose="020B0604020202020204" pitchFamily="34" charset="0"/>
              </a:rPr>
              <a:t>prevent nonspecific binding in affinity purification and immunoassay procedures, </a:t>
            </a:r>
          </a:p>
          <a:p>
            <a:pPr marL="1447800" lvl="2" indent="-533400" eaLnBrk="1" hangingPunct="1">
              <a:lnSpc>
                <a:spcPct val="100000"/>
              </a:lnSpc>
            </a:pPr>
            <a:r>
              <a:rPr lang="en-US" altLang="zh-CN" sz="2800" dirty="0">
                <a:latin typeface="Arial" panose="020B0604020202020204" pitchFamily="34" charset="0"/>
                <a:cs typeface="Arial" panose="020B0604020202020204" pitchFamily="34" charset="0"/>
              </a:rPr>
              <a:t>as additives in electrophoresis</a:t>
            </a:r>
          </a:p>
          <a:p>
            <a:pPr marL="990600" lvl="1" indent="-533400" eaLnBrk="1" hangingPunct="1">
              <a:lnSpc>
                <a:spcPct val="100000"/>
              </a:lnSpc>
            </a:pPr>
            <a:endParaRPr lang="en-US" altLang="zh-CN" dirty="0">
              <a:latin typeface="Arial" panose="020B0604020202020204" pitchFamily="34" charset="0"/>
              <a:cs typeface="Arial" panose="020B0604020202020204" pitchFamily="34" charset="0"/>
            </a:endParaRPr>
          </a:p>
          <a:p>
            <a:pPr marL="990600" lvl="1" indent="-533400" eaLnBrk="1" hangingPunct="1">
              <a:lnSpc>
                <a:spcPct val="100000"/>
              </a:lnSpc>
            </a:pPr>
            <a:r>
              <a:rPr lang="en-US" altLang="zh-CN" dirty="0">
                <a:latin typeface="Arial" panose="020B0604020202020204" pitchFamily="34" charset="0"/>
                <a:cs typeface="Arial" panose="020B0604020202020204" pitchFamily="34" charset="0"/>
              </a:rPr>
              <a:t>uses in lysis buffer</a:t>
            </a:r>
          </a:p>
          <a:p>
            <a:pPr marL="1447800" lvl="2" indent="-533400" eaLnBrk="1" hangingPunct="1">
              <a:lnSpc>
                <a:spcPct val="100000"/>
              </a:lnSpc>
            </a:pPr>
            <a:r>
              <a:rPr lang="en-US" altLang="zh-CN" sz="2800" dirty="0">
                <a:latin typeface="Arial" panose="020B0604020202020204" pitchFamily="34" charset="0"/>
                <a:cs typeface="Arial" panose="020B0604020202020204" pitchFamily="34" charset="0"/>
              </a:rPr>
              <a:t>Break down hydrophobic interactions and increase the solubility of proteins</a:t>
            </a:r>
          </a:p>
          <a:p>
            <a:pPr marL="1447800" lvl="2" indent="-533400" eaLnBrk="1" hangingPunct="1">
              <a:lnSpc>
                <a:spcPct val="100000"/>
              </a:lnSpc>
            </a:pPr>
            <a:r>
              <a:rPr lang="en-US" altLang="zh-CN" sz="2800" dirty="0">
                <a:latin typeface="Arial" panose="020B0604020202020204" pitchFamily="34" charset="0"/>
                <a:cs typeface="Arial" panose="020B0604020202020204" pitchFamily="34" charset="0"/>
              </a:rPr>
              <a:t>Extraction and solubilization of membrane proteins</a:t>
            </a:r>
          </a:p>
          <a:p>
            <a:pPr marL="990600" lvl="1" indent="-533400" eaLnBrk="1" hangingPunct="1"/>
            <a:endParaRPr lang="en-US" altLang="zh-CN"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3"/>
          <p:cNvSpPr>
            <a:spLocks noGrp="1"/>
          </p:cNvSpPr>
          <p:nvPr>
            <p:ph idx="1"/>
          </p:nvPr>
        </p:nvSpPr>
        <p:spPr>
          <a:xfrm>
            <a:off x="905510" y="799148"/>
            <a:ext cx="7989888" cy="5259387"/>
          </a:xfrm>
        </p:spPr>
        <p:txBody>
          <a:bodyPr wrap="square" lIns="91440" tIns="45720" rIns="91440" bIns="45720" anchor="t">
            <a:normAutofit fontScale="80000" lnSpcReduction="10000"/>
          </a:bodyPr>
          <a:lstStyle/>
          <a:p>
            <a:pPr marL="609600" indent="-609600" eaLnBrk="1" hangingPunct="1">
              <a:lnSpc>
                <a:spcPct val="110000"/>
              </a:lnSpc>
              <a:buAutoNum type="circleNumDbPlain" startAt="4"/>
            </a:pPr>
            <a:r>
              <a:rPr lang="en-GB" altLang="zh-CN" dirty="0">
                <a:latin typeface="Arial" panose="020B0604020202020204" pitchFamily="34" charset="0"/>
                <a:cs typeface="Arial" panose="020B0604020202020204" pitchFamily="34" charset="0"/>
              </a:rPr>
              <a:t>Carrier Ampholytes</a:t>
            </a:r>
          </a:p>
          <a:p>
            <a:pPr marL="990600" lvl="1" indent="-533400" eaLnBrk="1" hangingPunct="1">
              <a:lnSpc>
                <a:spcPct val="110000"/>
              </a:lnSpc>
            </a:pPr>
            <a:r>
              <a:rPr lang="en-US" altLang="zh-CN" dirty="0">
                <a:latin typeface="Arial" panose="020B0604020202020204" pitchFamily="34" charset="0"/>
                <a:cs typeface="Arial" panose="020B0604020202020204" pitchFamily="34" charset="0"/>
              </a:rPr>
              <a:t>Carrier Ampholytes are small, soluble molecules with both positive and negative charge groups. They sort based on their isoelectric points in an electric field, thereby establishing a pH gradient in solution or contributing to the gradient when used with IPG strips. </a:t>
            </a:r>
          </a:p>
          <a:p>
            <a:pPr marL="990600" lvl="1" indent="-533400" eaLnBrk="1" hangingPunct="1">
              <a:lnSpc>
                <a:spcPct val="110000"/>
              </a:lnSpc>
            </a:pPr>
            <a:r>
              <a:rPr lang="en-US" altLang="zh-CN" dirty="0">
                <a:latin typeface="Arial" panose="020B0604020202020204" pitchFamily="34" charset="0"/>
                <a:cs typeface="Arial" panose="020B0604020202020204" pitchFamily="34" charset="0"/>
              </a:rPr>
              <a:t>Function</a:t>
            </a:r>
          </a:p>
          <a:p>
            <a:pPr marL="1447800" lvl="2" indent="-533400" eaLnBrk="1" hangingPunct="1">
              <a:lnSpc>
                <a:spcPct val="110000"/>
              </a:lnSpc>
            </a:pPr>
            <a:r>
              <a:rPr lang="en-US" altLang="zh-CN" dirty="0">
                <a:latin typeface="Arial" panose="020B0604020202020204" pitchFamily="34" charset="0"/>
                <a:cs typeface="Arial" panose="020B0604020202020204" pitchFamily="34" charset="0"/>
              </a:rPr>
              <a:t>Keep pH and increase protein solubility</a:t>
            </a:r>
          </a:p>
          <a:p>
            <a:pPr marL="1447800" lvl="2" indent="-533400" eaLnBrk="1" hangingPunct="1">
              <a:lnSpc>
                <a:spcPct val="110000"/>
              </a:lnSpc>
            </a:pPr>
            <a:r>
              <a:rPr lang="en-US" altLang="zh-CN" dirty="0">
                <a:latin typeface="Arial" panose="020B0604020202020204" pitchFamily="34" charset="0"/>
                <a:cs typeface="Arial" panose="020B0604020202020204" pitchFamily="34" charset="0"/>
              </a:rPr>
              <a:t>Decrease protein aggregation  because of ionic interaction</a:t>
            </a:r>
          </a:p>
          <a:p>
            <a:pPr marL="1447800" lvl="2" indent="-533400" eaLnBrk="1" hangingPunct="1">
              <a:lnSpc>
                <a:spcPct val="110000"/>
              </a:lnSpc>
            </a:pPr>
            <a:r>
              <a:rPr lang="en-US" altLang="zh-CN" dirty="0">
                <a:latin typeface="Arial" panose="020B0604020202020204" pitchFamily="34" charset="0"/>
                <a:cs typeface="Arial" panose="020B0604020202020204" pitchFamily="34" charset="0"/>
              </a:rPr>
              <a:t>Absorb CN</a:t>
            </a:r>
            <a:r>
              <a:rPr lang="en-US" altLang="zh-CN" baseline="30000"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 produced by high concentration of urea, so decrease the possiblility of modification</a:t>
            </a:r>
          </a:p>
          <a:p>
            <a:pPr marL="1447800" lvl="2" indent="-533400" eaLnBrk="1" hangingPunct="1">
              <a:lnSpc>
                <a:spcPct val="110000"/>
              </a:lnSpc>
            </a:pPr>
            <a:r>
              <a:rPr lang="en-US" altLang="zh-CN" dirty="0">
                <a:latin typeface="Arial" panose="020B0604020202020204" pitchFamily="34" charset="0"/>
                <a:cs typeface="Arial" panose="020B0604020202020204" pitchFamily="34" charset="0"/>
              </a:rPr>
              <a:t>Usually used concentration: 2%</a:t>
            </a:r>
          </a:p>
          <a:p>
            <a:pPr marL="609600" indent="-609600" eaLnBrk="1" hangingPunct="1"/>
            <a:endParaRPr lang="en-US" altLang="zh-CN" dirty="0">
              <a:latin typeface="Arial" panose="020B0604020202020204" pitchFamily="34" charset="0"/>
              <a:cs typeface="Arial" panose="020B0604020202020204" pitchFamily="34" charset="0"/>
            </a:endParaRPr>
          </a:p>
        </p:txBody>
      </p:sp>
      <p:grpSp>
        <p:nvGrpSpPr>
          <p:cNvPr id="52" name="组合 51">
            <a:extLst>
              <a:ext uri="{FF2B5EF4-FFF2-40B4-BE49-F238E27FC236}">
                <a16:creationId xmlns:a16="http://schemas.microsoft.com/office/drawing/2014/main" id="{C12362CD-EFE9-4D56-A666-3228F9709FDC}"/>
              </a:ext>
            </a:extLst>
          </p:cNvPr>
          <p:cNvGrpSpPr/>
          <p:nvPr/>
        </p:nvGrpSpPr>
        <p:grpSpPr>
          <a:xfrm>
            <a:off x="4241070" y="795090"/>
            <a:ext cx="2964960" cy="558360"/>
            <a:chOff x="4241070" y="795090"/>
            <a:chExt cx="2964960" cy="558360"/>
          </a:xfrm>
        </p:grpSpPr>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6DAFB324-1165-458C-A37E-5D7D99B002F5}"/>
                    </a:ext>
                  </a:extLst>
                </p14:cNvPr>
                <p14:cNvContentPartPr/>
                <p14:nvPr/>
              </p14:nvContentPartPr>
              <p14:xfrm>
                <a:off x="4291470" y="856290"/>
                <a:ext cx="165600" cy="31680"/>
              </p14:xfrm>
            </p:contentPart>
          </mc:Choice>
          <mc:Fallback>
            <p:pic>
              <p:nvPicPr>
                <p:cNvPr id="2" name="墨迹 1">
                  <a:extLst>
                    <a:ext uri="{FF2B5EF4-FFF2-40B4-BE49-F238E27FC236}">
                      <a16:creationId xmlns:a16="http://schemas.microsoft.com/office/drawing/2014/main" id="{6DAFB324-1165-458C-A37E-5D7D99B002F5}"/>
                    </a:ext>
                  </a:extLst>
                </p:cNvPr>
                <p:cNvPicPr/>
                <p:nvPr/>
              </p:nvPicPr>
              <p:blipFill>
                <a:blip r:embed="rId3"/>
                <a:stretch>
                  <a:fillRect/>
                </a:stretch>
              </p:blipFill>
              <p:spPr>
                <a:xfrm>
                  <a:off x="4273470" y="838290"/>
                  <a:ext cx="20124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墨迹 2">
                  <a:extLst>
                    <a:ext uri="{FF2B5EF4-FFF2-40B4-BE49-F238E27FC236}">
                      <a16:creationId xmlns:a16="http://schemas.microsoft.com/office/drawing/2014/main" id="{3D7BB4C5-F71F-422E-950D-8304989205F4}"/>
                    </a:ext>
                  </a:extLst>
                </p14:cNvPr>
                <p14:cNvContentPartPr/>
                <p14:nvPr/>
              </p14:nvContentPartPr>
              <p14:xfrm>
                <a:off x="4340070" y="826050"/>
                <a:ext cx="88200" cy="172440"/>
              </p14:xfrm>
            </p:contentPart>
          </mc:Choice>
          <mc:Fallback>
            <p:pic>
              <p:nvPicPr>
                <p:cNvPr id="3" name="墨迹 2">
                  <a:extLst>
                    <a:ext uri="{FF2B5EF4-FFF2-40B4-BE49-F238E27FC236}">
                      <a16:creationId xmlns:a16="http://schemas.microsoft.com/office/drawing/2014/main" id="{3D7BB4C5-F71F-422E-950D-8304989205F4}"/>
                    </a:ext>
                  </a:extLst>
                </p:cNvPr>
                <p:cNvPicPr/>
                <p:nvPr/>
              </p:nvPicPr>
              <p:blipFill>
                <a:blip r:embed="rId5"/>
                <a:stretch>
                  <a:fillRect/>
                </a:stretch>
              </p:blipFill>
              <p:spPr>
                <a:xfrm>
                  <a:off x="4322430" y="808410"/>
                  <a:ext cx="12384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墨迹 3">
                  <a:extLst>
                    <a:ext uri="{FF2B5EF4-FFF2-40B4-BE49-F238E27FC236}">
                      <a16:creationId xmlns:a16="http://schemas.microsoft.com/office/drawing/2014/main" id="{C52CCE6B-925D-4C41-806C-8C299C63EBEF}"/>
                    </a:ext>
                  </a:extLst>
                </p14:cNvPr>
                <p14:cNvContentPartPr/>
                <p14:nvPr/>
              </p14:nvContentPartPr>
              <p14:xfrm>
                <a:off x="4241070" y="1054290"/>
                <a:ext cx="261720" cy="68400"/>
              </p14:xfrm>
            </p:contentPart>
          </mc:Choice>
          <mc:Fallback>
            <p:pic>
              <p:nvPicPr>
                <p:cNvPr id="4" name="墨迹 3">
                  <a:extLst>
                    <a:ext uri="{FF2B5EF4-FFF2-40B4-BE49-F238E27FC236}">
                      <a16:creationId xmlns:a16="http://schemas.microsoft.com/office/drawing/2014/main" id="{C52CCE6B-925D-4C41-806C-8C299C63EBEF}"/>
                    </a:ext>
                  </a:extLst>
                </p:cNvPr>
                <p:cNvPicPr/>
                <p:nvPr/>
              </p:nvPicPr>
              <p:blipFill>
                <a:blip r:embed="rId7"/>
                <a:stretch>
                  <a:fillRect/>
                </a:stretch>
              </p:blipFill>
              <p:spPr>
                <a:xfrm>
                  <a:off x="4223430" y="1036290"/>
                  <a:ext cx="29736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墨迹 4">
                  <a:extLst>
                    <a:ext uri="{FF2B5EF4-FFF2-40B4-BE49-F238E27FC236}">
                      <a16:creationId xmlns:a16="http://schemas.microsoft.com/office/drawing/2014/main" id="{D1487D29-7AAD-4C66-AAC1-91C7300C33B1}"/>
                    </a:ext>
                  </a:extLst>
                </p14:cNvPr>
                <p14:cNvContentPartPr/>
                <p14:nvPr/>
              </p14:nvContentPartPr>
              <p14:xfrm>
                <a:off x="4378230" y="928290"/>
                <a:ext cx="33480" cy="320040"/>
              </p14:xfrm>
            </p:contentPart>
          </mc:Choice>
          <mc:Fallback>
            <p:pic>
              <p:nvPicPr>
                <p:cNvPr id="5" name="墨迹 4">
                  <a:extLst>
                    <a:ext uri="{FF2B5EF4-FFF2-40B4-BE49-F238E27FC236}">
                      <a16:creationId xmlns:a16="http://schemas.microsoft.com/office/drawing/2014/main" id="{D1487D29-7AAD-4C66-AAC1-91C7300C33B1}"/>
                    </a:ext>
                  </a:extLst>
                </p:cNvPr>
                <p:cNvPicPr/>
                <p:nvPr/>
              </p:nvPicPr>
              <p:blipFill>
                <a:blip r:embed="rId9"/>
                <a:stretch>
                  <a:fillRect/>
                </a:stretch>
              </p:blipFill>
              <p:spPr>
                <a:xfrm>
                  <a:off x="4360230" y="910650"/>
                  <a:ext cx="69120" cy="3556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墨迹 5">
                  <a:extLst>
                    <a:ext uri="{FF2B5EF4-FFF2-40B4-BE49-F238E27FC236}">
                      <a16:creationId xmlns:a16="http://schemas.microsoft.com/office/drawing/2014/main" id="{9B459740-C5F6-40AB-AAAE-A77D0DC0FBA4}"/>
                    </a:ext>
                  </a:extLst>
                </p14:cNvPr>
                <p14:cNvContentPartPr/>
                <p14:nvPr/>
              </p14:nvContentPartPr>
              <p14:xfrm>
                <a:off x="4538070" y="879330"/>
                <a:ext cx="108000" cy="31680"/>
              </p14:xfrm>
            </p:contentPart>
          </mc:Choice>
          <mc:Fallback>
            <p:pic>
              <p:nvPicPr>
                <p:cNvPr id="6" name="墨迹 5">
                  <a:extLst>
                    <a:ext uri="{FF2B5EF4-FFF2-40B4-BE49-F238E27FC236}">
                      <a16:creationId xmlns:a16="http://schemas.microsoft.com/office/drawing/2014/main" id="{9B459740-C5F6-40AB-AAAE-A77D0DC0FBA4}"/>
                    </a:ext>
                  </a:extLst>
                </p:cNvPr>
                <p:cNvPicPr/>
                <p:nvPr/>
              </p:nvPicPr>
              <p:blipFill>
                <a:blip r:embed="rId11"/>
                <a:stretch>
                  <a:fillRect/>
                </a:stretch>
              </p:blipFill>
              <p:spPr>
                <a:xfrm>
                  <a:off x="4520070" y="861330"/>
                  <a:ext cx="14364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墨迹 6">
                  <a:extLst>
                    <a:ext uri="{FF2B5EF4-FFF2-40B4-BE49-F238E27FC236}">
                      <a16:creationId xmlns:a16="http://schemas.microsoft.com/office/drawing/2014/main" id="{805A8F08-ADFB-42C0-982A-397070BA7DEA}"/>
                    </a:ext>
                  </a:extLst>
                </p14:cNvPr>
                <p14:cNvContentPartPr/>
                <p14:nvPr/>
              </p14:nvContentPartPr>
              <p14:xfrm>
                <a:off x="4538070" y="978690"/>
                <a:ext cx="126720" cy="11160"/>
              </p14:xfrm>
            </p:contentPart>
          </mc:Choice>
          <mc:Fallback>
            <p:pic>
              <p:nvPicPr>
                <p:cNvPr id="7" name="墨迹 6">
                  <a:extLst>
                    <a:ext uri="{FF2B5EF4-FFF2-40B4-BE49-F238E27FC236}">
                      <a16:creationId xmlns:a16="http://schemas.microsoft.com/office/drawing/2014/main" id="{805A8F08-ADFB-42C0-982A-397070BA7DEA}"/>
                    </a:ext>
                  </a:extLst>
                </p:cNvPr>
                <p:cNvPicPr/>
                <p:nvPr/>
              </p:nvPicPr>
              <p:blipFill>
                <a:blip r:embed="rId13"/>
                <a:stretch>
                  <a:fillRect/>
                </a:stretch>
              </p:blipFill>
              <p:spPr>
                <a:xfrm>
                  <a:off x="4520070" y="960690"/>
                  <a:ext cx="16236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墨迹 7">
                  <a:extLst>
                    <a:ext uri="{FF2B5EF4-FFF2-40B4-BE49-F238E27FC236}">
                      <a16:creationId xmlns:a16="http://schemas.microsoft.com/office/drawing/2014/main" id="{8E9E974A-1A19-4D9A-B293-A7E17CC85FCD}"/>
                    </a:ext>
                  </a:extLst>
                </p14:cNvPr>
                <p14:cNvContentPartPr/>
                <p14:nvPr/>
              </p14:nvContentPartPr>
              <p14:xfrm>
                <a:off x="4534110" y="842250"/>
                <a:ext cx="169200" cy="400680"/>
              </p14:xfrm>
            </p:contentPart>
          </mc:Choice>
          <mc:Fallback>
            <p:pic>
              <p:nvPicPr>
                <p:cNvPr id="8" name="墨迹 7">
                  <a:extLst>
                    <a:ext uri="{FF2B5EF4-FFF2-40B4-BE49-F238E27FC236}">
                      <a16:creationId xmlns:a16="http://schemas.microsoft.com/office/drawing/2014/main" id="{8E9E974A-1A19-4D9A-B293-A7E17CC85FCD}"/>
                    </a:ext>
                  </a:extLst>
                </p:cNvPr>
                <p:cNvPicPr/>
                <p:nvPr/>
              </p:nvPicPr>
              <p:blipFill>
                <a:blip r:embed="rId15"/>
                <a:stretch>
                  <a:fillRect/>
                </a:stretch>
              </p:blipFill>
              <p:spPr>
                <a:xfrm>
                  <a:off x="4516470" y="824610"/>
                  <a:ext cx="204840" cy="4363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墨迹 9">
                  <a:extLst>
                    <a:ext uri="{FF2B5EF4-FFF2-40B4-BE49-F238E27FC236}">
                      <a16:creationId xmlns:a16="http://schemas.microsoft.com/office/drawing/2014/main" id="{4FDBDD14-F796-4FBA-A152-114889EC1E1D}"/>
                    </a:ext>
                  </a:extLst>
                </p14:cNvPr>
                <p14:cNvContentPartPr/>
                <p14:nvPr/>
              </p14:nvContentPartPr>
              <p14:xfrm>
                <a:off x="4910310" y="925770"/>
                <a:ext cx="111960" cy="35280"/>
              </p14:xfrm>
            </p:contentPart>
          </mc:Choice>
          <mc:Fallback>
            <p:pic>
              <p:nvPicPr>
                <p:cNvPr id="10" name="墨迹 9">
                  <a:extLst>
                    <a:ext uri="{FF2B5EF4-FFF2-40B4-BE49-F238E27FC236}">
                      <a16:creationId xmlns:a16="http://schemas.microsoft.com/office/drawing/2014/main" id="{4FDBDD14-F796-4FBA-A152-114889EC1E1D}"/>
                    </a:ext>
                  </a:extLst>
                </p:cNvPr>
                <p:cNvPicPr/>
                <p:nvPr/>
              </p:nvPicPr>
              <p:blipFill>
                <a:blip r:embed="rId17"/>
                <a:stretch>
                  <a:fillRect/>
                </a:stretch>
              </p:blipFill>
              <p:spPr>
                <a:xfrm>
                  <a:off x="4892670" y="908130"/>
                  <a:ext cx="14760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墨迹 10">
                  <a:extLst>
                    <a:ext uri="{FF2B5EF4-FFF2-40B4-BE49-F238E27FC236}">
                      <a16:creationId xmlns:a16="http://schemas.microsoft.com/office/drawing/2014/main" id="{4CCC132F-ED6F-4C90-A746-5067A2CD6CF2}"/>
                    </a:ext>
                  </a:extLst>
                </p14:cNvPr>
                <p14:cNvContentPartPr/>
                <p14:nvPr/>
              </p14:nvContentPartPr>
              <p14:xfrm>
                <a:off x="4863150" y="1022970"/>
                <a:ext cx="203760" cy="56520"/>
              </p14:xfrm>
            </p:contentPart>
          </mc:Choice>
          <mc:Fallback>
            <p:pic>
              <p:nvPicPr>
                <p:cNvPr id="11" name="墨迹 10">
                  <a:extLst>
                    <a:ext uri="{FF2B5EF4-FFF2-40B4-BE49-F238E27FC236}">
                      <a16:creationId xmlns:a16="http://schemas.microsoft.com/office/drawing/2014/main" id="{4CCC132F-ED6F-4C90-A746-5067A2CD6CF2}"/>
                    </a:ext>
                  </a:extLst>
                </p:cNvPr>
                <p:cNvPicPr/>
                <p:nvPr/>
              </p:nvPicPr>
              <p:blipFill>
                <a:blip r:embed="rId19"/>
                <a:stretch>
                  <a:fillRect/>
                </a:stretch>
              </p:blipFill>
              <p:spPr>
                <a:xfrm>
                  <a:off x="4845150" y="1004970"/>
                  <a:ext cx="23940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墨迹 11">
                  <a:extLst>
                    <a:ext uri="{FF2B5EF4-FFF2-40B4-BE49-F238E27FC236}">
                      <a16:creationId xmlns:a16="http://schemas.microsoft.com/office/drawing/2014/main" id="{AD23DC35-55F4-4BA6-AE50-0D359D8205F3}"/>
                    </a:ext>
                  </a:extLst>
                </p14:cNvPr>
                <p14:cNvContentPartPr/>
                <p14:nvPr/>
              </p14:nvContentPartPr>
              <p14:xfrm>
                <a:off x="4919310" y="1066170"/>
                <a:ext cx="152640" cy="160560"/>
              </p14:xfrm>
            </p:contentPart>
          </mc:Choice>
          <mc:Fallback>
            <p:pic>
              <p:nvPicPr>
                <p:cNvPr id="12" name="墨迹 11">
                  <a:extLst>
                    <a:ext uri="{FF2B5EF4-FFF2-40B4-BE49-F238E27FC236}">
                      <a16:creationId xmlns:a16="http://schemas.microsoft.com/office/drawing/2014/main" id="{AD23DC35-55F4-4BA6-AE50-0D359D8205F3}"/>
                    </a:ext>
                  </a:extLst>
                </p:cNvPr>
                <p:cNvPicPr/>
                <p:nvPr/>
              </p:nvPicPr>
              <p:blipFill>
                <a:blip r:embed="rId21"/>
                <a:stretch>
                  <a:fillRect/>
                </a:stretch>
              </p:blipFill>
              <p:spPr>
                <a:xfrm>
                  <a:off x="4901310" y="1048170"/>
                  <a:ext cx="18828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墨迹 12">
                  <a:extLst>
                    <a:ext uri="{FF2B5EF4-FFF2-40B4-BE49-F238E27FC236}">
                      <a16:creationId xmlns:a16="http://schemas.microsoft.com/office/drawing/2014/main" id="{85760737-0A07-41CF-A2D6-064BADEAF3D8}"/>
                    </a:ext>
                  </a:extLst>
                </p14:cNvPr>
                <p14:cNvContentPartPr/>
                <p14:nvPr/>
              </p14:nvContentPartPr>
              <p14:xfrm>
                <a:off x="4834710" y="856650"/>
                <a:ext cx="23400" cy="42480"/>
              </p14:xfrm>
            </p:contentPart>
          </mc:Choice>
          <mc:Fallback>
            <p:pic>
              <p:nvPicPr>
                <p:cNvPr id="13" name="墨迹 12">
                  <a:extLst>
                    <a:ext uri="{FF2B5EF4-FFF2-40B4-BE49-F238E27FC236}">
                      <a16:creationId xmlns:a16="http://schemas.microsoft.com/office/drawing/2014/main" id="{85760737-0A07-41CF-A2D6-064BADEAF3D8}"/>
                    </a:ext>
                  </a:extLst>
                </p:cNvPr>
                <p:cNvPicPr/>
                <p:nvPr/>
              </p:nvPicPr>
              <p:blipFill>
                <a:blip r:embed="rId23"/>
                <a:stretch>
                  <a:fillRect/>
                </a:stretch>
              </p:blipFill>
              <p:spPr>
                <a:xfrm>
                  <a:off x="4817070" y="839010"/>
                  <a:ext cx="5904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 name="墨迹 13">
                  <a:extLst>
                    <a:ext uri="{FF2B5EF4-FFF2-40B4-BE49-F238E27FC236}">
                      <a16:creationId xmlns:a16="http://schemas.microsoft.com/office/drawing/2014/main" id="{A31CCC77-D0C7-4F4B-ADD5-D065B55C33AA}"/>
                    </a:ext>
                  </a:extLst>
                </p14:cNvPr>
                <p14:cNvContentPartPr/>
                <p14:nvPr/>
              </p14:nvContentPartPr>
              <p14:xfrm>
                <a:off x="4750110" y="980850"/>
                <a:ext cx="422280" cy="317880"/>
              </p14:xfrm>
            </p:contentPart>
          </mc:Choice>
          <mc:Fallback>
            <p:pic>
              <p:nvPicPr>
                <p:cNvPr id="14" name="墨迹 13">
                  <a:extLst>
                    <a:ext uri="{FF2B5EF4-FFF2-40B4-BE49-F238E27FC236}">
                      <a16:creationId xmlns:a16="http://schemas.microsoft.com/office/drawing/2014/main" id="{A31CCC77-D0C7-4F4B-ADD5-D065B55C33AA}"/>
                    </a:ext>
                  </a:extLst>
                </p:cNvPr>
                <p:cNvPicPr/>
                <p:nvPr/>
              </p:nvPicPr>
              <p:blipFill>
                <a:blip r:embed="rId25"/>
                <a:stretch>
                  <a:fillRect/>
                </a:stretch>
              </p:blipFill>
              <p:spPr>
                <a:xfrm>
                  <a:off x="4732110" y="963210"/>
                  <a:ext cx="457920" cy="3535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6" name="墨迹 15">
                  <a:extLst>
                    <a:ext uri="{FF2B5EF4-FFF2-40B4-BE49-F238E27FC236}">
                      <a16:creationId xmlns:a16="http://schemas.microsoft.com/office/drawing/2014/main" id="{CE2D945C-D010-4CC5-9E9D-F76E270A0A2F}"/>
                    </a:ext>
                  </a:extLst>
                </p14:cNvPr>
                <p14:cNvContentPartPr/>
                <p14:nvPr/>
              </p14:nvContentPartPr>
              <p14:xfrm>
                <a:off x="5319990" y="856650"/>
                <a:ext cx="175320" cy="55800"/>
              </p14:xfrm>
            </p:contentPart>
          </mc:Choice>
          <mc:Fallback>
            <p:pic>
              <p:nvPicPr>
                <p:cNvPr id="16" name="墨迹 15">
                  <a:extLst>
                    <a:ext uri="{FF2B5EF4-FFF2-40B4-BE49-F238E27FC236}">
                      <a16:creationId xmlns:a16="http://schemas.microsoft.com/office/drawing/2014/main" id="{CE2D945C-D010-4CC5-9E9D-F76E270A0A2F}"/>
                    </a:ext>
                  </a:extLst>
                </p:cNvPr>
                <p:cNvPicPr/>
                <p:nvPr/>
              </p:nvPicPr>
              <p:blipFill>
                <a:blip r:embed="rId27"/>
                <a:stretch>
                  <a:fillRect/>
                </a:stretch>
              </p:blipFill>
              <p:spPr>
                <a:xfrm>
                  <a:off x="5302350" y="839010"/>
                  <a:ext cx="21096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7" name="墨迹 16">
                  <a:extLst>
                    <a:ext uri="{FF2B5EF4-FFF2-40B4-BE49-F238E27FC236}">
                      <a16:creationId xmlns:a16="http://schemas.microsoft.com/office/drawing/2014/main" id="{05912C44-C999-442F-B6CF-5E176DAE247C}"/>
                    </a:ext>
                  </a:extLst>
                </p14:cNvPr>
                <p14:cNvContentPartPr/>
                <p14:nvPr/>
              </p14:nvContentPartPr>
              <p14:xfrm>
                <a:off x="5220630" y="1028730"/>
                <a:ext cx="61920" cy="154800"/>
              </p14:xfrm>
            </p:contentPart>
          </mc:Choice>
          <mc:Fallback>
            <p:pic>
              <p:nvPicPr>
                <p:cNvPr id="17" name="墨迹 16">
                  <a:extLst>
                    <a:ext uri="{FF2B5EF4-FFF2-40B4-BE49-F238E27FC236}">
                      <a16:creationId xmlns:a16="http://schemas.microsoft.com/office/drawing/2014/main" id="{05912C44-C999-442F-B6CF-5E176DAE247C}"/>
                    </a:ext>
                  </a:extLst>
                </p:cNvPr>
                <p:cNvPicPr/>
                <p:nvPr/>
              </p:nvPicPr>
              <p:blipFill>
                <a:blip r:embed="rId29"/>
                <a:stretch>
                  <a:fillRect/>
                </a:stretch>
              </p:blipFill>
              <p:spPr>
                <a:xfrm>
                  <a:off x="5202990" y="1011090"/>
                  <a:ext cx="9756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8" name="墨迹 17">
                  <a:extLst>
                    <a:ext uri="{FF2B5EF4-FFF2-40B4-BE49-F238E27FC236}">
                      <a16:creationId xmlns:a16="http://schemas.microsoft.com/office/drawing/2014/main" id="{1996995B-844E-4938-89E1-C87B8E00FC36}"/>
                    </a:ext>
                  </a:extLst>
                </p14:cNvPr>
                <p14:cNvContentPartPr/>
                <p14:nvPr/>
              </p14:nvContentPartPr>
              <p14:xfrm>
                <a:off x="5336190" y="973650"/>
                <a:ext cx="235800" cy="269640"/>
              </p14:xfrm>
            </p:contentPart>
          </mc:Choice>
          <mc:Fallback>
            <p:pic>
              <p:nvPicPr>
                <p:cNvPr id="18" name="墨迹 17">
                  <a:extLst>
                    <a:ext uri="{FF2B5EF4-FFF2-40B4-BE49-F238E27FC236}">
                      <a16:creationId xmlns:a16="http://schemas.microsoft.com/office/drawing/2014/main" id="{1996995B-844E-4938-89E1-C87B8E00FC36}"/>
                    </a:ext>
                  </a:extLst>
                </p:cNvPr>
                <p:cNvPicPr/>
                <p:nvPr/>
              </p:nvPicPr>
              <p:blipFill>
                <a:blip r:embed="rId31"/>
                <a:stretch>
                  <a:fillRect/>
                </a:stretch>
              </p:blipFill>
              <p:spPr>
                <a:xfrm>
                  <a:off x="5318190" y="956010"/>
                  <a:ext cx="271440" cy="3052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9" name="墨迹 18">
                  <a:extLst>
                    <a:ext uri="{FF2B5EF4-FFF2-40B4-BE49-F238E27FC236}">
                      <a16:creationId xmlns:a16="http://schemas.microsoft.com/office/drawing/2014/main" id="{F03DD39B-25F5-4830-AE9A-E089CF1E97E6}"/>
                    </a:ext>
                  </a:extLst>
                </p14:cNvPr>
                <p14:cNvContentPartPr/>
                <p14:nvPr/>
              </p14:nvContentPartPr>
              <p14:xfrm>
                <a:off x="5364990" y="885090"/>
                <a:ext cx="38160" cy="199440"/>
              </p14:xfrm>
            </p:contentPart>
          </mc:Choice>
          <mc:Fallback>
            <p:pic>
              <p:nvPicPr>
                <p:cNvPr id="19" name="墨迹 18">
                  <a:extLst>
                    <a:ext uri="{FF2B5EF4-FFF2-40B4-BE49-F238E27FC236}">
                      <a16:creationId xmlns:a16="http://schemas.microsoft.com/office/drawing/2014/main" id="{F03DD39B-25F5-4830-AE9A-E089CF1E97E6}"/>
                    </a:ext>
                  </a:extLst>
                </p:cNvPr>
                <p:cNvPicPr/>
                <p:nvPr/>
              </p:nvPicPr>
              <p:blipFill>
                <a:blip r:embed="rId33"/>
                <a:stretch>
                  <a:fillRect/>
                </a:stretch>
              </p:blipFill>
              <p:spPr>
                <a:xfrm>
                  <a:off x="5347350" y="867450"/>
                  <a:ext cx="7380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0" name="墨迹 19">
                  <a:extLst>
                    <a:ext uri="{FF2B5EF4-FFF2-40B4-BE49-F238E27FC236}">
                      <a16:creationId xmlns:a16="http://schemas.microsoft.com/office/drawing/2014/main" id="{E5A7FEE3-D4B7-4CE5-83B8-7A19E888D071}"/>
                    </a:ext>
                  </a:extLst>
                </p14:cNvPr>
                <p14:cNvContentPartPr/>
                <p14:nvPr/>
              </p14:nvContentPartPr>
              <p14:xfrm>
                <a:off x="5373990" y="915690"/>
                <a:ext cx="131040" cy="184680"/>
              </p14:xfrm>
            </p:contentPart>
          </mc:Choice>
          <mc:Fallback>
            <p:pic>
              <p:nvPicPr>
                <p:cNvPr id="20" name="墨迹 19">
                  <a:extLst>
                    <a:ext uri="{FF2B5EF4-FFF2-40B4-BE49-F238E27FC236}">
                      <a16:creationId xmlns:a16="http://schemas.microsoft.com/office/drawing/2014/main" id="{E5A7FEE3-D4B7-4CE5-83B8-7A19E888D071}"/>
                    </a:ext>
                  </a:extLst>
                </p:cNvPr>
                <p:cNvPicPr/>
                <p:nvPr/>
              </p:nvPicPr>
              <p:blipFill>
                <a:blip r:embed="rId35"/>
                <a:stretch>
                  <a:fillRect/>
                </a:stretch>
              </p:blipFill>
              <p:spPr>
                <a:xfrm>
                  <a:off x="5355990" y="898050"/>
                  <a:ext cx="16668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1" name="墨迹 20">
                  <a:extLst>
                    <a:ext uri="{FF2B5EF4-FFF2-40B4-BE49-F238E27FC236}">
                      <a16:creationId xmlns:a16="http://schemas.microsoft.com/office/drawing/2014/main" id="{0B3258C6-8DBA-49C6-942B-348F45005073}"/>
                    </a:ext>
                  </a:extLst>
                </p14:cNvPr>
                <p14:cNvContentPartPr/>
                <p14:nvPr/>
              </p14:nvContentPartPr>
              <p14:xfrm>
                <a:off x="5450310" y="1062930"/>
                <a:ext cx="131040" cy="55440"/>
              </p14:xfrm>
            </p:contentPart>
          </mc:Choice>
          <mc:Fallback>
            <p:pic>
              <p:nvPicPr>
                <p:cNvPr id="21" name="墨迹 20">
                  <a:extLst>
                    <a:ext uri="{FF2B5EF4-FFF2-40B4-BE49-F238E27FC236}">
                      <a16:creationId xmlns:a16="http://schemas.microsoft.com/office/drawing/2014/main" id="{0B3258C6-8DBA-49C6-942B-348F45005073}"/>
                    </a:ext>
                  </a:extLst>
                </p:cNvPr>
                <p:cNvPicPr/>
                <p:nvPr/>
              </p:nvPicPr>
              <p:blipFill>
                <a:blip r:embed="rId37"/>
                <a:stretch>
                  <a:fillRect/>
                </a:stretch>
              </p:blipFill>
              <p:spPr>
                <a:xfrm>
                  <a:off x="5432310" y="1045290"/>
                  <a:ext cx="16668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2" name="墨迹 21">
                  <a:extLst>
                    <a:ext uri="{FF2B5EF4-FFF2-40B4-BE49-F238E27FC236}">
                      <a16:creationId xmlns:a16="http://schemas.microsoft.com/office/drawing/2014/main" id="{D1D8AE14-1A9A-4F48-A902-1F686B2DDA23}"/>
                    </a:ext>
                  </a:extLst>
                </p14:cNvPr>
                <p14:cNvContentPartPr/>
                <p14:nvPr/>
              </p14:nvContentPartPr>
              <p14:xfrm>
                <a:off x="5670630" y="915330"/>
                <a:ext cx="36000" cy="123480"/>
              </p14:xfrm>
            </p:contentPart>
          </mc:Choice>
          <mc:Fallback>
            <p:pic>
              <p:nvPicPr>
                <p:cNvPr id="22" name="墨迹 21">
                  <a:extLst>
                    <a:ext uri="{FF2B5EF4-FFF2-40B4-BE49-F238E27FC236}">
                      <a16:creationId xmlns:a16="http://schemas.microsoft.com/office/drawing/2014/main" id="{D1D8AE14-1A9A-4F48-A902-1F686B2DDA23}"/>
                    </a:ext>
                  </a:extLst>
                </p:cNvPr>
                <p:cNvPicPr/>
                <p:nvPr/>
              </p:nvPicPr>
              <p:blipFill>
                <a:blip r:embed="rId39"/>
                <a:stretch>
                  <a:fillRect/>
                </a:stretch>
              </p:blipFill>
              <p:spPr>
                <a:xfrm>
                  <a:off x="5652990" y="897330"/>
                  <a:ext cx="7164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3" name="墨迹 22">
                  <a:extLst>
                    <a:ext uri="{FF2B5EF4-FFF2-40B4-BE49-F238E27FC236}">
                      <a16:creationId xmlns:a16="http://schemas.microsoft.com/office/drawing/2014/main" id="{35AD60C4-1FD8-4682-8E99-12AFB2AE1E26}"/>
                    </a:ext>
                  </a:extLst>
                </p14:cNvPr>
                <p14:cNvContentPartPr/>
                <p14:nvPr/>
              </p14:nvContentPartPr>
              <p14:xfrm>
                <a:off x="5690070" y="980850"/>
                <a:ext cx="112680" cy="57600"/>
              </p14:xfrm>
            </p:contentPart>
          </mc:Choice>
          <mc:Fallback>
            <p:pic>
              <p:nvPicPr>
                <p:cNvPr id="23" name="墨迹 22">
                  <a:extLst>
                    <a:ext uri="{FF2B5EF4-FFF2-40B4-BE49-F238E27FC236}">
                      <a16:creationId xmlns:a16="http://schemas.microsoft.com/office/drawing/2014/main" id="{35AD60C4-1FD8-4682-8E99-12AFB2AE1E26}"/>
                    </a:ext>
                  </a:extLst>
                </p:cNvPr>
                <p:cNvPicPr/>
                <p:nvPr/>
              </p:nvPicPr>
              <p:blipFill>
                <a:blip r:embed="rId41"/>
                <a:stretch>
                  <a:fillRect/>
                </a:stretch>
              </p:blipFill>
              <p:spPr>
                <a:xfrm>
                  <a:off x="5672430" y="963210"/>
                  <a:ext cx="14832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4" name="墨迹 23">
                  <a:extLst>
                    <a:ext uri="{FF2B5EF4-FFF2-40B4-BE49-F238E27FC236}">
                      <a16:creationId xmlns:a16="http://schemas.microsoft.com/office/drawing/2014/main" id="{0D5133AD-F9EA-4AB7-AA24-435EEAC22200}"/>
                    </a:ext>
                  </a:extLst>
                </p14:cNvPr>
                <p14:cNvContentPartPr/>
                <p14:nvPr/>
              </p14:nvContentPartPr>
              <p14:xfrm>
                <a:off x="5692950" y="811290"/>
                <a:ext cx="19800" cy="417240"/>
              </p14:xfrm>
            </p:contentPart>
          </mc:Choice>
          <mc:Fallback>
            <p:pic>
              <p:nvPicPr>
                <p:cNvPr id="24" name="墨迹 23">
                  <a:extLst>
                    <a:ext uri="{FF2B5EF4-FFF2-40B4-BE49-F238E27FC236}">
                      <a16:creationId xmlns:a16="http://schemas.microsoft.com/office/drawing/2014/main" id="{0D5133AD-F9EA-4AB7-AA24-435EEAC22200}"/>
                    </a:ext>
                  </a:extLst>
                </p:cNvPr>
                <p:cNvPicPr/>
                <p:nvPr/>
              </p:nvPicPr>
              <p:blipFill>
                <a:blip r:embed="rId43"/>
                <a:stretch>
                  <a:fillRect/>
                </a:stretch>
              </p:blipFill>
              <p:spPr>
                <a:xfrm>
                  <a:off x="5675310" y="793290"/>
                  <a:ext cx="55440" cy="4528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5" name="墨迹 24">
                  <a:extLst>
                    <a:ext uri="{FF2B5EF4-FFF2-40B4-BE49-F238E27FC236}">
                      <a16:creationId xmlns:a16="http://schemas.microsoft.com/office/drawing/2014/main" id="{CF2BCC74-8A14-4738-B54B-CADD08EFB758}"/>
                    </a:ext>
                  </a:extLst>
                </p14:cNvPr>
                <p14:cNvContentPartPr/>
                <p14:nvPr/>
              </p14:nvContentPartPr>
              <p14:xfrm>
                <a:off x="5813190" y="843690"/>
                <a:ext cx="141840" cy="239040"/>
              </p14:xfrm>
            </p:contentPart>
          </mc:Choice>
          <mc:Fallback>
            <p:pic>
              <p:nvPicPr>
                <p:cNvPr id="25" name="墨迹 24">
                  <a:extLst>
                    <a:ext uri="{FF2B5EF4-FFF2-40B4-BE49-F238E27FC236}">
                      <a16:creationId xmlns:a16="http://schemas.microsoft.com/office/drawing/2014/main" id="{CF2BCC74-8A14-4738-B54B-CADD08EFB758}"/>
                    </a:ext>
                  </a:extLst>
                </p:cNvPr>
                <p:cNvPicPr/>
                <p:nvPr/>
              </p:nvPicPr>
              <p:blipFill>
                <a:blip r:embed="rId45"/>
                <a:stretch>
                  <a:fillRect/>
                </a:stretch>
              </p:blipFill>
              <p:spPr>
                <a:xfrm>
                  <a:off x="5795550" y="826050"/>
                  <a:ext cx="177480" cy="2746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6" name="墨迹 25">
                  <a:extLst>
                    <a:ext uri="{FF2B5EF4-FFF2-40B4-BE49-F238E27FC236}">
                      <a16:creationId xmlns:a16="http://schemas.microsoft.com/office/drawing/2014/main" id="{EB05B59F-C8E3-4DD8-B957-B5ADD6A7BA3B}"/>
                    </a:ext>
                  </a:extLst>
                </p14:cNvPr>
                <p14:cNvContentPartPr/>
                <p14:nvPr/>
              </p14:nvContentPartPr>
              <p14:xfrm>
                <a:off x="5858190" y="1079130"/>
                <a:ext cx="92160" cy="18720"/>
              </p14:xfrm>
            </p:contentPart>
          </mc:Choice>
          <mc:Fallback>
            <p:pic>
              <p:nvPicPr>
                <p:cNvPr id="26" name="墨迹 25">
                  <a:extLst>
                    <a:ext uri="{FF2B5EF4-FFF2-40B4-BE49-F238E27FC236}">
                      <a16:creationId xmlns:a16="http://schemas.microsoft.com/office/drawing/2014/main" id="{EB05B59F-C8E3-4DD8-B957-B5ADD6A7BA3B}"/>
                    </a:ext>
                  </a:extLst>
                </p:cNvPr>
                <p:cNvPicPr/>
                <p:nvPr/>
              </p:nvPicPr>
              <p:blipFill>
                <a:blip r:embed="rId47"/>
                <a:stretch>
                  <a:fillRect/>
                </a:stretch>
              </p:blipFill>
              <p:spPr>
                <a:xfrm>
                  <a:off x="5840190" y="1061130"/>
                  <a:ext cx="12780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7" name="墨迹 26">
                  <a:extLst>
                    <a:ext uri="{FF2B5EF4-FFF2-40B4-BE49-F238E27FC236}">
                      <a16:creationId xmlns:a16="http://schemas.microsoft.com/office/drawing/2014/main" id="{FECE3D33-5A74-4A7C-B853-71F60AD31804}"/>
                    </a:ext>
                  </a:extLst>
                </p14:cNvPr>
                <p14:cNvContentPartPr/>
                <p14:nvPr/>
              </p14:nvContentPartPr>
              <p14:xfrm>
                <a:off x="5897430" y="882570"/>
                <a:ext cx="19080" cy="259560"/>
              </p14:xfrm>
            </p:contentPart>
          </mc:Choice>
          <mc:Fallback>
            <p:pic>
              <p:nvPicPr>
                <p:cNvPr id="27" name="墨迹 26">
                  <a:extLst>
                    <a:ext uri="{FF2B5EF4-FFF2-40B4-BE49-F238E27FC236}">
                      <a16:creationId xmlns:a16="http://schemas.microsoft.com/office/drawing/2014/main" id="{FECE3D33-5A74-4A7C-B853-71F60AD31804}"/>
                    </a:ext>
                  </a:extLst>
                </p:cNvPr>
                <p:cNvPicPr/>
                <p:nvPr/>
              </p:nvPicPr>
              <p:blipFill>
                <a:blip r:embed="rId49"/>
                <a:stretch>
                  <a:fillRect/>
                </a:stretch>
              </p:blipFill>
              <p:spPr>
                <a:xfrm>
                  <a:off x="5879430" y="864570"/>
                  <a:ext cx="54720" cy="2952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8" name="墨迹 27">
                  <a:extLst>
                    <a:ext uri="{FF2B5EF4-FFF2-40B4-BE49-F238E27FC236}">
                      <a16:creationId xmlns:a16="http://schemas.microsoft.com/office/drawing/2014/main" id="{9733BDEA-651A-49BD-89A6-0554D9B7FF32}"/>
                    </a:ext>
                  </a:extLst>
                </p14:cNvPr>
                <p14:cNvContentPartPr/>
                <p14:nvPr/>
              </p14:nvContentPartPr>
              <p14:xfrm>
                <a:off x="5784390" y="1186770"/>
                <a:ext cx="271440" cy="35280"/>
              </p14:xfrm>
            </p:contentPart>
          </mc:Choice>
          <mc:Fallback>
            <p:pic>
              <p:nvPicPr>
                <p:cNvPr id="28" name="墨迹 27">
                  <a:extLst>
                    <a:ext uri="{FF2B5EF4-FFF2-40B4-BE49-F238E27FC236}">
                      <a16:creationId xmlns:a16="http://schemas.microsoft.com/office/drawing/2014/main" id="{9733BDEA-651A-49BD-89A6-0554D9B7FF32}"/>
                    </a:ext>
                  </a:extLst>
                </p:cNvPr>
                <p:cNvPicPr/>
                <p:nvPr/>
              </p:nvPicPr>
              <p:blipFill>
                <a:blip r:embed="rId51"/>
                <a:stretch>
                  <a:fillRect/>
                </a:stretch>
              </p:blipFill>
              <p:spPr>
                <a:xfrm>
                  <a:off x="5766390" y="1168770"/>
                  <a:ext cx="30708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9" name="墨迹 28">
                  <a:extLst>
                    <a:ext uri="{FF2B5EF4-FFF2-40B4-BE49-F238E27FC236}">
                      <a16:creationId xmlns:a16="http://schemas.microsoft.com/office/drawing/2014/main" id="{5AAE3D9F-3C17-44B7-8331-EFEC5BA61A6D}"/>
                    </a:ext>
                  </a:extLst>
                </p14:cNvPr>
                <p14:cNvContentPartPr/>
                <p14:nvPr/>
              </p14:nvContentPartPr>
              <p14:xfrm>
                <a:off x="6133230" y="967890"/>
                <a:ext cx="37440" cy="97920"/>
              </p14:xfrm>
            </p:contentPart>
          </mc:Choice>
          <mc:Fallback>
            <p:pic>
              <p:nvPicPr>
                <p:cNvPr id="29" name="墨迹 28">
                  <a:extLst>
                    <a:ext uri="{FF2B5EF4-FFF2-40B4-BE49-F238E27FC236}">
                      <a16:creationId xmlns:a16="http://schemas.microsoft.com/office/drawing/2014/main" id="{5AAE3D9F-3C17-44B7-8331-EFEC5BA61A6D}"/>
                    </a:ext>
                  </a:extLst>
                </p:cNvPr>
                <p:cNvPicPr/>
                <p:nvPr/>
              </p:nvPicPr>
              <p:blipFill>
                <a:blip r:embed="rId53"/>
                <a:stretch>
                  <a:fillRect/>
                </a:stretch>
              </p:blipFill>
              <p:spPr>
                <a:xfrm>
                  <a:off x="6115230" y="949890"/>
                  <a:ext cx="7308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0" name="墨迹 29">
                  <a:extLst>
                    <a:ext uri="{FF2B5EF4-FFF2-40B4-BE49-F238E27FC236}">
                      <a16:creationId xmlns:a16="http://schemas.microsoft.com/office/drawing/2014/main" id="{93ADB665-3EA2-441E-B7D7-78A99D1EC2D2}"/>
                    </a:ext>
                  </a:extLst>
                </p14:cNvPr>
                <p14:cNvContentPartPr/>
                <p14:nvPr/>
              </p14:nvContentPartPr>
              <p14:xfrm>
                <a:off x="6139710" y="928650"/>
                <a:ext cx="171360" cy="167760"/>
              </p14:xfrm>
            </p:contentPart>
          </mc:Choice>
          <mc:Fallback>
            <p:pic>
              <p:nvPicPr>
                <p:cNvPr id="30" name="墨迹 29">
                  <a:extLst>
                    <a:ext uri="{FF2B5EF4-FFF2-40B4-BE49-F238E27FC236}">
                      <a16:creationId xmlns:a16="http://schemas.microsoft.com/office/drawing/2014/main" id="{93ADB665-3EA2-441E-B7D7-78A99D1EC2D2}"/>
                    </a:ext>
                  </a:extLst>
                </p:cNvPr>
                <p:cNvPicPr/>
                <p:nvPr/>
              </p:nvPicPr>
              <p:blipFill>
                <a:blip r:embed="rId55"/>
                <a:stretch>
                  <a:fillRect/>
                </a:stretch>
              </p:blipFill>
              <p:spPr>
                <a:xfrm>
                  <a:off x="6121710" y="911010"/>
                  <a:ext cx="20700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1" name="墨迹 30">
                  <a:extLst>
                    <a:ext uri="{FF2B5EF4-FFF2-40B4-BE49-F238E27FC236}">
                      <a16:creationId xmlns:a16="http://schemas.microsoft.com/office/drawing/2014/main" id="{DCEEC395-994D-4C9B-9212-93FA51C3FB2B}"/>
                    </a:ext>
                  </a:extLst>
                </p14:cNvPr>
                <p14:cNvContentPartPr/>
                <p14:nvPr/>
              </p14:nvContentPartPr>
              <p14:xfrm>
                <a:off x="6174630" y="1012890"/>
                <a:ext cx="105120" cy="50040"/>
              </p14:xfrm>
            </p:contentPart>
          </mc:Choice>
          <mc:Fallback>
            <p:pic>
              <p:nvPicPr>
                <p:cNvPr id="31" name="墨迹 30">
                  <a:extLst>
                    <a:ext uri="{FF2B5EF4-FFF2-40B4-BE49-F238E27FC236}">
                      <a16:creationId xmlns:a16="http://schemas.microsoft.com/office/drawing/2014/main" id="{DCEEC395-994D-4C9B-9212-93FA51C3FB2B}"/>
                    </a:ext>
                  </a:extLst>
                </p:cNvPr>
                <p:cNvPicPr/>
                <p:nvPr/>
              </p:nvPicPr>
              <p:blipFill>
                <a:blip r:embed="rId57"/>
                <a:stretch>
                  <a:fillRect/>
                </a:stretch>
              </p:blipFill>
              <p:spPr>
                <a:xfrm>
                  <a:off x="6156630" y="994890"/>
                  <a:ext cx="14076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2" name="墨迹 31">
                  <a:extLst>
                    <a:ext uri="{FF2B5EF4-FFF2-40B4-BE49-F238E27FC236}">
                      <a16:creationId xmlns:a16="http://schemas.microsoft.com/office/drawing/2014/main" id="{F507CD3B-F4E2-4960-82E4-95AFF7A0B42C}"/>
                    </a:ext>
                  </a:extLst>
                </p14:cNvPr>
                <p14:cNvContentPartPr/>
                <p14:nvPr/>
              </p14:nvContentPartPr>
              <p14:xfrm>
                <a:off x="6160230" y="1086690"/>
                <a:ext cx="119880" cy="14040"/>
              </p14:xfrm>
            </p:contentPart>
          </mc:Choice>
          <mc:Fallback>
            <p:pic>
              <p:nvPicPr>
                <p:cNvPr id="32" name="墨迹 31">
                  <a:extLst>
                    <a:ext uri="{FF2B5EF4-FFF2-40B4-BE49-F238E27FC236}">
                      <a16:creationId xmlns:a16="http://schemas.microsoft.com/office/drawing/2014/main" id="{F507CD3B-F4E2-4960-82E4-95AFF7A0B42C}"/>
                    </a:ext>
                  </a:extLst>
                </p:cNvPr>
                <p:cNvPicPr/>
                <p:nvPr/>
              </p:nvPicPr>
              <p:blipFill>
                <a:blip r:embed="rId59"/>
                <a:stretch>
                  <a:fillRect/>
                </a:stretch>
              </p:blipFill>
              <p:spPr>
                <a:xfrm>
                  <a:off x="6142590" y="1069050"/>
                  <a:ext cx="15552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3" name="墨迹 32">
                  <a:extLst>
                    <a:ext uri="{FF2B5EF4-FFF2-40B4-BE49-F238E27FC236}">
                      <a16:creationId xmlns:a16="http://schemas.microsoft.com/office/drawing/2014/main" id="{2C8B5E5C-5786-4376-B73C-228B19DCFED0}"/>
                    </a:ext>
                  </a:extLst>
                </p14:cNvPr>
                <p14:cNvContentPartPr/>
                <p14:nvPr/>
              </p14:nvContentPartPr>
              <p14:xfrm>
                <a:off x="6201990" y="875010"/>
                <a:ext cx="163800" cy="401760"/>
              </p14:xfrm>
            </p:contentPart>
          </mc:Choice>
          <mc:Fallback>
            <p:pic>
              <p:nvPicPr>
                <p:cNvPr id="33" name="墨迹 32">
                  <a:extLst>
                    <a:ext uri="{FF2B5EF4-FFF2-40B4-BE49-F238E27FC236}">
                      <a16:creationId xmlns:a16="http://schemas.microsoft.com/office/drawing/2014/main" id="{2C8B5E5C-5786-4376-B73C-228B19DCFED0}"/>
                    </a:ext>
                  </a:extLst>
                </p:cNvPr>
                <p:cNvPicPr/>
                <p:nvPr/>
              </p:nvPicPr>
              <p:blipFill>
                <a:blip r:embed="rId61"/>
                <a:stretch>
                  <a:fillRect/>
                </a:stretch>
              </p:blipFill>
              <p:spPr>
                <a:xfrm>
                  <a:off x="6183990" y="857370"/>
                  <a:ext cx="199440" cy="4374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4" name="墨迹 33">
                  <a:extLst>
                    <a:ext uri="{FF2B5EF4-FFF2-40B4-BE49-F238E27FC236}">
                      <a16:creationId xmlns:a16="http://schemas.microsoft.com/office/drawing/2014/main" id="{C335ABDD-2F10-42A5-BDF0-9F7DFEE8DF6C}"/>
                    </a:ext>
                  </a:extLst>
                </p14:cNvPr>
                <p14:cNvContentPartPr/>
                <p14:nvPr/>
              </p14:nvContentPartPr>
              <p14:xfrm>
                <a:off x="6466950" y="795090"/>
                <a:ext cx="73080" cy="207360"/>
              </p14:xfrm>
            </p:contentPart>
          </mc:Choice>
          <mc:Fallback>
            <p:pic>
              <p:nvPicPr>
                <p:cNvPr id="34" name="墨迹 33">
                  <a:extLst>
                    <a:ext uri="{FF2B5EF4-FFF2-40B4-BE49-F238E27FC236}">
                      <a16:creationId xmlns:a16="http://schemas.microsoft.com/office/drawing/2014/main" id="{C335ABDD-2F10-42A5-BDF0-9F7DFEE8DF6C}"/>
                    </a:ext>
                  </a:extLst>
                </p:cNvPr>
                <p:cNvPicPr/>
                <p:nvPr/>
              </p:nvPicPr>
              <p:blipFill>
                <a:blip r:embed="rId63"/>
                <a:stretch>
                  <a:fillRect/>
                </a:stretch>
              </p:blipFill>
              <p:spPr>
                <a:xfrm>
                  <a:off x="6449310" y="777450"/>
                  <a:ext cx="108720"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5" name="墨迹 34">
                  <a:extLst>
                    <a:ext uri="{FF2B5EF4-FFF2-40B4-BE49-F238E27FC236}">
                      <a16:creationId xmlns:a16="http://schemas.microsoft.com/office/drawing/2014/main" id="{2F1C509D-EAB6-4092-98EB-B71BF9B92536}"/>
                    </a:ext>
                  </a:extLst>
                </p14:cNvPr>
                <p14:cNvContentPartPr/>
                <p14:nvPr/>
              </p14:nvContentPartPr>
              <p14:xfrm>
                <a:off x="6487110" y="881130"/>
                <a:ext cx="128520" cy="82440"/>
              </p14:xfrm>
            </p:contentPart>
          </mc:Choice>
          <mc:Fallback>
            <p:pic>
              <p:nvPicPr>
                <p:cNvPr id="35" name="墨迹 34">
                  <a:extLst>
                    <a:ext uri="{FF2B5EF4-FFF2-40B4-BE49-F238E27FC236}">
                      <a16:creationId xmlns:a16="http://schemas.microsoft.com/office/drawing/2014/main" id="{2F1C509D-EAB6-4092-98EB-B71BF9B92536}"/>
                    </a:ext>
                  </a:extLst>
                </p:cNvPr>
                <p:cNvPicPr/>
                <p:nvPr/>
              </p:nvPicPr>
              <p:blipFill>
                <a:blip r:embed="rId65"/>
                <a:stretch>
                  <a:fillRect/>
                </a:stretch>
              </p:blipFill>
              <p:spPr>
                <a:xfrm>
                  <a:off x="6469470" y="863130"/>
                  <a:ext cx="16416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6" name="墨迹 35">
                  <a:extLst>
                    <a:ext uri="{FF2B5EF4-FFF2-40B4-BE49-F238E27FC236}">
                      <a16:creationId xmlns:a16="http://schemas.microsoft.com/office/drawing/2014/main" id="{C1783E2C-1AB8-4197-A418-82BA7920F063}"/>
                    </a:ext>
                  </a:extLst>
                </p14:cNvPr>
                <p14:cNvContentPartPr/>
                <p14:nvPr/>
              </p14:nvContentPartPr>
              <p14:xfrm>
                <a:off x="6453270" y="993810"/>
                <a:ext cx="33120" cy="262800"/>
              </p14:xfrm>
            </p:contentPart>
          </mc:Choice>
          <mc:Fallback>
            <p:pic>
              <p:nvPicPr>
                <p:cNvPr id="36" name="墨迹 35">
                  <a:extLst>
                    <a:ext uri="{FF2B5EF4-FFF2-40B4-BE49-F238E27FC236}">
                      <a16:creationId xmlns:a16="http://schemas.microsoft.com/office/drawing/2014/main" id="{C1783E2C-1AB8-4197-A418-82BA7920F063}"/>
                    </a:ext>
                  </a:extLst>
                </p:cNvPr>
                <p:cNvPicPr/>
                <p:nvPr/>
              </p:nvPicPr>
              <p:blipFill>
                <a:blip r:embed="rId67"/>
                <a:stretch>
                  <a:fillRect/>
                </a:stretch>
              </p:blipFill>
              <p:spPr>
                <a:xfrm>
                  <a:off x="6435630" y="976170"/>
                  <a:ext cx="6876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7" name="墨迹 36">
                  <a:extLst>
                    <a:ext uri="{FF2B5EF4-FFF2-40B4-BE49-F238E27FC236}">
                      <a16:creationId xmlns:a16="http://schemas.microsoft.com/office/drawing/2014/main" id="{9EB6B098-BD91-401C-8A7F-A1390023F381}"/>
                    </a:ext>
                  </a:extLst>
                </p14:cNvPr>
                <p14:cNvContentPartPr/>
                <p14:nvPr/>
              </p14:nvContentPartPr>
              <p14:xfrm>
                <a:off x="6541470" y="975450"/>
                <a:ext cx="95760" cy="325440"/>
              </p14:xfrm>
            </p:contentPart>
          </mc:Choice>
          <mc:Fallback>
            <p:pic>
              <p:nvPicPr>
                <p:cNvPr id="37" name="墨迹 36">
                  <a:extLst>
                    <a:ext uri="{FF2B5EF4-FFF2-40B4-BE49-F238E27FC236}">
                      <a16:creationId xmlns:a16="http://schemas.microsoft.com/office/drawing/2014/main" id="{9EB6B098-BD91-401C-8A7F-A1390023F381}"/>
                    </a:ext>
                  </a:extLst>
                </p:cNvPr>
                <p:cNvPicPr/>
                <p:nvPr/>
              </p:nvPicPr>
              <p:blipFill>
                <a:blip r:embed="rId69"/>
                <a:stretch>
                  <a:fillRect/>
                </a:stretch>
              </p:blipFill>
              <p:spPr>
                <a:xfrm>
                  <a:off x="6523830" y="957810"/>
                  <a:ext cx="131400" cy="3610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8" name="墨迹 37">
                  <a:extLst>
                    <a:ext uri="{FF2B5EF4-FFF2-40B4-BE49-F238E27FC236}">
                      <a16:creationId xmlns:a16="http://schemas.microsoft.com/office/drawing/2014/main" id="{069F3913-E901-4212-9B2F-A519C3F39B67}"/>
                    </a:ext>
                  </a:extLst>
                </p14:cNvPr>
                <p14:cNvContentPartPr/>
                <p14:nvPr/>
              </p14:nvContentPartPr>
              <p14:xfrm>
                <a:off x="6486030" y="1082010"/>
                <a:ext cx="111600" cy="32760"/>
              </p14:xfrm>
            </p:contentPart>
          </mc:Choice>
          <mc:Fallback>
            <p:pic>
              <p:nvPicPr>
                <p:cNvPr id="38" name="墨迹 37">
                  <a:extLst>
                    <a:ext uri="{FF2B5EF4-FFF2-40B4-BE49-F238E27FC236}">
                      <a16:creationId xmlns:a16="http://schemas.microsoft.com/office/drawing/2014/main" id="{069F3913-E901-4212-9B2F-A519C3F39B67}"/>
                    </a:ext>
                  </a:extLst>
                </p:cNvPr>
                <p:cNvPicPr/>
                <p:nvPr/>
              </p:nvPicPr>
              <p:blipFill>
                <a:blip r:embed="rId71"/>
                <a:stretch>
                  <a:fillRect/>
                </a:stretch>
              </p:blipFill>
              <p:spPr>
                <a:xfrm>
                  <a:off x="6468390" y="1064010"/>
                  <a:ext cx="14724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39" name="墨迹 38">
                  <a:extLst>
                    <a:ext uri="{FF2B5EF4-FFF2-40B4-BE49-F238E27FC236}">
                      <a16:creationId xmlns:a16="http://schemas.microsoft.com/office/drawing/2014/main" id="{4619CB62-A2F1-4AD7-AB7B-49CC4BB05C8C}"/>
                    </a:ext>
                  </a:extLst>
                </p14:cNvPr>
                <p14:cNvContentPartPr/>
                <p14:nvPr/>
              </p14:nvContentPartPr>
              <p14:xfrm>
                <a:off x="6487110" y="1138890"/>
                <a:ext cx="115200" cy="18000"/>
              </p14:xfrm>
            </p:contentPart>
          </mc:Choice>
          <mc:Fallback>
            <p:pic>
              <p:nvPicPr>
                <p:cNvPr id="39" name="墨迹 38">
                  <a:extLst>
                    <a:ext uri="{FF2B5EF4-FFF2-40B4-BE49-F238E27FC236}">
                      <a16:creationId xmlns:a16="http://schemas.microsoft.com/office/drawing/2014/main" id="{4619CB62-A2F1-4AD7-AB7B-49CC4BB05C8C}"/>
                    </a:ext>
                  </a:extLst>
                </p:cNvPr>
                <p:cNvPicPr/>
                <p:nvPr/>
              </p:nvPicPr>
              <p:blipFill>
                <a:blip r:embed="rId73"/>
                <a:stretch>
                  <a:fillRect/>
                </a:stretch>
              </p:blipFill>
              <p:spPr>
                <a:xfrm>
                  <a:off x="6469470" y="1120890"/>
                  <a:ext cx="15084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0" name="墨迹 39">
                  <a:extLst>
                    <a:ext uri="{FF2B5EF4-FFF2-40B4-BE49-F238E27FC236}">
                      <a16:creationId xmlns:a16="http://schemas.microsoft.com/office/drawing/2014/main" id="{458960BE-E261-4CDA-B53F-9DC94EDDA7D3}"/>
                    </a:ext>
                  </a:extLst>
                </p14:cNvPr>
                <p14:cNvContentPartPr/>
                <p14:nvPr/>
              </p14:nvContentPartPr>
              <p14:xfrm>
                <a:off x="6525270" y="1062210"/>
                <a:ext cx="46080" cy="232560"/>
              </p14:xfrm>
            </p:contentPart>
          </mc:Choice>
          <mc:Fallback>
            <p:pic>
              <p:nvPicPr>
                <p:cNvPr id="40" name="墨迹 39">
                  <a:extLst>
                    <a:ext uri="{FF2B5EF4-FFF2-40B4-BE49-F238E27FC236}">
                      <a16:creationId xmlns:a16="http://schemas.microsoft.com/office/drawing/2014/main" id="{458960BE-E261-4CDA-B53F-9DC94EDDA7D3}"/>
                    </a:ext>
                  </a:extLst>
                </p:cNvPr>
                <p:cNvPicPr/>
                <p:nvPr/>
              </p:nvPicPr>
              <p:blipFill>
                <a:blip r:embed="rId75"/>
                <a:stretch>
                  <a:fillRect/>
                </a:stretch>
              </p:blipFill>
              <p:spPr>
                <a:xfrm>
                  <a:off x="6507630" y="1044210"/>
                  <a:ext cx="8172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1" name="墨迹 40">
                  <a:extLst>
                    <a:ext uri="{FF2B5EF4-FFF2-40B4-BE49-F238E27FC236}">
                      <a16:creationId xmlns:a16="http://schemas.microsoft.com/office/drawing/2014/main" id="{BCB4DB7C-BBFA-41F7-9D51-4C046CAFC49A}"/>
                    </a:ext>
                  </a:extLst>
                </p14:cNvPr>
                <p14:cNvContentPartPr/>
                <p14:nvPr/>
              </p14:nvContentPartPr>
              <p14:xfrm>
                <a:off x="6663510" y="894090"/>
                <a:ext cx="99000" cy="188280"/>
              </p14:xfrm>
            </p:contentPart>
          </mc:Choice>
          <mc:Fallback>
            <p:pic>
              <p:nvPicPr>
                <p:cNvPr id="41" name="墨迹 40">
                  <a:extLst>
                    <a:ext uri="{FF2B5EF4-FFF2-40B4-BE49-F238E27FC236}">
                      <a16:creationId xmlns:a16="http://schemas.microsoft.com/office/drawing/2014/main" id="{BCB4DB7C-BBFA-41F7-9D51-4C046CAFC49A}"/>
                    </a:ext>
                  </a:extLst>
                </p:cNvPr>
                <p:cNvPicPr/>
                <p:nvPr/>
              </p:nvPicPr>
              <p:blipFill>
                <a:blip r:embed="rId77"/>
                <a:stretch>
                  <a:fillRect/>
                </a:stretch>
              </p:blipFill>
              <p:spPr>
                <a:xfrm>
                  <a:off x="6645510" y="876450"/>
                  <a:ext cx="13464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2" name="墨迹 41">
                  <a:extLst>
                    <a:ext uri="{FF2B5EF4-FFF2-40B4-BE49-F238E27FC236}">
                      <a16:creationId xmlns:a16="http://schemas.microsoft.com/office/drawing/2014/main" id="{DDF38835-3C82-428F-9D80-EF77C6E5B80E}"/>
                    </a:ext>
                  </a:extLst>
                </p14:cNvPr>
                <p14:cNvContentPartPr/>
                <p14:nvPr/>
              </p14:nvContentPartPr>
              <p14:xfrm>
                <a:off x="6700590" y="1052130"/>
                <a:ext cx="95040" cy="78120"/>
              </p14:xfrm>
            </p:contentPart>
          </mc:Choice>
          <mc:Fallback>
            <p:pic>
              <p:nvPicPr>
                <p:cNvPr id="42" name="墨迹 41">
                  <a:extLst>
                    <a:ext uri="{FF2B5EF4-FFF2-40B4-BE49-F238E27FC236}">
                      <a16:creationId xmlns:a16="http://schemas.microsoft.com/office/drawing/2014/main" id="{DDF38835-3C82-428F-9D80-EF77C6E5B80E}"/>
                    </a:ext>
                  </a:extLst>
                </p:cNvPr>
                <p:cNvPicPr/>
                <p:nvPr/>
              </p:nvPicPr>
              <p:blipFill>
                <a:blip r:embed="rId79"/>
                <a:stretch>
                  <a:fillRect/>
                </a:stretch>
              </p:blipFill>
              <p:spPr>
                <a:xfrm>
                  <a:off x="6682950" y="1034130"/>
                  <a:ext cx="13068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3" name="墨迹 42">
                  <a:extLst>
                    <a:ext uri="{FF2B5EF4-FFF2-40B4-BE49-F238E27FC236}">
                      <a16:creationId xmlns:a16="http://schemas.microsoft.com/office/drawing/2014/main" id="{7CE06941-80C9-4DD0-AC81-E1510F6C67F2}"/>
                    </a:ext>
                  </a:extLst>
                </p14:cNvPr>
                <p14:cNvContentPartPr/>
                <p14:nvPr/>
              </p14:nvContentPartPr>
              <p14:xfrm>
                <a:off x="6682230" y="1143570"/>
                <a:ext cx="154800" cy="67320"/>
              </p14:xfrm>
            </p:contentPart>
          </mc:Choice>
          <mc:Fallback>
            <p:pic>
              <p:nvPicPr>
                <p:cNvPr id="43" name="墨迹 42">
                  <a:extLst>
                    <a:ext uri="{FF2B5EF4-FFF2-40B4-BE49-F238E27FC236}">
                      <a16:creationId xmlns:a16="http://schemas.microsoft.com/office/drawing/2014/main" id="{7CE06941-80C9-4DD0-AC81-E1510F6C67F2}"/>
                    </a:ext>
                  </a:extLst>
                </p:cNvPr>
                <p:cNvPicPr/>
                <p:nvPr/>
              </p:nvPicPr>
              <p:blipFill>
                <a:blip r:embed="rId81"/>
                <a:stretch>
                  <a:fillRect/>
                </a:stretch>
              </p:blipFill>
              <p:spPr>
                <a:xfrm>
                  <a:off x="6664590" y="1125570"/>
                  <a:ext cx="19044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4" name="墨迹 43">
                  <a:extLst>
                    <a:ext uri="{FF2B5EF4-FFF2-40B4-BE49-F238E27FC236}">
                      <a16:creationId xmlns:a16="http://schemas.microsoft.com/office/drawing/2014/main" id="{B12DA123-C6A0-437C-835B-5FE9BB6368BB}"/>
                    </a:ext>
                  </a:extLst>
                </p14:cNvPr>
                <p14:cNvContentPartPr/>
                <p14:nvPr/>
              </p14:nvContentPartPr>
              <p14:xfrm>
                <a:off x="6748470" y="1026570"/>
                <a:ext cx="45000" cy="287640"/>
              </p14:xfrm>
            </p:contentPart>
          </mc:Choice>
          <mc:Fallback>
            <p:pic>
              <p:nvPicPr>
                <p:cNvPr id="44" name="墨迹 43">
                  <a:extLst>
                    <a:ext uri="{FF2B5EF4-FFF2-40B4-BE49-F238E27FC236}">
                      <a16:creationId xmlns:a16="http://schemas.microsoft.com/office/drawing/2014/main" id="{B12DA123-C6A0-437C-835B-5FE9BB6368BB}"/>
                    </a:ext>
                  </a:extLst>
                </p:cNvPr>
                <p:cNvPicPr/>
                <p:nvPr/>
              </p:nvPicPr>
              <p:blipFill>
                <a:blip r:embed="rId83"/>
                <a:stretch>
                  <a:fillRect/>
                </a:stretch>
              </p:blipFill>
              <p:spPr>
                <a:xfrm>
                  <a:off x="6730830" y="1008570"/>
                  <a:ext cx="80640" cy="3232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5" name="墨迹 44">
                  <a:extLst>
                    <a:ext uri="{FF2B5EF4-FFF2-40B4-BE49-F238E27FC236}">
                      <a16:creationId xmlns:a16="http://schemas.microsoft.com/office/drawing/2014/main" id="{E67EC3DE-6F8F-4BB8-8179-FBBBE759B27A}"/>
                    </a:ext>
                  </a:extLst>
                </p14:cNvPr>
                <p14:cNvContentPartPr/>
                <p14:nvPr/>
              </p14:nvContentPartPr>
              <p14:xfrm>
                <a:off x="6915870" y="895890"/>
                <a:ext cx="160560" cy="28800"/>
              </p14:xfrm>
            </p:contentPart>
          </mc:Choice>
          <mc:Fallback>
            <p:pic>
              <p:nvPicPr>
                <p:cNvPr id="45" name="墨迹 44">
                  <a:extLst>
                    <a:ext uri="{FF2B5EF4-FFF2-40B4-BE49-F238E27FC236}">
                      <a16:creationId xmlns:a16="http://schemas.microsoft.com/office/drawing/2014/main" id="{E67EC3DE-6F8F-4BB8-8179-FBBBE759B27A}"/>
                    </a:ext>
                  </a:extLst>
                </p:cNvPr>
                <p:cNvPicPr/>
                <p:nvPr/>
              </p:nvPicPr>
              <p:blipFill>
                <a:blip r:embed="rId85"/>
                <a:stretch>
                  <a:fillRect/>
                </a:stretch>
              </p:blipFill>
              <p:spPr>
                <a:xfrm>
                  <a:off x="6897870" y="877890"/>
                  <a:ext cx="19620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6" name="墨迹 45">
                  <a:extLst>
                    <a:ext uri="{FF2B5EF4-FFF2-40B4-BE49-F238E27FC236}">
                      <a16:creationId xmlns:a16="http://schemas.microsoft.com/office/drawing/2014/main" id="{F57B98D4-5C36-429A-A6E0-6370865BBE44}"/>
                    </a:ext>
                  </a:extLst>
                </p14:cNvPr>
                <p14:cNvContentPartPr/>
                <p14:nvPr/>
              </p14:nvContentPartPr>
              <p14:xfrm>
                <a:off x="6839910" y="966810"/>
                <a:ext cx="78480" cy="386640"/>
              </p14:xfrm>
            </p:contentPart>
          </mc:Choice>
          <mc:Fallback>
            <p:pic>
              <p:nvPicPr>
                <p:cNvPr id="46" name="墨迹 45">
                  <a:extLst>
                    <a:ext uri="{FF2B5EF4-FFF2-40B4-BE49-F238E27FC236}">
                      <a16:creationId xmlns:a16="http://schemas.microsoft.com/office/drawing/2014/main" id="{F57B98D4-5C36-429A-A6E0-6370865BBE44}"/>
                    </a:ext>
                  </a:extLst>
                </p:cNvPr>
                <p:cNvPicPr/>
                <p:nvPr/>
              </p:nvPicPr>
              <p:blipFill>
                <a:blip r:embed="rId87"/>
                <a:stretch>
                  <a:fillRect/>
                </a:stretch>
              </p:blipFill>
              <p:spPr>
                <a:xfrm>
                  <a:off x="6822270" y="948810"/>
                  <a:ext cx="114120" cy="4222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7" name="墨迹 46">
                  <a:extLst>
                    <a:ext uri="{FF2B5EF4-FFF2-40B4-BE49-F238E27FC236}">
                      <a16:creationId xmlns:a16="http://schemas.microsoft.com/office/drawing/2014/main" id="{6F12CA97-8532-460C-BC60-C54EA0C2BBBA}"/>
                    </a:ext>
                  </a:extLst>
                </p14:cNvPr>
                <p14:cNvContentPartPr/>
                <p14:nvPr/>
              </p14:nvContentPartPr>
              <p14:xfrm>
                <a:off x="6957990" y="985530"/>
                <a:ext cx="176400" cy="27000"/>
              </p14:xfrm>
            </p:contentPart>
          </mc:Choice>
          <mc:Fallback>
            <p:pic>
              <p:nvPicPr>
                <p:cNvPr id="47" name="墨迹 46">
                  <a:extLst>
                    <a:ext uri="{FF2B5EF4-FFF2-40B4-BE49-F238E27FC236}">
                      <a16:creationId xmlns:a16="http://schemas.microsoft.com/office/drawing/2014/main" id="{6F12CA97-8532-460C-BC60-C54EA0C2BBBA}"/>
                    </a:ext>
                  </a:extLst>
                </p:cNvPr>
                <p:cNvPicPr/>
                <p:nvPr/>
              </p:nvPicPr>
              <p:blipFill>
                <a:blip r:embed="rId89"/>
                <a:stretch>
                  <a:fillRect/>
                </a:stretch>
              </p:blipFill>
              <p:spPr>
                <a:xfrm>
                  <a:off x="6939990" y="967890"/>
                  <a:ext cx="21204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48" name="墨迹 47">
                  <a:extLst>
                    <a:ext uri="{FF2B5EF4-FFF2-40B4-BE49-F238E27FC236}">
                      <a16:creationId xmlns:a16="http://schemas.microsoft.com/office/drawing/2014/main" id="{ADA2FA4E-52A3-445C-B609-907F7D5D93DB}"/>
                    </a:ext>
                  </a:extLst>
                </p14:cNvPr>
                <p14:cNvContentPartPr/>
                <p14:nvPr/>
              </p14:nvContentPartPr>
              <p14:xfrm>
                <a:off x="6974550" y="936570"/>
                <a:ext cx="132840" cy="212400"/>
              </p14:xfrm>
            </p:contentPart>
          </mc:Choice>
          <mc:Fallback>
            <p:pic>
              <p:nvPicPr>
                <p:cNvPr id="48" name="墨迹 47">
                  <a:extLst>
                    <a:ext uri="{FF2B5EF4-FFF2-40B4-BE49-F238E27FC236}">
                      <a16:creationId xmlns:a16="http://schemas.microsoft.com/office/drawing/2014/main" id="{ADA2FA4E-52A3-445C-B609-907F7D5D93DB}"/>
                    </a:ext>
                  </a:extLst>
                </p:cNvPr>
                <p:cNvPicPr/>
                <p:nvPr/>
              </p:nvPicPr>
              <p:blipFill>
                <a:blip r:embed="rId91"/>
                <a:stretch>
                  <a:fillRect/>
                </a:stretch>
              </p:blipFill>
              <p:spPr>
                <a:xfrm>
                  <a:off x="6956550" y="918930"/>
                  <a:ext cx="16848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49" name="墨迹 48">
                  <a:extLst>
                    <a:ext uri="{FF2B5EF4-FFF2-40B4-BE49-F238E27FC236}">
                      <a16:creationId xmlns:a16="http://schemas.microsoft.com/office/drawing/2014/main" id="{ABCF5844-DD69-4502-9007-7331A9A77078}"/>
                    </a:ext>
                  </a:extLst>
                </p14:cNvPr>
                <p14:cNvContentPartPr/>
                <p14:nvPr/>
              </p14:nvContentPartPr>
              <p14:xfrm>
                <a:off x="6971670" y="1085610"/>
                <a:ext cx="177120" cy="166680"/>
              </p14:xfrm>
            </p:contentPart>
          </mc:Choice>
          <mc:Fallback>
            <p:pic>
              <p:nvPicPr>
                <p:cNvPr id="49" name="墨迹 48">
                  <a:extLst>
                    <a:ext uri="{FF2B5EF4-FFF2-40B4-BE49-F238E27FC236}">
                      <a16:creationId xmlns:a16="http://schemas.microsoft.com/office/drawing/2014/main" id="{ABCF5844-DD69-4502-9007-7331A9A77078}"/>
                    </a:ext>
                  </a:extLst>
                </p:cNvPr>
                <p:cNvPicPr/>
                <p:nvPr/>
              </p:nvPicPr>
              <p:blipFill>
                <a:blip r:embed="rId93"/>
                <a:stretch>
                  <a:fillRect/>
                </a:stretch>
              </p:blipFill>
              <p:spPr>
                <a:xfrm>
                  <a:off x="6954030" y="1067610"/>
                  <a:ext cx="21276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0" name="墨迹 49">
                  <a:extLst>
                    <a:ext uri="{FF2B5EF4-FFF2-40B4-BE49-F238E27FC236}">
                      <a16:creationId xmlns:a16="http://schemas.microsoft.com/office/drawing/2014/main" id="{2D97BD34-21D1-4D0A-8CEF-646316CE127C}"/>
                    </a:ext>
                  </a:extLst>
                </p14:cNvPr>
                <p14:cNvContentPartPr/>
                <p14:nvPr/>
              </p14:nvContentPartPr>
              <p14:xfrm>
                <a:off x="6974550" y="1136730"/>
                <a:ext cx="105840" cy="182520"/>
              </p14:xfrm>
            </p:contentPart>
          </mc:Choice>
          <mc:Fallback>
            <p:pic>
              <p:nvPicPr>
                <p:cNvPr id="50" name="墨迹 49">
                  <a:extLst>
                    <a:ext uri="{FF2B5EF4-FFF2-40B4-BE49-F238E27FC236}">
                      <a16:creationId xmlns:a16="http://schemas.microsoft.com/office/drawing/2014/main" id="{2D97BD34-21D1-4D0A-8CEF-646316CE127C}"/>
                    </a:ext>
                  </a:extLst>
                </p:cNvPr>
                <p:cNvPicPr/>
                <p:nvPr/>
              </p:nvPicPr>
              <p:blipFill>
                <a:blip r:embed="rId95"/>
                <a:stretch>
                  <a:fillRect/>
                </a:stretch>
              </p:blipFill>
              <p:spPr>
                <a:xfrm>
                  <a:off x="6956550" y="1119090"/>
                  <a:ext cx="14148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1" name="墨迹 50">
                  <a:extLst>
                    <a:ext uri="{FF2B5EF4-FFF2-40B4-BE49-F238E27FC236}">
                      <a16:creationId xmlns:a16="http://schemas.microsoft.com/office/drawing/2014/main" id="{AF94AA89-57CB-4F17-AD1F-545D8EB47C8C}"/>
                    </a:ext>
                  </a:extLst>
                </p14:cNvPr>
                <p14:cNvContentPartPr/>
                <p14:nvPr/>
              </p14:nvContentPartPr>
              <p14:xfrm>
                <a:off x="7085070" y="1254450"/>
                <a:ext cx="120960" cy="68400"/>
              </p14:xfrm>
            </p:contentPart>
          </mc:Choice>
          <mc:Fallback>
            <p:pic>
              <p:nvPicPr>
                <p:cNvPr id="51" name="墨迹 50">
                  <a:extLst>
                    <a:ext uri="{FF2B5EF4-FFF2-40B4-BE49-F238E27FC236}">
                      <a16:creationId xmlns:a16="http://schemas.microsoft.com/office/drawing/2014/main" id="{AF94AA89-57CB-4F17-AD1F-545D8EB47C8C}"/>
                    </a:ext>
                  </a:extLst>
                </p:cNvPr>
                <p:cNvPicPr/>
                <p:nvPr/>
              </p:nvPicPr>
              <p:blipFill>
                <a:blip r:embed="rId97"/>
                <a:stretch>
                  <a:fillRect/>
                </a:stretch>
              </p:blipFill>
              <p:spPr>
                <a:xfrm>
                  <a:off x="7067070" y="1236810"/>
                  <a:ext cx="156600" cy="104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8">
            <p14:nvContentPartPr>
              <p14:cNvPr id="53" name="墨迹 52">
                <a:extLst>
                  <a:ext uri="{FF2B5EF4-FFF2-40B4-BE49-F238E27FC236}">
                    <a16:creationId xmlns:a16="http://schemas.microsoft.com/office/drawing/2014/main" id="{6F319C2F-FE86-4ACD-A6E4-DD7EB563B4BC}"/>
                  </a:ext>
                </a:extLst>
              </p14:cNvPr>
              <p14:cNvContentPartPr/>
              <p14:nvPr/>
            </p14:nvContentPartPr>
            <p14:xfrm>
              <a:off x="4832190" y="2564850"/>
              <a:ext cx="1384200" cy="60480"/>
            </p14:xfrm>
          </p:contentPart>
        </mc:Choice>
        <mc:Fallback>
          <p:pic>
            <p:nvPicPr>
              <p:cNvPr id="53" name="墨迹 52">
                <a:extLst>
                  <a:ext uri="{FF2B5EF4-FFF2-40B4-BE49-F238E27FC236}">
                    <a16:creationId xmlns:a16="http://schemas.microsoft.com/office/drawing/2014/main" id="{6F319C2F-FE86-4ACD-A6E4-DD7EB563B4BC}"/>
                  </a:ext>
                </a:extLst>
              </p:cNvPr>
              <p:cNvPicPr/>
              <p:nvPr/>
            </p:nvPicPr>
            <p:blipFill>
              <a:blip r:embed="rId99"/>
              <a:stretch>
                <a:fillRect/>
              </a:stretch>
            </p:blipFill>
            <p:spPr>
              <a:xfrm>
                <a:off x="4814550" y="2546850"/>
                <a:ext cx="1419840" cy="96120"/>
              </a:xfrm>
              <a:prstGeom prst="rect">
                <a:avLst/>
              </a:prstGeom>
            </p:spPr>
          </p:pic>
        </mc:Fallback>
      </mc:AlternateContent>
      <p:grpSp>
        <p:nvGrpSpPr>
          <p:cNvPr id="38940" name="组合 38939">
            <a:extLst>
              <a:ext uri="{FF2B5EF4-FFF2-40B4-BE49-F238E27FC236}">
                <a16:creationId xmlns:a16="http://schemas.microsoft.com/office/drawing/2014/main" id="{9DACA73E-D9BF-4AD3-A986-7F7FFEDEE145}"/>
              </a:ext>
            </a:extLst>
          </p:cNvPr>
          <p:cNvGrpSpPr/>
          <p:nvPr/>
        </p:nvGrpSpPr>
        <p:grpSpPr>
          <a:xfrm>
            <a:off x="4083030" y="3953370"/>
            <a:ext cx="2510280" cy="587520"/>
            <a:chOff x="4083030" y="3953370"/>
            <a:chExt cx="2510280" cy="587520"/>
          </a:xfrm>
        </p:grpSpPr>
        <mc:AlternateContent xmlns:mc="http://schemas.openxmlformats.org/markup-compatibility/2006">
          <mc:Choice xmlns:p14="http://schemas.microsoft.com/office/powerpoint/2010/main" Requires="p14">
            <p:contentPart p14:bwMode="auto" r:id="rId100">
              <p14:nvContentPartPr>
                <p14:cNvPr id="54" name="墨迹 53">
                  <a:extLst>
                    <a:ext uri="{FF2B5EF4-FFF2-40B4-BE49-F238E27FC236}">
                      <a16:creationId xmlns:a16="http://schemas.microsoft.com/office/drawing/2014/main" id="{FB3534E2-FB00-428C-9D38-9C2AC8884317}"/>
                    </a:ext>
                  </a:extLst>
                </p14:cNvPr>
                <p14:cNvContentPartPr/>
                <p14:nvPr/>
              </p14:nvContentPartPr>
              <p14:xfrm>
                <a:off x="4144230" y="4003050"/>
                <a:ext cx="40680" cy="90360"/>
              </p14:xfrm>
            </p:contentPart>
          </mc:Choice>
          <mc:Fallback>
            <p:pic>
              <p:nvPicPr>
                <p:cNvPr id="54" name="墨迹 53">
                  <a:extLst>
                    <a:ext uri="{FF2B5EF4-FFF2-40B4-BE49-F238E27FC236}">
                      <a16:creationId xmlns:a16="http://schemas.microsoft.com/office/drawing/2014/main" id="{FB3534E2-FB00-428C-9D38-9C2AC8884317}"/>
                    </a:ext>
                  </a:extLst>
                </p:cNvPr>
                <p:cNvPicPr/>
                <p:nvPr/>
              </p:nvPicPr>
              <p:blipFill>
                <a:blip r:embed="rId101"/>
                <a:stretch>
                  <a:fillRect/>
                </a:stretch>
              </p:blipFill>
              <p:spPr>
                <a:xfrm>
                  <a:off x="4126230" y="3985410"/>
                  <a:ext cx="7632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5" name="墨迹 54">
                  <a:extLst>
                    <a:ext uri="{FF2B5EF4-FFF2-40B4-BE49-F238E27FC236}">
                      <a16:creationId xmlns:a16="http://schemas.microsoft.com/office/drawing/2014/main" id="{BC987EBD-3331-4719-8B73-534D003C65C7}"/>
                    </a:ext>
                  </a:extLst>
                </p14:cNvPr>
                <p14:cNvContentPartPr/>
                <p14:nvPr/>
              </p14:nvContentPartPr>
              <p14:xfrm>
                <a:off x="4083030" y="4079370"/>
                <a:ext cx="180720" cy="81360"/>
              </p14:xfrm>
            </p:contentPart>
          </mc:Choice>
          <mc:Fallback>
            <p:pic>
              <p:nvPicPr>
                <p:cNvPr id="55" name="墨迹 54">
                  <a:extLst>
                    <a:ext uri="{FF2B5EF4-FFF2-40B4-BE49-F238E27FC236}">
                      <a16:creationId xmlns:a16="http://schemas.microsoft.com/office/drawing/2014/main" id="{BC987EBD-3331-4719-8B73-534D003C65C7}"/>
                    </a:ext>
                  </a:extLst>
                </p:cNvPr>
                <p:cNvPicPr/>
                <p:nvPr/>
              </p:nvPicPr>
              <p:blipFill>
                <a:blip r:embed="rId103"/>
                <a:stretch>
                  <a:fillRect/>
                </a:stretch>
              </p:blipFill>
              <p:spPr>
                <a:xfrm>
                  <a:off x="4065030" y="4061730"/>
                  <a:ext cx="21636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56" name="墨迹 55">
                  <a:extLst>
                    <a:ext uri="{FF2B5EF4-FFF2-40B4-BE49-F238E27FC236}">
                      <a16:creationId xmlns:a16="http://schemas.microsoft.com/office/drawing/2014/main" id="{585ED5FA-D9A7-49A5-B403-1FE79088A281}"/>
                    </a:ext>
                  </a:extLst>
                </p14:cNvPr>
                <p14:cNvContentPartPr/>
                <p14:nvPr/>
              </p14:nvContentPartPr>
              <p14:xfrm>
                <a:off x="4137750" y="4098450"/>
                <a:ext cx="97200" cy="176040"/>
              </p14:xfrm>
            </p:contentPart>
          </mc:Choice>
          <mc:Fallback>
            <p:pic>
              <p:nvPicPr>
                <p:cNvPr id="56" name="墨迹 55">
                  <a:extLst>
                    <a:ext uri="{FF2B5EF4-FFF2-40B4-BE49-F238E27FC236}">
                      <a16:creationId xmlns:a16="http://schemas.microsoft.com/office/drawing/2014/main" id="{585ED5FA-D9A7-49A5-B403-1FE79088A281}"/>
                    </a:ext>
                  </a:extLst>
                </p:cNvPr>
                <p:cNvPicPr/>
                <p:nvPr/>
              </p:nvPicPr>
              <p:blipFill>
                <a:blip r:embed="rId105"/>
                <a:stretch>
                  <a:fillRect/>
                </a:stretch>
              </p:blipFill>
              <p:spPr>
                <a:xfrm>
                  <a:off x="4119750" y="4080450"/>
                  <a:ext cx="13284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57" name="墨迹 56">
                  <a:extLst>
                    <a:ext uri="{FF2B5EF4-FFF2-40B4-BE49-F238E27FC236}">
                      <a16:creationId xmlns:a16="http://schemas.microsoft.com/office/drawing/2014/main" id="{0CEDA8FF-315B-4206-AB31-76DF44DA1715}"/>
                    </a:ext>
                  </a:extLst>
                </p14:cNvPr>
                <p14:cNvContentPartPr/>
                <p14:nvPr/>
              </p14:nvContentPartPr>
              <p14:xfrm>
                <a:off x="4138830" y="4197090"/>
                <a:ext cx="134640" cy="41760"/>
              </p14:xfrm>
            </p:contentPart>
          </mc:Choice>
          <mc:Fallback>
            <p:pic>
              <p:nvPicPr>
                <p:cNvPr id="57" name="墨迹 56">
                  <a:extLst>
                    <a:ext uri="{FF2B5EF4-FFF2-40B4-BE49-F238E27FC236}">
                      <a16:creationId xmlns:a16="http://schemas.microsoft.com/office/drawing/2014/main" id="{0CEDA8FF-315B-4206-AB31-76DF44DA1715}"/>
                    </a:ext>
                  </a:extLst>
                </p:cNvPr>
                <p:cNvPicPr/>
                <p:nvPr/>
              </p:nvPicPr>
              <p:blipFill>
                <a:blip r:embed="rId107"/>
                <a:stretch>
                  <a:fillRect/>
                </a:stretch>
              </p:blipFill>
              <p:spPr>
                <a:xfrm>
                  <a:off x="4121190" y="4179090"/>
                  <a:ext cx="17028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58" name="墨迹 57">
                  <a:extLst>
                    <a:ext uri="{FF2B5EF4-FFF2-40B4-BE49-F238E27FC236}">
                      <a16:creationId xmlns:a16="http://schemas.microsoft.com/office/drawing/2014/main" id="{018D6132-F3E9-4322-905C-829400654E64}"/>
                    </a:ext>
                  </a:extLst>
                </p14:cNvPr>
                <p14:cNvContentPartPr/>
                <p14:nvPr/>
              </p14:nvContentPartPr>
              <p14:xfrm>
                <a:off x="4098510" y="4124010"/>
                <a:ext cx="284400" cy="200880"/>
              </p14:xfrm>
            </p:contentPart>
          </mc:Choice>
          <mc:Fallback>
            <p:pic>
              <p:nvPicPr>
                <p:cNvPr id="58" name="墨迹 57">
                  <a:extLst>
                    <a:ext uri="{FF2B5EF4-FFF2-40B4-BE49-F238E27FC236}">
                      <a16:creationId xmlns:a16="http://schemas.microsoft.com/office/drawing/2014/main" id="{018D6132-F3E9-4322-905C-829400654E64}"/>
                    </a:ext>
                  </a:extLst>
                </p:cNvPr>
                <p:cNvPicPr/>
                <p:nvPr/>
              </p:nvPicPr>
              <p:blipFill>
                <a:blip r:embed="rId109"/>
                <a:stretch>
                  <a:fillRect/>
                </a:stretch>
              </p:blipFill>
              <p:spPr>
                <a:xfrm>
                  <a:off x="4080870" y="4106370"/>
                  <a:ext cx="32004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59" name="墨迹 58">
                  <a:extLst>
                    <a:ext uri="{FF2B5EF4-FFF2-40B4-BE49-F238E27FC236}">
                      <a16:creationId xmlns:a16="http://schemas.microsoft.com/office/drawing/2014/main" id="{B0498A13-8A23-433E-8AF4-EB490CDAC487}"/>
                    </a:ext>
                  </a:extLst>
                </p14:cNvPr>
                <p14:cNvContentPartPr/>
                <p14:nvPr/>
              </p14:nvContentPartPr>
              <p14:xfrm>
                <a:off x="4106430" y="4369530"/>
                <a:ext cx="22680" cy="119160"/>
              </p14:xfrm>
            </p:contentPart>
          </mc:Choice>
          <mc:Fallback>
            <p:pic>
              <p:nvPicPr>
                <p:cNvPr id="59" name="墨迹 58">
                  <a:extLst>
                    <a:ext uri="{FF2B5EF4-FFF2-40B4-BE49-F238E27FC236}">
                      <a16:creationId xmlns:a16="http://schemas.microsoft.com/office/drawing/2014/main" id="{B0498A13-8A23-433E-8AF4-EB490CDAC487}"/>
                    </a:ext>
                  </a:extLst>
                </p:cNvPr>
                <p:cNvPicPr/>
                <p:nvPr/>
              </p:nvPicPr>
              <p:blipFill>
                <a:blip r:embed="rId111"/>
                <a:stretch>
                  <a:fillRect/>
                </a:stretch>
              </p:blipFill>
              <p:spPr>
                <a:xfrm>
                  <a:off x="4088430" y="4351890"/>
                  <a:ext cx="5832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0" name="墨迹 59">
                  <a:extLst>
                    <a:ext uri="{FF2B5EF4-FFF2-40B4-BE49-F238E27FC236}">
                      <a16:creationId xmlns:a16="http://schemas.microsoft.com/office/drawing/2014/main" id="{4F57D3B3-4247-47A0-BC9E-D9D584964E06}"/>
                    </a:ext>
                  </a:extLst>
                </p14:cNvPr>
                <p14:cNvContentPartPr/>
                <p14:nvPr/>
              </p14:nvContentPartPr>
              <p14:xfrm>
                <a:off x="4195710" y="4278450"/>
                <a:ext cx="199080" cy="187200"/>
              </p14:xfrm>
            </p:contentPart>
          </mc:Choice>
          <mc:Fallback>
            <p:pic>
              <p:nvPicPr>
                <p:cNvPr id="60" name="墨迹 59">
                  <a:extLst>
                    <a:ext uri="{FF2B5EF4-FFF2-40B4-BE49-F238E27FC236}">
                      <a16:creationId xmlns:a16="http://schemas.microsoft.com/office/drawing/2014/main" id="{4F57D3B3-4247-47A0-BC9E-D9D584964E06}"/>
                    </a:ext>
                  </a:extLst>
                </p:cNvPr>
                <p:cNvPicPr/>
                <p:nvPr/>
              </p:nvPicPr>
              <p:blipFill>
                <a:blip r:embed="rId113"/>
                <a:stretch>
                  <a:fillRect/>
                </a:stretch>
              </p:blipFill>
              <p:spPr>
                <a:xfrm>
                  <a:off x="4177710" y="4260810"/>
                  <a:ext cx="23472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1" name="墨迹 60">
                  <a:extLst>
                    <a:ext uri="{FF2B5EF4-FFF2-40B4-BE49-F238E27FC236}">
                      <a16:creationId xmlns:a16="http://schemas.microsoft.com/office/drawing/2014/main" id="{24578AC6-9292-4C4F-9E62-EDAFD133E3B0}"/>
                    </a:ext>
                  </a:extLst>
                </p14:cNvPr>
                <p14:cNvContentPartPr/>
                <p14:nvPr/>
              </p14:nvContentPartPr>
              <p14:xfrm>
                <a:off x="4232790" y="4250730"/>
                <a:ext cx="99000" cy="161640"/>
              </p14:xfrm>
            </p:contentPart>
          </mc:Choice>
          <mc:Fallback>
            <p:pic>
              <p:nvPicPr>
                <p:cNvPr id="61" name="墨迹 60">
                  <a:extLst>
                    <a:ext uri="{FF2B5EF4-FFF2-40B4-BE49-F238E27FC236}">
                      <a16:creationId xmlns:a16="http://schemas.microsoft.com/office/drawing/2014/main" id="{24578AC6-9292-4C4F-9E62-EDAFD133E3B0}"/>
                    </a:ext>
                  </a:extLst>
                </p:cNvPr>
                <p:cNvPicPr/>
                <p:nvPr/>
              </p:nvPicPr>
              <p:blipFill>
                <a:blip r:embed="rId115"/>
                <a:stretch>
                  <a:fillRect/>
                </a:stretch>
              </p:blipFill>
              <p:spPr>
                <a:xfrm>
                  <a:off x="4214790" y="4232730"/>
                  <a:ext cx="13464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2" name="墨迹 61">
                  <a:extLst>
                    <a:ext uri="{FF2B5EF4-FFF2-40B4-BE49-F238E27FC236}">
                      <a16:creationId xmlns:a16="http://schemas.microsoft.com/office/drawing/2014/main" id="{A96C1E99-0011-4E09-BA07-F51B87325C04}"/>
                    </a:ext>
                  </a:extLst>
                </p14:cNvPr>
                <p14:cNvContentPartPr/>
                <p14:nvPr/>
              </p14:nvContentPartPr>
              <p14:xfrm>
                <a:off x="4462470" y="4123290"/>
                <a:ext cx="218520" cy="341640"/>
              </p14:xfrm>
            </p:contentPart>
          </mc:Choice>
          <mc:Fallback>
            <p:pic>
              <p:nvPicPr>
                <p:cNvPr id="62" name="墨迹 61">
                  <a:extLst>
                    <a:ext uri="{FF2B5EF4-FFF2-40B4-BE49-F238E27FC236}">
                      <a16:creationId xmlns:a16="http://schemas.microsoft.com/office/drawing/2014/main" id="{A96C1E99-0011-4E09-BA07-F51B87325C04}"/>
                    </a:ext>
                  </a:extLst>
                </p:cNvPr>
                <p:cNvPicPr/>
                <p:nvPr/>
              </p:nvPicPr>
              <p:blipFill>
                <a:blip r:embed="rId117"/>
                <a:stretch>
                  <a:fillRect/>
                </a:stretch>
              </p:blipFill>
              <p:spPr>
                <a:xfrm>
                  <a:off x="4444470" y="4105290"/>
                  <a:ext cx="254160" cy="37728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3" name="墨迹 62">
                  <a:extLst>
                    <a:ext uri="{FF2B5EF4-FFF2-40B4-BE49-F238E27FC236}">
                      <a16:creationId xmlns:a16="http://schemas.microsoft.com/office/drawing/2014/main" id="{25E63D45-A9DE-4A25-9854-6F8268AEB862}"/>
                    </a:ext>
                  </a:extLst>
                </p14:cNvPr>
                <p14:cNvContentPartPr/>
                <p14:nvPr/>
              </p14:nvContentPartPr>
              <p14:xfrm>
                <a:off x="4791870" y="4094130"/>
                <a:ext cx="75600" cy="326880"/>
              </p14:xfrm>
            </p:contentPart>
          </mc:Choice>
          <mc:Fallback>
            <p:pic>
              <p:nvPicPr>
                <p:cNvPr id="63" name="墨迹 62">
                  <a:extLst>
                    <a:ext uri="{FF2B5EF4-FFF2-40B4-BE49-F238E27FC236}">
                      <a16:creationId xmlns:a16="http://schemas.microsoft.com/office/drawing/2014/main" id="{25E63D45-A9DE-4A25-9854-6F8268AEB862}"/>
                    </a:ext>
                  </a:extLst>
                </p:cNvPr>
                <p:cNvPicPr/>
                <p:nvPr/>
              </p:nvPicPr>
              <p:blipFill>
                <a:blip r:embed="rId119"/>
                <a:stretch>
                  <a:fillRect/>
                </a:stretch>
              </p:blipFill>
              <p:spPr>
                <a:xfrm>
                  <a:off x="4774230" y="4076490"/>
                  <a:ext cx="111240" cy="3625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38912" name="墨迹 38911">
                  <a:extLst>
                    <a:ext uri="{FF2B5EF4-FFF2-40B4-BE49-F238E27FC236}">
                      <a16:creationId xmlns:a16="http://schemas.microsoft.com/office/drawing/2014/main" id="{68E16882-C1E4-432E-951D-B613AFB2DD94}"/>
                    </a:ext>
                  </a:extLst>
                </p14:cNvPr>
                <p14:cNvContentPartPr/>
                <p14:nvPr/>
              </p14:nvContentPartPr>
              <p14:xfrm>
                <a:off x="4908510" y="4102770"/>
                <a:ext cx="161640" cy="117720"/>
              </p14:xfrm>
            </p:contentPart>
          </mc:Choice>
          <mc:Fallback>
            <p:pic>
              <p:nvPicPr>
                <p:cNvPr id="38912" name="墨迹 38911">
                  <a:extLst>
                    <a:ext uri="{FF2B5EF4-FFF2-40B4-BE49-F238E27FC236}">
                      <a16:creationId xmlns:a16="http://schemas.microsoft.com/office/drawing/2014/main" id="{68E16882-C1E4-432E-951D-B613AFB2DD94}"/>
                    </a:ext>
                  </a:extLst>
                </p:cNvPr>
                <p:cNvPicPr/>
                <p:nvPr/>
              </p:nvPicPr>
              <p:blipFill>
                <a:blip r:embed="rId121"/>
                <a:stretch>
                  <a:fillRect/>
                </a:stretch>
              </p:blipFill>
              <p:spPr>
                <a:xfrm>
                  <a:off x="4890870" y="4084770"/>
                  <a:ext cx="19728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38914" name="墨迹 38913">
                  <a:extLst>
                    <a:ext uri="{FF2B5EF4-FFF2-40B4-BE49-F238E27FC236}">
                      <a16:creationId xmlns:a16="http://schemas.microsoft.com/office/drawing/2014/main" id="{DCE09EB2-8D66-4344-B6F2-33A7AC6507B9}"/>
                    </a:ext>
                  </a:extLst>
                </p14:cNvPr>
                <p14:cNvContentPartPr/>
                <p14:nvPr/>
              </p14:nvContentPartPr>
              <p14:xfrm>
                <a:off x="5003550" y="4131570"/>
                <a:ext cx="49680" cy="380520"/>
              </p14:xfrm>
            </p:contentPart>
          </mc:Choice>
          <mc:Fallback>
            <p:pic>
              <p:nvPicPr>
                <p:cNvPr id="38914" name="墨迹 38913">
                  <a:extLst>
                    <a:ext uri="{FF2B5EF4-FFF2-40B4-BE49-F238E27FC236}">
                      <a16:creationId xmlns:a16="http://schemas.microsoft.com/office/drawing/2014/main" id="{DCE09EB2-8D66-4344-B6F2-33A7AC6507B9}"/>
                    </a:ext>
                  </a:extLst>
                </p:cNvPr>
                <p:cNvPicPr/>
                <p:nvPr/>
              </p:nvPicPr>
              <p:blipFill>
                <a:blip r:embed="rId123"/>
                <a:stretch>
                  <a:fillRect/>
                </a:stretch>
              </p:blipFill>
              <p:spPr>
                <a:xfrm>
                  <a:off x="4985910" y="4113570"/>
                  <a:ext cx="85320" cy="4161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38915" name="墨迹 38914">
                  <a:extLst>
                    <a:ext uri="{FF2B5EF4-FFF2-40B4-BE49-F238E27FC236}">
                      <a16:creationId xmlns:a16="http://schemas.microsoft.com/office/drawing/2014/main" id="{7B2BEF0E-FA1A-4158-B33E-493823CAC10C}"/>
                    </a:ext>
                  </a:extLst>
                </p14:cNvPr>
                <p14:cNvContentPartPr/>
                <p14:nvPr/>
              </p14:nvContentPartPr>
              <p14:xfrm>
                <a:off x="5049990" y="4255770"/>
                <a:ext cx="72000" cy="84240"/>
              </p14:xfrm>
            </p:contentPart>
          </mc:Choice>
          <mc:Fallback>
            <p:pic>
              <p:nvPicPr>
                <p:cNvPr id="38915" name="墨迹 38914">
                  <a:extLst>
                    <a:ext uri="{FF2B5EF4-FFF2-40B4-BE49-F238E27FC236}">
                      <a16:creationId xmlns:a16="http://schemas.microsoft.com/office/drawing/2014/main" id="{7B2BEF0E-FA1A-4158-B33E-493823CAC10C}"/>
                    </a:ext>
                  </a:extLst>
                </p:cNvPr>
                <p:cNvPicPr/>
                <p:nvPr/>
              </p:nvPicPr>
              <p:blipFill>
                <a:blip r:embed="rId125"/>
                <a:stretch>
                  <a:fillRect/>
                </a:stretch>
              </p:blipFill>
              <p:spPr>
                <a:xfrm>
                  <a:off x="5031990" y="4237770"/>
                  <a:ext cx="10764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38916" name="墨迹 38915">
                  <a:extLst>
                    <a:ext uri="{FF2B5EF4-FFF2-40B4-BE49-F238E27FC236}">
                      <a16:creationId xmlns:a16="http://schemas.microsoft.com/office/drawing/2014/main" id="{4A981CF9-7F93-4783-A5EC-10A06A173E14}"/>
                    </a:ext>
                  </a:extLst>
                </p14:cNvPr>
                <p14:cNvContentPartPr/>
                <p14:nvPr/>
              </p14:nvContentPartPr>
              <p14:xfrm>
                <a:off x="5181750" y="4156770"/>
                <a:ext cx="9360" cy="190080"/>
              </p14:xfrm>
            </p:contentPart>
          </mc:Choice>
          <mc:Fallback>
            <p:pic>
              <p:nvPicPr>
                <p:cNvPr id="38916" name="墨迹 38915">
                  <a:extLst>
                    <a:ext uri="{FF2B5EF4-FFF2-40B4-BE49-F238E27FC236}">
                      <a16:creationId xmlns:a16="http://schemas.microsoft.com/office/drawing/2014/main" id="{4A981CF9-7F93-4783-A5EC-10A06A173E14}"/>
                    </a:ext>
                  </a:extLst>
                </p:cNvPr>
                <p:cNvPicPr/>
                <p:nvPr/>
              </p:nvPicPr>
              <p:blipFill>
                <a:blip r:embed="rId127"/>
                <a:stretch>
                  <a:fillRect/>
                </a:stretch>
              </p:blipFill>
              <p:spPr>
                <a:xfrm>
                  <a:off x="5164110" y="4139130"/>
                  <a:ext cx="4500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38917" name="墨迹 38916">
                  <a:extLst>
                    <a:ext uri="{FF2B5EF4-FFF2-40B4-BE49-F238E27FC236}">
                      <a16:creationId xmlns:a16="http://schemas.microsoft.com/office/drawing/2014/main" id="{4EA66B73-BE4C-4ED6-8478-F946F2EF69B1}"/>
                    </a:ext>
                  </a:extLst>
                </p14:cNvPr>
                <p14:cNvContentPartPr/>
                <p14:nvPr/>
              </p14:nvContentPartPr>
              <p14:xfrm>
                <a:off x="5202990" y="4053090"/>
                <a:ext cx="231120" cy="439560"/>
              </p14:xfrm>
            </p:contentPart>
          </mc:Choice>
          <mc:Fallback>
            <p:pic>
              <p:nvPicPr>
                <p:cNvPr id="38917" name="墨迹 38916">
                  <a:extLst>
                    <a:ext uri="{FF2B5EF4-FFF2-40B4-BE49-F238E27FC236}">
                      <a16:creationId xmlns:a16="http://schemas.microsoft.com/office/drawing/2014/main" id="{4EA66B73-BE4C-4ED6-8478-F946F2EF69B1}"/>
                    </a:ext>
                  </a:extLst>
                </p:cNvPr>
                <p:cNvPicPr/>
                <p:nvPr/>
              </p:nvPicPr>
              <p:blipFill>
                <a:blip r:embed="rId129"/>
                <a:stretch>
                  <a:fillRect/>
                </a:stretch>
              </p:blipFill>
              <p:spPr>
                <a:xfrm>
                  <a:off x="5185350" y="4035450"/>
                  <a:ext cx="266760" cy="47520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38918" name="墨迹 38917">
                  <a:extLst>
                    <a:ext uri="{FF2B5EF4-FFF2-40B4-BE49-F238E27FC236}">
                      <a16:creationId xmlns:a16="http://schemas.microsoft.com/office/drawing/2014/main" id="{ADA7BAF3-B072-46A3-ABAF-F18574F1D082}"/>
                    </a:ext>
                  </a:extLst>
                </p14:cNvPr>
                <p14:cNvContentPartPr/>
                <p14:nvPr/>
              </p14:nvContentPartPr>
              <p14:xfrm>
                <a:off x="5239710" y="4206090"/>
                <a:ext cx="109800" cy="35280"/>
              </p14:xfrm>
            </p:contentPart>
          </mc:Choice>
          <mc:Fallback>
            <p:pic>
              <p:nvPicPr>
                <p:cNvPr id="38918" name="墨迹 38917">
                  <a:extLst>
                    <a:ext uri="{FF2B5EF4-FFF2-40B4-BE49-F238E27FC236}">
                      <a16:creationId xmlns:a16="http://schemas.microsoft.com/office/drawing/2014/main" id="{ADA7BAF3-B072-46A3-ABAF-F18574F1D082}"/>
                    </a:ext>
                  </a:extLst>
                </p:cNvPr>
                <p:cNvPicPr/>
                <p:nvPr/>
              </p:nvPicPr>
              <p:blipFill>
                <a:blip r:embed="rId131"/>
                <a:stretch>
                  <a:fillRect/>
                </a:stretch>
              </p:blipFill>
              <p:spPr>
                <a:xfrm>
                  <a:off x="5222070" y="4188090"/>
                  <a:ext cx="14544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38919" name="墨迹 38918">
                  <a:extLst>
                    <a:ext uri="{FF2B5EF4-FFF2-40B4-BE49-F238E27FC236}">
                      <a16:creationId xmlns:a16="http://schemas.microsoft.com/office/drawing/2014/main" id="{F4F78783-8465-4808-8CFE-DBD467ABA0BC}"/>
                    </a:ext>
                  </a:extLst>
                </p14:cNvPr>
                <p14:cNvContentPartPr/>
                <p14:nvPr/>
              </p14:nvContentPartPr>
              <p14:xfrm>
                <a:off x="5185350" y="4268730"/>
                <a:ext cx="161280" cy="32760"/>
              </p14:xfrm>
            </p:contentPart>
          </mc:Choice>
          <mc:Fallback>
            <p:pic>
              <p:nvPicPr>
                <p:cNvPr id="38919" name="墨迹 38918">
                  <a:extLst>
                    <a:ext uri="{FF2B5EF4-FFF2-40B4-BE49-F238E27FC236}">
                      <a16:creationId xmlns:a16="http://schemas.microsoft.com/office/drawing/2014/main" id="{F4F78783-8465-4808-8CFE-DBD467ABA0BC}"/>
                    </a:ext>
                  </a:extLst>
                </p:cNvPr>
                <p:cNvPicPr/>
                <p:nvPr/>
              </p:nvPicPr>
              <p:blipFill>
                <a:blip r:embed="rId133"/>
                <a:stretch>
                  <a:fillRect/>
                </a:stretch>
              </p:blipFill>
              <p:spPr>
                <a:xfrm>
                  <a:off x="5167350" y="4250730"/>
                  <a:ext cx="19692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38920" name="墨迹 38919">
                  <a:extLst>
                    <a:ext uri="{FF2B5EF4-FFF2-40B4-BE49-F238E27FC236}">
                      <a16:creationId xmlns:a16="http://schemas.microsoft.com/office/drawing/2014/main" id="{D813F3B0-1ED7-45AB-AE48-7A29B0063F46}"/>
                    </a:ext>
                  </a:extLst>
                </p14:cNvPr>
                <p14:cNvContentPartPr/>
                <p14:nvPr/>
              </p14:nvContentPartPr>
              <p14:xfrm>
                <a:off x="5273190" y="4144530"/>
                <a:ext cx="30600" cy="310680"/>
              </p14:xfrm>
            </p:contentPart>
          </mc:Choice>
          <mc:Fallback>
            <p:pic>
              <p:nvPicPr>
                <p:cNvPr id="38920" name="墨迹 38919">
                  <a:extLst>
                    <a:ext uri="{FF2B5EF4-FFF2-40B4-BE49-F238E27FC236}">
                      <a16:creationId xmlns:a16="http://schemas.microsoft.com/office/drawing/2014/main" id="{D813F3B0-1ED7-45AB-AE48-7A29B0063F46}"/>
                    </a:ext>
                  </a:extLst>
                </p:cNvPr>
                <p:cNvPicPr/>
                <p:nvPr/>
              </p:nvPicPr>
              <p:blipFill>
                <a:blip r:embed="rId135"/>
                <a:stretch>
                  <a:fillRect/>
                </a:stretch>
              </p:blipFill>
              <p:spPr>
                <a:xfrm>
                  <a:off x="5255550" y="4126530"/>
                  <a:ext cx="66240" cy="34632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38921" name="墨迹 38920">
                  <a:extLst>
                    <a:ext uri="{FF2B5EF4-FFF2-40B4-BE49-F238E27FC236}">
                      <a16:creationId xmlns:a16="http://schemas.microsoft.com/office/drawing/2014/main" id="{0DF4ED9C-9EE5-4EA4-9515-9C051FCE0DC5}"/>
                    </a:ext>
                  </a:extLst>
                </p14:cNvPr>
                <p14:cNvContentPartPr/>
                <p14:nvPr/>
              </p14:nvContentPartPr>
              <p14:xfrm>
                <a:off x="5579190" y="4133730"/>
                <a:ext cx="98640" cy="69120"/>
              </p14:xfrm>
            </p:contentPart>
          </mc:Choice>
          <mc:Fallback>
            <p:pic>
              <p:nvPicPr>
                <p:cNvPr id="38921" name="墨迹 38920">
                  <a:extLst>
                    <a:ext uri="{FF2B5EF4-FFF2-40B4-BE49-F238E27FC236}">
                      <a16:creationId xmlns:a16="http://schemas.microsoft.com/office/drawing/2014/main" id="{0DF4ED9C-9EE5-4EA4-9515-9C051FCE0DC5}"/>
                    </a:ext>
                  </a:extLst>
                </p:cNvPr>
                <p:cNvPicPr/>
                <p:nvPr/>
              </p:nvPicPr>
              <p:blipFill>
                <a:blip r:embed="rId137"/>
                <a:stretch>
                  <a:fillRect/>
                </a:stretch>
              </p:blipFill>
              <p:spPr>
                <a:xfrm>
                  <a:off x="5561190" y="4116090"/>
                  <a:ext cx="13428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38922" name="墨迹 38921">
                  <a:extLst>
                    <a:ext uri="{FF2B5EF4-FFF2-40B4-BE49-F238E27FC236}">
                      <a16:creationId xmlns:a16="http://schemas.microsoft.com/office/drawing/2014/main" id="{D8375261-0228-4E95-8DEB-F992824ACDC6}"/>
                    </a:ext>
                  </a:extLst>
                </p14:cNvPr>
                <p14:cNvContentPartPr/>
                <p14:nvPr/>
              </p14:nvContentPartPr>
              <p14:xfrm>
                <a:off x="5506830" y="4044090"/>
                <a:ext cx="235800" cy="261720"/>
              </p14:xfrm>
            </p:contentPart>
          </mc:Choice>
          <mc:Fallback>
            <p:pic>
              <p:nvPicPr>
                <p:cNvPr id="38922" name="墨迹 38921">
                  <a:extLst>
                    <a:ext uri="{FF2B5EF4-FFF2-40B4-BE49-F238E27FC236}">
                      <a16:creationId xmlns:a16="http://schemas.microsoft.com/office/drawing/2014/main" id="{D8375261-0228-4E95-8DEB-F992824ACDC6}"/>
                    </a:ext>
                  </a:extLst>
                </p:cNvPr>
                <p:cNvPicPr/>
                <p:nvPr/>
              </p:nvPicPr>
              <p:blipFill>
                <a:blip r:embed="rId139"/>
                <a:stretch>
                  <a:fillRect/>
                </a:stretch>
              </p:blipFill>
              <p:spPr>
                <a:xfrm>
                  <a:off x="5489190" y="4026090"/>
                  <a:ext cx="271440" cy="2973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38923" name="墨迹 38922">
                  <a:extLst>
                    <a:ext uri="{FF2B5EF4-FFF2-40B4-BE49-F238E27FC236}">
                      <a16:creationId xmlns:a16="http://schemas.microsoft.com/office/drawing/2014/main" id="{F4CAB367-9731-47EC-A39D-07155B25BB3D}"/>
                    </a:ext>
                  </a:extLst>
                </p14:cNvPr>
                <p14:cNvContentPartPr/>
                <p14:nvPr/>
              </p14:nvContentPartPr>
              <p14:xfrm>
                <a:off x="5596830" y="4271610"/>
                <a:ext cx="135360" cy="148320"/>
              </p14:xfrm>
            </p:contentPart>
          </mc:Choice>
          <mc:Fallback>
            <p:pic>
              <p:nvPicPr>
                <p:cNvPr id="38923" name="墨迹 38922">
                  <a:extLst>
                    <a:ext uri="{FF2B5EF4-FFF2-40B4-BE49-F238E27FC236}">
                      <a16:creationId xmlns:a16="http://schemas.microsoft.com/office/drawing/2014/main" id="{F4CAB367-9731-47EC-A39D-07155B25BB3D}"/>
                    </a:ext>
                  </a:extLst>
                </p:cNvPr>
                <p:cNvPicPr/>
                <p:nvPr/>
              </p:nvPicPr>
              <p:blipFill>
                <a:blip r:embed="rId141"/>
                <a:stretch>
                  <a:fillRect/>
                </a:stretch>
              </p:blipFill>
              <p:spPr>
                <a:xfrm>
                  <a:off x="5578830" y="4253610"/>
                  <a:ext cx="17100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38924" name="墨迹 38923">
                  <a:extLst>
                    <a:ext uri="{FF2B5EF4-FFF2-40B4-BE49-F238E27FC236}">
                      <a16:creationId xmlns:a16="http://schemas.microsoft.com/office/drawing/2014/main" id="{F9DB068D-1148-4DA4-885F-3EB74C0347DE}"/>
                    </a:ext>
                  </a:extLst>
                </p14:cNvPr>
                <p14:cNvContentPartPr/>
                <p14:nvPr/>
              </p14:nvContentPartPr>
              <p14:xfrm>
                <a:off x="5723910" y="4305090"/>
                <a:ext cx="38880" cy="129960"/>
              </p14:xfrm>
            </p:contentPart>
          </mc:Choice>
          <mc:Fallback>
            <p:pic>
              <p:nvPicPr>
                <p:cNvPr id="38924" name="墨迹 38923">
                  <a:extLst>
                    <a:ext uri="{FF2B5EF4-FFF2-40B4-BE49-F238E27FC236}">
                      <a16:creationId xmlns:a16="http://schemas.microsoft.com/office/drawing/2014/main" id="{F9DB068D-1148-4DA4-885F-3EB74C0347DE}"/>
                    </a:ext>
                  </a:extLst>
                </p:cNvPr>
                <p:cNvPicPr/>
                <p:nvPr/>
              </p:nvPicPr>
              <p:blipFill>
                <a:blip r:embed="rId143"/>
                <a:stretch>
                  <a:fillRect/>
                </a:stretch>
              </p:blipFill>
              <p:spPr>
                <a:xfrm>
                  <a:off x="5705910" y="4287450"/>
                  <a:ext cx="7452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38925" name="墨迹 38924">
                  <a:extLst>
                    <a:ext uri="{FF2B5EF4-FFF2-40B4-BE49-F238E27FC236}">
                      <a16:creationId xmlns:a16="http://schemas.microsoft.com/office/drawing/2014/main" id="{1EE00A68-2D80-4FA7-BF82-5AC6802E1EE0}"/>
                    </a:ext>
                  </a:extLst>
                </p14:cNvPr>
                <p14:cNvContentPartPr/>
                <p14:nvPr/>
              </p14:nvContentPartPr>
              <p14:xfrm>
                <a:off x="5843790" y="4114290"/>
                <a:ext cx="77760" cy="60840"/>
              </p14:xfrm>
            </p:contentPart>
          </mc:Choice>
          <mc:Fallback>
            <p:pic>
              <p:nvPicPr>
                <p:cNvPr id="38925" name="墨迹 38924">
                  <a:extLst>
                    <a:ext uri="{FF2B5EF4-FFF2-40B4-BE49-F238E27FC236}">
                      <a16:creationId xmlns:a16="http://schemas.microsoft.com/office/drawing/2014/main" id="{1EE00A68-2D80-4FA7-BF82-5AC6802E1EE0}"/>
                    </a:ext>
                  </a:extLst>
                </p:cNvPr>
                <p:cNvPicPr/>
                <p:nvPr/>
              </p:nvPicPr>
              <p:blipFill>
                <a:blip r:embed="rId145"/>
                <a:stretch>
                  <a:fillRect/>
                </a:stretch>
              </p:blipFill>
              <p:spPr>
                <a:xfrm>
                  <a:off x="5826150" y="4096650"/>
                  <a:ext cx="11340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38926" name="墨迹 38925">
                  <a:extLst>
                    <a:ext uri="{FF2B5EF4-FFF2-40B4-BE49-F238E27FC236}">
                      <a16:creationId xmlns:a16="http://schemas.microsoft.com/office/drawing/2014/main" id="{B0069098-913A-41C7-B6BE-98F49CB66785}"/>
                    </a:ext>
                  </a:extLst>
                </p14:cNvPr>
                <p14:cNvContentPartPr/>
                <p14:nvPr/>
              </p14:nvContentPartPr>
              <p14:xfrm>
                <a:off x="5816430" y="4035090"/>
                <a:ext cx="186840" cy="380880"/>
              </p14:xfrm>
            </p:contentPart>
          </mc:Choice>
          <mc:Fallback>
            <p:pic>
              <p:nvPicPr>
                <p:cNvPr id="38926" name="墨迹 38925">
                  <a:extLst>
                    <a:ext uri="{FF2B5EF4-FFF2-40B4-BE49-F238E27FC236}">
                      <a16:creationId xmlns:a16="http://schemas.microsoft.com/office/drawing/2014/main" id="{B0069098-913A-41C7-B6BE-98F49CB66785}"/>
                    </a:ext>
                  </a:extLst>
                </p:cNvPr>
                <p:cNvPicPr/>
                <p:nvPr/>
              </p:nvPicPr>
              <p:blipFill>
                <a:blip r:embed="rId147"/>
                <a:stretch>
                  <a:fillRect/>
                </a:stretch>
              </p:blipFill>
              <p:spPr>
                <a:xfrm>
                  <a:off x="5798430" y="4017090"/>
                  <a:ext cx="222480" cy="4165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38927" name="墨迹 38926">
                  <a:extLst>
                    <a:ext uri="{FF2B5EF4-FFF2-40B4-BE49-F238E27FC236}">
                      <a16:creationId xmlns:a16="http://schemas.microsoft.com/office/drawing/2014/main" id="{3F4B4196-D4D2-43F0-90A1-927983E6E23F}"/>
                    </a:ext>
                  </a:extLst>
                </p14:cNvPr>
                <p14:cNvContentPartPr/>
                <p14:nvPr/>
              </p14:nvContentPartPr>
              <p14:xfrm>
                <a:off x="5965830" y="4030410"/>
                <a:ext cx="157320" cy="331560"/>
              </p14:xfrm>
            </p:contentPart>
          </mc:Choice>
          <mc:Fallback>
            <p:pic>
              <p:nvPicPr>
                <p:cNvPr id="38927" name="墨迹 38926">
                  <a:extLst>
                    <a:ext uri="{FF2B5EF4-FFF2-40B4-BE49-F238E27FC236}">
                      <a16:creationId xmlns:a16="http://schemas.microsoft.com/office/drawing/2014/main" id="{3F4B4196-D4D2-43F0-90A1-927983E6E23F}"/>
                    </a:ext>
                  </a:extLst>
                </p:cNvPr>
                <p:cNvPicPr/>
                <p:nvPr/>
              </p:nvPicPr>
              <p:blipFill>
                <a:blip r:embed="rId149"/>
                <a:stretch>
                  <a:fillRect/>
                </a:stretch>
              </p:blipFill>
              <p:spPr>
                <a:xfrm>
                  <a:off x="5947830" y="4012410"/>
                  <a:ext cx="192960" cy="36720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38928" name="墨迹 38927">
                  <a:extLst>
                    <a:ext uri="{FF2B5EF4-FFF2-40B4-BE49-F238E27FC236}">
                      <a16:creationId xmlns:a16="http://schemas.microsoft.com/office/drawing/2014/main" id="{83FC2FC4-1310-46F2-B596-3960A7C8E1BB}"/>
                    </a:ext>
                  </a:extLst>
                </p14:cNvPr>
                <p14:cNvContentPartPr/>
                <p14:nvPr/>
              </p14:nvContentPartPr>
              <p14:xfrm>
                <a:off x="6106230" y="4183410"/>
                <a:ext cx="9000" cy="321840"/>
              </p14:xfrm>
            </p:contentPart>
          </mc:Choice>
          <mc:Fallback>
            <p:pic>
              <p:nvPicPr>
                <p:cNvPr id="38928" name="墨迹 38927">
                  <a:extLst>
                    <a:ext uri="{FF2B5EF4-FFF2-40B4-BE49-F238E27FC236}">
                      <a16:creationId xmlns:a16="http://schemas.microsoft.com/office/drawing/2014/main" id="{83FC2FC4-1310-46F2-B596-3960A7C8E1BB}"/>
                    </a:ext>
                  </a:extLst>
                </p:cNvPr>
                <p:cNvPicPr/>
                <p:nvPr/>
              </p:nvPicPr>
              <p:blipFill>
                <a:blip r:embed="rId151"/>
                <a:stretch>
                  <a:fillRect/>
                </a:stretch>
              </p:blipFill>
              <p:spPr>
                <a:xfrm>
                  <a:off x="6088230" y="4165770"/>
                  <a:ext cx="44640" cy="35748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38929" name="墨迹 38928">
                  <a:extLst>
                    <a:ext uri="{FF2B5EF4-FFF2-40B4-BE49-F238E27FC236}">
                      <a16:creationId xmlns:a16="http://schemas.microsoft.com/office/drawing/2014/main" id="{D481ABA0-ACBC-42F5-B6C0-ABF884E73E5D}"/>
                    </a:ext>
                  </a:extLst>
                </p14:cNvPr>
                <p14:cNvContentPartPr/>
                <p14:nvPr/>
              </p14:nvContentPartPr>
              <p14:xfrm>
                <a:off x="6221070" y="3953370"/>
                <a:ext cx="147600" cy="211320"/>
              </p14:xfrm>
            </p:contentPart>
          </mc:Choice>
          <mc:Fallback>
            <p:pic>
              <p:nvPicPr>
                <p:cNvPr id="38929" name="墨迹 38928">
                  <a:extLst>
                    <a:ext uri="{FF2B5EF4-FFF2-40B4-BE49-F238E27FC236}">
                      <a16:creationId xmlns:a16="http://schemas.microsoft.com/office/drawing/2014/main" id="{D481ABA0-ACBC-42F5-B6C0-ABF884E73E5D}"/>
                    </a:ext>
                  </a:extLst>
                </p:cNvPr>
                <p:cNvPicPr/>
                <p:nvPr/>
              </p:nvPicPr>
              <p:blipFill>
                <a:blip r:embed="rId153"/>
                <a:stretch>
                  <a:fillRect/>
                </a:stretch>
              </p:blipFill>
              <p:spPr>
                <a:xfrm>
                  <a:off x="6203430" y="3935730"/>
                  <a:ext cx="18324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38930" name="墨迹 38929">
                  <a:extLst>
                    <a:ext uri="{FF2B5EF4-FFF2-40B4-BE49-F238E27FC236}">
                      <a16:creationId xmlns:a16="http://schemas.microsoft.com/office/drawing/2014/main" id="{78E1733F-7601-440E-B651-A996262A9FD1}"/>
                    </a:ext>
                  </a:extLst>
                </p14:cNvPr>
                <p14:cNvContentPartPr/>
                <p14:nvPr/>
              </p14:nvContentPartPr>
              <p14:xfrm>
                <a:off x="6261390" y="4001250"/>
                <a:ext cx="120960" cy="110880"/>
              </p14:xfrm>
            </p:contentPart>
          </mc:Choice>
          <mc:Fallback>
            <p:pic>
              <p:nvPicPr>
                <p:cNvPr id="38930" name="墨迹 38929">
                  <a:extLst>
                    <a:ext uri="{FF2B5EF4-FFF2-40B4-BE49-F238E27FC236}">
                      <a16:creationId xmlns:a16="http://schemas.microsoft.com/office/drawing/2014/main" id="{78E1733F-7601-440E-B651-A996262A9FD1}"/>
                    </a:ext>
                  </a:extLst>
                </p:cNvPr>
                <p:cNvPicPr/>
                <p:nvPr/>
              </p:nvPicPr>
              <p:blipFill>
                <a:blip r:embed="rId155"/>
                <a:stretch>
                  <a:fillRect/>
                </a:stretch>
              </p:blipFill>
              <p:spPr>
                <a:xfrm>
                  <a:off x="6243390" y="3983610"/>
                  <a:ext cx="15660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38931" name="墨迹 38930">
                  <a:extLst>
                    <a:ext uri="{FF2B5EF4-FFF2-40B4-BE49-F238E27FC236}">
                      <a16:creationId xmlns:a16="http://schemas.microsoft.com/office/drawing/2014/main" id="{A300DD56-EFEC-42AC-B35F-34B8E49BDAF8}"/>
                    </a:ext>
                  </a:extLst>
                </p14:cNvPr>
                <p14:cNvContentPartPr/>
                <p14:nvPr/>
              </p14:nvContentPartPr>
              <p14:xfrm>
                <a:off x="6180390" y="4085130"/>
                <a:ext cx="135720" cy="171000"/>
              </p14:xfrm>
            </p:contentPart>
          </mc:Choice>
          <mc:Fallback>
            <p:pic>
              <p:nvPicPr>
                <p:cNvPr id="38931" name="墨迹 38930">
                  <a:extLst>
                    <a:ext uri="{FF2B5EF4-FFF2-40B4-BE49-F238E27FC236}">
                      <a16:creationId xmlns:a16="http://schemas.microsoft.com/office/drawing/2014/main" id="{A300DD56-EFEC-42AC-B35F-34B8E49BDAF8}"/>
                    </a:ext>
                  </a:extLst>
                </p:cNvPr>
                <p:cNvPicPr/>
                <p:nvPr/>
              </p:nvPicPr>
              <p:blipFill>
                <a:blip r:embed="rId157"/>
                <a:stretch>
                  <a:fillRect/>
                </a:stretch>
              </p:blipFill>
              <p:spPr>
                <a:xfrm>
                  <a:off x="6162390" y="4067490"/>
                  <a:ext cx="17136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38932" name="墨迹 38931">
                  <a:extLst>
                    <a:ext uri="{FF2B5EF4-FFF2-40B4-BE49-F238E27FC236}">
                      <a16:creationId xmlns:a16="http://schemas.microsoft.com/office/drawing/2014/main" id="{4E6937BB-CA1A-4BB1-A153-2CEB2A1770E8}"/>
                    </a:ext>
                  </a:extLst>
                </p14:cNvPr>
                <p14:cNvContentPartPr/>
                <p14:nvPr/>
              </p14:nvContentPartPr>
              <p14:xfrm>
                <a:off x="6196230" y="4065690"/>
                <a:ext cx="280080" cy="180720"/>
              </p14:xfrm>
            </p:contentPart>
          </mc:Choice>
          <mc:Fallback>
            <p:pic>
              <p:nvPicPr>
                <p:cNvPr id="38932" name="墨迹 38931">
                  <a:extLst>
                    <a:ext uri="{FF2B5EF4-FFF2-40B4-BE49-F238E27FC236}">
                      <a16:creationId xmlns:a16="http://schemas.microsoft.com/office/drawing/2014/main" id="{4E6937BB-CA1A-4BB1-A153-2CEB2A1770E8}"/>
                    </a:ext>
                  </a:extLst>
                </p:cNvPr>
                <p:cNvPicPr/>
                <p:nvPr/>
              </p:nvPicPr>
              <p:blipFill>
                <a:blip r:embed="rId159"/>
                <a:stretch>
                  <a:fillRect/>
                </a:stretch>
              </p:blipFill>
              <p:spPr>
                <a:xfrm>
                  <a:off x="6178590" y="4048050"/>
                  <a:ext cx="31572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38933" name="墨迹 38932">
                  <a:extLst>
                    <a:ext uri="{FF2B5EF4-FFF2-40B4-BE49-F238E27FC236}">
                      <a16:creationId xmlns:a16="http://schemas.microsoft.com/office/drawing/2014/main" id="{141009C0-F21C-4622-9DCF-C532B994E77D}"/>
                    </a:ext>
                  </a:extLst>
                </p14:cNvPr>
                <p14:cNvContentPartPr/>
                <p14:nvPr/>
              </p14:nvContentPartPr>
              <p14:xfrm>
                <a:off x="6368310" y="4127970"/>
                <a:ext cx="103680" cy="83160"/>
              </p14:xfrm>
            </p:contentPart>
          </mc:Choice>
          <mc:Fallback>
            <p:pic>
              <p:nvPicPr>
                <p:cNvPr id="38933" name="墨迹 38932">
                  <a:extLst>
                    <a:ext uri="{FF2B5EF4-FFF2-40B4-BE49-F238E27FC236}">
                      <a16:creationId xmlns:a16="http://schemas.microsoft.com/office/drawing/2014/main" id="{141009C0-F21C-4622-9DCF-C532B994E77D}"/>
                    </a:ext>
                  </a:extLst>
                </p:cNvPr>
                <p:cNvPicPr/>
                <p:nvPr/>
              </p:nvPicPr>
              <p:blipFill>
                <a:blip r:embed="rId161"/>
                <a:stretch>
                  <a:fillRect/>
                </a:stretch>
              </p:blipFill>
              <p:spPr>
                <a:xfrm>
                  <a:off x="6350670" y="4109970"/>
                  <a:ext cx="13932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38934" name="墨迹 38933">
                  <a:extLst>
                    <a:ext uri="{FF2B5EF4-FFF2-40B4-BE49-F238E27FC236}">
                      <a16:creationId xmlns:a16="http://schemas.microsoft.com/office/drawing/2014/main" id="{5288265D-B54B-4E1B-B248-8F2955C5F8C9}"/>
                    </a:ext>
                  </a:extLst>
                </p14:cNvPr>
                <p14:cNvContentPartPr/>
                <p14:nvPr/>
              </p14:nvContentPartPr>
              <p14:xfrm>
                <a:off x="6224670" y="4208250"/>
                <a:ext cx="151560" cy="140040"/>
              </p14:xfrm>
            </p:contentPart>
          </mc:Choice>
          <mc:Fallback>
            <p:pic>
              <p:nvPicPr>
                <p:cNvPr id="38934" name="墨迹 38933">
                  <a:extLst>
                    <a:ext uri="{FF2B5EF4-FFF2-40B4-BE49-F238E27FC236}">
                      <a16:creationId xmlns:a16="http://schemas.microsoft.com/office/drawing/2014/main" id="{5288265D-B54B-4E1B-B248-8F2955C5F8C9}"/>
                    </a:ext>
                  </a:extLst>
                </p:cNvPr>
                <p:cNvPicPr/>
                <p:nvPr/>
              </p:nvPicPr>
              <p:blipFill>
                <a:blip r:embed="rId163"/>
                <a:stretch>
                  <a:fillRect/>
                </a:stretch>
              </p:blipFill>
              <p:spPr>
                <a:xfrm>
                  <a:off x="6207030" y="4190610"/>
                  <a:ext cx="18720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38935" name="墨迹 38934">
                  <a:extLst>
                    <a:ext uri="{FF2B5EF4-FFF2-40B4-BE49-F238E27FC236}">
                      <a16:creationId xmlns:a16="http://schemas.microsoft.com/office/drawing/2014/main" id="{E808F321-6346-4941-87FD-AA84B84CE494}"/>
                    </a:ext>
                  </a:extLst>
                </p14:cNvPr>
                <p14:cNvContentPartPr/>
                <p14:nvPr/>
              </p14:nvContentPartPr>
              <p14:xfrm>
                <a:off x="6262470" y="4243530"/>
                <a:ext cx="182520" cy="128160"/>
              </p14:xfrm>
            </p:contentPart>
          </mc:Choice>
          <mc:Fallback>
            <p:pic>
              <p:nvPicPr>
                <p:cNvPr id="38935" name="墨迹 38934">
                  <a:extLst>
                    <a:ext uri="{FF2B5EF4-FFF2-40B4-BE49-F238E27FC236}">
                      <a16:creationId xmlns:a16="http://schemas.microsoft.com/office/drawing/2014/main" id="{E808F321-6346-4941-87FD-AA84B84CE494}"/>
                    </a:ext>
                  </a:extLst>
                </p:cNvPr>
                <p:cNvPicPr/>
                <p:nvPr/>
              </p:nvPicPr>
              <p:blipFill>
                <a:blip r:embed="rId165"/>
                <a:stretch>
                  <a:fillRect/>
                </a:stretch>
              </p:blipFill>
              <p:spPr>
                <a:xfrm>
                  <a:off x="6244830" y="4225890"/>
                  <a:ext cx="21816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38936" name="墨迹 38935">
                  <a:extLst>
                    <a:ext uri="{FF2B5EF4-FFF2-40B4-BE49-F238E27FC236}">
                      <a16:creationId xmlns:a16="http://schemas.microsoft.com/office/drawing/2014/main" id="{B628D9E7-8695-4A7A-A277-76AB56CB80E9}"/>
                    </a:ext>
                  </a:extLst>
                </p14:cNvPr>
                <p14:cNvContentPartPr/>
                <p14:nvPr/>
              </p14:nvContentPartPr>
              <p14:xfrm>
                <a:off x="6273270" y="4325970"/>
                <a:ext cx="27000" cy="141480"/>
              </p14:xfrm>
            </p:contentPart>
          </mc:Choice>
          <mc:Fallback>
            <p:pic>
              <p:nvPicPr>
                <p:cNvPr id="38936" name="墨迹 38935">
                  <a:extLst>
                    <a:ext uri="{FF2B5EF4-FFF2-40B4-BE49-F238E27FC236}">
                      <a16:creationId xmlns:a16="http://schemas.microsoft.com/office/drawing/2014/main" id="{B628D9E7-8695-4A7A-A277-76AB56CB80E9}"/>
                    </a:ext>
                  </a:extLst>
                </p:cNvPr>
                <p:cNvPicPr/>
                <p:nvPr/>
              </p:nvPicPr>
              <p:blipFill>
                <a:blip r:embed="rId167"/>
                <a:stretch>
                  <a:fillRect/>
                </a:stretch>
              </p:blipFill>
              <p:spPr>
                <a:xfrm>
                  <a:off x="6255270" y="4307970"/>
                  <a:ext cx="6264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38937" name="墨迹 38936">
                  <a:extLst>
                    <a:ext uri="{FF2B5EF4-FFF2-40B4-BE49-F238E27FC236}">
                      <a16:creationId xmlns:a16="http://schemas.microsoft.com/office/drawing/2014/main" id="{26EF7240-7937-48B6-BA04-01F1DDF76F87}"/>
                    </a:ext>
                  </a:extLst>
                </p14:cNvPr>
                <p14:cNvContentPartPr/>
                <p14:nvPr/>
              </p14:nvContentPartPr>
              <p14:xfrm>
                <a:off x="6328350" y="4287810"/>
                <a:ext cx="81360" cy="238680"/>
              </p14:xfrm>
            </p:contentPart>
          </mc:Choice>
          <mc:Fallback>
            <p:pic>
              <p:nvPicPr>
                <p:cNvPr id="38937" name="墨迹 38936">
                  <a:extLst>
                    <a:ext uri="{FF2B5EF4-FFF2-40B4-BE49-F238E27FC236}">
                      <a16:creationId xmlns:a16="http://schemas.microsoft.com/office/drawing/2014/main" id="{26EF7240-7937-48B6-BA04-01F1DDF76F87}"/>
                    </a:ext>
                  </a:extLst>
                </p:cNvPr>
                <p:cNvPicPr/>
                <p:nvPr/>
              </p:nvPicPr>
              <p:blipFill>
                <a:blip r:embed="rId169"/>
                <a:stretch>
                  <a:fillRect/>
                </a:stretch>
              </p:blipFill>
              <p:spPr>
                <a:xfrm>
                  <a:off x="6310350" y="4269810"/>
                  <a:ext cx="117000" cy="27432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38938" name="墨迹 38937">
                  <a:extLst>
                    <a:ext uri="{FF2B5EF4-FFF2-40B4-BE49-F238E27FC236}">
                      <a16:creationId xmlns:a16="http://schemas.microsoft.com/office/drawing/2014/main" id="{A1C031C8-28D4-4E63-BC4F-31E0AEC00EFD}"/>
                    </a:ext>
                  </a:extLst>
                </p14:cNvPr>
                <p14:cNvContentPartPr/>
                <p14:nvPr/>
              </p14:nvContentPartPr>
              <p14:xfrm>
                <a:off x="6306390" y="4357290"/>
                <a:ext cx="98640" cy="120240"/>
              </p14:xfrm>
            </p:contentPart>
          </mc:Choice>
          <mc:Fallback>
            <p:pic>
              <p:nvPicPr>
                <p:cNvPr id="38938" name="墨迹 38937">
                  <a:extLst>
                    <a:ext uri="{FF2B5EF4-FFF2-40B4-BE49-F238E27FC236}">
                      <a16:creationId xmlns:a16="http://schemas.microsoft.com/office/drawing/2014/main" id="{A1C031C8-28D4-4E63-BC4F-31E0AEC00EFD}"/>
                    </a:ext>
                  </a:extLst>
                </p:cNvPr>
                <p:cNvPicPr/>
                <p:nvPr/>
              </p:nvPicPr>
              <p:blipFill>
                <a:blip r:embed="rId171"/>
                <a:stretch>
                  <a:fillRect/>
                </a:stretch>
              </p:blipFill>
              <p:spPr>
                <a:xfrm>
                  <a:off x="6288390" y="4339290"/>
                  <a:ext cx="13428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38939" name="墨迹 38938">
                  <a:extLst>
                    <a:ext uri="{FF2B5EF4-FFF2-40B4-BE49-F238E27FC236}">
                      <a16:creationId xmlns:a16="http://schemas.microsoft.com/office/drawing/2014/main" id="{B36168CF-A483-4E6A-82C4-4E84593E3213}"/>
                    </a:ext>
                  </a:extLst>
                </p14:cNvPr>
                <p14:cNvContentPartPr/>
                <p14:nvPr/>
              </p14:nvContentPartPr>
              <p14:xfrm>
                <a:off x="6200550" y="4499130"/>
                <a:ext cx="392760" cy="41760"/>
              </p14:xfrm>
            </p:contentPart>
          </mc:Choice>
          <mc:Fallback>
            <p:pic>
              <p:nvPicPr>
                <p:cNvPr id="38939" name="墨迹 38938">
                  <a:extLst>
                    <a:ext uri="{FF2B5EF4-FFF2-40B4-BE49-F238E27FC236}">
                      <a16:creationId xmlns:a16="http://schemas.microsoft.com/office/drawing/2014/main" id="{B36168CF-A483-4E6A-82C4-4E84593E3213}"/>
                    </a:ext>
                  </a:extLst>
                </p:cNvPr>
                <p:cNvPicPr/>
                <p:nvPr/>
              </p:nvPicPr>
              <p:blipFill>
                <a:blip r:embed="rId173"/>
                <a:stretch>
                  <a:fillRect/>
                </a:stretch>
              </p:blipFill>
              <p:spPr>
                <a:xfrm>
                  <a:off x="6182550" y="4481490"/>
                  <a:ext cx="428400" cy="7740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p:cNvSpPr>
          <p:nvPr>
            <p:ph type="title"/>
          </p:nvPr>
        </p:nvSpPr>
        <p:spPr>
          <a:xfrm>
            <a:off x="1548130" y="645795"/>
            <a:ext cx="7626985" cy="534035"/>
          </a:xfrm>
        </p:spPr>
        <p:txBody>
          <a:bodyPr wrap="square" lIns="91440" tIns="45720" rIns="91440" bIns="45720" anchor="ctr">
            <a:spAutoFit/>
          </a:bodyPr>
          <a:lstStyle/>
          <a:p>
            <a:pPr eaLnBrk="1" hangingPunct="1"/>
            <a:r>
              <a:rPr lang="en-US" altLang="zh-CN" sz="3200" b="1" dirty="0">
                <a:solidFill>
                  <a:schemeClr val="tx1"/>
                </a:solidFill>
                <a:latin typeface="Arial" panose="020B0604020202020204" pitchFamily="34" charset="0"/>
              </a:rPr>
              <a:t>Composition of standard “Lysis buffer”</a:t>
            </a:r>
          </a:p>
        </p:txBody>
      </p:sp>
      <p:sp>
        <p:nvSpPr>
          <p:cNvPr id="39938" name="Rectangle 3"/>
          <p:cNvSpPr>
            <a:spLocks noGrp="1"/>
          </p:cNvSpPr>
          <p:nvPr>
            <p:ph idx="1"/>
          </p:nvPr>
        </p:nvSpPr>
        <p:spPr/>
        <p:txBody>
          <a:bodyPr wrap="square" lIns="91440" tIns="45720" rIns="91440" bIns="45720" anchor="t"/>
          <a:lstStyle/>
          <a:p>
            <a:pPr eaLnBrk="1" hangingPunct="1">
              <a:lnSpc>
                <a:spcPct val="110000"/>
              </a:lnSpc>
            </a:pPr>
            <a:r>
              <a:rPr lang="en-US" altLang="zh-CN" dirty="0">
                <a:latin typeface="Arial" panose="020B0604020202020204" pitchFamily="34" charset="0"/>
                <a:cs typeface="Arial" panose="020B0604020202020204" pitchFamily="34" charset="0"/>
              </a:rPr>
              <a:t>8 mole/L  Urea</a:t>
            </a:r>
          </a:p>
          <a:p>
            <a:pPr eaLnBrk="1" hangingPunct="1">
              <a:lnSpc>
                <a:spcPct val="110000"/>
              </a:lnSpc>
            </a:pPr>
            <a:r>
              <a:rPr lang="en-US" altLang="zh-CN" dirty="0">
                <a:latin typeface="Arial" panose="020B0604020202020204" pitchFamily="34" charset="0"/>
                <a:cs typeface="Arial" panose="020B0604020202020204" pitchFamily="34" charset="0"/>
              </a:rPr>
              <a:t>4% CHAPS</a:t>
            </a:r>
          </a:p>
          <a:p>
            <a:pPr eaLnBrk="1" hangingPunct="1">
              <a:lnSpc>
                <a:spcPct val="110000"/>
              </a:lnSpc>
            </a:pPr>
            <a:r>
              <a:rPr lang="en-US" altLang="zh-CN" dirty="0">
                <a:latin typeface="Arial" panose="020B0604020202020204" pitchFamily="34" charset="0"/>
                <a:cs typeface="Arial" panose="020B0604020202020204" pitchFamily="34" charset="0"/>
              </a:rPr>
              <a:t>1% DTT</a:t>
            </a:r>
          </a:p>
          <a:p>
            <a:pPr eaLnBrk="1" hangingPunct="1">
              <a:lnSpc>
                <a:spcPct val="110000"/>
              </a:lnSpc>
            </a:pPr>
            <a:r>
              <a:rPr lang="en-US" altLang="zh-CN" dirty="0">
                <a:latin typeface="Arial" panose="020B0604020202020204" pitchFamily="34" charset="0"/>
                <a:cs typeface="Arial" panose="020B0604020202020204" pitchFamily="34" charset="0"/>
              </a:rPr>
              <a:t>0.8% Carrier ampholyte</a:t>
            </a:r>
          </a:p>
          <a:p>
            <a:pPr eaLnBrk="1" hangingPunct="1">
              <a:lnSpc>
                <a:spcPct val="110000"/>
              </a:lnSpc>
            </a:pPr>
            <a:r>
              <a:rPr lang="en-US" altLang="zh-CN" dirty="0">
                <a:latin typeface="Arial" panose="020B0604020202020204" pitchFamily="34" charset="0"/>
                <a:cs typeface="Arial" panose="020B0604020202020204" pitchFamily="34" charset="0"/>
              </a:rPr>
              <a:t>0.002% bromophenol blue</a:t>
            </a:r>
          </a:p>
          <a:p>
            <a:pPr eaLnBrk="1" hangingPunct="1"/>
            <a:endParaRPr lang="en-US" altLang="zh-CN" dirty="0">
              <a:latin typeface="Arial" panose="020B0604020202020204" pitchFamily="34" charset="0"/>
              <a:cs typeface="Arial" panose="020B0604020202020204" pitchFamily="34" charset="0"/>
            </a:endParaRPr>
          </a:p>
        </p:txBody>
      </p:sp>
      <p:grpSp>
        <p:nvGrpSpPr>
          <p:cNvPr id="54" name="组合 53">
            <a:extLst>
              <a:ext uri="{FF2B5EF4-FFF2-40B4-BE49-F238E27FC236}">
                <a16:creationId xmlns:a16="http://schemas.microsoft.com/office/drawing/2014/main" id="{52FDB935-B8C9-4250-B1AF-F1A585852FA9}"/>
              </a:ext>
            </a:extLst>
          </p:cNvPr>
          <p:cNvGrpSpPr/>
          <p:nvPr/>
        </p:nvGrpSpPr>
        <p:grpSpPr>
          <a:xfrm>
            <a:off x="3238470" y="1787250"/>
            <a:ext cx="2723040" cy="1138320"/>
            <a:chOff x="3238470" y="1787250"/>
            <a:chExt cx="2723040" cy="1138320"/>
          </a:xfrm>
        </p:grpSpPr>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D8207C73-C96B-4DCB-8468-85B968FEDA3B}"/>
                    </a:ext>
                  </a:extLst>
                </p14:cNvPr>
                <p14:cNvContentPartPr/>
                <p14:nvPr/>
              </p14:nvContentPartPr>
              <p14:xfrm>
                <a:off x="3981150" y="1787250"/>
                <a:ext cx="41040" cy="111960"/>
              </p14:xfrm>
            </p:contentPart>
          </mc:Choice>
          <mc:Fallback>
            <p:pic>
              <p:nvPicPr>
                <p:cNvPr id="2" name="墨迹 1">
                  <a:extLst>
                    <a:ext uri="{FF2B5EF4-FFF2-40B4-BE49-F238E27FC236}">
                      <a16:creationId xmlns:a16="http://schemas.microsoft.com/office/drawing/2014/main" id="{D8207C73-C96B-4DCB-8468-85B968FEDA3B}"/>
                    </a:ext>
                  </a:extLst>
                </p:cNvPr>
                <p:cNvPicPr/>
                <p:nvPr/>
              </p:nvPicPr>
              <p:blipFill>
                <a:blip r:embed="rId4"/>
                <a:stretch>
                  <a:fillRect/>
                </a:stretch>
              </p:blipFill>
              <p:spPr>
                <a:xfrm>
                  <a:off x="3963150" y="1769610"/>
                  <a:ext cx="7668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墨迹 2">
                  <a:extLst>
                    <a:ext uri="{FF2B5EF4-FFF2-40B4-BE49-F238E27FC236}">
                      <a16:creationId xmlns:a16="http://schemas.microsoft.com/office/drawing/2014/main" id="{B6177E0D-8C42-4EFB-BCCD-0C04C50BBECE}"/>
                    </a:ext>
                  </a:extLst>
                </p14:cNvPr>
                <p14:cNvContentPartPr/>
                <p14:nvPr/>
              </p14:nvContentPartPr>
              <p14:xfrm>
                <a:off x="3802950" y="1919730"/>
                <a:ext cx="258840" cy="46440"/>
              </p14:xfrm>
            </p:contentPart>
          </mc:Choice>
          <mc:Fallback>
            <p:pic>
              <p:nvPicPr>
                <p:cNvPr id="3" name="墨迹 2">
                  <a:extLst>
                    <a:ext uri="{FF2B5EF4-FFF2-40B4-BE49-F238E27FC236}">
                      <a16:creationId xmlns:a16="http://schemas.microsoft.com/office/drawing/2014/main" id="{B6177E0D-8C42-4EFB-BCCD-0C04C50BBECE}"/>
                    </a:ext>
                  </a:extLst>
                </p:cNvPr>
                <p:cNvPicPr/>
                <p:nvPr/>
              </p:nvPicPr>
              <p:blipFill>
                <a:blip r:embed="rId6"/>
                <a:stretch>
                  <a:fillRect/>
                </a:stretch>
              </p:blipFill>
              <p:spPr>
                <a:xfrm>
                  <a:off x="3785310" y="1902090"/>
                  <a:ext cx="29448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墨迹 3">
                  <a:extLst>
                    <a:ext uri="{FF2B5EF4-FFF2-40B4-BE49-F238E27FC236}">
                      <a16:creationId xmlns:a16="http://schemas.microsoft.com/office/drawing/2014/main" id="{51057B69-2043-45B6-ADEF-96356E03A32E}"/>
                    </a:ext>
                  </a:extLst>
                </p14:cNvPr>
                <p14:cNvContentPartPr/>
                <p14:nvPr/>
              </p14:nvContentPartPr>
              <p14:xfrm>
                <a:off x="3971430" y="1937370"/>
                <a:ext cx="28800" cy="135720"/>
              </p14:xfrm>
            </p:contentPart>
          </mc:Choice>
          <mc:Fallback>
            <p:pic>
              <p:nvPicPr>
                <p:cNvPr id="4" name="墨迹 3">
                  <a:extLst>
                    <a:ext uri="{FF2B5EF4-FFF2-40B4-BE49-F238E27FC236}">
                      <a16:creationId xmlns:a16="http://schemas.microsoft.com/office/drawing/2014/main" id="{51057B69-2043-45B6-ADEF-96356E03A32E}"/>
                    </a:ext>
                  </a:extLst>
                </p:cNvPr>
                <p:cNvPicPr/>
                <p:nvPr/>
              </p:nvPicPr>
              <p:blipFill>
                <a:blip r:embed="rId8"/>
                <a:stretch>
                  <a:fillRect/>
                </a:stretch>
              </p:blipFill>
              <p:spPr>
                <a:xfrm>
                  <a:off x="3953790" y="1919730"/>
                  <a:ext cx="6444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5" name="墨迹 4">
                  <a:extLst>
                    <a:ext uri="{FF2B5EF4-FFF2-40B4-BE49-F238E27FC236}">
                      <a16:creationId xmlns:a16="http://schemas.microsoft.com/office/drawing/2014/main" id="{505C7E1A-0256-46E7-B075-A377EDFC1D07}"/>
                    </a:ext>
                  </a:extLst>
                </p14:cNvPr>
                <p14:cNvContentPartPr/>
                <p14:nvPr/>
              </p14:nvContentPartPr>
              <p14:xfrm>
                <a:off x="3850830" y="1983090"/>
                <a:ext cx="199080" cy="153000"/>
              </p14:xfrm>
            </p:contentPart>
          </mc:Choice>
          <mc:Fallback>
            <p:pic>
              <p:nvPicPr>
                <p:cNvPr id="5" name="墨迹 4">
                  <a:extLst>
                    <a:ext uri="{FF2B5EF4-FFF2-40B4-BE49-F238E27FC236}">
                      <a16:creationId xmlns:a16="http://schemas.microsoft.com/office/drawing/2014/main" id="{505C7E1A-0256-46E7-B075-A377EDFC1D07}"/>
                    </a:ext>
                  </a:extLst>
                </p:cNvPr>
                <p:cNvPicPr/>
                <p:nvPr/>
              </p:nvPicPr>
              <p:blipFill>
                <a:blip r:embed="rId10"/>
                <a:stretch>
                  <a:fillRect/>
                </a:stretch>
              </p:blipFill>
              <p:spPr>
                <a:xfrm>
                  <a:off x="3833190" y="1965090"/>
                  <a:ext cx="23472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6" name="墨迹 5">
                  <a:extLst>
                    <a:ext uri="{FF2B5EF4-FFF2-40B4-BE49-F238E27FC236}">
                      <a16:creationId xmlns:a16="http://schemas.microsoft.com/office/drawing/2014/main" id="{69363D1E-16ED-47A3-9697-0BD1A747BC18}"/>
                    </a:ext>
                  </a:extLst>
                </p14:cNvPr>
                <p14:cNvContentPartPr/>
                <p14:nvPr/>
              </p14:nvContentPartPr>
              <p14:xfrm>
                <a:off x="4076910" y="2014770"/>
                <a:ext cx="15840" cy="74880"/>
              </p14:xfrm>
            </p:contentPart>
          </mc:Choice>
          <mc:Fallback>
            <p:pic>
              <p:nvPicPr>
                <p:cNvPr id="6" name="墨迹 5">
                  <a:extLst>
                    <a:ext uri="{FF2B5EF4-FFF2-40B4-BE49-F238E27FC236}">
                      <a16:creationId xmlns:a16="http://schemas.microsoft.com/office/drawing/2014/main" id="{69363D1E-16ED-47A3-9697-0BD1A747BC18}"/>
                    </a:ext>
                  </a:extLst>
                </p:cNvPr>
                <p:cNvPicPr/>
                <p:nvPr/>
              </p:nvPicPr>
              <p:blipFill>
                <a:blip r:embed="rId12"/>
                <a:stretch>
                  <a:fillRect/>
                </a:stretch>
              </p:blipFill>
              <p:spPr>
                <a:xfrm>
                  <a:off x="4058910" y="1997130"/>
                  <a:ext cx="5148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7" name="墨迹 6">
                  <a:extLst>
                    <a:ext uri="{FF2B5EF4-FFF2-40B4-BE49-F238E27FC236}">
                      <a16:creationId xmlns:a16="http://schemas.microsoft.com/office/drawing/2014/main" id="{DB7132C2-791A-420B-8A96-AA815B97F5AD}"/>
                    </a:ext>
                  </a:extLst>
                </p14:cNvPr>
                <p14:cNvContentPartPr/>
                <p14:nvPr/>
              </p14:nvContentPartPr>
              <p14:xfrm>
                <a:off x="3926430" y="2137890"/>
                <a:ext cx="150480" cy="172440"/>
              </p14:xfrm>
            </p:contentPart>
          </mc:Choice>
          <mc:Fallback>
            <p:pic>
              <p:nvPicPr>
                <p:cNvPr id="7" name="墨迹 6">
                  <a:extLst>
                    <a:ext uri="{FF2B5EF4-FFF2-40B4-BE49-F238E27FC236}">
                      <a16:creationId xmlns:a16="http://schemas.microsoft.com/office/drawing/2014/main" id="{DB7132C2-791A-420B-8A96-AA815B97F5AD}"/>
                    </a:ext>
                  </a:extLst>
                </p:cNvPr>
                <p:cNvPicPr/>
                <p:nvPr/>
              </p:nvPicPr>
              <p:blipFill>
                <a:blip r:embed="rId14"/>
                <a:stretch>
                  <a:fillRect/>
                </a:stretch>
              </p:blipFill>
              <p:spPr>
                <a:xfrm>
                  <a:off x="3908790" y="2120250"/>
                  <a:ext cx="18612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8" name="墨迹 7">
                  <a:extLst>
                    <a:ext uri="{FF2B5EF4-FFF2-40B4-BE49-F238E27FC236}">
                      <a16:creationId xmlns:a16="http://schemas.microsoft.com/office/drawing/2014/main" id="{4D451261-66BA-4245-A298-BD688F803ECD}"/>
                    </a:ext>
                  </a:extLst>
                </p14:cNvPr>
                <p14:cNvContentPartPr/>
                <p14:nvPr/>
              </p14:nvContentPartPr>
              <p14:xfrm>
                <a:off x="3963150" y="2204850"/>
                <a:ext cx="290520" cy="168840"/>
              </p14:xfrm>
            </p:contentPart>
          </mc:Choice>
          <mc:Fallback>
            <p:pic>
              <p:nvPicPr>
                <p:cNvPr id="8" name="墨迹 7">
                  <a:extLst>
                    <a:ext uri="{FF2B5EF4-FFF2-40B4-BE49-F238E27FC236}">
                      <a16:creationId xmlns:a16="http://schemas.microsoft.com/office/drawing/2014/main" id="{4D451261-66BA-4245-A298-BD688F803ECD}"/>
                    </a:ext>
                  </a:extLst>
                </p:cNvPr>
                <p:cNvPicPr/>
                <p:nvPr/>
              </p:nvPicPr>
              <p:blipFill>
                <a:blip r:embed="rId16"/>
                <a:stretch>
                  <a:fillRect/>
                </a:stretch>
              </p:blipFill>
              <p:spPr>
                <a:xfrm>
                  <a:off x="3945510" y="2186850"/>
                  <a:ext cx="32616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9" name="墨迹 8">
                  <a:extLst>
                    <a:ext uri="{FF2B5EF4-FFF2-40B4-BE49-F238E27FC236}">
                      <a16:creationId xmlns:a16="http://schemas.microsoft.com/office/drawing/2014/main" id="{854DF824-125A-4D2D-8C58-6130145EA043}"/>
                    </a:ext>
                  </a:extLst>
                </p14:cNvPr>
                <p14:cNvContentPartPr/>
                <p14:nvPr/>
              </p14:nvContentPartPr>
              <p14:xfrm>
                <a:off x="4252230" y="2100810"/>
                <a:ext cx="132840" cy="99720"/>
              </p14:xfrm>
            </p:contentPart>
          </mc:Choice>
          <mc:Fallback>
            <p:pic>
              <p:nvPicPr>
                <p:cNvPr id="9" name="墨迹 8">
                  <a:extLst>
                    <a:ext uri="{FF2B5EF4-FFF2-40B4-BE49-F238E27FC236}">
                      <a16:creationId xmlns:a16="http://schemas.microsoft.com/office/drawing/2014/main" id="{854DF824-125A-4D2D-8C58-6130145EA043}"/>
                    </a:ext>
                  </a:extLst>
                </p:cNvPr>
                <p:cNvPicPr/>
                <p:nvPr/>
              </p:nvPicPr>
              <p:blipFill>
                <a:blip r:embed="rId18"/>
                <a:stretch>
                  <a:fillRect/>
                </a:stretch>
              </p:blipFill>
              <p:spPr>
                <a:xfrm>
                  <a:off x="4234590" y="2082810"/>
                  <a:ext cx="16848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0" name="墨迹 9">
                  <a:extLst>
                    <a:ext uri="{FF2B5EF4-FFF2-40B4-BE49-F238E27FC236}">
                      <a16:creationId xmlns:a16="http://schemas.microsoft.com/office/drawing/2014/main" id="{1BA7F7AB-5499-4CE8-992D-2B273C86CE03}"/>
                    </a:ext>
                  </a:extLst>
                </p14:cNvPr>
                <p14:cNvContentPartPr/>
                <p14:nvPr/>
              </p14:nvContentPartPr>
              <p14:xfrm>
                <a:off x="4313790" y="1871850"/>
                <a:ext cx="25920" cy="547560"/>
              </p14:xfrm>
            </p:contentPart>
          </mc:Choice>
          <mc:Fallback>
            <p:pic>
              <p:nvPicPr>
                <p:cNvPr id="10" name="墨迹 9">
                  <a:extLst>
                    <a:ext uri="{FF2B5EF4-FFF2-40B4-BE49-F238E27FC236}">
                      <a16:creationId xmlns:a16="http://schemas.microsoft.com/office/drawing/2014/main" id="{1BA7F7AB-5499-4CE8-992D-2B273C86CE03}"/>
                    </a:ext>
                  </a:extLst>
                </p:cNvPr>
                <p:cNvPicPr/>
                <p:nvPr/>
              </p:nvPicPr>
              <p:blipFill>
                <a:blip r:embed="rId20"/>
                <a:stretch>
                  <a:fillRect/>
                </a:stretch>
              </p:blipFill>
              <p:spPr>
                <a:xfrm>
                  <a:off x="4296150" y="1853850"/>
                  <a:ext cx="61560" cy="5832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1" name="墨迹 10">
                  <a:extLst>
                    <a:ext uri="{FF2B5EF4-FFF2-40B4-BE49-F238E27FC236}">
                      <a16:creationId xmlns:a16="http://schemas.microsoft.com/office/drawing/2014/main" id="{BEC29AEF-9937-443C-8BE9-4BCB7EA268E4}"/>
                    </a:ext>
                  </a:extLst>
                </p14:cNvPr>
                <p14:cNvContentPartPr/>
                <p14:nvPr/>
              </p14:nvContentPartPr>
              <p14:xfrm>
                <a:off x="4468230" y="2003610"/>
                <a:ext cx="125280" cy="174240"/>
              </p14:xfrm>
            </p:contentPart>
          </mc:Choice>
          <mc:Fallback>
            <p:pic>
              <p:nvPicPr>
                <p:cNvPr id="11" name="墨迹 10">
                  <a:extLst>
                    <a:ext uri="{FF2B5EF4-FFF2-40B4-BE49-F238E27FC236}">
                      <a16:creationId xmlns:a16="http://schemas.microsoft.com/office/drawing/2014/main" id="{BEC29AEF-9937-443C-8BE9-4BCB7EA268E4}"/>
                    </a:ext>
                  </a:extLst>
                </p:cNvPr>
                <p:cNvPicPr/>
                <p:nvPr/>
              </p:nvPicPr>
              <p:blipFill>
                <a:blip r:embed="rId22"/>
                <a:stretch>
                  <a:fillRect/>
                </a:stretch>
              </p:blipFill>
              <p:spPr>
                <a:xfrm>
                  <a:off x="4450230" y="1985970"/>
                  <a:ext cx="16092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2" name="墨迹 11">
                  <a:extLst>
                    <a:ext uri="{FF2B5EF4-FFF2-40B4-BE49-F238E27FC236}">
                      <a16:creationId xmlns:a16="http://schemas.microsoft.com/office/drawing/2014/main" id="{EAA748EC-5AC2-4BC0-95F7-DC92B72A849E}"/>
                    </a:ext>
                  </a:extLst>
                </p14:cNvPr>
                <p14:cNvContentPartPr/>
                <p14:nvPr/>
              </p14:nvContentPartPr>
              <p14:xfrm>
                <a:off x="4475790" y="2194050"/>
                <a:ext cx="103680" cy="32400"/>
              </p14:xfrm>
            </p:contentPart>
          </mc:Choice>
          <mc:Fallback>
            <p:pic>
              <p:nvPicPr>
                <p:cNvPr id="12" name="墨迹 11">
                  <a:extLst>
                    <a:ext uri="{FF2B5EF4-FFF2-40B4-BE49-F238E27FC236}">
                      <a16:creationId xmlns:a16="http://schemas.microsoft.com/office/drawing/2014/main" id="{EAA748EC-5AC2-4BC0-95F7-DC92B72A849E}"/>
                    </a:ext>
                  </a:extLst>
                </p:cNvPr>
                <p:cNvPicPr/>
                <p:nvPr/>
              </p:nvPicPr>
              <p:blipFill>
                <a:blip r:embed="rId24"/>
                <a:stretch>
                  <a:fillRect/>
                </a:stretch>
              </p:blipFill>
              <p:spPr>
                <a:xfrm>
                  <a:off x="4458150" y="2176410"/>
                  <a:ext cx="13932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3" name="墨迹 12">
                  <a:extLst>
                    <a:ext uri="{FF2B5EF4-FFF2-40B4-BE49-F238E27FC236}">
                      <a16:creationId xmlns:a16="http://schemas.microsoft.com/office/drawing/2014/main" id="{B05846A8-233E-469A-973F-B4E0247B6696}"/>
                    </a:ext>
                  </a:extLst>
                </p14:cNvPr>
                <p14:cNvContentPartPr/>
                <p14:nvPr/>
              </p14:nvContentPartPr>
              <p14:xfrm>
                <a:off x="4557510" y="1971210"/>
                <a:ext cx="18000" cy="396000"/>
              </p14:xfrm>
            </p:contentPart>
          </mc:Choice>
          <mc:Fallback>
            <p:pic>
              <p:nvPicPr>
                <p:cNvPr id="13" name="墨迹 12">
                  <a:extLst>
                    <a:ext uri="{FF2B5EF4-FFF2-40B4-BE49-F238E27FC236}">
                      <a16:creationId xmlns:a16="http://schemas.microsoft.com/office/drawing/2014/main" id="{B05846A8-233E-469A-973F-B4E0247B6696}"/>
                    </a:ext>
                  </a:extLst>
                </p:cNvPr>
                <p:cNvPicPr/>
                <p:nvPr/>
              </p:nvPicPr>
              <p:blipFill>
                <a:blip r:embed="rId26"/>
                <a:stretch>
                  <a:fillRect/>
                </a:stretch>
              </p:blipFill>
              <p:spPr>
                <a:xfrm>
                  <a:off x="4539870" y="1953210"/>
                  <a:ext cx="53640" cy="4316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4" name="墨迹 13">
                  <a:extLst>
                    <a:ext uri="{FF2B5EF4-FFF2-40B4-BE49-F238E27FC236}">
                      <a16:creationId xmlns:a16="http://schemas.microsoft.com/office/drawing/2014/main" id="{3691F01D-35AF-4FA1-91BE-A4819B252DB9}"/>
                    </a:ext>
                  </a:extLst>
                </p14:cNvPr>
                <p14:cNvContentPartPr/>
                <p14:nvPr/>
              </p14:nvContentPartPr>
              <p14:xfrm>
                <a:off x="4417470" y="2306370"/>
                <a:ext cx="257400" cy="104040"/>
              </p14:xfrm>
            </p:contentPart>
          </mc:Choice>
          <mc:Fallback>
            <p:pic>
              <p:nvPicPr>
                <p:cNvPr id="14" name="墨迹 13">
                  <a:extLst>
                    <a:ext uri="{FF2B5EF4-FFF2-40B4-BE49-F238E27FC236}">
                      <a16:creationId xmlns:a16="http://schemas.microsoft.com/office/drawing/2014/main" id="{3691F01D-35AF-4FA1-91BE-A4819B252DB9}"/>
                    </a:ext>
                  </a:extLst>
                </p:cNvPr>
                <p:cNvPicPr/>
                <p:nvPr/>
              </p:nvPicPr>
              <p:blipFill>
                <a:blip r:embed="rId28"/>
                <a:stretch>
                  <a:fillRect/>
                </a:stretch>
              </p:blipFill>
              <p:spPr>
                <a:xfrm>
                  <a:off x="4399470" y="2288730"/>
                  <a:ext cx="29304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5" name="墨迹 14">
                  <a:extLst>
                    <a:ext uri="{FF2B5EF4-FFF2-40B4-BE49-F238E27FC236}">
                      <a16:creationId xmlns:a16="http://schemas.microsoft.com/office/drawing/2014/main" id="{91DB876C-069A-42C2-85CC-F909853C0224}"/>
                    </a:ext>
                  </a:extLst>
                </p14:cNvPr>
                <p14:cNvContentPartPr/>
                <p14:nvPr/>
              </p14:nvContentPartPr>
              <p14:xfrm>
                <a:off x="4806270" y="1928730"/>
                <a:ext cx="55800" cy="61920"/>
              </p14:xfrm>
            </p:contentPart>
          </mc:Choice>
          <mc:Fallback>
            <p:pic>
              <p:nvPicPr>
                <p:cNvPr id="15" name="墨迹 14">
                  <a:extLst>
                    <a:ext uri="{FF2B5EF4-FFF2-40B4-BE49-F238E27FC236}">
                      <a16:creationId xmlns:a16="http://schemas.microsoft.com/office/drawing/2014/main" id="{91DB876C-069A-42C2-85CC-F909853C0224}"/>
                    </a:ext>
                  </a:extLst>
                </p:cNvPr>
                <p:cNvPicPr/>
                <p:nvPr/>
              </p:nvPicPr>
              <p:blipFill>
                <a:blip r:embed="rId30"/>
                <a:stretch>
                  <a:fillRect/>
                </a:stretch>
              </p:blipFill>
              <p:spPr>
                <a:xfrm>
                  <a:off x="4788630" y="1910730"/>
                  <a:ext cx="9144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6" name="墨迹 15">
                  <a:extLst>
                    <a:ext uri="{FF2B5EF4-FFF2-40B4-BE49-F238E27FC236}">
                      <a16:creationId xmlns:a16="http://schemas.microsoft.com/office/drawing/2014/main" id="{74AFB29E-E591-40BC-956C-19BB8102797A}"/>
                    </a:ext>
                  </a:extLst>
                </p14:cNvPr>
                <p14:cNvContentPartPr/>
                <p14:nvPr/>
              </p14:nvContentPartPr>
              <p14:xfrm>
                <a:off x="4657950" y="2047530"/>
                <a:ext cx="225720" cy="58320"/>
              </p14:xfrm>
            </p:contentPart>
          </mc:Choice>
          <mc:Fallback>
            <p:pic>
              <p:nvPicPr>
                <p:cNvPr id="16" name="墨迹 15">
                  <a:extLst>
                    <a:ext uri="{FF2B5EF4-FFF2-40B4-BE49-F238E27FC236}">
                      <a16:creationId xmlns:a16="http://schemas.microsoft.com/office/drawing/2014/main" id="{74AFB29E-E591-40BC-956C-19BB8102797A}"/>
                    </a:ext>
                  </a:extLst>
                </p:cNvPr>
                <p:cNvPicPr/>
                <p:nvPr/>
              </p:nvPicPr>
              <p:blipFill>
                <a:blip r:embed="rId32"/>
                <a:stretch>
                  <a:fillRect/>
                </a:stretch>
              </p:blipFill>
              <p:spPr>
                <a:xfrm>
                  <a:off x="4639950" y="2029530"/>
                  <a:ext cx="26136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7" name="墨迹 16">
                  <a:extLst>
                    <a:ext uri="{FF2B5EF4-FFF2-40B4-BE49-F238E27FC236}">
                      <a16:creationId xmlns:a16="http://schemas.microsoft.com/office/drawing/2014/main" id="{143885D1-17A0-4AE8-BCFB-6AA66328F98C}"/>
                    </a:ext>
                  </a:extLst>
                </p14:cNvPr>
                <p14:cNvContentPartPr/>
                <p14:nvPr/>
              </p14:nvContentPartPr>
              <p14:xfrm>
                <a:off x="4663350" y="2066970"/>
                <a:ext cx="276480" cy="226080"/>
              </p14:xfrm>
            </p:contentPart>
          </mc:Choice>
          <mc:Fallback>
            <p:pic>
              <p:nvPicPr>
                <p:cNvPr id="17" name="墨迹 16">
                  <a:extLst>
                    <a:ext uri="{FF2B5EF4-FFF2-40B4-BE49-F238E27FC236}">
                      <a16:creationId xmlns:a16="http://schemas.microsoft.com/office/drawing/2014/main" id="{143885D1-17A0-4AE8-BCFB-6AA66328F98C}"/>
                    </a:ext>
                  </a:extLst>
                </p:cNvPr>
                <p:cNvPicPr/>
                <p:nvPr/>
              </p:nvPicPr>
              <p:blipFill>
                <a:blip r:embed="rId34"/>
                <a:stretch>
                  <a:fillRect/>
                </a:stretch>
              </p:blipFill>
              <p:spPr>
                <a:xfrm>
                  <a:off x="4645350" y="2048970"/>
                  <a:ext cx="31212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8" name="墨迹 17">
                  <a:extLst>
                    <a:ext uri="{FF2B5EF4-FFF2-40B4-BE49-F238E27FC236}">
                      <a16:creationId xmlns:a16="http://schemas.microsoft.com/office/drawing/2014/main" id="{03F78D00-D382-4D5C-8F54-22CD06FBE913}"/>
                    </a:ext>
                  </a:extLst>
                </p14:cNvPr>
                <p14:cNvContentPartPr/>
                <p14:nvPr/>
              </p14:nvContentPartPr>
              <p14:xfrm>
                <a:off x="4805190" y="2217090"/>
                <a:ext cx="34560" cy="133560"/>
              </p14:xfrm>
            </p:contentPart>
          </mc:Choice>
          <mc:Fallback>
            <p:pic>
              <p:nvPicPr>
                <p:cNvPr id="18" name="墨迹 17">
                  <a:extLst>
                    <a:ext uri="{FF2B5EF4-FFF2-40B4-BE49-F238E27FC236}">
                      <a16:creationId xmlns:a16="http://schemas.microsoft.com/office/drawing/2014/main" id="{03F78D00-D382-4D5C-8F54-22CD06FBE913}"/>
                    </a:ext>
                  </a:extLst>
                </p:cNvPr>
                <p:cNvPicPr/>
                <p:nvPr/>
              </p:nvPicPr>
              <p:blipFill>
                <a:blip r:embed="rId36"/>
                <a:stretch>
                  <a:fillRect/>
                </a:stretch>
              </p:blipFill>
              <p:spPr>
                <a:xfrm>
                  <a:off x="4787190" y="2199450"/>
                  <a:ext cx="7020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9" name="墨迹 18">
                  <a:extLst>
                    <a:ext uri="{FF2B5EF4-FFF2-40B4-BE49-F238E27FC236}">
                      <a16:creationId xmlns:a16="http://schemas.microsoft.com/office/drawing/2014/main" id="{F302D95E-14AD-4618-9357-00701349D8F8}"/>
                    </a:ext>
                  </a:extLst>
                </p14:cNvPr>
                <p14:cNvContentPartPr/>
                <p14:nvPr/>
              </p14:nvContentPartPr>
              <p14:xfrm>
                <a:off x="4892310" y="2225730"/>
                <a:ext cx="22680" cy="228600"/>
              </p14:xfrm>
            </p:contentPart>
          </mc:Choice>
          <mc:Fallback>
            <p:pic>
              <p:nvPicPr>
                <p:cNvPr id="19" name="墨迹 18">
                  <a:extLst>
                    <a:ext uri="{FF2B5EF4-FFF2-40B4-BE49-F238E27FC236}">
                      <a16:creationId xmlns:a16="http://schemas.microsoft.com/office/drawing/2014/main" id="{F302D95E-14AD-4618-9357-00701349D8F8}"/>
                    </a:ext>
                  </a:extLst>
                </p:cNvPr>
                <p:cNvPicPr/>
                <p:nvPr/>
              </p:nvPicPr>
              <p:blipFill>
                <a:blip r:embed="rId38"/>
                <a:stretch>
                  <a:fillRect/>
                </a:stretch>
              </p:blipFill>
              <p:spPr>
                <a:xfrm>
                  <a:off x="4874670" y="2208090"/>
                  <a:ext cx="5832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0" name="墨迹 19">
                  <a:extLst>
                    <a:ext uri="{FF2B5EF4-FFF2-40B4-BE49-F238E27FC236}">
                      <a16:creationId xmlns:a16="http://schemas.microsoft.com/office/drawing/2014/main" id="{EC984FF3-8B19-4D2D-9BA5-A079A14EC34C}"/>
                    </a:ext>
                  </a:extLst>
                </p14:cNvPr>
                <p14:cNvContentPartPr/>
                <p14:nvPr/>
              </p14:nvContentPartPr>
              <p14:xfrm>
                <a:off x="5000310" y="2153370"/>
                <a:ext cx="36360" cy="91440"/>
              </p14:xfrm>
            </p:contentPart>
          </mc:Choice>
          <mc:Fallback>
            <p:pic>
              <p:nvPicPr>
                <p:cNvPr id="20" name="墨迹 19">
                  <a:extLst>
                    <a:ext uri="{FF2B5EF4-FFF2-40B4-BE49-F238E27FC236}">
                      <a16:creationId xmlns:a16="http://schemas.microsoft.com/office/drawing/2014/main" id="{EC984FF3-8B19-4D2D-9BA5-A079A14EC34C}"/>
                    </a:ext>
                  </a:extLst>
                </p:cNvPr>
                <p:cNvPicPr/>
                <p:nvPr/>
              </p:nvPicPr>
              <p:blipFill>
                <a:blip r:embed="rId40"/>
                <a:stretch>
                  <a:fillRect/>
                </a:stretch>
              </p:blipFill>
              <p:spPr>
                <a:xfrm>
                  <a:off x="4982310" y="2135370"/>
                  <a:ext cx="7200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1" name="墨迹 20">
                  <a:extLst>
                    <a:ext uri="{FF2B5EF4-FFF2-40B4-BE49-F238E27FC236}">
                      <a16:creationId xmlns:a16="http://schemas.microsoft.com/office/drawing/2014/main" id="{A284CB25-B43B-4ECB-8798-E106C483669F}"/>
                    </a:ext>
                  </a:extLst>
                </p14:cNvPr>
                <p14:cNvContentPartPr/>
                <p14:nvPr/>
              </p14:nvContentPartPr>
              <p14:xfrm>
                <a:off x="4903830" y="1936290"/>
                <a:ext cx="191160" cy="532440"/>
              </p14:xfrm>
            </p:contentPart>
          </mc:Choice>
          <mc:Fallback>
            <p:pic>
              <p:nvPicPr>
                <p:cNvPr id="21" name="墨迹 20">
                  <a:extLst>
                    <a:ext uri="{FF2B5EF4-FFF2-40B4-BE49-F238E27FC236}">
                      <a16:creationId xmlns:a16="http://schemas.microsoft.com/office/drawing/2014/main" id="{A284CB25-B43B-4ECB-8798-E106C483669F}"/>
                    </a:ext>
                  </a:extLst>
                </p:cNvPr>
                <p:cNvPicPr/>
                <p:nvPr/>
              </p:nvPicPr>
              <p:blipFill>
                <a:blip r:embed="rId42"/>
                <a:stretch>
                  <a:fillRect/>
                </a:stretch>
              </p:blipFill>
              <p:spPr>
                <a:xfrm>
                  <a:off x="4886190" y="1918290"/>
                  <a:ext cx="226800" cy="56808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3" name="墨迹 22">
                  <a:extLst>
                    <a:ext uri="{FF2B5EF4-FFF2-40B4-BE49-F238E27FC236}">
                      <a16:creationId xmlns:a16="http://schemas.microsoft.com/office/drawing/2014/main" id="{7507D378-AAD5-4C38-A32C-D3C8EB9EED94}"/>
                    </a:ext>
                  </a:extLst>
                </p14:cNvPr>
                <p14:cNvContentPartPr/>
                <p14:nvPr/>
              </p14:nvContentPartPr>
              <p14:xfrm>
                <a:off x="3289230" y="2482410"/>
                <a:ext cx="221400" cy="29160"/>
              </p14:xfrm>
            </p:contentPart>
          </mc:Choice>
          <mc:Fallback>
            <p:pic>
              <p:nvPicPr>
                <p:cNvPr id="23" name="墨迹 22">
                  <a:extLst>
                    <a:ext uri="{FF2B5EF4-FFF2-40B4-BE49-F238E27FC236}">
                      <a16:creationId xmlns:a16="http://schemas.microsoft.com/office/drawing/2014/main" id="{7507D378-AAD5-4C38-A32C-D3C8EB9EED94}"/>
                    </a:ext>
                  </a:extLst>
                </p:cNvPr>
                <p:cNvPicPr/>
                <p:nvPr/>
              </p:nvPicPr>
              <p:blipFill>
                <a:blip r:embed="rId44"/>
                <a:stretch>
                  <a:fillRect/>
                </a:stretch>
              </p:blipFill>
              <p:spPr>
                <a:xfrm>
                  <a:off x="3271590" y="2464770"/>
                  <a:ext cx="25704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4" name="墨迹 23">
                  <a:extLst>
                    <a:ext uri="{FF2B5EF4-FFF2-40B4-BE49-F238E27FC236}">
                      <a16:creationId xmlns:a16="http://schemas.microsoft.com/office/drawing/2014/main" id="{D055DB06-1F6A-4886-9E6D-D22599BB199F}"/>
                    </a:ext>
                  </a:extLst>
                </p14:cNvPr>
                <p14:cNvContentPartPr/>
                <p14:nvPr/>
              </p14:nvContentPartPr>
              <p14:xfrm>
                <a:off x="3396870" y="2399610"/>
                <a:ext cx="48960" cy="174240"/>
              </p14:xfrm>
            </p:contentPart>
          </mc:Choice>
          <mc:Fallback>
            <p:pic>
              <p:nvPicPr>
                <p:cNvPr id="24" name="墨迹 23">
                  <a:extLst>
                    <a:ext uri="{FF2B5EF4-FFF2-40B4-BE49-F238E27FC236}">
                      <a16:creationId xmlns:a16="http://schemas.microsoft.com/office/drawing/2014/main" id="{D055DB06-1F6A-4886-9E6D-D22599BB199F}"/>
                    </a:ext>
                  </a:extLst>
                </p:cNvPr>
                <p:cNvPicPr/>
                <p:nvPr/>
              </p:nvPicPr>
              <p:blipFill>
                <a:blip r:embed="rId46"/>
                <a:stretch>
                  <a:fillRect/>
                </a:stretch>
              </p:blipFill>
              <p:spPr>
                <a:xfrm>
                  <a:off x="3378870" y="2381610"/>
                  <a:ext cx="8460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5" name="墨迹 24">
                  <a:extLst>
                    <a:ext uri="{FF2B5EF4-FFF2-40B4-BE49-F238E27FC236}">
                      <a16:creationId xmlns:a16="http://schemas.microsoft.com/office/drawing/2014/main" id="{8B6BE5E5-5775-4BC6-A6B7-04559D3B53D9}"/>
                    </a:ext>
                  </a:extLst>
                </p14:cNvPr>
                <p14:cNvContentPartPr/>
                <p14:nvPr/>
              </p14:nvContentPartPr>
              <p14:xfrm>
                <a:off x="3238470" y="2608410"/>
                <a:ext cx="276120" cy="53640"/>
              </p14:xfrm>
            </p:contentPart>
          </mc:Choice>
          <mc:Fallback>
            <p:pic>
              <p:nvPicPr>
                <p:cNvPr id="25" name="墨迹 24">
                  <a:extLst>
                    <a:ext uri="{FF2B5EF4-FFF2-40B4-BE49-F238E27FC236}">
                      <a16:creationId xmlns:a16="http://schemas.microsoft.com/office/drawing/2014/main" id="{8B6BE5E5-5775-4BC6-A6B7-04559D3B53D9}"/>
                    </a:ext>
                  </a:extLst>
                </p:cNvPr>
                <p:cNvPicPr/>
                <p:nvPr/>
              </p:nvPicPr>
              <p:blipFill>
                <a:blip r:embed="rId48"/>
                <a:stretch>
                  <a:fillRect/>
                </a:stretch>
              </p:blipFill>
              <p:spPr>
                <a:xfrm>
                  <a:off x="3220470" y="2590770"/>
                  <a:ext cx="31176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6" name="墨迹 25">
                  <a:extLst>
                    <a:ext uri="{FF2B5EF4-FFF2-40B4-BE49-F238E27FC236}">
                      <a16:creationId xmlns:a16="http://schemas.microsoft.com/office/drawing/2014/main" id="{E0649692-3BB7-4D03-B783-4F7AC4BB0DF2}"/>
                    </a:ext>
                  </a:extLst>
                </p14:cNvPr>
                <p14:cNvContentPartPr/>
                <p14:nvPr/>
              </p14:nvContentPartPr>
              <p14:xfrm>
                <a:off x="3335310" y="2627850"/>
                <a:ext cx="190800" cy="151920"/>
              </p14:xfrm>
            </p:contentPart>
          </mc:Choice>
          <mc:Fallback>
            <p:pic>
              <p:nvPicPr>
                <p:cNvPr id="26" name="墨迹 25">
                  <a:extLst>
                    <a:ext uri="{FF2B5EF4-FFF2-40B4-BE49-F238E27FC236}">
                      <a16:creationId xmlns:a16="http://schemas.microsoft.com/office/drawing/2014/main" id="{E0649692-3BB7-4D03-B783-4F7AC4BB0DF2}"/>
                    </a:ext>
                  </a:extLst>
                </p:cNvPr>
                <p:cNvPicPr/>
                <p:nvPr/>
              </p:nvPicPr>
              <p:blipFill>
                <a:blip r:embed="rId50"/>
                <a:stretch>
                  <a:fillRect/>
                </a:stretch>
              </p:blipFill>
              <p:spPr>
                <a:xfrm>
                  <a:off x="3317670" y="2610210"/>
                  <a:ext cx="22644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27" name="墨迹 26">
                  <a:extLst>
                    <a:ext uri="{FF2B5EF4-FFF2-40B4-BE49-F238E27FC236}">
                      <a16:creationId xmlns:a16="http://schemas.microsoft.com/office/drawing/2014/main" id="{D7001D32-0CF3-4205-9416-CF831DAD7555}"/>
                    </a:ext>
                  </a:extLst>
                </p14:cNvPr>
                <p14:cNvContentPartPr/>
                <p14:nvPr/>
              </p14:nvContentPartPr>
              <p14:xfrm>
                <a:off x="3528630" y="2656290"/>
                <a:ext cx="37440" cy="189360"/>
              </p14:xfrm>
            </p:contentPart>
          </mc:Choice>
          <mc:Fallback>
            <p:pic>
              <p:nvPicPr>
                <p:cNvPr id="27" name="墨迹 26">
                  <a:extLst>
                    <a:ext uri="{FF2B5EF4-FFF2-40B4-BE49-F238E27FC236}">
                      <a16:creationId xmlns:a16="http://schemas.microsoft.com/office/drawing/2014/main" id="{D7001D32-0CF3-4205-9416-CF831DAD7555}"/>
                    </a:ext>
                  </a:extLst>
                </p:cNvPr>
                <p:cNvPicPr/>
                <p:nvPr/>
              </p:nvPicPr>
              <p:blipFill>
                <a:blip r:embed="rId52"/>
                <a:stretch>
                  <a:fillRect/>
                </a:stretch>
              </p:blipFill>
              <p:spPr>
                <a:xfrm>
                  <a:off x="3510990" y="2638650"/>
                  <a:ext cx="73080"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28" name="墨迹 27">
                  <a:extLst>
                    <a:ext uri="{FF2B5EF4-FFF2-40B4-BE49-F238E27FC236}">
                      <a16:creationId xmlns:a16="http://schemas.microsoft.com/office/drawing/2014/main" id="{D4A38383-B807-4C6F-A981-9CFE1D14CBEC}"/>
                    </a:ext>
                  </a:extLst>
                </p14:cNvPr>
                <p14:cNvContentPartPr/>
                <p14:nvPr/>
              </p14:nvContentPartPr>
              <p14:xfrm>
                <a:off x="3660390" y="2571330"/>
                <a:ext cx="51120" cy="12240"/>
              </p14:xfrm>
            </p:contentPart>
          </mc:Choice>
          <mc:Fallback>
            <p:pic>
              <p:nvPicPr>
                <p:cNvPr id="28" name="墨迹 27">
                  <a:extLst>
                    <a:ext uri="{FF2B5EF4-FFF2-40B4-BE49-F238E27FC236}">
                      <a16:creationId xmlns:a16="http://schemas.microsoft.com/office/drawing/2014/main" id="{D4A38383-B807-4C6F-A981-9CFE1D14CBEC}"/>
                    </a:ext>
                  </a:extLst>
                </p:cNvPr>
                <p:cNvPicPr/>
                <p:nvPr/>
              </p:nvPicPr>
              <p:blipFill>
                <a:blip r:embed="rId54"/>
                <a:stretch>
                  <a:fillRect/>
                </a:stretch>
              </p:blipFill>
              <p:spPr>
                <a:xfrm>
                  <a:off x="3642750" y="2553330"/>
                  <a:ext cx="8676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29" name="墨迹 28">
                  <a:extLst>
                    <a:ext uri="{FF2B5EF4-FFF2-40B4-BE49-F238E27FC236}">
                      <a16:creationId xmlns:a16="http://schemas.microsoft.com/office/drawing/2014/main" id="{B01592AE-2540-4AA2-A2A5-41F5B22717BE}"/>
                    </a:ext>
                  </a:extLst>
                </p14:cNvPr>
                <p14:cNvContentPartPr/>
                <p14:nvPr/>
              </p14:nvContentPartPr>
              <p14:xfrm>
                <a:off x="3688470" y="2498970"/>
                <a:ext cx="94680" cy="259920"/>
              </p14:xfrm>
            </p:contentPart>
          </mc:Choice>
          <mc:Fallback>
            <p:pic>
              <p:nvPicPr>
                <p:cNvPr id="29" name="墨迹 28">
                  <a:extLst>
                    <a:ext uri="{FF2B5EF4-FFF2-40B4-BE49-F238E27FC236}">
                      <a16:creationId xmlns:a16="http://schemas.microsoft.com/office/drawing/2014/main" id="{B01592AE-2540-4AA2-A2A5-41F5B22717BE}"/>
                    </a:ext>
                  </a:extLst>
                </p:cNvPr>
                <p:cNvPicPr/>
                <p:nvPr/>
              </p:nvPicPr>
              <p:blipFill>
                <a:blip r:embed="rId56"/>
                <a:stretch>
                  <a:fillRect/>
                </a:stretch>
              </p:blipFill>
              <p:spPr>
                <a:xfrm>
                  <a:off x="3670830" y="2480970"/>
                  <a:ext cx="130320" cy="29556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0" name="墨迹 29">
                  <a:extLst>
                    <a:ext uri="{FF2B5EF4-FFF2-40B4-BE49-F238E27FC236}">
                      <a16:creationId xmlns:a16="http://schemas.microsoft.com/office/drawing/2014/main" id="{B27810C1-275B-4E7B-B0D6-A71F8F536382}"/>
                    </a:ext>
                  </a:extLst>
                </p14:cNvPr>
                <p14:cNvContentPartPr/>
                <p14:nvPr/>
              </p14:nvContentPartPr>
              <p14:xfrm>
                <a:off x="3787470" y="2470170"/>
                <a:ext cx="62640" cy="268560"/>
              </p14:xfrm>
            </p:contentPart>
          </mc:Choice>
          <mc:Fallback>
            <p:pic>
              <p:nvPicPr>
                <p:cNvPr id="30" name="墨迹 29">
                  <a:extLst>
                    <a:ext uri="{FF2B5EF4-FFF2-40B4-BE49-F238E27FC236}">
                      <a16:creationId xmlns:a16="http://schemas.microsoft.com/office/drawing/2014/main" id="{B27810C1-275B-4E7B-B0D6-A71F8F536382}"/>
                    </a:ext>
                  </a:extLst>
                </p:cNvPr>
                <p:cNvPicPr/>
                <p:nvPr/>
              </p:nvPicPr>
              <p:blipFill>
                <a:blip r:embed="rId58"/>
                <a:stretch>
                  <a:fillRect/>
                </a:stretch>
              </p:blipFill>
              <p:spPr>
                <a:xfrm>
                  <a:off x="3769830" y="2452530"/>
                  <a:ext cx="98280" cy="3042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1" name="墨迹 30">
                  <a:extLst>
                    <a:ext uri="{FF2B5EF4-FFF2-40B4-BE49-F238E27FC236}">
                      <a16:creationId xmlns:a16="http://schemas.microsoft.com/office/drawing/2014/main" id="{060318C0-8181-48E1-9606-74F59D2908CB}"/>
                    </a:ext>
                  </a:extLst>
                </p14:cNvPr>
                <p14:cNvContentPartPr/>
                <p14:nvPr/>
              </p14:nvContentPartPr>
              <p14:xfrm>
                <a:off x="3828870" y="2539290"/>
                <a:ext cx="156960" cy="72000"/>
              </p14:xfrm>
            </p:contentPart>
          </mc:Choice>
          <mc:Fallback>
            <p:pic>
              <p:nvPicPr>
                <p:cNvPr id="31" name="墨迹 30">
                  <a:extLst>
                    <a:ext uri="{FF2B5EF4-FFF2-40B4-BE49-F238E27FC236}">
                      <a16:creationId xmlns:a16="http://schemas.microsoft.com/office/drawing/2014/main" id="{060318C0-8181-48E1-9606-74F59D2908CB}"/>
                    </a:ext>
                  </a:extLst>
                </p:cNvPr>
                <p:cNvPicPr/>
                <p:nvPr/>
              </p:nvPicPr>
              <p:blipFill>
                <a:blip r:embed="rId60"/>
                <a:stretch>
                  <a:fillRect/>
                </a:stretch>
              </p:blipFill>
              <p:spPr>
                <a:xfrm>
                  <a:off x="3811230" y="2521650"/>
                  <a:ext cx="19260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2" name="墨迹 31">
                  <a:extLst>
                    <a:ext uri="{FF2B5EF4-FFF2-40B4-BE49-F238E27FC236}">
                      <a16:creationId xmlns:a16="http://schemas.microsoft.com/office/drawing/2014/main" id="{A675C639-D6AA-4A74-9A2E-BD1BC6ABA1C0}"/>
                    </a:ext>
                  </a:extLst>
                </p14:cNvPr>
                <p14:cNvContentPartPr/>
                <p14:nvPr/>
              </p14:nvContentPartPr>
              <p14:xfrm>
                <a:off x="3833190" y="2644410"/>
                <a:ext cx="134640" cy="115920"/>
              </p14:xfrm>
            </p:contentPart>
          </mc:Choice>
          <mc:Fallback>
            <p:pic>
              <p:nvPicPr>
                <p:cNvPr id="32" name="墨迹 31">
                  <a:extLst>
                    <a:ext uri="{FF2B5EF4-FFF2-40B4-BE49-F238E27FC236}">
                      <a16:creationId xmlns:a16="http://schemas.microsoft.com/office/drawing/2014/main" id="{A675C639-D6AA-4A74-9A2E-BD1BC6ABA1C0}"/>
                    </a:ext>
                  </a:extLst>
                </p:cNvPr>
                <p:cNvPicPr/>
                <p:nvPr/>
              </p:nvPicPr>
              <p:blipFill>
                <a:blip r:embed="rId62"/>
                <a:stretch>
                  <a:fillRect/>
                </a:stretch>
              </p:blipFill>
              <p:spPr>
                <a:xfrm>
                  <a:off x="3815550" y="2626770"/>
                  <a:ext cx="17028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3" name="墨迹 32">
                  <a:extLst>
                    <a:ext uri="{FF2B5EF4-FFF2-40B4-BE49-F238E27FC236}">
                      <a16:creationId xmlns:a16="http://schemas.microsoft.com/office/drawing/2014/main" id="{12B9DBDE-C8B3-41FC-ADAD-BA0A416E64DE}"/>
                    </a:ext>
                  </a:extLst>
                </p14:cNvPr>
                <p14:cNvContentPartPr/>
                <p14:nvPr/>
              </p14:nvContentPartPr>
              <p14:xfrm>
                <a:off x="4104630" y="2434170"/>
                <a:ext cx="26280" cy="42840"/>
              </p14:xfrm>
            </p:contentPart>
          </mc:Choice>
          <mc:Fallback>
            <p:pic>
              <p:nvPicPr>
                <p:cNvPr id="33" name="墨迹 32">
                  <a:extLst>
                    <a:ext uri="{FF2B5EF4-FFF2-40B4-BE49-F238E27FC236}">
                      <a16:creationId xmlns:a16="http://schemas.microsoft.com/office/drawing/2014/main" id="{12B9DBDE-C8B3-41FC-ADAD-BA0A416E64DE}"/>
                    </a:ext>
                  </a:extLst>
                </p:cNvPr>
                <p:cNvPicPr/>
                <p:nvPr/>
              </p:nvPicPr>
              <p:blipFill>
                <a:blip r:embed="rId64"/>
                <a:stretch>
                  <a:fillRect/>
                </a:stretch>
              </p:blipFill>
              <p:spPr>
                <a:xfrm>
                  <a:off x="4086630" y="2416170"/>
                  <a:ext cx="6192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34" name="墨迹 33">
                  <a:extLst>
                    <a:ext uri="{FF2B5EF4-FFF2-40B4-BE49-F238E27FC236}">
                      <a16:creationId xmlns:a16="http://schemas.microsoft.com/office/drawing/2014/main" id="{0FD958C0-598E-4DCA-9533-553B1B175E61}"/>
                    </a:ext>
                  </a:extLst>
                </p14:cNvPr>
                <p14:cNvContentPartPr/>
                <p14:nvPr/>
              </p14:nvContentPartPr>
              <p14:xfrm>
                <a:off x="4057830" y="2475930"/>
                <a:ext cx="115200" cy="61920"/>
              </p14:xfrm>
            </p:contentPart>
          </mc:Choice>
          <mc:Fallback>
            <p:pic>
              <p:nvPicPr>
                <p:cNvPr id="34" name="墨迹 33">
                  <a:extLst>
                    <a:ext uri="{FF2B5EF4-FFF2-40B4-BE49-F238E27FC236}">
                      <a16:creationId xmlns:a16="http://schemas.microsoft.com/office/drawing/2014/main" id="{0FD958C0-598E-4DCA-9533-553B1B175E61}"/>
                    </a:ext>
                  </a:extLst>
                </p:cNvPr>
                <p:cNvPicPr/>
                <p:nvPr/>
              </p:nvPicPr>
              <p:blipFill>
                <a:blip r:embed="rId66"/>
                <a:stretch>
                  <a:fillRect/>
                </a:stretch>
              </p:blipFill>
              <p:spPr>
                <a:xfrm>
                  <a:off x="4040190" y="2458290"/>
                  <a:ext cx="15084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35" name="墨迹 34">
                  <a:extLst>
                    <a:ext uri="{FF2B5EF4-FFF2-40B4-BE49-F238E27FC236}">
                      <a16:creationId xmlns:a16="http://schemas.microsoft.com/office/drawing/2014/main" id="{39939107-0694-4C02-B141-3BE1687D35DA}"/>
                    </a:ext>
                  </a:extLst>
                </p14:cNvPr>
                <p14:cNvContentPartPr/>
                <p14:nvPr/>
              </p14:nvContentPartPr>
              <p14:xfrm>
                <a:off x="4036590" y="2488890"/>
                <a:ext cx="208440" cy="212760"/>
              </p14:xfrm>
            </p:contentPart>
          </mc:Choice>
          <mc:Fallback>
            <p:pic>
              <p:nvPicPr>
                <p:cNvPr id="35" name="墨迹 34">
                  <a:extLst>
                    <a:ext uri="{FF2B5EF4-FFF2-40B4-BE49-F238E27FC236}">
                      <a16:creationId xmlns:a16="http://schemas.microsoft.com/office/drawing/2014/main" id="{39939107-0694-4C02-B141-3BE1687D35DA}"/>
                    </a:ext>
                  </a:extLst>
                </p:cNvPr>
                <p:cNvPicPr/>
                <p:nvPr/>
              </p:nvPicPr>
              <p:blipFill>
                <a:blip r:embed="rId68"/>
                <a:stretch>
                  <a:fillRect/>
                </a:stretch>
              </p:blipFill>
              <p:spPr>
                <a:xfrm>
                  <a:off x="4018590" y="2471250"/>
                  <a:ext cx="24408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36" name="墨迹 35">
                  <a:extLst>
                    <a:ext uri="{FF2B5EF4-FFF2-40B4-BE49-F238E27FC236}">
                      <a16:creationId xmlns:a16="http://schemas.microsoft.com/office/drawing/2014/main" id="{78F79ECF-4683-47C1-9CD7-D51A3E2D545A}"/>
                    </a:ext>
                  </a:extLst>
                </p14:cNvPr>
                <p14:cNvContentPartPr/>
                <p14:nvPr/>
              </p14:nvContentPartPr>
              <p14:xfrm>
                <a:off x="4134150" y="2622810"/>
                <a:ext cx="51120" cy="111600"/>
              </p14:xfrm>
            </p:contentPart>
          </mc:Choice>
          <mc:Fallback>
            <p:pic>
              <p:nvPicPr>
                <p:cNvPr id="36" name="墨迹 35">
                  <a:extLst>
                    <a:ext uri="{FF2B5EF4-FFF2-40B4-BE49-F238E27FC236}">
                      <a16:creationId xmlns:a16="http://schemas.microsoft.com/office/drawing/2014/main" id="{78F79ECF-4683-47C1-9CD7-D51A3E2D545A}"/>
                    </a:ext>
                  </a:extLst>
                </p:cNvPr>
                <p:cNvPicPr/>
                <p:nvPr/>
              </p:nvPicPr>
              <p:blipFill>
                <a:blip r:embed="rId70"/>
                <a:stretch>
                  <a:fillRect/>
                </a:stretch>
              </p:blipFill>
              <p:spPr>
                <a:xfrm>
                  <a:off x="4116150" y="2604810"/>
                  <a:ext cx="8676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37" name="墨迹 36">
                  <a:extLst>
                    <a:ext uri="{FF2B5EF4-FFF2-40B4-BE49-F238E27FC236}">
                      <a16:creationId xmlns:a16="http://schemas.microsoft.com/office/drawing/2014/main" id="{4C07E689-7CEA-4171-95E9-D6DAD8EFFDF5}"/>
                    </a:ext>
                  </a:extLst>
                </p14:cNvPr>
                <p14:cNvContentPartPr/>
                <p14:nvPr/>
              </p14:nvContentPartPr>
              <p14:xfrm>
                <a:off x="4194990" y="2641530"/>
                <a:ext cx="25200" cy="167040"/>
              </p14:xfrm>
            </p:contentPart>
          </mc:Choice>
          <mc:Fallback>
            <p:pic>
              <p:nvPicPr>
                <p:cNvPr id="37" name="墨迹 36">
                  <a:extLst>
                    <a:ext uri="{FF2B5EF4-FFF2-40B4-BE49-F238E27FC236}">
                      <a16:creationId xmlns:a16="http://schemas.microsoft.com/office/drawing/2014/main" id="{4C07E689-7CEA-4171-95E9-D6DAD8EFFDF5}"/>
                    </a:ext>
                  </a:extLst>
                </p:cNvPr>
                <p:cNvPicPr/>
                <p:nvPr/>
              </p:nvPicPr>
              <p:blipFill>
                <a:blip r:embed="rId72"/>
                <a:stretch>
                  <a:fillRect/>
                </a:stretch>
              </p:blipFill>
              <p:spPr>
                <a:xfrm>
                  <a:off x="4177350" y="2623890"/>
                  <a:ext cx="6084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38" name="墨迹 37">
                  <a:extLst>
                    <a:ext uri="{FF2B5EF4-FFF2-40B4-BE49-F238E27FC236}">
                      <a16:creationId xmlns:a16="http://schemas.microsoft.com/office/drawing/2014/main" id="{FBBF7817-F20F-44AC-8B0A-6713199379EE}"/>
                    </a:ext>
                  </a:extLst>
                </p14:cNvPr>
                <p14:cNvContentPartPr/>
                <p14:nvPr/>
              </p14:nvContentPartPr>
              <p14:xfrm>
                <a:off x="4305150" y="2551170"/>
                <a:ext cx="29160" cy="105480"/>
              </p14:xfrm>
            </p:contentPart>
          </mc:Choice>
          <mc:Fallback>
            <p:pic>
              <p:nvPicPr>
                <p:cNvPr id="38" name="墨迹 37">
                  <a:extLst>
                    <a:ext uri="{FF2B5EF4-FFF2-40B4-BE49-F238E27FC236}">
                      <a16:creationId xmlns:a16="http://schemas.microsoft.com/office/drawing/2014/main" id="{FBBF7817-F20F-44AC-8B0A-6713199379EE}"/>
                    </a:ext>
                  </a:extLst>
                </p:cNvPr>
                <p:cNvPicPr/>
                <p:nvPr/>
              </p:nvPicPr>
              <p:blipFill>
                <a:blip r:embed="rId74"/>
                <a:stretch>
                  <a:fillRect/>
                </a:stretch>
              </p:blipFill>
              <p:spPr>
                <a:xfrm>
                  <a:off x="4287150" y="2533170"/>
                  <a:ext cx="6480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39" name="墨迹 38">
                  <a:extLst>
                    <a:ext uri="{FF2B5EF4-FFF2-40B4-BE49-F238E27FC236}">
                      <a16:creationId xmlns:a16="http://schemas.microsoft.com/office/drawing/2014/main" id="{FA530050-E7CA-4CAA-8424-28AD42317B8E}"/>
                    </a:ext>
                  </a:extLst>
                </p14:cNvPr>
                <p14:cNvContentPartPr/>
                <p14:nvPr/>
              </p14:nvContentPartPr>
              <p14:xfrm>
                <a:off x="4272030" y="2450730"/>
                <a:ext cx="131040" cy="437760"/>
              </p14:xfrm>
            </p:contentPart>
          </mc:Choice>
          <mc:Fallback>
            <p:pic>
              <p:nvPicPr>
                <p:cNvPr id="39" name="墨迹 38">
                  <a:extLst>
                    <a:ext uri="{FF2B5EF4-FFF2-40B4-BE49-F238E27FC236}">
                      <a16:creationId xmlns:a16="http://schemas.microsoft.com/office/drawing/2014/main" id="{FA530050-E7CA-4CAA-8424-28AD42317B8E}"/>
                    </a:ext>
                  </a:extLst>
                </p:cNvPr>
                <p:cNvPicPr/>
                <p:nvPr/>
              </p:nvPicPr>
              <p:blipFill>
                <a:blip r:embed="rId76"/>
                <a:stretch>
                  <a:fillRect/>
                </a:stretch>
              </p:blipFill>
              <p:spPr>
                <a:xfrm>
                  <a:off x="4254030" y="2432730"/>
                  <a:ext cx="166680" cy="47340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41" name="墨迹 40">
                  <a:extLst>
                    <a:ext uri="{FF2B5EF4-FFF2-40B4-BE49-F238E27FC236}">
                      <a16:creationId xmlns:a16="http://schemas.microsoft.com/office/drawing/2014/main" id="{7B763730-2ADE-4251-951A-6082107B5B9A}"/>
                    </a:ext>
                  </a:extLst>
                </p14:cNvPr>
                <p14:cNvContentPartPr/>
                <p14:nvPr/>
              </p14:nvContentPartPr>
              <p14:xfrm>
                <a:off x="4667670" y="2431650"/>
                <a:ext cx="109800" cy="399240"/>
              </p14:xfrm>
            </p:contentPart>
          </mc:Choice>
          <mc:Fallback>
            <p:pic>
              <p:nvPicPr>
                <p:cNvPr id="41" name="墨迹 40">
                  <a:extLst>
                    <a:ext uri="{FF2B5EF4-FFF2-40B4-BE49-F238E27FC236}">
                      <a16:creationId xmlns:a16="http://schemas.microsoft.com/office/drawing/2014/main" id="{7B763730-2ADE-4251-951A-6082107B5B9A}"/>
                    </a:ext>
                  </a:extLst>
                </p:cNvPr>
                <p:cNvPicPr/>
                <p:nvPr/>
              </p:nvPicPr>
              <p:blipFill>
                <a:blip r:embed="rId78"/>
                <a:stretch>
                  <a:fillRect/>
                </a:stretch>
              </p:blipFill>
              <p:spPr>
                <a:xfrm>
                  <a:off x="4650030" y="2414010"/>
                  <a:ext cx="145440" cy="43488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42" name="墨迹 41">
                  <a:extLst>
                    <a:ext uri="{FF2B5EF4-FFF2-40B4-BE49-F238E27FC236}">
                      <a16:creationId xmlns:a16="http://schemas.microsoft.com/office/drawing/2014/main" id="{28A3E8CE-1E6A-4C3F-BA3E-E70DD21978CC}"/>
                    </a:ext>
                  </a:extLst>
                </p14:cNvPr>
                <p14:cNvContentPartPr/>
                <p14:nvPr/>
              </p14:nvContentPartPr>
              <p14:xfrm>
                <a:off x="5046390" y="2497890"/>
                <a:ext cx="195120" cy="23040"/>
              </p14:xfrm>
            </p:contentPart>
          </mc:Choice>
          <mc:Fallback>
            <p:pic>
              <p:nvPicPr>
                <p:cNvPr id="42" name="墨迹 41">
                  <a:extLst>
                    <a:ext uri="{FF2B5EF4-FFF2-40B4-BE49-F238E27FC236}">
                      <a16:creationId xmlns:a16="http://schemas.microsoft.com/office/drawing/2014/main" id="{28A3E8CE-1E6A-4C3F-BA3E-E70DD21978CC}"/>
                    </a:ext>
                  </a:extLst>
                </p:cNvPr>
                <p:cNvPicPr/>
                <p:nvPr/>
              </p:nvPicPr>
              <p:blipFill>
                <a:blip r:embed="rId80"/>
                <a:stretch>
                  <a:fillRect/>
                </a:stretch>
              </p:blipFill>
              <p:spPr>
                <a:xfrm>
                  <a:off x="5028390" y="2479890"/>
                  <a:ext cx="23076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43" name="墨迹 42">
                  <a:extLst>
                    <a:ext uri="{FF2B5EF4-FFF2-40B4-BE49-F238E27FC236}">
                      <a16:creationId xmlns:a16="http://schemas.microsoft.com/office/drawing/2014/main" id="{ACBC6276-CFE0-4B46-A83F-8555BAAAF923}"/>
                    </a:ext>
                  </a:extLst>
                </p14:cNvPr>
                <p14:cNvContentPartPr/>
                <p14:nvPr/>
              </p14:nvContentPartPr>
              <p14:xfrm>
                <a:off x="4949910" y="2604450"/>
                <a:ext cx="46440" cy="173160"/>
              </p14:xfrm>
            </p:contentPart>
          </mc:Choice>
          <mc:Fallback>
            <p:pic>
              <p:nvPicPr>
                <p:cNvPr id="43" name="墨迹 42">
                  <a:extLst>
                    <a:ext uri="{FF2B5EF4-FFF2-40B4-BE49-F238E27FC236}">
                      <a16:creationId xmlns:a16="http://schemas.microsoft.com/office/drawing/2014/main" id="{ACBC6276-CFE0-4B46-A83F-8555BAAAF923}"/>
                    </a:ext>
                  </a:extLst>
                </p:cNvPr>
                <p:cNvPicPr/>
                <p:nvPr/>
              </p:nvPicPr>
              <p:blipFill>
                <a:blip r:embed="rId82"/>
                <a:stretch>
                  <a:fillRect/>
                </a:stretch>
              </p:blipFill>
              <p:spPr>
                <a:xfrm>
                  <a:off x="4932270" y="2586450"/>
                  <a:ext cx="8208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44" name="墨迹 43">
                  <a:extLst>
                    <a:ext uri="{FF2B5EF4-FFF2-40B4-BE49-F238E27FC236}">
                      <a16:creationId xmlns:a16="http://schemas.microsoft.com/office/drawing/2014/main" id="{5C5DA7B0-C371-4588-8F7E-0383F56E1623}"/>
                    </a:ext>
                  </a:extLst>
                </p14:cNvPr>
                <p14:cNvContentPartPr/>
                <p14:nvPr/>
              </p14:nvContentPartPr>
              <p14:xfrm>
                <a:off x="5076990" y="2589690"/>
                <a:ext cx="223560" cy="226080"/>
              </p14:xfrm>
            </p:contentPart>
          </mc:Choice>
          <mc:Fallback>
            <p:pic>
              <p:nvPicPr>
                <p:cNvPr id="44" name="墨迹 43">
                  <a:extLst>
                    <a:ext uri="{FF2B5EF4-FFF2-40B4-BE49-F238E27FC236}">
                      <a16:creationId xmlns:a16="http://schemas.microsoft.com/office/drawing/2014/main" id="{5C5DA7B0-C371-4588-8F7E-0383F56E1623}"/>
                    </a:ext>
                  </a:extLst>
                </p:cNvPr>
                <p:cNvPicPr/>
                <p:nvPr/>
              </p:nvPicPr>
              <p:blipFill>
                <a:blip r:embed="rId84"/>
                <a:stretch>
                  <a:fillRect/>
                </a:stretch>
              </p:blipFill>
              <p:spPr>
                <a:xfrm>
                  <a:off x="5059350" y="2572050"/>
                  <a:ext cx="25920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45" name="墨迹 44">
                  <a:extLst>
                    <a:ext uri="{FF2B5EF4-FFF2-40B4-BE49-F238E27FC236}">
                      <a16:creationId xmlns:a16="http://schemas.microsoft.com/office/drawing/2014/main" id="{37CBD02C-22A1-4774-888C-E44552505295}"/>
                    </a:ext>
                  </a:extLst>
                </p14:cNvPr>
                <p14:cNvContentPartPr/>
                <p14:nvPr/>
              </p14:nvContentPartPr>
              <p14:xfrm>
                <a:off x="5075910" y="2570250"/>
                <a:ext cx="77760" cy="234360"/>
              </p14:xfrm>
            </p:contentPart>
          </mc:Choice>
          <mc:Fallback>
            <p:pic>
              <p:nvPicPr>
                <p:cNvPr id="45" name="墨迹 44">
                  <a:extLst>
                    <a:ext uri="{FF2B5EF4-FFF2-40B4-BE49-F238E27FC236}">
                      <a16:creationId xmlns:a16="http://schemas.microsoft.com/office/drawing/2014/main" id="{37CBD02C-22A1-4774-888C-E44552505295}"/>
                    </a:ext>
                  </a:extLst>
                </p:cNvPr>
                <p:cNvPicPr/>
                <p:nvPr/>
              </p:nvPicPr>
              <p:blipFill>
                <a:blip r:embed="rId86"/>
                <a:stretch>
                  <a:fillRect/>
                </a:stretch>
              </p:blipFill>
              <p:spPr>
                <a:xfrm>
                  <a:off x="5058270" y="2552610"/>
                  <a:ext cx="11340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46" name="墨迹 45">
                  <a:extLst>
                    <a:ext uri="{FF2B5EF4-FFF2-40B4-BE49-F238E27FC236}">
                      <a16:creationId xmlns:a16="http://schemas.microsoft.com/office/drawing/2014/main" id="{CAF181E4-13BF-494A-A4C2-C54582216093}"/>
                    </a:ext>
                  </a:extLst>
                </p14:cNvPr>
                <p14:cNvContentPartPr/>
                <p14:nvPr/>
              </p14:nvContentPartPr>
              <p14:xfrm>
                <a:off x="5124510" y="2573490"/>
                <a:ext cx="61920" cy="155160"/>
              </p14:xfrm>
            </p:contentPart>
          </mc:Choice>
          <mc:Fallback>
            <p:pic>
              <p:nvPicPr>
                <p:cNvPr id="46" name="墨迹 45">
                  <a:extLst>
                    <a:ext uri="{FF2B5EF4-FFF2-40B4-BE49-F238E27FC236}">
                      <a16:creationId xmlns:a16="http://schemas.microsoft.com/office/drawing/2014/main" id="{CAF181E4-13BF-494A-A4C2-C54582216093}"/>
                    </a:ext>
                  </a:extLst>
                </p:cNvPr>
                <p:cNvPicPr/>
                <p:nvPr/>
              </p:nvPicPr>
              <p:blipFill>
                <a:blip r:embed="rId88"/>
                <a:stretch>
                  <a:fillRect/>
                </a:stretch>
              </p:blipFill>
              <p:spPr>
                <a:xfrm>
                  <a:off x="5106510" y="2555850"/>
                  <a:ext cx="9756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47" name="墨迹 46">
                  <a:extLst>
                    <a:ext uri="{FF2B5EF4-FFF2-40B4-BE49-F238E27FC236}">
                      <a16:creationId xmlns:a16="http://schemas.microsoft.com/office/drawing/2014/main" id="{3F9E0B8F-7ABB-4E20-9AEA-74D8FF8E681C}"/>
                    </a:ext>
                  </a:extLst>
                </p14:cNvPr>
                <p14:cNvContentPartPr/>
                <p14:nvPr/>
              </p14:nvContentPartPr>
              <p14:xfrm>
                <a:off x="5156190" y="2539290"/>
                <a:ext cx="275760" cy="186120"/>
              </p14:xfrm>
            </p:contentPart>
          </mc:Choice>
          <mc:Fallback>
            <p:pic>
              <p:nvPicPr>
                <p:cNvPr id="47" name="墨迹 46">
                  <a:extLst>
                    <a:ext uri="{FF2B5EF4-FFF2-40B4-BE49-F238E27FC236}">
                      <a16:creationId xmlns:a16="http://schemas.microsoft.com/office/drawing/2014/main" id="{3F9E0B8F-7ABB-4E20-9AEA-74D8FF8E681C}"/>
                    </a:ext>
                  </a:extLst>
                </p:cNvPr>
                <p:cNvPicPr/>
                <p:nvPr/>
              </p:nvPicPr>
              <p:blipFill>
                <a:blip r:embed="rId90"/>
                <a:stretch>
                  <a:fillRect/>
                </a:stretch>
              </p:blipFill>
              <p:spPr>
                <a:xfrm>
                  <a:off x="5138550" y="2521650"/>
                  <a:ext cx="311400" cy="22176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48" name="墨迹 47">
                  <a:extLst>
                    <a:ext uri="{FF2B5EF4-FFF2-40B4-BE49-F238E27FC236}">
                      <a16:creationId xmlns:a16="http://schemas.microsoft.com/office/drawing/2014/main" id="{B52E623A-3A61-4646-ADFF-8B4070FE11EA}"/>
                    </a:ext>
                  </a:extLst>
                </p14:cNvPr>
                <p14:cNvContentPartPr/>
                <p14:nvPr/>
              </p14:nvContentPartPr>
              <p14:xfrm>
                <a:off x="5433750" y="2579970"/>
                <a:ext cx="128160" cy="59040"/>
              </p14:xfrm>
            </p:contentPart>
          </mc:Choice>
          <mc:Fallback>
            <p:pic>
              <p:nvPicPr>
                <p:cNvPr id="48" name="墨迹 47">
                  <a:extLst>
                    <a:ext uri="{FF2B5EF4-FFF2-40B4-BE49-F238E27FC236}">
                      <a16:creationId xmlns:a16="http://schemas.microsoft.com/office/drawing/2014/main" id="{B52E623A-3A61-4646-ADFF-8B4070FE11EA}"/>
                    </a:ext>
                  </a:extLst>
                </p:cNvPr>
                <p:cNvPicPr/>
                <p:nvPr/>
              </p:nvPicPr>
              <p:blipFill>
                <a:blip r:embed="rId92"/>
                <a:stretch>
                  <a:fillRect/>
                </a:stretch>
              </p:blipFill>
              <p:spPr>
                <a:xfrm>
                  <a:off x="5415750" y="2562330"/>
                  <a:ext cx="16380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49" name="墨迹 48">
                  <a:extLst>
                    <a:ext uri="{FF2B5EF4-FFF2-40B4-BE49-F238E27FC236}">
                      <a16:creationId xmlns:a16="http://schemas.microsoft.com/office/drawing/2014/main" id="{667CEDB1-2517-4FEC-9C5D-77FE274F2924}"/>
                    </a:ext>
                  </a:extLst>
                </p14:cNvPr>
                <p14:cNvContentPartPr/>
                <p14:nvPr/>
              </p14:nvContentPartPr>
              <p14:xfrm>
                <a:off x="5456790" y="2363610"/>
                <a:ext cx="150480" cy="456480"/>
              </p14:xfrm>
            </p:contentPart>
          </mc:Choice>
          <mc:Fallback>
            <p:pic>
              <p:nvPicPr>
                <p:cNvPr id="49" name="墨迹 48">
                  <a:extLst>
                    <a:ext uri="{FF2B5EF4-FFF2-40B4-BE49-F238E27FC236}">
                      <a16:creationId xmlns:a16="http://schemas.microsoft.com/office/drawing/2014/main" id="{667CEDB1-2517-4FEC-9C5D-77FE274F2924}"/>
                    </a:ext>
                  </a:extLst>
                </p:cNvPr>
                <p:cNvPicPr/>
                <p:nvPr/>
              </p:nvPicPr>
              <p:blipFill>
                <a:blip r:embed="rId94"/>
                <a:stretch>
                  <a:fillRect/>
                </a:stretch>
              </p:blipFill>
              <p:spPr>
                <a:xfrm>
                  <a:off x="5438790" y="2345970"/>
                  <a:ext cx="186120" cy="49212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50" name="墨迹 49">
                  <a:extLst>
                    <a:ext uri="{FF2B5EF4-FFF2-40B4-BE49-F238E27FC236}">
                      <a16:creationId xmlns:a16="http://schemas.microsoft.com/office/drawing/2014/main" id="{B896235D-F798-4A32-99D7-3B532906D6C8}"/>
                    </a:ext>
                  </a:extLst>
                </p14:cNvPr>
                <p14:cNvContentPartPr/>
                <p14:nvPr/>
              </p14:nvContentPartPr>
              <p14:xfrm>
                <a:off x="5622390" y="2510490"/>
                <a:ext cx="94320" cy="25920"/>
              </p14:xfrm>
            </p:contentPart>
          </mc:Choice>
          <mc:Fallback>
            <p:pic>
              <p:nvPicPr>
                <p:cNvPr id="50" name="墨迹 49">
                  <a:extLst>
                    <a:ext uri="{FF2B5EF4-FFF2-40B4-BE49-F238E27FC236}">
                      <a16:creationId xmlns:a16="http://schemas.microsoft.com/office/drawing/2014/main" id="{B896235D-F798-4A32-99D7-3B532906D6C8}"/>
                    </a:ext>
                  </a:extLst>
                </p:cNvPr>
                <p:cNvPicPr/>
                <p:nvPr/>
              </p:nvPicPr>
              <p:blipFill>
                <a:blip r:embed="rId96"/>
                <a:stretch>
                  <a:fillRect/>
                </a:stretch>
              </p:blipFill>
              <p:spPr>
                <a:xfrm>
                  <a:off x="5604390" y="2492490"/>
                  <a:ext cx="12996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1" name="墨迹 50">
                  <a:extLst>
                    <a:ext uri="{FF2B5EF4-FFF2-40B4-BE49-F238E27FC236}">
                      <a16:creationId xmlns:a16="http://schemas.microsoft.com/office/drawing/2014/main" id="{69BA652B-CD52-413F-AAA6-96E10B097056}"/>
                    </a:ext>
                  </a:extLst>
                </p14:cNvPr>
                <p14:cNvContentPartPr/>
                <p14:nvPr/>
              </p14:nvContentPartPr>
              <p14:xfrm>
                <a:off x="5615190" y="2416170"/>
                <a:ext cx="92160" cy="265680"/>
              </p14:xfrm>
            </p:contentPart>
          </mc:Choice>
          <mc:Fallback>
            <p:pic>
              <p:nvPicPr>
                <p:cNvPr id="51" name="墨迹 50">
                  <a:extLst>
                    <a:ext uri="{FF2B5EF4-FFF2-40B4-BE49-F238E27FC236}">
                      <a16:creationId xmlns:a16="http://schemas.microsoft.com/office/drawing/2014/main" id="{69BA652B-CD52-413F-AAA6-96E10B097056}"/>
                    </a:ext>
                  </a:extLst>
                </p:cNvPr>
                <p:cNvPicPr/>
                <p:nvPr/>
              </p:nvPicPr>
              <p:blipFill>
                <a:blip r:embed="rId98"/>
                <a:stretch>
                  <a:fillRect/>
                </a:stretch>
              </p:blipFill>
              <p:spPr>
                <a:xfrm>
                  <a:off x="5597190" y="2398530"/>
                  <a:ext cx="127800" cy="30132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52" name="墨迹 51">
                  <a:extLst>
                    <a:ext uri="{FF2B5EF4-FFF2-40B4-BE49-F238E27FC236}">
                      <a16:creationId xmlns:a16="http://schemas.microsoft.com/office/drawing/2014/main" id="{D792D68A-4240-4BBB-8C7B-A0C57ADB4A72}"/>
                    </a:ext>
                  </a:extLst>
                </p14:cNvPr>
                <p14:cNvContentPartPr/>
                <p14:nvPr/>
              </p14:nvContentPartPr>
              <p14:xfrm>
                <a:off x="5580270" y="2759970"/>
                <a:ext cx="217800" cy="63720"/>
              </p14:xfrm>
            </p:contentPart>
          </mc:Choice>
          <mc:Fallback>
            <p:pic>
              <p:nvPicPr>
                <p:cNvPr id="52" name="墨迹 51">
                  <a:extLst>
                    <a:ext uri="{FF2B5EF4-FFF2-40B4-BE49-F238E27FC236}">
                      <a16:creationId xmlns:a16="http://schemas.microsoft.com/office/drawing/2014/main" id="{D792D68A-4240-4BBB-8C7B-A0C57ADB4A72}"/>
                    </a:ext>
                  </a:extLst>
                </p:cNvPr>
                <p:cNvPicPr/>
                <p:nvPr/>
              </p:nvPicPr>
              <p:blipFill>
                <a:blip r:embed="rId100"/>
                <a:stretch>
                  <a:fillRect/>
                </a:stretch>
              </p:blipFill>
              <p:spPr>
                <a:xfrm>
                  <a:off x="5562270" y="2741970"/>
                  <a:ext cx="25344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53" name="墨迹 52">
                  <a:extLst>
                    <a:ext uri="{FF2B5EF4-FFF2-40B4-BE49-F238E27FC236}">
                      <a16:creationId xmlns:a16="http://schemas.microsoft.com/office/drawing/2014/main" id="{76759668-CB15-40EF-8DC3-9C585038CB08}"/>
                    </a:ext>
                  </a:extLst>
                </p14:cNvPr>
                <p14:cNvContentPartPr/>
                <p14:nvPr/>
              </p14:nvContentPartPr>
              <p14:xfrm>
                <a:off x="5819670" y="2385570"/>
                <a:ext cx="141840" cy="540000"/>
              </p14:xfrm>
            </p:contentPart>
          </mc:Choice>
          <mc:Fallback>
            <p:pic>
              <p:nvPicPr>
                <p:cNvPr id="53" name="墨迹 52">
                  <a:extLst>
                    <a:ext uri="{FF2B5EF4-FFF2-40B4-BE49-F238E27FC236}">
                      <a16:creationId xmlns:a16="http://schemas.microsoft.com/office/drawing/2014/main" id="{76759668-CB15-40EF-8DC3-9C585038CB08}"/>
                    </a:ext>
                  </a:extLst>
                </p:cNvPr>
                <p:cNvPicPr/>
                <p:nvPr/>
              </p:nvPicPr>
              <p:blipFill>
                <a:blip r:embed="rId102"/>
                <a:stretch>
                  <a:fillRect/>
                </a:stretch>
              </p:blipFill>
              <p:spPr>
                <a:xfrm>
                  <a:off x="5802030" y="2367930"/>
                  <a:ext cx="177480" cy="575640"/>
                </a:xfrm>
                <a:prstGeom prst="rect">
                  <a:avLst/>
                </a:prstGeom>
              </p:spPr>
            </p:pic>
          </mc:Fallback>
        </mc:AlternateContent>
      </p:grpSp>
      <p:grpSp>
        <p:nvGrpSpPr>
          <p:cNvPr id="39948" name="组合 39947">
            <a:extLst>
              <a:ext uri="{FF2B5EF4-FFF2-40B4-BE49-F238E27FC236}">
                <a16:creationId xmlns:a16="http://schemas.microsoft.com/office/drawing/2014/main" id="{F4E88AEE-0851-449A-899E-5E554CF99B2C}"/>
              </a:ext>
            </a:extLst>
          </p:cNvPr>
          <p:cNvGrpSpPr/>
          <p:nvPr/>
        </p:nvGrpSpPr>
        <p:grpSpPr>
          <a:xfrm>
            <a:off x="2609910" y="2958330"/>
            <a:ext cx="1596240" cy="563760"/>
            <a:chOff x="2609910" y="2958330"/>
            <a:chExt cx="1596240" cy="563760"/>
          </a:xfrm>
        </p:grpSpPr>
        <mc:AlternateContent xmlns:mc="http://schemas.openxmlformats.org/markup-compatibility/2006">
          <mc:Choice xmlns:p14="http://schemas.microsoft.com/office/powerpoint/2010/main" Requires="p14">
            <p:contentPart p14:bwMode="auto" r:id="rId103">
              <p14:nvContentPartPr>
                <p14:cNvPr id="55" name="墨迹 54">
                  <a:extLst>
                    <a:ext uri="{FF2B5EF4-FFF2-40B4-BE49-F238E27FC236}">
                      <a16:creationId xmlns:a16="http://schemas.microsoft.com/office/drawing/2014/main" id="{73FD0A5D-4FD7-4376-B1B8-B98B78C612ED}"/>
                    </a:ext>
                  </a:extLst>
                </p14:cNvPr>
                <p14:cNvContentPartPr/>
                <p14:nvPr/>
              </p14:nvContentPartPr>
              <p14:xfrm>
                <a:off x="2843550" y="3106290"/>
                <a:ext cx="179640" cy="37080"/>
              </p14:xfrm>
            </p:contentPart>
          </mc:Choice>
          <mc:Fallback>
            <p:pic>
              <p:nvPicPr>
                <p:cNvPr id="55" name="墨迹 54">
                  <a:extLst>
                    <a:ext uri="{FF2B5EF4-FFF2-40B4-BE49-F238E27FC236}">
                      <a16:creationId xmlns:a16="http://schemas.microsoft.com/office/drawing/2014/main" id="{73FD0A5D-4FD7-4376-B1B8-B98B78C612ED}"/>
                    </a:ext>
                  </a:extLst>
                </p:cNvPr>
                <p:cNvPicPr/>
                <p:nvPr/>
              </p:nvPicPr>
              <p:blipFill>
                <a:blip r:embed="rId104"/>
                <a:stretch>
                  <a:fillRect/>
                </a:stretch>
              </p:blipFill>
              <p:spPr>
                <a:xfrm>
                  <a:off x="2825550" y="3088290"/>
                  <a:ext cx="21528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56" name="墨迹 55">
                  <a:extLst>
                    <a:ext uri="{FF2B5EF4-FFF2-40B4-BE49-F238E27FC236}">
                      <a16:creationId xmlns:a16="http://schemas.microsoft.com/office/drawing/2014/main" id="{0DA88FC5-402A-4335-869B-E68BCA29515B}"/>
                    </a:ext>
                  </a:extLst>
                </p14:cNvPr>
                <p14:cNvContentPartPr/>
                <p14:nvPr/>
              </p14:nvContentPartPr>
              <p14:xfrm>
                <a:off x="2811870" y="3127530"/>
                <a:ext cx="194040" cy="209520"/>
              </p14:xfrm>
            </p:contentPart>
          </mc:Choice>
          <mc:Fallback>
            <p:pic>
              <p:nvPicPr>
                <p:cNvPr id="56" name="墨迹 55">
                  <a:extLst>
                    <a:ext uri="{FF2B5EF4-FFF2-40B4-BE49-F238E27FC236}">
                      <a16:creationId xmlns:a16="http://schemas.microsoft.com/office/drawing/2014/main" id="{0DA88FC5-402A-4335-869B-E68BCA29515B}"/>
                    </a:ext>
                  </a:extLst>
                </p:cNvPr>
                <p:cNvPicPr/>
                <p:nvPr/>
              </p:nvPicPr>
              <p:blipFill>
                <a:blip r:embed="rId106"/>
                <a:stretch>
                  <a:fillRect/>
                </a:stretch>
              </p:blipFill>
              <p:spPr>
                <a:xfrm>
                  <a:off x="2793870" y="3109890"/>
                  <a:ext cx="22968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57" name="墨迹 56">
                  <a:extLst>
                    <a:ext uri="{FF2B5EF4-FFF2-40B4-BE49-F238E27FC236}">
                      <a16:creationId xmlns:a16="http://schemas.microsoft.com/office/drawing/2014/main" id="{E8D02A27-F747-45AC-8C97-83E482E6329C}"/>
                    </a:ext>
                  </a:extLst>
                </p14:cNvPr>
                <p14:cNvContentPartPr/>
                <p14:nvPr/>
              </p14:nvContentPartPr>
              <p14:xfrm>
                <a:off x="2960190" y="3203130"/>
                <a:ext cx="29160" cy="215640"/>
              </p14:xfrm>
            </p:contentPart>
          </mc:Choice>
          <mc:Fallback>
            <p:pic>
              <p:nvPicPr>
                <p:cNvPr id="57" name="墨迹 56">
                  <a:extLst>
                    <a:ext uri="{FF2B5EF4-FFF2-40B4-BE49-F238E27FC236}">
                      <a16:creationId xmlns:a16="http://schemas.microsoft.com/office/drawing/2014/main" id="{E8D02A27-F747-45AC-8C97-83E482E6329C}"/>
                    </a:ext>
                  </a:extLst>
                </p:cNvPr>
                <p:cNvPicPr/>
                <p:nvPr/>
              </p:nvPicPr>
              <p:blipFill>
                <a:blip r:embed="rId108"/>
                <a:stretch>
                  <a:fillRect/>
                </a:stretch>
              </p:blipFill>
              <p:spPr>
                <a:xfrm>
                  <a:off x="2942550" y="3185130"/>
                  <a:ext cx="6480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58" name="墨迹 57">
                  <a:extLst>
                    <a:ext uri="{FF2B5EF4-FFF2-40B4-BE49-F238E27FC236}">
                      <a16:creationId xmlns:a16="http://schemas.microsoft.com/office/drawing/2014/main" id="{2D4C35F8-2F71-4AEC-8CFB-BC2D8A16B7C4}"/>
                    </a:ext>
                  </a:extLst>
                </p14:cNvPr>
                <p14:cNvContentPartPr/>
                <p14:nvPr/>
              </p14:nvContentPartPr>
              <p14:xfrm>
                <a:off x="2712870" y="3022410"/>
                <a:ext cx="341640" cy="327240"/>
              </p14:xfrm>
            </p:contentPart>
          </mc:Choice>
          <mc:Fallback>
            <p:pic>
              <p:nvPicPr>
                <p:cNvPr id="58" name="墨迹 57">
                  <a:extLst>
                    <a:ext uri="{FF2B5EF4-FFF2-40B4-BE49-F238E27FC236}">
                      <a16:creationId xmlns:a16="http://schemas.microsoft.com/office/drawing/2014/main" id="{2D4C35F8-2F71-4AEC-8CFB-BC2D8A16B7C4}"/>
                    </a:ext>
                  </a:extLst>
                </p:cNvPr>
                <p:cNvPicPr/>
                <p:nvPr/>
              </p:nvPicPr>
              <p:blipFill>
                <a:blip r:embed="rId110"/>
                <a:stretch>
                  <a:fillRect/>
                </a:stretch>
              </p:blipFill>
              <p:spPr>
                <a:xfrm>
                  <a:off x="2694870" y="3004410"/>
                  <a:ext cx="377280" cy="36288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59" name="墨迹 58">
                  <a:extLst>
                    <a:ext uri="{FF2B5EF4-FFF2-40B4-BE49-F238E27FC236}">
                      <a16:creationId xmlns:a16="http://schemas.microsoft.com/office/drawing/2014/main" id="{1CF0F239-3624-48DE-BD17-B0A61DF9986D}"/>
                    </a:ext>
                  </a:extLst>
                </p14:cNvPr>
                <p14:cNvContentPartPr/>
                <p14:nvPr/>
              </p14:nvContentPartPr>
              <p14:xfrm>
                <a:off x="2609910" y="3078930"/>
                <a:ext cx="670680" cy="391680"/>
              </p14:xfrm>
            </p:contentPart>
          </mc:Choice>
          <mc:Fallback>
            <p:pic>
              <p:nvPicPr>
                <p:cNvPr id="59" name="墨迹 58">
                  <a:extLst>
                    <a:ext uri="{FF2B5EF4-FFF2-40B4-BE49-F238E27FC236}">
                      <a16:creationId xmlns:a16="http://schemas.microsoft.com/office/drawing/2014/main" id="{1CF0F239-3624-48DE-BD17-B0A61DF9986D}"/>
                    </a:ext>
                  </a:extLst>
                </p:cNvPr>
                <p:cNvPicPr/>
                <p:nvPr/>
              </p:nvPicPr>
              <p:blipFill>
                <a:blip r:embed="rId112"/>
                <a:stretch>
                  <a:fillRect/>
                </a:stretch>
              </p:blipFill>
              <p:spPr>
                <a:xfrm>
                  <a:off x="2592270" y="3061290"/>
                  <a:ext cx="706320" cy="42732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60" name="墨迹 59">
                  <a:extLst>
                    <a:ext uri="{FF2B5EF4-FFF2-40B4-BE49-F238E27FC236}">
                      <a16:creationId xmlns:a16="http://schemas.microsoft.com/office/drawing/2014/main" id="{F95D0433-25F1-494A-9294-2D3F74C12961}"/>
                    </a:ext>
                  </a:extLst>
                </p14:cNvPr>
                <p14:cNvContentPartPr/>
                <p14:nvPr/>
              </p14:nvContentPartPr>
              <p14:xfrm>
                <a:off x="3224790" y="3011250"/>
                <a:ext cx="246960" cy="66600"/>
              </p14:xfrm>
            </p:contentPart>
          </mc:Choice>
          <mc:Fallback>
            <p:pic>
              <p:nvPicPr>
                <p:cNvPr id="60" name="墨迹 59">
                  <a:extLst>
                    <a:ext uri="{FF2B5EF4-FFF2-40B4-BE49-F238E27FC236}">
                      <a16:creationId xmlns:a16="http://schemas.microsoft.com/office/drawing/2014/main" id="{F95D0433-25F1-494A-9294-2D3F74C12961}"/>
                    </a:ext>
                  </a:extLst>
                </p:cNvPr>
                <p:cNvPicPr/>
                <p:nvPr/>
              </p:nvPicPr>
              <p:blipFill>
                <a:blip r:embed="rId114"/>
                <a:stretch>
                  <a:fillRect/>
                </a:stretch>
              </p:blipFill>
              <p:spPr>
                <a:xfrm>
                  <a:off x="3207150" y="2993250"/>
                  <a:ext cx="28260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61" name="墨迹 60">
                  <a:extLst>
                    <a:ext uri="{FF2B5EF4-FFF2-40B4-BE49-F238E27FC236}">
                      <a16:creationId xmlns:a16="http://schemas.microsoft.com/office/drawing/2014/main" id="{6FA6582B-603D-4708-A17F-ED074381C812}"/>
                    </a:ext>
                  </a:extLst>
                </p14:cNvPr>
                <p14:cNvContentPartPr/>
                <p14:nvPr/>
              </p14:nvContentPartPr>
              <p14:xfrm>
                <a:off x="3236670" y="3111690"/>
                <a:ext cx="105480" cy="402120"/>
              </p14:xfrm>
            </p:contentPart>
          </mc:Choice>
          <mc:Fallback>
            <p:pic>
              <p:nvPicPr>
                <p:cNvPr id="61" name="墨迹 60">
                  <a:extLst>
                    <a:ext uri="{FF2B5EF4-FFF2-40B4-BE49-F238E27FC236}">
                      <a16:creationId xmlns:a16="http://schemas.microsoft.com/office/drawing/2014/main" id="{6FA6582B-603D-4708-A17F-ED074381C812}"/>
                    </a:ext>
                  </a:extLst>
                </p:cNvPr>
                <p:cNvPicPr/>
                <p:nvPr/>
              </p:nvPicPr>
              <p:blipFill>
                <a:blip r:embed="rId116"/>
                <a:stretch>
                  <a:fillRect/>
                </a:stretch>
              </p:blipFill>
              <p:spPr>
                <a:xfrm>
                  <a:off x="3219030" y="3093690"/>
                  <a:ext cx="141120" cy="43776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62" name="墨迹 61">
                  <a:extLst>
                    <a:ext uri="{FF2B5EF4-FFF2-40B4-BE49-F238E27FC236}">
                      <a16:creationId xmlns:a16="http://schemas.microsoft.com/office/drawing/2014/main" id="{33BD8CB7-D930-4EE5-9CFC-1E9B51F6B2D5}"/>
                    </a:ext>
                  </a:extLst>
                </p14:cNvPr>
                <p14:cNvContentPartPr/>
                <p14:nvPr/>
              </p14:nvContentPartPr>
              <p14:xfrm>
                <a:off x="3418110" y="3051210"/>
                <a:ext cx="36000" cy="103680"/>
              </p14:xfrm>
            </p:contentPart>
          </mc:Choice>
          <mc:Fallback>
            <p:pic>
              <p:nvPicPr>
                <p:cNvPr id="62" name="墨迹 61">
                  <a:extLst>
                    <a:ext uri="{FF2B5EF4-FFF2-40B4-BE49-F238E27FC236}">
                      <a16:creationId xmlns:a16="http://schemas.microsoft.com/office/drawing/2014/main" id="{33BD8CB7-D930-4EE5-9CFC-1E9B51F6B2D5}"/>
                    </a:ext>
                  </a:extLst>
                </p:cNvPr>
                <p:cNvPicPr/>
                <p:nvPr/>
              </p:nvPicPr>
              <p:blipFill>
                <a:blip r:embed="rId118"/>
                <a:stretch>
                  <a:fillRect/>
                </a:stretch>
              </p:blipFill>
              <p:spPr>
                <a:xfrm>
                  <a:off x="3400470" y="3033570"/>
                  <a:ext cx="7164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63" name="墨迹 62">
                  <a:extLst>
                    <a:ext uri="{FF2B5EF4-FFF2-40B4-BE49-F238E27FC236}">
                      <a16:creationId xmlns:a16="http://schemas.microsoft.com/office/drawing/2014/main" id="{72E5B164-11F9-43BF-8268-04D2B4AE5817}"/>
                    </a:ext>
                  </a:extLst>
                </p14:cNvPr>
                <p14:cNvContentPartPr/>
                <p14:nvPr/>
              </p14:nvContentPartPr>
              <p14:xfrm>
                <a:off x="3384270" y="3174330"/>
                <a:ext cx="16920" cy="80280"/>
              </p14:xfrm>
            </p:contentPart>
          </mc:Choice>
          <mc:Fallback>
            <p:pic>
              <p:nvPicPr>
                <p:cNvPr id="63" name="墨迹 62">
                  <a:extLst>
                    <a:ext uri="{FF2B5EF4-FFF2-40B4-BE49-F238E27FC236}">
                      <a16:creationId xmlns:a16="http://schemas.microsoft.com/office/drawing/2014/main" id="{72E5B164-11F9-43BF-8268-04D2B4AE5817}"/>
                    </a:ext>
                  </a:extLst>
                </p:cNvPr>
                <p:cNvPicPr/>
                <p:nvPr/>
              </p:nvPicPr>
              <p:blipFill>
                <a:blip r:embed="rId120"/>
                <a:stretch>
                  <a:fillRect/>
                </a:stretch>
              </p:blipFill>
              <p:spPr>
                <a:xfrm>
                  <a:off x="3366630" y="3156330"/>
                  <a:ext cx="5256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39936" name="墨迹 39935">
                  <a:extLst>
                    <a:ext uri="{FF2B5EF4-FFF2-40B4-BE49-F238E27FC236}">
                      <a16:creationId xmlns:a16="http://schemas.microsoft.com/office/drawing/2014/main" id="{57DCED7F-059D-42B7-A9B9-486FB088A494}"/>
                    </a:ext>
                  </a:extLst>
                </p14:cNvPr>
                <p14:cNvContentPartPr/>
                <p14:nvPr/>
              </p14:nvContentPartPr>
              <p14:xfrm>
                <a:off x="3485430" y="3117810"/>
                <a:ext cx="88560" cy="142200"/>
              </p14:xfrm>
            </p:contentPart>
          </mc:Choice>
          <mc:Fallback>
            <p:pic>
              <p:nvPicPr>
                <p:cNvPr id="39936" name="墨迹 39935">
                  <a:extLst>
                    <a:ext uri="{FF2B5EF4-FFF2-40B4-BE49-F238E27FC236}">
                      <a16:creationId xmlns:a16="http://schemas.microsoft.com/office/drawing/2014/main" id="{57DCED7F-059D-42B7-A9B9-486FB088A494}"/>
                    </a:ext>
                  </a:extLst>
                </p:cNvPr>
                <p:cNvPicPr/>
                <p:nvPr/>
              </p:nvPicPr>
              <p:blipFill>
                <a:blip r:embed="rId122"/>
                <a:stretch>
                  <a:fillRect/>
                </a:stretch>
              </p:blipFill>
              <p:spPr>
                <a:xfrm>
                  <a:off x="3467790" y="3099810"/>
                  <a:ext cx="12420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39939" name="墨迹 39938">
                  <a:extLst>
                    <a:ext uri="{FF2B5EF4-FFF2-40B4-BE49-F238E27FC236}">
                      <a16:creationId xmlns:a16="http://schemas.microsoft.com/office/drawing/2014/main" id="{D944F5D7-499E-4E76-9C9A-2F7584657DAE}"/>
                    </a:ext>
                  </a:extLst>
                </p14:cNvPr>
                <p14:cNvContentPartPr/>
                <p14:nvPr/>
              </p14:nvContentPartPr>
              <p14:xfrm>
                <a:off x="3454830" y="3263970"/>
                <a:ext cx="95040" cy="221400"/>
              </p14:xfrm>
            </p:contentPart>
          </mc:Choice>
          <mc:Fallback>
            <p:pic>
              <p:nvPicPr>
                <p:cNvPr id="39939" name="墨迹 39938">
                  <a:extLst>
                    <a:ext uri="{FF2B5EF4-FFF2-40B4-BE49-F238E27FC236}">
                      <a16:creationId xmlns:a16="http://schemas.microsoft.com/office/drawing/2014/main" id="{D944F5D7-499E-4E76-9C9A-2F7584657DAE}"/>
                    </a:ext>
                  </a:extLst>
                </p:cNvPr>
                <p:cNvPicPr/>
                <p:nvPr/>
              </p:nvPicPr>
              <p:blipFill>
                <a:blip r:embed="rId124"/>
                <a:stretch>
                  <a:fillRect/>
                </a:stretch>
              </p:blipFill>
              <p:spPr>
                <a:xfrm>
                  <a:off x="3436830" y="3246330"/>
                  <a:ext cx="130680" cy="25704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39940" name="墨迹 39939">
                  <a:extLst>
                    <a:ext uri="{FF2B5EF4-FFF2-40B4-BE49-F238E27FC236}">
                      <a16:creationId xmlns:a16="http://schemas.microsoft.com/office/drawing/2014/main" id="{A4E5DA17-0C0C-4CB4-8284-3AA6045AA93B}"/>
                    </a:ext>
                  </a:extLst>
                </p14:cNvPr>
                <p14:cNvContentPartPr/>
                <p14:nvPr/>
              </p14:nvContentPartPr>
              <p14:xfrm>
                <a:off x="3370950" y="3335250"/>
                <a:ext cx="39960" cy="96120"/>
              </p14:xfrm>
            </p:contentPart>
          </mc:Choice>
          <mc:Fallback>
            <p:pic>
              <p:nvPicPr>
                <p:cNvPr id="39940" name="墨迹 39939">
                  <a:extLst>
                    <a:ext uri="{FF2B5EF4-FFF2-40B4-BE49-F238E27FC236}">
                      <a16:creationId xmlns:a16="http://schemas.microsoft.com/office/drawing/2014/main" id="{A4E5DA17-0C0C-4CB4-8284-3AA6045AA93B}"/>
                    </a:ext>
                  </a:extLst>
                </p:cNvPr>
                <p:cNvPicPr/>
                <p:nvPr/>
              </p:nvPicPr>
              <p:blipFill>
                <a:blip r:embed="rId126"/>
                <a:stretch>
                  <a:fillRect/>
                </a:stretch>
              </p:blipFill>
              <p:spPr>
                <a:xfrm>
                  <a:off x="3352950" y="3317250"/>
                  <a:ext cx="7560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39941" name="墨迹 39940">
                  <a:extLst>
                    <a:ext uri="{FF2B5EF4-FFF2-40B4-BE49-F238E27FC236}">
                      <a16:creationId xmlns:a16="http://schemas.microsoft.com/office/drawing/2014/main" id="{2197190F-A0CD-43DB-909D-4CA629435820}"/>
                    </a:ext>
                  </a:extLst>
                </p14:cNvPr>
                <p14:cNvContentPartPr/>
                <p14:nvPr/>
              </p14:nvContentPartPr>
              <p14:xfrm>
                <a:off x="3633750" y="3324450"/>
                <a:ext cx="49320" cy="88560"/>
              </p14:xfrm>
            </p:contentPart>
          </mc:Choice>
          <mc:Fallback>
            <p:pic>
              <p:nvPicPr>
                <p:cNvPr id="39941" name="墨迹 39940">
                  <a:extLst>
                    <a:ext uri="{FF2B5EF4-FFF2-40B4-BE49-F238E27FC236}">
                      <a16:creationId xmlns:a16="http://schemas.microsoft.com/office/drawing/2014/main" id="{2197190F-A0CD-43DB-909D-4CA629435820}"/>
                    </a:ext>
                  </a:extLst>
                </p:cNvPr>
                <p:cNvPicPr/>
                <p:nvPr/>
              </p:nvPicPr>
              <p:blipFill>
                <a:blip r:embed="rId128"/>
                <a:stretch>
                  <a:fillRect/>
                </a:stretch>
              </p:blipFill>
              <p:spPr>
                <a:xfrm>
                  <a:off x="3616110" y="3306450"/>
                  <a:ext cx="8496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39942" name="墨迹 39941">
                  <a:extLst>
                    <a:ext uri="{FF2B5EF4-FFF2-40B4-BE49-F238E27FC236}">
                      <a16:creationId xmlns:a16="http://schemas.microsoft.com/office/drawing/2014/main" id="{80C5B41F-BFA5-4ED6-A1C6-687EE3D7E224}"/>
                    </a:ext>
                  </a:extLst>
                </p14:cNvPr>
                <p14:cNvContentPartPr/>
                <p14:nvPr/>
              </p14:nvContentPartPr>
              <p14:xfrm>
                <a:off x="3840750" y="2958330"/>
                <a:ext cx="33480" cy="59040"/>
              </p14:xfrm>
            </p:contentPart>
          </mc:Choice>
          <mc:Fallback>
            <p:pic>
              <p:nvPicPr>
                <p:cNvPr id="39942" name="墨迹 39941">
                  <a:extLst>
                    <a:ext uri="{FF2B5EF4-FFF2-40B4-BE49-F238E27FC236}">
                      <a16:creationId xmlns:a16="http://schemas.microsoft.com/office/drawing/2014/main" id="{80C5B41F-BFA5-4ED6-A1C6-687EE3D7E224}"/>
                    </a:ext>
                  </a:extLst>
                </p:cNvPr>
                <p:cNvPicPr/>
                <p:nvPr/>
              </p:nvPicPr>
              <p:blipFill>
                <a:blip r:embed="rId130"/>
                <a:stretch>
                  <a:fillRect/>
                </a:stretch>
              </p:blipFill>
              <p:spPr>
                <a:xfrm>
                  <a:off x="3823110" y="2940690"/>
                  <a:ext cx="6912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39943" name="墨迹 39942">
                  <a:extLst>
                    <a:ext uri="{FF2B5EF4-FFF2-40B4-BE49-F238E27FC236}">
                      <a16:creationId xmlns:a16="http://schemas.microsoft.com/office/drawing/2014/main" id="{D81F6ACD-C4B5-4141-A31C-375C11DC13F1}"/>
                    </a:ext>
                  </a:extLst>
                </p14:cNvPr>
                <p14:cNvContentPartPr/>
                <p14:nvPr/>
              </p14:nvContentPartPr>
              <p14:xfrm>
                <a:off x="3696750" y="3057330"/>
                <a:ext cx="261000" cy="300960"/>
              </p14:xfrm>
            </p:contentPart>
          </mc:Choice>
          <mc:Fallback>
            <p:pic>
              <p:nvPicPr>
                <p:cNvPr id="39943" name="墨迹 39942">
                  <a:extLst>
                    <a:ext uri="{FF2B5EF4-FFF2-40B4-BE49-F238E27FC236}">
                      <a16:creationId xmlns:a16="http://schemas.microsoft.com/office/drawing/2014/main" id="{D81F6ACD-C4B5-4141-A31C-375C11DC13F1}"/>
                    </a:ext>
                  </a:extLst>
                </p:cNvPr>
                <p:cNvPicPr/>
                <p:nvPr/>
              </p:nvPicPr>
              <p:blipFill>
                <a:blip r:embed="rId132"/>
                <a:stretch>
                  <a:fillRect/>
                </a:stretch>
              </p:blipFill>
              <p:spPr>
                <a:xfrm>
                  <a:off x="3678750" y="3039330"/>
                  <a:ext cx="296640" cy="33660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39944" name="墨迹 39943">
                  <a:extLst>
                    <a:ext uri="{FF2B5EF4-FFF2-40B4-BE49-F238E27FC236}">
                      <a16:creationId xmlns:a16="http://schemas.microsoft.com/office/drawing/2014/main" id="{AA7DF24F-5A1B-4209-B898-612098CBAF32}"/>
                    </a:ext>
                  </a:extLst>
                </p14:cNvPr>
                <p14:cNvContentPartPr/>
                <p14:nvPr/>
              </p14:nvContentPartPr>
              <p14:xfrm>
                <a:off x="3755790" y="3166050"/>
                <a:ext cx="280440" cy="67680"/>
              </p14:xfrm>
            </p:contentPart>
          </mc:Choice>
          <mc:Fallback>
            <p:pic>
              <p:nvPicPr>
                <p:cNvPr id="39944" name="墨迹 39943">
                  <a:extLst>
                    <a:ext uri="{FF2B5EF4-FFF2-40B4-BE49-F238E27FC236}">
                      <a16:creationId xmlns:a16="http://schemas.microsoft.com/office/drawing/2014/main" id="{AA7DF24F-5A1B-4209-B898-612098CBAF32}"/>
                    </a:ext>
                  </a:extLst>
                </p:cNvPr>
                <p:cNvPicPr/>
                <p:nvPr/>
              </p:nvPicPr>
              <p:blipFill>
                <a:blip r:embed="rId134"/>
                <a:stretch>
                  <a:fillRect/>
                </a:stretch>
              </p:blipFill>
              <p:spPr>
                <a:xfrm>
                  <a:off x="3737790" y="3148050"/>
                  <a:ext cx="31608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39945" name="墨迹 39944">
                  <a:extLst>
                    <a:ext uri="{FF2B5EF4-FFF2-40B4-BE49-F238E27FC236}">
                      <a16:creationId xmlns:a16="http://schemas.microsoft.com/office/drawing/2014/main" id="{30DCAA2D-26C7-4586-8DFD-D1CDB8BD5C1A}"/>
                    </a:ext>
                  </a:extLst>
                </p14:cNvPr>
                <p14:cNvContentPartPr/>
                <p14:nvPr/>
              </p14:nvContentPartPr>
              <p14:xfrm>
                <a:off x="3860910" y="3217530"/>
                <a:ext cx="41760" cy="153000"/>
              </p14:xfrm>
            </p:contentPart>
          </mc:Choice>
          <mc:Fallback>
            <p:pic>
              <p:nvPicPr>
                <p:cNvPr id="39945" name="墨迹 39944">
                  <a:extLst>
                    <a:ext uri="{FF2B5EF4-FFF2-40B4-BE49-F238E27FC236}">
                      <a16:creationId xmlns:a16="http://schemas.microsoft.com/office/drawing/2014/main" id="{30DCAA2D-26C7-4586-8DFD-D1CDB8BD5C1A}"/>
                    </a:ext>
                  </a:extLst>
                </p:cNvPr>
                <p:cNvPicPr/>
                <p:nvPr/>
              </p:nvPicPr>
              <p:blipFill>
                <a:blip r:embed="rId136"/>
                <a:stretch>
                  <a:fillRect/>
                </a:stretch>
              </p:blipFill>
              <p:spPr>
                <a:xfrm>
                  <a:off x="3843270" y="3199530"/>
                  <a:ext cx="7740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39946" name="墨迹 39945">
                  <a:extLst>
                    <a:ext uri="{FF2B5EF4-FFF2-40B4-BE49-F238E27FC236}">
                      <a16:creationId xmlns:a16="http://schemas.microsoft.com/office/drawing/2014/main" id="{7869249B-788C-4997-9D46-9405EE8B78BB}"/>
                    </a:ext>
                  </a:extLst>
                </p14:cNvPr>
                <p14:cNvContentPartPr/>
                <p14:nvPr/>
              </p14:nvContentPartPr>
              <p14:xfrm>
                <a:off x="3971070" y="3166410"/>
                <a:ext cx="129240" cy="335520"/>
              </p14:xfrm>
            </p:contentPart>
          </mc:Choice>
          <mc:Fallback>
            <p:pic>
              <p:nvPicPr>
                <p:cNvPr id="39946" name="墨迹 39945">
                  <a:extLst>
                    <a:ext uri="{FF2B5EF4-FFF2-40B4-BE49-F238E27FC236}">
                      <a16:creationId xmlns:a16="http://schemas.microsoft.com/office/drawing/2014/main" id="{7869249B-788C-4997-9D46-9405EE8B78BB}"/>
                    </a:ext>
                  </a:extLst>
                </p:cNvPr>
                <p:cNvPicPr/>
                <p:nvPr/>
              </p:nvPicPr>
              <p:blipFill>
                <a:blip r:embed="rId138"/>
                <a:stretch>
                  <a:fillRect/>
                </a:stretch>
              </p:blipFill>
              <p:spPr>
                <a:xfrm>
                  <a:off x="3953070" y="3148770"/>
                  <a:ext cx="164880" cy="37116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39947" name="墨迹 39946">
                  <a:extLst>
                    <a:ext uri="{FF2B5EF4-FFF2-40B4-BE49-F238E27FC236}">
                      <a16:creationId xmlns:a16="http://schemas.microsoft.com/office/drawing/2014/main" id="{CC816469-0BCD-4B41-B8A7-5D2ABE02F934}"/>
                    </a:ext>
                  </a:extLst>
                </p14:cNvPr>
                <p14:cNvContentPartPr/>
                <p14:nvPr/>
              </p14:nvContentPartPr>
              <p14:xfrm>
                <a:off x="4085190" y="2961570"/>
                <a:ext cx="120960" cy="560520"/>
              </p14:xfrm>
            </p:contentPart>
          </mc:Choice>
          <mc:Fallback>
            <p:pic>
              <p:nvPicPr>
                <p:cNvPr id="39947" name="墨迹 39946">
                  <a:extLst>
                    <a:ext uri="{FF2B5EF4-FFF2-40B4-BE49-F238E27FC236}">
                      <a16:creationId xmlns:a16="http://schemas.microsoft.com/office/drawing/2014/main" id="{CC816469-0BCD-4B41-B8A7-5D2ABE02F934}"/>
                    </a:ext>
                  </a:extLst>
                </p:cNvPr>
                <p:cNvPicPr/>
                <p:nvPr/>
              </p:nvPicPr>
              <p:blipFill>
                <a:blip r:embed="rId140"/>
                <a:stretch>
                  <a:fillRect/>
                </a:stretch>
              </p:blipFill>
              <p:spPr>
                <a:xfrm>
                  <a:off x="4067190" y="2943570"/>
                  <a:ext cx="156600" cy="596160"/>
                </a:xfrm>
                <a:prstGeom prst="rect">
                  <a:avLst/>
                </a:prstGeom>
              </p:spPr>
            </p:pic>
          </mc:Fallback>
        </mc:AlternateContent>
      </p:grpSp>
      <p:grpSp>
        <p:nvGrpSpPr>
          <p:cNvPr id="39982" name="组合 39981">
            <a:extLst>
              <a:ext uri="{FF2B5EF4-FFF2-40B4-BE49-F238E27FC236}">
                <a16:creationId xmlns:a16="http://schemas.microsoft.com/office/drawing/2014/main" id="{91F21166-73CD-4238-89BA-733C4F25389E}"/>
              </a:ext>
            </a:extLst>
          </p:cNvPr>
          <p:cNvGrpSpPr/>
          <p:nvPr/>
        </p:nvGrpSpPr>
        <p:grpSpPr>
          <a:xfrm>
            <a:off x="5388390" y="3475650"/>
            <a:ext cx="1976400" cy="526680"/>
            <a:chOff x="5388390" y="3475650"/>
            <a:chExt cx="1976400" cy="526680"/>
          </a:xfrm>
        </p:grpSpPr>
        <mc:AlternateContent xmlns:mc="http://schemas.openxmlformats.org/markup-compatibility/2006">
          <mc:Choice xmlns:p14="http://schemas.microsoft.com/office/powerpoint/2010/main" Requires="p14">
            <p:contentPart p14:bwMode="auto" r:id="rId141">
              <p14:nvContentPartPr>
                <p14:cNvPr id="39949" name="墨迹 39948">
                  <a:extLst>
                    <a:ext uri="{FF2B5EF4-FFF2-40B4-BE49-F238E27FC236}">
                      <a16:creationId xmlns:a16="http://schemas.microsoft.com/office/drawing/2014/main" id="{794E4005-3C30-4778-8EEE-86A5676EFC64}"/>
                    </a:ext>
                  </a:extLst>
                </p14:cNvPr>
                <p14:cNvContentPartPr/>
                <p14:nvPr/>
              </p14:nvContentPartPr>
              <p14:xfrm>
                <a:off x="5418270" y="3573930"/>
                <a:ext cx="212040" cy="91440"/>
              </p14:xfrm>
            </p:contentPart>
          </mc:Choice>
          <mc:Fallback>
            <p:pic>
              <p:nvPicPr>
                <p:cNvPr id="39949" name="墨迹 39948">
                  <a:extLst>
                    <a:ext uri="{FF2B5EF4-FFF2-40B4-BE49-F238E27FC236}">
                      <a16:creationId xmlns:a16="http://schemas.microsoft.com/office/drawing/2014/main" id="{794E4005-3C30-4778-8EEE-86A5676EFC64}"/>
                    </a:ext>
                  </a:extLst>
                </p:cNvPr>
                <p:cNvPicPr/>
                <p:nvPr/>
              </p:nvPicPr>
              <p:blipFill>
                <a:blip r:embed="rId142"/>
                <a:stretch>
                  <a:fillRect/>
                </a:stretch>
              </p:blipFill>
              <p:spPr>
                <a:xfrm>
                  <a:off x="5400270" y="3556290"/>
                  <a:ext cx="2476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39950" name="墨迹 39949">
                  <a:extLst>
                    <a:ext uri="{FF2B5EF4-FFF2-40B4-BE49-F238E27FC236}">
                      <a16:creationId xmlns:a16="http://schemas.microsoft.com/office/drawing/2014/main" id="{3E2F04A0-4141-4EB8-B5E7-80610487DE31}"/>
                    </a:ext>
                  </a:extLst>
                </p14:cNvPr>
                <p14:cNvContentPartPr/>
                <p14:nvPr/>
              </p14:nvContentPartPr>
              <p14:xfrm>
                <a:off x="5388390" y="3681570"/>
                <a:ext cx="43200" cy="244800"/>
              </p14:xfrm>
            </p:contentPart>
          </mc:Choice>
          <mc:Fallback>
            <p:pic>
              <p:nvPicPr>
                <p:cNvPr id="39950" name="墨迹 39949">
                  <a:extLst>
                    <a:ext uri="{FF2B5EF4-FFF2-40B4-BE49-F238E27FC236}">
                      <a16:creationId xmlns:a16="http://schemas.microsoft.com/office/drawing/2014/main" id="{3E2F04A0-4141-4EB8-B5E7-80610487DE31}"/>
                    </a:ext>
                  </a:extLst>
                </p:cNvPr>
                <p:cNvPicPr/>
                <p:nvPr/>
              </p:nvPicPr>
              <p:blipFill>
                <a:blip r:embed="rId144"/>
                <a:stretch>
                  <a:fillRect/>
                </a:stretch>
              </p:blipFill>
              <p:spPr>
                <a:xfrm>
                  <a:off x="5370750" y="3663570"/>
                  <a:ext cx="78840" cy="28044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39951" name="墨迹 39950">
                  <a:extLst>
                    <a:ext uri="{FF2B5EF4-FFF2-40B4-BE49-F238E27FC236}">
                      <a16:creationId xmlns:a16="http://schemas.microsoft.com/office/drawing/2014/main" id="{CB19CDAD-85E5-4DB3-9A16-F0A27B32FF27}"/>
                    </a:ext>
                  </a:extLst>
                </p14:cNvPr>
                <p14:cNvContentPartPr/>
                <p14:nvPr/>
              </p14:nvContentPartPr>
              <p14:xfrm>
                <a:off x="5473710" y="3691290"/>
                <a:ext cx="196920" cy="311040"/>
              </p14:xfrm>
            </p:contentPart>
          </mc:Choice>
          <mc:Fallback>
            <p:pic>
              <p:nvPicPr>
                <p:cNvPr id="39951" name="墨迹 39950">
                  <a:extLst>
                    <a:ext uri="{FF2B5EF4-FFF2-40B4-BE49-F238E27FC236}">
                      <a16:creationId xmlns:a16="http://schemas.microsoft.com/office/drawing/2014/main" id="{CB19CDAD-85E5-4DB3-9A16-F0A27B32FF27}"/>
                    </a:ext>
                  </a:extLst>
                </p:cNvPr>
                <p:cNvPicPr/>
                <p:nvPr/>
              </p:nvPicPr>
              <p:blipFill>
                <a:blip r:embed="rId146"/>
                <a:stretch>
                  <a:fillRect/>
                </a:stretch>
              </p:blipFill>
              <p:spPr>
                <a:xfrm>
                  <a:off x="5456070" y="3673290"/>
                  <a:ext cx="232560" cy="34668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39952" name="墨迹 39951">
                  <a:extLst>
                    <a:ext uri="{FF2B5EF4-FFF2-40B4-BE49-F238E27FC236}">
                      <a16:creationId xmlns:a16="http://schemas.microsoft.com/office/drawing/2014/main" id="{E4BB748A-9BDE-44D6-8233-AD898B33FF1D}"/>
                    </a:ext>
                  </a:extLst>
                </p14:cNvPr>
                <p14:cNvContentPartPr/>
                <p14:nvPr/>
              </p14:nvContentPartPr>
              <p14:xfrm>
                <a:off x="5507550" y="3657810"/>
                <a:ext cx="31680" cy="144000"/>
              </p14:xfrm>
            </p:contentPart>
          </mc:Choice>
          <mc:Fallback>
            <p:pic>
              <p:nvPicPr>
                <p:cNvPr id="39952" name="墨迹 39951">
                  <a:extLst>
                    <a:ext uri="{FF2B5EF4-FFF2-40B4-BE49-F238E27FC236}">
                      <a16:creationId xmlns:a16="http://schemas.microsoft.com/office/drawing/2014/main" id="{E4BB748A-9BDE-44D6-8233-AD898B33FF1D}"/>
                    </a:ext>
                  </a:extLst>
                </p:cNvPr>
                <p:cNvPicPr/>
                <p:nvPr/>
              </p:nvPicPr>
              <p:blipFill>
                <a:blip r:embed="rId148"/>
                <a:stretch>
                  <a:fillRect/>
                </a:stretch>
              </p:blipFill>
              <p:spPr>
                <a:xfrm>
                  <a:off x="5489550" y="3640170"/>
                  <a:ext cx="6732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39953" name="墨迹 39952">
                  <a:extLst>
                    <a:ext uri="{FF2B5EF4-FFF2-40B4-BE49-F238E27FC236}">
                      <a16:creationId xmlns:a16="http://schemas.microsoft.com/office/drawing/2014/main" id="{3B93A041-FCC4-4896-AA3B-6CFA3437AFF9}"/>
                    </a:ext>
                  </a:extLst>
                </p14:cNvPr>
                <p14:cNvContentPartPr/>
                <p14:nvPr/>
              </p14:nvContentPartPr>
              <p14:xfrm>
                <a:off x="5519430" y="3606690"/>
                <a:ext cx="89280" cy="240120"/>
              </p14:xfrm>
            </p:contentPart>
          </mc:Choice>
          <mc:Fallback>
            <p:pic>
              <p:nvPicPr>
                <p:cNvPr id="39953" name="墨迹 39952">
                  <a:extLst>
                    <a:ext uri="{FF2B5EF4-FFF2-40B4-BE49-F238E27FC236}">
                      <a16:creationId xmlns:a16="http://schemas.microsoft.com/office/drawing/2014/main" id="{3B93A041-FCC4-4896-AA3B-6CFA3437AFF9}"/>
                    </a:ext>
                  </a:extLst>
                </p:cNvPr>
                <p:cNvPicPr/>
                <p:nvPr/>
              </p:nvPicPr>
              <p:blipFill>
                <a:blip r:embed="rId150"/>
                <a:stretch>
                  <a:fillRect/>
                </a:stretch>
              </p:blipFill>
              <p:spPr>
                <a:xfrm>
                  <a:off x="5501430" y="3589050"/>
                  <a:ext cx="124920" cy="27576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39954" name="墨迹 39953">
                  <a:extLst>
                    <a:ext uri="{FF2B5EF4-FFF2-40B4-BE49-F238E27FC236}">
                      <a16:creationId xmlns:a16="http://schemas.microsoft.com/office/drawing/2014/main" id="{1D55A183-C864-4C19-9489-B31883764F30}"/>
                    </a:ext>
                  </a:extLst>
                </p14:cNvPr>
                <p14:cNvContentPartPr/>
                <p14:nvPr/>
              </p14:nvContentPartPr>
              <p14:xfrm>
                <a:off x="5594310" y="3757890"/>
                <a:ext cx="54000" cy="104400"/>
              </p14:xfrm>
            </p:contentPart>
          </mc:Choice>
          <mc:Fallback>
            <p:pic>
              <p:nvPicPr>
                <p:cNvPr id="39954" name="墨迹 39953">
                  <a:extLst>
                    <a:ext uri="{FF2B5EF4-FFF2-40B4-BE49-F238E27FC236}">
                      <a16:creationId xmlns:a16="http://schemas.microsoft.com/office/drawing/2014/main" id="{1D55A183-C864-4C19-9489-B31883764F30}"/>
                    </a:ext>
                  </a:extLst>
                </p:cNvPr>
                <p:cNvPicPr/>
                <p:nvPr/>
              </p:nvPicPr>
              <p:blipFill>
                <a:blip r:embed="rId152"/>
                <a:stretch>
                  <a:fillRect/>
                </a:stretch>
              </p:blipFill>
              <p:spPr>
                <a:xfrm>
                  <a:off x="5576670" y="3739890"/>
                  <a:ext cx="8964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39955" name="墨迹 39954">
                  <a:extLst>
                    <a:ext uri="{FF2B5EF4-FFF2-40B4-BE49-F238E27FC236}">
                      <a16:creationId xmlns:a16="http://schemas.microsoft.com/office/drawing/2014/main" id="{01C380C8-FFA0-4840-8082-624C69710E19}"/>
                    </a:ext>
                  </a:extLst>
                </p14:cNvPr>
                <p14:cNvContentPartPr/>
                <p14:nvPr/>
              </p14:nvContentPartPr>
              <p14:xfrm>
                <a:off x="5711670" y="3677970"/>
                <a:ext cx="45720" cy="143280"/>
              </p14:xfrm>
            </p:contentPart>
          </mc:Choice>
          <mc:Fallback>
            <p:pic>
              <p:nvPicPr>
                <p:cNvPr id="39955" name="墨迹 39954">
                  <a:extLst>
                    <a:ext uri="{FF2B5EF4-FFF2-40B4-BE49-F238E27FC236}">
                      <a16:creationId xmlns:a16="http://schemas.microsoft.com/office/drawing/2014/main" id="{01C380C8-FFA0-4840-8082-624C69710E19}"/>
                    </a:ext>
                  </a:extLst>
                </p:cNvPr>
                <p:cNvPicPr/>
                <p:nvPr/>
              </p:nvPicPr>
              <p:blipFill>
                <a:blip r:embed="rId154"/>
                <a:stretch>
                  <a:fillRect/>
                </a:stretch>
              </p:blipFill>
              <p:spPr>
                <a:xfrm>
                  <a:off x="5693670" y="3660330"/>
                  <a:ext cx="8136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39956" name="墨迹 39955">
                  <a:extLst>
                    <a:ext uri="{FF2B5EF4-FFF2-40B4-BE49-F238E27FC236}">
                      <a16:creationId xmlns:a16="http://schemas.microsoft.com/office/drawing/2014/main" id="{50B06517-C7F8-4240-9244-5B92556BF058}"/>
                    </a:ext>
                  </a:extLst>
                </p14:cNvPr>
                <p14:cNvContentPartPr/>
                <p14:nvPr/>
              </p14:nvContentPartPr>
              <p14:xfrm>
                <a:off x="5772870" y="3685530"/>
                <a:ext cx="66600" cy="75960"/>
              </p14:xfrm>
            </p:contentPart>
          </mc:Choice>
          <mc:Fallback>
            <p:pic>
              <p:nvPicPr>
                <p:cNvPr id="39956" name="墨迹 39955">
                  <a:extLst>
                    <a:ext uri="{FF2B5EF4-FFF2-40B4-BE49-F238E27FC236}">
                      <a16:creationId xmlns:a16="http://schemas.microsoft.com/office/drawing/2014/main" id="{50B06517-C7F8-4240-9244-5B92556BF058}"/>
                    </a:ext>
                  </a:extLst>
                </p:cNvPr>
                <p:cNvPicPr/>
                <p:nvPr/>
              </p:nvPicPr>
              <p:blipFill>
                <a:blip r:embed="rId156"/>
                <a:stretch>
                  <a:fillRect/>
                </a:stretch>
              </p:blipFill>
              <p:spPr>
                <a:xfrm>
                  <a:off x="5755230" y="3667890"/>
                  <a:ext cx="10224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39957" name="墨迹 39956">
                  <a:extLst>
                    <a:ext uri="{FF2B5EF4-FFF2-40B4-BE49-F238E27FC236}">
                      <a16:creationId xmlns:a16="http://schemas.microsoft.com/office/drawing/2014/main" id="{46E3AA81-BC7B-4B3D-A5B9-DD351E70EF78}"/>
                    </a:ext>
                  </a:extLst>
                </p14:cNvPr>
                <p14:cNvContentPartPr/>
                <p14:nvPr/>
              </p14:nvContentPartPr>
              <p14:xfrm>
                <a:off x="5754870" y="3521370"/>
                <a:ext cx="148680" cy="454680"/>
              </p14:xfrm>
            </p:contentPart>
          </mc:Choice>
          <mc:Fallback>
            <p:pic>
              <p:nvPicPr>
                <p:cNvPr id="39957" name="墨迹 39956">
                  <a:extLst>
                    <a:ext uri="{FF2B5EF4-FFF2-40B4-BE49-F238E27FC236}">
                      <a16:creationId xmlns:a16="http://schemas.microsoft.com/office/drawing/2014/main" id="{46E3AA81-BC7B-4B3D-A5B9-DD351E70EF78}"/>
                    </a:ext>
                  </a:extLst>
                </p:cNvPr>
                <p:cNvPicPr/>
                <p:nvPr/>
              </p:nvPicPr>
              <p:blipFill>
                <a:blip r:embed="rId158"/>
                <a:stretch>
                  <a:fillRect/>
                </a:stretch>
              </p:blipFill>
              <p:spPr>
                <a:xfrm>
                  <a:off x="5736870" y="3503370"/>
                  <a:ext cx="184320" cy="49032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39958" name="墨迹 39957">
                  <a:extLst>
                    <a:ext uri="{FF2B5EF4-FFF2-40B4-BE49-F238E27FC236}">
                      <a16:creationId xmlns:a16="http://schemas.microsoft.com/office/drawing/2014/main" id="{35F0668C-F12C-4DF6-88AA-4F46F9116AFE}"/>
                    </a:ext>
                  </a:extLst>
                </p14:cNvPr>
                <p14:cNvContentPartPr/>
                <p14:nvPr/>
              </p14:nvContentPartPr>
              <p14:xfrm>
                <a:off x="5911470" y="3641970"/>
                <a:ext cx="126360" cy="18000"/>
              </p14:xfrm>
            </p:contentPart>
          </mc:Choice>
          <mc:Fallback>
            <p:pic>
              <p:nvPicPr>
                <p:cNvPr id="39958" name="墨迹 39957">
                  <a:extLst>
                    <a:ext uri="{FF2B5EF4-FFF2-40B4-BE49-F238E27FC236}">
                      <a16:creationId xmlns:a16="http://schemas.microsoft.com/office/drawing/2014/main" id="{35F0668C-F12C-4DF6-88AA-4F46F9116AFE}"/>
                    </a:ext>
                  </a:extLst>
                </p:cNvPr>
                <p:cNvPicPr/>
                <p:nvPr/>
              </p:nvPicPr>
              <p:blipFill>
                <a:blip r:embed="rId160"/>
                <a:stretch>
                  <a:fillRect/>
                </a:stretch>
              </p:blipFill>
              <p:spPr>
                <a:xfrm>
                  <a:off x="5893470" y="3623970"/>
                  <a:ext cx="16200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39959" name="墨迹 39958">
                  <a:extLst>
                    <a:ext uri="{FF2B5EF4-FFF2-40B4-BE49-F238E27FC236}">
                      <a16:creationId xmlns:a16="http://schemas.microsoft.com/office/drawing/2014/main" id="{1E716A8F-431F-4D68-ACFE-D504D8305D41}"/>
                    </a:ext>
                  </a:extLst>
                </p14:cNvPr>
                <p14:cNvContentPartPr/>
                <p14:nvPr/>
              </p14:nvContentPartPr>
              <p14:xfrm>
                <a:off x="5886630" y="3740610"/>
                <a:ext cx="130320" cy="18720"/>
              </p14:xfrm>
            </p:contentPart>
          </mc:Choice>
          <mc:Fallback>
            <p:pic>
              <p:nvPicPr>
                <p:cNvPr id="39959" name="墨迹 39958">
                  <a:extLst>
                    <a:ext uri="{FF2B5EF4-FFF2-40B4-BE49-F238E27FC236}">
                      <a16:creationId xmlns:a16="http://schemas.microsoft.com/office/drawing/2014/main" id="{1E716A8F-431F-4D68-ACFE-D504D8305D41}"/>
                    </a:ext>
                  </a:extLst>
                </p:cNvPr>
                <p:cNvPicPr/>
                <p:nvPr/>
              </p:nvPicPr>
              <p:blipFill>
                <a:blip r:embed="rId162"/>
                <a:stretch>
                  <a:fillRect/>
                </a:stretch>
              </p:blipFill>
              <p:spPr>
                <a:xfrm>
                  <a:off x="5868630" y="3722970"/>
                  <a:ext cx="16596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39960" name="墨迹 39959">
                  <a:extLst>
                    <a:ext uri="{FF2B5EF4-FFF2-40B4-BE49-F238E27FC236}">
                      <a16:creationId xmlns:a16="http://schemas.microsoft.com/office/drawing/2014/main" id="{D3F06C30-07E0-4018-B9C9-582013E5C5EC}"/>
                    </a:ext>
                  </a:extLst>
                </p14:cNvPr>
                <p14:cNvContentPartPr/>
                <p14:nvPr/>
              </p14:nvContentPartPr>
              <p14:xfrm>
                <a:off x="5807430" y="3570690"/>
                <a:ext cx="274680" cy="358200"/>
              </p14:xfrm>
            </p:contentPart>
          </mc:Choice>
          <mc:Fallback>
            <p:pic>
              <p:nvPicPr>
                <p:cNvPr id="39960" name="墨迹 39959">
                  <a:extLst>
                    <a:ext uri="{FF2B5EF4-FFF2-40B4-BE49-F238E27FC236}">
                      <a16:creationId xmlns:a16="http://schemas.microsoft.com/office/drawing/2014/main" id="{D3F06C30-07E0-4018-B9C9-582013E5C5EC}"/>
                    </a:ext>
                  </a:extLst>
                </p:cNvPr>
                <p:cNvPicPr/>
                <p:nvPr/>
              </p:nvPicPr>
              <p:blipFill>
                <a:blip r:embed="rId164"/>
                <a:stretch>
                  <a:fillRect/>
                </a:stretch>
              </p:blipFill>
              <p:spPr>
                <a:xfrm>
                  <a:off x="5789430" y="3553050"/>
                  <a:ext cx="310320" cy="39384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39961" name="墨迹 39960">
                  <a:extLst>
                    <a:ext uri="{FF2B5EF4-FFF2-40B4-BE49-F238E27FC236}">
                      <a16:creationId xmlns:a16="http://schemas.microsoft.com/office/drawing/2014/main" id="{F8487247-3F73-4E62-843A-EA5DB5B5334E}"/>
                    </a:ext>
                  </a:extLst>
                </p14:cNvPr>
                <p14:cNvContentPartPr/>
                <p14:nvPr/>
              </p14:nvContentPartPr>
              <p14:xfrm>
                <a:off x="6167790" y="3653130"/>
                <a:ext cx="6840" cy="132120"/>
              </p14:xfrm>
            </p:contentPart>
          </mc:Choice>
          <mc:Fallback>
            <p:pic>
              <p:nvPicPr>
                <p:cNvPr id="39961" name="墨迹 39960">
                  <a:extLst>
                    <a:ext uri="{FF2B5EF4-FFF2-40B4-BE49-F238E27FC236}">
                      <a16:creationId xmlns:a16="http://schemas.microsoft.com/office/drawing/2014/main" id="{F8487247-3F73-4E62-843A-EA5DB5B5334E}"/>
                    </a:ext>
                  </a:extLst>
                </p:cNvPr>
                <p:cNvPicPr/>
                <p:nvPr/>
              </p:nvPicPr>
              <p:blipFill>
                <a:blip r:embed="rId166"/>
                <a:stretch>
                  <a:fillRect/>
                </a:stretch>
              </p:blipFill>
              <p:spPr>
                <a:xfrm>
                  <a:off x="6150150" y="3635490"/>
                  <a:ext cx="4248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39962" name="墨迹 39961">
                  <a:extLst>
                    <a:ext uri="{FF2B5EF4-FFF2-40B4-BE49-F238E27FC236}">
                      <a16:creationId xmlns:a16="http://schemas.microsoft.com/office/drawing/2014/main" id="{A93FD890-EB81-487A-875E-FD210F3BB398}"/>
                    </a:ext>
                  </a:extLst>
                </p14:cNvPr>
                <p14:cNvContentPartPr/>
                <p14:nvPr/>
              </p14:nvContentPartPr>
              <p14:xfrm>
                <a:off x="6205230" y="3641250"/>
                <a:ext cx="182160" cy="160560"/>
              </p14:xfrm>
            </p:contentPart>
          </mc:Choice>
          <mc:Fallback>
            <p:pic>
              <p:nvPicPr>
                <p:cNvPr id="39962" name="墨迹 39961">
                  <a:extLst>
                    <a:ext uri="{FF2B5EF4-FFF2-40B4-BE49-F238E27FC236}">
                      <a16:creationId xmlns:a16="http://schemas.microsoft.com/office/drawing/2014/main" id="{A93FD890-EB81-487A-875E-FD210F3BB398}"/>
                    </a:ext>
                  </a:extLst>
                </p:cNvPr>
                <p:cNvPicPr/>
                <p:nvPr/>
              </p:nvPicPr>
              <p:blipFill>
                <a:blip r:embed="rId168"/>
                <a:stretch>
                  <a:fillRect/>
                </a:stretch>
              </p:blipFill>
              <p:spPr>
                <a:xfrm>
                  <a:off x="6187230" y="3623250"/>
                  <a:ext cx="21780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39963" name="墨迹 39962">
                  <a:extLst>
                    <a:ext uri="{FF2B5EF4-FFF2-40B4-BE49-F238E27FC236}">
                      <a16:creationId xmlns:a16="http://schemas.microsoft.com/office/drawing/2014/main" id="{74011BD1-556E-42D9-AB5E-3D56D0AB1FE7}"/>
                    </a:ext>
                  </a:extLst>
                </p14:cNvPr>
                <p14:cNvContentPartPr/>
                <p14:nvPr/>
              </p14:nvContentPartPr>
              <p14:xfrm>
                <a:off x="6205950" y="3715770"/>
                <a:ext cx="111600" cy="43560"/>
              </p14:xfrm>
            </p:contentPart>
          </mc:Choice>
          <mc:Fallback>
            <p:pic>
              <p:nvPicPr>
                <p:cNvPr id="39963" name="墨迹 39962">
                  <a:extLst>
                    <a:ext uri="{FF2B5EF4-FFF2-40B4-BE49-F238E27FC236}">
                      <a16:creationId xmlns:a16="http://schemas.microsoft.com/office/drawing/2014/main" id="{74011BD1-556E-42D9-AB5E-3D56D0AB1FE7}"/>
                    </a:ext>
                  </a:extLst>
                </p:cNvPr>
                <p:cNvPicPr/>
                <p:nvPr/>
              </p:nvPicPr>
              <p:blipFill>
                <a:blip r:embed="rId170"/>
                <a:stretch>
                  <a:fillRect/>
                </a:stretch>
              </p:blipFill>
              <p:spPr>
                <a:xfrm>
                  <a:off x="6187950" y="3698130"/>
                  <a:ext cx="14724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39964" name="墨迹 39963">
                  <a:extLst>
                    <a:ext uri="{FF2B5EF4-FFF2-40B4-BE49-F238E27FC236}">
                      <a16:creationId xmlns:a16="http://schemas.microsoft.com/office/drawing/2014/main" id="{709BE86A-5407-4711-A126-274E6244BCA3}"/>
                    </a:ext>
                  </a:extLst>
                </p14:cNvPr>
                <p14:cNvContentPartPr/>
                <p14:nvPr/>
              </p14:nvContentPartPr>
              <p14:xfrm>
                <a:off x="6190830" y="3780210"/>
                <a:ext cx="152280" cy="25200"/>
              </p14:xfrm>
            </p:contentPart>
          </mc:Choice>
          <mc:Fallback>
            <p:pic>
              <p:nvPicPr>
                <p:cNvPr id="39964" name="墨迹 39963">
                  <a:extLst>
                    <a:ext uri="{FF2B5EF4-FFF2-40B4-BE49-F238E27FC236}">
                      <a16:creationId xmlns:a16="http://schemas.microsoft.com/office/drawing/2014/main" id="{709BE86A-5407-4711-A126-274E6244BCA3}"/>
                    </a:ext>
                  </a:extLst>
                </p:cNvPr>
                <p:cNvPicPr/>
                <p:nvPr/>
              </p:nvPicPr>
              <p:blipFill>
                <a:blip r:embed="rId172"/>
                <a:stretch>
                  <a:fillRect/>
                </a:stretch>
              </p:blipFill>
              <p:spPr>
                <a:xfrm>
                  <a:off x="6173190" y="3762570"/>
                  <a:ext cx="18792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39965" name="墨迹 39964">
                  <a:extLst>
                    <a:ext uri="{FF2B5EF4-FFF2-40B4-BE49-F238E27FC236}">
                      <a16:creationId xmlns:a16="http://schemas.microsoft.com/office/drawing/2014/main" id="{58D853F0-5246-4702-87AD-E8DC468C2983}"/>
                    </a:ext>
                  </a:extLst>
                </p14:cNvPr>
                <p14:cNvContentPartPr/>
                <p14:nvPr/>
              </p14:nvContentPartPr>
              <p14:xfrm>
                <a:off x="6250950" y="3566010"/>
                <a:ext cx="153360" cy="388440"/>
              </p14:xfrm>
            </p:contentPart>
          </mc:Choice>
          <mc:Fallback>
            <p:pic>
              <p:nvPicPr>
                <p:cNvPr id="39965" name="墨迹 39964">
                  <a:extLst>
                    <a:ext uri="{FF2B5EF4-FFF2-40B4-BE49-F238E27FC236}">
                      <a16:creationId xmlns:a16="http://schemas.microsoft.com/office/drawing/2014/main" id="{58D853F0-5246-4702-87AD-E8DC468C2983}"/>
                    </a:ext>
                  </a:extLst>
                </p:cNvPr>
                <p:cNvPicPr/>
                <p:nvPr/>
              </p:nvPicPr>
              <p:blipFill>
                <a:blip r:embed="rId174"/>
                <a:stretch>
                  <a:fillRect/>
                </a:stretch>
              </p:blipFill>
              <p:spPr>
                <a:xfrm>
                  <a:off x="6232950" y="3548010"/>
                  <a:ext cx="189000" cy="42408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39966" name="墨迹 39965">
                  <a:extLst>
                    <a:ext uri="{FF2B5EF4-FFF2-40B4-BE49-F238E27FC236}">
                      <a16:creationId xmlns:a16="http://schemas.microsoft.com/office/drawing/2014/main" id="{3E2C34B0-4F96-4CE3-BD08-9D99A676C2F9}"/>
                    </a:ext>
                  </a:extLst>
                </p14:cNvPr>
                <p14:cNvContentPartPr/>
                <p14:nvPr/>
              </p14:nvContentPartPr>
              <p14:xfrm>
                <a:off x="6526710" y="3475650"/>
                <a:ext cx="86760" cy="191880"/>
              </p14:xfrm>
            </p:contentPart>
          </mc:Choice>
          <mc:Fallback>
            <p:pic>
              <p:nvPicPr>
                <p:cNvPr id="39966" name="墨迹 39965">
                  <a:extLst>
                    <a:ext uri="{FF2B5EF4-FFF2-40B4-BE49-F238E27FC236}">
                      <a16:creationId xmlns:a16="http://schemas.microsoft.com/office/drawing/2014/main" id="{3E2C34B0-4F96-4CE3-BD08-9D99A676C2F9}"/>
                    </a:ext>
                  </a:extLst>
                </p:cNvPr>
                <p:cNvPicPr/>
                <p:nvPr/>
              </p:nvPicPr>
              <p:blipFill>
                <a:blip r:embed="rId176"/>
                <a:stretch>
                  <a:fillRect/>
                </a:stretch>
              </p:blipFill>
              <p:spPr>
                <a:xfrm>
                  <a:off x="6509070" y="3458010"/>
                  <a:ext cx="12240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39967" name="墨迹 39966">
                  <a:extLst>
                    <a:ext uri="{FF2B5EF4-FFF2-40B4-BE49-F238E27FC236}">
                      <a16:creationId xmlns:a16="http://schemas.microsoft.com/office/drawing/2014/main" id="{62425C78-1A45-405D-B4C1-1ED81F06D702}"/>
                    </a:ext>
                  </a:extLst>
                </p14:cNvPr>
                <p14:cNvContentPartPr/>
                <p14:nvPr/>
              </p14:nvContentPartPr>
              <p14:xfrm>
                <a:off x="6540030" y="3539730"/>
                <a:ext cx="113400" cy="406080"/>
              </p14:xfrm>
            </p:contentPart>
          </mc:Choice>
          <mc:Fallback>
            <p:pic>
              <p:nvPicPr>
                <p:cNvPr id="39967" name="墨迹 39966">
                  <a:extLst>
                    <a:ext uri="{FF2B5EF4-FFF2-40B4-BE49-F238E27FC236}">
                      <a16:creationId xmlns:a16="http://schemas.microsoft.com/office/drawing/2014/main" id="{62425C78-1A45-405D-B4C1-1ED81F06D702}"/>
                    </a:ext>
                  </a:extLst>
                </p:cNvPr>
                <p:cNvPicPr/>
                <p:nvPr/>
              </p:nvPicPr>
              <p:blipFill>
                <a:blip r:embed="rId178"/>
                <a:stretch>
                  <a:fillRect/>
                </a:stretch>
              </p:blipFill>
              <p:spPr>
                <a:xfrm>
                  <a:off x="6522390" y="3521730"/>
                  <a:ext cx="149040" cy="44172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39968" name="墨迹 39967">
                  <a:extLst>
                    <a:ext uri="{FF2B5EF4-FFF2-40B4-BE49-F238E27FC236}">
                      <a16:creationId xmlns:a16="http://schemas.microsoft.com/office/drawing/2014/main" id="{F2368537-3C2E-48D7-9752-54E64016BAAC}"/>
                    </a:ext>
                  </a:extLst>
                </p14:cNvPr>
                <p14:cNvContentPartPr/>
                <p14:nvPr/>
              </p14:nvContentPartPr>
              <p14:xfrm>
                <a:off x="6622110" y="3631170"/>
                <a:ext cx="108720" cy="354600"/>
              </p14:xfrm>
            </p:contentPart>
          </mc:Choice>
          <mc:Fallback>
            <p:pic>
              <p:nvPicPr>
                <p:cNvPr id="39968" name="墨迹 39967">
                  <a:extLst>
                    <a:ext uri="{FF2B5EF4-FFF2-40B4-BE49-F238E27FC236}">
                      <a16:creationId xmlns:a16="http://schemas.microsoft.com/office/drawing/2014/main" id="{F2368537-3C2E-48D7-9752-54E64016BAAC}"/>
                    </a:ext>
                  </a:extLst>
                </p:cNvPr>
                <p:cNvPicPr/>
                <p:nvPr/>
              </p:nvPicPr>
              <p:blipFill>
                <a:blip r:embed="rId180"/>
                <a:stretch>
                  <a:fillRect/>
                </a:stretch>
              </p:blipFill>
              <p:spPr>
                <a:xfrm>
                  <a:off x="6604110" y="3613530"/>
                  <a:ext cx="144360" cy="39024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39969" name="墨迹 39968">
                  <a:extLst>
                    <a:ext uri="{FF2B5EF4-FFF2-40B4-BE49-F238E27FC236}">
                      <a16:creationId xmlns:a16="http://schemas.microsoft.com/office/drawing/2014/main" id="{114CBE62-0974-4B91-8A84-0D2999408191}"/>
                    </a:ext>
                  </a:extLst>
                </p14:cNvPr>
                <p14:cNvContentPartPr/>
                <p14:nvPr/>
              </p14:nvContentPartPr>
              <p14:xfrm>
                <a:off x="6609510" y="3724050"/>
                <a:ext cx="76680" cy="39240"/>
              </p14:xfrm>
            </p:contentPart>
          </mc:Choice>
          <mc:Fallback>
            <p:pic>
              <p:nvPicPr>
                <p:cNvPr id="39969" name="墨迹 39968">
                  <a:extLst>
                    <a:ext uri="{FF2B5EF4-FFF2-40B4-BE49-F238E27FC236}">
                      <a16:creationId xmlns:a16="http://schemas.microsoft.com/office/drawing/2014/main" id="{114CBE62-0974-4B91-8A84-0D2999408191}"/>
                    </a:ext>
                  </a:extLst>
                </p:cNvPr>
                <p:cNvPicPr/>
                <p:nvPr/>
              </p:nvPicPr>
              <p:blipFill>
                <a:blip r:embed="rId182"/>
                <a:stretch>
                  <a:fillRect/>
                </a:stretch>
              </p:blipFill>
              <p:spPr>
                <a:xfrm>
                  <a:off x="6591870" y="3706410"/>
                  <a:ext cx="11232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39970" name="墨迹 39969">
                  <a:extLst>
                    <a:ext uri="{FF2B5EF4-FFF2-40B4-BE49-F238E27FC236}">
                      <a16:creationId xmlns:a16="http://schemas.microsoft.com/office/drawing/2014/main" id="{8A9202BB-1285-4D52-A680-8C2F0D860016}"/>
                    </a:ext>
                  </a:extLst>
                </p14:cNvPr>
                <p14:cNvContentPartPr/>
                <p14:nvPr/>
              </p14:nvContentPartPr>
              <p14:xfrm>
                <a:off x="6619590" y="3756450"/>
                <a:ext cx="67320" cy="75960"/>
              </p14:xfrm>
            </p:contentPart>
          </mc:Choice>
          <mc:Fallback>
            <p:pic>
              <p:nvPicPr>
                <p:cNvPr id="39970" name="墨迹 39969">
                  <a:extLst>
                    <a:ext uri="{FF2B5EF4-FFF2-40B4-BE49-F238E27FC236}">
                      <a16:creationId xmlns:a16="http://schemas.microsoft.com/office/drawing/2014/main" id="{8A9202BB-1285-4D52-A680-8C2F0D860016}"/>
                    </a:ext>
                  </a:extLst>
                </p:cNvPr>
                <p:cNvPicPr/>
                <p:nvPr/>
              </p:nvPicPr>
              <p:blipFill>
                <a:blip r:embed="rId184"/>
                <a:stretch>
                  <a:fillRect/>
                </a:stretch>
              </p:blipFill>
              <p:spPr>
                <a:xfrm>
                  <a:off x="6601950" y="3738810"/>
                  <a:ext cx="10296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39971" name="墨迹 39970">
                  <a:extLst>
                    <a:ext uri="{FF2B5EF4-FFF2-40B4-BE49-F238E27FC236}">
                      <a16:creationId xmlns:a16="http://schemas.microsoft.com/office/drawing/2014/main" id="{0CD6AC76-37C5-423E-AD64-0B212478C6ED}"/>
                    </a:ext>
                  </a:extLst>
                </p14:cNvPr>
                <p14:cNvContentPartPr/>
                <p14:nvPr/>
              </p14:nvContentPartPr>
              <p14:xfrm>
                <a:off x="6637950" y="3682290"/>
                <a:ext cx="19800" cy="275040"/>
              </p14:xfrm>
            </p:contentPart>
          </mc:Choice>
          <mc:Fallback>
            <p:pic>
              <p:nvPicPr>
                <p:cNvPr id="39971" name="墨迹 39970">
                  <a:extLst>
                    <a:ext uri="{FF2B5EF4-FFF2-40B4-BE49-F238E27FC236}">
                      <a16:creationId xmlns:a16="http://schemas.microsoft.com/office/drawing/2014/main" id="{0CD6AC76-37C5-423E-AD64-0B212478C6ED}"/>
                    </a:ext>
                  </a:extLst>
                </p:cNvPr>
                <p:cNvPicPr/>
                <p:nvPr/>
              </p:nvPicPr>
              <p:blipFill>
                <a:blip r:embed="rId186"/>
                <a:stretch>
                  <a:fillRect/>
                </a:stretch>
              </p:blipFill>
              <p:spPr>
                <a:xfrm>
                  <a:off x="6620310" y="3664290"/>
                  <a:ext cx="55440" cy="31068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39972" name="墨迹 39971">
                  <a:extLst>
                    <a:ext uri="{FF2B5EF4-FFF2-40B4-BE49-F238E27FC236}">
                      <a16:creationId xmlns:a16="http://schemas.microsoft.com/office/drawing/2014/main" id="{92303F94-A3E6-401D-B974-A5DA4F911BE5}"/>
                    </a:ext>
                  </a:extLst>
                </p14:cNvPr>
                <p14:cNvContentPartPr/>
                <p14:nvPr/>
              </p14:nvContentPartPr>
              <p14:xfrm>
                <a:off x="6729750" y="3549810"/>
                <a:ext cx="181080" cy="194760"/>
              </p14:xfrm>
            </p:contentPart>
          </mc:Choice>
          <mc:Fallback>
            <p:pic>
              <p:nvPicPr>
                <p:cNvPr id="39972" name="墨迹 39971">
                  <a:extLst>
                    <a:ext uri="{FF2B5EF4-FFF2-40B4-BE49-F238E27FC236}">
                      <a16:creationId xmlns:a16="http://schemas.microsoft.com/office/drawing/2014/main" id="{92303F94-A3E6-401D-B974-A5DA4F911BE5}"/>
                    </a:ext>
                  </a:extLst>
                </p:cNvPr>
                <p:cNvPicPr/>
                <p:nvPr/>
              </p:nvPicPr>
              <p:blipFill>
                <a:blip r:embed="rId188"/>
                <a:stretch>
                  <a:fillRect/>
                </a:stretch>
              </p:blipFill>
              <p:spPr>
                <a:xfrm>
                  <a:off x="6711750" y="3531810"/>
                  <a:ext cx="216720" cy="23040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39973" name="墨迹 39972">
                  <a:extLst>
                    <a:ext uri="{FF2B5EF4-FFF2-40B4-BE49-F238E27FC236}">
                      <a16:creationId xmlns:a16="http://schemas.microsoft.com/office/drawing/2014/main" id="{2DA39AD4-F170-4EBB-B409-3EA0B06BA861}"/>
                    </a:ext>
                  </a:extLst>
                </p14:cNvPr>
                <p14:cNvContentPartPr/>
                <p14:nvPr/>
              </p14:nvContentPartPr>
              <p14:xfrm>
                <a:off x="6756390" y="3695970"/>
                <a:ext cx="100800" cy="101160"/>
              </p14:xfrm>
            </p:contentPart>
          </mc:Choice>
          <mc:Fallback>
            <p:pic>
              <p:nvPicPr>
                <p:cNvPr id="39973" name="墨迹 39972">
                  <a:extLst>
                    <a:ext uri="{FF2B5EF4-FFF2-40B4-BE49-F238E27FC236}">
                      <a16:creationId xmlns:a16="http://schemas.microsoft.com/office/drawing/2014/main" id="{2DA39AD4-F170-4EBB-B409-3EA0B06BA861}"/>
                    </a:ext>
                  </a:extLst>
                </p:cNvPr>
                <p:cNvPicPr/>
                <p:nvPr/>
              </p:nvPicPr>
              <p:blipFill>
                <a:blip r:embed="rId190"/>
                <a:stretch>
                  <a:fillRect/>
                </a:stretch>
              </p:blipFill>
              <p:spPr>
                <a:xfrm>
                  <a:off x="6738390" y="3677970"/>
                  <a:ext cx="13644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39974" name="墨迹 39973">
                  <a:extLst>
                    <a:ext uri="{FF2B5EF4-FFF2-40B4-BE49-F238E27FC236}">
                      <a16:creationId xmlns:a16="http://schemas.microsoft.com/office/drawing/2014/main" id="{3BE2FFC1-BD33-4AC2-AABA-6D4A41AE498B}"/>
                    </a:ext>
                  </a:extLst>
                </p14:cNvPr>
                <p14:cNvContentPartPr/>
                <p14:nvPr/>
              </p14:nvContentPartPr>
              <p14:xfrm>
                <a:off x="6738030" y="3816930"/>
                <a:ext cx="184320" cy="44640"/>
              </p14:xfrm>
            </p:contentPart>
          </mc:Choice>
          <mc:Fallback>
            <p:pic>
              <p:nvPicPr>
                <p:cNvPr id="39974" name="墨迹 39973">
                  <a:extLst>
                    <a:ext uri="{FF2B5EF4-FFF2-40B4-BE49-F238E27FC236}">
                      <a16:creationId xmlns:a16="http://schemas.microsoft.com/office/drawing/2014/main" id="{3BE2FFC1-BD33-4AC2-AABA-6D4A41AE498B}"/>
                    </a:ext>
                  </a:extLst>
                </p:cNvPr>
                <p:cNvPicPr/>
                <p:nvPr/>
              </p:nvPicPr>
              <p:blipFill>
                <a:blip r:embed="rId192"/>
                <a:stretch>
                  <a:fillRect/>
                </a:stretch>
              </p:blipFill>
              <p:spPr>
                <a:xfrm>
                  <a:off x="6720030" y="3798930"/>
                  <a:ext cx="21996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39975" name="墨迹 39974">
                  <a:extLst>
                    <a:ext uri="{FF2B5EF4-FFF2-40B4-BE49-F238E27FC236}">
                      <a16:creationId xmlns:a16="http://schemas.microsoft.com/office/drawing/2014/main" id="{FEA4FB7D-66A4-494F-93A5-DC547A906FDB}"/>
                    </a:ext>
                  </a:extLst>
                </p14:cNvPr>
                <p14:cNvContentPartPr/>
                <p14:nvPr/>
              </p14:nvContentPartPr>
              <p14:xfrm>
                <a:off x="6837750" y="3725850"/>
                <a:ext cx="31680" cy="241560"/>
              </p14:xfrm>
            </p:contentPart>
          </mc:Choice>
          <mc:Fallback>
            <p:pic>
              <p:nvPicPr>
                <p:cNvPr id="39975" name="墨迹 39974">
                  <a:extLst>
                    <a:ext uri="{FF2B5EF4-FFF2-40B4-BE49-F238E27FC236}">
                      <a16:creationId xmlns:a16="http://schemas.microsoft.com/office/drawing/2014/main" id="{FEA4FB7D-66A4-494F-93A5-DC547A906FDB}"/>
                    </a:ext>
                  </a:extLst>
                </p:cNvPr>
                <p:cNvPicPr/>
                <p:nvPr/>
              </p:nvPicPr>
              <p:blipFill>
                <a:blip r:embed="rId194"/>
                <a:stretch>
                  <a:fillRect/>
                </a:stretch>
              </p:blipFill>
              <p:spPr>
                <a:xfrm>
                  <a:off x="6820110" y="3708210"/>
                  <a:ext cx="67320" cy="27720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39976" name="墨迹 39975">
                  <a:extLst>
                    <a:ext uri="{FF2B5EF4-FFF2-40B4-BE49-F238E27FC236}">
                      <a16:creationId xmlns:a16="http://schemas.microsoft.com/office/drawing/2014/main" id="{9F20FD71-E645-4886-AF85-86FF134C4631}"/>
                    </a:ext>
                  </a:extLst>
                </p14:cNvPr>
                <p14:cNvContentPartPr/>
                <p14:nvPr/>
              </p14:nvContentPartPr>
              <p14:xfrm>
                <a:off x="7042950" y="3525330"/>
                <a:ext cx="148320" cy="25200"/>
              </p14:xfrm>
            </p:contentPart>
          </mc:Choice>
          <mc:Fallback>
            <p:pic>
              <p:nvPicPr>
                <p:cNvPr id="39976" name="墨迹 39975">
                  <a:extLst>
                    <a:ext uri="{FF2B5EF4-FFF2-40B4-BE49-F238E27FC236}">
                      <a16:creationId xmlns:a16="http://schemas.microsoft.com/office/drawing/2014/main" id="{9F20FD71-E645-4886-AF85-86FF134C4631}"/>
                    </a:ext>
                  </a:extLst>
                </p:cNvPr>
                <p:cNvPicPr/>
                <p:nvPr/>
              </p:nvPicPr>
              <p:blipFill>
                <a:blip r:embed="rId196"/>
                <a:stretch>
                  <a:fillRect/>
                </a:stretch>
              </p:blipFill>
              <p:spPr>
                <a:xfrm>
                  <a:off x="7025310" y="3507690"/>
                  <a:ext cx="18396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39977" name="墨迹 39976">
                  <a:extLst>
                    <a:ext uri="{FF2B5EF4-FFF2-40B4-BE49-F238E27FC236}">
                      <a16:creationId xmlns:a16="http://schemas.microsoft.com/office/drawing/2014/main" id="{9BF09485-0B35-48A9-8408-3D58D9A11886}"/>
                    </a:ext>
                  </a:extLst>
                </p14:cNvPr>
                <p14:cNvContentPartPr/>
                <p14:nvPr/>
              </p14:nvContentPartPr>
              <p14:xfrm>
                <a:off x="6970950" y="3615330"/>
                <a:ext cx="119160" cy="367920"/>
              </p14:xfrm>
            </p:contentPart>
          </mc:Choice>
          <mc:Fallback>
            <p:pic>
              <p:nvPicPr>
                <p:cNvPr id="39977" name="墨迹 39976">
                  <a:extLst>
                    <a:ext uri="{FF2B5EF4-FFF2-40B4-BE49-F238E27FC236}">
                      <a16:creationId xmlns:a16="http://schemas.microsoft.com/office/drawing/2014/main" id="{9BF09485-0B35-48A9-8408-3D58D9A11886}"/>
                    </a:ext>
                  </a:extLst>
                </p:cNvPr>
                <p:cNvPicPr/>
                <p:nvPr/>
              </p:nvPicPr>
              <p:blipFill>
                <a:blip r:embed="rId198"/>
                <a:stretch>
                  <a:fillRect/>
                </a:stretch>
              </p:blipFill>
              <p:spPr>
                <a:xfrm>
                  <a:off x="6952950" y="3597330"/>
                  <a:ext cx="154800" cy="40356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39978" name="墨迹 39977">
                  <a:extLst>
                    <a:ext uri="{FF2B5EF4-FFF2-40B4-BE49-F238E27FC236}">
                      <a16:creationId xmlns:a16="http://schemas.microsoft.com/office/drawing/2014/main" id="{663711F9-0B0F-46FB-9130-3EC94A689A7D}"/>
                    </a:ext>
                  </a:extLst>
                </p14:cNvPr>
                <p14:cNvContentPartPr/>
                <p14:nvPr/>
              </p14:nvContentPartPr>
              <p14:xfrm>
                <a:off x="7123230" y="3630090"/>
                <a:ext cx="100440" cy="32760"/>
              </p14:xfrm>
            </p:contentPart>
          </mc:Choice>
          <mc:Fallback>
            <p:pic>
              <p:nvPicPr>
                <p:cNvPr id="39978" name="墨迹 39977">
                  <a:extLst>
                    <a:ext uri="{FF2B5EF4-FFF2-40B4-BE49-F238E27FC236}">
                      <a16:creationId xmlns:a16="http://schemas.microsoft.com/office/drawing/2014/main" id="{663711F9-0B0F-46FB-9130-3EC94A689A7D}"/>
                    </a:ext>
                  </a:extLst>
                </p:cNvPr>
                <p:cNvPicPr/>
                <p:nvPr/>
              </p:nvPicPr>
              <p:blipFill>
                <a:blip r:embed="rId200"/>
                <a:stretch>
                  <a:fillRect/>
                </a:stretch>
              </p:blipFill>
              <p:spPr>
                <a:xfrm>
                  <a:off x="7105590" y="3612450"/>
                  <a:ext cx="13608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39979" name="墨迹 39978">
                  <a:extLst>
                    <a:ext uri="{FF2B5EF4-FFF2-40B4-BE49-F238E27FC236}">
                      <a16:creationId xmlns:a16="http://schemas.microsoft.com/office/drawing/2014/main" id="{B18315B2-17C3-478C-96E2-ED47FEF7EDB4}"/>
                    </a:ext>
                  </a:extLst>
                </p14:cNvPr>
                <p14:cNvContentPartPr/>
                <p14:nvPr/>
              </p14:nvContentPartPr>
              <p14:xfrm>
                <a:off x="7148070" y="3588690"/>
                <a:ext cx="52920" cy="167760"/>
              </p14:xfrm>
            </p:contentPart>
          </mc:Choice>
          <mc:Fallback>
            <p:pic>
              <p:nvPicPr>
                <p:cNvPr id="39979" name="墨迹 39978">
                  <a:extLst>
                    <a:ext uri="{FF2B5EF4-FFF2-40B4-BE49-F238E27FC236}">
                      <a16:creationId xmlns:a16="http://schemas.microsoft.com/office/drawing/2014/main" id="{B18315B2-17C3-478C-96E2-ED47FEF7EDB4}"/>
                    </a:ext>
                  </a:extLst>
                </p:cNvPr>
                <p:cNvPicPr/>
                <p:nvPr/>
              </p:nvPicPr>
              <p:blipFill>
                <a:blip r:embed="rId202"/>
                <a:stretch>
                  <a:fillRect/>
                </a:stretch>
              </p:blipFill>
              <p:spPr>
                <a:xfrm>
                  <a:off x="7130430" y="3571050"/>
                  <a:ext cx="8856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39980" name="墨迹 39979">
                  <a:extLst>
                    <a:ext uri="{FF2B5EF4-FFF2-40B4-BE49-F238E27FC236}">
                      <a16:creationId xmlns:a16="http://schemas.microsoft.com/office/drawing/2014/main" id="{64896966-8059-4BC6-AFF7-650471077458}"/>
                    </a:ext>
                  </a:extLst>
                </p14:cNvPr>
                <p14:cNvContentPartPr/>
                <p14:nvPr/>
              </p14:nvContentPartPr>
              <p14:xfrm>
                <a:off x="7121430" y="3737730"/>
                <a:ext cx="109440" cy="131760"/>
              </p14:xfrm>
            </p:contentPart>
          </mc:Choice>
          <mc:Fallback>
            <p:pic>
              <p:nvPicPr>
                <p:cNvPr id="39980" name="墨迹 39979">
                  <a:extLst>
                    <a:ext uri="{FF2B5EF4-FFF2-40B4-BE49-F238E27FC236}">
                      <a16:creationId xmlns:a16="http://schemas.microsoft.com/office/drawing/2014/main" id="{64896966-8059-4BC6-AFF7-650471077458}"/>
                    </a:ext>
                  </a:extLst>
                </p:cNvPr>
                <p:cNvPicPr/>
                <p:nvPr/>
              </p:nvPicPr>
              <p:blipFill>
                <a:blip r:embed="rId204"/>
                <a:stretch>
                  <a:fillRect/>
                </a:stretch>
              </p:blipFill>
              <p:spPr>
                <a:xfrm>
                  <a:off x="7103790" y="3720090"/>
                  <a:ext cx="14508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39981" name="墨迹 39980">
                  <a:extLst>
                    <a:ext uri="{FF2B5EF4-FFF2-40B4-BE49-F238E27FC236}">
                      <a16:creationId xmlns:a16="http://schemas.microsoft.com/office/drawing/2014/main" id="{F878B382-D281-4366-931C-E2E1E5E514E1}"/>
                    </a:ext>
                  </a:extLst>
                </p14:cNvPr>
                <p14:cNvContentPartPr/>
                <p14:nvPr/>
              </p14:nvContentPartPr>
              <p14:xfrm>
                <a:off x="7122150" y="3776970"/>
                <a:ext cx="242640" cy="219960"/>
              </p14:xfrm>
            </p:contentPart>
          </mc:Choice>
          <mc:Fallback>
            <p:pic>
              <p:nvPicPr>
                <p:cNvPr id="39981" name="墨迹 39980">
                  <a:extLst>
                    <a:ext uri="{FF2B5EF4-FFF2-40B4-BE49-F238E27FC236}">
                      <a16:creationId xmlns:a16="http://schemas.microsoft.com/office/drawing/2014/main" id="{F878B382-D281-4366-931C-E2E1E5E514E1}"/>
                    </a:ext>
                  </a:extLst>
                </p:cNvPr>
                <p:cNvPicPr/>
                <p:nvPr/>
              </p:nvPicPr>
              <p:blipFill>
                <a:blip r:embed="rId206"/>
                <a:stretch>
                  <a:fillRect/>
                </a:stretch>
              </p:blipFill>
              <p:spPr>
                <a:xfrm>
                  <a:off x="7104510" y="3759330"/>
                  <a:ext cx="278280" cy="255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07">
            <p14:nvContentPartPr>
              <p14:cNvPr id="39983" name="墨迹 39982">
                <a:extLst>
                  <a:ext uri="{FF2B5EF4-FFF2-40B4-BE49-F238E27FC236}">
                    <a16:creationId xmlns:a16="http://schemas.microsoft.com/office/drawing/2014/main" id="{C0D38B49-C329-4054-9976-F8FE1C4B9009}"/>
                  </a:ext>
                </a:extLst>
              </p14:cNvPr>
              <p14:cNvContentPartPr/>
              <p14:nvPr/>
            </p14:nvContentPartPr>
            <p14:xfrm>
              <a:off x="5483790" y="4274490"/>
              <a:ext cx="42480" cy="74880"/>
            </p14:xfrm>
          </p:contentPart>
        </mc:Choice>
        <mc:Fallback>
          <p:pic>
            <p:nvPicPr>
              <p:cNvPr id="39983" name="墨迹 39982">
                <a:extLst>
                  <a:ext uri="{FF2B5EF4-FFF2-40B4-BE49-F238E27FC236}">
                    <a16:creationId xmlns:a16="http://schemas.microsoft.com/office/drawing/2014/main" id="{C0D38B49-C329-4054-9976-F8FE1C4B9009}"/>
                  </a:ext>
                </a:extLst>
              </p:cNvPr>
              <p:cNvPicPr/>
              <p:nvPr/>
            </p:nvPicPr>
            <p:blipFill>
              <a:blip r:embed="rId208"/>
              <a:stretch>
                <a:fillRect/>
              </a:stretch>
            </p:blipFill>
            <p:spPr>
              <a:xfrm>
                <a:off x="5466150" y="4256850"/>
                <a:ext cx="7812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39984" name="墨迹 39983">
                <a:extLst>
                  <a:ext uri="{FF2B5EF4-FFF2-40B4-BE49-F238E27FC236}">
                    <a16:creationId xmlns:a16="http://schemas.microsoft.com/office/drawing/2014/main" id="{ED46FC7A-6856-405F-9D19-9524EC21ADA5}"/>
                  </a:ext>
                </a:extLst>
              </p14:cNvPr>
              <p14:cNvContentPartPr/>
              <p14:nvPr/>
            </p14:nvContentPartPr>
            <p14:xfrm>
              <a:off x="5448870" y="4372770"/>
              <a:ext cx="29160" cy="99000"/>
            </p14:xfrm>
          </p:contentPart>
        </mc:Choice>
        <mc:Fallback>
          <p:pic>
            <p:nvPicPr>
              <p:cNvPr id="39984" name="墨迹 39983">
                <a:extLst>
                  <a:ext uri="{FF2B5EF4-FFF2-40B4-BE49-F238E27FC236}">
                    <a16:creationId xmlns:a16="http://schemas.microsoft.com/office/drawing/2014/main" id="{ED46FC7A-6856-405F-9D19-9524EC21ADA5}"/>
                  </a:ext>
                </a:extLst>
              </p:cNvPr>
              <p:cNvPicPr/>
              <p:nvPr/>
            </p:nvPicPr>
            <p:blipFill>
              <a:blip r:embed="rId210"/>
              <a:stretch>
                <a:fillRect/>
              </a:stretch>
            </p:blipFill>
            <p:spPr>
              <a:xfrm>
                <a:off x="5431230" y="4354770"/>
                <a:ext cx="6480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39985" name="墨迹 39984">
                <a:extLst>
                  <a:ext uri="{FF2B5EF4-FFF2-40B4-BE49-F238E27FC236}">
                    <a16:creationId xmlns:a16="http://schemas.microsoft.com/office/drawing/2014/main" id="{0CFA5A0E-9086-4344-8488-B7C87DAD3AF7}"/>
                  </a:ext>
                </a:extLst>
              </p14:cNvPr>
              <p14:cNvContentPartPr/>
              <p14:nvPr/>
            </p14:nvContentPartPr>
            <p14:xfrm>
              <a:off x="5425830" y="4230930"/>
              <a:ext cx="238680" cy="314280"/>
            </p14:xfrm>
          </p:contentPart>
        </mc:Choice>
        <mc:Fallback>
          <p:pic>
            <p:nvPicPr>
              <p:cNvPr id="39985" name="墨迹 39984">
                <a:extLst>
                  <a:ext uri="{FF2B5EF4-FFF2-40B4-BE49-F238E27FC236}">
                    <a16:creationId xmlns:a16="http://schemas.microsoft.com/office/drawing/2014/main" id="{0CFA5A0E-9086-4344-8488-B7C87DAD3AF7}"/>
                  </a:ext>
                </a:extLst>
              </p:cNvPr>
              <p:cNvPicPr/>
              <p:nvPr/>
            </p:nvPicPr>
            <p:blipFill>
              <a:blip r:embed="rId212"/>
              <a:stretch>
                <a:fillRect/>
              </a:stretch>
            </p:blipFill>
            <p:spPr>
              <a:xfrm>
                <a:off x="5408190" y="4212930"/>
                <a:ext cx="274320" cy="34992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39986" name="墨迹 39985">
                <a:extLst>
                  <a:ext uri="{FF2B5EF4-FFF2-40B4-BE49-F238E27FC236}">
                    <a16:creationId xmlns:a16="http://schemas.microsoft.com/office/drawing/2014/main" id="{B034F4C9-BAC9-4ED7-BAD8-FC23EF544C8E}"/>
                  </a:ext>
                </a:extLst>
              </p14:cNvPr>
              <p14:cNvContentPartPr/>
              <p14:nvPr/>
            </p14:nvContentPartPr>
            <p14:xfrm>
              <a:off x="5613390" y="4319490"/>
              <a:ext cx="16920" cy="136440"/>
            </p14:xfrm>
          </p:contentPart>
        </mc:Choice>
        <mc:Fallback>
          <p:pic>
            <p:nvPicPr>
              <p:cNvPr id="39986" name="墨迹 39985">
                <a:extLst>
                  <a:ext uri="{FF2B5EF4-FFF2-40B4-BE49-F238E27FC236}">
                    <a16:creationId xmlns:a16="http://schemas.microsoft.com/office/drawing/2014/main" id="{B034F4C9-BAC9-4ED7-BAD8-FC23EF544C8E}"/>
                  </a:ext>
                </a:extLst>
              </p:cNvPr>
              <p:cNvPicPr/>
              <p:nvPr/>
            </p:nvPicPr>
            <p:blipFill>
              <a:blip r:embed="rId214"/>
              <a:stretch>
                <a:fillRect/>
              </a:stretch>
            </p:blipFill>
            <p:spPr>
              <a:xfrm>
                <a:off x="5595390" y="4301490"/>
                <a:ext cx="5256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39987" name="墨迹 39986">
                <a:extLst>
                  <a:ext uri="{FF2B5EF4-FFF2-40B4-BE49-F238E27FC236}">
                    <a16:creationId xmlns:a16="http://schemas.microsoft.com/office/drawing/2014/main" id="{E1F4E930-CC1C-40EA-9474-286E1A075234}"/>
                  </a:ext>
                </a:extLst>
              </p14:cNvPr>
              <p14:cNvContentPartPr/>
              <p14:nvPr/>
            </p14:nvContentPartPr>
            <p14:xfrm>
              <a:off x="5646510" y="4270890"/>
              <a:ext cx="99720" cy="201600"/>
            </p14:xfrm>
          </p:contentPart>
        </mc:Choice>
        <mc:Fallback>
          <p:pic>
            <p:nvPicPr>
              <p:cNvPr id="39987" name="墨迹 39986">
                <a:extLst>
                  <a:ext uri="{FF2B5EF4-FFF2-40B4-BE49-F238E27FC236}">
                    <a16:creationId xmlns:a16="http://schemas.microsoft.com/office/drawing/2014/main" id="{E1F4E930-CC1C-40EA-9474-286E1A075234}"/>
                  </a:ext>
                </a:extLst>
              </p:cNvPr>
              <p:cNvPicPr/>
              <p:nvPr/>
            </p:nvPicPr>
            <p:blipFill>
              <a:blip r:embed="rId216"/>
              <a:stretch>
                <a:fillRect/>
              </a:stretch>
            </p:blipFill>
            <p:spPr>
              <a:xfrm>
                <a:off x="5628510" y="4252890"/>
                <a:ext cx="13536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39988" name="墨迹 39987">
                <a:extLst>
                  <a:ext uri="{FF2B5EF4-FFF2-40B4-BE49-F238E27FC236}">
                    <a16:creationId xmlns:a16="http://schemas.microsoft.com/office/drawing/2014/main" id="{4E6F8773-FEB7-4DD4-A638-9A56A49D435E}"/>
                  </a:ext>
                </a:extLst>
              </p14:cNvPr>
              <p14:cNvContentPartPr/>
              <p14:nvPr/>
            </p14:nvContentPartPr>
            <p14:xfrm>
              <a:off x="5638950" y="4364850"/>
              <a:ext cx="59040" cy="92520"/>
            </p14:xfrm>
          </p:contentPart>
        </mc:Choice>
        <mc:Fallback>
          <p:pic>
            <p:nvPicPr>
              <p:cNvPr id="39988" name="墨迹 39987">
                <a:extLst>
                  <a:ext uri="{FF2B5EF4-FFF2-40B4-BE49-F238E27FC236}">
                    <a16:creationId xmlns:a16="http://schemas.microsoft.com/office/drawing/2014/main" id="{4E6F8773-FEB7-4DD4-A638-9A56A49D435E}"/>
                  </a:ext>
                </a:extLst>
              </p:cNvPr>
              <p:cNvPicPr/>
              <p:nvPr/>
            </p:nvPicPr>
            <p:blipFill>
              <a:blip r:embed="rId218"/>
              <a:stretch>
                <a:fillRect/>
              </a:stretch>
            </p:blipFill>
            <p:spPr>
              <a:xfrm>
                <a:off x="5620950" y="4347210"/>
                <a:ext cx="9468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39989" name="墨迹 39988">
                <a:extLst>
                  <a:ext uri="{FF2B5EF4-FFF2-40B4-BE49-F238E27FC236}">
                    <a16:creationId xmlns:a16="http://schemas.microsoft.com/office/drawing/2014/main" id="{71CF4303-1003-4362-A1E0-48153EA56E41}"/>
                  </a:ext>
                </a:extLst>
              </p14:cNvPr>
              <p14:cNvContentPartPr/>
              <p14:nvPr/>
            </p14:nvContentPartPr>
            <p14:xfrm>
              <a:off x="5543550" y="4506330"/>
              <a:ext cx="155880" cy="27000"/>
            </p14:xfrm>
          </p:contentPart>
        </mc:Choice>
        <mc:Fallback>
          <p:pic>
            <p:nvPicPr>
              <p:cNvPr id="39989" name="墨迹 39988">
                <a:extLst>
                  <a:ext uri="{FF2B5EF4-FFF2-40B4-BE49-F238E27FC236}">
                    <a16:creationId xmlns:a16="http://schemas.microsoft.com/office/drawing/2014/main" id="{71CF4303-1003-4362-A1E0-48153EA56E41}"/>
                  </a:ext>
                </a:extLst>
              </p:cNvPr>
              <p:cNvPicPr/>
              <p:nvPr/>
            </p:nvPicPr>
            <p:blipFill>
              <a:blip r:embed="rId220"/>
              <a:stretch>
                <a:fillRect/>
              </a:stretch>
            </p:blipFill>
            <p:spPr>
              <a:xfrm>
                <a:off x="5525910" y="4488330"/>
                <a:ext cx="19152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39990" name="墨迹 39989">
                <a:extLst>
                  <a:ext uri="{FF2B5EF4-FFF2-40B4-BE49-F238E27FC236}">
                    <a16:creationId xmlns:a16="http://schemas.microsoft.com/office/drawing/2014/main" id="{99AFEC4B-D0AB-4CB7-A228-15DF7378C649}"/>
                  </a:ext>
                </a:extLst>
              </p14:cNvPr>
              <p14:cNvContentPartPr/>
              <p14:nvPr/>
            </p14:nvContentPartPr>
            <p14:xfrm>
              <a:off x="5627430" y="4477170"/>
              <a:ext cx="48960" cy="152640"/>
            </p14:xfrm>
          </p:contentPart>
        </mc:Choice>
        <mc:Fallback>
          <p:pic>
            <p:nvPicPr>
              <p:cNvPr id="39990" name="墨迹 39989">
                <a:extLst>
                  <a:ext uri="{FF2B5EF4-FFF2-40B4-BE49-F238E27FC236}">
                    <a16:creationId xmlns:a16="http://schemas.microsoft.com/office/drawing/2014/main" id="{99AFEC4B-D0AB-4CB7-A228-15DF7378C649}"/>
                  </a:ext>
                </a:extLst>
              </p:cNvPr>
              <p:cNvPicPr/>
              <p:nvPr/>
            </p:nvPicPr>
            <p:blipFill>
              <a:blip r:embed="rId222"/>
              <a:stretch>
                <a:fillRect/>
              </a:stretch>
            </p:blipFill>
            <p:spPr>
              <a:xfrm>
                <a:off x="5609790" y="4459170"/>
                <a:ext cx="8460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39991" name="墨迹 39990">
                <a:extLst>
                  <a:ext uri="{FF2B5EF4-FFF2-40B4-BE49-F238E27FC236}">
                    <a16:creationId xmlns:a16="http://schemas.microsoft.com/office/drawing/2014/main" id="{4B8135E8-DA4B-4D1F-8140-BE5B4582433C}"/>
                  </a:ext>
                </a:extLst>
              </p14:cNvPr>
              <p14:cNvContentPartPr/>
              <p14:nvPr/>
            </p14:nvContentPartPr>
            <p14:xfrm>
              <a:off x="5638950" y="4437570"/>
              <a:ext cx="181440" cy="241560"/>
            </p14:xfrm>
          </p:contentPart>
        </mc:Choice>
        <mc:Fallback>
          <p:pic>
            <p:nvPicPr>
              <p:cNvPr id="39991" name="墨迹 39990">
                <a:extLst>
                  <a:ext uri="{FF2B5EF4-FFF2-40B4-BE49-F238E27FC236}">
                    <a16:creationId xmlns:a16="http://schemas.microsoft.com/office/drawing/2014/main" id="{4B8135E8-DA4B-4D1F-8140-BE5B4582433C}"/>
                  </a:ext>
                </a:extLst>
              </p:cNvPr>
              <p:cNvPicPr/>
              <p:nvPr/>
            </p:nvPicPr>
            <p:blipFill>
              <a:blip r:embed="rId224"/>
              <a:stretch>
                <a:fillRect/>
              </a:stretch>
            </p:blipFill>
            <p:spPr>
              <a:xfrm>
                <a:off x="5620950" y="4419930"/>
                <a:ext cx="217080" cy="27720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39992" name="墨迹 39991">
                <a:extLst>
                  <a:ext uri="{FF2B5EF4-FFF2-40B4-BE49-F238E27FC236}">
                    <a16:creationId xmlns:a16="http://schemas.microsoft.com/office/drawing/2014/main" id="{2AA86337-49BB-45F8-A9A7-F472307B6A9E}"/>
                  </a:ext>
                </a:extLst>
              </p14:cNvPr>
              <p14:cNvContentPartPr/>
              <p14:nvPr/>
            </p14:nvContentPartPr>
            <p14:xfrm>
              <a:off x="6079230" y="4313010"/>
              <a:ext cx="87120" cy="28080"/>
            </p14:xfrm>
          </p:contentPart>
        </mc:Choice>
        <mc:Fallback>
          <p:pic>
            <p:nvPicPr>
              <p:cNvPr id="39992" name="墨迹 39991">
                <a:extLst>
                  <a:ext uri="{FF2B5EF4-FFF2-40B4-BE49-F238E27FC236}">
                    <a16:creationId xmlns:a16="http://schemas.microsoft.com/office/drawing/2014/main" id="{2AA86337-49BB-45F8-A9A7-F472307B6A9E}"/>
                  </a:ext>
                </a:extLst>
              </p:cNvPr>
              <p:cNvPicPr/>
              <p:nvPr/>
            </p:nvPicPr>
            <p:blipFill>
              <a:blip r:embed="rId226"/>
              <a:stretch>
                <a:fillRect/>
              </a:stretch>
            </p:blipFill>
            <p:spPr>
              <a:xfrm>
                <a:off x="6061590" y="4295010"/>
                <a:ext cx="12276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39993" name="墨迹 39992">
                <a:extLst>
                  <a:ext uri="{FF2B5EF4-FFF2-40B4-BE49-F238E27FC236}">
                    <a16:creationId xmlns:a16="http://schemas.microsoft.com/office/drawing/2014/main" id="{F40A67E0-6C01-412F-ADBB-1908D9980A65}"/>
                  </a:ext>
                </a:extLst>
              </p14:cNvPr>
              <p14:cNvContentPartPr/>
              <p14:nvPr/>
            </p14:nvContentPartPr>
            <p14:xfrm>
              <a:off x="6043950" y="4442970"/>
              <a:ext cx="19800" cy="180000"/>
            </p14:xfrm>
          </p:contentPart>
        </mc:Choice>
        <mc:Fallback>
          <p:pic>
            <p:nvPicPr>
              <p:cNvPr id="39993" name="墨迹 39992">
                <a:extLst>
                  <a:ext uri="{FF2B5EF4-FFF2-40B4-BE49-F238E27FC236}">
                    <a16:creationId xmlns:a16="http://schemas.microsoft.com/office/drawing/2014/main" id="{F40A67E0-6C01-412F-ADBB-1908D9980A65}"/>
                  </a:ext>
                </a:extLst>
              </p:cNvPr>
              <p:cNvPicPr/>
              <p:nvPr/>
            </p:nvPicPr>
            <p:blipFill>
              <a:blip r:embed="rId228"/>
              <a:stretch>
                <a:fillRect/>
              </a:stretch>
            </p:blipFill>
            <p:spPr>
              <a:xfrm>
                <a:off x="6025950" y="4425330"/>
                <a:ext cx="5544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39994" name="墨迹 39993">
                <a:extLst>
                  <a:ext uri="{FF2B5EF4-FFF2-40B4-BE49-F238E27FC236}">
                    <a16:creationId xmlns:a16="http://schemas.microsoft.com/office/drawing/2014/main" id="{F76D9C2D-F8A0-494C-9694-FE32E758ADE7}"/>
                  </a:ext>
                </a:extLst>
              </p14:cNvPr>
              <p14:cNvContentPartPr/>
              <p14:nvPr/>
            </p14:nvContentPartPr>
            <p14:xfrm>
              <a:off x="6118830" y="4441170"/>
              <a:ext cx="97560" cy="242640"/>
            </p14:xfrm>
          </p:contentPart>
        </mc:Choice>
        <mc:Fallback>
          <p:pic>
            <p:nvPicPr>
              <p:cNvPr id="39994" name="墨迹 39993">
                <a:extLst>
                  <a:ext uri="{FF2B5EF4-FFF2-40B4-BE49-F238E27FC236}">
                    <a16:creationId xmlns:a16="http://schemas.microsoft.com/office/drawing/2014/main" id="{F76D9C2D-F8A0-494C-9694-FE32E758ADE7}"/>
                  </a:ext>
                </a:extLst>
              </p:cNvPr>
              <p:cNvPicPr/>
              <p:nvPr/>
            </p:nvPicPr>
            <p:blipFill>
              <a:blip r:embed="rId230"/>
              <a:stretch>
                <a:fillRect/>
              </a:stretch>
            </p:blipFill>
            <p:spPr>
              <a:xfrm>
                <a:off x="6101190" y="4423530"/>
                <a:ext cx="133200" cy="27828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39995" name="墨迹 39994">
                <a:extLst>
                  <a:ext uri="{FF2B5EF4-FFF2-40B4-BE49-F238E27FC236}">
                    <a16:creationId xmlns:a16="http://schemas.microsoft.com/office/drawing/2014/main" id="{D9D88E46-3896-45E7-8096-35A2EA51FB21}"/>
                  </a:ext>
                </a:extLst>
              </p14:cNvPr>
              <p14:cNvContentPartPr/>
              <p14:nvPr/>
            </p14:nvContentPartPr>
            <p14:xfrm>
              <a:off x="6121350" y="4404090"/>
              <a:ext cx="11520" cy="114480"/>
            </p14:xfrm>
          </p:contentPart>
        </mc:Choice>
        <mc:Fallback>
          <p:pic>
            <p:nvPicPr>
              <p:cNvPr id="39995" name="墨迹 39994">
                <a:extLst>
                  <a:ext uri="{FF2B5EF4-FFF2-40B4-BE49-F238E27FC236}">
                    <a16:creationId xmlns:a16="http://schemas.microsoft.com/office/drawing/2014/main" id="{D9D88E46-3896-45E7-8096-35A2EA51FB21}"/>
                  </a:ext>
                </a:extLst>
              </p:cNvPr>
              <p:cNvPicPr/>
              <p:nvPr/>
            </p:nvPicPr>
            <p:blipFill>
              <a:blip r:embed="rId232"/>
              <a:stretch>
                <a:fillRect/>
              </a:stretch>
            </p:blipFill>
            <p:spPr>
              <a:xfrm>
                <a:off x="6103350" y="4386090"/>
                <a:ext cx="4716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39996" name="墨迹 39995">
                <a:extLst>
                  <a:ext uri="{FF2B5EF4-FFF2-40B4-BE49-F238E27FC236}">
                    <a16:creationId xmlns:a16="http://schemas.microsoft.com/office/drawing/2014/main" id="{12E3F14E-5B80-4520-9BB0-8E0772A8D493}"/>
                  </a:ext>
                </a:extLst>
              </p14:cNvPr>
              <p14:cNvContentPartPr/>
              <p14:nvPr/>
            </p14:nvContentPartPr>
            <p14:xfrm>
              <a:off x="6161310" y="4379610"/>
              <a:ext cx="48240" cy="170280"/>
            </p14:xfrm>
          </p:contentPart>
        </mc:Choice>
        <mc:Fallback>
          <p:pic>
            <p:nvPicPr>
              <p:cNvPr id="39996" name="墨迹 39995">
                <a:extLst>
                  <a:ext uri="{FF2B5EF4-FFF2-40B4-BE49-F238E27FC236}">
                    <a16:creationId xmlns:a16="http://schemas.microsoft.com/office/drawing/2014/main" id="{12E3F14E-5B80-4520-9BB0-8E0772A8D493}"/>
                  </a:ext>
                </a:extLst>
              </p:cNvPr>
              <p:cNvPicPr/>
              <p:nvPr/>
            </p:nvPicPr>
            <p:blipFill>
              <a:blip r:embed="rId234"/>
              <a:stretch>
                <a:fillRect/>
              </a:stretch>
            </p:blipFill>
            <p:spPr>
              <a:xfrm>
                <a:off x="6143670" y="4361970"/>
                <a:ext cx="8388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39997" name="墨迹 39996">
                <a:extLst>
                  <a:ext uri="{FF2B5EF4-FFF2-40B4-BE49-F238E27FC236}">
                    <a16:creationId xmlns:a16="http://schemas.microsoft.com/office/drawing/2014/main" id="{AFAF3537-CE18-4787-B18E-372BA18E0493}"/>
                  </a:ext>
                </a:extLst>
              </p14:cNvPr>
              <p14:cNvContentPartPr/>
              <p14:nvPr/>
            </p14:nvContentPartPr>
            <p14:xfrm>
              <a:off x="6129630" y="4583730"/>
              <a:ext cx="61200" cy="18720"/>
            </p14:xfrm>
          </p:contentPart>
        </mc:Choice>
        <mc:Fallback>
          <p:pic>
            <p:nvPicPr>
              <p:cNvPr id="39997" name="墨迹 39996">
                <a:extLst>
                  <a:ext uri="{FF2B5EF4-FFF2-40B4-BE49-F238E27FC236}">
                    <a16:creationId xmlns:a16="http://schemas.microsoft.com/office/drawing/2014/main" id="{AFAF3537-CE18-4787-B18E-372BA18E0493}"/>
                  </a:ext>
                </a:extLst>
              </p:cNvPr>
              <p:cNvPicPr/>
              <p:nvPr/>
            </p:nvPicPr>
            <p:blipFill>
              <a:blip r:embed="rId236"/>
              <a:stretch>
                <a:fillRect/>
              </a:stretch>
            </p:blipFill>
            <p:spPr>
              <a:xfrm>
                <a:off x="6111630" y="4565730"/>
                <a:ext cx="9684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39998" name="墨迹 39997">
                <a:extLst>
                  <a:ext uri="{FF2B5EF4-FFF2-40B4-BE49-F238E27FC236}">
                    <a16:creationId xmlns:a16="http://schemas.microsoft.com/office/drawing/2014/main" id="{B3036DB5-F0A0-4E03-B658-4FF2BBACFDA5}"/>
                  </a:ext>
                </a:extLst>
              </p14:cNvPr>
              <p14:cNvContentPartPr/>
              <p14:nvPr/>
            </p14:nvContentPartPr>
            <p14:xfrm>
              <a:off x="6134670" y="4260450"/>
              <a:ext cx="243360" cy="406080"/>
            </p14:xfrm>
          </p:contentPart>
        </mc:Choice>
        <mc:Fallback>
          <p:pic>
            <p:nvPicPr>
              <p:cNvPr id="39998" name="墨迹 39997">
                <a:extLst>
                  <a:ext uri="{FF2B5EF4-FFF2-40B4-BE49-F238E27FC236}">
                    <a16:creationId xmlns:a16="http://schemas.microsoft.com/office/drawing/2014/main" id="{B3036DB5-F0A0-4E03-B658-4FF2BBACFDA5}"/>
                  </a:ext>
                </a:extLst>
              </p:cNvPr>
              <p:cNvPicPr/>
              <p:nvPr/>
            </p:nvPicPr>
            <p:blipFill>
              <a:blip r:embed="rId238"/>
              <a:stretch>
                <a:fillRect/>
              </a:stretch>
            </p:blipFill>
            <p:spPr>
              <a:xfrm>
                <a:off x="6117030" y="4242450"/>
                <a:ext cx="279000" cy="44172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39999" name="墨迹 39998">
                <a:extLst>
                  <a:ext uri="{FF2B5EF4-FFF2-40B4-BE49-F238E27FC236}">
                    <a16:creationId xmlns:a16="http://schemas.microsoft.com/office/drawing/2014/main" id="{91965D17-6BBF-4A81-AFD3-AB6418583668}"/>
                  </a:ext>
                </a:extLst>
              </p14:cNvPr>
              <p14:cNvContentPartPr/>
              <p14:nvPr/>
            </p14:nvContentPartPr>
            <p14:xfrm>
              <a:off x="6314670" y="4381050"/>
              <a:ext cx="95040" cy="34560"/>
            </p14:xfrm>
          </p:contentPart>
        </mc:Choice>
        <mc:Fallback>
          <p:pic>
            <p:nvPicPr>
              <p:cNvPr id="39999" name="墨迹 39998">
                <a:extLst>
                  <a:ext uri="{FF2B5EF4-FFF2-40B4-BE49-F238E27FC236}">
                    <a16:creationId xmlns:a16="http://schemas.microsoft.com/office/drawing/2014/main" id="{91965D17-6BBF-4A81-AFD3-AB6418583668}"/>
                  </a:ext>
                </a:extLst>
              </p:cNvPr>
              <p:cNvPicPr/>
              <p:nvPr/>
            </p:nvPicPr>
            <p:blipFill>
              <a:blip r:embed="rId240"/>
              <a:stretch>
                <a:fillRect/>
              </a:stretch>
            </p:blipFill>
            <p:spPr>
              <a:xfrm>
                <a:off x="6296670" y="4363050"/>
                <a:ext cx="13068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40000" name="墨迹 39999">
                <a:extLst>
                  <a:ext uri="{FF2B5EF4-FFF2-40B4-BE49-F238E27FC236}">
                    <a16:creationId xmlns:a16="http://schemas.microsoft.com/office/drawing/2014/main" id="{B0C4E67F-DF12-4F00-98E9-334B2C22C6CB}"/>
                  </a:ext>
                </a:extLst>
              </p14:cNvPr>
              <p14:cNvContentPartPr/>
              <p14:nvPr/>
            </p14:nvContentPartPr>
            <p14:xfrm>
              <a:off x="6243750" y="4481130"/>
              <a:ext cx="210600" cy="147960"/>
            </p14:xfrm>
          </p:contentPart>
        </mc:Choice>
        <mc:Fallback>
          <p:pic>
            <p:nvPicPr>
              <p:cNvPr id="40000" name="墨迹 39999">
                <a:extLst>
                  <a:ext uri="{FF2B5EF4-FFF2-40B4-BE49-F238E27FC236}">
                    <a16:creationId xmlns:a16="http://schemas.microsoft.com/office/drawing/2014/main" id="{B0C4E67F-DF12-4F00-98E9-334B2C22C6CB}"/>
                  </a:ext>
                </a:extLst>
              </p:cNvPr>
              <p:cNvPicPr/>
              <p:nvPr/>
            </p:nvPicPr>
            <p:blipFill>
              <a:blip r:embed="rId242"/>
              <a:stretch>
                <a:fillRect/>
              </a:stretch>
            </p:blipFill>
            <p:spPr>
              <a:xfrm>
                <a:off x="6226110" y="4463490"/>
                <a:ext cx="24624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40001" name="墨迹 40000">
                <a:extLst>
                  <a:ext uri="{FF2B5EF4-FFF2-40B4-BE49-F238E27FC236}">
                    <a16:creationId xmlns:a16="http://schemas.microsoft.com/office/drawing/2014/main" id="{7300D691-E17A-4C0C-A99C-403FDA55DD2C}"/>
                  </a:ext>
                </a:extLst>
              </p14:cNvPr>
              <p14:cNvContentPartPr/>
              <p14:nvPr/>
            </p14:nvContentPartPr>
            <p14:xfrm>
              <a:off x="6622110" y="4290330"/>
              <a:ext cx="196560" cy="37440"/>
            </p14:xfrm>
          </p:contentPart>
        </mc:Choice>
        <mc:Fallback>
          <p:pic>
            <p:nvPicPr>
              <p:cNvPr id="40001" name="墨迹 40000">
                <a:extLst>
                  <a:ext uri="{FF2B5EF4-FFF2-40B4-BE49-F238E27FC236}">
                    <a16:creationId xmlns:a16="http://schemas.microsoft.com/office/drawing/2014/main" id="{7300D691-E17A-4C0C-A99C-403FDA55DD2C}"/>
                  </a:ext>
                </a:extLst>
              </p:cNvPr>
              <p:cNvPicPr/>
              <p:nvPr/>
            </p:nvPicPr>
            <p:blipFill>
              <a:blip r:embed="rId244"/>
              <a:stretch>
                <a:fillRect/>
              </a:stretch>
            </p:blipFill>
            <p:spPr>
              <a:xfrm>
                <a:off x="6604110" y="4272690"/>
                <a:ext cx="23220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40002" name="墨迹 40001">
                <a:extLst>
                  <a:ext uri="{FF2B5EF4-FFF2-40B4-BE49-F238E27FC236}">
                    <a16:creationId xmlns:a16="http://schemas.microsoft.com/office/drawing/2014/main" id="{BA830FF1-923C-4B1B-970E-8D94D282DF90}"/>
                  </a:ext>
                </a:extLst>
              </p14:cNvPr>
              <p14:cNvContentPartPr/>
              <p14:nvPr/>
            </p14:nvContentPartPr>
            <p14:xfrm>
              <a:off x="6675750" y="4246050"/>
              <a:ext cx="9000" cy="171000"/>
            </p14:xfrm>
          </p:contentPart>
        </mc:Choice>
        <mc:Fallback>
          <p:pic>
            <p:nvPicPr>
              <p:cNvPr id="40002" name="墨迹 40001">
                <a:extLst>
                  <a:ext uri="{FF2B5EF4-FFF2-40B4-BE49-F238E27FC236}">
                    <a16:creationId xmlns:a16="http://schemas.microsoft.com/office/drawing/2014/main" id="{BA830FF1-923C-4B1B-970E-8D94D282DF90}"/>
                  </a:ext>
                </a:extLst>
              </p:cNvPr>
              <p:cNvPicPr/>
              <p:nvPr/>
            </p:nvPicPr>
            <p:blipFill>
              <a:blip r:embed="rId246"/>
              <a:stretch>
                <a:fillRect/>
              </a:stretch>
            </p:blipFill>
            <p:spPr>
              <a:xfrm>
                <a:off x="6658110" y="4228410"/>
                <a:ext cx="4464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40003" name="墨迹 40002">
                <a:extLst>
                  <a:ext uri="{FF2B5EF4-FFF2-40B4-BE49-F238E27FC236}">
                    <a16:creationId xmlns:a16="http://schemas.microsoft.com/office/drawing/2014/main" id="{D85B96FA-506D-467F-8A1E-35B96E769188}"/>
                  </a:ext>
                </a:extLst>
              </p14:cNvPr>
              <p14:cNvContentPartPr/>
              <p14:nvPr/>
            </p14:nvContentPartPr>
            <p14:xfrm>
              <a:off x="6713190" y="4258650"/>
              <a:ext cx="27720" cy="158760"/>
            </p14:xfrm>
          </p:contentPart>
        </mc:Choice>
        <mc:Fallback>
          <p:pic>
            <p:nvPicPr>
              <p:cNvPr id="40003" name="墨迹 40002">
                <a:extLst>
                  <a:ext uri="{FF2B5EF4-FFF2-40B4-BE49-F238E27FC236}">
                    <a16:creationId xmlns:a16="http://schemas.microsoft.com/office/drawing/2014/main" id="{D85B96FA-506D-467F-8A1E-35B96E769188}"/>
                  </a:ext>
                </a:extLst>
              </p:cNvPr>
              <p:cNvPicPr/>
              <p:nvPr/>
            </p:nvPicPr>
            <p:blipFill>
              <a:blip r:embed="rId248"/>
              <a:stretch>
                <a:fillRect/>
              </a:stretch>
            </p:blipFill>
            <p:spPr>
              <a:xfrm>
                <a:off x="6695190" y="4240650"/>
                <a:ext cx="6336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40004" name="墨迹 40003">
                <a:extLst>
                  <a:ext uri="{FF2B5EF4-FFF2-40B4-BE49-F238E27FC236}">
                    <a16:creationId xmlns:a16="http://schemas.microsoft.com/office/drawing/2014/main" id="{8880DBF6-D48B-405B-8950-067192FEB808}"/>
                  </a:ext>
                </a:extLst>
              </p14:cNvPr>
              <p14:cNvContentPartPr/>
              <p14:nvPr/>
            </p14:nvContentPartPr>
            <p14:xfrm>
              <a:off x="6644070" y="4376010"/>
              <a:ext cx="81360" cy="133560"/>
            </p14:xfrm>
          </p:contentPart>
        </mc:Choice>
        <mc:Fallback>
          <p:pic>
            <p:nvPicPr>
              <p:cNvPr id="40004" name="墨迹 40003">
                <a:extLst>
                  <a:ext uri="{FF2B5EF4-FFF2-40B4-BE49-F238E27FC236}">
                    <a16:creationId xmlns:a16="http://schemas.microsoft.com/office/drawing/2014/main" id="{8880DBF6-D48B-405B-8950-067192FEB808}"/>
                  </a:ext>
                </a:extLst>
              </p:cNvPr>
              <p:cNvPicPr/>
              <p:nvPr/>
            </p:nvPicPr>
            <p:blipFill>
              <a:blip r:embed="rId250"/>
              <a:stretch>
                <a:fillRect/>
              </a:stretch>
            </p:blipFill>
            <p:spPr>
              <a:xfrm>
                <a:off x="6626070" y="4358010"/>
                <a:ext cx="11700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40005" name="墨迹 40004">
                <a:extLst>
                  <a:ext uri="{FF2B5EF4-FFF2-40B4-BE49-F238E27FC236}">
                    <a16:creationId xmlns:a16="http://schemas.microsoft.com/office/drawing/2014/main" id="{38CC5B91-E28F-43EC-92E4-357A047BE57C}"/>
                  </a:ext>
                </a:extLst>
              </p14:cNvPr>
              <p14:cNvContentPartPr/>
              <p14:nvPr/>
            </p14:nvContentPartPr>
            <p14:xfrm>
              <a:off x="6745590" y="4357290"/>
              <a:ext cx="112680" cy="119160"/>
            </p14:xfrm>
          </p:contentPart>
        </mc:Choice>
        <mc:Fallback>
          <p:pic>
            <p:nvPicPr>
              <p:cNvPr id="40005" name="墨迹 40004">
                <a:extLst>
                  <a:ext uri="{FF2B5EF4-FFF2-40B4-BE49-F238E27FC236}">
                    <a16:creationId xmlns:a16="http://schemas.microsoft.com/office/drawing/2014/main" id="{38CC5B91-E28F-43EC-92E4-357A047BE57C}"/>
                  </a:ext>
                </a:extLst>
              </p:cNvPr>
              <p:cNvPicPr/>
              <p:nvPr/>
            </p:nvPicPr>
            <p:blipFill>
              <a:blip r:embed="rId252"/>
              <a:stretch>
                <a:fillRect/>
              </a:stretch>
            </p:blipFill>
            <p:spPr>
              <a:xfrm>
                <a:off x="6727590" y="4339290"/>
                <a:ext cx="14832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40006" name="墨迹 40005">
                <a:extLst>
                  <a:ext uri="{FF2B5EF4-FFF2-40B4-BE49-F238E27FC236}">
                    <a16:creationId xmlns:a16="http://schemas.microsoft.com/office/drawing/2014/main" id="{2F504138-B7EB-4A16-AE98-EFE82B98EC4C}"/>
                  </a:ext>
                </a:extLst>
              </p14:cNvPr>
              <p14:cNvContentPartPr/>
              <p14:nvPr/>
            </p14:nvContentPartPr>
            <p14:xfrm>
              <a:off x="6802830" y="4444770"/>
              <a:ext cx="34200" cy="73800"/>
            </p14:xfrm>
          </p:contentPart>
        </mc:Choice>
        <mc:Fallback>
          <p:pic>
            <p:nvPicPr>
              <p:cNvPr id="40006" name="墨迹 40005">
                <a:extLst>
                  <a:ext uri="{FF2B5EF4-FFF2-40B4-BE49-F238E27FC236}">
                    <a16:creationId xmlns:a16="http://schemas.microsoft.com/office/drawing/2014/main" id="{2F504138-B7EB-4A16-AE98-EFE82B98EC4C}"/>
                  </a:ext>
                </a:extLst>
              </p:cNvPr>
              <p:cNvPicPr/>
              <p:nvPr/>
            </p:nvPicPr>
            <p:blipFill>
              <a:blip r:embed="rId254"/>
              <a:stretch>
                <a:fillRect/>
              </a:stretch>
            </p:blipFill>
            <p:spPr>
              <a:xfrm>
                <a:off x="6785190" y="4427130"/>
                <a:ext cx="6984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40007" name="墨迹 40006">
                <a:extLst>
                  <a:ext uri="{FF2B5EF4-FFF2-40B4-BE49-F238E27FC236}">
                    <a16:creationId xmlns:a16="http://schemas.microsoft.com/office/drawing/2014/main" id="{EFFCCFA2-2220-4881-B2C5-DFE689F1E86C}"/>
                  </a:ext>
                </a:extLst>
              </p14:cNvPr>
              <p14:cNvContentPartPr/>
              <p14:nvPr/>
            </p14:nvContentPartPr>
            <p14:xfrm>
              <a:off x="6668190" y="4590930"/>
              <a:ext cx="14040" cy="55800"/>
            </p14:xfrm>
          </p:contentPart>
        </mc:Choice>
        <mc:Fallback>
          <p:pic>
            <p:nvPicPr>
              <p:cNvPr id="40007" name="墨迹 40006">
                <a:extLst>
                  <a:ext uri="{FF2B5EF4-FFF2-40B4-BE49-F238E27FC236}">
                    <a16:creationId xmlns:a16="http://schemas.microsoft.com/office/drawing/2014/main" id="{EFFCCFA2-2220-4881-B2C5-DFE689F1E86C}"/>
                  </a:ext>
                </a:extLst>
              </p:cNvPr>
              <p:cNvPicPr/>
              <p:nvPr/>
            </p:nvPicPr>
            <p:blipFill>
              <a:blip r:embed="rId256"/>
              <a:stretch>
                <a:fillRect/>
              </a:stretch>
            </p:blipFill>
            <p:spPr>
              <a:xfrm>
                <a:off x="6650190" y="4572930"/>
                <a:ext cx="4968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40008" name="墨迹 40007">
                <a:extLst>
                  <a:ext uri="{FF2B5EF4-FFF2-40B4-BE49-F238E27FC236}">
                    <a16:creationId xmlns:a16="http://schemas.microsoft.com/office/drawing/2014/main" id="{052CEE8F-EB3F-4853-B3E7-BAF568FCDD11}"/>
                  </a:ext>
                </a:extLst>
              </p14:cNvPr>
              <p14:cNvContentPartPr/>
              <p14:nvPr/>
            </p14:nvContentPartPr>
            <p14:xfrm>
              <a:off x="6695910" y="4574370"/>
              <a:ext cx="169560" cy="87840"/>
            </p14:xfrm>
          </p:contentPart>
        </mc:Choice>
        <mc:Fallback>
          <p:pic>
            <p:nvPicPr>
              <p:cNvPr id="40008" name="墨迹 40007">
                <a:extLst>
                  <a:ext uri="{FF2B5EF4-FFF2-40B4-BE49-F238E27FC236}">
                    <a16:creationId xmlns:a16="http://schemas.microsoft.com/office/drawing/2014/main" id="{052CEE8F-EB3F-4853-B3E7-BAF568FCDD11}"/>
                  </a:ext>
                </a:extLst>
              </p:cNvPr>
              <p:cNvPicPr/>
              <p:nvPr/>
            </p:nvPicPr>
            <p:blipFill>
              <a:blip r:embed="rId258"/>
              <a:stretch>
                <a:fillRect/>
              </a:stretch>
            </p:blipFill>
            <p:spPr>
              <a:xfrm>
                <a:off x="6678270" y="4556370"/>
                <a:ext cx="20520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40009" name="墨迹 40008">
                <a:extLst>
                  <a:ext uri="{FF2B5EF4-FFF2-40B4-BE49-F238E27FC236}">
                    <a16:creationId xmlns:a16="http://schemas.microsoft.com/office/drawing/2014/main" id="{0650DB2B-BA68-4DC9-815C-CEA452CA2FD0}"/>
                  </a:ext>
                </a:extLst>
              </p14:cNvPr>
              <p14:cNvContentPartPr/>
              <p14:nvPr/>
            </p14:nvContentPartPr>
            <p14:xfrm>
              <a:off x="6719670" y="4590930"/>
              <a:ext cx="47160" cy="94320"/>
            </p14:xfrm>
          </p:contentPart>
        </mc:Choice>
        <mc:Fallback>
          <p:pic>
            <p:nvPicPr>
              <p:cNvPr id="40009" name="墨迹 40008">
                <a:extLst>
                  <a:ext uri="{FF2B5EF4-FFF2-40B4-BE49-F238E27FC236}">
                    <a16:creationId xmlns:a16="http://schemas.microsoft.com/office/drawing/2014/main" id="{0650DB2B-BA68-4DC9-815C-CEA452CA2FD0}"/>
                  </a:ext>
                </a:extLst>
              </p:cNvPr>
              <p:cNvPicPr/>
              <p:nvPr/>
            </p:nvPicPr>
            <p:blipFill>
              <a:blip r:embed="rId260"/>
              <a:stretch>
                <a:fillRect/>
              </a:stretch>
            </p:blipFill>
            <p:spPr>
              <a:xfrm>
                <a:off x="6701670" y="4572930"/>
                <a:ext cx="8280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40010" name="墨迹 40009">
                <a:extLst>
                  <a:ext uri="{FF2B5EF4-FFF2-40B4-BE49-F238E27FC236}">
                    <a16:creationId xmlns:a16="http://schemas.microsoft.com/office/drawing/2014/main" id="{5472B533-076F-4A28-9ED1-E4D50D4C2073}"/>
                  </a:ext>
                </a:extLst>
              </p14:cNvPr>
              <p14:cNvContentPartPr/>
              <p14:nvPr/>
            </p14:nvContentPartPr>
            <p14:xfrm>
              <a:off x="6588990" y="4627290"/>
              <a:ext cx="412560" cy="106200"/>
            </p14:xfrm>
          </p:contentPart>
        </mc:Choice>
        <mc:Fallback>
          <p:pic>
            <p:nvPicPr>
              <p:cNvPr id="40010" name="墨迹 40009">
                <a:extLst>
                  <a:ext uri="{FF2B5EF4-FFF2-40B4-BE49-F238E27FC236}">
                    <a16:creationId xmlns:a16="http://schemas.microsoft.com/office/drawing/2014/main" id="{5472B533-076F-4A28-9ED1-E4D50D4C2073}"/>
                  </a:ext>
                </a:extLst>
              </p:cNvPr>
              <p:cNvPicPr/>
              <p:nvPr/>
            </p:nvPicPr>
            <p:blipFill>
              <a:blip r:embed="rId262"/>
              <a:stretch>
                <a:fillRect/>
              </a:stretch>
            </p:blipFill>
            <p:spPr>
              <a:xfrm>
                <a:off x="6570990" y="4609650"/>
                <a:ext cx="448200" cy="14184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3"/>
          <p:cNvSpPr>
            <a:spLocks noGrp="1"/>
          </p:cNvSpPr>
          <p:nvPr>
            <p:ph idx="1"/>
          </p:nvPr>
        </p:nvSpPr>
        <p:spPr>
          <a:xfrm>
            <a:off x="1204595" y="405130"/>
            <a:ext cx="7468235" cy="5690870"/>
          </a:xfrm>
        </p:spPr>
        <p:txBody>
          <a:bodyPr wrap="square" lIns="91440" tIns="45720" rIns="91440" bIns="45720" anchor="t"/>
          <a:lstStyle/>
          <a:p>
            <a:pPr eaLnBrk="1" hangingPunct="1">
              <a:lnSpc>
                <a:spcPct val="110000"/>
              </a:lnSpc>
            </a:pPr>
            <a:r>
              <a:rPr lang="en-US" altLang="zh-CN" dirty="0">
                <a:latin typeface="Arial" panose="020B0604020202020204" pitchFamily="34" charset="0"/>
                <a:cs typeface="Arial" panose="020B0604020202020204" pitchFamily="34" charset="0"/>
              </a:rPr>
              <a:t>Typical step</a:t>
            </a:r>
          </a:p>
          <a:p>
            <a:pPr lvl="1" eaLnBrk="1" hangingPunct="1">
              <a:lnSpc>
                <a:spcPct val="110000"/>
              </a:lnSpc>
            </a:pPr>
            <a:r>
              <a:rPr lang="en-US" altLang="zh-CN" sz="2400" dirty="0">
                <a:latin typeface="Arial" panose="020B0604020202020204" pitchFamily="34" charset="0"/>
                <a:cs typeface="Arial" panose="020B0604020202020204" pitchFamily="34" charset="0"/>
              </a:rPr>
              <a:t>Tissue frozen</a:t>
            </a:r>
          </a:p>
          <a:p>
            <a:pPr lvl="1" eaLnBrk="1" hangingPunct="1">
              <a:lnSpc>
                <a:spcPct val="110000"/>
              </a:lnSpc>
            </a:pPr>
            <a:r>
              <a:rPr lang="en-US" altLang="zh-CN" sz="2400" dirty="0">
                <a:latin typeface="Arial" panose="020B0604020202020204" pitchFamily="34" charset="0"/>
                <a:cs typeface="Arial" panose="020B0604020202020204" pitchFamily="34" charset="0"/>
              </a:rPr>
              <a:t>Add </a:t>
            </a:r>
            <a:r>
              <a:rPr lang="en-US" altLang="zh-CN" sz="2400" dirty="0">
                <a:latin typeface="Arial" panose="020B0604020202020204" pitchFamily="34" charset="0"/>
                <a:cs typeface="Arial" panose="020B0604020202020204" pitchFamily="34" charset="0"/>
                <a:sym typeface="+mn-ea"/>
              </a:rPr>
              <a:t>five volume lysis buffer</a:t>
            </a:r>
            <a:r>
              <a:rPr lang="en-US" altLang="zh-CN" sz="2400" dirty="0">
                <a:latin typeface="Arial" panose="020B0604020202020204" pitchFamily="34" charset="0"/>
                <a:cs typeface="Arial" panose="020B0604020202020204" pitchFamily="34" charset="0"/>
              </a:rPr>
              <a:t> (1%(m/v) SDS, 5%(m/v) B-ME or DTT, 2M thiourea, 5M urea</a:t>
            </a:r>
            <a:r>
              <a:rPr lang="zh-CN" altLang="en-US" sz="2400" dirty="0">
                <a:latin typeface="Arial" panose="020B0604020202020204" pitchFamily="34" charset="0"/>
                <a:cs typeface="Arial" panose="020B0604020202020204" pitchFamily="34" charset="0"/>
              </a:rPr>
              <a:t>）</a:t>
            </a:r>
          </a:p>
          <a:p>
            <a:pPr lvl="1" eaLnBrk="1" hangingPunct="1">
              <a:lnSpc>
                <a:spcPct val="110000"/>
              </a:lnSpc>
            </a:pPr>
            <a:r>
              <a:rPr lang="en-US" altLang="zh-CN" sz="2400" dirty="0">
                <a:latin typeface="Arial" panose="020B0604020202020204" pitchFamily="34" charset="0"/>
                <a:cs typeface="Arial" panose="020B0604020202020204" pitchFamily="34" charset="0"/>
              </a:rPr>
              <a:t>Homogenation </a:t>
            </a:r>
          </a:p>
          <a:p>
            <a:pPr lvl="1" eaLnBrk="1" hangingPunct="1">
              <a:lnSpc>
                <a:spcPct val="110000"/>
              </a:lnSpc>
            </a:pPr>
            <a:r>
              <a:rPr lang="en-US" altLang="zh-CN" sz="2400" dirty="0">
                <a:latin typeface="Arial" panose="020B0604020202020204" pitchFamily="34" charset="0"/>
                <a:cs typeface="Arial" panose="020B0604020202020204" pitchFamily="34" charset="0"/>
                <a:sym typeface="+mn-ea"/>
              </a:rPr>
              <a:t>Centrifugation at</a:t>
            </a:r>
            <a:r>
              <a:rPr lang="en-US" altLang="zh-CN" sz="2400" dirty="0">
                <a:latin typeface="Arial" panose="020B0604020202020204" pitchFamily="34" charset="0"/>
                <a:cs typeface="Arial" panose="020B0604020202020204" pitchFamily="34" charset="0"/>
              </a:rPr>
              <a:t> 4</a:t>
            </a:r>
            <a:r>
              <a:rPr lang="en-US" altLang="zh-CN" sz="2400" dirty="0">
                <a:latin typeface="Arial" panose="020B0604020202020204" pitchFamily="34" charset="0"/>
                <a:ea typeface="宋体" panose="02010600030101010101" pitchFamily="2" charset="-122"/>
                <a:cs typeface="Arial" panose="020B0604020202020204" pitchFamily="34" charset="0"/>
              </a:rPr>
              <a:t>℃</a:t>
            </a:r>
            <a:r>
              <a:rPr lang="en-US" altLang="zh-CN" sz="2400" dirty="0">
                <a:latin typeface="Arial" panose="020B0604020202020204" pitchFamily="34" charset="0"/>
                <a:cs typeface="Arial" panose="020B0604020202020204" pitchFamily="34" charset="0"/>
              </a:rPr>
              <a:t>  1000gX 10 min, get the upper part</a:t>
            </a:r>
          </a:p>
          <a:p>
            <a:pPr lvl="1" eaLnBrk="1" hangingPunct="1">
              <a:lnSpc>
                <a:spcPct val="110000"/>
              </a:lnSpc>
            </a:pPr>
            <a:r>
              <a:rPr lang="en-US" altLang="zh-CN" sz="2400" dirty="0">
                <a:latin typeface="Arial" panose="020B0604020202020204" pitchFamily="34" charset="0"/>
                <a:cs typeface="Arial" panose="020B0604020202020204" pitchFamily="34" charset="0"/>
              </a:rPr>
              <a:t>Recentrifugation at 10500g for 30 min, get the precipe </a:t>
            </a:r>
          </a:p>
          <a:p>
            <a:pPr lvl="1" eaLnBrk="1" hangingPunct="1">
              <a:lnSpc>
                <a:spcPct val="110000"/>
              </a:lnSpc>
            </a:pPr>
            <a:r>
              <a:rPr lang="en-US" altLang="zh-CN" sz="2400" dirty="0">
                <a:latin typeface="Arial" panose="020B0604020202020204" pitchFamily="34" charset="0"/>
                <a:cs typeface="Arial" panose="020B0604020202020204" pitchFamily="34" charset="0"/>
              </a:rPr>
              <a:t>Resolve in 1%(m/v) SDS, 5%(m/v) B-ME</a:t>
            </a:r>
          </a:p>
          <a:p>
            <a:pPr lvl="1" eaLnBrk="1" hangingPunct="1">
              <a:lnSpc>
                <a:spcPct val="110000"/>
              </a:lnSpc>
            </a:pPr>
            <a:r>
              <a:rPr lang="en-US" altLang="zh-CN" sz="2400" dirty="0">
                <a:latin typeface="Arial" panose="020B0604020202020204" pitchFamily="34" charset="0"/>
                <a:cs typeface="Arial" panose="020B0604020202020204" pitchFamily="34" charset="0"/>
                <a:sym typeface="+mn-ea"/>
              </a:rPr>
              <a:t>Centrifugation at 4</a:t>
            </a:r>
            <a:r>
              <a:rPr lang="en-US" altLang="zh-CN" sz="2400" dirty="0">
                <a:latin typeface="Arial" panose="020B0604020202020204" pitchFamily="34" charset="0"/>
                <a:ea typeface="宋体" panose="02010600030101010101" pitchFamily="2" charset="-122"/>
                <a:cs typeface="Arial" panose="020B0604020202020204" pitchFamily="34" charset="0"/>
                <a:sym typeface="+mn-ea"/>
              </a:rPr>
              <a:t>℃ </a:t>
            </a:r>
            <a:r>
              <a:rPr lang="en-US" altLang="zh-CN" sz="2400" dirty="0">
                <a:latin typeface="Arial" panose="020B0604020202020204" pitchFamily="34" charset="0"/>
                <a:cs typeface="Arial" panose="020B0604020202020204" pitchFamily="34" charset="0"/>
              </a:rPr>
              <a:t>8000g X 5 min </a:t>
            </a:r>
          </a:p>
          <a:p>
            <a:pPr lvl="1" eaLnBrk="1" hangingPunct="1">
              <a:lnSpc>
                <a:spcPct val="110000"/>
              </a:lnSpc>
            </a:pPr>
            <a:r>
              <a:rPr lang="en-US" altLang="zh-CN" sz="2400" dirty="0">
                <a:latin typeface="Arial" panose="020B0604020202020204" pitchFamily="34" charset="0"/>
                <a:cs typeface="Arial" panose="020B0604020202020204" pitchFamily="34" charset="0"/>
              </a:rPr>
              <a:t>Dilute before loading for electrophoresis</a:t>
            </a:r>
          </a:p>
        </p:txBody>
      </p:sp>
      <p:grpSp>
        <p:nvGrpSpPr>
          <p:cNvPr id="21" name="组合 20">
            <a:extLst>
              <a:ext uri="{FF2B5EF4-FFF2-40B4-BE49-F238E27FC236}">
                <a16:creationId xmlns:a16="http://schemas.microsoft.com/office/drawing/2014/main" id="{FB1135EA-B739-4030-A0D3-78DB643B8EF2}"/>
              </a:ext>
            </a:extLst>
          </p:cNvPr>
          <p:cNvGrpSpPr/>
          <p:nvPr/>
        </p:nvGrpSpPr>
        <p:grpSpPr>
          <a:xfrm>
            <a:off x="3624390" y="952410"/>
            <a:ext cx="731880" cy="407160"/>
            <a:chOff x="3624390" y="952410"/>
            <a:chExt cx="731880" cy="407160"/>
          </a:xfrm>
        </p:grpSpPr>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7C33E4CC-DE99-4F15-9E54-F37FCC6280EF}"/>
                    </a:ext>
                  </a:extLst>
                </p14:cNvPr>
                <p14:cNvContentPartPr/>
                <p14:nvPr/>
              </p14:nvContentPartPr>
              <p14:xfrm>
                <a:off x="4044150" y="997410"/>
                <a:ext cx="15840" cy="99720"/>
              </p14:xfrm>
            </p:contentPart>
          </mc:Choice>
          <mc:Fallback>
            <p:pic>
              <p:nvPicPr>
                <p:cNvPr id="2" name="墨迹 1">
                  <a:extLst>
                    <a:ext uri="{FF2B5EF4-FFF2-40B4-BE49-F238E27FC236}">
                      <a16:creationId xmlns:a16="http://schemas.microsoft.com/office/drawing/2014/main" id="{7C33E4CC-DE99-4F15-9E54-F37FCC6280EF}"/>
                    </a:ext>
                  </a:extLst>
                </p:cNvPr>
                <p:cNvPicPr/>
                <p:nvPr/>
              </p:nvPicPr>
              <p:blipFill>
                <a:blip r:embed="rId3"/>
                <a:stretch>
                  <a:fillRect/>
                </a:stretch>
              </p:blipFill>
              <p:spPr>
                <a:xfrm>
                  <a:off x="4026510" y="979770"/>
                  <a:ext cx="5148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墨迹 2">
                  <a:extLst>
                    <a:ext uri="{FF2B5EF4-FFF2-40B4-BE49-F238E27FC236}">
                      <a16:creationId xmlns:a16="http://schemas.microsoft.com/office/drawing/2014/main" id="{9386EEC4-EA7F-487E-B7F9-B2280579A5DF}"/>
                    </a:ext>
                  </a:extLst>
                </p14:cNvPr>
                <p14:cNvContentPartPr/>
                <p14:nvPr/>
              </p14:nvContentPartPr>
              <p14:xfrm>
                <a:off x="3990870" y="1151850"/>
                <a:ext cx="99000" cy="82080"/>
              </p14:xfrm>
            </p:contentPart>
          </mc:Choice>
          <mc:Fallback>
            <p:pic>
              <p:nvPicPr>
                <p:cNvPr id="3" name="墨迹 2">
                  <a:extLst>
                    <a:ext uri="{FF2B5EF4-FFF2-40B4-BE49-F238E27FC236}">
                      <a16:creationId xmlns:a16="http://schemas.microsoft.com/office/drawing/2014/main" id="{9386EEC4-EA7F-487E-B7F9-B2280579A5DF}"/>
                    </a:ext>
                  </a:extLst>
                </p:cNvPr>
                <p:cNvPicPr/>
                <p:nvPr/>
              </p:nvPicPr>
              <p:blipFill>
                <a:blip r:embed="rId5"/>
                <a:stretch>
                  <a:fillRect/>
                </a:stretch>
              </p:blipFill>
              <p:spPr>
                <a:xfrm>
                  <a:off x="3973230" y="1133850"/>
                  <a:ext cx="13464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墨迹 3">
                  <a:extLst>
                    <a:ext uri="{FF2B5EF4-FFF2-40B4-BE49-F238E27FC236}">
                      <a16:creationId xmlns:a16="http://schemas.microsoft.com/office/drawing/2014/main" id="{8BA8AFDB-CCA7-4552-BEAE-286683B131C8}"/>
                    </a:ext>
                  </a:extLst>
                </p14:cNvPr>
                <p14:cNvContentPartPr/>
                <p14:nvPr/>
              </p14:nvContentPartPr>
              <p14:xfrm>
                <a:off x="4119390" y="1028730"/>
                <a:ext cx="187200" cy="78840"/>
              </p14:xfrm>
            </p:contentPart>
          </mc:Choice>
          <mc:Fallback>
            <p:pic>
              <p:nvPicPr>
                <p:cNvPr id="4" name="墨迹 3">
                  <a:extLst>
                    <a:ext uri="{FF2B5EF4-FFF2-40B4-BE49-F238E27FC236}">
                      <a16:creationId xmlns:a16="http://schemas.microsoft.com/office/drawing/2014/main" id="{8BA8AFDB-CCA7-4552-BEAE-286683B131C8}"/>
                    </a:ext>
                  </a:extLst>
                </p:cNvPr>
                <p:cNvPicPr/>
                <p:nvPr/>
              </p:nvPicPr>
              <p:blipFill>
                <a:blip r:embed="rId7"/>
                <a:stretch>
                  <a:fillRect/>
                </a:stretch>
              </p:blipFill>
              <p:spPr>
                <a:xfrm>
                  <a:off x="4101390" y="1011090"/>
                  <a:ext cx="22284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墨迹 4">
                  <a:extLst>
                    <a:ext uri="{FF2B5EF4-FFF2-40B4-BE49-F238E27FC236}">
                      <a16:creationId xmlns:a16="http://schemas.microsoft.com/office/drawing/2014/main" id="{816C8E4E-8061-4B3A-A374-C09746142BB4}"/>
                    </a:ext>
                  </a:extLst>
                </p14:cNvPr>
                <p14:cNvContentPartPr/>
                <p14:nvPr/>
              </p14:nvContentPartPr>
              <p14:xfrm>
                <a:off x="4164750" y="978690"/>
                <a:ext cx="158400" cy="182880"/>
              </p14:xfrm>
            </p:contentPart>
          </mc:Choice>
          <mc:Fallback>
            <p:pic>
              <p:nvPicPr>
                <p:cNvPr id="5" name="墨迹 4">
                  <a:extLst>
                    <a:ext uri="{FF2B5EF4-FFF2-40B4-BE49-F238E27FC236}">
                      <a16:creationId xmlns:a16="http://schemas.microsoft.com/office/drawing/2014/main" id="{816C8E4E-8061-4B3A-A374-C09746142BB4}"/>
                    </a:ext>
                  </a:extLst>
                </p:cNvPr>
                <p:cNvPicPr/>
                <p:nvPr/>
              </p:nvPicPr>
              <p:blipFill>
                <a:blip r:embed="rId9"/>
                <a:stretch>
                  <a:fillRect/>
                </a:stretch>
              </p:blipFill>
              <p:spPr>
                <a:xfrm>
                  <a:off x="4147110" y="960690"/>
                  <a:ext cx="19404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墨迹 5">
                  <a:extLst>
                    <a:ext uri="{FF2B5EF4-FFF2-40B4-BE49-F238E27FC236}">
                      <a16:creationId xmlns:a16="http://schemas.microsoft.com/office/drawing/2014/main" id="{5FEEDD33-9B0E-4D0F-9950-D5E2CDB549B7}"/>
                    </a:ext>
                  </a:extLst>
                </p14:cNvPr>
                <p14:cNvContentPartPr/>
                <p14:nvPr/>
              </p14:nvContentPartPr>
              <p14:xfrm>
                <a:off x="4214070" y="1102530"/>
                <a:ext cx="85320" cy="240480"/>
              </p14:xfrm>
            </p:contentPart>
          </mc:Choice>
          <mc:Fallback>
            <p:pic>
              <p:nvPicPr>
                <p:cNvPr id="6" name="墨迹 5">
                  <a:extLst>
                    <a:ext uri="{FF2B5EF4-FFF2-40B4-BE49-F238E27FC236}">
                      <a16:creationId xmlns:a16="http://schemas.microsoft.com/office/drawing/2014/main" id="{5FEEDD33-9B0E-4D0F-9950-D5E2CDB549B7}"/>
                    </a:ext>
                  </a:extLst>
                </p:cNvPr>
                <p:cNvPicPr/>
                <p:nvPr/>
              </p:nvPicPr>
              <p:blipFill>
                <a:blip r:embed="rId11"/>
                <a:stretch>
                  <a:fillRect/>
                </a:stretch>
              </p:blipFill>
              <p:spPr>
                <a:xfrm>
                  <a:off x="4196070" y="1084890"/>
                  <a:ext cx="120960" cy="2761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墨迹 6">
                  <a:extLst>
                    <a:ext uri="{FF2B5EF4-FFF2-40B4-BE49-F238E27FC236}">
                      <a16:creationId xmlns:a16="http://schemas.microsoft.com/office/drawing/2014/main" id="{A76B3627-F208-4783-A9B9-75B86A7C97D2}"/>
                    </a:ext>
                  </a:extLst>
                </p14:cNvPr>
                <p14:cNvContentPartPr/>
                <p14:nvPr/>
              </p14:nvContentPartPr>
              <p14:xfrm>
                <a:off x="4147830" y="1216650"/>
                <a:ext cx="208440" cy="113400"/>
              </p14:xfrm>
            </p:contentPart>
          </mc:Choice>
          <mc:Fallback>
            <p:pic>
              <p:nvPicPr>
                <p:cNvPr id="7" name="墨迹 6">
                  <a:extLst>
                    <a:ext uri="{FF2B5EF4-FFF2-40B4-BE49-F238E27FC236}">
                      <a16:creationId xmlns:a16="http://schemas.microsoft.com/office/drawing/2014/main" id="{A76B3627-F208-4783-A9B9-75B86A7C97D2}"/>
                    </a:ext>
                  </a:extLst>
                </p:cNvPr>
                <p:cNvPicPr/>
                <p:nvPr/>
              </p:nvPicPr>
              <p:blipFill>
                <a:blip r:embed="rId13"/>
                <a:stretch>
                  <a:fillRect/>
                </a:stretch>
              </p:blipFill>
              <p:spPr>
                <a:xfrm>
                  <a:off x="4129830" y="1199010"/>
                  <a:ext cx="24408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5" name="墨迹 14">
                  <a:extLst>
                    <a:ext uri="{FF2B5EF4-FFF2-40B4-BE49-F238E27FC236}">
                      <a16:creationId xmlns:a16="http://schemas.microsoft.com/office/drawing/2014/main" id="{0589F008-132F-4CC1-8701-D31E3B644B38}"/>
                    </a:ext>
                  </a:extLst>
                </p14:cNvPr>
                <p14:cNvContentPartPr/>
                <p14:nvPr/>
              </p14:nvContentPartPr>
              <p14:xfrm>
                <a:off x="3657510" y="1085610"/>
                <a:ext cx="22680" cy="51840"/>
              </p14:xfrm>
            </p:contentPart>
          </mc:Choice>
          <mc:Fallback>
            <p:pic>
              <p:nvPicPr>
                <p:cNvPr id="15" name="墨迹 14">
                  <a:extLst>
                    <a:ext uri="{FF2B5EF4-FFF2-40B4-BE49-F238E27FC236}">
                      <a16:creationId xmlns:a16="http://schemas.microsoft.com/office/drawing/2014/main" id="{0589F008-132F-4CC1-8701-D31E3B644B38}"/>
                    </a:ext>
                  </a:extLst>
                </p:cNvPr>
                <p:cNvPicPr/>
                <p:nvPr/>
              </p:nvPicPr>
              <p:blipFill>
                <a:blip r:embed="rId15"/>
                <a:stretch>
                  <a:fillRect/>
                </a:stretch>
              </p:blipFill>
              <p:spPr>
                <a:xfrm>
                  <a:off x="3639870" y="1067610"/>
                  <a:ext cx="5832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6" name="墨迹 15">
                  <a:extLst>
                    <a:ext uri="{FF2B5EF4-FFF2-40B4-BE49-F238E27FC236}">
                      <a16:creationId xmlns:a16="http://schemas.microsoft.com/office/drawing/2014/main" id="{5975165A-1311-4599-9AAE-1DDA5C481393}"/>
                    </a:ext>
                  </a:extLst>
                </p14:cNvPr>
                <p14:cNvContentPartPr/>
                <p14:nvPr/>
              </p14:nvContentPartPr>
              <p14:xfrm>
                <a:off x="3624390" y="1186770"/>
                <a:ext cx="77400" cy="93240"/>
              </p14:xfrm>
            </p:contentPart>
          </mc:Choice>
          <mc:Fallback>
            <p:pic>
              <p:nvPicPr>
                <p:cNvPr id="16" name="墨迹 15">
                  <a:extLst>
                    <a:ext uri="{FF2B5EF4-FFF2-40B4-BE49-F238E27FC236}">
                      <a16:creationId xmlns:a16="http://schemas.microsoft.com/office/drawing/2014/main" id="{5975165A-1311-4599-9AAE-1DDA5C481393}"/>
                    </a:ext>
                  </a:extLst>
                </p:cNvPr>
                <p:cNvPicPr/>
                <p:nvPr/>
              </p:nvPicPr>
              <p:blipFill>
                <a:blip r:embed="rId17"/>
                <a:stretch>
                  <a:fillRect/>
                </a:stretch>
              </p:blipFill>
              <p:spPr>
                <a:xfrm>
                  <a:off x="3606750" y="1168770"/>
                  <a:ext cx="11304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7" name="墨迹 16">
                  <a:extLst>
                    <a:ext uri="{FF2B5EF4-FFF2-40B4-BE49-F238E27FC236}">
                      <a16:creationId xmlns:a16="http://schemas.microsoft.com/office/drawing/2014/main" id="{0460E9A4-7895-46B0-8C82-D77B7AC1C4EE}"/>
                    </a:ext>
                  </a:extLst>
                </p14:cNvPr>
                <p14:cNvContentPartPr/>
                <p14:nvPr/>
              </p14:nvContentPartPr>
              <p14:xfrm>
                <a:off x="3724830" y="952410"/>
                <a:ext cx="86040" cy="227520"/>
              </p14:xfrm>
            </p:contentPart>
          </mc:Choice>
          <mc:Fallback>
            <p:pic>
              <p:nvPicPr>
                <p:cNvPr id="17" name="墨迹 16">
                  <a:extLst>
                    <a:ext uri="{FF2B5EF4-FFF2-40B4-BE49-F238E27FC236}">
                      <a16:creationId xmlns:a16="http://schemas.microsoft.com/office/drawing/2014/main" id="{0460E9A4-7895-46B0-8C82-D77B7AC1C4EE}"/>
                    </a:ext>
                  </a:extLst>
                </p:cNvPr>
                <p:cNvPicPr/>
                <p:nvPr/>
              </p:nvPicPr>
              <p:blipFill>
                <a:blip r:embed="rId19"/>
                <a:stretch>
                  <a:fillRect/>
                </a:stretch>
              </p:blipFill>
              <p:spPr>
                <a:xfrm>
                  <a:off x="3707190" y="934770"/>
                  <a:ext cx="12168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8" name="墨迹 17">
                  <a:extLst>
                    <a:ext uri="{FF2B5EF4-FFF2-40B4-BE49-F238E27FC236}">
                      <a16:creationId xmlns:a16="http://schemas.microsoft.com/office/drawing/2014/main" id="{C49600B3-E396-45A2-952F-6BFB2F2BBA6B}"/>
                    </a:ext>
                  </a:extLst>
                </p14:cNvPr>
                <p14:cNvContentPartPr/>
                <p14:nvPr/>
              </p14:nvContentPartPr>
              <p14:xfrm>
                <a:off x="3804750" y="1048890"/>
                <a:ext cx="120240" cy="142920"/>
              </p14:xfrm>
            </p:contentPart>
          </mc:Choice>
          <mc:Fallback>
            <p:pic>
              <p:nvPicPr>
                <p:cNvPr id="18" name="墨迹 17">
                  <a:extLst>
                    <a:ext uri="{FF2B5EF4-FFF2-40B4-BE49-F238E27FC236}">
                      <a16:creationId xmlns:a16="http://schemas.microsoft.com/office/drawing/2014/main" id="{C49600B3-E396-45A2-952F-6BFB2F2BBA6B}"/>
                    </a:ext>
                  </a:extLst>
                </p:cNvPr>
                <p:cNvPicPr/>
                <p:nvPr/>
              </p:nvPicPr>
              <p:blipFill>
                <a:blip r:embed="rId21"/>
                <a:stretch>
                  <a:fillRect/>
                </a:stretch>
              </p:blipFill>
              <p:spPr>
                <a:xfrm>
                  <a:off x="3787110" y="1030890"/>
                  <a:ext cx="15588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9" name="墨迹 18">
                  <a:extLst>
                    <a:ext uri="{FF2B5EF4-FFF2-40B4-BE49-F238E27FC236}">
                      <a16:creationId xmlns:a16="http://schemas.microsoft.com/office/drawing/2014/main" id="{9067A364-503C-41A6-B297-8CD4F75460F1}"/>
                    </a:ext>
                  </a:extLst>
                </p14:cNvPr>
                <p14:cNvContentPartPr/>
                <p14:nvPr/>
              </p14:nvContentPartPr>
              <p14:xfrm>
                <a:off x="3796110" y="1212690"/>
                <a:ext cx="121680" cy="111600"/>
              </p14:xfrm>
            </p:contentPart>
          </mc:Choice>
          <mc:Fallback>
            <p:pic>
              <p:nvPicPr>
                <p:cNvPr id="19" name="墨迹 18">
                  <a:extLst>
                    <a:ext uri="{FF2B5EF4-FFF2-40B4-BE49-F238E27FC236}">
                      <a16:creationId xmlns:a16="http://schemas.microsoft.com/office/drawing/2014/main" id="{9067A364-503C-41A6-B297-8CD4F75460F1}"/>
                    </a:ext>
                  </a:extLst>
                </p:cNvPr>
                <p:cNvPicPr/>
                <p:nvPr/>
              </p:nvPicPr>
              <p:blipFill>
                <a:blip r:embed="rId23"/>
                <a:stretch>
                  <a:fillRect/>
                </a:stretch>
              </p:blipFill>
              <p:spPr>
                <a:xfrm>
                  <a:off x="3778470" y="1194690"/>
                  <a:ext cx="15732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0" name="墨迹 19">
                  <a:extLst>
                    <a:ext uri="{FF2B5EF4-FFF2-40B4-BE49-F238E27FC236}">
                      <a16:creationId xmlns:a16="http://schemas.microsoft.com/office/drawing/2014/main" id="{36AD9A8B-28A4-442C-AAF4-ACA02D54A62F}"/>
                    </a:ext>
                  </a:extLst>
                </p14:cNvPr>
                <p14:cNvContentPartPr/>
                <p14:nvPr/>
              </p14:nvContentPartPr>
              <p14:xfrm>
                <a:off x="3801150" y="1332570"/>
                <a:ext cx="113760" cy="27000"/>
              </p14:xfrm>
            </p:contentPart>
          </mc:Choice>
          <mc:Fallback>
            <p:pic>
              <p:nvPicPr>
                <p:cNvPr id="20" name="墨迹 19">
                  <a:extLst>
                    <a:ext uri="{FF2B5EF4-FFF2-40B4-BE49-F238E27FC236}">
                      <a16:creationId xmlns:a16="http://schemas.microsoft.com/office/drawing/2014/main" id="{36AD9A8B-28A4-442C-AAF4-ACA02D54A62F}"/>
                    </a:ext>
                  </a:extLst>
                </p:cNvPr>
                <p:cNvPicPr/>
                <p:nvPr/>
              </p:nvPicPr>
              <p:blipFill>
                <a:blip r:embed="rId25"/>
                <a:stretch>
                  <a:fillRect/>
                </a:stretch>
              </p:blipFill>
              <p:spPr>
                <a:xfrm>
                  <a:off x="3783510" y="1314930"/>
                  <a:ext cx="149400" cy="62640"/>
                </a:xfrm>
                <a:prstGeom prst="rect">
                  <a:avLst/>
                </a:prstGeom>
              </p:spPr>
            </p:pic>
          </mc:Fallback>
        </mc:AlternateContent>
      </p:grpSp>
      <p:grpSp>
        <p:nvGrpSpPr>
          <p:cNvPr id="52" name="组合 51">
            <a:extLst>
              <a:ext uri="{FF2B5EF4-FFF2-40B4-BE49-F238E27FC236}">
                <a16:creationId xmlns:a16="http://schemas.microsoft.com/office/drawing/2014/main" id="{D1650790-529A-46AC-B182-2B92A476EBB1}"/>
              </a:ext>
            </a:extLst>
          </p:cNvPr>
          <p:cNvGrpSpPr/>
          <p:nvPr/>
        </p:nvGrpSpPr>
        <p:grpSpPr>
          <a:xfrm>
            <a:off x="7903350" y="1385850"/>
            <a:ext cx="1235880" cy="959760"/>
            <a:chOff x="7903350" y="1385850"/>
            <a:chExt cx="1235880" cy="959760"/>
          </a:xfrm>
        </p:grpSpPr>
        <mc:AlternateContent xmlns:mc="http://schemas.openxmlformats.org/markup-compatibility/2006">
          <mc:Choice xmlns:p14="http://schemas.microsoft.com/office/powerpoint/2010/main" Requires="p14">
            <p:contentPart p14:bwMode="auto" r:id="rId26">
              <p14:nvContentPartPr>
                <p14:cNvPr id="22" name="墨迹 21">
                  <a:extLst>
                    <a:ext uri="{FF2B5EF4-FFF2-40B4-BE49-F238E27FC236}">
                      <a16:creationId xmlns:a16="http://schemas.microsoft.com/office/drawing/2014/main" id="{5047AEA8-C8B5-4A45-949F-AF2862A84959}"/>
                    </a:ext>
                  </a:extLst>
                </p14:cNvPr>
                <p14:cNvContentPartPr/>
                <p14:nvPr/>
              </p14:nvContentPartPr>
              <p14:xfrm>
                <a:off x="7941150" y="1393410"/>
                <a:ext cx="129600" cy="286920"/>
              </p14:xfrm>
            </p:contentPart>
          </mc:Choice>
          <mc:Fallback>
            <p:pic>
              <p:nvPicPr>
                <p:cNvPr id="22" name="墨迹 21">
                  <a:extLst>
                    <a:ext uri="{FF2B5EF4-FFF2-40B4-BE49-F238E27FC236}">
                      <a16:creationId xmlns:a16="http://schemas.microsoft.com/office/drawing/2014/main" id="{5047AEA8-C8B5-4A45-949F-AF2862A84959}"/>
                    </a:ext>
                  </a:extLst>
                </p:cNvPr>
                <p:cNvPicPr/>
                <p:nvPr/>
              </p:nvPicPr>
              <p:blipFill>
                <a:blip r:embed="rId27"/>
                <a:stretch>
                  <a:fillRect/>
                </a:stretch>
              </p:blipFill>
              <p:spPr>
                <a:xfrm>
                  <a:off x="7923150" y="1375770"/>
                  <a:ext cx="165240" cy="3225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3" name="墨迹 22">
                  <a:extLst>
                    <a:ext uri="{FF2B5EF4-FFF2-40B4-BE49-F238E27FC236}">
                      <a16:creationId xmlns:a16="http://schemas.microsoft.com/office/drawing/2014/main" id="{21A2EDBE-137C-4FA2-AF4C-A2A6459CD322}"/>
                    </a:ext>
                  </a:extLst>
                </p14:cNvPr>
                <p14:cNvContentPartPr/>
                <p14:nvPr/>
              </p14:nvContentPartPr>
              <p14:xfrm>
                <a:off x="8014230" y="1442010"/>
                <a:ext cx="151200" cy="22320"/>
              </p14:xfrm>
            </p:contentPart>
          </mc:Choice>
          <mc:Fallback>
            <p:pic>
              <p:nvPicPr>
                <p:cNvPr id="23" name="墨迹 22">
                  <a:extLst>
                    <a:ext uri="{FF2B5EF4-FFF2-40B4-BE49-F238E27FC236}">
                      <a16:creationId xmlns:a16="http://schemas.microsoft.com/office/drawing/2014/main" id="{21A2EDBE-137C-4FA2-AF4C-A2A6459CD322}"/>
                    </a:ext>
                  </a:extLst>
                </p:cNvPr>
                <p:cNvPicPr/>
                <p:nvPr/>
              </p:nvPicPr>
              <p:blipFill>
                <a:blip r:embed="rId29"/>
                <a:stretch>
                  <a:fillRect/>
                </a:stretch>
              </p:blipFill>
              <p:spPr>
                <a:xfrm>
                  <a:off x="7996590" y="1424370"/>
                  <a:ext cx="18684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4" name="墨迹 23">
                  <a:extLst>
                    <a:ext uri="{FF2B5EF4-FFF2-40B4-BE49-F238E27FC236}">
                      <a16:creationId xmlns:a16="http://schemas.microsoft.com/office/drawing/2014/main" id="{17A28679-8C1E-4CD8-865A-430FA15F4A7D}"/>
                    </a:ext>
                  </a:extLst>
                </p14:cNvPr>
                <p14:cNvContentPartPr/>
                <p14:nvPr/>
              </p14:nvContentPartPr>
              <p14:xfrm>
                <a:off x="8161830" y="1385850"/>
                <a:ext cx="63720" cy="362880"/>
              </p14:xfrm>
            </p:contentPart>
          </mc:Choice>
          <mc:Fallback>
            <p:pic>
              <p:nvPicPr>
                <p:cNvPr id="24" name="墨迹 23">
                  <a:extLst>
                    <a:ext uri="{FF2B5EF4-FFF2-40B4-BE49-F238E27FC236}">
                      <a16:creationId xmlns:a16="http://schemas.microsoft.com/office/drawing/2014/main" id="{17A28679-8C1E-4CD8-865A-430FA15F4A7D}"/>
                    </a:ext>
                  </a:extLst>
                </p:cNvPr>
                <p:cNvPicPr/>
                <p:nvPr/>
              </p:nvPicPr>
              <p:blipFill>
                <a:blip r:embed="rId31"/>
                <a:stretch>
                  <a:fillRect/>
                </a:stretch>
              </p:blipFill>
              <p:spPr>
                <a:xfrm>
                  <a:off x="8143830" y="1367850"/>
                  <a:ext cx="99360" cy="3985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5" name="墨迹 24">
                  <a:extLst>
                    <a:ext uri="{FF2B5EF4-FFF2-40B4-BE49-F238E27FC236}">
                      <a16:creationId xmlns:a16="http://schemas.microsoft.com/office/drawing/2014/main" id="{65F89FDE-9AAE-4C02-9407-7FD9D2C8FF83}"/>
                    </a:ext>
                  </a:extLst>
                </p14:cNvPr>
                <p14:cNvContentPartPr/>
                <p14:nvPr/>
              </p14:nvContentPartPr>
              <p14:xfrm>
                <a:off x="8309430" y="1388730"/>
                <a:ext cx="27720" cy="38880"/>
              </p14:xfrm>
            </p:contentPart>
          </mc:Choice>
          <mc:Fallback>
            <p:pic>
              <p:nvPicPr>
                <p:cNvPr id="25" name="墨迹 24">
                  <a:extLst>
                    <a:ext uri="{FF2B5EF4-FFF2-40B4-BE49-F238E27FC236}">
                      <a16:creationId xmlns:a16="http://schemas.microsoft.com/office/drawing/2014/main" id="{65F89FDE-9AAE-4C02-9407-7FD9D2C8FF83}"/>
                    </a:ext>
                  </a:extLst>
                </p:cNvPr>
                <p:cNvPicPr/>
                <p:nvPr/>
              </p:nvPicPr>
              <p:blipFill>
                <a:blip r:embed="rId33"/>
                <a:stretch>
                  <a:fillRect/>
                </a:stretch>
              </p:blipFill>
              <p:spPr>
                <a:xfrm>
                  <a:off x="8291430" y="1371090"/>
                  <a:ext cx="6336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6" name="墨迹 25">
                  <a:extLst>
                    <a:ext uri="{FF2B5EF4-FFF2-40B4-BE49-F238E27FC236}">
                      <a16:creationId xmlns:a16="http://schemas.microsoft.com/office/drawing/2014/main" id="{FCE07206-7A72-4D37-ACAC-11655F9CFED4}"/>
                    </a:ext>
                  </a:extLst>
                </p14:cNvPr>
                <p14:cNvContentPartPr/>
                <p14:nvPr/>
              </p14:nvContentPartPr>
              <p14:xfrm>
                <a:off x="8258670" y="1491690"/>
                <a:ext cx="107280" cy="67320"/>
              </p14:xfrm>
            </p:contentPart>
          </mc:Choice>
          <mc:Fallback>
            <p:pic>
              <p:nvPicPr>
                <p:cNvPr id="26" name="墨迹 25">
                  <a:extLst>
                    <a:ext uri="{FF2B5EF4-FFF2-40B4-BE49-F238E27FC236}">
                      <a16:creationId xmlns:a16="http://schemas.microsoft.com/office/drawing/2014/main" id="{FCE07206-7A72-4D37-ACAC-11655F9CFED4}"/>
                    </a:ext>
                  </a:extLst>
                </p:cNvPr>
                <p:cNvPicPr/>
                <p:nvPr/>
              </p:nvPicPr>
              <p:blipFill>
                <a:blip r:embed="rId35"/>
                <a:stretch>
                  <a:fillRect/>
                </a:stretch>
              </p:blipFill>
              <p:spPr>
                <a:xfrm>
                  <a:off x="8240670" y="1474050"/>
                  <a:ext cx="14292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7" name="墨迹 26">
                  <a:extLst>
                    <a:ext uri="{FF2B5EF4-FFF2-40B4-BE49-F238E27FC236}">
                      <a16:creationId xmlns:a16="http://schemas.microsoft.com/office/drawing/2014/main" id="{D018E083-3699-47A2-A0B0-4297C07804E6}"/>
                    </a:ext>
                  </a:extLst>
                </p14:cNvPr>
                <p14:cNvContentPartPr/>
                <p14:nvPr/>
              </p14:nvContentPartPr>
              <p14:xfrm>
                <a:off x="8241390" y="1531650"/>
                <a:ext cx="149760" cy="125640"/>
              </p14:xfrm>
            </p:contentPart>
          </mc:Choice>
          <mc:Fallback>
            <p:pic>
              <p:nvPicPr>
                <p:cNvPr id="27" name="墨迹 26">
                  <a:extLst>
                    <a:ext uri="{FF2B5EF4-FFF2-40B4-BE49-F238E27FC236}">
                      <a16:creationId xmlns:a16="http://schemas.microsoft.com/office/drawing/2014/main" id="{D018E083-3699-47A2-A0B0-4297C07804E6}"/>
                    </a:ext>
                  </a:extLst>
                </p:cNvPr>
                <p:cNvPicPr/>
                <p:nvPr/>
              </p:nvPicPr>
              <p:blipFill>
                <a:blip r:embed="rId37"/>
                <a:stretch>
                  <a:fillRect/>
                </a:stretch>
              </p:blipFill>
              <p:spPr>
                <a:xfrm>
                  <a:off x="8223750" y="1513650"/>
                  <a:ext cx="18540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8" name="墨迹 27">
                  <a:extLst>
                    <a:ext uri="{FF2B5EF4-FFF2-40B4-BE49-F238E27FC236}">
                      <a16:creationId xmlns:a16="http://schemas.microsoft.com/office/drawing/2014/main" id="{2B78601B-B62F-4426-AF52-8945B365D76E}"/>
                    </a:ext>
                  </a:extLst>
                </p14:cNvPr>
                <p14:cNvContentPartPr/>
                <p14:nvPr/>
              </p14:nvContentPartPr>
              <p14:xfrm>
                <a:off x="8271990" y="1687530"/>
                <a:ext cx="113400" cy="104400"/>
              </p14:xfrm>
            </p:contentPart>
          </mc:Choice>
          <mc:Fallback>
            <p:pic>
              <p:nvPicPr>
                <p:cNvPr id="28" name="墨迹 27">
                  <a:extLst>
                    <a:ext uri="{FF2B5EF4-FFF2-40B4-BE49-F238E27FC236}">
                      <a16:creationId xmlns:a16="http://schemas.microsoft.com/office/drawing/2014/main" id="{2B78601B-B62F-4426-AF52-8945B365D76E}"/>
                    </a:ext>
                  </a:extLst>
                </p:cNvPr>
                <p:cNvPicPr/>
                <p:nvPr/>
              </p:nvPicPr>
              <p:blipFill>
                <a:blip r:embed="rId39"/>
                <a:stretch>
                  <a:fillRect/>
                </a:stretch>
              </p:blipFill>
              <p:spPr>
                <a:xfrm>
                  <a:off x="8254350" y="1669890"/>
                  <a:ext cx="14904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9" name="墨迹 28">
                  <a:extLst>
                    <a:ext uri="{FF2B5EF4-FFF2-40B4-BE49-F238E27FC236}">
                      <a16:creationId xmlns:a16="http://schemas.microsoft.com/office/drawing/2014/main" id="{42907101-BE09-4089-835F-1B8325F62457}"/>
                    </a:ext>
                  </a:extLst>
                </p14:cNvPr>
                <p14:cNvContentPartPr/>
                <p14:nvPr/>
              </p14:nvContentPartPr>
              <p14:xfrm>
                <a:off x="8427150" y="1459650"/>
                <a:ext cx="71280" cy="272160"/>
              </p14:xfrm>
            </p:contentPart>
          </mc:Choice>
          <mc:Fallback>
            <p:pic>
              <p:nvPicPr>
                <p:cNvPr id="29" name="墨迹 28">
                  <a:extLst>
                    <a:ext uri="{FF2B5EF4-FFF2-40B4-BE49-F238E27FC236}">
                      <a16:creationId xmlns:a16="http://schemas.microsoft.com/office/drawing/2014/main" id="{42907101-BE09-4089-835F-1B8325F62457}"/>
                    </a:ext>
                  </a:extLst>
                </p:cNvPr>
                <p:cNvPicPr/>
                <p:nvPr/>
              </p:nvPicPr>
              <p:blipFill>
                <a:blip r:embed="rId41"/>
                <a:stretch>
                  <a:fillRect/>
                </a:stretch>
              </p:blipFill>
              <p:spPr>
                <a:xfrm>
                  <a:off x="8409510" y="1441650"/>
                  <a:ext cx="106920"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0" name="墨迹 29">
                  <a:extLst>
                    <a:ext uri="{FF2B5EF4-FFF2-40B4-BE49-F238E27FC236}">
                      <a16:creationId xmlns:a16="http://schemas.microsoft.com/office/drawing/2014/main" id="{7A4E5D5D-3AD9-4691-9E08-5CF54051FC8B}"/>
                    </a:ext>
                  </a:extLst>
                </p14:cNvPr>
                <p14:cNvContentPartPr/>
                <p14:nvPr/>
              </p14:nvContentPartPr>
              <p14:xfrm>
                <a:off x="8503470" y="1492770"/>
                <a:ext cx="173520" cy="44280"/>
              </p14:xfrm>
            </p:contentPart>
          </mc:Choice>
          <mc:Fallback>
            <p:pic>
              <p:nvPicPr>
                <p:cNvPr id="30" name="墨迹 29">
                  <a:extLst>
                    <a:ext uri="{FF2B5EF4-FFF2-40B4-BE49-F238E27FC236}">
                      <a16:creationId xmlns:a16="http://schemas.microsoft.com/office/drawing/2014/main" id="{7A4E5D5D-3AD9-4691-9E08-5CF54051FC8B}"/>
                    </a:ext>
                  </a:extLst>
                </p:cNvPr>
                <p:cNvPicPr/>
                <p:nvPr/>
              </p:nvPicPr>
              <p:blipFill>
                <a:blip r:embed="rId43"/>
                <a:stretch>
                  <a:fillRect/>
                </a:stretch>
              </p:blipFill>
              <p:spPr>
                <a:xfrm>
                  <a:off x="8485470" y="1475130"/>
                  <a:ext cx="20916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1" name="墨迹 30">
                  <a:extLst>
                    <a:ext uri="{FF2B5EF4-FFF2-40B4-BE49-F238E27FC236}">
                      <a16:creationId xmlns:a16="http://schemas.microsoft.com/office/drawing/2014/main" id="{CA489C1A-34E4-4514-9E69-10E2B34DF49D}"/>
                    </a:ext>
                  </a:extLst>
                </p14:cNvPr>
                <p14:cNvContentPartPr/>
                <p14:nvPr/>
              </p14:nvContentPartPr>
              <p14:xfrm>
                <a:off x="8615070" y="1395210"/>
                <a:ext cx="52200" cy="425160"/>
              </p14:xfrm>
            </p:contentPart>
          </mc:Choice>
          <mc:Fallback>
            <p:pic>
              <p:nvPicPr>
                <p:cNvPr id="31" name="墨迹 30">
                  <a:extLst>
                    <a:ext uri="{FF2B5EF4-FFF2-40B4-BE49-F238E27FC236}">
                      <a16:creationId xmlns:a16="http://schemas.microsoft.com/office/drawing/2014/main" id="{CA489C1A-34E4-4514-9E69-10E2B34DF49D}"/>
                    </a:ext>
                  </a:extLst>
                </p:cNvPr>
                <p:cNvPicPr/>
                <p:nvPr/>
              </p:nvPicPr>
              <p:blipFill>
                <a:blip r:embed="rId45"/>
                <a:stretch>
                  <a:fillRect/>
                </a:stretch>
              </p:blipFill>
              <p:spPr>
                <a:xfrm>
                  <a:off x="8597430" y="1377210"/>
                  <a:ext cx="87840" cy="4608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2" name="墨迹 31">
                  <a:extLst>
                    <a:ext uri="{FF2B5EF4-FFF2-40B4-BE49-F238E27FC236}">
                      <a16:creationId xmlns:a16="http://schemas.microsoft.com/office/drawing/2014/main" id="{B5345A10-B7A0-4EEB-BDD4-E4CDFF5C760B}"/>
                    </a:ext>
                  </a:extLst>
                </p14:cNvPr>
                <p14:cNvContentPartPr/>
                <p14:nvPr/>
              </p14:nvContentPartPr>
              <p14:xfrm>
                <a:off x="8499150" y="1550370"/>
                <a:ext cx="213120" cy="156600"/>
              </p14:xfrm>
            </p:contentPart>
          </mc:Choice>
          <mc:Fallback>
            <p:pic>
              <p:nvPicPr>
                <p:cNvPr id="32" name="墨迹 31">
                  <a:extLst>
                    <a:ext uri="{FF2B5EF4-FFF2-40B4-BE49-F238E27FC236}">
                      <a16:creationId xmlns:a16="http://schemas.microsoft.com/office/drawing/2014/main" id="{B5345A10-B7A0-4EEB-BDD4-E4CDFF5C760B}"/>
                    </a:ext>
                  </a:extLst>
                </p:cNvPr>
                <p:cNvPicPr/>
                <p:nvPr/>
              </p:nvPicPr>
              <p:blipFill>
                <a:blip r:embed="rId47"/>
                <a:stretch>
                  <a:fillRect/>
                </a:stretch>
              </p:blipFill>
              <p:spPr>
                <a:xfrm>
                  <a:off x="8481510" y="1532370"/>
                  <a:ext cx="24876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3" name="墨迹 32">
                  <a:extLst>
                    <a:ext uri="{FF2B5EF4-FFF2-40B4-BE49-F238E27FC236}">
                      <a16:creationId xmlns:a16="http://schemas.microsoft.com/office/drawing/2014/main" id="{A2F33DC6-FC7E-47FA-97DC-B9803763E78C}"/>
                    </a:ext>
                  </a:extLst>
                </p14:cNvPr>
                <p14:cNvContentPartPr/>
                <p14:nvPr/>
              </p14:nvContentPartPr>
              <p14:xfrm>
                <a:off x="8571150" y="1700850"/>
                <a:ext cx="122040" cy="18720"/>
              </p14:xfrm>
            </p:contentPart>
          </mc:Choice>
          <mc:Fallback>
            <p:pic>
              <p:nvPicPr>
                <p:cNvPr id="33" name="墨迹 32">
                  <a:extLst>
                    <a:ext uri="{FF2B5EF4-FFF2-40B4-BE49-F238E27FC236}">
                      <a16:creationId xmlns:a16="http://schemas.microsoft.com/office/drawing/2014/main" id="{A2F33DC6-FC7E-47FA-97DC-B9803763E78C}"/>
                    </a:ext>
                  </a:extLst>
                </p:cNvPr>
                <p:cNvPicPr/>
                <p:nvPr/>
              </p:nvPicPr>
              <p:blipFill>
                <a:blip r:embed="rId49"/>
                <a:stretch>
                  <a:fillRect/>
                </a:stretch>
              </p:blipFill>
              <p:spPr>
                <a:xfrm>
                  <a:off x="8553510" y="1683210"/>
                  <a:ext cx="15768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4" name="墨迹 33">
                  <a:extLst>
                    <a:ext uri="{FF2B5EF4-FFF2-40B4-BE49-F238E27FC236}">
                      <a16:creationId xmlns:a16="http://schemas.microsoft.com/office/drawing/2014/main" id="{D3C8E188-461F-4FD8-BD8F-3B31251511F8}"/>
                    </a:ext>
                  </a:extLst>
                </p14:cNvPr>
                <p14:cNvContentPartPr/>
                <p14:nvPr/>
              </p14:nvContentPartPr>
              <p14:xfrm>
                <a:off x="8738550" y="1471170"/>
                <a:ext cx="84240" cy="158040"/>
              </p14:xfrm>
            </p:contentPart>
          </mc:Choice>
          <mc:Fallback>
            <p:pic>
              <p:nvPicPr>
                <p:cNvPr id="34" name="墨迹 33">
                  <a:extLst>
                    <a:ext uri="{FF2B5EF4-FFF2-40B4-BE49-F238E27FC236}">
                      <a16:creationId xmlns:a16="http://schemas.microsoft.com/office/drawing/2014/main" id="{D3C8E188-461F-4FD8-BD8F-3B31251511F8}"/>
                    </a:ext>
                  </a:extLst>
                </p:cNvPr>
                <p:cNvPicPr/>
                <p:nvPr/>
              </p:nvPicPr>
              <p:blipFill>
                <a:blip r:embed="rId51"/>
                <a:stretch>
                  <a:fillRect/>
                </a:stretch>
              </p:blipFill>
              <p:spPr>
                <a:xfrm>
                  <a:off x="8720910" y="1453170"/>
                  <a:ext cx="11988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5" name="墨迹 34">
                  <a:extLst>
                    <a:ext uri="{FF2B5EF4-FFF2-40B4-BE49-F238E27FC236}">
                      <a16:creationId xmlns:a16="http://schemas.microsoft.com/office/drawing/2014/main" id="{9F699622-1FD0-4C35-BC27-B512031C3730}"/>
                    </a:ext>
                  </a:extLst>
                </p14:cNvPr>
                <p14:cNvContentPartPr/>
                <p14:nvPr/>
              </p14:nvContentPartPr>
              <p14:xfrm>
                <a:off x="8783910" y="1546050"/>
                <a:ext cx="28440" cy="265680"/>
              </p14:xfrm>
            </p:contentPart>
          </mc:Choice>
          <mc:Fallback>
            <p:pic>
              <p:nvPicPr>
                <p:cNvPr id="35" name="墨迹 34">
                  <a:extLst>
                    <a:ext uri="{FF2B5EF4-FFF2-40B4-BE49-F238E27FC236}">
                      <a16:creationId xmlns:a16="http://schemas.microsoft.com/office/drawing/2014/main" id="{9F699622-1FD0-4C35-BC27-B512031C3730}"/>
                    </a:ext>
                  </a:extLst>
                </p:cNvPr>
                <p:cNvPicPr/>
                <p:nvPr/>
              </p:nvPicPr>
              <p:blipFill>
                <a:blip r:embed="rId53"/>
                <a:stretch>
                  <a:fillRect/>
                </a:stretch>
              </p:blipFill>
              <p:spPr>
                <a:xfrm>
                  <a:off x="8765910" y="1528050"/>
                  <a:ext cx="64080" cy="3013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6" name="墨迹 35">
                  <a:extLst>
                    <a:ext uri="{FF2B5EF4-FFF2-40B4-BE49-F238E27FC236}">
                      <a16:creationId xmlns:a16="http://schemas.microsoft.com/office/drawing/2014/main" id="{24F5DA82-B189-468B-9F91-55AD0FA4FBE4}"/>
                    </a:ext>
                  </a:extLst>
                </p14:cNvPr>
                <p14:cNvContentPartPr/>
                <p14:nvPr/>
              </p14:nvContentPartPr>
              <p14:xfrm>
                <a:off x="8737470" y="1635330"/>
                <a:ext cx="99720" cy="122760"/>
              </p14:xfrm>
            </p:contentPart>
          </mc:Choice>
          <mc:Fallback>
            <p:pic>
              <p:nvPicPr>
                <p:cNvPr id="36" name="墨迹 35">
                  <a:extLst>
                    <a:ext uri="{FF2B5EF4-FFF2-40B4-BE49-F238E27FC236}">
                      <a16:creationId xmlns:a16="http://schemas.microsoft.com/office/drawing/2014/main" id="{24F5DA82-B189-468B-9F91-55AD0FA4FBE4}"/>
                    </a:ext>
                  </a:extLst>
                </p:cNvPr>
                <p:cNvPicPr/>
                <p:nvPr/>
              </p:nvPicPr>
              <p:blipFill>
                <a:blip r:embed="rId55"/>
                <a:stretch>
                  <a:fillRect/>
                </a:stretch>
              </p:blipFill>
              <p:spPr>
                <a:xfrm>
                  <a:off x="8719470" y="1617690"/>
                  <a:ext cx="13536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7" name="墨迹 36">
                  <a:extLst>
                    <a:ext uri="{FF2B5EF4-FFF2-40B4-BE49-F238E27FC236}">
                      <a16:creationId xmlns:a16="http://schemas.microsoft.com/office/drawing/2014/main" id="{DA480B4D-EB72-4F36-9C0D-F8F31A99CEE1}"/>
                    </a:ext>
                  </a:extLst>
                </p14:cNvPr>
                <p14:cNvContentPartPr/>
                <p14:nvPr/>
              </p14:nvContentPartPr>
              <p14:xfrm>
                <a:off x="8877510" y="1526610"/>
                <a:ext cx="88560" cy="114480"/>
              </p14:xfrm>
            </p:contentPart>
          </mc:Choice>
          <mc:Fallback>
            <p:pic>
              <p:nvPicPr>
                <p:cNvPr id="37" name="墨迹 36">
                  <a:extLst>
                    <a:ext uri="{FF2B5EF4-FFF2-40B4-BE49-F238E27FC236}">
                      <a16:creationId xmlns:a16="http://schemas.microsoft.com/office/drawing/2014/main" id="{DA480B4D-EB72-4F36-9C0D-F8F31A99CEE1}"/>
                    </a:ext>
                  </a:extLst>
                </p:cNvPr>
                <p:cNvPicPr/>
                <p:nvPr/>
              </p:nvPicPr>
              <p:blipFill>
                <a:blip r:embed="rId57"/>
                <a:stretch>
                  <a:fillRect/>
                </a:stretch>
              </p:blipFill>
              <p:spPr>
                <a:xfrm>
                  <a:off x="8859870" y="1508970"/>
                  <a:ext cx="12420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8" name="墨迹 37">
                  <a:extLst>
                    <a:ext uri="{FF2B5EF4-FFF2-40B4-BE49-F238E27FC236}">
                      <a16:creationId xmlns:a16="http://schemas.microsoft.com/office/drawing/2014/main" id="{74A3FF48-D7AB-4F35-9647-CC89F323C35B}"/>
                    </a:ext>
                  </a:extLst>
                </p14:cNvPr>
                <p14:cNvContentPartPr/>
                <p14:nvPr/>
              </p14:nvContentPartPr>
              <p14:xfrm>
                <a:off x="8857350" y="1649730"/>
                <a:ext cx="63720" cy="119880"/>
              </p14:xfrm>
            </p:contentPart>
          </mc:Choice>
          <mc:Fallback>
            <p:pic>
              <p:nvPicPr>
                <p:cNvPr id="38" name="墨迹 37">
                  <a:extLst>
                    <a:ext uri="{FF2B5EF4-FFF2-40B4-BE49-F238E27FC236}">
                      <a16:creationId xmlns:a16="http://schemas.microsoft.com/office/drawing/2014/main" id="{74A3FF48-D7AB-4F35-9647-CC89F323C35B}"/>
                    </a:ext>
                  </a:extLst>
                </p:cNvPr>
                <p:cNvPicPr/>
                <p:nvPr/>
              </p:nvPicPr>
              <p:blipFill>
                <a:blip r:embed="rId59"/>
                <a:stretch>
                  <a:fillRect/>
                </a:stretch>
              </p:blipFill>
              <p:spPr>
                <a:xfrm>
                  <a:off x="8839710" y="1631730"/>
                  <a:ext cx="9936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9" name="墨迹 38">
                  <a:extLst>
                    <a:ext uri="{FF2B5EF4-FFF2-40B4-BE49-F238E27FC236}">
                      <a16:creationId xmlns:a16="http://schemas.microsoft.com/office/drawing/2014/main" id="{48A17B2F-8AF4-42B9-BFBB-0AFFE1339E35}"/>
                    </a:ext>
                  </a:extLst>
                </p14:cNvPr>
                <p14:cNvContentPartPr/>
                <p14:nvPr/>
              </p14:nvContentPartPr>
              <p14:xfrm>
                <a:off x="8921790" y="1754130"/>
                <a:ext cx="66600" cy="56520"/>
              </p14:xfrm>
            </p:contentPart>
          </mc:Choice>
          <mc:Fallback>
            <p:pic>
              <p:nvPicPr>
                <p:cNvPr id="39" name="墨迹 38">
                  <a:extLst>
                    <a:ext uri="{FF2B5EF4-FFF2-40B4-BE49-F238E27FC236}">
                      <a16:creationId xmlns:a16="http://schemas.microsoft.com/office/drawing/2014/main" id="{48A17B2F-8AF4-42B9-BFBB-0AFFE1339E35}"/>
                    </a:ext>
                  </a:extLst>
                </p:cNvPr>
                <p:cNvPicPr/>
                <p:nvPr/>
              </p:nvPicPr>
              <p:blipFill>
                <a:blip r:embed="rId61"/>
                <a:stretch>
                  <a:fillRect/>
                </a:stretch>
              </p:blipFill>
              <p:spPr>
                <a:xfrm>
                  <a:off x="8904150" y="1736490"/>
                  <a:ext cx="10224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0" name="墨迹 39">
                  <a:extLst>
                    <a:ext uri="{FF2B5EF4-FFF2-40B4-BE49-F238E27FC236}">
                      <a16:creationId xmlns:a16="http://schemas.microsoft.com/office/drawing/2014/main" id="{1565C19E-8F40-4765-89C4-6696B5E35E2B}"/>
                    </a:ext>
                  </a:extLst>
                </p14:cNvPr>
                <p14:cNvContentPartPr/>
                <p14:nvPr/>
              </p14:nvContentPartPr>
              <p14:xfrm>
                <a:off x="7903350" y="1880490"/>
                <a:ext cx="76320" cy="236160"/>
              </p14:xfrm>
            </p:contentPart>
          </mc:Choice>
          <mc:Fallback>
            <p:pic>
              <p:nvPicPr>
                <p:cNvPr id="40" name="墨迹 39">
                  <a:extLst>
                    <a:ext uri="{FF2B5EF4-FFF2-40B4-BE49-F238E27FC236}">
                      <a16:creationId xmlns:a16="http://schemas.microsoft.com/office/drawing/2014/main" id="{1565C19E-8F40-4765-89C4-6696B5E35E2B}"/>
                    </a:ext>
                  </a:extLst>
                </p:cNvPr>
                <p:cNvPicPr/>
                <p:nvPr/>
              </p:nvPicPr>
              <p:blipFill>
                <a:blip r:embed="rId63"/>
                <a:stretch>
                  <a:fillRect/>
                </a:stretch>
              </p:blipFill>
              <p:spPr>
                <a:xfrm>
                  <a:off x="7885710" y="1862850"/>
                  <a:ext cx="111960" cy="2718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1" name="墨迹 40">
                  <a:extLst>
                    <a:ext uri="{FF2B5EF4-FFF2-40B4-BE49-F238E27FC236}">
                      <a16:creationId xmlns:a16="http://schemas.microsoft.com/office/drawing/2014/main" id="{9751BC2C-25D0-4884-80A4-E94677D517BF}"/>
                    </a:ext>
                  </a:extLst>
                </p14:cNvPr>
                <p14:cNvContentPartPr/>
                <p14:nvPr/>
              </p14:nvContentPartPr>
              <p14:xfrm>
                <a:off x="7982910" y="2000730"/>
                <a:ext cx="64080" cy="86760"/>
              </p14:xfrm>
            </p:contentPart>
          </mc:Choice>
          <mc:Fallback>
            <p:pic>
              <p:nvPicPr>
                <p:cNvPr id="41" name="墨迹 40">
                  <a:extLst>
                    <a:ext uri="{FF2B5EF4-FFF2-40B4-BE49-F238E27FC236}">
                      <a16:creationId xmlns:a16="http://schemas.microsoft.com/office/drawing/2014/main" id="{9751BC2C-25D0-4884-80A4-E94677D517BF}"/>
                    </a:ext>
                  </a:extLst>
                </p:cNvPr>
                <p:cNvPicPr/>
                <p:nvPr/>
              </p:nvPicPr>
              <p:blipFill>
                <a:blip r:embed="rId65"/>
                <a:stretch>
                  <a:fillRect/>
                </a:stretch>
              </p:blipFill>
              <p:spPr>
                <a:xfrm>
                  <a:off x="7965270" y="1982730"/>
                  <a:ext cx="9972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2" name="墨迹 41">
                  <a:extLst>
                    <a:ext uri="{FF2B5EF4-FFF2-40B4-BE49-F238E27FC236}">
                      <a16:creationId xmlns:a16="http://schemas.microsoft.com/office/drawing/2014/main" id="{18BFF925-280C-4EB8-B612-AC30299CFA15}"/>
                    </a:ext>
                  </a:extLst>
                </p14:cNvPr>
                <p14:cNvContentPartPr/>
                <p14:nvPr/>
              </p14:nvContentPartPr>
              <p14:xfrm>
                <a:off x="7944750" y="2015130"/>
                <a:ext cx="152280" cy="330480"/>
              </p14:xfrm>
            </p:contentPart>
          </mc:Choice>
          <mc:Fallback>
            <p:pic>
              <p:nvPicPr>
                <p:cNvPr id="42" name="墨迹 41">
                  <a:extLst>
                    <a:ext uri="{FF2B5EF4-FFF2-40B4-BE49-F238E27FC236}">
                      <a16:creationId xmlns:a16="http://schemas.microsoft.com/office/drawing/2014/main" id="{18BFF925-280C-4EB8-B612-AC30299CFA15}"/>
                    </a:ext>
                  </a:extLst>
                </p:cNvPr>
                <p:cNvPicPr/>
                <p:nvPr/>
              </p:nvPicPr>
              <p:blipFill>
                <a:blip r:embed="rId67"/>
                <a:stretch>
                  <a:fillRect/>
                </a:stretch>
              </p:blipFill>
              <p:spPr>
                <a:xfrm>
                  <a:off x="7927110" y="1997130"/>
                  <a:ext cx="187920" cy="3661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3" name="墨迹 42">
                  <a:extLst>
                    <a:ext uri="{FF2B5EF4-FFF2-40B4-BE49-F238E27FC236}">
                      <a16:creationId xmlns:a16="http://schemas.microsoft.com/office/drawing/2014/main" id="{BB25097F-9BD5-4189-8342-B64B12C3F031}"/>
                    </a:ext>
                  </a:extLst>
                </p14:cNvPr>
                <p14:cNvContentPartPr/>
                <p14:nvPr/>
              </p14:nvContentPartPr>
              <p14:xfrm>
                <a:off x="8137710" y="2005410"/>
                <a:ext cx="76320" cy="149400"/>
              </p14:xfrm>
            </p:contentPart>
          </mc:Choice>
          <mc:Fallback>
            <p:pic>
              <p:nvPicPr>
                <p:cNvPr id="43" name="墨迹 42">
                  <a:extLst>
                    <a:ext uri="{FF2B5EF4-FFF2-40B4-BE49-F238E27FC236}">
                      <a16:creationId xmlns:a16="http://schemas.microsoft.com/office/drawing/2014/main" id="{BB25097F-9BD5-4189-8342-B64B12C3F031}"/>
                    </a:ext>
                  </a:extLst>
                </p:cNvPr>
                <p:cNvPicPr/>
                <p:nvPr/>
              </p:nvPicPr>
              <p:blipFill>
                <a:blip r:embed="rId69"/>
                <a:stretch>
                  <a:fillRect/>
                </a:stretch>
              </p:blipFill>
              <p:spPr>
                <a:xfrm>
                  <a:off x="8120070" y="1987770"/>
                  <a:ext cx="11196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4" name="墨迹 43">
                  <a:extLst>
                    <a:ext uri="{FF2B5EF4-FFF2-40B4-BE49-F238E27FC236}">
                      <a16:creationId xmlns:a16="http://schemas.microsoft.com/office/drawing/2014/main" id="{F305C1C1-6D6E-44D9-8E6C-ECB8BFD33C1C}"/>
                    </a:ext>
                  </a:extLst>
                </p14:cNvPr>
                <p14:cNvContentPartPr/>
                <p14:nvPr/>
              </p14:nvContentPartPr>
              <p14:xfrm>
                <a:off x="8257230" y="2104770"/>
                <a:ext cx="138600" cy="24120"/>
              </p14:xfrm>
            </p:contentPart>
          </mc:Choice>
          <mc:Fallback>
            <p:pic>
              <p:nvPicPr>
                <p:cNvPr id="44" name="墨迹 43">
                  <a:extLst>
                    <a:ext uri="{FF2B5EF4-FFF2-40B4-BE49-F238E27FC236}">
                      <a16:creationId xmlns:a16="http://schemas.microsoft.com/office/drawing/2014/main" id="{F305C1C1-6D6E-44D9-8E6C-ECB8BFD33C1C}"/>
                    </a:ext>
                  </a:extLst>
                </p:cNvPr>
                <p:cNvPicPr/>
                <p:nvPr/>
              </p:nvPicPr>
              <p:blipFill>
                <a:blip r:embed="rId71"/>
                <a:stretch>
                  <a:fillRect/>
                </a:stretch>
              </p:blipFill>
              <p:spPr>
                <a:xfrm>
                  <a:off x="8239590" y="2087130"/>
                  <a:ext cx="17424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5" name="墨迹 44">
                  <a:extLst>
                    <a:ext uri="{FF2B5EF4-FFF2-40B4-BE49-F238E27FC236}">
                      <a16:creationId xmlns:a16="http://schemas.microsoft.com/office/drawing/2014/main" id="{945C8047-216B-4EEB-A92A-5A18FC33A915}"/>
                    </a:ext>
                  </a:extLst>
                </p14:cNvPr>
                <p14:cNvContentPartPr/>
                <p14:nvPr/>
              </p14:nvContentPartPr>
              <p14:xfrm>
                <a:off x="8426430" y="1958610"/>
                <a:ext cx="91440" cy="237600"/>
              </p14:xfrm>
            </p:contentPart>
          </mc:Choice>
          <mc:Fallback>
            <p:pic>
              <p:nvPicPr>
                <p:cNvPr id="45" name="墨迹 44">
                  <a:extLst>
                    <a:ext uri="{FF2B5EF4-FFF2-40B4-BE49-F238E27FC236}">
                      <a16:creationId xmlns:a16="http://schemas.microsoft.com/office/drawing/2014/main" id="{945C8047-216B-4EEB-A92A-5A18FC33A915}"/>
                    </a:ext>
                  </a:extLst>
                </p:cNvPr>
                <p:cNvPicPr/>
                <p:nvPr/>
              </p:nvPicPr>
              <p:blipFill>
                <a:blip r:embed="rId73"/>
                <a:stretch>
                  <a:fillRect/>
                </a:stretch>
              </p:blipFill>
              <p:spPr>
                <a:xfrm>
                  <a:off x="8408790" y="1940970"/>
                  <a:ext cx="127080" cy="2732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6" name="墨迹 45">
                  <a:extLst>
                    <a:ext uri="{FF2B5EF4-FFF2-40B4-BE49-F238E27FC236}">
                      <a16:creationId xmlns:a16="http://schemas.microsoft.com/office/drawing/2014/main" id="{A4011E2A-51DB-458A-899E-A2B4B32405E0}"/>
                    </a:ext>
                  </a:extLst>
                </p14:cNvPr>
                <p14:cNvContentPartPr/>
                <p14:nvPr/>
              </p14:nvContentPartPr>
              <p14:xfrm>
                <a:off x="8520390" y="2087130"/>
                <a:ext cx="135720" cy="104760"/>
              </p14:xfrm>
            </p:contentPart>
          </mc:Choice>
          <mc:Fallback>
            <p:pic>
              <p:nvPicPr>
                <p:cNvPr id="46" name="墨迹 45">
                  <a:extLst>
                    <a:ext uri="{FF2B5EF4-FFF2-40B4-BE49-F238E27FC236}">
                      <a16:creationId xmlns:a16="http://schemas.microsoft.com/office/drawing/2014/main" id="{A4011E2A-51DB-458A-899E-A2B4B32405E0}"/>
                    </a:ext>
                  </a:extLst>
                </p:cNvPr>
                <p:cNvPicPr/>
                <p:nvPr/>
              </p:nvPicPr>
              <p:blipFill>
                <a:blip r:embed="rId75"/>
                <a:stretch>
                  <a:fillRect/>
                </a:stretch>
              </p:blipFill>
              <p:spPr>
                <a:xfrm>
                  <a:off x="8502750" y="2069490"/>
                  <a:ext cx="17136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7" name="墨迹 46">
                  <a:extLst>
                    <a:ext uri="{FF2B5EF4-FFF2-40B4-BE49-F238E27FC236}">
                      <a16:creationId xmlns:a16="http://schemas.microsoft.com/office/drawing/2014/main" id="{EF7AC1B7-E0D2-43C2-A858-2D0232ECCB42}"/>
                    </a:ext>
                  </a:extLst>
                </p14:cNvPr>
                <p14:cNvContentPartPr/>
                <p14:nvPr/>
              </p14:nvContentPartPr>
              <p14:xfrm>
                <a:off x="8735670" y="1959330"/>
                <a:ext cx="39960" cy="378000"/>
              </p14:xfrm>
            </p:contentPart>
          </mc:Choice>
          <mc:Fallback>
            <p:pic>
              <p:nvPicPr>
                <p:cNvPr id="47" name="墨迹 46">
                  <a:extLst>
                    <a:ext uri="{FF2B5EF4-FFF2-40B4-BE49-F238E27FC236}">
                      <a16:creationId xmlns:a16="http://schemas.microsoft.com/office/drawing/2014/main" id="{EF7AC1B7-E0D2-43C2-A858-2D0232ECCB42}"/>
                    </a:ext>
                  </a:extLst>
                </p:cNvPr>
                <p:cNvPicPr/>
                <p:nvPr/>
              </p:nvPicPr>
              <p:blipFill>
                <a:blip r:embed="rId77"/>
                <a:stretch>
                  <a:fillRect/>
                </a:stretch>
              </p:blipFill>
              <p:spPr>
                <a:xfrm>
                  <a:off x="8718030" y="1941330"/>
                  <a:ext cx="75600" cy="4136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8" name="墨迹 47">
                  <a:extLst>
                    <a:ext uri="{FF2B5EF4-FFF2-40B4-BE49-F238E27FC236}">
                      <a16:creationId xmlns:a16="http://schemas.microsoft.com/office/drawing/2014/main" id="{C3DB78E6-1775-49DE-9174-89901BEB7766}"/>
                    </a:ext>
                  </a:extLst>
                </p14:cNvPr>
                <p14:cNvContentPartPr/>
                <p14:nvPr/>
              </p14:nvContentPartPr>
              <p14:xfrm>
                <a:off x="8698590" y="2121330"/>
                <a:ext cx="101880" cy="19440"/>
              </p14:xfrm>
            </p:contentPart>
          </mc:Choice>
          <mc:Fallback>
            <p:pic>
              <p:nvPicPr>
                <p:cNvPr id="48" name="墨迹 47">
                  <a:extLst>
                    <a:ext uri="{FF2B5EF4-FFF2-40B4-BE49-F238E27FC236}">
                      <a16:creationId xmlns:a16="http://schemas.microsoft.com/office/drawing/2014/main" id="{C3DB78E6-1775-49DE-9174-89901BEB7766}"/>
                    </a:ext>
                  </a:extLst>
                </p:cNvPr>
                <p:cNvPicPr/>
                <p:nvPr/>
              </p:nvPicPr>
              <p:blipFill>
                <a:blip r:embed="rId79"/>
                <a:stretch>
                  <a:fillRect/>
                </a:stretch>
              </p:blipFill>
              <p:spPr>
                <a:xfrm>
                  <a:off x="8680590" y="2103690"/>
                  <a:ext cx="13752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9" name="墨迹 48">
                  <a:extLst>
                    <a:ext uri="{FF2B5EF4-FFF2-40B4-BE49-F238E27FC236}">
                      <a16:creationId xmlns:a16="http://schemas.microsoft.com/office/drawing/2014/main" id="{AC6C4C23-49B9-4A73-8936-3693EFA495E3}"/>
                    </a:ext>
                  </a:extLst>
                </p14:cNvPr>
                <p14:cNvContentPartPr/>
                <p14:nvPr/>
              </p14:nvContentPartPr>
              <p14:xfrm>
                <a:off x="8803710" y="1991010"/>
                <a:ext cx="79560" cy="321480"/>
              </p14:xfrm>
            </p:contentPart>
          </mc:Choice>
          <mc:Fallback>
            <p:pic>
              <p:nvPicPr>
                <p:cNvPr id="49" name="墨迹 48">
                  <a:extLst>
                    <a:ext uri="{FF2B5EF4-FFF2-40B4-BE49-F238E27FC236}">
                      <a16:creationId xmlns:a16="http://schemas.microsoft.com/office/drawing/2014/main" id="{AC6C4C23-49B9-4A73-8936-3693EFA495E3}"/>
                    </a:ext>
                  </a:extLst>
                </p:cNvPr>
                <p:cNvPicPr/>
                <p:nvPr/>
              </p:nvPicPr>
              <p:blipFill>
                <a:blip r:embed="rId81"/>
                <a:stretch>
                  <a:fillRect/>
                </a:stretch>
              </p:blipFill>
              <p:spPr>
                <a:xfrm>
                  <a:off x="8785710" y="1973010"/>
                  <a:ext cx="115200" cy="3571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0" name="墨迹 49">
                  <a:extLst>
                    <a:ext uri="{FF2B5EF4-FFF2-40B4-BE49-F238E27FC236}">
                      <a16:creationId xmlns:a16="http://schemas.microsoft.com/office/drawing/2014/main" id="{B27C8EB6-9ABD-43CE-A328-274291639D51}"/>
                    </a:ext>
                  </a:extLst>
                </p14:cNvPr>
                <p14:cNvContentPartPr/>
                <p14:nvPr/>
              </p14:nvContentPartPr>
              <p14:xfrm>
                <a:off x="8923950" y="2065530"/>
                <a:ext cx="78840" cy="134280"/>
              </p14:xfrm>
            </p:contentPart>
          </mc:Choice>
          <mc:Fallback>
            <p:pic>
              <p:nvPicPr>
                <p:cNvPr id="50" name="墨迹 49">
                  <a:extLst>
                    <a:ext uri="{FF2B5EF4-FFF2-40B4-BE49-F238E27FC236}">
                      <a16:creationId xmlns:a16="http://schemas.microsoft.com/office/drawing/2014/main" id="{B27C8EB6-9ABD-43CE-A328-274291639D51}"/>
                    </a:ext>
                  </a:extLst>
                </p:cNvPr>
                <p:cNvPicPr/>
                <p:nvPr/>
              </p:nvPicPr>
              <p:blipFill>
                <a:blip r:embed="rId83"/>
                <a:stretch>
                  <a:fillRect/>
                </a:stretch>
              </p:blipFill>
              <p:spPr>
                <a:xfrm>
                  <a:off x="8905950" y="2047530"/>
                  <a:ext cx="11448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1" name="墨迹 50">
                  <a:extLst>
                    <a:ext uri="{FF2B5EF4-FFF2-40B4-BE49-F238E27FC236}">
                      <a16:creationId xmlns:a16="http://schemas.microsoft.com/office/drawing/2014/main" id="{489C6285-0526-4FC0-B02B-EF72BB9DBABE}"/>
                    </a:ext>
                  </a:extLst>
                </p14:cNvPr>
                <p14:cNvContentPartPr/>
                <p14:nvPr/>
              </p14:nvContentPartPr>
              <p14:xfrm>
                <a:off x="9022230" y="2072730"/>
                <a:ext cx="117000" cy="150480"/>
              </p14:xfrm>
            </p:contentPart>
          </mc:Choice>
          <mc:Fallback>
            <p:pic>
              <p:nvPicPr>
                <p:cNvPr id="51" name="墨迹 50">
                  <a:extLst>
                    <a:ext uri="{FF2B5EF4-FFF2-40B4-BE49-F238E27FC236}">
                      <a16:creationId xmlns:a16="http://schemas.microsoft.com/office/drawing/2014/main" id="{489C6285-0526-4FC0-B02B-EF72BB9DBABE}"/>
                    </a:ext>
                  </a:extLst>
                </p:cNvPr>
                <p:cNvPicPr/>
                <p:nvPr/>
              </p:nvPicPr>
              <p:blipFill>
                <a:blip r:embed="rId85"/>
                <a:stretch>
                  <a:fillRect/>
                </a:stretch>
              </p:blipFill>
              <p:spPr>
                <a:xfrm>
                  <a:off x="9004590" y="2055090"/>
                  <a:ext cx="152640" cy="186120"/>
                </a:xfrm>
                <a:prstGeom prst="rect">
                  <a:avLst/>
                </a:prstGeom>
              </p:spPr>
            </p:pic>
          </mc:Fallback>
        </mc:AlternateContent>
      </p:grpSp>
      <p:grpSp>
        <p:nvGrpSpPr>
          <p:cNvPr id="41993" name="组合 41992">
            <a:extLst>
              <a:ext uri="{FF2B5EF4-FFF2-40B4-BE49-F238E27FC236}">
                <a16:creationId xmlns:a16="http://schemas.microsoft.com/office/drawing/2014/main" id="{12E27F41-B019-4F72-A53B-B2AB986B1774}"/>
              </a:ext>
            </a:extLst>
          </p:cNvPr>
          <p:cNvGrpSpPr/>
          <p:nvPr/>
        </p:nvGrpSpPr>
        <p:grpSpPr>
          <a:xfrm>
            <a:off x="3990510" y="2289090"/>
            <a:ext cx="1147320" cy="459360"/>
            <a:chOff x="3990510" y="2289090"/>
            <a:chExt cx="1147320" cy="459360"/>
          </a:xfrm>
        </p:grpSpPr>
        <mc:AlternateContent xmlns:mc="http://schemas.openxmlformats.org/markup-compatibility/2006">
          <mc:Choice xmlns:p14="http://schemas.microsoft.com/office/powerpoint/2010/main" Requires="p14">
            <p:contentPart p14:bwMode="auto" r:id="rId86">
              <p14:nvContentPartPr>
                <p14:cNvPr id="53" name="墨迹 52">
                  <a:extLst>
                    <a:ext uri="{FF2B5EF4-FFF2-40B4-BE49-F238E27FC236}">
                      <a16:creationId xmlns:a16="http://schemas.microsoft.com/office/drawing/2014/main" id="{9A6E0145-96B1-4D00-AACA-BF159AC45FD5}"/>
                    </a:ext>
                  </a:extLst>
                </p14:cNvPr>
                <p14:cNvContentPartPr/>
                <p14:nvPr/>
              </p14:nvContentPartPr>
              <p14:xfrm>
                <a:off x="3990510" y="2384490"/>
                <a:ext cx="93960" cy="36360"/>
              </p14:xfrm>
            </p:contentPart>
          </mc:Choice>
          <mc:Fallback>
            <p:pic>
              <p:nvPicPr>
                <p:cNvPr id="53" name="墨迹 52">
                  <a:extLst>
                    <a:ext uri="{FF2B5EF4-FFF2-40B4-BE49-F238E27FC236}">
                      <a16:creationId xmlns:a16="http://schemas.microsoft.com/office/drawing/2014/main" id="{9A6E0145-96B1-4D00-AACA-BF159AC45FD5}"/>
                    </a:ext>
                  </a:extLst>
                </p:cNvPr>
                <p:cNvPicPr/>
                <p:nvPr/>
              </p:nvPicPr>
              <p:blipFill>
                <a:blip r:embed="rId87"/>
                <a:stretch>
                  <a:fillRect/>
                </a:stretch>
              </p:blipFill>
              <p:spPr>
                <a:xfrm>
                  <a:off x="3972510" y="2366490"/>
                  <a:ext cx="1296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4" name="墨迹 53">
                  <a:extLst>
                    <a:ext uri="{FF2B5EF4-FFF2-40B4-BE49-F238E27FC236}">
                      <a16:creationId xmlns:a16="http://schemas.microsoft.com/office/drawing/2014/main" id="{B77BB634-5772-4FC0-B5CC-AF24B838A97F}"/>
                    </a:ext>
                  </a:extLst>
                </p14:cNvPr>
                <p14:cNvContentPartPr/>
                <p14:nvPr/>
              </p14:nvContentPartPr>
              <p14:xfrm>
                <a:off x="4018590" y="2335170"/>
                <a:ext cx="75600" cy="316080"/>
              </p14:xfrm>
            </p:contentPart>
          </mc:Choice>
          <mc:Fallback>
            <p:pic>
              <p:nvPicPr>
                <p:cNvPr id="54" name="墨迹 53">
                  <a:extLst>
                    <a:ext uri="{FF2B5EF4-FFF2-40B4-BE49-F238E27FC236}">
                      <a16:creationId xmlns:a16="http://schemas.microsoft.com/office/drawing/2014/main" id="{B77BB634-5772-4FC0-B5CC-AF24B838A97F}"/>
                    </a:ext>
                  </a:extLst>
                </p:cNvPr>
                <p:cNvPicPr/>
                <p:nvPr/>
              </p:nvPicPr>
              <p:blipFill>
                <a:blip r:embed="rId89"/>
                <a:stretch>
                  <a:fillRect/>
                </a:stretch>
              </p:blipFill>
              <p:spPr>
                <a:xfrm>
                  <a:off x="4000950" y="2317170"/>
                  <a:ext cx="111240" cy="3517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5" name="墨迹 54">
                  <a:extLst>
                    <a:ext uri="{FF2B5EF4-FFF2-40B4-BE49-F238E27FC236}">
                      <a16:creationId xmlns:a16="http://schemas.microsoft.com/office/drawing/2014/main" id="{CE7F1D38-D3AF-4408-8F04-0A0D9F6BD16D}"/>
                    </a:ext>
                  </a:extLst>
                </p14:cNvPr>
                <p14:cNvContentPartPr/>
                <p14:nvPr/>
              </p14:nvContentPartPr>
              <p14:xfrm>
                <a:off x="4123350" y="2289090"/>
                <a:ext cx="44640" cy="182520"/>
              </p14:xfrm>
            </p:contentPart>
          </mc:Choice>
          <mc:Fallback>
            <p:pic>
              <p:nvPicPr>
                <p:cNvPr id="55" name="墨迹 54">
                  <a:extLst>
                    <a:ext uri="{FF2B5EF4-FFF2-40B4-BE49-F238E27FC236}">
                      <a16:creationId xmlns:a16="http://schemas.microsoft.com/office/drawing/2014/main" id="{CE7F1D38-D3AF-4408-8F04-0A0D9F6BD16D}"/>
                    </a:ext>
                  </a:extLst>
                </p:cNvPr>
                <p:cNvPicPr/>
                <p:nvPr/>
              </p:nvPicPr>
              <p:blipFill>
                <a:blip r:embed="rId91"/>
                <a:stretch>
                  <a:fillRect/>
                </a:stretch>
              </p:blipFill>
              <p:spPr>
                <a:xfrm>
                  <a:off x="4105710" y="2271450"/>
                  <a:ext cx="8028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6" name="墨迹 55">
                  <a:extLst>
                    <a:ext uri="{FF2B5EF4-FFF2-40B4-BE49-F238E27FC236}">
                      <a16:creationId xmlns:a16="http://schemas.microsoft.com/office/drawing/2014/main" id="{C43DB957-97A2-4BAB-BF0C-D97589786E66}"/>
                    </a:ext>
                  </a:extLst>
                </p14:cNvPr>
                <p14:cNvContentPartPr/>
                <p14:nvPr/>
              </p14:nvContentPartPr>
              <p14:xfrm>
                <a:off x="4168350" y="2330490"/>
                <a:ext cx="138960" cy="414360"/>
              </p14:xfrm>
            </p:contentPart>
          </mc:Choice>
          <mc:Fallback>
            <p:pic>
              <p:nvPicPr>
                <p:cNvPr id="56" name="墨迹 55">
                  <a:extLst>
                    <a:ext uri="{FF2B5EF4-FFF2-40B4-BE49-F238E27FC236}">
                      <a16:creationId xmlns:a16="http://schemas.microsoft.com/office/drawing/2014/main" id="{C43DB957-97A2-4BAB-BF0C-D97589786E66}"/>
                    </a:ext>
                  </a:extLst>
                </p:cNvPr>
                <p:cNvPicPr/>
                <p:nvPr/>
              </p:nvPicPr>
              <p:blipFill>
                <a:blip r:embed="rId93"/>
                <a:stretch>
                  <a:fillRect/>
                </a:stretch>
              </p:blipFill>
              <p:spPr>
                <a:xfrm>
                  <a:off x="4150710" y="2312850"/>
                  <a:ext cx="174600" cy="4500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7" name="墨迹 56">
                  <a:extLst>
                    <a:ext uri="{FF2B5EF4-FFF2-40B4-BE49-F238E27FC236}">
                      <a16:creationId xmlns:a16="http://schemas.microsoft.com/office/drawing/2014/main" id="{E570E28E-C674-415E-B1E3-B47047C2ABB6}"/>
                    </a:ext>
                  </a:extLst>
                </p14:cNvPr>
                <p14:cNvContentPartPr/>
                <p14:nvPr/>
              </p14:nvContentPartPr>
              <p14:xfrm>
                <a:off x="4122990" y="2434530"/>
                <a:ext cx="154080" cy="168120"/>
              </p14:xfrm>
            </p:contentPart>
          </mc:Choice>
          <mc:Fallback>
            <p:pic>
              <p:nvPicPr>
                <p:cNvPr id="57" name="墨迹 56">
                  <a:extLst>
                    <a:ext uri="{FF2B5EF4-FFF2-40B4-BE49-F238E27FC236}">
                      <a16:creationId xmlns:a16="http://schemas.microsoft.com/office/drawing/2014/main" id="{E570E28E-C674-415E-B1E3-B47047C2ABB6}"/>
                    </a:ext>
                  </a:extLst>
                </p:cNvPr>
                <p:cNvPicPr/>
                <p:nvPr/>
              </p:nvPicPr>
              <p:blipFill>
                <a:blip r:embed="rId95"/>
                <a:stretch>
                  <a:fillRect/>
                </a:stretch>
              </p:blipFill>
              <p:spPr>
                <a:xfrm>
                  <a:off x="4104990" y="2416890"/>
                  <a:ext cx="18972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8" name="墨迹 57">
                  <a:extLst>
                    <a:ext uri="{FF2B5EF4-FFF2-40B4-BE49-F238E27FC236}">
                      <a16:creationId xmlns:a16="http://schemas.microsoft.com/office/drawing/2014/main" id="{92AD4E90-619C-4D78-B89A-B7150F0EE6D5}"/>
                    </a:ext>
                  </a:extLst>
                </p14:cNvPr>
                <p14:cNvContentPartPr/>
                <p14:nvPr/>
              </p14:nvContentPartPr>
              <p14:xfrm>
                <a:off x="4329630" y="2318970"/>
                <a:ext cx="137520" cy="226080"/>
              </p14:xfrm>
            </p:contentPart>
          </mc:Choice>
          <mc:Fallback>
            <p:pic>
              <p:nvPicPr>
                <p:cNvPr id="58" name="墨迹 57">
                  <a:extLst>
                    <a:ext uri="{FF2B5EF4-FFF2-40B4-BE49-F238E27FC236}">
                      <a16:creationId xmlns:a16="http://schemas.microsoft.com/office/drawing/2014/main" id="{92AD4E90-619C-4D78-B89A-B7150F0EE6D5}"/>
                    </a:ext>
                  </a:extLst>
                </p:cNvPr>
                <p:cNvPicPr/>
                <p:nvPr/>
              </p:nvPicPr>
              <p:blipFill>
                <a:blip r:embed="rId97"/>
                <a:stretch>
                  <a:fillRect/>
                </a:stretch>
              </p:blipFill>
              <p:spPr>
                <a:xfrm>
                  <a:off x="4311990" y="2300970"/>
                  <a:ext cx="17316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9" name="墨迹 58">
                  <a:extLst>
                    <a:ext uri="{FF2B5EF4-FFF2-40B4-BE49-F238E27FC236}">
                      <a16:creationId xmlns:a16="http://schemas.microsoft.com/office/drawing/2014/main" id="{8D9B31AB-0A7B-4F1D-B743-09DBC88B6C96}"/>
                    </a:ext>
                  </a:extLst>
                </p14:cNvPr>
                <p14:cNvContentPartPr/>
                <p14:nvPr/>
              </p14:nvContentPartPr>
              <p14:xfrm>
                <a:off x="4407750" y="2436330"/>
                <a:ext cx="34200" cy="239040"/>
              </p14:xfrm>
            </p:contentPart>
          </mc:Choice>
          <mc:Fallback>
            <p:pic>
              <p:nvPicPr>
                <p:cNvPr id="59" name="墨迹 58">
                  <a:extLst>
                    <a:ext uri="{FF2B5EF4-FFF2-40B4-BE49-F238E27FC236}">
                      <a16:creationId xmlns:a16="http://schemas.microsoft.com/office/drawing/2014/main" id="{8D9B31AB-0A7B-4F1D-B743-09DBC88B6C96}"/>
                    </a:ext>
                  </a:extLst>
                </p:cNvPr>
                <p:cNvPicPr/>
                <p:nvPr/>
              </p:nvPicPr>
              <p:blipFill>
                <a:blip r:embed="rId99"/>
                <a:stretch>
                  <a:fillRect/>
                </a:stretch>
              </p:blipFill>
              <p:spPr>
                <a:xfrm>
                  <a:off x="4389750" y="2418690"/>
                  <a:ext cx="69840" cy="2746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0" name="墨迹 59">
                  <a:extLst>
                    <a:ext uri="{FF2B5EF4-FFF2-40B4-BE49-F238E27FC236}">
                      <a16:creationId xmlns:a16="http://schemas.microsoft.com/office/drawing/2014/main" id="{9A52F00B-F450-46A0-9E3B-BB0901F4CDB8}"/>
                    </a:ext>
                  </a:extLst>
                </p14:cNvPr>
                <p14:cNvContentPartPr/>
                <p14:nvPr/>
              </p14:nvContentPartPr>
              <p14:xfrm>
                <a:off x="4472910" y="2402850"/>
                <a:ext cx="148320" cy="117360"/>
              </p14:xfrm>
            </p:contentPart>
          </mc:Choice>
          <mc:Fallback>
            <p:pic>
              <p:nvPicPr>
                <p:cNvPr id="60" name="墨迹 59">
                  <a:extLst>
                    <a:ext uri="{FF2B5EF4-FFF2-40B4-BE49-F238E27FC236}">
                      <a16:creationId xmlns:a16="http://schemas.microsoft.com/office/drawing/2014/main" id="{9A52F00B-F450-46A0-9E3B-BB0901F4CDB8}"/>
                    </a:ext>
                  </a:extLst>
                </p:cNvPr>
                <p:cNvPicPr/>
                <p:nvPr/>
              </p:nvPicPr>
              <p:blipFill>
                <a:blip r:embed="rId101"/>
                <a:stretch>
                  <a:fillRect/>
                </a:stretch>
              </p:blipFill>
              <p:spPr>
                <a:xfrm>
                  <a:off x="4454910" y="2385210"/>
                  <a:ext cx="18396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1" name="墨迹 60">
                  <a:extLst>
                    <a:ext uri="{FF2B5EF4-FFF2-40B4-BE49-F238E27FC236}">
                      <a16:creationId xmlns:a16="http://schemas.microsoft.com/office/drawing/2014/main" id="{975FBF0A-040E-4BAD-85C7-1881FDBDF5E1}"/>
                    </a:ext>
                  </a:extLst>
                </p14:cNvPr>
                <p14:cNvContentPartPr/>
                <p14:nvPr/>
              </p14:nvContentPartPr>
              <p14:xfrm>
                <a:off x="4554630" y="2374410"/>
                <a:ext cx="148680" cy="267480"/>
              </p14:xfrm>
            </p:contentPart>
          </mc:Choice>
          <mc:Fallback>
            <p:pic>
              <p:nvPicPr>
                <p:cNvPr id="61" name="墨迹 60">
                  <a:extLst>
                    <a:ext uri="{FF2B5EF4-FFF2-40B4-BE49-F238E27FC236}">
                      <a16:creationId xmlns:a16="http://schemas.microsoft.com/office/drawing/2014/main" id="{975FBF0A-040E-4BAD-85C7-1881FDBDF5E1}"/>
                    </a:ext>
                  </a:extLst>
                </p:cNvPr>
                <p:cNvPicPr/>
                <p:nvPr/>
              </p:nvPicPr>
              <p:blipFill>
                <a:blip r:embed="rId103"/>
                <a:stretch>
                  <a:fillRect/>
                </a:stretch>
              </p:blipFill>
              <p:spPr>
                <a:xfrm>
                  <a:off x="4536630" y="2356410"/>
                  <a:ext cx="184320" cy="30312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2" name="墨迹 61">
                  <a:extLst>
                    <a:ext uri="{FF2B5EF4-FFF2-40B4-BE49-F238E27FC236}">
                      <a16:creationId xmlns:a16="http://schemas.microsoft.com/office/drawing/2014/main" id="{CD41191B-DFB5-43FB-9382-13A43818F66B}"/>
                    </a:ext>
                  </a:extLst>
                </p14:cNvPr>
                <p14:cNvContentPartPr/>
                <p14:nvPr/>
              </p14:nvContentPartPr>
              <p14:xfrm>
                <a:off x="4753710" y="2375850"/>
                <a:ext cx="104400" cy="294840"/>
              </p14:xfrm>
            </p:contentPart>
          </mc:Choice>
          <mc:Fallback>
            <p:pic>
              <p:nvPicPr>
                <p:cNvPr id="62" name="墨迹 61">
                  <a:extLst>
                    <a:ext uri="{FF2B5EF4-FFF2-40B4-BE49-F238E27FC236}">
                      <a16:creationId xmlns:a16="http://schemas.microsoft.com/office/drawing/2014/main" id="{CD41191B-DFB5-43FB-9382-13A43818F66B}"/>
                    </a:ext>
                  </a:extLst>
                </p:cNvPr>
                <p:cNvPicPr/>
                <p:nvPr/>
              </p:nvPicPr>
              <p:blipFill>
                <a:blip r:embed="rId105"/>
                <a:stretch>
                  <a:fillRect/>
                </a:stretch>
              </p:blipFill>
              <p:spPr>
                <a:xfrm>
                  <a:off x="4735710" y="2358210"/>
                  <a:ext cx="140040" cy="33048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3" name="墨迹 62">
                  <a:extLst>
                    <a:ext uri="{FF2B5EF4-FFF2-40B4-BE49-F238E27FC236}">
                      <a16:creationId xmlns:a16="http://schemas.microsoft.com/office/drawing/2014/main" id="{ADC71D6F-E267-4734-8C0C-5BD2D0062824}"/>
                    </a:ext>
                  </a:extLst>
                </p14:cNvPr>
                <p14:cNvContentPartPr/>
                <p14:nvPr/>
              </p14:nvContentPartPr>
              <p14:xfrm>
                <a:off x="4916070" y="2352450"/>
                <a:ext cx="189720" cy="107280"/>
              </p14:xfrm>
            </p:contentPart>
          </mc:Choice>
          <mc:Fallback>
            <p:pic>
              <p:nvPicPr>
                <p:cNvPr id="63" name="墨迹 62">
                  <a:extLst>
                    <a:ext uri="{FF2B5EF4-FFF2-40B4-BE49-F238E27FC236}">
                      <a16:creationId xmlns:a16="http://schemas.microsoft.com/office/drawing/2014/main" id="{ADC71D6F-E267-4734-8C0C-5BD2D0062824}"/>
                    </a:ext>
                  </a:extLst>
                </p:cNvPr>
                <p:cNvPicPr/>
                <p:nvPr/>
              </p:nvPicPr>
              <p:blipFill>
                <a:blip r:embed="rId107"/>
                <a:stretch>
                  <a:fillRect/>
                </a:stretch>
              </p:blipFill>
              <p:spPr>
                <a:xfrm>
                  <a:off x="4898070" y="2334810"/>
                  <a:ext cx="22536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41984" name="墨迹 41983">
                  <a:extLst>
                    <a:ext uri="{FF2B5EF4-FFF2-40B4-BE49-F238E27FC236}">
                      <a16:creationId xmlns:a16="http://schemas.microsoft.com/office/drawing/2014/main" id="{CC980BC3-263A-43E3-86D3-CDFE474F439F}"/>
                    </a:ext>
                  </a:extLst>
                </p14:cNvPr>
                <p14:cNvContentPartPr/>
                <p14:nvPr/>
              </p14:nvContentPartPr>
              <p14:xfrm>
                <a:off x="5031990" y="2378010"/>
                <a:ext cx="45000" cy="370440"/>
              </p14:xfrm>
            </p:contentPart>
          </mc:Choice>
          <mc:Fallback>
            <p:pic>
              <p:nvPicPr>
                <p:cNvPr id="41984" name="墨迹 41983">
                  <a:extLst>
                    <a:ext uri="{FF2B5EF4-FFF2-40B4-BE49-F238E27FC236}">
                      <a16:creationId xmlns:a16="http://schemas.microsoft.com/office/drawing/2014/main" id="{CC980BC3-263A-43E3-86D3-CDFE474F439F}"/>
                    </a:ext>
                  </a:extLst>
                </p:cNvPr>
                <p:cNvPicPr/>
                <p:nvPr/>
              </p:nvPicPr>
              <p:blipFill>
                <a:blip r:embed="rId109"/>
                <a:stretch>
                  <a:fillRect/>
                </a:stretch>
              </p:blipFill>
              <p:spPr>
                <a:xfrm>
                  <a:off x="5013990" y="2360010"/>
                  <a:ext cx="80640" cy="4060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41986" name="墨迹 41985">
                  <a:extLst>
                    <a:ext uri="{FF2B5EF4-FFF2-40B4-BE49-F238E27FC236}">
                      <a16:creationId xmlns:a16="http://schemas.microsoft.com/office/drawing/2014/main" id="{722338FB-D1F6-4BF7-86E8-C7FA2F1BEE2E}"/>
                    </a:ext>
                  </a:extLst>
                </p14:cNvPr>
                <p14:cNvContentPartPr/>
                <p14:nvPr/>
              </p14:nvContentPartPr>
              <p14:xfrm>
                <a:off x="5055390" y="2517330"/>
                <a:ext cx="82440" cy="114480"/>
              </p14:xfrm>
            </p:contentPart>
          </mc:Choice>
          <mc:Fallback>
            <p:pic>
              <p:nvPicPr>
                <p:cNvPr id="41986" name="墨迹 41985">
                  <a:extLst>
                    <a:ext uri="{FF2B5EF4-FFF2-40B4-BE49-F238E27FC236}">
                      <a16:creationId xmlns:a16="http://schemas.microsoft.com/office/drawing/2014/main" id="{722338FB-D1F6-4BF7-86E8-C7FA2F1BEE2E}"/>
                    </a:ext>
                  </a:extLst>
                </p:cNvPr>
                <p:cNvPicPr/>
                <p:nvPr/>
              </p:nvPicPr>
              <p:blipFill>
                <a:blip r:embed="rId111"/>
                <a:stretch>
                  <a:fillRect/>
                </a:stretch>
              </p:blipFill>
              <p:spPr>
                <a:xfrm>
                  <a:off x="5037390" y="2499690"/>
                  <a:ext cx="118080" cy="150120"/>
                </a:xfrm>
                <a:prstGeom prst="rect">
                  <a:avLst/>
                </a:prstGeom>
              </p:spPr>
            </p:pic>
          </mc:Fallback>
        </mc:AlternateContent>
      </p:grpSp>
      <p:grpSp>
        <p:nvGrpSpPr>
          <p:cNvPr id="41992" name="组合 41991">
            <a:extLst>
              <a:ext uri="{FF2B5EF4-FFF2-40B4-BE49-F238E27FC236}">
                <a16:creationId xmlns:a16="http://schemas.microsoft.com/office/drawing/2014/main" id="{36C5CE4C-4654-4E39-AE81-26B12EE35BD3}"/>
              </a:ext>
            </a:extLst>
          </p:cNvPr>
          <p:cNvGrpSpPr/>
          <p:nvPr/>
        </p:nvGrpSpPr>
        <p:grpSpPr>
          <a:xfrm>
            <a:off x="5308830" y="2313570"/>
            <a:ext cx="294480" cy="461520"/>
            <a:chOff x="5308830" y="2313570"/>
            <a:chExt cx="294480" cy="461520"/>
          </a:xfrm>
        </p:grpSpPr>
        <mc:AlternateContent xmlns:mc="http://schemas.openxmlformats.org/markup-compatibility/2006">
          <mc:Choice xmlns:p14="http://schemas.microsoft.com/office/powerpoint/2010/main" Requires="p14">
            <p:contentPart p14:bwMode="auto" r:id="rId112">
              <p14:nvContentPartPr>
                <p14:cNvPr id="41987" name="墨迹 41986">
                  <a:extLst>
                    <a:ext uri="{FF2B5EF4-FFF2-40B4-BE49-F238E27FC236}">
                      <a16:creationId xmlns:a16="http://schemas.microsoft.com/office/drawing/2014/main" id="{ABD87E14-A4E0-4B97-A4A7-F01BF30A0561}"/>
                    </a:ext>
                  </a:extLst>
                </p14:cNvPr>
                <p14:cNvContentPartPr/>
                <p14:nvPr/>
              </p14:nvContentPartPr>
              <p14:xfrm>
                <a:off x="5308830" y="2417610"/>
                <a:ext cx="19440" cy="209160"/>
              </p14:xfrm>
            </p:contentPart>
          </mc:Choice>
          <mc:Fallback>
            <p:pic>
              <p:nvPicPr>
                <p:cNvPr id="41987" name="墨迹 41986">
                  <a:extLst>
                    <a:ext uri="{FF2B5EF4-FFF2-40B4-BE49-F238E27FC236}">
                      <a16:creationId xmlns:a16="http://schemas.microsoft.com/office/drawing/2014/main" id="{ABD87E14-A4E0-4B97-A4A7-F01BF30A0561}"/>
                    </a:ext>
                  </a:extLst>
                </p:cNvPr>
                <p:cNvPicPr/>
                <p:nvPr/>
              </p:nvPicPr>
              <p:blipFill>
                <a:blip r:embed="rId113"/>
                <a:stretch>
                  <a:fillRect/>
                </a:stretch>
              </p:blipFill>
              <p:spPr>
                <a:xfrm>
                  <a:off x="5291190" y="2399610"/>
                  <a:ext cx="55080" cy="2448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41988" name="墨迹 41987">
                  <a:extLst>
                    <a:ext uri="{FF2B5EF4-FFF2-40B4-BE49-F238E27FC236}">
                      <a16:creationId xmlns:a16="http://schemas.microsoft.com/office/drawing/2014/main" id="{1CAB4379-6CF3-45BF-B59A-56DBBCF77641}"/>
                    </a:ext>
                  </a:extLst>
                </p14:cNvPr>
                <p14:cNvContentPartPr/>
                <p14:nvPr/>
              </p14:nvContentPartPr>
              <p14:xfrm>
                <a:off x="5386950" y="2313570"/>
                <a:ext cx="216360" cy="461520"/>
              </p14:xfrm>
            </p:contentPart>
          </mc:Choice>
          <mc:Fallback>
            <p:pic>
              <p:nvPicPr>
                <p:cNvPr id="41988" name="墨迹 41987">
                  <a:extLst>
                    <a:ext uri="{FF2B5EF4-FFF2-40B4-BE49-F238E27FC236}">
                      <a16:creationId xmlns:a16="http://schemas.microsoft.com/office/drawing/2014/main" id="{1CAB4379-6CF3-45BF-B59A-56DBBCF77641}"/>
                    </a:ext>
                  </a:extLst>
                </p:cNvPr>
                <p:cNvPicPr/>
                <p:nvPr/>
              </p:nvPicPr>
              <p:blipFill>
                <a:blip r:embed="rId115"/>
                <a:stretch>
                  <a:fillRect/>
                </a:stretch>
              </p:blipFill>
              <p:spPr>
                <a:xfrm>
                  <a:off x="5368950" y="2295570"/>
                  <a:ext cx="252000" cy="49716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41989" name="墨迹 41988">
                  <a:extLst>
                    <a:ext uri="{FF2B5EF4-FFF2-40B4-BE49-F238E27FC236}">
                      <a16:creationId xmlns:a16="http://schemas.microsoft.com/office/drawing/2014/main" id="{88F97A0A-008F-46F5-8D4D-47E35EDC3734}"/>
                    </a:ext>
                  </a:extLst>
                </p14:cNvPr>
                <p14:cNvContentPartPr/>
                <p14:nvPr/>
              </p14:nvContentPartPr>
              <p14:xfrm>
                <a:off x="5362830" y="2489610"/>
                <a:ext cx="148320" cy="60840"/>
              </p14:xfrm>
            </p:contentPart>
          </mc:Choice>
          <mc:Fallback>
            <p:pic>
              <p:nvPicPr>
                <p:cNvPr id="41989" name="墨迹 41988">
                  <a:extLst>
                    <a:ext uri="{FF2B5EF4-FFF2-40B4-BE49-F238E27FC236}">
                      <a16:creationId xmlns:a16="http://schemas.microsoft.com/office/drawing/2014/main" id="{88F97A0A-008F-46F5-8D4D-47E35EDC3734}"/>
                    </a:ext>
                  </a:extLst>
                </p:cNvPr>
                <p:cNvPicPr/>
                <p:nvPr/>
              </p:nvPicPr>
              <p:blipFill>
                <a:blip r:embed="rId117"/>
                <a:stretch>
                  <a:fillRect/>
                </a:stretch>
              </p:blipFill>
              <p:spPr>
                <a:xfrm>
                  <a:off x="5344830" y="2471970"/>
                  <a:ext cx="18396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41990" name="墨迹 41989">
                  <a:extLst>
                    <a:ext uri="{FF2B5EF4-FFF2-40B4-BE49-F238E27FC236}">
                      <a16:creationId xmlns:a16="http://schemas.microsoft.com/office/drawing/2014/main" id="{11CC5EF3-C1A1-42A3-B0C5-69706219AB08}"/>
                    </a:ext>
                  </a:extLst>
                </p14:cNvPr>
                <p14:cNvContentPartPr/>
                <p14:nvPr/>
              </p14:nvContentPartPr>
              <p14:xfrm>
                <a:off x="5354550" y="2551890"/>
                <a:ext cx="199080" cy="70200"/>
              </p14:xfrm>
            </p:contentPart>
          </mc:Choice>
          <mc:Fallback>
            <p:pic>
              <p:nvPicPr>
                <p:cNvPr id="41990" name="墨迹 41989">
                  <a:extLst>
                    <a:ext uri="{FF2B5EF4-FFF2-40B4-BE49-F238E27FC236}">
                      <a16:creationId xmlns:a16="http://schemas.microsoft.com/office/drawing/2014/main" id="{11CC5EF3-C1A1-42A3-B0C5-69706219AB08}"/>
                    </a:ext>
                  </a:extLst>
                </p:cNvPr>
                <p:cNvPicPr/>
                <p:nvPr/>
              </p:nvPicPr>
              <p:blipFill>
                <a:blip r:embed="rId119"/>
                <a:stretch>
                  <a:fillRect/>
                </a:stretch>
              </p:blipFill>
              <p:spPr>
                <a:xfrm>
                  <a:off x="5336550" y="2533890"/>
                  <a:ext cx="23472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41991" name="墨迹 41990">
                  <a:extLst>
                    <a:ext uri="{FF2B5EF4-FFF2-40B4-BE49-F238E27FC236}">
                      <a16:creationId xmlns:a16="http://schemas.microsoft.com/office/drawing/2014/main" id="{DC454D3C-FCD7-4DE1-935A-2E4CC852229C}"/>
                    </a:ext>
                  </a:extLst>
                </p14:cNvPr>
                <p14:cNvContentPartPr/>
                <p14:nvPr/>
              </p14:nvContentPartPr>
              <p14:xfrm>
                <a:off x="5417190" y="2396730"/>
                <a:ext cx="34560" cy="324360"/>
              </p14:xfrm>
            </p:contentPart>
          </mc:Choice>
          <mc:Fallback>
            <p:pic>
              <p:nvPicPr>
                <p:cNvPr id="41991" name="墨迹 41990">
                  <a:extLst>
                    <a:ext uri="{FF2B5EF4-FFF2-40B4-BE49-F238E27FC236}">
                      <a16:creationId xmlns:a16="http://schemas.microsoft.com/office/drawing/2014/main" id="{DC454D3C-FCD7-4DE1-935A-2E4CC852229C}"/>
                    </a:ext>
                  </a:extLst>
                </p:cNvPr>
                <p:cNvPicPr/>
                <p:nvPr/>
              </p:nvPicPr>
              <p:blipFill>
                <a:blip r:embed="rId121"/>
                <a:stretch>
                  <a:fillRect/>
                </a:stretch>
              </p:blipFill>
              <p:spPr>
                <a:xfrm>
                  <a:off x="5399190" y="2379090"/>
                  <a:ext cx="70200" cy="360000"/>
                </a:xfrm>
                <a:prstGeom prst="rect">
                  <a:avLst/>
                </a:prstGeom>
              </p:spPr>
            </p:pic>
          </mc:Fallback>
        </mc:AlternateContent>
      </p:grpSp>
      <p:grpSp>
        <p:nvGrpSpPr>
          <p:cNvPr id="42017" name="组合 42016">
            <a:extLst>
              <a:ext uri="{FF2B5EF4-FFF2-40B4-BE49-F238E27FC236}">
                <a16:creationId xmlns:a16="http://schemas.microsoft.com/office/drawing/2014/main" id="{CA8ACFD1-61FC-4CC0-A67F-3DF12A8F68D6}"/>
              </a:ext>
            </a:extLst>
          </p:cNvPr>
          <p:cNvGrpSpPr/>
          <p:nvPr/>
        </p:nvGrpSpPr>
        <p:grpSpPr>
          <a:xfrm>
            <a:off x="1664190" y="5707650"/>
            <a:ext cx="771480" cy="566640"/>
            <a:chOff x="1664190" y="5707650"/>
            <a:chExt cx="771480" cy="566640"/>
          </a:xfrm>
        </p:grpSpPr>
        <mc:AlternateContent xmlns:mc="http://schemas.openxmlformats.org/markup-compatibility/2006">
          <mc:Choice xmlns:p14="http://schemas.microsoft.com/office/powerpoint/2010/main" Requires="p14">
            <p:contentPart p14:bwMode="auto" r:id="rId122">
              <p14:nvContentPartPr>
                <p14:cNvPr id="42000" name="墨迹 41999">
                  <a:extLst>
                    <a:ext uri="{FF2B5EF4-FFF2-40B4-BE49-F238E27FC236}">
                      <a16:creationId xmlns:a16="http://schemas.microsoft.com/office/drawing/2014/main" id="{020E2EF4-3C9F-4DCA-9DFF-5A9A3F626F05}"/>
                    </a:ext>
                  </a:extLst>
                </p14:cNvPr>
                <p14:cNvContentPartPr/>
                <p14:nvPr/>
              </p14:nvContentPartPr>
              <p14:xfrm>
                <a:off x="1664190" y="5730330"/>
                <a:ext cx="141480" cy="147240"/>
              </p14:xfrm>
            </p:contentPart>
          </mc:Choice>
          <mc:Fallback>
            <p:pic>
              <p:nvPicPr>
                <p:cNvPr id="42000" name="墨迹 41999">
                  <a:extLst>
                    <a:ext uri="{FF2B5EF4-FFF2-40B4-BE49-F238E27FC236}">
                      <a16:creationId xmlns:a16="http://schemas.microsoft.com/office/drawing/2014/main" id="{020E2EF4-3C9F-4DCA-9DFF-5A9A3F626F05}"/>
                    </a:ext>
                  </a:extLst>
                </p:cNvPr>
                <p:cNvPicPr/>
                <p:nvPr/>
              </p:nvPicPr>
              <p:blipFill>
                <a:blip r:embed="rId123"/>
                <a:stretch>
                  <a:fillRect/>
                </a:stretch>
              </p:blipFill>
              <p:spPr>
                <a:xfrm>
                  <a:off x="1646190" y="5712330"/>
                  <a:ext cx="17712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42001" name="墨迹 42000">
                  <a:extLst>
                    <a:ext uri="{FF2B5EF4-FFF2-40B4-BE49-F238E27FC236}">
                      <a16:creationId xmlns:a16="http://schemas.microsoft.com/office/drawing/2014/main" id="{6FC279B5-36D1-431A-A2C3-D85EBD401DD2}"/>
                    </a:ext>
                  </a:extLst>
                </p14:cNvPr>
                <p14:cNvContentPartPr/>
                <p14:nvPr/>
              </p14:nvContentPartPr>
              <p14:xfrm>
                <a:off x="1758150" y="5777490"/>
                <a:ext cx="37440" cy="365760"/>
              </p14:xfrm>
            </p:contentPart>
          </mc:Choice>
          <mc:Fallback>
            <p:pic>
              <p:nvPicPr>
                <p:cNvPr id="42001" name="墨迹 42000">
                  <a:extLst>
                    <a:ext uri="{FF2B5EF4-FFF2-40B4-BE49-F238E27FC236}">
                      <a16:creationId xmlns:a16="http://schemas.microsoft.com/office/drawing/2014/main" id="{6FC279B5-36D1-431A-A2C3-D85EBD401DD2}"/>
                    </a:ext>
                  </a:extLst>
                </p:cNvPr>
                <p:cNvPicPr/>
                <p:nvPr/>
              </p:nvPicPr>
              <p:blipFill>
                <a:blip r:embed="rId125"/>
                <a:stretch>
                  <a:fillRect/>
                </a:stretch>
              </p:blipFill>
              <p:spPr>
                <a:xfrm>
                  <a:off x="1740510" y="5759850"/>
                  <a:ext cx="73080" cy="4014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42002" name="墨迹 42001">
                  <a:extLst>
                    <a:ext uri="{FF2B5EF4-FFF2-40B4-BE49-F238E27FC236}">
                      <a16:creationId xmlns:a16="http://schemas.microsoft.com/office/drawing/2014/main" id="{A6AA4C1A-A202-4A61-93D8-E9BF28DB82E0}"/>
                    </a:ext>
                  </a:extLst>
                </p14:cNvPr>
                <p14:cNvContentPartPr/>
                <p14:nvPr/>
              </p14:nvContentPartPr>
              <p14:xfrm>
                <a:off x="1668150" y="5873610"/>
                <a:ext cx="113400" cy="207360"/>
              </p14:xfrm>
            </p:contentPart>
          </mc:Choice>
          <mc:Fallback>
            <p:pic>
              <p:nvPicPr>
                <p:cNvPr id="42002" name="墨迹 42001">
                  <a:extLst>
                    <a:ext uri="{FF2B5EF4-FFF2-40B4-BE49-F238E27FC236}">
                      <a16:creationId xmlns:a16="http://schemas.microsoft.com/office/drawing/2014/main" id="{A6AA4C1A-A202-4A61-93D8-E9BF28DB82E0}"/>
                    </a:ext>
                  </a:extLst>
                </p:cNvPr>
                <p:cNvPicPr/>
                <p:nvPr/>
              </p:nvPicPr>
              <p:blipFill>
                <a:blip r:embed="rId127"/>
                <a:stretch>
                  <a:fillRect/>
                </a:stretch>
              </p:blipFill>
              <p:spPr>
                <a:xfrm>
                  <a:off x="1650150" y="5855970"/>
                  <a:ext cx="149040"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42003" name="墨迹 42002">
                  <a:extLst>
                    <a:ext uri="{FF2B5EF4-FFF2-40B4-BE49-F238E27FC236}">
                      <a16:creationId xmlns:a16="http://schemas.microsoft.com/office/drawing/2014/main" id="{C331263B-89A1-47D5-8DEF-0F951EE56420}"/>
                    </a:ext>
                  </a:extLst>
                </p14:cNvPr>
                <p14:cNvContentPartPr/>
                <p14:nvPr/>
              </p14:nvContentPartPr>
              <p14:xfrm>
                <a:off x="1749510" y="5707650"/>
                <a:ext cx="250560" cy="273600"/>
              </p14:xfrm>
            </p:contentPart>
          </mc:Choice>
          <mc:Fallback>
            <p:pic>
              <p:nvPicPr>
                <p:cNvPr id="42003" name="墨迹 42002">
                  <a:extLst>
                    <a:ext uri="{FF2B5EF4-FFF2-40B4-BE49-F238E27FC236}">
                      <a16:creationId xmlns:a16="http://schemas.microsoft.com/office/drawing/2014/main" id="{C331263B-89A1-47D5-8DEF-0F951EE56420}"/>
                    </a:ext>
                  </a:extLst>
                </p:cNvPr>
                <p:cNvPicPr/>
                <p:nvPr/>
              </p:nvPicPr>
              <p:blipFill>
                <a:blip r:embed="rId129"/>
                <a:stretch>
                  <a:fillRect/>
                </a:stretch>
              </p:blipFill>
              <p:spPr>
                <a:xfrm>
                  <a:off x="1731870" y="5689650"/>
                  <a:ext cx="286200" cy="3092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42004" name="墨迹 42003">
                  <a:extLst>
                    <a:ext uri="{FF2B5EF4-FFF2-40B4-BE49-F238E27FC236}">
                      <a16:creationId xmlns:a16="http://schemas.microsoft.com/office/drawing/2014/main" id="{9488516C-B3B3-489E-9C0C-77844357DC59}"/>
                    </a:ext>
                  </a:extLst>
                </p14:cNvPr>
                <p14:cNvContentPartPr/>
                <p14:nvPr/>
              </p14:nvContentPartPr>
              <p14:xfrm>
                <a:off x="1885590" y="5756610"/>
                <a:ext cx="89640" cy="129240"/>
              </p14:xfrm>
            </p:contentPart>
          </mc:Choice>
          <mc:Fallback>
            <p:pic>
              <p:nvPicPr>
                <p:cNvPr id="42004" name="墨迹 42003">
                  <a:extLst>
                    <a:ext uri="{FF2B5EF4-FFF2-40B4-BE49-F238E27FC236}">
                      <a16:creationId xmlns:a16="http://schemas.microsoft.com/office/drawing/2014/main" id="{9488516C-B3B3-489E-9C0C-77844357DC59}"/>
                    </a:ext>
                  </a:extLst>
                </p:cNvPr>
                <p:cNvPicPr/>
                <p:nvPr/>
              </p:nvPicPr>
              <p:blipFill>
                <a:blip r:embed="rId131"/>
                <a:stretch>
                  <a:fillRect/>
                </a:stretch>
              </p:blipFill>
              <p:spPr>
                <a:xfrm>
                  <a:off x="1867950" y="5738970"/>
                  <a:ext cx="12528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42005" name="墨迹 42004">
                  <a:extLst>
                    <a:ext uri="{FF2B5EF4-FFF2-40B4-BE49-F238E27FC236}">
                      <a16:creationId xmlns:a16="http://schemas.microsoft.com/office/drawing/2014/main" id="{97FEC723-39C6-4761-93AB-8DF7987D3505}"/>
                    </a:ext>
                  </a:extLst>
                </p14:cNvPr>
                <p14:cNvContentPartPr/>
                <p14:nvPr/>
              </p14:nvContentPartPr>
              <p14:xfrm>
                <a:off x="1796310" y="5866050"/>
                <a:ext cx="222840" cy="90360"/>
              </p14:xfrm>
            </p:contentPart>
          </mc:Choice>
          <mc:Fallback>
            <p:pic>
              <p:nvPicPr>
                <p:cNvPr id="42005" name="墨迹 42004">
                  <a:extLst>
                    <a:ext uri="{FF2B5EF4-FFF2-40B4-BE49-F238E27FC236}">
                      <a16:creationId xmlns:a16="http://schemas.microsoft.com/office/drawing/2014/main" id="{97FEC723-39C6-4761-93AB-8DF7987D3505}"/>
                    </a:ext>
                  </a:extLst>
                </p:cNvPr>
                <p:cNvPicPr/>
                <p:nvPr/>
              </p:nvPicPr>
              <p:blipFill>
                <a:blip r:embed="rId133"/>
                <a:stretch>
                  <a:fillRect/>
                </a:stretch>
              </p:blipFill>
              <p:spPr>
                <a:xfrm>
                  <a:off x="1778670" y="5848050"/>
                  <a:ext cx="25848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42006" name="墨迹 42005">
                  <a:extLst>
                    <a:ext uri="{FF2B5EF4-FFF2-40B4-BE49-F238E27FC236}">
                      <a16:creationId xmlns:a16="http://schemas.microsoft.com/office/drawing/2014/main" id="{CCB297F0-1330-42EC-8495-D42AEC33C753}"/>
                    </a:ext>
                  </a:extLst>
                </p14:cNvPr>
                <p14:cNvContentPartPr/>
                <p14:nvPr/>
              </p14:nvContentPartPr>
              <p14:xfrm>
                <a:off x="1785510" y="5844810"/>
                <a:ext cx="212760" cy="283680"/>
              </p14:xfrm>
            </p:contentPart>
          </mc:Choice>
          <mc:Fallback>
            <p:pic>
              <p:nvPicPr>
                <p:cNvPr id="42006" name="墨迹 42005">
                  <a:extLst>
                    <a:ext uri="{FF2B5EF4-FFF2-40B4-BE49-F238E27FC236}">
                      <a16:creationId xmlns:a16="http://schemas.microsoft.com/office/drawing/2014/main" id="{CCB297F0-1330-42EC-8495-D42AEC33C753}"/>
                    </a:ext>
                  </a:extLst>
                </p:cNvPr>
                <p:cNvPicPr/>
                <p:nvPr/>
              </p:nvPicPr>
              <p:blipFill>
                <a:blip r:embed="rId135"/>
                <a:stretch>
                  <a:fillRect/>
                </a:stretch>
              </p:blipFill>
              <p:spPr>
                <a:xfrm>
                  <a:off x="1767870" y="5827170"/>
                  <a:ext cx="248400" cy="31932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42007" name="墨迹 42006">
                  <a:extLst>
                    <a:ext uri="{FF2B5EF4-FFF2-40B4-BE49-F238E27FC236}">
                      <a16:creationId xmlns:a16="http://schemas.microsoft.com/office/drawing/2014/main" id="{187BEDED-FAF9-4493-8E85-6DA3AD56376D}"/>
                    </a:ext>
                  </a:extLst>
                </p14:cNvPr>
                <p14:cNvContentPartPr/>
                <p14:nvPr/>
              </p14:nvContentPartPr>
              <p14:xfrm>
                <a:off x="1885950" y="5894850"/>
                <a:ext cx="149040" cy="330120"/>
              </p14:xfrm>
            </p:contentPart>
          </mc:Choice>
          <mc:Fallback>
            <p:pic>
              <p:nvPicPr>
                <p:cNvPr id="42007" name="墨迹 42006">
                  <a:extLst>
                    <a:ext uri="{FF2B5EF4-FFF2-40B4-BE49-F238E27FC236}">
                      <a16:creationId xmlns:a16="http://schemas.microsoft.com/office/drawing/2014/main" id="{187BEDED-FAF9-4493-8E85-6DA3AD56376D}"/>
                    </a:ext>
                  </a:extLst>
                </p:cNvPr>
                <p:cNvPicPr/>
                <p:nvPr/>
              </p:nvPicPr>
              <p:blipFill>
                <a:blip r:embed="rId137"/>
                <a:stretch>
                  <a:fillRect/>
                </a:stretch>
              </p:blipFill>
              <p:spPr>
                <a:xfrm>
                  <a:off x="1868310" y="5876850"/>
                  <a:ext cx="184680" cy="36576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42008" name="墨迹 42007">
                  <a:extLst>
                    <a:ext uri="{FF2B5EF4-FFF2-40B4-BE49-F238E27FC236}">
                      <a16:creationId xmlns:a16="http://schemas.microsoft.com/office/drawing/2014/main" id="{C8721C59-8060-48A7-9D82-69BB72DA16F0}"/>
                    </a:ext>
                  </a:extLst>
                </p14:cNvPr>
                <p14:cNvContentPartPr/>
                <p14:nvPr/>
              </p14:nvContentPartPr>
              <p14:xfrm>
                <a:off x="2073510" y="5754810"/>
                <a:ext cx="57240" cy="102600"/>
              </p14:xfrm>
            </p:contentPart>
          </mc:Choice>
          <mc:Fallback>
            <p:pic>
              <p:nvPicPr>
                <p:cNvPr id="42008" name="墨迹 42007">
                  <a:extLst>
                    <a:ext uri="{FF2B5EF4-FFF2-40B4-BE49-F238E27FC236}">
                      <a16:creationId xmlns:a16="http://schemas.microsoft.com/office/drawing/2014/main" id="{C8721C59-8060-48A7-9D82-69BB72DA16F0}"/>
                    </a:ext>
                  </a:extLst>
                </p:cNvPr>
                <p:cNvPicPr/>
                <p:nvPr/>
              </p:nvPicPr>
              <p:blipFill>
                <a:blip r:embed="rId139"/>
                <a:stretch>
                  <a:fillRect/>
                </a:stretch>
              </p:blipFill>
              <p:spPr>
                <a:xfrm>
                  <a:off x="2055870" y="5737170"/>
                  <a:ext cx="9288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42009" name="墨迹 42008">
                  <a:extLst>
                    <a:ext uri="{FF2B5EF4-FFF2-40B4-BE49-F238E27FC236}">
                      <a16:creationId xmlns:a16="http://schemas.microsoft.com/office/drawing/2014/main" id="{E2A18CE9-BCD7-428E-91D3-A04D18D87999}"/>
                    </a:ext>
                  </a:extLst>
                </p14:cNvPr>
                <p14:cNvContentPartPr/>
                <p14:nvPr/>
              </p14:nvContentPartPr>
              <p14:xfrm>
                <a:off x="2062350" y="5852010"/>
                <a:ext cx="41040" cy="45360"/>
              </p14:xfrm>
            </p:contentPart>
          </mc:Choice>
          <mc:Fallback>
            <p:pic>
              <p:nvPicPr>
                <p:cNvPr id="42009" name="墨迹 42008">
                  <a:extLst>
                    <a:ext uri="{FF2B5EF4-FFF2-40B4-BE49-F238E27FC236}">
                      <a16:creationId xmlns:a16="http://schemas.microsoft.com/office/drawing/2014/main" id="{E2A18CE9-BCD7-428E-91D3-A04D18D87999}"/>
                    </a:ext>
                  </a:extLst>
                </p:cNvPr>
                <p:cNvPicPr/>
                <p:nvPr/>
              </p:nvPicPr>
              <p:blipFill>
                <a:blip r:embed="rId141"/>
                <a:stretch>
                  <a:fillRect/>
                </a:stretch>
              </p:blipFill>
              <p:spPr>
                <a:xfrm>
                  <a:off x="2044710" y="5834010"/>
                  <a:ext cx="7668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42010" name="墨迹 42009">
                  <a:extLst>
                    <a:ext uri="{FF2B5EF4-FFF2-40B4-BE49-F238E27FC236}">
                      <a16:creationId xmlns:a16="http://schemas.microsoft.com/office/drawing/2014/main" id="{D056B50A-6259-4C84-B2EF-3DCE261BCBA1}"/>
                    </a:ext>
                  </a:extLst>
                </p14:cNvPr>
                <p14:cNvContentPartPr/>
                <p14:nvPr/>
              </p14:nvContentPartPr>
              <p14:xfrm>
                <a:off x="2065230" y="5813490"/>
                <a:ext cx="156240" cy="160920"/>
              </p14:xfrm>
            </p:contentPart>
          </mc:Choice>
          <mc:Fallback>
            <p:pic>
              <p:nvPicPr>
                <p:cNvPr id="42010" name="墨迹 42009">
                  <a:extLst>
                    <a:ext uri="{FF2B5EF4-FFF2-40B4-BE49-F238E27FC236}">
                      <a16:creationId xmlns:a16="http://schemas.microsoft.com/office/drawing/2014/main" id="{D056B50A-6259-4C84-B2EF-3DCE261BCBA1}"/>
                    </a:ext>
                  </a:extLst>
                </p:cNvPr>
                <p:cNvPicPr/>
                <p:nvPr/>
              </p:nvPicPr>
              <p:blipFill>
                <a:blip r:embed="rId143"/>
                <a:stretch>
                  <a:fillRect/>
                </a:stretch>
              </p:blipFill>
              <p:spPr>
                <a:xfrm>
                  <a:off x="2047230" y="5795490"/>
                  <a:ext cx="19188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42011" name="墨迹 42010">
                  <a:extLst>
                    <a:ext uri="{FF2B5EF4-FFF2-40B4-BE49-F238E27FC236}">
                      <a16:creationId xmlns:a16="http://schemas.microsoft.com/office/drawing/2014/main" id="{27C38866-5AAE-4B0E-A0BB-973B5116AAA9}"/>
                    </a:ext>
                  </a:extLst>
                </p14:cNvPr>
                <p14:cNvContentPartPr/>
                <p14:nvPr/>
              </p14:nvContentPartPr>
              <p14:xfrm>
                <a:off x="2123910" y="5826810"/>
                <a:ext cx="43560" cy="339840"/>
              </p14:xfrm>
            </p:contentPart>
          </mc:Choice>
          <mc:Fallback>
            <p:pic>
              <p:nvPicPr>
                <p:cNvPr id="42011" name="墨迹 42010">
                  <a:extLst>
                    <a:ext uri="{FF2B5EF4-FFF2-40B4-BE49-F238E27FC236}">
                      <a16:creationId xmlns:a16="http://schemas.microsoft.com/office/drawing/2014/main" id="{27C38866-5AAE-4B0E-A0BB-973B5116AAA9}"/>
                    </a:ext>
                  </a:extLst>
                </p:cNvPr>
                <p:cNvPicPr/>
                <p:nvPr/>
              </p:nvPicPr>
              <p:blipFill>
                <a:blip r:embed="rId145"/>
                <a:stretch>
                  <a:fillRect/>
                </a:stretch>
              </p:blipFill>
              <p:spPr>
                <a:xfrm>
                  <a:off x="2105910" y="5809170"/>
                  <a:ext cx="79200" cy="37548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42012" name="墨迹 42011">
                  <a:extLst>
                    <a:ext uri="{FF2B5EF4-FFF2-40B4-BE49-F238E27FC236}">
                      <a16:creationId xmlns:a16="http://schemas.microsoft.com/office/drawing/2014/main" id="{3E793B97-54BC-4AC1-A397-CEAA7CAFC1E0}"/>
                    </a:ext>
                  </a:extLst>
                </p14:cNvPr>
                <p14:cNvContentPartPr/>
                <p14:nvPr/>
              </p14:nvContentPartPr>
              <p14:xfrm>
                <a:off x="2050110" y="5963610"/>
                <a:ext cx="160920" cy="170640"/>
              </p14:xfrm>
            </p:contentPart>
          </mc:Choice>
          <mc:Fallback>
            <p:pic>
              <p:nvPicPr>
                <p:cNvPr id="42012" name="墨迹 42011">
                  <a:extLst>
                    <a:ext uri="{FF2B5EF4-FFF2-40B4-BE49-F238E27FC236}">
                      <a16:creationId xmlns:a16="http://schemas.microsoft.com/office/drawing/2014/main" id="{3E793B97-54BC-4AC1-A397-CEAA7CAFC1E0}"/>
                    </a:ext>
                  </a:extLst>
                </p:cNvPr>
                <p:cNvPicPr/>
                <p:nvPr/>
              </p:nvPicPr>
              <p:blipFill>
                <a:blip r:embed="rId147"/>
                <a:stretch>
                  <a:fillRect/>
                </a:stretch>
              </p:blipFill>
              <p:spPr>
                <a:xfrm>
                  <a:off x="2032470" y="5945970"/>
                  <a:ext cx="19656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42013" name="墨迹 42012">
                  <a:extLst>
                    <a:ext uri="{FF2B5EF4-FFF2-40B4-BE49-F238E27FC236}">
                      <a16:creationId xmlns:a16="http://schemas.microsoft.com/office/drawing/2014/main" id="{F97A5F9E-E053-400E-AE0B-366063521532}"/>
                    </a:ext>
                  </a:extLst>
                </p14:cNvPr>
                <p14:cNvContentPartPr/>
                <p14:nvPr/>
              </p14:nvContentPartPr>
              <p14:xfrm>
                <a:off x="2207430" y="5805930"/>
                <a:ext cx="141120" cy="174600"/>
              </p14:xfrm>
            </p:contentPart>
          </mc:Choice>
          <mc:Fallback>
            <p:pic>
              <p:nvPicPr>
                <p:cNvPr id="42013" name="墨迹 42012">
                  <a:extLst>
                    <a:ext uri="{FF2B5EF4-FFF2-40B4-BE49-F238E27FC236}">
                      <a16:creationId xmlns:a16="http://schemas.microsoft.com/office/drawing/2014/main" id="{F97A5F9E-E053-400E-AE0B-366063521532}"/>
                    </a:ext>
                  </a:extLst>
                </p:cNvPr>
                <p:cNvPicPr/>
                <p:nvPr/>
              </p:nvPicPr>
              <p:blipFill>
                <a:blip r:embed="rId149"/>
                <a:stretch>
                  <a:fillRect/>
                </a:stretch>
              </p:blipFill>
              <p:spPr>
                <a:xfrm>
                  <a:off x="2189430" y="5787930"/>
                  <a:ext cx="17676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42014" name="墨迹 42013">
                  <a:extLst>
                    <a:ext uri="{FF2B5EF4-FFF2-40B4-BE49-F238E27FC236}">
                      <a16:creationId xmlns:a16="http://schemas.microsoft.com/office/drawing/2014/main" id="{373060D5-3950-4B0F-AB5D-2AD2257DFD4C}"/>
                    </a:ext>
                  </a:extLst>
                </p14:cNvPr>
                <p14:cNvContentPartPr/>
                <p14:nvPr/>
              </p14:nvContentPartPr>
              <p14:xfrm>
                <a:off x="2252790" y="5864250"/>
                <a:ext cx="182880" cy="133920"/>
              </p14:xfrm>
            </p:contentPart>
          </mc:Choice>
          <mc:Fallback>
            <p:pic>
              <p:nvPicPr>
                <p:cNvPr id="42014" name="墨迹 42013">
                  <a:extLst>
                    <a:ext uri="{FF2B5EF4-FFF2-40B4-BE49-F238E27FC236}">
                      <a16:creationId xmlns:a16="http://schemas.microsoft.com/office/drawing/2014/main" id="{373060D5-3950-4B0F-AB5D-2AD2257DFD4C}"/>
                    </a:ext>
                  </a:extLst>
                </p:cNvPr>
                <p:cNvPicPr/>
                <p:nvPr/>
              </p:nvPicPr>
              <p:blipFill>
                <a:blip r:embed="rId151"/>
                <a:stretch>
                  <a:fillRect/>
                </a:stretch>
              </p:blipFill>
              <p:spPr>
                <a:xfrm>
                  <a:off x="2235150" y="5846610"/>
                  <a:ext cx="21852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42015" name="墨迹 42014">
                  <a:extLst>
                    <a:ext uri="{FF2B5EF4-FFF2-40B4-BE49-F238E27FC236}">
                      <a16:creationId xmlns:a16="http://schemas.microsoft.com/office/drawing/2014/main" id="{7B2A7A26-9E0C-42C3-91A5-747D69C462C7}"/>
                    </a:ext>
                  </a:extLst>
                </p14:cNvPr>
                <p14:cNvContentPartPr/>
                <p14:nvPr/>
              </p14:nvContentPartPr>
              <p14:xfrm>
                <a:off x="2233710" y="6039210"/>
                <a:ext cx="181440" cy="39600"/>
              </p14:xfrm>
            </p:contentPart>
          </mc:Choice>
          <mc:Fallback>
            <p:pic>
              <p:nvPicPr>
                <p:cNvPr id="42015" name="墨迹 42014">
                  <a:extLst>
                    <a:ext uri="{FF2B5EF4-FFF2-40B4-BE49-F238E27FC236}">
                      <a16:creationId xmlns:a16="http://schemas.microsoft.com/office/drawing/2014/main" id="{7B2A7A26-9E0C-42C3-91A5-747D69C462C7}"/>
                    </a:ext>
                  </a:extLst>
                </p:cNvPr>
                <p:cNvPicPr/>
                <p:nvPr/>
              </p:nvPicPr>
              <p:blipFill>
                <a:blip r:embed="rId153"/>
                <a:stretch>
                  <a:fillRect/>
                </a:stretch>
              </p:blipFill>
              <p:spPr>
                <a:xfrm>
                  <a:off x="2216070" y="6021570"/>
                  <a:ext cx="21708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42016" name="墨迹 42015">
                  <a:extLst>
                    <a:ext uri="{FF2B5EF4-FFF2-40B4-BE49-F238E27FC236}">
                      <a16:creationId xmlns:a16="http://schemas.microsoft.com/office/drawing/2014/main" id="{3ADF364E-275B-4D82-B9BD-F117040C00A0}"/>
                    </a:ext>
                  </a:extLst>
                </p14:cNvPr>
                <p14:cNvContentPartPr/>
                <p14:nvPr/>
              </p14:nvContentPartPr>
              <p14:xfrm>
                <a:off x="2304630" y="5926890"/>
                <a:ext cx="36000" cy="347400"/>
              </p14:xfrm>
            </p:contentPart>
          </mc:Choice>
          <mc:Fallback>
            <p:pic>
              <p:nvPicPr>
                <p:cNvPr id="42016" name="墨迹 42015">
                  <a:extLst>
                    <a:ext uri="{FF2B5EF4-FFF2-40B4-BE49-F238E27FC236}">
                      <a16:creationId xmlns:a16="http://schemas.microsoft.com/office/drawing/2014/main" id="{3ADF364E-275B-4D82-B9BD-F117040C00A0}"/>
                    </a:ext>
                  </a:extLst>
                </p:cNvPr>
                <p:cNvPicPr/>
                <p:nvPr/>
              </p:nvPicPr>
              <p:blipFill>
                <a:blip r:embed="rId155"/>
                <a:stretch>
                  <a:fillRect/>
                </a:stretch>
              </p:blipFill>
              <p:spPr>
                <a:xfrm>
                  <a:off x="2286630" y="5909250"/>
                  <a:ext cx="71640" cy="383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6">
            <p14:nvContentPartPr>
              <p14:cNvPr id="42018" name="墨迹 42017">
                <a:extLst>
                  <a:ext uri="{FF2B5EF4-FFF2-40B4-BE49-F238E27FC236}">
                    <a16:creationId xmlns:a16="http://schemas.microsoft.com/office/drawing/2014/main" id="{7915CE34-542E-497A-87A4-306F9D26A3E3}"/>
                  </a:ext>
                </a:extLst>
              </p14:cNvPr>
              <p14:cNvContentPartPr/>
              <p14:nvPr/>
            </p14:nvContentPartPr>
            <p14:xfrm>
              <a:off x="1401750" y="4337850"/>
              <a:ext cx="376560" cy="182880"/>
            </p14:xfrm>
          </p:contentPart>
        </mc:Choice>
        <mc:Fallback>
          <p:pic>
            <p:nvPicPr>
              <p:cNvPr id="42018" name="墨迹 42017">
                <a:extLst>
                  <a:ext uri="{FF2B5EF4-FFF2-40B4-BE49-F238E27FC236}">
                    <a16:creationId xmlns:a16="http://schemas.microsoft.com/office/drawing/2014/main" id="{7915CE34-542E-497A-87A4-306F9D26A3E3}"/>
                  </a:ext>
                </a:extLst>
              </p:cNvPr>
              <p:cNvPicPr/>
              <p:nvPr/>
            </p:nvPicPr>
            <p:blipFill>
              <a:blip r:embed="rId157"/>
              <a:stretch>
                <a:fillRect/>
              </a:stretch>
            </p:blipFill>
            <p:spPr>
              <a:xfrm>
                <a:off x="1384110" y="4319850"/>
                <a:ext cx="41220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42019" name="墨迹 42018">
                <a:extLst>
                  <a:ext uri="{FF2B5EF4-FFF2-40B4-BE49-F238E27FC236}">
                    <a16:creationId xmlns:a16="http://schemas.microsoft.com/office/drawing/2014/main" id="{AD53B4E4-DBAC-479F-87DD-14D1676B6138}"/>
                  </a:ext>
                </a:extLst>
              </p14:cNvPr>
              <p14:cNvContentPartPr/>
              <p14:nvPr/>
            </p14:nvContentPartPr>
            <p14:xfrm>
              <a:off x="1331190" y="4362690"/>
              <a:ext cx="163080" cy="192960"/>
            </p14:xfrm>
          </p:contentPart>
        </mc:Choice>
        <mc:Fallback>
          <p:pic>
            <p:nvPicPr>
              <p:cNvPr id="42019" name="墨迹 42018">
                <a:extLst>
                  <a:ext uri="{FF2B5EF4-FFF2-40B4-BE49-F238E27FC236}">
                    <a16:creationId xmlns:a16="http://schemas.microsoft.com/office/drawing/2014/main" id="{AD53B4E4-DBAC-479F-87DD-14D1676B6138}"/>
                  </a:ext>
                </a:extLst>
              </p:cNvPr>
              <p:cNvPicPr/>
              <p:nvPr/>
            </p:nvPicPr>
            <p:blipFill>
              <a:blip r:embed="rId159"/>
              <a:stretch>
                <a:fillRect/>
              </a:stretch>
            </p:blipFill>
            <p:spPr>
              <a:xfrm>
                <a:off x="1313190" y="4344690"/>
                <a:ext cx="19872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42020" name="墨迹 42019">
                <a:extLst>
                  <a:ext uri="{FF2B5EF4-FFF2-40B4-BE49-F238E27FC236}">
                    <a16:creationId xmlns:a16="http://schemas.microsoft.com/office/drawing/2014/main" id="{E61DAE8A-6C65-4537-84B9-8DD2E29564FA}"/>
                  </a:ext>
                </a:extLst>
              </p14:cNvPr>
              <p14:cNvContentPartPr/>
              <p14:nvPr/>
            </p14:nvContentPartPr>
            <p14:xfrm>
              <a:off x="497430" y="4394370"/>
              <a:ext cx="217440" cy="332640"/>
            </p14:xfrm>
          </p:contentPart>
        </mc:Choice>
        <mc:Fallback>
          <p:pic>
            <p:nvPicPr>
              <p:cNvPr id="42020" name="墨迹 42019">
                <a:extLst>
                  <a:ext uri="{FF2B5EF4-FFF2-40B4-BE49-F238E27FC236}">
                    <a16:creationId xmlns:a16="http://schemas.microsoft.com/office/drawing/2014/main" id="{E61DAE8A-6C65-4537-84B9-8DD2E29564FA}"/>
                  </a:ext>
                </a:extLst>
              </p:cNvPr>
              <p:cNvPicPr/>
              <p:nvPr/>
            </p:nvPicPr>
            <p:blipFill>
              <a:blip r:embed="rId161"/>
              <a:stretch>
                <a:fillRect/>
              </a:stretch>
            </p:blipFill>
            <p:spPr>
              <a:xfrm>
                <a:off x="479430" y="4376730"/>
                <a:ext cx="253080" cy="36828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42021" name="墨迹 42020">
                <a:extLst>
                  <a:ext uri="{FF2B5EF4-FFF2-40B4-BE49-F238E27FC236}">
                    <a16:creationId xmlns:a16="http://schemas.microsoft.com/office/drawing/2014/main" id="{F4C18BF5-8051-4762-ABB2-225CAE3FB0DC}"/>
                  </a:ext>
                </a:extLst>
              </p14:cNvPr>
              <p14:cNvContentPartPr/>
              <p14:nvPr/>
            </p14:nvContentPartPr>
            <p14:xfrm>
              <a:off x="720990" y="4501650"/>
              <a:ext cx="88560" cy="47160"/>
            </p14:xfrm>
          </p:contentPart>
        </mc:Choice>
        <mc:Fallback>
          <p:pic>
            <p:nvPicPr>
              <p:cNvPr id="42021" name="墨迹 42020">
                <a:extLst>
                  <a:ext uri="{FF2B5EF4-FFF2-40B4-BE49-F238E27FC236}">
                    <a16:creationId xmlns:a16="http://schemas.microsoft.com/office/drawing/2014/main" id="{F4C18BF5-8051-4762-ABB2-225CAE3FB0DC}"/>
                  </a:ext>
                </a:extLst>
              </p:cNvPr>
              <p:cNvPicPr/>
              <p:nvPr/>
            </p:nvPicPr>
            <p:blipFill>
              <a:blip r:embed="rId163"/>
              <a:stretch>
                <a:fillRect/>
              </a:stretch>
            </p:blipFill>
            <p:spPr>
              <a:xfrm>
                <a:off x="702990" y="4483650"/>
                <a:ext cx="12420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42022" name="墨迹 42021">
                <a:extLst>
                  <a:ext uri="{FF2B5EF4-FFF2-40B4-BE49-F238E27FC236}">
                    <a16:creationId xmlns:a16="http://schemas.microsoft.com/office/drawing/2014/main" id="{96B26C88-DF64-4819-AEA1-2CE21FB3606C}"/>
                  </a:ext>
                </a:extLst>
              </p14:cNvPr>
              <p14:cNvContentPartPr/>
              <p14:nvPr/>
            </p14:nvContentPartPr>
            <p14:xfrm>
              <a:off x="603630" y="4655370"/>
              <a:ext cx="185040" cy="180000"/>
            </p14:xfrm>
          </p:contentPart>
        </mc:Choice>
        <mc:Fallback>
          <p:pic>
            <p:nvPicPr>
              <p:cNvPr id="42022" name="墨迹 42021">
                <a:extLst>
                  <a:ext uri="{FF2B5EF4-FFF2-40B4-BE49-F238E27FC236}">
                    <a16:creationId xmlns:a16="http://schemas.microsoft.com/office/drawing/2014/main" id="{96B26C88-DF64-4819-AEA1-2CE21FB3606C}"/>
                  </a:ext>
                </a:extLst>
              </p:cNvPr>
              <p:cNvPicPr/>
              <p:nvPr/>
            </p:nvPicPr>
            <p:blipFill>
              <a:blip r:embed="rId165"/>
              <a:stretch>
                <a:fillRect/>
              </a:stretch>
            </p:blipFill>
            <p:spPr>
              <a:xfrm>
                <a:off x="585990" y="4637370"/>
                <a:ext cx="22068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42023" name="墨迹 42022">
                <a:extLst>
                  <a:ext uri="{FF2B5EF4-FFF2-40B4-BE49-F238E27FC236}">
                    <a16:creationId xmlns:a16="http://schemas.microsoft.com/office/drawing/2014/main" id="{47770B91-F37D-4512-A476-DF3BD4CCCA3F}"/>
                  </a:ext>
                </a:extLst>
              </p14:cNvPr>
              <p14:cNvContentPartPr/>
              <p14:nvPr/>
            </p14:nvContentPartPr>
            <p14:xfrm>
              <a:off x="1008270" y="4434690"/>
              <a:ext cx="20880" cy="42480"/>
            </p14:xfrm>
          </p:contentPart>
        </mc:Choice>
        <mc:Fallback>
          <p:pic>
            <p:nvPicPr>
              <p:cNvPr id="42023" name="墨迹 42022">
                <a:extLst>
                  <a:ext uri="{FF2B5EF4-FFF2-40B4-BE49-F238E27FC236}">
                    <a16:creationId xmlns:a16="http://schemas.microsoft.com/office/drawing/2014/main" id="{47770B91-F37D-4512-A476-DF3BD4CCCA3F}"/>
                  </a:ext>
                </a:extLst>
              </p:cNvPr>
              <p:cNvPicPr/>
              <p:nvPr/>
            </p:nvPicPr>
            <p:blipFill>
              <a:blip r:embed="rId167"/>
              <a:stretch>
                <a:fillRect/>
              </a:stretch>
            </p:blipFill>
            <p:spPr>
              <a:xfrm>
                <a:off x="990270" y="4417050"/>
                <a:ext cx="5652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42024" name="墨迹 42023">
                <a:extLst>
                  <a:ext uri="{FF2B5EF4-FFF2-40B4-BE49-F238E27FC236}">
                    <a16:creationId xmlns:a16="http://schemas.microsoft.com/office/drawing/2014/main" id="{7CD4C873-7FFF-43DB-A661-B49699BAAD71}"/>
                  </a:ext>
                </a:extLst>
              </p14:cNvPr>
              <p14:cNvContentPartPr/>
              <p14:nvPr/>
            </p14:nvContentPartPr>
            <p14:xfrm>
              <a:off x="934830" y="4508490"/>
              <a:ext cx="147600" cy="180000"/>
            </p14:xfrm>
          </p:contentPart>
        </mc:Choice>
        <mc:Fallback>
          <p:pic>
            <p:nvPicPr>
              <p:cNvPr id="42024" name="墨迹 42023">
                <a:extLst>
                  <a:ext uri="{FF2B5EF4-FFF2-40B4-BE49-F238E27FC236}">
                    <a16:creationId xmlns:a16="http://schemas.microsoft.com/office/drawing/2014/main" id="{7CD4C873-7FFF-43DB-A661-B49699BAAD71}"/>
                  </a:ext>
                </a:extLst>
              </p:cNvPr>
              <p:cNvPicPr/>
              <p:nvPr/>
            </p:nvPicPr>
            <p:blipFill>
              <a:blip r:embed="rId169"/>
              <a:stretch>
                <a:fillRect/>
              </a:stretch>
            </p:blipFill>
            <p:spPr>
              <a:xfrm>
                <a:off x="917190" y="4490850"/>
                <a:ext cx="18324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42025" name="墨迹 42024">
                <a:extLst>
                  <a:ext uri="{FF2B5EF4-FFF2-40B4-BE49-F238E27FC236}">
                    <a16:creationId xmlns:a16="http://schemas.microsoft.com/office/drawing/2014/main" id="{1A4C928A-B250-49C8-A2B8-86CA7C2D8539}"/>
                  </a:ext>
                </a:extLst>
              </p14:cNvPr>
              <p14:cNvContentPartPr/>
              <p14:nvPr/>
            </p14:nvContentPartPr>
            <p14:xfrm>
              <a:off x="1006470" y="4612170"/>
              <a:ext cx="72360" cy="24120"/>
            </p14:xfrm>
          </p:contentPart>
        </mc:Choice>
        <mc:Fallback>
          <p:pic>
            <p:nvPicPr>
              <p:cNvPr id="42025" name="墨迹 42024">
                <a:extLst>
                  <a:ext uri="{FF2B5EF4-FFF2-40B4-BE49-F238E27FC236}">
                    <a16:creationId xmlns:a16="http://schemas.microsoft.com/office/drawing/2014/main" id="{1A4C928A-B250-49C8-A2B8-86CA7C2D8539}"/>
                  </a:ext>
                </a:extLst>
              </p:cNvPr>
              <p:cNvPicPr/>
              <p:nvPr/>
            </p:nvPicPr>
            <p:blipFill>
              <a:blip r:embed="rId171"/>
              <a:stretch>
                <a:fillRect/>
              </a:stretch>
            </p:blipFill>
            <p:spPr>
              <a:xfrm>
                <a:off x="988830" y="4594170"/>
                <a:ext cx="10800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42026" name="墨迹 42025">
                <a:extLst>
                  <a:ext uri="{FF2B5EF4-FFF2-40B4-BE49-F238E27FC236}">
                    <a16:creationId xmlns:a16="http://schemas.microsoft.com/office/drawing/2014/main" id="{81CF8A95-D97C-414E-9BBC-5350783B31C7}"/>
                  </a:ext>
                </a:extLst>
              </p14:cNvPr>
              <p14:cNvContentPartPr/>
              <p14:nvPr/>
            </p14:nvContentPartPr>
            <p14:xfrm>
              <a:off x="956430" y="4630890"/>
              <a:ext cx="138600" cy="102240"/>
            </p14:xfrm>
          </p:contentPart>
        </mc:Choice>
        <mc:Fallback>
          <p:pic>
            <p:nvPicPr>
              <p:cNvPr id="42026" name="墨迹 42025">
                <a:extLst>
                  <a:ext uri="{FF2B5EF4-FFF2-40B4-BE49-F238E27FC236}">
                    <a16:creationId xmlns:a16="http://schemas.microsoft.com/office/drawing/2014/main" id="{81CF8A95-D97C-414E-9BBC-5350783B31C7}"/>
                  </a:ext>
                </a:extLst>
              </p:cNvPr>
              <p:cNvPicPr/>
              <p:nvPr/>
            </p:nvPicPr>
            <p:blipFill>
              <a:blip r:embed="rId173"/>
              <a:stretch>
                <a:fillRect/>
              </a:stretch>
            </p:blipFill>
            <p:spPr>
              <a:xfrm>
                <a:off x="938790" y="4613250"/>
                <a:ext cx="17424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42027" name="墨迹 42026">
                <a:extLst>
                  <a:ext uri="{FF2B5EF4-FFF2-40B4-BE49-F238E27FC236}">
                    <a16:creationId xmlns:a16="http://schemas.microsoft.com/office/drawing/2014/main" id="{F52CB263-FD64-4620-9619-BD224A5A5CA4}"/>
                  </a:ext>
                </a:extLst>
              </p14:cNvPr>
              <p14:cNvContentPartPr/>
              <p14:nvPr/>
            </p14:nvContentPartPr>
            <p14:xfrm>
              <a:off x="1098270" y="4561410"/>
              <a:ext cx="38880" cy="136800"/>
            </p14:xfrm>
          </p:contentPart>
        </mc:Choice>
        <mc:Fallback>
          <p:pic>
            <p:nvPicPr>
              <p:cNvPr id="42027" name="墨迹 42026">
                <a:extLst>
                  <a:ext uri="{FF2B5EF4-FFF2-40B4-BE49-F238E27FC236}">
                    <a16:creationId xmlns:a16="http://schemas.microsoft.com/office/drawing/2014/main" id="{F52CB263-FD64-4620-9619-BD224A5A5CA4}"/>
                  </a:ext>
                </a:extLst>
              </p:cNvPr>
              <p:cNvPicPr/>
              <p:nvPr/>
            </p:nvPicPr>
            <p:blipFill>
              <a:blip r:embed="rId175"/>
              <a:stretch>
                <a:fillRect/>
              </a:stretch>
            </p:blipFill>
            <p:spPr>
              <a:xfrm>
                <a:off x="1080270" y="4543410"/>
                <a:ext cx="7452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42028" name="墨迹 42027">
                <a:extLst>
                  <a:ext uri="{FF2B5EF4-FFF2-40B4-BE49-F238E27FC236}">
                    <a16:creationId xmlns:a16="http://schemas.microsoft.com/office/drawing/2014/main" id="{C2BD5325-EC00-4D9A-91B6-940F37C11994}"/>
                  </a:ext>
                </a:extLst>
              </p14:cNvPr>
              <p14:cNvContentPartPr/>
              <p14:nvPr/>
            </p14:nvContentPartPr>
            <p14:xfrm>
              <a:off x="914310" y="4818450"/>
              <a:ext cx="37440" cy="73080"/>
            </p14:xfrm>
          </p:contentPart>
        </mc:Choice>
        <mc:Fallback>
          <p:pic>
            <p:nvPicPr>
              <p:cNvPr id="42028" name="墨迹 42027">
                <a:extLst>
                  <a:ext uri="{FF2B5EF4-FFF2-40B4-BE49-F238E27FC236}">
                    <a16:creationId xmlns:a16="http://schemas.microsoft.com/office/drawing/2014/main" id="{C2BD5325-EC00-4D9A-91B6-940F37C11994}"/>
                  </a:ext>
                </a:extLst>
              </p:cNvPr>
              <p:cNvPicPr/>
              <p:nvPr/>
            </p:nvPicPr>
            <p:blipFill>
              <a:blip r:embed="rId177"/>
              <a:stretch>
                <a:fillRect/>
              </a:stretch>
            </p:blipFill>
            <p:spPr>
              <a:xfrm>
                <a:off x="896310" y="4800450"/>
                <a:ext cx="7308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42029" name="墨迹 42028">
                <a:extLst>
                  <a:ext uri="{FF2B5EF4-FFF2-40B4-BE49-F238E27FC236}">
                    <a16:creationId xmlns:a16="http://schemas.microsoft.com/office/drawing/2014/main" id="{34B2E139-5125-4C31-B87F-737FC8DB7108}"/>
                  </a:ext>
                </a:extLst>
              </p14:cNvPr>
              <p14:cNvContentPartPr/>
              <p14:nvPr/>
            </p14:nvContentPartPr>
            <p14:xfrm>
              <a:off x="1007190" y="4754730"/>
              <a:ext cx="181080" cy="167040"/>
            </p14:xfrm>
          </p:contentPart>
        </mc:Choice>
        <mc:Fallback>
          <p:pic>
            <p:nvPicPr>
              <p:cNvPr id="42029" name="墨迹 42028">
                <a:extLst>
                  <a:ext uri="{FF2B5EF4-FFF2-40B4-BE49-F238E27FC236}">
                    <a16:creationId xmlns:a16="http://schemas.microsoft.com/office/drawing/2014/main" id="{34B2E139-5125-4C31-B87F-737FC8DB7108}"/>
                  </a:ext>
                </a:extLst>
              </p:cNvPr>
              <p:cNvPicPr/>
              <p:nvPr/>
            </p:nvPicPr>
            <p:blipFill>
              <a:blip r:embed="rId179"/>
              <a:stretch>
                <a:fillRect/>
              </a:stretch>
            </p:blipFill>
            <p:spPr>
              <a:xfrm>
                <a:off x="989190" y="4736730"/>
                <a:ext cx="21672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42030" name="墨迹 42029">
                <a:extLst>
                  <a:ext uri="{FF2B5EF4-FFF2-40B4-BE49-F238E27FC236}">
                    <a16:creationId xmlns:a16="http://schemas.microsoft.com/office/drawing/2014/main" id="{B42F7C2D-8754-41D6-91A5-C951542895DC}"/>
                  </a:ext>
                </a:extLst>
              </p14:cNvPr>
              <p14:cNvContentPartPr/>
              <p14:nvPr/>
            </p14:nvContentPartPr>
            <p14:xfrm>
              <a:off x="1024830" y="4703610"/>
              <a:ext cx="96480" cy="186480"/>
            </p14:xfrm>
          </p:contentPart>
        </mc:Choice>
        <mc:Fallback>
          <p:pic>
            <p:nvPicPr>
              <p:cNvPr id="42030" name="墨迹 42029">
                <a:extLst>
                  <a:ext uri="{FF2B5EF4-FFF2-40B4-BE49-F238E27FC236}">
                    <a16:creationId xmlns:a16="http://schemas.microsoft.com/office/drawing/2014/main" id="{B42F7C2D-8754-41D6-91A5-C951542895DC}"/>
                  </a:ext>
                </a:extLst>
              </p:cNvPr>
              <p:cNvPicPr/>
              <p:nvPr/>
            </p:nvPicPr>
            <p:blipFill>
              <a:blip r:embed="rId181"/>
              <a:stretch>
                <a:fillRect/>
              </a:stretch>
            </p:blipFill>
            <p:spPr>
              <a:xfrm>
                <a:off x="1007190" y="4685610"/>
                <a:ext cx="132120" cy="22212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p:cNvSpPr>
          <p:nvPr>
            <p:ph type="title"/>
          </p:nvPr>
        </p:nvSpPr>
        <p:spPr>
          <a:xfrm>
            <a:off x="2706370" y="86360"/>
            <a:ext cx="4757420" cy="589280"/>
          </a:xfrm>
        </p:spPr>
        <p:txBody>
          <a:bodyPr wrap="square" lIns="91440" tIns="45720" rIns="91440" bIns="45720" anchor="ctr">
            <a:spAutoFit/>
          </a:bodyPr>
          <a:lstStyle/>
          <a:p>
            <a:pPr eaLnBrk="1" hangingPunct="1"/>
            <a:r>
              <a:rPr lang="en-US" altLang="zh-CN" b="1" dirty="0">
                <a:latin typeface="Arial" panose="020B0604020202020204" pitchFamily="34" charset="0"/>
              </a:rPr>
              <a:t>Lysis buffer</a:t>
            </a:r>
          </a:p>
        </p:txBody>
      </p:sp>
      <p:graphicFrame>
        <p:nvGraphicFramePr>
          <p:cNvPr id="442454" name="Group 86"/>
          <p:cNvGraphicFramePr>
            <a:graphicFrameLocks noGrp="1"/>
          </p:cNvGraphicFramePr>
          <p:nvPr>
            <p:ph type="tbl" idx="1"/>
          </p:nvPr>
        </p:nvGraphicFramePr>
        <p:xfrm>
          <a:off x="86995" y="882650"/>
          <a:ext cx="9109392" cy="6026150"/>
        </p:xfrm>
        <a:graphic>
          <a:graphicData uri="http://schemas.openxmlformats.org/drawingml/2006/table">
            <a:tbl>
              <a:tblPr/>
              <a:tblGrid>
                <a:gridCol w="2233930">
                  <a:extLst>
                    <a:ext uri="{9D8B030D-6E8A-4147-A177-3AD203B41FA5}">
                      <a16:colId xmlns:a16="http://schemas.microsoft.com/office/drawing/2014/main" val="20000"/>
                    </a:ext>
                  </a:extLst>
                </a:gridCol>
                <a:gridCol w="3382962">
                  <a:extLst>
                    <a:ext uri="{9D8B030D-6E8A-4147-A177-3AD203B41FA5}">
                      <a16:colId xmlns:a16="http://schemas.microsoft.com/office/drawing/2014/main" val="20001"/>
                    </a:ext>
                  </a:extLst>
                </a:gridCol>
                <a:gridCol w="3492500">
                  <a:extLst>
                    <a:ext uri="{9D8B030D-6E8A-4147-A177-3AD203B41FA5}">
                      <a16:colId xmlns:a16="http://schemas.microsoft.com/office/drawing/2014/main" val="20002"/>
                    </a:ext>
                  </a:extLst>
                </a:gridCol>
              </a:tblGrid>
              <a:tr h="792238">
                <a:tc>
                  <a:txBody>
                    <a:bodyPr/>
                    <a:lstStyle/>
                    <a:p>
                      <a:pPr marL="0" marR="0" lvl="0" indent="0" algn="l" defTabSz="914400" rtl="0" eaLnBrk="1" fontAlgn="base" latinLnBrk="0" hangingPunct="1">
                        <a:lnSpc>
                          <a:spcPct val="100000"/>
                        </a:lnSpc>
                        <a:spcBef>
                          <a:spcPct val="0"/>
                        </a:spcBef>
                        <a:spcAft>
                          <a:spcPct val="0"/>
                        </a:spcAft>
                        <a:buClrTx/>
                        <a:buSzPct val="85000"/>
                        <a:buFontTx/>
                        <a:buNone/>
                      </a:pPr>
                      <a:r>
                        <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Ahaotropic agent</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85000"/>
                        <a:buFontTx/>
                        <a:buNone/>
                      </a:pPr>
                      <a:r>
                        <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disrupt hydrogen bonds </a:t>
                      </a:r>
                    </a:p>
                    <a:p>
                      <a:pPr marL="0" marR="0" lvl="0" indent="0" algn="l" defTabSz="914400" rtl="0" eaLnBrk="1" fontAlgn="base" latinLnBrk="0" hangingPunct="1">
                        <a:lnSpc>
                          <a:spcPct val="100000"/>
                        </a:lnSpc>
                        <a:spcBef>
                          <a:spcPct val="0"/>
                        </a:spcBef>
                        <a:spcAft>
                          <a:spcPct val="0"/>
                        </a:spcAft>
                        <a:buClrTx/>
                        <a:buSzPct val="85000"/>
                        <a:buFontTx/>
                        <a:buNone/>
                      </a:pPr>
                      <a:r>
                        <a:rPr kumimoji="0" lang="en-GB"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denaturing and solubilising</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85000"/>
                        <a:buFontTx/>
                        <a:buNone/>
                      </a:pPr>
                      <a:r>
                        <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urea, or a combination of urea and thiourea</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79175">
                <a:tc>
                  <a:txBody>
                    <a:bodyPr/>
                    <a:lstStyle/>
                    <a:p>
                      <a:pPr marL="0" marR="0" lvl="0" indent="0" algn="l" defTabSz="914400" rtl="0" eaLnBrk="1" fontAlgn="base" latinLnBrk="0" hangingPunct="1">
                        <a:lnSpc>
                          <a:spcPct val="100000"/>
                        </a:lnSpc>
                        <a:spcBef>
                          <a:spcPct val="0"/>
                        </a:spcBef>
                        <a:spcAft>
                          <a:spcPct val="0"/>
                        </a:spcAft>
                        <a:buClrTx/>
                        <a:buSzPct val="85000"/>
                        <a:buFontTx/>
                        <a:buNone/>
                      </a:pPr>
                      <a:r>
                        <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Detergent</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85000"/>
                        <a:buFontTx/>
                        <a:buNone/>
                      </a:pPr>
                      <a:r>
                        <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Increase the solubility of hydrophobic proteins</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85000"/>
                        <a:buFontTx/>
                        <a:buNone/>
                      </a:pPr>
                      <a:r>
                        <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NP-40</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10764">
                <a:tc>
                  <a:txBody>
                    <a:bodyPr/>
                    <a:lstStyle/>
                    <a:p>
                      <a:pPr marL="0" marR="0" lvl="0" indent="0" algn="l" defTabSz="914400" rtl="0" eaLnBrk="1" fontAlgn="base" latinLnBrk="0" hangingPunct="1">
                        <a:lnSpc>
                          <a:spcPct val="100000"/>
                        </a:lnSpc>
                        <a:spcBef>
                          <a:spcPct val="0"/>
                        </a:spcBef>
                        <a:spcAft>
                          <a:spcPct val="0"/>
                        </a:spcAft>
                        <a:buClrTx/>
                        <a:buSzPct val="85000"/>
                        <a:buFontTx/>
                        <a:buNone/>
                      </a:pPr>
                      <a:r>
                        <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Reducing agent </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85000"/>
                        <a:buFontTx/>
                        <a:buNone/>
                      </a:pPr>
                      <a:r>
                        <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Prevent different oxidation</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85000"/>
                        <a:buFontTx/>
                        <a:buNone/>
                      </a:pPr>
                      <a:r>
                        <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Charged:</a:t>
                      </a:r>
                    </a:p>
                    <a:p>
                      <a:pPr marL="0" marR="0" lvl="0" indent="0" algn="l" defTabSz="914400" rtl="0" eaLnBrk="1" fontAlgn="base" latinLnBrk="0" hangingPunct="1">
                        <a:lnSpc>
                          <a:spcPct val="100000"/>
                        </a:lnSpc>
                        <a:spcBef>
                          <a:spcPct val="0"/>
                        </a:spcBef>
                        <a:spcAft>
                          <a:spcPct val="0"/>
                        </a:spcAft>
                        <a:buClrTx/>
                        <a:buSzPct val="85000"/>
                        <a:buFontTx/>
                        <a:buNone/>
                      </a:pPr>
                      <a:r>
                        <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   Dithiothreitol (DTT)</a:t>
                      </a:r>
                    </a:p>
                    <a:p>
                      <a:pPr marL="0" marR="0" lvl="0" indent="0" algn="l" defTabSz="914400" rtl="0" eaLnBrk="1" fontAlgn="base" latinLnBrk="0" hangingPunct="1">
                        <a:lnSpc>
                          <a:spcPct val="100000"/>
                        </a:lnSpc>
                        <a:spcBef>
                          <a:spcPct val="0"/>
                        </a:spcBef>
                        <a:spcAft>
                          <a:spcPct val="0"/>
                        </a:spcAft>
                        <a:buClrTx/>
                        <a:buSzPct val="85000"/>
                        <a:buFontTx/>
                        <a:buNone/>
                      </a:pPr>
                      <a:r>
                        <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  β-mercaptoethanol</a:t>
                      </a:r>
                    </a:p>
                    <a:p>
                      <a:pPr marL="0" marR="0" lvl="0" indent="0" algn="l" defTabSz="914400" rtl="0" eaLnBrk="1" fontAlgn="base" latinLnBrk="0" hangingPunct="1">
                        <a:lnSpc>
                          <a:spcPct val="100000"/>
                        </a:lnSpc>
                        <a:spcBef>
                          <a:spcPct val="0"/>
                        </a:spcBef>
                        <a:spcAft>
                          <a:spcPct val="0"/>
                        </a:spcAft>
                        <a:buClrTx/>
                        <a:buSzPct val="85000"/>
                        <a:buFontTx/>
                        <a:buNone/>
                      </a:pPr>
                      <a:r>
                        <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Noncharged: </a:t>
                      </a:r>
                    </a:p>
                    <a:p>
                      <a:pPr marL="0" marR="0" lvl="0" indent="0" algn="l" defTabSz="914400" rtl="0" eaLnBrk="1" fontAlgn="base" latinLnBrk="0" hangingPunct="1">
                        <a:lnSpc>
                          <a:spcPct val="100000"/>
                        </a:lnSpc>
                        <a:spcBef>
                          <a:spcPct val="0"/>
                        </a:spcBef>
                        <a:spcAft>
                          <a:spcPct val="0"/>
                        </a:spcAft>
                        <a:buClrTx/>
                        <a:buSzPct val="85000"/>
                        <a:buFontTx/>
                        <a:buNone/>
                      </a:pPr>
                      <a:r>
                        <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  tributyl phosphine(TBP) </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14487">
                <a:tc>
                  <a:txBody>
                    <a:bodyPr/>
                    <a:lstStyle/>
                    <a:p>
                      <a:pPr marL="0" marR="0" lvl="0" indent="0" algn="l" defTabSz="914400" rtl="0" eaLnBrk="1" fontAlgn="base" latinLnBrk="0" hangingPunct="1">
                        <a:lnSpc>
                          <a:spcPct val="100000"/>
                        </a:lnSpc>
                        <a:spcBef>
                          <a:spcPct val="0"/>
                        </a:spcBef>
                        <a:spcAft>
                          <a:spcPct val="0"/>
                        </a:spcAft>
                        <a:buClrTx/>
                        <a:buSzPct val="85000"/>
                        <a:buFontTx/>
                        <a:buNone/>
                      </a:pPr>
                      <a:r>
                        <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Ampholytes</a:t>
                      </a:r>
                    </a:p>
                    <a:p>
                      <a:pPr marL="0" marR="0" lvl="0" indent="0" algn="l" defTabSz="914400" rtl="0" eaLnBrk="1" fontAlgn="base" latinLnBrk="0" hangingPunct="1">
                        <a:lnSpc>
                          <a:spcPct val="100000"/>
                        </a:lnSpc>
                        <a:spcBef>
                          <a:spcPct val="0"/>
                        </a:spcBef>
                        <a:spcAft>
                          <a:spcPct val="0"/>
                        </a:spcAft>
                        <a:buClrTx/>
                        <a:buSzPct val="85000"/>
                        <a:buFontTx/>
                        <a:buNone/>
                      </a:pPr>
                      <a:endPar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85000"/>
                        <a:buFontTx/>
                        <a:buNone/>
                      </a:pPr>
                      <a:r>
                        <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representing the desired pH range, </a:t>
                      </a:r>
                      <a:r>
                        <a:rPr kumimoji="1" lang="en-GB"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uniform conductivity, solubilising</a:t>
                      </a:r>
                      <a:endPar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85000"/>
                        <a:buFontTx/>
                        <a:buNone/>
                      </a:pPr>
                      <a:endParaRPr kumimoji="1" lang="zh-CN"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85865">
                <a:tc>
                  <a:txBody>
                    <a:bodyPr/>
                    <a:lstStyle/>
                    <a:p>
                      <a:pPr marL="0" marR="0" lvl="0" indent="0" algn="l" defTabSz="914400" rtl="0" eaLnBrk="1" fontAlgn="base" latinLnBrk="0" hangingPunct="1">
                        <a:lnSpc>
                          <a:spcPct val="100000"/>
                        </a:lnSpc>
                        <a:spcBef>
                          <a:spcPct val="0"/>
                        </a:spcBef>
                        <a:spcAft>
                          <a:spcPct val="0"/>
                        </a:spcAft>
                        <a:buClrTx/>
                        <a:buSzPct val="85000"/>
                        <a:buFontTx/>
                        <a:buNone/>
                      </a:pPr>
                      <a:r>
                        <a:rPr kumimoji="0" lang="en-GB"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Dye</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85000"/>
                        <a:buFontTx/>
                        <a:buNone/>
                      </a:pPr>
                      <a:r>
                        <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Control starting and running condition</a:t>
                      </a:r>
                      <a:r>
                        <a:rPr kumimoji="0" lang="en-GB"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85000"/>
                        <a:buFontTx/>
                        <a:buNone/>
                      </a:pPr>
                      <a:r>
                        <a:rPr kumimoji="0" lang="en-GB"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Bromophenol blue</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Pct val="85000"/>
                        <a:buFontTx/>
                        <a:buNone/>
                      </a:pPr>
                      <a:endPar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920583">
                <a:tc>
                  <a:txBody>
                    <a:bodyPr/>
                    <a:lstStyle/>
                    <a:p>
                      <a:pPr marL="0" marR="0" lvl="0" indent="0" algn="l" defTabSz="914400" rtl="0" eaLnBrk="1" fontAlgn="base" latinLnBrk="0" hangingPunct="1">
                        <a:lnSpc>
                          <a:spcPct val="100000"/>
                        </a:lnSpc>
                        <a:spcBef>
                          <a:spcPct val="0"/>
                        </a:spcBef>
                        <a:spcAft>
                          <a:spcPct val="0"/>
                        </a:spcAft>
                        <a:buClrTx/>
                        <a:buSzPct val="85000"/>
                        <a:buFontTx/>
                        <a:buNone/>
                      </a:pPr>
                      <a:r>
                        <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Protease inhibitors</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85000"/>
                        <a:buFontTx/>
                        <a:buNone/>
                      </a:pPr>
                      <a:r>
                        <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inhibit protease activities</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57200" marR="0" lvl="1"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PMSF (8mM)</a:t>
                      </a:r>
                    </a:p>
                    <a:p>
                      <a:pPr marL="457200" marR="0" lvl="1"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Pefabloc (AEBSF)  (5-10mM)</a:t>
                      </a:r>
                    </a:p>
                    <a:p>
                      <a:pPr marL="457200" marR="0" lvl="1"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Protease “cocktails”</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823038">
                <a:tc>
                  <a:txBody>
                    <a:bodyPr/>
                    <a:lstStyle/>
                    <a:p>
                      <a:pPr marL="0" marR="0" lvl="0" indent="0" algn="l" defTabSz="914400" rtl="0" eaLnBrk="1" fontAlgn="base" latinLnBrk="0" hangingPunct="1">
                        <a:lnSpc>
                          <a:spcPct val="100000"/>
                        </a:lnSpc>
                        <a:spcBef>
                          <a:spcPct val="0"/>
                        </a:spcBef>
                        <a:spcAft>
                          <a:spcPct val="0"/>
                        </a:spcAft>
                        <a:buClrTx/>
                        <a:buSzPct val="85000"/>
                        <a:buFontTx/>
                        <a:buNone/>
                      </a:pPr>
                      <a:r>
                        <a:rPr kumimoji="1"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Alkaline conditions</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85000"/>
                        <a:buFontTx/>
                        <a:buNone/>
                      </a:pPr>
                      <a:r>
                        <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Maximize protein extraction </a:t>
                      </a:r>
                    </a:p>
                    <a:p>
                      <a:pPr marL="0" marR="0" lvl="0" indent="0" algn="l" defTabSz="914400" rtl="0" eaLnBrk="1" fontAlgn="base" latinLnBrk="0" hangingPunct="1">
                        <a:lnSpc>
                          <a:spcPct val="100000"/>
                        </a:lnSpc>
                        <a:spcBef>
                          <a:spcPct val="0"/>
                        </a:spcBef>
                        <a:spcAft>
                          <a:spcPct val="0"/>
                        </a:spcAft>
                        <a:buClrTx/>
                        <a:buSzPct val="85000"/>
                        <a:buFontTx/>
                        <a:buNone/>
                      </a:pPr>
                      <a:r>
                        <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Precipitate nucleic acid     </a:t>
                      </a:r>
                    </a:p>
                    <a:p>
                      <a:pPr marL="0" marR="0" lvl="0" indent="0" algn="l" defTabSz="914400" rtl="0" eaLnBrk="1" fontAlgn="base" latinLnBrk="0" hangingPunct="1">
                        <a:lnSpc>
                          <a:spcPct val="100000"/>
                        </a:lnSpc>
                        <a:spcBef>
                          <a:spcPct val="0"/>
                        </a:spcBef>
                        <a:spcAft>
                          <a:spcPct val="0"/>
                        </a:spcAft>
                        <a:buClrTx/>
                        <a:buSzPct val="85000"/>
                        <a:buFontTx/>
                        <a:buNone/>
                      </a:pPr>
                      <a:r>
                        <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Keep protease activity low</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457200" marR="0" lvl="1"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1"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Tris base 40mM</a:t>
                      </a:r>
                    </a:p>
                    <a:p>
                      <a:pPr marL="457200" marR="0" lvl="1"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1"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Spermine base 25mM</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grpSp>
        <p:nvGrpSpPr>
          <p:cNvPr id="55" name="组合 54">
            <a:extLst>
              <a:ext uri="{FF2B5EF4-FFF2-40B4-BE49-F238E27FC236}">
                <a16:creationId xmlns:a16="http://schemas.microsoft.com/office/drawing/2014/main" id="{3B8230BD-2978-4FF9-82AD-7B95918D2AEC}"/>
              </a:ext>
            </a:extLst>
          </p:cNvPr>
          <p:cNvGrpSpPr/>
          <p:nvPr/>
        </p:nvGrpSpPr>
        <p:grpSpPr>
          <a:xfrm>
            <a:off x="1425150" y="1244010"/>
            <a:ext cx="990720" cy="417240"/>
            <a:chOff x="1425150" y="1244010"/>
            <a:chExt cx="990720" cy="417240"/>
          </a:xfrm>
        </p:grpSpPr>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E16C64DC-8342-4BFD-946F-B3ED50DCF85C}"/>
                    </a:ext>
                  </a:extLst>
                </p14:cNvPr>
                <p14:cNvContentPartPr/>
                <p14:nvPr/>
              </p14:nvContentPartPr>
              <p14:xfrm>
                <a:off x="1578150" y="1244010"/>
                <a:ext cx="14400" cy="68400"/>
              </p14:xfrm>
            </p:contentPart>
          </mc:Choice>
          <mc:Fallback>
            <p:pic>
              <p:nvPicPr>
                <p:cNvPr id="2" name="墨迹 1">
                  <a:extLst>
                    <a:ext uri="{FF2B5EF4-FFF2-40B4-BE49-F238E27FC236}">
                      <a16:creationId xmlns:a16="http://schemas.microsoft.com/office/drawing/2014/main" id="{E16C64DC-8342-4BFD-946F-B3ED50DCF85C}"/>
                    </a:ext>
                  </a:extLst>
                </p:cNvPr>
                <p:cNvPicPr/>
                <p:nvPr/>
              </p:nvPicPr>
              <p:blipFill>
                <a:blip r:embed="rId4"/>
                <a:stretch>
                  <a:fillRect/>
                </a:stretch>
              </p:blipFill>
              <p:spPr>
                <a:xfrm>
                  <a:off x="1560510" y="1226010"/>
                  <a:ext cx="5004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墨迹 2">
                  <a:extLst>
                    <a:ext uri="{FF2B5EF4-FFF2-40B4-BE49-F238E27FC236}">
                      <a16:creationId xmlns:a16="http://schemas.microsoft.com/office/drawing/2014/main" id="{CAA99FC2-F65E-40EE-BD1B-C91562614735}"/>
                    </a:ext>
                  </a:extLst>
                </p14:cNvPr>
                <p14:cNvContentPartPr/>
                <p14:nvPr/>
              </p14:nvContentPartPr>
              <p14:xfrm>
                <a:off x="1425150" y="1300170"/>
                <a:ext cx="246960" cy="87840"/>
              </p14:xfrm>
            </p:contentPart>
          </mc:Choice>
          <mc:Fallback>
            <p:pic>
              <p:nvPicPr>
                <p:cNvPr id="3" name="墨迹 2">
                  <a:extLst>
                    <a:ext uri="{FF2B5EF4-FFF2-40B4-BE49-F238E27FC236}">
                      <a16:creationId xmlns:a16="http://schemas.microsoft.com/office/drawing/2014/main" id="{CAA99FC2-F65E-40EE-BD1B-C91562614735}"/>
                    </a:ext>
                  </a:extLst>
                </p:cNvPr>
                <p:cNvPicPr/>
                <p:nvPr/>
              </p:nvPicPr>
              <p:blipFill>
                <a:blip r:embed="rId6"/>
                <a:stretch>
                  <a:fillRect/>
                </a:stretch>
              </p:blipFill>
              <p:spPr>
                <a:xfrm>
                  <a:off x="1407150" y="1282170"/>
                  <a:ext cx="28260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墨迹 3">
                  <a:extLst>
                    <a:ext uri="{FF2B5EF4-FFF2-40B4-BE49-F238E27FC236}">
                      <a16:creationId xmlns:a16="http://schemas.microsoft.com/office/drawing/2014/main" id="{01C850C0-FAE3-4068-BB06-EB02DA4F0512}"/>
                    </a:ext>
                  </a:extLst>
                </p14:cNvPr>
                <p14:cNvContentPartPr/>
                <p14:nvPr/>
              </p14:nvContentPartPr>
              <p14:xfrm>
                <a:off x="1573470" y="1327890"/>
                <a:ext cx="22680" cy="111960"/>
              </p14:xfrm>
            </p:contentPart>
          </mc:Choice>
          <mc:Fallback>
            <p:pic>
              <p:nvPicPr>
                <p:cNvPr id="4" name="墨迹 3">
                  <a:extLst>
                    <a:ext uri="{FF2B5EF4-FFF2-40B4-BE49-F238E27FC236}">
                      <a16:creationId xmlns:a16="http://schemas.microsoft.com/office/drawing/2014/main" id="{01C850C0-FAE3-4068-BB06-EB02DA4F0512}"/>
                    </a:ext>
                  </a:extLst>
                </p:cNvPr>
                <p:cNvPicPr/>
                <p:nvPr/>
              </p:nvPicPr>
              <p:blipFill>
                <a:blip r:embed="rId8"/>
                <a:stretch>
                  <a:fillRect/>
                </a:stretch>
              </p:blipFill>
              <p:spPr>
                <a:xfrm>
                  <a:off x="1555830" y="1310250"/>
                  <a:ext cx="5832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5" name="墨迹 4">
                  <a:extLst>
                    <a:ext uri="{FF2B5EF4-FFF2-40B4-BE49-F238E27FC236}">
                      <a16:creationId xmlns:a16="http://schemas.microsoft.com/office/drawing/2014/main" id="{ED96FBBD-30C9-46C7-8B89-38BF0A61A302}"/>
                    </a:ext>
                  </a:extLst>
                </p14:cNvPr>
                <p14:cNvContentPartPr/>
                <p14:nvPr/>
              </p14:nvContentPartPr>
              <p14:xfrm>
                <a:off x="1607670" y="1352010"/>
                <a:ext cx="39240" cy="69480"/>
              </p14:xfrm>
            </p:contentPart>
          </mc:Choice>
          <mc:Fallback>
            <p:pic>
              <p:nvPicPr>
                <p:cNvPr id="5" name="墨迹 4">
                  <a:extLst>
                    <a:ext uri="{FF2B5EF4-FFF2-40B4-BE49-F238E27FC236}">
                      <a16:creationId xmlns:a16="http://schemas.microsoft.com/office/drawing/2014/main" id="{ED96FBBD-30C9-46C7-8B89-38BF0A61A302}"/>
                    </a:ext>
                  </a:extLst>
                </p:cNvPr>
                <p:cNvPicPr/>
                <p:nvPr/>
              </p:nvPicPr>
              <p:blipFill>
                <a:blip r:embed="rId10"/>
                <a:stretch>
                  <a:fillRect/>
                </a:stretch>
              </p:blipFill>
              <p:spPr>
                <a:xfrm>
                  <a:off x="1590030" y="1334370"/>
                  <a:ext cx="7488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6" name="墨迹 5">
                  <a:extLst>
                    <a:ext uri="{FF2B5EF4-FFF2-40B4-BE49-F238E27FC236}">
                      <a16:creationId xmlns:a16="http://schemas.microsoft.com/office/drawing/2014/main" id="{9EF5D509-2A14-499B-A390-FDE2AE2CE336}"/>
                    </a:ext>
                  </a:extLst>
                </p14:cNvPr>
                <p14:cNvContentPartPr/>
                <p14:nvPr/>
              </p14:nvContentPartPr>
              <p14:xfrm>
                <a:off x="1488510" y="1348770"/>
                <a:ext cx="236160" cy="145080"/>
              </p14:xfrm>
            </p:contentPart>
          </mc:Choice>
          <mc:Fallback>
            <p:pic>
              <p:nvPicPr>
                <p:cNvPr id="6" name="墨迹 5">
                  <a:extLst>
                    <a:ext uri="{FF2B5EF4-FFF2-40B4-BE49-F238E27FC236}">
                      <a16:creationId xmlns:a16="http://schemas.microsoft.com/office/drawing/2014/main" id="{9EF5D509-2A14-499B-A390-FDE2AE2CE336}"/>
                    </a:ext>
                  </a:extLst>
                </p:cNvPr>
                <p:cNvPicPr/>
                <p:nvPr/>
              </p:nvPicPr>
              <p:blipFill>
                <a:blip r:embed="rId12"/>
                <a:stretch>
                  <a:fillRect/>
                </a:stretch>
              </p:blipFill>
              <p:spPr>
                <a:xfrm>
                  <a:off x="1470510" y="1330770"/>
                  <a:ext cx="27180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7" name="墨迹 6">
                  <a:extLst>
                    <a:ext uri="{FF2B5EF4-FFF2-40B4-BE49-F238E27FC236}">
                      <a16:creationId xmlns:a16="http://schemas.microsoft.com/office/drawing/2014/main" id="{B3FC960C-A672-4A78-9AFD-22CBD360DA1B}"/>
                    </a:ext>
                  </a:extLst>
                </p14:cNvPr>
                <p14:cNvContentPartPr/>
                <p14:nvPr/>
              </p14:nvContentPartPr>
              <p14:xfrm>
                <a:off x="1551150" y="1493130"/>
                <a:ext cx="148680" cy="154440"/>
              </p14:xfrm>
            </p:contentPart>
          </mc:Choice>
          <mc:Fallback>
            <p:pic>
              <p:nvPicPr>
                <p:cNvPr id="7" name="墨迹 6">
                  <a:extLst>
                    <a:ext uri="{FF2B5EF4-FFF2-40B4-BE49-F238E27FC236}">
                      <a16:creationId xmlns:a16="http://schemas.microsoft.com/office/drawing/2014/main" id="{B3FC960C-A672-4A78-9AFD-22CBD360DA1B}"/>
                    </a:ext>
                  </a:extLst>
                </p:cNvPr>
                <p:cNvPicPr/>
                <p:nvPr/>
              </p:nvPicPr>
              <p:blipFill>
                <a:blip r:embed="rId14"/>
                <a:stretch>
                  <a:fillRect/>
                </a:stretch>
              </p:blipFill>
              <p:spPr>
                <a:xfrm>
                  <a:off x="1533150" y="1475490"/>
                  <a:ext cx="18432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8" name="墨迹 7">
                  <a:extLst>
                    <a:ext uri="{FF2B5EF4-FFF2-40B4-BE49-F238E27FC236}">
                      <a16:creationId xmlns:a16="http://schemas.microsoft.com/office/drawing/2014/main" id="{885AFC19-2412-4C69-9B21-959E9150579A}"/>
                    </a:ext>
                  </a:extLst>
                </p14:cNvPr>
                <p14:cNvContentPartPr/>
                <p14:nvPr/>
              </p14:nvContentPartPr>
              <p14:xfrm>
                <a:off x="1546110" y="1559370"/>
                <a:ext cx="234360" cy="71640"/>
              </p14:xfrm>
            </p:contentPart>
          </mc:Choice>
          <mc:Fallback>
            <p:pic>
              <p:nvPicPr>
                <p:cNvPr id="8" name="墨迹 7">
                  <a:extLst>
                    <a:ext uri="{FF2B5EF4-FFF2-40B4-BE49-F238E27FC236}">
                      <a16:creationId xmlns:a16="http://schemas.microsoft.com/office/drawing/2014/main" id="{885AFC19-2412-4C69-9B21-959E9150579A}"/>
                    </a:ext>
                  </a:extLst>
                </p:cNvPr>
                <p:cNvPicPr/>
                <p:nvPr/>
              </p:nvPicPr>
              <p:blipFill>
                <a:blip r:embed="rId16"/>
                <a:stretch>
                  <a:fillRect/>
                </a:stretch>
              </p:blipFill>
              <p:spPr>
                <a:xfrm>
                  <a:off x="1528470" y="1541730"/>
                  <a:ext cx="27000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9" name="墨迹 8">
                  <a:extLst>
                    <a:ext uri="{FF2B5EF4-FFF2-40B4-BE49-F238E27FC236}">
                      <a16:creationId xmlns:a16="http://schemas.microsoft.com/office/drawing/2014/main" id="{65EDB5E2-4279-4A2F-BFB9-AF3D9083513C}"/>
                    </a:ext>
                  </a:extLst>
                </p14:cNvPr>
                <p14:cNvContentPartPr/>
                <p14:nvPr/>
              </p14:nvContentPartPr>
              <p14:xfrm>
                <a:off x="1778670" y="1436610"/>
                <a:ext cx="32760" cy="107280"/>
              </p14:xfrm>
            </p:contentPart>
          </mc:Choice>
          <mc:Fallback>
            <p:pic>
              <p:nvPicPr>
                <p:cNvPr id="9" name="墨迹 8">
                  <a:extLst>
                    <a:ext uri="{FF2B5EF4-FFF2-40B4-BE49-F238E27FC236}">
                      <a16:creationId xmlns:a16="http://schemas.microsoft.com/office/drawing/2014/main" id="{65EDB5E2-4279-4A2F-BFB9-AF3D9083513C}"/>
                    </a:ext>
                  </a:extLst>
                </p:cNvPr>
                <p:cNvPicPr/>
                <p:nvPr/>
              </p:nvPicPr>
              <p:blipFill>
                <a:blip r:embed="rId18"/>
                <a:stretch>
                  <a:fillRect/>
                </a:stretch>
              </p:blipFill>
              <p:spPr>
                <a:xfrm>
                  <a:off x="1760670" y="1418970"/>
                  <a:ext cx="6840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0" name="墨迹 9">
                  <a:extLst>
                    <a:ext uri="{FF2B5EF4-FFF2-40B4-BE49-F238E27FC236}">
                      <a16:creationId xmlns:a16="http://schemas.microsoft.com/office/drawing/2014/main" id="{2E53ADA1-73FA-4651-805A-825684BC3F55}"/>
                    </a:ext>
                  </a:extLst>
                </p14:cNvPr>
                <p14:cNvContentPartPr/>
                <p14:nvPr/>
              </p14:nvContentPartPr>
              <p14:xfrm>
                <a:off x="1892070" y="1415370"/>
                <a:ext cx="68400" cy="71280"/>
              </p14:xfrm>
            </p:contentPart>
          </mc:Choice>
          <mc:Fallback>
            <p:pic>
              <p:nvPicPr>
                <p:cNvPr id="10" name="墨迹 9">
                  <a:extLst>
                    <a:ext uri="{FF2B5EF4-FFF2-40B4-BE49-F238E27FC236}">
                      <a16:creationId xmlns:a16="http://schemas.microsoft.com/office/drawing/2014/main" id="{2E53ADA1-73FA-4651-805A-825684BC3F55}"/>
                    </a:ext>
                  </a:extLst>
                </p:cNvPr>
                <p:cNvPicPr/>
                <p:nvPr/>
              </p:nvPicPr>
              <p:blipFill>
                <a:blip r:embed="rId20"/>
                <a:stretch>
                  <a:fillRect/>
                </a:stretch>
              </p:blipFill>
              <p:spPr>
                <a:xfrm>
                  <a:off x="1874430" y="1397730"/>
                  <a:ext cx="10404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1" name="墨迹 10">
                  <a:extLst>
                    <a:ext uri="{FF2B5EF4-FFF2-40B4-BE49-F238E27FC236}">
                      <a16:creationId xmlns:a16="http://schemas.microsoft.com/office/drawing/2014/main" id="{F99C2ADE-F090-4381-994E-324CF907BDAA}"/>
                    </a:ext>
                  </a:extLst>
                </p14:cNvPr>
                <p14:cNvContentPartPr/>
                <p14:nvPr/>
              </p14:nvContentPartPr>
              <p14:xfrm>
                <a:off x="1856790" y="1351650"/>
                <a:ext cx="25560" cy="309600"/>
              </p14:xfrm>
            </p:contentPart>
          </mc:Choice>
          <mc:Fallback>
            <p:pic>
              <p:nvPicPr>
                <p:cNvPr id="11" name="墨迹 10">
                  <a:extLst>
                    <a:ext uri="{FF2B5EF4-FFF2-40B4-BE49-F238E27FC236}">
                      <a16:creationId xmlns:a16="http://schemas.microsoft.com/office/drawing/2014/main" id="{F99C2ADE-F090-4381-994E-324CF907BDAA}"/>
                    </a:ext>
                  </a:extLst>
                </p:cNvPr>
                <p:cNvPicPr/>
                <p:nvPr/>
              </p:nvPicPr>
              <p:blipFill>
                <a:blip r:embed="rId22"/>
                <a:stretch>
                  <a:fillRect/>
                </a:stretch>
              </p:blipFill>
              <p:spPr>
                <a:xfrm>
                  <a:off x="1839150" y="1333650"/>
                  <a:ext cx="61200" cy="3452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2" name="墨迹 11">
                  <a:extLst>
                    <a:ext uri="{FF2B5EF4-FFF2-40B4-BE49-F238E27FC236}">
                      <a16:creationId xmlns:a16="http://schemas.microsoft.com/office/drawing/2014/main" id="{CECA1ABF-BF00-4EC7-AFB6-0B441EC1A564}"/>
                    </a:ext>
                  </a:extLst>
                </p14:cNvPr>
                <p14:cNvContentPartPr/>
                <p14:nvPr/>
              </p14:nvContentPartPr>
              <p14:xfrm>
                <a:off x="1970910" y="1291890"/>
                <a:ext cx="120960" cy="111960"/>
              </p14:xfrm>
            </p:contentPart>
          </mc:Choice>
          <mc:Fallback>
            <p:pic>
              <p:nvPicPr>
                <p:cNvPr id="12" name="墨迹 11">
                  <a:extLst>
                    <a:ext uri="{FF2B5EF4-FFF2-40B4-BE49-F238E27FC236}">
                      <a16:creationId xmlns:a16="http://schemas.microsoft.com/office/drawing/2014/main" id="{CECA1ABF-BF00-4EC7-AFB6-0B441EC1A564}"/>
                    </a:ext>
                  </a:extLst>
                </p:cNvPr>
                <p:cNvPicPr/>
                <p:nvPr/>
              </p:nvPicPr>
              <p:blipFill>
                <a:blip r:embed="rId24"/>
                <a:stretch>
                  <a:fillRect/>
                </a:stretch>
              </p:blipFill>
              <p:spPr>
                <a:xfrm>
                  <a:off x="1952910" y="1273890"/>
                  <a:ext cx="15660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3" name="墨迹 12">
                  <a:extLst>
                    <a:ext uri="{FF2B5EF4-FFF2-40B4-BE49-F238E27FC236}">
                      <a16:creationId xmlns:a16="http://schemas.microsoft.com/office/drawing/2014/main" id="{F68764BF-AFBA-4E1B-A097-E92C67CC8A41}"/>
                    </a:ext>
                  </a:extLst>
                </p14:cNvPr>
                <p14:cNvContentPartPr/>
                <p14:nvPr/>
              </p14:nvContentPartPr>
              <p14:xfrm>
                <a:off x="1996110" y="1476930"/>
                <a:ext cx="101520" cy="14400"/>
              </p14:xfrm>
            </p:contentPart>
          </mc:Choice>
          <mc:Fallback>
            <p:pic>
              <p:nvPicPr>
                <p:cNvPr id="13" name="墨迹 12">
                  <a:extLst>
                    <a:ext uri="{FF2B5EF4-FFF2-40B4-BE49-F238E27FC236}">
                      <a16:creationId xmlns:a16="http://schemas.microsoft.com/office/drawing/2014/main" id="{F68764BF-AFBA-4E1B-A097-E92C67CC8A41}"/>
                    </a:ext>
                  </a:extLst>
                </p:cNvPr>
                <p:cNvPicPr/>
                <p:nvPr/>
              </p:nvPicPr>
              <p:blipFill>
                <a:blip r:embed="rId26"/>
                <a:stretch>
                  <a:fillRect/>
                </a:stretch>
              </p:blipFill>
              <p:spPr>
                <a:xfrm>
                  <a:off x="1978470" y="1458930"/>
                  <a:ext cx="13716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4" name="墨迹 13">
                  <a:extLst>
                    <a:ext uri="{FF2B5EF4-FFF2-40B4-BE49-F238E27FC236}">
                      <a16:creationId xmlns:a16="http://schemas.microsoft.com/office/drawing/2014/main" id="{61964F75-D24B-42F9-8ED7-4DFF816361A1}"/>
                    </a:ext>
                  </a:extLst>
                </p14:cNvPr>
                <p14:cNvContentPartPr/>
                <p14:nvPr/>
              </p14:nvContentPartPr>
              <p14:xfrm>
                <a:off x="2021670" y="1291890"/>
                <a:ext cx="30960" cy="312480"/>
              </p14:xfrm>
            </p:contentPart>
          </mc:Choice>
          <mc:Fallback>
            <p:pic>
              <p:nvPicPr>
                <p:cNvPr id="14" name="墨迹 13">
                  <a:extLst>
                    <a:ext uri="{FF2B5EF4-FFF2-40B4-BE49-F238E27FC236}">
                      <a16:creationId xmlns:a16="http://schemas.microsoft.com/office/drawing/2014/main" id="{61964F75-D24B-42F9-8ED7-4DFF816361A1}"/>
                    </a:ext>
                  </a:extLst>
                </p:cNvPr>
                <p:cNvPicPr/>
                <p:nvPr/>
              </p:nvPicPr>
              <p:blipFill>
                <a:blip r:embed="rId28"/>
                <a:stretch>
                  <a:fillRect/>
                </a:stretch>
              </p:blipFill>
              <p:spPr>
                <a:xfrm>
                  <a:off x="2003670" y="1273890"/>
                  <a:ext cx="66600" cy="34812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5" name="墨迹 14">
                  <a:extLst>
                    <a:ext uri="{FF2B5EF4-FFF2-40B4-BE49-F238E27FC236}">
                      <a16:creationId xmlns:a16="http://schemas.microsoft.com/office/drawing/2014/main" id="{FE3BC638-265A-4C20-B18E-76A44DA82097}"/>
                    </a:ext>
                  </a:extLst>
                </p14:cNvPr>
                <p14:cNvContentPartPr/>
                <p14:nvPr/>
              </p14:nvContentPartPr>
              <p14:xfrm>
                <a:off x="1973070" y="1612290"/>
                <a:ext cx="178920" cy="28800"/>
              </p14:xfrm>
            </p:contentPart>
          </mc:Choice>
          <mc:Fallback>
            <p:pic>
              <p:nvPicPr>
                <p:cNvPr id="15" name="墨迹 14">
                  <a:extLst>
                    <a:ext uri="{FF2B5EF4-FFF2-40B4-BE49-F238E27FC236}">
                      <a16:creationId xmlns:a16="http://schemas.microsoft.com/office/drawing/2014/main" id="{FE3BC638-265A-4C20-B18E-76A44DA82097}"/>
                    </a:ext>
                  </a:extLst>
                </p:cNvPr>
                <p:cNvPicPr/>
                <p:nvPr/>
              </p:nvPicPr>
              <p:blipFill>
                <a:blip r:embed="rId30"/>
                <a:stretch>
                  <a:fillRect/>
                </a:stretch>
              </p:blipFill>
              <p:spPr>
                <a:xfrm>
                  <a:off x="1955430" y="1594650"/>
                  <a:ext cx="21456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6" name="墨迹 15">
                  <a:extLst>
                    <a:ext uri="{FF2B5EF4-FFF2-40B4-BE49-F238E27FC236}">
                      <a16:creationId xmlns:a16="http://schemas.microsoft.com/office/drawing/2014/main" id="{FE9D8C6F-83E7-4A67-8853-EAB780D24838}"/>
                    </a:ext>
                  </a:extLst>
                </p14:cNvPr>
                <p14:cNvContentPartPr/>
                <p14:nvPr/>
              </p14:nvContentPartPr>
              <p14:xfrm>
                <a:off x="2176110" y="1283610"/>
                <a:ext cx="117000" cy="84960"/>
              </p14:xfrm>
            </p:contentPart>
          </mc:Choice>
          <mc:Fallback>
            <p:pic>
              <p:nvPicPr>
                <p:cNvPr id="16" name="墨迹 15">
                  <a:extLst>
                    <a:ext uri="{FF2B5EF4-FFF2-40B4-BE49-F238E27FC236}">
                      <a16:creationId xmlns:a16="http://schemas.microsoft.com/office/drawing/2014/main" id="{FE9D8C6F-83E7-4A67-8853-EAB780D24838}"/>
                    </a:ext>
                  </a:extLst>
                </p:cNvPr>
                <p:cNvPicPr/>
                <p:nvPr/>
              </p:nvPicPr>
              <p:blipFill>
                <a:blip r:embed="rId32"/>
                <a:stretch>
                  <a:fillRect/>
                </a:stretch>
              </p:blipFill>
              <p:spPr>
                <a:xfrm>
                  <a:off x="2158110" y="1265610"/>
                  <a:ext cx="15264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7" name="墨迹 16">
                  <a:extLst>
                    <a:ext uri="{FF2B5EF4-FFF2-40B4-BE49-F238E27FC236}">
                      <a16:creationId xmlns:a16="http://schemas.microsoft.com/office/drawing/2014/main" id="{5EB67F1F-95AD-44C7-B700-CADBF1993A36}"/>
                    </a:ext>
                  </a:extLst>
                </p14:cNvPr>
                <p14:cNvContentPartPr/>
                <p14:nvPr/>
              </p14:nvContentPartPr>
              <p14:xfrm>
                <a:off x="2139390" y="1359930"/>
                <a:ext cx="187920" cy="144720"/>
              </p14:xfrm>
            </p:contentPart>
          </mc:Choice>
          <mc:Fallback>
            <p:pic>
              <p:nvPicPr>
                <p:cNvPr id="17" name="墨迹 16">
                  <a:extLst>
                    <a:ext uri="{FF2B5EF4-FFF2-40B4-BE49-F238E27FC236}">
                      <a16:creationId xmlns:a16="http://schemas.microsoft.com/office/drawing/2014/main" id="{5EB67F1F-95AD-44C7-B700-CADBF1993A36}"/>
                    </a:ext>
                  </a:extLst>
                </p:cNvPr>
                <p:cNvPicPr/>
                <p:nvPr/>
              </p:nvPicPr>
              <p:blipFill>
                <a:blip r:embed="rId34"/>
                <a:stretch>
                  <a:fillRect/>
                </a:stretch>
              </p:blipFill>
              <p:spPr>
                <a:xfrm>
                  <a:off x="2121390" y="1341930"/>
                  <a:ext cx="22356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8" name="墨迹 17">
                  <a:extLst>
                    <a:ext uri="{FF2B5EF4-FFF2-40B4-BE49-F238E27FC236}">
                      <a16:creationId xmlns:a16="http://schemas.microsoft.com/office/drawing/2014/main" id="{DD52196A-C367-4D5F-9E9D-F56E1F201A28}"/>
                    </a:ext>
                  </a:extLst>
                </p14:cNvPr>
                <p14:cNvContentPartPr/>
                <p14:nvPr/>
              </p14:nvContentPartPr>
              <p14:xfrm>
                <a:off x="2222190" y="1488090"/>
                <a:ext cx="70560" cy="108000"/>
              </p14:xfrm>
            </p:contentPart>
          </mc:Choice>
          <mc:Fallback>
            <p:pic>
              <p:nvPicPr>
                <p:cNvPr id="18" name="墨迹 17">
                  <a:extLst>
                    <a:ext uri="{FF2B5EF4-FFF2-40B4-BE49-F238E27FC236}">
                      <a16:creationId xmlns:a16="http://schemas.microsoft.com/office/drawing/2014/main" id="{DD52196A-C367-4D5F-9E9D-F56E1F201A28}"/>
                    </a:ext>
                  </a:extLst>
                </p:cNvPr>
                <p:cNvPicPr/>
                <p:nvPr/>
              </p:nvPicPr>
              <p:blipFill>
                <a:blip r:embed="rId36"/>
                <a:stretch>
                  <a:fillRect/>
                </a:stretch>
              </p:blipFill>
              <p:spPr>
                <a:xfrm>
                  <a:off x="2204190" y="1470450"/>
                  <a:ext cx="10620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9" name="墨迹 18">
                  <a:extLst>
                    <a:ext uri="{FF2B5EF4-FFF2-40B4-BE49-F238E27FC236}">
                      <a16:creationId xmlns:a16="http://schemas.microsoft.com/office/drawing/2014/main" id="{488FF086-2660-4F1E-BF48-A9FADB4DA2E6}"/>
                    </a:ext>
                  </a:extLst>
                </p14:cNvPr>
                <p14:cNvContentPartPr/>
                <p14:nvPr/>
              </p14:nvContentPartPr>
              <p14:xfrm>
                <a:off x="2293110" y="1426530"/>
                <a:ext cx="59040" cy="186480"/>
              </p14:xfrm>
            </p:contentPart>
          </mc:Choice>
          <mc:Fallback>
            <p:pic>
              <p:nvPicPr>
                <p:cNvPr id="19" name="墨迹 18">
                  <a:extLst>
                    <a:ext uri="{FF2B5EF4-FFF2-40B4-BE49-F238E27FC236}">
                      <a16:creationId xmlns:a16="http://schemas.microsoft.com/office/drawing/2014/main" id="{488FF086-2660-4F1E-BF48-A9FADB4DA2E6}"/>
                    </a:ext>
                  </a:extLst>
                </p:cNvPr>
                <p:cNvPicPr/>
                <p:nvPr/>
              </p:nvPicPr>
              <p:blipFill>
                <a:blip r:embed="rId38"/>
                <a:stretch>
                  <a:fillRect/>
                </a:stretch>
              </p:blipFill>
              <p:spPr>
                <a:xfrm>
                  <a:off x="2275110" y="1408890"/>
                  <a:ext cx="9468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0" name="墨迹 19">
                  <a:extLst>
                    <a:ext uri="{FF2B5EF4-FFF2-40B4-BE49-F238E27FC236}">
                      <a16:creationId xmlns:a16="http://schemas.microsoft.com/office/drawing/2014/main" id="{79495E63-9699-433E-883D-F023509CE9FE}"/>
                    </a:ext>
                  </a:extLst>
                </p14:cNvPr>
                <p14:cNvContentPartPr/>
                <p14:nvPr/>
              </p14:nvContentPartPr>
              <p14:xfrm>
                <a:off x="2291670" y="1326810"/>
                <a:ext cx="124200" cy="307440"/>
              </p14:xfrm>
            </p:contentPart>
          </mc:Choice>
          <mc:Fallback>
            <p:pic>
              <p:nvPicPr>
                <p:cNvPr id="20" name="墨迹 19">
                  <a:extLst>
                    <a:ext uri="{FF2B5EF4-FFF2-40B4-BE49-F238E27FC236}">
                      <a16:creationId xmlns:a16="http://schemas.microsoft.com/office/drawing/2014/main" id="{79495E63-9699-433E-883D-F023509CE9FE}"/>
                    </a:ext>
                  </a:extLst>
                </p:cNvPr>
                <p:cNvPicPr/>
                <p:nvPr/>
              </p:nvPicPr>
              <p:blipFill>
                <a:blip r:embed="rId40"/>
                <a:stretch>
                  <a:fillRect/>
                </a:stretch>
              </p:blipFill>
              <p:spPr>
                <a:xfrm>
                  <a:off x="2274030" y="1308810"/>
                  <a:ext cx="159840" cy="343080"/>
                </a:xfrm>
                <a:prstGeom prst="rect">
                  <a:avLst/>
                </a:prstGeom>
              </p:spPr>
            </p:pic>
          </mc:Fallback>
        </mc:AlternateContent>
      </p:grpSp>
      <p:grpSp>
        <p:nvGrpSpPr>
          <p:cNvPr id="54" name="组合 53">
            <a:extLst>
              <a:ext uri="{FF2B5EF4-FFF2-40B4-BE49-F238E27FC236}">
                <a16:creationId xmlns:a16="http://schemas.microsoft.com/office/drawing/2014/main" id="{1F29BA02-0B2F-4EC1-81D0-3862B02887F8}"/>
              </a:ext>
            </a:extLst>
          </p:cNvPr>
          <p:cNvGrpSpPr/>
          <p:nvPr/>
        </p:nvGrpSpPr>
        <p:grpSpPr>
          <a:xfrm>
            <a:off x="1198710" y="1777890"/>
            <a:ext cx="1006560" cy="462600"/>
            <a:chOff x="1198710" y="1777890"/>
            <a:chExt cx="1006560" cy="462600"/>
          </a:xfrm>
        </p:grpSpPr>
        <mc:AlternateContent xmlns:mc="http://schemas.openxmlformats.org/markup-compatibility/2006">
          <mc:Choice xmlns:p14="http://schemas.microsoft.com/office/powerpoint/2010/main" Requires="p14">
            <p:contentPart p14:bwMode="auto" r:id="rId41">
              <p14:nvContentPartPr>
                <p14:cNvPr id="21" name="墨迹 20">
                  <a:extLst>
                    <a:ext uri="{FF2B5EF4-FFF2-40B4-BE49-F238E27FC236}">
                      <a16:creationId xmlns:a16="http://schemas.microsoft.com/office/drawing/2014/main" id="{7EB3DFC4-2F62-49BC-B22E-5CB66C7DB404}"/>
                    </a:ext>
                  </a:extLst>
                </p14:cNvPr>
                <p14:cNvContentPartPr/>
                <p14:nvPr/>
              </p14:nvContentPartPr>
              <p14:xfrm>
                <a:off x="1295550" y="1907490"/>
                <a:ext cx="163080" cy="33480"/>
              </p14:xfrm>
            </p:contentPart>
          </mc:Choice>
          <mc:Fallback>
            <p:pic>
              <p:nvPicPr>
                <p:cNvPr id="21" name="墨迹 20">
                  <a:extLst>
                    <a:ext uri="{FF2B5EF4-FFF2-40B4-BE49-F238E27FC236}">
                      <a16:creationId xmlns:a16="http://schemas.microsoft.com/office/drawing/2014/main" id="{7EB3DFC4-2F62-49BC-B22E-5CB66C7DB404}"/>
                    </a:ext>
                  </a:extLst>
                </p:cNvPr>
                <p:cNvPicPr/>
                <p:nvPr/>
              </p:nvPicPr>
              <p:blipFill>
                <a:blip r:embed="rId42"/>
                <a:stretch>
                  <a:fillRect/>
                </a:stretch>
              </p:blipFill>
              <p:spPr>
                <a:xfrm>
                  <a:off x="1277910" y="1889490"/>
                  <a:ext cx="19872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2" name="墨迹 21">
                  <a:extLst>
                    <a:ext uri="{FF2B5EF4-FFF2-40B4-BE49-F238E27FC236}">
                      <a16:creationId xmlns:a16="http://schemas.microsoft.com/office/drawing/2014/main" id="{17494BCF-6F31-47E1-87BF-8586331840C3}"/>
                    </a:ext>
                  </a:extLst>
                </p14:cNvPr>
                <p14:cNvContentPartPr/>
                <p14:nvPr/>
              </p14:nvContentPartPr>
              <p14:xfrm>
                <a:off x="1354230" y="1862490"/>
                <a:ext cx="72000" cy="138240"/>
              </p14:xfrm>
            </p:contentPart>
          </mc:Choice>
          <mc:Fallback>
            <p:pic>
              <p:nvPicPr>
                <p:cNvPr id="22" name="墨迹 21">
                  <a:extLst>
                    <a:ext uri="{FF2B5EF4-FFF2-40B4-BE49-F238E27FC236}">
                      <a16:creationId xmlns:a16="http://schemas.microsoft.com/office/drawing/2014/main" id="{17494BCF-6F31-47E1-87BF-8586331840C3}"/>
                    </a:ext>
                  </a:extLst>
                </p:cNvPr>
                <p:cNvPicPr/>
                <p:nvPr/>
              </p:nvPicPr>
              <p:blipFill>
                <a:blip r:embed="rId44"/>
                <a:stretch>
                  <a:fillRect/>
                </a:stretch>
              </p:blipFill>
              <p:spPr>
                <a:xfrm>
                  <a:off x="1336230" y="1844490"/>
                  <a:ext cx="10764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3" name="墨迹 22">
                  <a:extLst>
                    <a:ext uri="{FF2B5EF4-FFF2-40B4-BE49-F238E27FC236}">
                      <a16:creationId xmlns:a16="http://schemas.microsoft.com/office/drawing/2014/main" id="{C6628C6C-C583-48C1-AC3D-6EE8D39CEFA6}"/>
                    </a:ext>
                  </a:extLst>
                </p14:cNvPr>
                <p14:cNvContentPartPr/>
                <p14:nvPr/>
              </p14:nvContentPartPr>
              <p14:xfrm>
                <a:off x="1198710" y="2010090"/>
                <a:ext cx="290520" cy="122040"/>
              </p14:xfrm>
            </p:contentPart>
          </mc:Choice>
          <mc:Fallback>
            <p:pic>
              <p:nvPicPr>
                <p:cNvPr id="23" name="墨迹 22">
                  <a:extLst>
                    <a:ext uri="{FF2B5EF4-FFF2-40B4-BE49-F238E27FC236}">
                      <a16:creationId xmlns:a16="http://schemas.microsoft.com/office/drawing/2014/main" id="{C6628C6C-C583-48C1-AC3D-6EE8D39CEFA6}"/>
                    </a:ext>
                  </a:extLst>
                </p:cNvPr>
                <p:cNvPicPr/>
                <p:nvPr/>
              </p:nvPicPr>
              <p:blipFill>
                <a:blip r:embed="rId46"/>
                <a:stretch>
                  <a:fillRect/>
                </a:stretch>
              </p:blipFill>
              <p:spPr>
                <a:xfrm>
                  <a:off x="1180710" y="1992450"/>
                  <a:ext cx="32616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4" name="墨迹 23">
                  <a:extLst>
                    <a:ext uri="{FF2B5EF4-FFF2-40B4-BE49-F238E27FC236}">
                      <a16:creationId xmlns:a16="http://schemas.microsoft.com/office/drawing/2014/main" id="{839C17C5-F0AB-492B-AAF3-C8EF9A258B6C}"/>
                    </a:ext>
                  </a:extLst>
                </p14:cNvPr>
                <p14:cNvContentPartPr/>
                <p14:nvPr/>
              </p14:nvContentPartPr>
              <p14:xfrm>
                <a:off x="1334070" y="2020170"/>
                <a:ext cx="155520" cy="153360"/>
              </p14:xfrm>
            </p:contentPart>
          </mc:Choice>
          <mc:Fallback>
            <p:pic>
              <p:nvPicPr>
                <p:cNvPr id="24" name="墨迹 23">
                  <a:extLst>
                    <a:ext uri="{FF2B5EF4-FFF2-40B4-BE49-F238E27FC236}">
                      <a16:creationId xmlns:a16="http://schemas.microsoft.com/office/drawing/2014/main" id="{839C17C5-F0AB-492B-AAF3-C8EF9A258B6C}"/>
                    </a:ext>
                  </a:extLst>
                </p:cNvPr>
                <p:cNvPicPr/>
                <p:nvPr/>
              </p:nvPicPr>
              <p:blipFill>
                <a:blip r:embed="rId48"/>
                <a:stretch>
                  <a:fillRect/>
                </a:stretch>
              </p:blipFill>
              <p:spPr>
                <a:xfrm>
                  <a:off x="1316070" y="2002530"/>
                  <a:ext cx="19116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5" name="墨迹 24">
                  <a:extLst>
                    <a:ext uri="{FF2B5EF4-FFF2-40B4-BE49-F238E27FC236}">
                      <a16:creationId xmlns:a16="http://schemas.microsoft.com/office/drawing/2014/main" id="{E079EA3E-004D-416C-AEAD-1DF8213762DC}"/>
                    </a:ext>
                  </a:extLst>
                </p14:cNvPr>
                <p14:cNvContentPartPr/>
                <p14:nvPr/>
              </p14:nvContentPartPr>
              <p14:xfrm>
                <a:off x="1535670" y="1969410"/>
                <a:ext cx="77400" cy="55440"/>
              </p14:xfrm>
            </p:contentPart>
          </mc:Choice>
          <mc:Fallback>
            <p:pic>
              <p:nvPicPr>
                <p:cNvPr id="25" name="墨迹 24">
                  <a:extLst>
                    <a:ext uri="{FF2B5EF4-FFF2-40B4-BE49-F238E27FC236}">
                      <a16:creationId xmlns:a16="http://schemas.microsoft.com/office/drawing/2014/main" id="{E079EA3E-004D-416C-AEAD-1DF8213762DC}"/>
                    </a:ext>
                  </a:extLst>
                </p:cNvPr>
                <p:cNvPicPr/>
                <p:nvPr/>
              </p:nvPicPr>
              <p:blipFill>
                <a:blip r:embed="rId50"/>
                <a:stretch>
                  <a:fillRect/>
                </a:stretch>
              </p:blipFill>
              <p:spPr>
                <a:xfrm>
                  <a:off x="1517670" y="1951410"/>
                  <a:ext cx="11304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26" name="墨迹 25">
                  <a:extLst>
                    <a:ext uri="{FF2B5EF4-FFF2-40B4-BE49-F238E27FC236}">
                      <a16:creationId xmlns:a16="http://schemas.microsoft.com/office/drawing/2014/main" id="{B8FFAF19-B63D-4174-9FE2-B8E711F5FE1E}"/>
                    </a:ext>
                  </a:extLst>
                </p14:cNvPr>
                <p14:cNvContentPartPr/>
                <p14:nvPr/>
              </p14:nvContentPartPr>
              <p14:xfrm>
                <a:off x="1580670" y="1860690"/>
                <a:ext cx="163080" cy="271800"/>
              </p14:xfrm>
            </p:contentPart>
          </mc:Choice>
          <mc:Fallback>
            <p:pic>
              <p:nvPicPr>
                <p:cNvPr id="26" name="墨迹 25">
                  <a:extLst>
                    <a:ext uri="{FF2B5EF4-FFF2-40B4-BE49-F238E27FC236}">
                      <a16:creationId xmlns:a16="http://schemas.microsoft.com/office/drawing/2014/main" id="{B8FFAF19-B63D-4174-9FE2-B8E711F5FE1E}"/>
                    </a:ext>
                  </a:extLst>
                </p:cNvPr>
                <p:cNvPicPr/>
                <p:nvPr/>
              </p:nvPicPr>
              <p:blipFill>
                <a:blip r:embed="rId52"/>
                <a:stretch>
                  <a:fillRect/>
                </a:stretch>
              </p:blipFill>
              <p:spPr>
                <a:xfrm>
                  <a:off x="1562670" y="1843050"/>
                  <a:ext cx="198720" cy="30744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27" name="墨迹 26">
                  <a:extLst>
                    <a:ext uri="{FF2B5EF4-FFF2-40B4-BE49-F238E27FC236}">
                      <a16:creationId xmlns:a16="http://schemas.microsoft.com/office/drawing/2014/main" id="{BA167E05-55E4-4CE6-97A6-3557928C4C54}"/>
                    </a:ext>
                  </a:extLst>
                </p14:cNvPr>
                <p14:cNvContentPartPr/>
                <p14:nvPr/>
              </p14:nvContentPartPr>
              <p14:xfrm>
                <a:off x="1723590" y="1936290"/>
                <a:ext cx="94320" cy="79560"/>
              </p14:xfrm>
            </p:contentPart>
          </mc:Choice>
          <mc:Fallback>
            <p:pic>
              <p:nvPicPr>
                <p:cNvPr id="27" name="墨迹 26">
                  <a:extLst>
                    <a:ext uri="{FF2B5EF4-FFF2-40B4-BE49-F238E27FC236}">
                      <a16:creationId xmlns:a16="http://schemas.microsoft.com/office/drawing/2014/main" id="{BA167E05-55E4-4CE6-97A6-3557928C4C54}"/>
                    </a:ext>
                  </a:extLst>
                </p:cNvPr>
                <p:cNvPicPr/>
                <p:nvPr/>
              </p:nvPicPr>
              <p:blipFill>
                <a:blip r:embed="rId54"/>
                <a:stretch>
                  <a:fillRect/>
                </a:stretch>
              </p:blipFill>
              <p:spPr>
                <a:xfrm>
                  <a:off x="1705950" y="1918290"/>
                  <a:ext cx="12996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28" name="墨迹 27">
                  <a:extLst>
                    <a:ext uri="{FF2B5EF4-FFF2-40B4-BE49-F238E27FC236}">
                      <a16:creationId xmlns:a16="http://schemas.microsoft.com/office/drawing/2014/main" id="{EB0C0C51-0DFA-4C5B-89AB-1922494BFD83}"/>
                    </a:ext>
                  </a:extLst>
                </p14:cNvPr>
                <p14:cNvContentPartPr/>
                <p14:nvPr/>
              </p14:nvContentPartPr>
              <p14:xfrm>
                <a:off x="1723950" y="2043930"/>
                <a:ext cx="110160" cy="115920"/>
              </p14:xfrm>
            </p:contentPart>
          </mc:Choice>
          <mc:Fallback>
            <p:pic>
              <p:nvPicPr>
                <p:cNvPr id="28" name="墨迹 27">
                  <a:extLst>
                    <a:ext uri="{FF2B5EF4-FFF2-40B4-BE49-F238E27FC236}">
                      <a16:creationId xmlns:a16="http://schemas.microsoft.com/office/drawing/2014/main" id="{EB0C0C51-0DFA-4C5B-89AB-1922494BFD83}"/>
                    </a:ext>
                  </a:extLst>
                </p:cNvPr>
                <p:cNvPicPr/>
                <p:nvPr/>
              </p:nvPicPr>
              <p:blipFill>
                <a:blip r:embed="rId56"/>
                <a:stretch>
                  <a:fillRect/>
                </a:stretch>
              </p:blipFill>
              <p:spPr>
                <a:xfrm>
                  <a:off x="1705950" y="2025930"/>
                  <a:ext cx="14580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29" name="墨迹 28">
                  <a:extLst>
                    <a:ext uri="{FF2B5EF4-FFF2-40B4-BE49-F238E27FC236}">
                      <a16:creationId xmlns:a16="http://schemas.microsoft.com/office/drawing/2014/main" id="{6C386FF2-D630-4489-9084-EEEDA17C8037}"/>
                    </a:ext>
                  </a:extLst>
                </p14:cNvPr>
                <p14:cNvContentPartPr/>
                <p14:nvPr/>
              </p14:nvContentPartPr>
              <p14:xfrm>
                <a:off x="2011590" y="1777890"/>
                <a:ext cx="28080" cy="75600"/>
              </p14:xfrm>
            </p:contentPart>
          </mc:Choice>
          <mc:Fallback>
            <p:pic>
              <p:nvPicPr>
                <p:cNvPr id="29" name="墨迹 28">
                  <a:extLst>
                    <a:ext uri="{FF2B5EF4-FFF2-40B4-BE49-F238E27FC236}">
                      <a16:creationId xmlns:a16="http://schemas.microsoft.com/office/drawing/2014/main" id="{6C386FF2-D630-4489-9084-EEEDA17C8037}"/>
                    </a:ext>
                  </a:extLst>
                </p:cNvPr>
                <p:cNvPicPr/>
                <p:nvPr/>
              </p:nvPicPr>
              <p:blipFill>
                <a:blip r:embed="rId58"/>
                <a:stretch>
                  <a:fillRect/>
                </a:stretch>
              </p:blipFill>
              <p:spPr>
                <a:xfrm>
                  <a:off x="1993590" y="1759890"/>
                  <a:ext cx="6372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0" name="墨迹 29">
                  <a:extLst>
                    <a:ext uri="{FF2B5EF4-FFF2-40B4-BE49-F238E27FC236}">
                      <a16:creationId xmlns:a16="http://schemas.microsoft.com/office/drawing/2014/main" id="{7E9B8747-3168-4483-96E7-B7A3C8979088}"/>
                    </a:ext>
                  </a:extLst>
                </p14:cNvPr>
                <p14:cNvContentPartPr/>
                <p14:nvPr/>
              </p14:nvContentPartPr>
              <p14:xfrm>
                <a:off x="1931670" y="1868970"/>
                <a:ext cx="90720" cy="28080"/>
              </p14:xfrm>
            </p:contentPart>
          </mc:Choice>
          <mc:Fallback>
            <p:pic>
              <p:nvPicPr>
                <p:cNvPr id="30" name="墨迹 29">
                  <a:extLst>
                    <a:ext uri="{FF2B5EF4-FFF2-40B4-BE49-F238E27FC236}">
                      <a16:creationId xmlns:a16="http://schemas.microsoft.com/office/drawing/2014/main" id="{7E9B8747-3168-4483-96E7-B7A3C8979088}"/>
                    </a:ext>
                  </a:extLst>
                </p:cNvPr>
                <p:cNvPicPr/>
                <p:nvPr/>
              </p:nvPicPr>
              <p:blipFill>
                <a:blip r:embed="rId60"/>
                <a:stretch>
                  <a:fillRect/>
                </a:stretch>
              </p:blipFill>
              <p:spPr>
                <a:xfrm>
                  <a:off x="1914030" y="1850970"/>
                  <a:ext cx="12636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1" name="墨迹 30">
                  <a:extLst>
                    <a:ext uri="{FF2B5EF4-FFF2-40B4-BE49-F238E27FC236}">
                      <a16:creationId xmlns:a16="http://schemas.microsoft.com/office/drawing/2014/main" id="{27FFF758-8F25-496E-8078-FF4E1AC3537E}"/>
                    </a:ext>
                  </a:extLst>
                </p14:cNvPr>
                <p14:cNvContentPartPr/>
                <p14:nvPr/>
              </p14:nvContentPartPr>
              <p14:xfrm>
                <a:off x="1887390" y="1867170"/>
                <a:ext cx="181800" cy="191880"/>
              </p14:xfrm>
            </p:contentPart>
          </mc:Choice>
          <mc:Fallback>
            <p:pic>
              <p:nvPicPr>
                <p:cNvPr id="31" name="墨迹 30">
                  <a:extLst>
                    <a:ext uri="{FF2B5EF4-FFF2-40B4-BE49-F238E27FC236}">
                      <a16:creationId xmlns:a16="http://schemas.microsoft.com/office/drawing/2014/main" id="{27FFF758-8F25-496E-8078-FF4E1AC3537E}"/>
                    </a:ext>
                  </a:extLst>
                </p:cNvPr>
                <p:cNvPicPr/>
                <p:nvPr/>
              </p:nvPicPr>
              <p:blipFill>
                <a:blip r:embed="rId62"/>
                <a:stretch>
                  <a:fillRect/>
                </a:stretch>
              </p:blipFill>
              <p:spPr>
                <a:xfrm>
                  <a:off x="1869750" y="1849170"/>
                  <a:ext cx="21744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2" name="墨迹 31">
                  <a:extLst>
                    <a:ext uri="{FF2B5EF4-FFF2-40B4-BE49-F238E27FC236}">
                      <a16:creationId xmlns:a16="http://schemas.microsoft.com/office/drawing/2014/main" id="{100BC4ED-7284-4EAC-A507-C5FD99F91A40}"/>
                    </a:ext>
                  </a:extLst>
                </p14:cNvPr>
                <p14:cNvContentPartPr/>
                <p14:nvPr/>
              </p14:nvContentPartPr>
              <p14:xfrm>
                <a:off x="1988550" y="1990650"/>
                <a:ext cx="44640" cy="163440"/>
              </p14:xfrm>
            </p:contentPart>
          </mc:Choice>
          <mc:Fallback>
            <p:pic>
              <p:nvPicPr>
                <p:cNvPr id="32" name="墨迹 31">
                  <a:extLst>
                    <a:ext uri="{FF2B5EF4-FFF2-40B4-BE49-F238E27FC236}">
                      <a16:creationId xmlns:a16="http://schemas.microsoft.com/office/drawing/2014/main" id="{100BC4ED-7284-4EAC-A507-C5FD99F91A40}"/>
                    </a:ext>
                  </a:extLst>
                </p:cNvPr>
                <p:cNvPicPr/>
                <p:nvPr/>
              </p:nvPicPr>
              <p:blipFill>
                <a:blip r:embed="rId64"/>
                <a:stretch>
                  <a:fillRect/>
                </a:stretch>
              </p:blipFill>
              <p:spPr>
                <a:xfrm>
                  <a:off x="1970550" y="1973010"/>
                  <a:ext cx="8028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33" name="墨迹 32">
                  <a:extLst>
                    <a:ext uri="{FF2B5EF4-FFF2-40B4-BE49-F238E27FC236}">
                      <a16:creationId xmlns:a16="http://schemas.microsoft.com/office/drawing/2014/main" id="{C236FC05-7B2C-4E17-9DC5-663BFA7E4E5B}"/>
                    </a:ext>
                  </a:extLst>
                </p14:cNvPr>
                <p14:cNvContentPartPr/>
                <p14:nvPr/>
              </p14:nvContentPartPr>
              <p14:xfrm>
                <a:off x="2012310" y="1953570"/>
                <a:ext cx="111960" cy="286920"/>
              </p14:xfrm>
            </p:contentPart>
          </mc:Choice>
          <mc:Fallback>
            <p:pic>
              <p:nvPicPr>
                <p:cNvPr id="33" name="墨迹 32">
                  <a:extLst>
                    <a:ext uri="{FF2B5EF4-FFF2-40B4-BE49-F238E27FC236}">
                      <a16:creationId xmlns:a16="http://schemas.microsoft.com/office/drawing/2014/main" id="{C236FC05-7B2C-4E17-9DC5-663BFA7E4E5B}"/>
                    </a:ext>
                  </a:extLst>
                </p:cNvPr>
                <p:cNvPicPr/>
                <p:nvPr/>
              </p:nvPicPr>
              <p:blipFill>
                <a:blip r:embed="rId66"/>
                <a:stretch>
                  <a:fillRect/>
                </a:stretch>
              </p:blipFill>
              <p:spPr>
                <a:xfrm>
                  <a:off x="1994310" y="1935570"/>
                  <a:ext cx="147600" cy="32256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34" name="墨迹 33">
                  <a:extLst>
                    <a:ext uri="{FF2B5EF4-FFF2-40B4-BE49-F238E27FC236}">
                      <a16:creationId xmlns:a16="http://schemas.microsoft.com/office/drawing/2014/main" id="{43C2BB55-948B-416D-9310-4741C93CDDD9}"/>
                    </a:ext>
                  </a:extLst>
                </p14:cNvPr>
                <p14:cNvContentPartPr/>
                <p14:nvPr/>
              </p14:nvContentPartPr>
              <p14:xfrm>
                <a:off x="2079990" y="1890930"/>
                <a:ext cx="125280" cy="284040"/>
              </p14:xfrm>
            </p:contentPart>
          </mc:Choice>
          <mc:Fallback>
            <p:pic>
              <p:nvPicPr>
                <p:cNvPr id="34" name="墨迹 33">
                  <a:extLst>
                    <a:ext uri="{FF2B5EF4-FFF2-40B4-BE49-F238E27FC236}">
                      <a16:creationId xmlns:a16="http://schemas.microsoft.com/office/drawing/2014/main" id="{43C2BB55-948B-416D-9310-4741C93CDDD9}"/>
                    </a:ext>
                  </a:extLst>
                </p:cNvPr>
                <p:cNvPicPr/>
                <p:nvPr/>
              </p:nvPicPr>
              <p:blipFill>
                <a:blip r:embed="rId68"/>
                <a:stretch>
                  <a:fillRect/>
                </a:stretch>
              </p:blipFill>
              <p:spPr>
                <a:xfrm>
                  <a:off x="2062350" y="1872930"/>
                  <a:ext cx="160920" cy="319680"/>
                </a:xfrm>
                <a:prstGeom prst="rect">
                  <a:avLst/>
                </a:prstGeom>
              </p:spPr>
            </p:pic>
          </mc:Fallback>
        </mc:AlternateContent>
      </p:grpSp>
      <p:grpSp>
        <p:nvGrpSpPr>
          <p:cNvPr id="53" name="组合 52">
            <a:extLst>
              <a:ext uri="{FF2B5EF4-FFF2-40B4-BE49-F238E27FC236}">
                <a16:creationId xmlns:a16="http://schemas.microsoft.com/office/drawing/2014/main" id="{637A089E-D89E-4CA1-B47D-5AA3EED33341}"/>
              </a:ext>
            </a:extLst>
          </p:cNvPr>
          <p:cNvGrpSpPr/>
          <p:nvPr/>
        </p:nvGrpSpPr>
        <p:grpSpPr>
          <a:xfrm>
            <a:off x="1193670" y="2658090"/>
            <a:ext cx="982440" cy="547560"/>
            <a:chOff x="1193670" y="2658090"/>
            <a:chExt cx="982440" cy="547560"/>
          </a:xfrm>
        </p:grpSpPr>
        <mc:AlternateContent xmlns:mc="http://schemas.openxmlformats.org/markup-compatibility/2006">
          <mc:Choice xmlns:p14="http://schemas.microsoft.com/office/powerpoint/2010/main" Requires="p14">
            <p:contentPart p14:bwMode="auto" r:id="rId69">
              <p14:nvContentPartPr>
                <p14:cNvPr id="35" name="墨迹 34">
                  <a:extLst>
                    <a:ext uri="{FF2B5EF4-FFF2-40B4-BE49-F238E27FC236}">
                      <a16:creationId xmlns:a16="http://schemas.microsoft.com/office/drawing/2014/main" id="{EFB9A897-9A41-4CC0-BDE4-D72E7349E1B0}"/>
                    </a:ext>
                  </a:extLst>
                </p14:cNvPr>
                <p14:cNvContentPartPr/>
                <p14:nvPr/>
              </p14:nvContentPartPr>
              <p14:xfrm>
                <a:off x="1266030" y="2829090"/>
                <a:ext cx="133560" cy="43560"/>
              </p14:xfrm>
            </p:contentPart>
          </mc:Choice>
          <mc:Fallback>
            <p:pic>
              <p:nvPicPr>
                <p:cNvPr id="35" name="墨迹 34">
                  <a:extLst>
                    <a:ext uri="{FF2B5EF4-FFF2-40B4-BE49-F238E27FC236}">
                      <a16:creationId xmlns:a16="http://schemas.microsoft.com/office/drawing/2014/main" id="{EFB9A897-9A41-4CC0-BDE4-D72E7349E1B0}"/>
                    </a:ext>
                  </a:extLst>
                </p:cNvPr>
                <p:cNvPicPr/>
                <p:nvPr/>
              </p:nvPicPr>
              <p:blipFill>
                <a:blip r:embed="rId70"/>
                <a:stretch>
                  <a:fillRect/>
                </a:stretch>
              </p:blipFill>
              <p:spPr>
                <a:xfrm>
                  <a:off x="1248390" y="2811090"/>
                  <a:ext cx="16920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36" name="墨迹 35">
                  <a:extLst>
                    <a:ext uri="{FF2B5EF4-FFF2-40B4-BE49-F238E27FC236}">
                      <a16:creationId xmlns:a16="http://schemas.microsoft.com/office/drawing/2014/main" id="{33202EFC-BB16-4D18-87E0-FCBFBA5F7904}"/>
                    </a:ext>
                  </a:extLst>
                </p14:cNvPr>
                <p14:cNvContentPartPr/>
                <p14:nvPr/>
              </p14:nvContentPartPr>
              <p14:xfrm>
                <a:off x="1278630" y="2844210"/>
                <a:ext cx="107280" cy="139320"/>
              </p14:xfrm>
            </p:contentPart>
          </mc:Choice>
          <mc:Fallback>
            <p:pic>
              <p:nvPicPr>
                <p:cNvPr id="36" name="墨迹 35">
                  <a:extLst>
                    <a:ext uri="{FF2B5EF4-FFF2-40B4-BE49-F238E27FC236}">
                      <a16:creationId xmlns:a16="http://schemas.microsoft.com/office/drawing/2014/main" id="{33202EFC-BB16-4D18-87E0-FCBFBA5F7904}"/>
                    </a:ext>
                  </a:extLst>
                </p:cNvPr>
                <p:cNvPicPr/>
                <p:nvPr/>
              </p:nvPicPr>
              <p:blipFill>
                <a:blip r:embed="rId72"/>
                <a:stretch>
                  <a:fillRect/>
                </a:stretch>
              </p:blipFill>
              <p:spPr>
                <a:xfrm>
                  <a:off x="1260630" y="2826570"/>
                  <a:ext cx="14292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37" name="墨迹 36">
                  <a:extLst>
                    <a:ext uri="{FF2B5EF4-FFF2-40B4-BE49-F238E27FC236}">
                      <a16:creationId xmlns:a16="http://schemas.microsoft.com/office/drawing/2014/main" id="{5438284C-F072-4D9E-8448-031E381DD245}"/>
                    </a:ext>
                  </a:extLst>
                </p14:cNvPr>
                <p14:cNvContentPartPr/>
                <p14:nvPr/>
              </p14:nvContentPartPr>
              <p14:xfrm>
                <a:off x="1364310" y="2922330"/>
                <a:ext cx="103320" cy="129960"/>
              </p14:xfrm>
            </p:contentPart>
          </mc:Choice>
          <mc:Fallback>
            <p:pic>
              <p:nvPicPr>
                <p:cNvPr id="37" name="墨迹 36">
                  <a:extLst>
                    <a:ext uri="{FF2B5EF4-FFF2-40B4-BE49-F238E27FC236}">
                      <a16:creationId xmlns:a16="http://schemas.microsoft.com/office/drawing/2014/main" id="{5438284C-F072-4D9E-8448-031E381DD245}"/>
                    </a:ext>
                  </a:extLst>
                </p:cNvPr>
                <p:cNvPicPr/>
                <p:nvPr/>
              </p:nvPicPr>
              <p:blipFill>
                <a:blip r:embed="rId74"/>
                <a:stretch>
                  <a:fillRect/>
                </a:stretch>
              </p:blipFill>
              <p:spPr>
                <a:xfrm>
                  <a:off x="1346310" y="2904690"/>
                  <a:ext cx="13896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38" name="墨迹 37">
                  <a:extLst>
                    <a:ext uri="{FF2B5EF4-FFF2-40B4-BE49-F238E27FC236}">
                      <a16:creationId xmlns:a16="http://schemas.microsoft.com/office/drawing/2014/main" id="{4156BB93-A693-48E4-8016-6AC7472AE545}"/>
                    </a:ext>
                  </a:extLst>
                </p14:cNvPr>
                <p14:cNvContentPartPr/>
                <p14:nvPr/>
              </p14:nvContentPartPr>
              <p14:xfrm>
                <a:off x="1221030" y="2770410"/>
                <a:ext cx="12600" cy="52560"/>
              </p14:xfrm>
            </p:contentPart>
          </mc:Choice>
          <mc:Fallback>
            <p:pic>
              <p:nvPicPr>
                <p:cNvPr id="38" name="墨迹 37">
                  <a:extLst>
                    <a:ext uri="{FF2B5EF4-FFF2-40B4-BE49-F238E27FC236}">
                      <a16:creationId xmlns:a16="http://schemas.microsoft.com/office/drawing/2014/main" id="{4156BB93-A693-48E4-8016-6AC7472AE545}"/>
                    </a:ext>
                  </a:extLst>
                </p:cNvPr>
                <p:cNvPicPr/>
                <p:nvPr/>
              </p:nvPicPr>
              <p:blipFill>
                <a:blip r:embed="rId76"/>
                <a:stretch>
                  <a:fillRect/>
                </a:stretch>
              </p:blipFill>
              <p:spPr>
                <a:xfrm>
                  <a:off x="1203390" y="2752770"/>
                  <a:ext cx="4824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39" name="墨迹 38">
                  <a:extLst>
                    <a:ext uri="{FF2B5EF4-FFF2-40B4-BE49-F238E27FC236}">
                      <a16:creationId xmlns:a16="http://schemas.microsoft.com/office/drawing/2014/main" id="{A9D9D26C-55A4-4837-9349-1F8C50B99DC4}"/>
                    </a:ext>
                  </a:extLst>
                </p14:cNvPr>
                <p14:cNvContentPartPr/>
                <p14:nvPr/>
              </p14:nvContentPartPr>
              <p14:xfrm>
                <a:off x="1193670" y="2833050"/>
                <a:ext cx="377280" cy="282240"/>
              </p14:xfrm>
            </p:contentPart>
          </mc:Choice>
          <mc:Fallback>
            <p:pic>
              <p:nvPicPr>
                <p:cNvPr id="39" name="墨迹 38">
                  <a:extLst>
                    <a:ext uri="{FF2B5EF4-FFF2-40B4-BE49-F238E27FC236}">
                      <a16:creationId xmlns:a16="http://schemas.microsoft.com/office/drawing/2014/main" id="{A9D9D26C-55A4-4837-9349-1F8C50B99DC4}"/>
                    </a:ext>
                  </a:extLst>
                </p:cNvPr>
                <p:cNvPicPr/>
                <p:nvPr/>
              </p:nvPicPr>
              <p:blipFill>
                <a:blip r:embed="rId78"/>
                <a:stretch>
                  <a:fillRect/>
                </a:stretch>
              </p:blipFill>
              <p:spPr>
                <a:xfrm>
                  <a:off x="1175670" y="2815410"/>
                  <a:ext cx="412920" cy="31788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40" name="墨迹 39">
                  <a:extLst>
                    <a:ext uri="{FF2B5EF4-FFF2-40B4-BE49-F238E27FC236}">
                      <a16:creationId xmlns:a16="http://schemas.microsoft.com/office/drawing/2014/main" id="{6075FAB8-FCCC-43E1-87CC-07A002288D02}"/>
                    </a:ext>
                  </a:extLst>
                </p14:cNvPr>
                <p14:cNvContentPartPr/>
                <p14:nvPr/>
              </p14:nvContentPartPr>
              <p14:xfrm>
                <a:off x="1580670" y="2738010"/>
                <a:ext cx="131040" cy="32760"/>
              </p14:xfrm>
            </p:contentPart>
          </mc:Choice>
          <mc:Fallback>
            <p:pic>
              <p:nvPicPr>
                <p:cNvPr id="40" name="墨迹 39">
                  <a:extLst>
                    <a:ext uri="{FF2B5EF4-FFF2-40B4-BE49-F238E27FC236}">
                      <a16:creationId xmlns:a16="http://schemas.microsoft.com/office/drawing/2014/main" id="{6075FAB8-FCCC-43E1-87CC-07A002288D02}"/>
                    </a:ext>
                  </a:extLst>
                </p:cNvPr>
                <p:cNvPicPr/>
                <p:nvPr/>
              </p:nvPicPr>
              <p:blipFill>
                <a:blip r:embed="rId80"/>
                <a:stretch>
                  <a:fillRect/>
                </a:stretch>
              </p:blipFill>
              <p:spPr>
                <a:xfrm>
                  <a:off x="1562670" y="2720010"/>
                  <a:ext cx="16668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41" name="墨迹 40">
                  <a:extLst>
                    <a:ext uri="{FF2B5EF4-FFF2-40B4-BE49-F238E27FC236}">
                      <a16:creationId xmlns:a16="http://schemas.microsoft.com/office/drawing/2014/main" id="{064FBA87-DD88-4CBD-BEB2-B2DA1B589B16}"/>
                    </a:ext>
                  </a:extLst>
                </p14:cNvPr>
                <p14:cNvContentPartPr/>
                <p14:nvPr/>
              </p14:nvContentPartPr>
              <p14:xfrm>
                <a:off x="1549350" y="2839530"/>
                <a:ext cx="66600" cy="264240"/>
              </p14:xfrm>
            </p:contentPart>
          </mc:Choice>
          <mc:Fallback>
            <p:pic>
              <p:nvPicPr>
                <p:cNvPr id="41" name="墨迹 40">
                  <a:extLst>
                    <a:ext uri="{FF2B5EF4-FFF2-40B4-BE49-F238E27FC236}">
                      <a16:creationId xmlns:a16="http://schemas.microsoft.com/office/drawing/2014/main" id="{064FBA87-DD88-4CBD-BEB2-B2DA1B589B16}"/>
                    </a:ext>
                  </a:extLst>
                </p:cNvPr>
                <p:cNvPicPr/>
                <p:nvPr/>
              </p:nvPicPr>
              <p:blipFill>
                <a:blip r:embed="rId82"/>
                <a:stretch>
                  <a:fillRect/>
                </a:stretch>
              </p:blipFill>
              <p:spPr>
                <a:xfrm>
                  <a:off x="1531350" y="2821890"/>
                  <a:ext cx="102240" cy="29988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42" name="墨迹 41">
                  <a:extLst>
                    <a:ext uri="{FF2B5EF4-FFF2-40B4-BE49-F238E27FC236}">
                      <a16:creationId xmlns:a16="http://schemas.microsoft.com/office/drawing/2014/main" id="{BD7E2BD0-56A8-4592-801D-64AA1EB48C60}"/>
                    </a:ext>
                  </a:extLst>
                </p14:cNvPr>
                <p14:cNvContentPartPr/>
                <p14:nvPr/>
              </p14:nvContentPartPr>
              <p14:xfrm>
                <a:off x="1663470" y="2816490"/>
                <a:ext cx="37080" cy="52920"/>
              </p14:xfrm>
            </p:contentPart>
          </mc:Choice>
          <mc:Fallback>
            <p:pic>
              <p:nvPicPr>
                <p:cNvPr id="42" name="墨迹 41">
                  <a:extLst>
                    <a:ext uri="{FF2B5EF4-FFF2-40B4-BE49-F238E27FC236}">
                      <a16:creationId xmlns:a16="http://schemas.microsoft.com/office/drawing/2014/main" id="{BD7E2BD0-56A8-4592-801D-64AA1EB48C60}"/>
                    </a:ext>
                  </a:extLst>
                </p:cNvPr>
                <p:cNvPicPr/>
                <p:nvPr/>
              </p:nvPicPr>
              <p:blipFill>
                <a:blip r:embed="rId84"/>
                <a:stretch>
                  <a:fillRect/>
                </a:stretch>
              </p:blipFill>
              <p:spPr>
                <a:xfrm>
                  <a:off x="1645470" y="2798850"/>
                  <a:ext cx="7272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43" name="墨迹 42">
                  <a:extLst>
                    <a:ext uri="{FF2B5EF4-FFF2-40B4-BE49-F238E27FC236}">
                      <a16:creationId xmlns:a16="http://schemas.microsoft.com/office/drawing/2014/main" id="{92575173-7109-42D1-A62E-848C32A378F1}"/>
                    </a:ext>
                  </a:extLst>
                </p14:cNvPr>
                <p14:cNvContentPartPr/>
                <p14:nvPr/>
              </p14:nvContentPartPr>
              <p14:xfrm>
                <a:off x="1659870" y="2870490"/>
                <a:ext cx="122760" cy="112680"/>
              </p14:xfrm>
            </p:contentPart>
          </mc:Choice>
          <mc:Fallback>
            <p:pic>
              <p:nvPicPr>
                <p:cNvPr id="43" name="墨迹 42">
                  <a:extLst>
                    <a:ext uri="{FF2B5EF4-FFF2-40B4-BE49-F238E27FC236}">
                      <a16:creationId xmlns:a16="http://schemas.microsoft.com/office/drawing/2014/main" id="{92575173-7109-42D1-A62E-848C32A378F1}"/>
                    </a:ext>
                  </a:extLst>
                </p:cNvPr>
                <p:cNvPicPr/>
                <p:nvPr/>
              </p:nvPicPr>
              <p:blipFill>
                <a:blip r:embed="rId86"/>
                <a:stretch>
                  <a:fillRect/>
                </a:stretch>
              </p:blipFill>
              <p:spPr>
                <a:xfrm>
                  <a:off x="1641870" y="2852850"/>
                  <a:ext cx="15840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44" name="墨迹 43">
                  <a:extLst>
                    <a:ext uri="{FF2B5EF4-FFF2-40B4-BE49-F238E27FC236}">
                      <a16:creationId xmlns:a16="http://schemas.microsoft.com/office/drawing/2014/main" id="{E694519C-93F6-4540-A3C3-6896B3A426DD}"/>
                    </a:ext>
                  </a:extLst>
                </p14:cNvPr>
                <p14:cNvContentPartPr/>
                <p14:nvPr/>
              </p14:nvContentPartPr>
              <p14:xfrm>
                <a:off x="1691190" y="2936010"/>
                <a:ext cx="60840" cy="5040"/>
              </p14:xfrm>
            </p:contentPart>
          </mc:Choice>
          <mc:Fallback>
            <p:pic>
              <p:nvPicPr>
                <p:cNvPr id="44" name="墨迹 43">
                  <a:extLst>
                    <a:ext uri="{FF2B5EF4-FFF2-40B4-BE49-F238E27FC236}">
                      <a16:creationId xmlns:a16="http://schemas.microsoft.com/office/drawing/2014/main" id="{E694519C-93F6-4540-A3C3-6896B3A426DD}"/>
                    </a:ext>
                  </a:extLst>
                </p:cNvPr>
                <p:cNvPicPr/>
                <p:nvPr/>
              </p:nvPicPr>
              <p:blipFill>
                <a:blip r:embed="rId88"/>
                <a:stretch>
                  <a:fillRect/>
                </a:stretch>
              </p:blipFill>
              <p:spPr>
                <a:xfrm>
                  <a:off x="1673190" y="2918370"/>
                  <a:ext cx="9648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45" name="墨迹 44">
                  <a:extLst>
                    <a:ext uri="{FF2B5EF4-FFF2-40B4-BE49-F238E27FC236}">
                      <a16:creationId xmlns:a16="http://schemas.microsoft.com/office/drawing/2014/main" id="{B20A9665-1980-4493-8C2F-BC4E34E74F6A}"/>
                    </a:ext>
                  </a:extLst>
                </p14:cNvPr>
                <p14:cNvContentPartPr/>
                <p14:nvPr/>
              </p14:nvContentPartPr>
              <p14:xfrm>
                <a:off x="1616670" y="2958330"/>
                <a:ext cx="138600" cy="177120"/>
              </p14:xfrm>
            </p:contentPart>
          </mc:Choice>
          <mc:Fallback>
            <p:pic>
              <p:nvPicPr>
                <p:cNvPr id="45" name="墨迹 44">
                  <a:extLst>
                    <a:ext uri="{FF2B5EF4-FFF2-40B4-BE49-F238E27FC236}">
                      <a16:creationId xmlns:a16="http://schemas.microsoft.com/office/drawing/2014/main" id="{B20A9665-1980-4493-8C2F-BC4E34E74F6A}"/>
                    </a:ext>
                  </a:extLst>
                </p:cNvPr>
                <p:cNvPicPr/>
                <p:nvPr/>
              </p:nvPicPr>
              <p:blipFill>
                <a:blip r:embed="rId90"/>
                <a:stretch>
                  <a:fillRect/>
                </a:stretch>
              </p:blipFill>
              <p:spPr>
                <a:xfrm>
                  <a:off x="1598670" y="2940690"/>
                  <a:ext cx="17424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46" name="墨迹 45">
                  <a:extLst>
                    <a:ext uri="{FF2B5EF4-FFF2-40B4-BE49-F238E27FC236}">
                      <a16:creationId xmlns:a16="http://schemas.microsoft.com/office/drawing/2014/main" id="{17F8554C-7EA1-4D07-9ADC-B48560D9CF96}"/>
                    </a:ext>
                  </a:extLst>
                </p14:cNvPr>
                <p14:cNvContentPartPr/>
                <p14:nvPr/>
              </p14:nvContentPartPr>
              <p14:xfrm>
                <a:off x="1817550" y="2996850"/>
                <a:ext cx="23400" cy="77760"/>
              </p14:xfrm>
            </p:contentPart>
          </mc:Choice>
          <mc:Fallback>
            <p:pic>
              <p:nvPicPr>
                <p:cNvPr id="46" name="墨迹 45">
                  <a:extLst>
                    <a:ext uri="{FF2B5EF4-FFF2-40B4-BE49-F238E27FC236}">
                      <a16:creationId xmlns:a16="http://schemas.microsoft.com/office/drawing/2014/main" id="{17F8554C-7EA1-4D07-9ADC-B48560D9CF96}"/>
                    </a:ext>
                  </a:extLst>
                </p:cNvPr>
                <p:cNvPicPr/>
                <p:nvPr/>
              </p:nvPicPr>
              <p:blipFill>
                <a:blip r:embed="rId92"/>
                <a:stretch>
                  <a:fillRect/>
                </a:stretch>
              </p:blipFill>
              <p:spPr>
                <a:xfrm>
                  <a:off x="1799910" y="2979210"/>
                  <a:ext cx="5904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47" name="墨迹 46">
                  <a:extLst>
                    <a:ext uri="{FF2B5EF4-FFF2-40B4-BE49-F238E27FC236}">
                      <a16:creationId xmlns:a16="http://schemas.microsoft.com/office/drawing/2014/main" id="{177930CB-E545-4D18-9A12-224A239267BE}"/>
                    </a:ext>
                  </a:extLst>
                </p14:cNvPr>
                <p14:cNvContentPartPr/>
                <p14:nvPr/>
              </p14:nvContentPartPr>
              <p14:xfrm>
                <a:off x="2009790" y="2658090"/>
                <a:ext cx="19440" cy="92160"/>
              </p14:xfrm>
            </p:contentPart>
          </mc:Choice>
          <mc:Fallback>
            <p:pic>
              <p:nvPicPr>
                <p:cNvPr id="47" name="墨迹 46">
                  <a:extLst>
                    <a:ext uri="{FF2B5EF4-FFF2-40B4-BE49-F238E27FC236}">
                      <a16:creationId xmlns:a16="http://schemas.microsoft.com/office/drawing/2014/main" id="{177930CB-E545-4D18-9A12-224A239267BE}"/>
                    </a:ext>
                  </a:extLst>
                </p:cNvPr>
                <p:cNvPicPr/>
                <p:nvPr/>
              </p:nvPicPr>
              <p:blipFill>
                <a:blip r:embed="rId94"/>
                <a:stretch>
                  <a:fillRect/>
                </a:stretch>
              </p:blipFill>
              <p:spPr>
                <a:xfrm>
                  <a:off x="1992150" y="2640450"/>
                  <a:ext cx="5508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48" name="墨迹 47">
                  <a:extLst>
                    <a:ext uri="{FF2B5EF4-FFF2-40B4-BE49-F238E27FC236}">
                      <a16:creationId xmlns:a16="http://schemas.microsoft.com/office/drawing/2014/main" id="{99738B56-E932-40A6-B948-5487EF576C34}"/>
                    </a:ext>
                  </a:extLst>
                </p14:cNvPr>
                <p14:cNvContentPartPr/>
                <p14:nvPr/>
              </p14:nvContentPartPr>
              <p14:xfrm>
                <a:off x="1874430" y="2801370"/>
                <a:ext cx="147600" cy="208440"/>
              </p14:xfrm>
            </p:contentPart>
          </mc:Choice>
          <mc:Fallback>
            <p:pic>
              <p:nvPicPr>
                <p:cNvPr id="48" name="墨迹 47">
                  <a:extLst>
                    <a:ext uri="{FF2B5EF4-FFF2-40B4-BE49-F238E27FC236}">
                      <a16:creationId xmlns:a16="http://schemas.microsoft.com/office/drawing/2014/main" id="{99738B56-E932-40A6-B948-5487EF576C34}"/>
                    </a:ext>
                  </a:extLst>
                </p:cNvPr>
                <p:cNvPicPr/>
                <p:nvPr/>
              </p:nvPicPr>
              <p:blipFill>
                <a:blip r:embed="rId96"/>
                <a:stretch>
                  <a:fillRect/>
                </a:stretch>
              </p:blipFill>
              <p:spPr>
                <a:xfrm>
                  <a:off x="1856430" y="2783370"/>
                  <a:ext cx="18324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49" name="墨迹 48">
                  <a:extLst>
                    <a:ext uri="{FF2B5EF4-FFF2-40B4-BE49-F238E27FC236}">
                      <a16:creationId xmlns:a16="http://schemas.microsoft.com/office/drawing/2014/main" id="{D95E61BC-28D6-4695-AB2C-0A1B63155D60}"/>
                    </a:ext>
                  </a:extLst>
                </p14:cNvPr>
                <p14:cNvContentPartPr/>
                <p14:nvPr/>
              </p14:nvContentPartPr>
              <p14:xfrm>
                <a:off x="1877310" y="2915490"/>
                <a:ext cx="164880" cy="32400"/>
              </p14:xfrm>
            </p:contentPart>
          </mc:Choice>
          <mc:Fallback>
            <p:pic>
              <p:nvPicPr>
                <p:cNvPr id="49" name="墨迹 48">
                  <a:extLst>
                    <a:ext uri="{FF2B5EF4-FFF2-40B4-BE49-F238E27FC236}">
                      <a16:creationId xmlns:a16="http://schemas.microsoft.com/office/drawing/2014/main" id="{D95E61BC-28D6-4695-AB2C-0A1B63155D60}"/>
                    </a:ext>
                  </a:extLst>
                </p:cNvPr>
                <p:cNvPicPr/>
                <p:nvPr/>
              </p:nvPicPr>
              <p:blipFill>
                <a:blip r:embed="rId98"/>
                <a:stretch>
                  <a:fillRect/>
                </a:stretch>
              </p:blipFill>
              <p:spPr>
                <a:xfrm>
                  <a:off x="1859670" y="2897490"/>
                  <a:ext cx="20052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50" name="墨迹 49">
                  <a:extLst>
                    <a:ext uri="{FF2B5EF4-FFF2-40B4-BE49-F238E27FC236}">
                      <a16:creationId xmlns:a16="http://schemas.microsoft.com/office/drawing/2014/main" id="{B209BEC7-7BD1-48F9-A2B0-B04BFBE5640E}"/>
                    </a:ext>
                  </a:extLst>
                </p14:cNvPr>
                <p14:cNvContentPartPr/>
                <p14:nvPr/>
              </p14:nvContentPartPr>
              <p14:xfrm>
                <a:off x="1983150" y="2953290"/>
                <a:ext cx="28800" cy="155880"/>
              </p14:xfrm>
            </p:contentPart>
          </mc:Choice>
          <mc:Fallback>
            <p:pic>
              <p:nvPicPr>
                <p:cNvPr id="50" name="墨迹 49">
                  <a:extLst>
                    <a:ext uri="{FF2B5EF4-FFF2-40B4-BE49-F238E27FC236}">
                      <a16:creationId xmlns:a16="http://schemas.microsoft.com/office/drawing/2014/main" id="{B209BEC7-7BD1-48F9-A2B0-B04BFBE5640E}"/>
                    </a:ext>
                  </a:extLst>
                </p:cNvPr>
                <p:cNvPicPr/>
                <p:nvPr/>
              </p:nvPicPr>
              <p:blipFill>
                <a:blip r:embed="rId100"/>
                <a:stretch>
                  <a:fillRect/>
                </a:stretch>
              </p:blipFill>
              <p:spPr>
                <a:xfrm>
                  <a:off x="1965510" y="2935290"/>
                  <a:ext cx="6444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51" name="墨迹 50">
                  <a:extLst>
                    <a:ext uri="{FF2B5EF4-FFF2-40B4-BE49-F238E27FC236}">
                      <a16:creationId xmlns:a16="http://schemas.microsoft.com/office/drawing/2014/main" id="{854B8A14-4CB3-4263-B4C0-95A1D073DF9A}"/>
                    </a:ext>
                  </a:extLst>
                </p14:cNvPr>
                <p14:cNvContentPartPr/>
                <p14:nvPr/>
              </p14:nvContentPartPr>
              <p14:xfrm>
                <a:off x="2016270" y="2918370"/>
                <a:ext cx="93600" cy="265320"/>
              </p14:xfrm>
            </p:contentPart>
          </mc:Choice>
          <mc:Fallback>
            <p:pic>
              <p:nvPicPr>
                <p:cNvPr id="51" name="墨迹 50">
                  <a:extLst>
                    <a:ext uri="{FF2B5EF4-FFF2-40B4-BE49-F238E27FC236}">
                      <a16:creationId xmlns:a16="http://schemas.microsoft.com/office/drawing/2014/main" id="{854B8A14-4CB3-4263-B4C0-95A1D073DF9A}"/>
                    </a:ext>
                  </a:extLst>
                </p:cNvPr>
                <p:cNvPicPr/>
                <p:nvPr/>
              </p:nvPicPr>
              <p:blipFill>
                <a:blip r:embed="rId102"/>
                <a:stretch>
                  <a:fillRect/>
                </a:stretch>
              </p:blipFill>
              <p:spPr>
                <a:xfrm>
                  <a:off x="1998630" y="2900730"/>
                  <a:ext cx="129240" cy="30096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52" name="墨迹 51">
                  <a:extLst>
                    <a:ext uri="{FF2B5EF4-FFF2-40B4-BE49-F238E27FC236}">
                      <a16:creationId xmlns:a16="http://schemas.microsoft.com/office/drawing/2014/main" id="{F0059045-4D46-43EB-8C2D-0336E5121B68}"/>
                    </a:ext>
                  </a:extLst>
                </p14:cNvPr>
                <p14:cNvContentPartPr/>
                <p14:nvPr/>
              </p14:nvContentPartPr>
              <p14:xfrm>
                <a:off x="2067030" y="2776530"/>
                <a:ext cx="109080" cy="429120"/>
              </p14:xfrm>
            </p:contentPart>
          </mc:Choice>
          <mc:Fallback>
            <p:pic>
              <p:nvPicPr>
                <p:cNvPr id="52" name="墨迹 51">
                  <a:extLst>
                    <a:ext uri="{FF2B5EF4-FFF2-40B4-BE49-F238E27FC236}">
                      <a16:creationId xmlns:a16="http://schemas.microsoft.com/office/drawing/2014/main" id="{F0059045-4D46-43EB-8C2D-0336E5121B68}"/>
                    </a:ext>
                  </a:extLst>
                </p:cNvPr>
                <p:cNvPicPr/>
                <p:nvPr/>
              </p:nvPicPr>
              <p:blipFill>
                <a:blip r:embed="rId104"/>
                <a:stretch>
                  <a:fillRect/>
                </a:stretch>
              </p:blipFill>
              <p:spPr>
                <a:xfrm>
                  <a:off x="2049390" y="2758890"/>
                  <a:ext cx="144720" cy="464760"/>
                </a:xfrm>
                <a:prstGeom prst="rect">
                  <a:avLst/>
                </a:prstGeom>
              </p:spPr>
            </p:pic>
          </mc:Fallback>
        </mc:AlternateContent>
      </p:grpSp>
      <p:grpSp>
        <p:nvGrpSpPr>
          <p:cNvPr id="43051" name="组合 43050">
            <a:extLst>
              <a:ext uri="{FF2B5EF4-FFF2-40B4-BE49-F238E27FC236}">
                <a16:creationId xmlns:a16="http://schemas.microsoft.com/office/drawing/2014/main" id="{656DCC8C-6934-412B-9326-CB7A20F1CD90}"/>
              </a:ext>
            </a:extLst>
          </p:cNvPr>
          <p:cNvGrpSpPr/>
          <p:nvPr/>
        </p:nvGrpSpPr>
        <p:grpSpPr>
          <a:xfrm>
            <a:off x="245430" y="3763290"/>
            <a:ext cx="1851480" cy="565560"/>
            <a:chOff x="245430" y="3763290"/>
            <a:chExt cx="1851480" cy="565560"/>
          </a:xfrm>
        </p:grpSpPr>
        <mc:AlternateContent xmlns:mc="http://schemas.openxmlformats.org/markup-compatibility/2006">
          <mc:Choice xmlns:p14="http://schemas.microsoft.com/office/powerpoint/2010/main" Requires="p14">
            <p:contentPart p14:bwMode="auto" r:id="rId105">
              <p14:nvContentPartPr>
                <p14:cNvPr id="56" name="墨迹 55">
                  <a:extLst>
                    <a:ext uri="{FF2B5EF4-FFF2-40B4-BE49-F238E27FC236}">
                      <a16:creationId xmlns:a16="http://schemas.microsoft.com/office/drawing/2014/main" id="{08124831-4DC1-49C2-A24C-8560E24A804F}"/>
                    </a:ext>
                  </a:extLst>
                </p14:cNvPr>
                <p14:cNvContentPartPr/>
                <p14:nvPr/>
              </p14:nvContentPartPr>
              <p14:xfrm>
                <a:off x="312030" y="3919170"/>
                <a:ext cx="158760" cy="48960"/>
              </p14:xfrm>
            </p:contentPart>
          </mc:Choice>
          <mc:Fallback>
            <p:pic>
              <p:nvPicPr>
                <p:cNvPr id="56" name="墨迹 55">
                  <a:extLst>
                    <a:ext uri="{FF2B5EF4-FFF2-40B4-BE49-F238E27FC236}">
                      <a16:creationId xmlns:a16="http://schemas.microsoft.com/office/drawing/2014/main" id="{08124831-4DC1-49C2-A24C-8560E24A804F}"/>
                    </a:ext>
                  </a:extLst>
                </p:cNvPr>
                <p:cNvPicPr/>
                <p:nvPr/>
              </p:nvPicPr>
              <p:blipFill>
                <a:blip r:embed="rId106"/>
                <a:stretch>
                  <a:fillRect/>
                </a:stretch>
              </p:blipFill>
              <p:spPr>
                <a:xfrm>
                  <a:off x="294390" y="3901170"/>
                  <a:ext cx="19440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57" name="墨迹 56">
                  <a:extLst>
                    <a:ext uri="{FF2B5EF4-FFF2-40B4-BE49-F238E27FC236}">
                      <a16:creationId xmlns:a16="http://schemas.microsoft.com/office/drawing/2014/main" id="{502446E6-8EB6-4951-849C-783DFFAF160C}"/>
                    </a:ext>
                  </a:extLst>
                </p14:cNvPr>
                <p14:cNvContentPartPr/>
                <p14:nvPr/>
              </p14:nvContentPartPr>
              <p14:xfrm>
                <a:off x="245430" y="4003770"/>
                <a:ext cx="30600" cy="238680"/>
              </p14:xfrm>
            </p:contentPart>
          </mc:Choice>
          <mc:Fallback>
            <p:pic>
              <p:nvPicPr>
                <p:cNvPr id="57" name="墨迹 56">
                  <a:extLst>
                    <a:ext uri="{FF2B5EF4-FFF2-40B4-BE49-F238E27FC236}">
                      <a16:creationId xmlns:a16="http://schemas.microsoft.com/office/drawing/2014/main" id="{502446E6-8EB6-4951-849C-783DFFAF160C}"/>
                    </a:ext>
                  </a:extLst>
                </p:cNvPr>
                <p:cNvPicPr/>
                <p:nvPr/>
              </p:nvPicPr>
              <p:blipFill>
                <a:blip r:embed="rId108"/>
                <a:stretch>
                  <a:fillRect/>
                </a:stretch>
              </p:blipFill>
              <p:spPr>
                <a:xfrm>
                  <a:off x="227790" y="3985770"/>
                  <a:ext cx="66240" cy="27432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58" name="墨迹 57">
                  <a:extLst>
                    <a:ext uri="{FF2B5EF4-FFF2-40B4-BE49-F238E27FC236}">
                      <a16:creationId xmlns:a16="http://schemas.microsoft.com/office/drawing/2014/main" id="{5714EA71-E895-4636-BF10-626A3A212C9B}"/>
                    </a:ext>
                  </a:extLst>
                </p14:cNvPr>
                <p14:cNvContentPartPr/>
                <p14:nvPr/>
              </p14:nvContentPartPr>
              <p14:xfrm>
                <a:off x="352710" y="4045530"/>
                <a:ext cx="185400" cy="275760"/>
              </p14:xfrm>
            </p:contentPart>
          </mc:Choice>
          <mc:Fallback>
            <p:pic>
              <p:nvPicPr>
                <p:cNvPr id="58" name="墨迹 57">
                  <a:extLst>
                    <a:ext uri="{FF2B5EF4-FFF2-40B4-BE49-F238E27FC236}">
                      <a16:creationId xmlns:a16="http://schemas.microsoft.com/office/drawing/2014/main" id="{5714EA71-E895-4636-BF10-626A3A212C9B}"/>
                    </a:ext>
                  </a:extLst>
                </p:cNvPr>
                <p:cNvPicPr/>
                <p:nvPr/>
              </p:nvPicPr>
              <p:blipFill>
                <a:blip r:embed="rId110"/>
                <a:stretch>
                  <a:fillRect/>
                </a:stretch>
              </p:blipFill>
              <p:spPr>
                <a:xfrm>
                  <a:off x="334710" y="4027530"/>
                  <a:ext cx="221040" cy="31140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59" name="墨迹 58">
                  <a:extLst>
                    <a:ext uri="{FF2B5EF4-FFF2-40B4-BE49-F238E27FC236}">
                      <a16:creationId xmlns:a16="http://schemas.microsoft.com/office/drawing/2014/main" id="{4837A64D-96F5-4A80-8D0B-BBA5224B320B}"/>
                    </a:ext>
                  </a:extLst>
                </p14:cNvPr>
                <p14:cNvContentPartPr/>
                <p14:nvPr/>
              </p14:nvContentPartPr>
              <p14:xfrm>
                <a:off x="398790" y="4013130"/>
                <a:ext cx="15840" cy="152280"/>
              </p14:xfrm>
            </p:contentPart>
          </mc:Choice>
          <mc:Fallback>
            <p:pic>
              <p:nvPicPr>
                <p:cNvPr id="59" name="墨迹 58">
                  <a:extLst>
                    <a:ext uri="{FF2B5EF4-FFF2-40B4-BE49-F238E27FC236}">
                      <a16:creationId xmlns:a16="http://schemas.microsoft.com/office/drawing/2014/main" id="{4837A64D-96F5-4A80-8D0B-BBA5224B320B}"/>
                    </a:ext>
                  </a:extLst>
                </p:cNvPr>
                <p:cNvPicPr/>
                <p:nvPr/>
              </p:nvPicPr>
              <p:blipFill>
                <a:blip r:embed="rId112"/>
                <a:stretch>
                  <a:fillRect/>
                </a:stretch>
              </p:blipFill>
              <p:spPr>
                <a:xfrm>
                  <a:off x="380790" y="3995490"/>
                  <a:ext cx="5148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60" name="墨迹 59">
                  <a:extLst>
                    <a:ext uri="{FF2B5EF4-FFF2-40B4-BE49-F238E27FC236}">
                      <a16:creationId xmlns:a16="http://schemas.microsoft.com/office/drawing/2014/main" id="{589C02B3-6F8C-43E8-B155-F3A79999100A}"/>
                    </a:ext>
                  </a:extLst>
                </p14:cNvPr>
                <p14:cNvContentPartPr/>
                <p14:nvPr/>
              </p14:nvContentPartPr>
              <p14:xfrm>
                <a:off x="421110" y="4011330"/>
                <a:ext cx="70200" cy="190800"/>
              </p14:xfrm>
            </p:contentPart>
          </mc:Choice>
          <mc:Fallback>
            <p:pic>
              <p:nvPicPr>
                <p:cNvPr id="60" name="墨迹 59">
                  <a:extLst>
                    <a:ext uri="{FF2B5EF4-FFF2-40B4-BE49-F238E27FC236}">
                      <a16:creationId xmlns:a16="http://schemas.microsoft.com/office/drawing/2014/main" id="{589C02B3-6F8C-43E8-B155-F3A79999100A}"/>
                    </a:ext>
                  </a:extLst>
                </p:cNvPr>
                <p:cNvPicPr/>
                <p:nvPr/>
              </p:nvPicPr>
              <p:blipFill>
                <a:blip r:embed="rId114"/>
                <a:stretch>
                  <a:fillRect/>
                </a:stretch>
              </p:blipFill>
              <p:spPr>
                <a:xfrm>
                  <a:off x="403470" y="3993690"/>
                  <a:ext cx="10584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61" name="墨迹 60">
                  <a:extLst>
                    <a:ext uri="{FF2B5EF4-FFF2-40B4-BE49-F238E27FC236}">
                      <a16:creationId xmlns:a16="http://schemas.microsoft.com/office/drawing/2014/main" id="{791DD87D-DC17-4C66-B388-72C15C1067D5}"/>
                    </a:ext>
                  </a:extLst>
                </p14:cNvPr>
                <p14:cNvContentPartPr/>
                <p14:nvPr/>
              </p14:nvContentPartPr>
              <p14:xfrm>
                <a:off x="476190" y="4082970"/>
                <a:ext cx="59040" cy="90360"/>
              </p14:xfrm>
            </p:contentPart>
          </mc:Choice>
          <mc:Fallback>
            <p:pic>
              <p:nvPicPr>
                <p:cNvPr id="61" name="墨迹 60">
                  <a:extLst>
                    <a:ext uri="{FF2B5EF4-FFF2-40B4-BE49-F238E27FC236}">
                      <a16:creationId xmlns:a16="http://schemas.microsoft.com/office/drawing/2014/main" id="{791DD87D-DC17-4C66-B388-72C15C1067D5}"/>
                    </a:ext>
                  </a:extLst>
                </p:cNvPr>
                <p:cNvPicPr/>
                <p:nvPr/>
              </p:nvPicPr>
              <p:blipFill>
                <a:blip r:embed="rId116"/>
                <a:stretch>
                  <a:fillRect/>
                </a:stretch>
              </p:blipFill>
              <p:spPr>
                <a:xfrm>
                  <a:off x="458190" y="4064970"/>
                  <a:ext cx="9468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62" name="墨迹 61">
                  <a:extLst>
                    <a:ext uri="{FF2B5EF4-FFF2-40B4-BE49-F238E27FC236}">
                      <a16:creationId xmlns:a16="http://schemas.microsoft.com/office/drawing/2014/main" id="{BCAD7F1A-B9B8-48F0-A14A-4F781CDEB585}"/>
                    </a:ext>
                  </a:extLst>
                </p14:cNvPr>
                <p14:cNvContentPartPr/>
                <p14:nvPr/>
              </p14:nvContentPartPr>
              <p14:xfrm>
                <a:off x="578430" y="3984330"/>
                <a:ext cx="53640" cy="145080"/>
              </p14:xfrm>
            </p:contentPart>
          </mc:Choice>
          <mc:Fallback>
            <p:pic>
              <p:nvPicPr>
                <p:cNvPr id="62" name="墨迹 61">
                  <a:extLst>
                    <a:ext uri="{FF2B5EF4-FFF2-40B4-BE49-F238E27FC236}">
                      <a16:creationId xmlns:a16="http://schemas.microsoft.com/office/drawing/2014/main" id="{BCAD7F1A-B9B8-48F0-A14A-4F781CDEB585}"/>
                    </a:ext>
                  </a:extLst>
                </p:cNvPr>
                <p:cNvPicPr/>
                <p:nvPr/>
              </p:nvPicPr>
              <p:blipFill>
                <a:blip r:embed="rId118"/>
                <a:stretch>
                  <a:fillRect/>
                </a:stretch>
              </p:blipFill>
              <p:spPr>
                <a:xfrm>
                  <a:off x="560790" y="3966330"/>
                  <a:ext cx="8928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63" name="墨迹 62">
                  <a:extLst>
                    <a:ext uri="{FF2B5EF4-FFF2-40B4-BE49-F238E27FC236}">
                      <a16:creationId xmlns:a16="http://schemas.microsoft.com/office/drawing/2014/main" id="{76EFFE69-E3EE-415D-BB73-2F36D7F30F5B}"/>
                    </a:ext>
                  </a:extLst>
                </p14:cNvPr>
                <p14:cNvContentPartPr/>
                <p14:nvPr/>
              </p14:nvContentPartPr>
              <p14:xfrm>
                <a:off x="686070" y="4008450"/>
                <a:ext cx="44640" cy="52560"/>
              </p14:xfrm>
            </p:contentPart>
          </mc:Choice>
          <mc:Fallback>
            <p:pic>
              <p:nvPicPr>
                <p:cNvPr id="63" name="墨迹 62">
                  <a:extLst>
                    <a:ext uri="{FF2B5EF4-FFF2-40B4-BE49-F238E27FC236}">
                      <a16:creationId xmlns:a16="http://schemas.microsoft.com/office/drawing/2014/main" id="{76EFFE69-E3EE-415D-BB73-2F36D7F30F5B}"/>
                    </a:ext>
                  </a:extLst>
                </p:cNvPr>
                <p:cNvPicPr/>
                <p:nvPr/>
              </p:nvPicPr>
              <p:blipFill>
                <a:blip r:embed="rId120"/>
                <a:stretch>
                  <a:fillRect/>
                </a:stretch>
              </p:blipFill>
              <p:spPr>
                <a:xfrm>
                  <a:off x="668070" y="3990810"/>
                  <a:ext cx="8028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43008" name="墨迹 43007">
                  <a:extLst>
                    <a:ext uri="{FF2B5EF4-FFF2-40B4-BE49-F238E27FC236}">
                      <a16:creationId xmlns:a16="http://schemas.microsoft.com/office/drawing/2014/main" id="{F81E64A3-7EA2-40C2-8946-CC6D00C2C954}"/>
                    </a:ext>
                  </a:extLst>
                </p14:cNvPr>
                <p14:cNvContentPartPr/>
                <p14:nvPr/>
              </p14:nvContentPartPr>
              <p14:xfrm>
                <a:off x="658350" y="3882810"/>
                <a:ext cx="27360" cy="401040"/>
              </p14:xfrm>
            </p:contentPart>
          </mc:Choice>
          <mc:Fallback>
            <p:pic>
              <p:nvPicPr>
                <p:cNvPr id="43008" name="墨迹 43007">
                  <a:extLst>
                    <a:ext uri="{FF2B5EF4-FFF2-40B4-BE49-F238E27FC236}">
                      <a16:creationId xmlns:a16="http://schemas.microsoft.com/office/drawing/2014/main" id="{F81E64A3-7EA2-40C2-8946-CC6D00C2C954}"/>
                    </a:ext>
                  </a:extLst>
                </p:cNvPr>
                <p:cNvPicPr/>
                <p:nvPr/>
              </p:nvPicPr>
              <p:blipFill>
                <a:blip r:embed="rId122"/>
                <a:stretch>
                  <a:fillRect/>
                </a:stretch>
              </p:blipFill>
              <p:spPr>
                <a:xfrm>
                  <a:off x="640710" y="3864810"/>
                  <a:ext cx="63000" cy="43668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43010" name="墨迹 43009">
                  <a:extLst>
                    <a:ext uri="{FF2B5EF4-FFF2-40B4-BE49-F238E27FC236}">
                      <a16:creationId xmlns:a16="http://schemas.microsoft.com/office/drawing/2014/main" id="{7B15FABF-5C37-4790-9CD0-DCFB1A5EF3E6}"/>
                    </a:ext>
                  </a:extLst>
                </p14:cNvPr>
                <p14:cNvContentPartPr/>
                <p14:nvPr/>
              </p14:nvContentPartPr>
              <p14:xfrm>
                <a:off x="762750" y="3946890"/>
                <a:ext cx="166320" cy="151200"/>
              </p14:xfrm>
            </p:contentPart>
          </mc:Choice>
          <mc:Fallback>
            <p:pic>
              <p:nvPicPr>
                <p:cNvPr id="43010" name="墨迹 43009">
                  <a:extLst>
                    <a:ext uri="{FF2B5EF4-FFF2-40B4-BE49-F238E27FC236}">
                      <a16:creationId xmlns:a16="http://schemas.microsoft.com/office/drawing/2014/main" id="{7B15FABF-5C37-4790-9CD0-DCFB1A5EF3E6}"/>
                    </a:ext>
                  </a:extLst>
                </p:cNvPr>
                <p:cNvPicPr/>
                <p:nvPr/>
              </p:nvPicPr>
              <p:blipFill>
                <a:blip r:embed="rId124"/>
                <a:stretch>
                  <a:fillRect/>
                </a:stretch>
              </p:blipFill>
              <p:spPr>
                <a:xfrm>
                  <a:off x="745110" y="3929250"/>
                  <a:ext cx="20196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43011" name="墨迹 43010">
                  <a:extLst>
                    <a:ext uri="{FF2B5EF4-FFF2-40B4-BE49-F238E27FC236}">
                      <a16:creationId xmlns:a16="http://schemas.microsoft.com/office/drawing/2014/main" id="{238CB319-B060-44CE-946F-8B5DE7292349}"/>
                    </a:ext>
                  </a:extLst>
                </p14:cNvPr>
                <p14:cNvContentPartPr/>
                <p14:nvPr/>
              </p14:nvContentPartPr>
              <p14:xfrm>
                <a:off x="786510" y="4085850"/>
                <a:ext cx="145800" cy="17640"/>
              </p14:xfrm>
            </p:contentPart>
          </mc:Choice>
          <mc:Fallback>
            <p:pic>
              <p:nvPicPr>
                <p:cNvPr id="43011" name="墨迹 43010">
                  <a:extLst>
                    <a:ext uri="{FF2B5EF4-FFF2-40B4-BE49-F238E27FC236}">
                      <a16:creationId xmlns:a16="http://schemas.microsoft.com/office/drawing/2014/main" id="{238CB319-B060-44CE-946F-8B5DE7292349}"/>
                    </a:ext>
                  </a:extLst>
                </p:cNvPr>
                <p:cNvPicPr/>
                <p:nvPr/>
              </p:nvPicPr>
              <p:blipFill>
                <a:blip r:embed="rId126"/>
                <a:stretch>
                  <a:fillRect/>
                </a:stretch>
              </p:blipFill>
              <p:spPr>
                <a:xfrm>
                  <a:off x="768870" y="4068210"/>
                  <a:ext cx="18144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43012" name="墨迹 43011">
                  <a:extLst>
                    <a:ext uri="{FF2B5EF4-FFF2-40B4-BE49-F238E27FC236}">
                      <a16:creationId xmlns:a16="http://schemas.microsoft.com/office/drawing/2014/main" id="{CE719298-8A23-476E-BF23-B8BE870198D7}"/>
                    </a:ext>
                  </a:extLst>
                </p14:cNvPr>
                <p14:cNvContentPartPr/>
                <p14:nvPr/>
              </p14:nvContentPartPr>
              <p14:xfrm>
                <a:off x="722790" y="3949770"/>
                <a:ext cx="271800" cy="293040"/>
              </p14:xfrm>
            </p:contentPart>
          </mc:Choice>
          <mc:Fallback>
            <p:pic>
              <p:nvPicPr>
                <p:cNvPr id="43012" name="墨迹 43011">
                  <a:extLst>
                    <a:ext uri="{FF2B5EF4-FFF2-40B4-BE49-F238E27FC236}">
                      <a16:creationId xmlns:a16="http://schemas.microsoft.com/office/drawing/2014/main" id="{CE719298-8A23-476E-BF23-B8BE870198D7}"/>
                    </a:ext>
                  </a:extLst>
                </p:cNvPr>
                <p:cNvPicPr/>
                <p:nvPr/>
              </p:nvPicPr>
              <p:blipFill>
                <a:blip r:embed="rId128"/>
                <a:stretch>
                  <a:fillRect/>
                </a:stretch>
              </p:blipFill>
              <p:spPr>
                <a:xfrm>
                  <a:off x="704790" y="3932130"/>
                  <a:ext cx="307440" cy="32868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43013" name="墨迹 43012">
                  <a:extLst>
                    <a:ext uri="{FF2B5EF4-FFF2-40B4-BE49-F238E27FC236}">
                      <a16:creationId xmlns:a16="http://schemas.microsoft.com/office/drawing/2014/main" id="{A7F9B493-0429-49D2-96FC-74C97CEBB762}"/>
                    </a:ext>
                  </a:extLst>
                </p14:cNvPr>
                <p14:cNvContentPartPr/>
                <p14:nvPr/>
              </p14:nvContentPartPr>
              <p14:xfrm>
                <a:off x="1032390" y="3988290"/>
                <a:ext cx="9720" cy="88560"/>
              </p14:xfrm>
            </p:contentPart>
          </mc:Choice>
          <mc:Fallback>
            <p:pic>
              <p:nvPicPr>
                <p:cNvPr id="43013" name="墨迹 43012">
                  <a:extLst>
                    <a:ext uri="{FF2B5EF4-FFF2-40B4-BE49-F238E27FC236}">
                      <a16:creationId xmlns:a16="http://schemas.microsoft.com/office/drawing/2014/main" id="{A7F9B493-0429-49D2-96FC-74C97CEBB762}"/>
                    </a:ext>
                  </a:extLst>
                </p:cNvPr>
                <p:cNvPicPr/>
                <p:nvPr/>
              </p:nvPicPr>
              <p:blipFill>
                <a:blip r:embed="rId130"/>
                <a:stretch>
                  <a:fillRect/>
                </a:stretch>
              </p:blipFill>
              <p:spPr>
                <a:xfrm>
                  <a:off x="1014750" y="3970650"/>
                  <a:ext cx="4536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43014" name="墨迹 43013">
                  <a:extLst>
                    <a:ext uri="{FF2B5EF4-FFF2-40B4-BE49-F238E27FC236}">
                      <a16:creationId xmlns:a16="http://schemas.microsoft.com/office/drawing/2014/main" id="{4F50710F-D991-410B-8930-BB6727734B6A}"/>
                    </a:ext>
                  </a:extLst>
                </p14:cNvPr>
                <p14:cNvContentPartPr/>
                <p14:nvPr/>
              </p14:nvContentPartPr>
              <p14:xfrm>
                <a:off x="1038510" y="3977130"/>
                <a:ext cx="202320" cy="100800"/>
              </p14:xfrm>
            </p:contentPart>
          </mc:Choice>
          <mc:Fallback>
            <p:pic>
              <p:nvPicPr>
                <p:cNvPr id="43014" name="墨迹 43013">
                  <a:extLst>
                    <a:ext uri="{FF2B5EF4-FFF2-40B4-BE49-F238E27FC236}">
                      <a16:creationId xmlns:a16="http://schemas.microsoft.com/office/drawing/2014/main" id="{4F50710F-D991-410B-8930-BB6727734B6A}"/>
                    </a:ext>
                  </a:extLst>
                </p:cNvPr>
                <p:cNvPicPr/>
                <p:nvPr/>
              </p:nvPicPr>
              <p:blipFill>
                <a:blip r:embed="rId132"/>
                <a:stretch>
                  <a:fillRect/>
                </a:stretch>
              </p:blipFill>
              <p:spPr>
                <a:xfrm>
                  <a:off x="1020510" y="3959490"/>
                  <a:ext cx="23796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43015" name="墨迹 43014">
                  <a:extLst>
                    <a:ext uri="{FF2B5EF4-FFF2-40B4-BE49-F238E27FC236}">
                      <a16:creationId xmlns:a16="http://schemas.microsoft.com/office/drawing/2014/main" id="{19039976-F17C-4D15-8862-6526DBFB85F5}"/>
                    </a:ext>
                  </a:extLst>
                </p14:cNvPr>
                <p14:cNvContentPartPr/>
                <p14:nvPr/>
              </p14:nvContentPartPr>
              <p14:xfrm>
                <a:off x="1076670" y="4038690"/>
                <a:ext cx="121680" cy="12240"/>
              </p14:xfrm>
            </p:contentPart>
          </mc:Choice>
          <mc:Fallback>
            <p:pic>
              <p:nvPicPr>
                <p:cNvPr id="43015" name="墨迹 43014">
                  <a:extLst>
                    <a:ext uri="{FF2B5EF4-FFF2-40B4-BE49-F238E27FC236}">
                      <a16:creationId xmlns:a16="http://schemas.microsoft.com/office/drawing/2014/main" id="{19039976-F17C-4D15-8862-6526DBFB85F5}"/>
                    </a:ext>
                  </a:extLst>
                </p:cNvPr>
                <p:cNvPicPr/>
                <p:nvPr/>
              </p:nvPicPr>
              <p:blipFill>
                <a:blip r:embed="rId134"/>
                <a:stretch>
                  <a:fillRect/>
                </a:stretch>
              </p:blipFill>
              <p:spPr>
                <a:xfrm>
                  <a:off x="1059030" y="4020690"/>
                  <a:ext cx="15732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43016" name="墨迹 43015">
                  <a:extLst>
                    <a:ext uri="{FF2B5EF4-FFF2-40B4-BE49-F238E27FC236}">
                      <a16:creationId xmlns:a16="http://schemas.microsoft.com/office/drawing/2014/main" id="{D1D8C14D-D96B-4420-B379-A07B2B0C5AAB}"/>
                    </a:ext>
                  </a:extLst>
                </p14:cNvPr>
                <p14:cNvContentPartPr/>
                <p14:nvPr/>
              </p14:nvContentPartPr>
              <p14:xfrm>
                <a:off x="1066230" y="4057410"/>
                <a:ext cx="152280" cy="43560"/>
              </p14:xfrm>
            </p:contentPart>
          </mc:Choice>
          <mc:Fallback>
            <p:pic>
              <p:nvPicPr>
                <p:cNvPr id="43016" name="墨迹 43015">
                  <a:extLst>
                    <a:ext uri="{FF2B5EF4-FFF2-40B4-BE49-F238E27FC236}">
                      <a16:creationId xmlns:a16="http://schemas.microsoft.com/office/drawing/2014/main" id="{D1D8C14D-D96B-4420-B379-A07B2B0C5AAB}"/>
                    </a:ext>
                  </a:extLst>
                </p:cNvPr>
                <p:cNvPicPr/>
                <p:nvPr/>
              </p:nvPicPr>
              <p:blipFill>
                <a:blip r:embed="rId136"/>
                <a:stretch>
                  <a:fillRect/>
                </a:stretch>
              </p:blipFill>
              <p:spPr>
                <a:xfrm>
                  <a:off x="1048230" y="4039770"/>
                  <a:ext cx="18792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43017" name="墨迹 43016">
                  <a:extLst>
                    <a:ext uri="{FF2B5EF4-FFF2-40B4-BE49-F238E27FC236}">
                      <a16:creationId xmlns:a16="http://schemas.microsoft.com/office/drawing/2014/main" id="{BDA98A87-A155-479E-B8D4-252D0AE7142E}"/>
                    </a:ext>
                  </a:extLst>
                </p14:cNvPr>
                <p14:cNvContentPartPr/>
                <p14:nvPr/>
              </p14:nvContentPartPr>
              <p14:xfrm>
                <a:off x="1129950" y="3888930"/>
                <a:ext cx="147960" cy="375480"/>
              </p14:xfrm>
            </p:contentPart>
          </mc:Choice>
          <mc:Fallback>
            <p:pic>
              <p:nvPicPr>
                <p:cNvPr id="43017" name="墨迹 43016">
                  <a:extLst>
                    <a:ext uri="{FF2B5EF4-FFF2-40B4-BE49-F238E27FC236}">
                      <a16:creationId xmlns:a16="http://schemas.microsoft.com/office/drawing/2014/main" id="{BDA98A87-A155-479E-B8D4-252D0AE7142E}"/>
                    </a:ext>
                  </a:extLst>
                </p:cNvPr>
                <p:cNvPicPr/>
                <p:nvPr/>
              </p:nvPicPr>
              <p:blipFill>
                <a:blip r:embed="rId138"/>
                <a:stretch>
                  <a:fillRect/>
                </a:stretch>
              </p:blipFill>
              <p:spPr>
                <a:xfrm>
                  <a:off x="1112310" y="3871290"/>
                  <a:ext cx="183600" cy="41112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43018" name="墨迹 43017">
                  <a:extLst>
                    <a:ext uri="{FF2B5EF4-FFF2-40B4-BE49-F238E27FC236}">
                      <a16:creationId xmlns:a16="http://schemas.microsoft.com/office/drawing/2014/main" id="{5F51D5F6-721D-4A81-9A43-9FBF09DE0619}"/>
                    </a:ext>
                  </a:extLst>
                </p14:cNvPr>
                <p14:cNvContentPartPr/>
                <p14:nvPr/>
              </p14:nvContentPartPr>
              <p14:xfrm>
                <a:off x="1316430" y="3884250"/>
                <a:ext cx="24120" cy="132840"/>
              </p14:xfrm>
            </p:contentPart>
          </mc:Choice>
          <mc:Fallback>
            <p:pic>
              <p:nvPicPr>
                <p:cNvPr id="43018" name="墨迹 43017">
                  <a:extLst>
                    <a:ext uri="{FF2B5EF4-FFF2-40B4-BE49-F238E27FC236}">
                      <a16:creationId xmlns:a16="http://schemas.microsoft.com/office/drawing/2014/main" id="{5F51D5F6-721D-4A81-9A43-9FBF09DE0619}"/>
                    </a:ext>
                  </a:extLst>
                </p:cNvPr>
                <p:cNvPicPr/>
                <p:nvPr/>
              </p:nvPicPr>
              <p:blipFill>
                <a:blip r:embed="rId140"/>
                <a:stretch>
                  <a:fillRect/>
                </a:stretch>
              </p:blipFill>
              <p:spPr>
                <a:xfrm>
                  <a:off x="1298430" y="3866610"/>
                  <a:ext cx="5976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43019" name="墨迹 43018">
                  <a:extLst>
                    <a:ext uri="{FF2B5EF4-FFF2-40B4-BE49-F238E27FC236}">
                      <a16:creationId xmlns:a16="http://schemas.microsoft.com/office/drawing/2014/main" id="{3576A141-EC85-4C27-8AE8-AF9DC719E4A3}"/>
                    </a:ext>
                  </a:extLst>
                </p14:cNvPr>
                <p14:cNvContentPartPr/>
                <p14:nvPr/>
              </p14:nvContentPartPr>
              <p14:xfrm>
                <a:off x="1308510" y="3910890"/>
                <a:ext cx="153360" cy="317520"/>
              </p14:xfrm>
            </p:contentPart>
          </mc:Choice>
          <mc:Fallback>
            <p:pic>
              <p:nvPicPr>
                <p:cNvPr id="43019" name="墨迹 43018">
                  <a:extLst>
                    <a:ext uri="{FF2B5EF4-FFF2-40B4-BE49-F238E27FC236}">
                      <a16:creationId xmlns:a16="http://schemas.microsoft.com/office/drawing/2014/main" id="{3576A141-EC85-4C27-8AE8-AF9DC719E4A3}"/>
                    </a:ext>
                  </a:extLst>
                </p:cNvPr>
                <p:cNvPicPr/>
                <p:nvPr/>
              </p:nvPicPr>
              <p:blipFill>
                <a:blip r:embed="rId142"/>
                <a:stretch>
                  <a:fillRect/>
                </a:stretch>
              </p:blipFill>
              <p:spPr>
                <a:xfrm>
                  <a:off x="1290870" y="3893250"/>
                  <a:ext cx="189000" cy="35316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43020" name="墨迹 43019">
                  <a:extLst>
                    <a:ext uri="{FF2B5EF4-FFF2-40B4-BE49-F238E27FC236}">
                      <a16:creationId xmlns:a16="http://schemas.microsoft.com/office/drawing/2014/main" id="{08C206EE-9AF6-4442-935C-51A0F144FBD8}"/>
                    </a:ext>
                  </a:extLst>
                </p14:cNvPr>
                <p14:cNvContentPartPr/>
                <p14:nvPr/>
              </p14:nvContentPartPr>
              <p14:xfrm>
                <a:off x="1403190" y="3974250"/>
                <a:ext cx="109080" cy="307800"/>
              </p14:xfrm>
            </p:contentPart>
          </mc:Choice>
          <mc:Fallback>
            <p:pic>
              <p:nvPicPr>
                <p:cNvPr id="43020" name="墨迹 43019">
                  <a:extLst>
                    <a:ext uri="{FF2B5EF4-FFF2-40B4-BE49-F238E27FC236}">
                      <a16:creationId xmlns:a16="http://schemas.microsoft.com/office/drawing/2014/main" id="{08C206EE-9AF6-4442-935C-51A0F144FBD8}"/>
                    </a:ext>
                  </a:extLst>
                </p:cNvPr>
                <p:cNvPicPr/>
                <p:nvPr/>
              </p:nvPicPr>
              <p:blipFill>
                <a:blip r:embed="rId144"/>
                <a:stretch>
                  <a:fillRect/>
                </a:stretch>
              </p:blipFill>
              <p:spPr>
                <a:xfrm>
                  <a:off x="1385550" y="3956610"/>
                  <a:ext cx="144720" cy="34344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43021" name="墨迹 43020">
                  <a:extLst>
                    <a:ext uri="{FF2B5EF4-FFF2-40B4-BE49-F238E27FC236}">
                      <a16:creationId xmlns:a16="http://schemas.microsoft.com/office/drawing/2014/main" id="{88A803B9-0DE9-4D08-A474-AFEC74938E0C}"/>
                    </a:ext>
                  </a:extLst>
                </p14:cNvPr>
                <p14:cNvContentPartPr/>
                <p14:nvPr/>
              </p14:nvContentPartPr>
              <p14:xfrm>
                <a:off x="1368270" y="4040490"/>
                <a:ext cx="119160" cy="42840"/>
              </p14:xfrm>
            </p:contentPart>
          </mc:Choice>
          <mc:Fallback>
            <p:pic>
              <p:nvPicPr>
                <p:cNvPr id="43021" name="墨迹 43020">
                  <a:extLst>
                    <a:ext uri="{FF2B5EF4-FFF2-40B4-BE49-F238E27FC236}">
                      <a16:creationId xmlns:a16="http://schemas.microsoft.com/office/drawing/2014/main" id="{88A803B9-0DE9-4D08-A474-AFEC74938E0C}"/>
                    </a:ext>
                  </a:extLst>
                </p:cNvPr>
                <p:cNvPicPr/>
                <p:nvPr/>
              </p:nvPicPr>
              <p:blipFill>
                <a:blip r:embed="rId146"/>
                <a:stretch>
                  <a:fillRect/>
                </a:stretch>
              </p:blipFill>
              <p:spPr>
                <a:xfrm>
                  <a:off x="1350630" y="4022490"/>
                  <a:ext cx="15480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43022" name="墨迹 43021">
                  <a:extLst>
                    <a:ext uri="{FF2B5EF4-FFF2-40B4-BE49-F238E27FC236}">
                      <a16:creationId xmlns:a16="http://schemas.microsoft.com/office/drawing/2014/main" id="{17E52206-BC3E-4D4A-9DBD-6637EFFC6056}"/>
                    </a:ext>
                  </a:extLst>
                </p14:cNvPr>
                <p14:cNvContentPartPr/>
                <p14:nvPr/>
              </p14:nvContentPartPr>
              <p14:xfrm>
                <a:off x="1386630" y="4087650"/>
                <a:ext cx="104400" cy="24120"/>
              </p14:xfrm>
            </p:contentPart>
          </mc:Choice>
          <mc:Fallback>
            <p:pic>
              <p:nvPicPr>
                <p:cNvPr id="43022" name="墨迹 43021">
                  <a:extLst>
                    <a:ext uri="{FF2B5EF4-FFF2-40B4-BE49-F238E27FC236}">
                      <a16:creationId xmlns:a16="http://schemas.microsoft.com/office/drawing/2014/main" id="{17E52206-BC3E-4D4A-9DBD-6637EFFC6056}"/>
                    </a:ext>
                  </a:extLst>
                </p:cNvPr>
                <p:cNvPicPr/>
                <p:nvPr/>
              </p:nvPicPr>
              <p:blipFill>
                <a:blip r:embed="rId148"/>
                <a:stretch>
                  <a:fillRect/>
                </a:stretch>
              </p:blipFill>
              <p:spPr>
                <a:xfrm>
                  <a:off x="1368990" y="4070010"/>
                  <a:ext cx="14004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43023" name="墨迹 43022">
                  <a:extLst>
                    <a:ext uri="{FF2B5EF4-FFF2-40B4-BE49-F238E27FC236}">
                      <a16:creationId xmlns:a16="http://schemas.microsoft.com/office/drawing/2014/main" id="{070135E4-4F43-4DDE-B023-A3CE28CC992F}"/>
                    </a:ext>
                  </a:extLst>
                </p14:cNvPr>
                <p14:cNvContentPartPr/>
                <p14:nvPr/>
              </p14:nvContentPartPr>
              <p14:xfrm>
                <a:off x="1446390" y="3997290"/>
                <a:ext cx="18000" cy="253440"/>
              </p14:xfrm>
            </p:contentPart>
          </mc:Choice>
          <mc:Fallback>
            <p:pic>
              <p:nvPicPr>
                <p:cNvPr id="43023" name="墨迹 43022">
                  <a:extLst>
                    <a:ext uri="{FF2B5EF4-FFF2-40B4-BE49-F238E27FC236}">
                      <a16:creationId xmlns:a16="http://schemas.microsoft.com/office/drawing/2014/main" id="{070135E4-4F43-4DDE-B023-A3CE28CC992F}"/>
                    </a:ext>
                  </a:extLst>
                </p:cNvPr>
                <p:cNvPicPr/>
                <p:nvPr/>
              </p:nvPicPr>
              <p:blipFill>
                <a:blip r:embed="rId150"/>
                <a:stretch>
                  <a:fillRect/>
                </a:stretch>
              </p:blipFill>
              <p:spPr>
                <a:xfrm>
                  <a:off x="1428390" y="3979290"/>
                  <a:ext cx="53640" cy="28908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43024" name="墨迹 43023">
                  <a:extLst>
                    <a:ext uri="{FF2B5EF4-FFF2-40B4-BE49-F238E27FC236}">
                      <a16:creationId xmlns:a16="http://schemas.microsoft.com/office/drawing/2014/main" id="{65CE6E57-D291-4B1C-BBB9-ABBD10C0DA73}"/>
                    </a:ext>
                  </a:extLst>
                </p14:cNvPr>
                <p14:cNvContentPartPr/>
                <p14:nvPr/>
              </p14:nvContentPartPr>
              <p14:xfrm>
                <a:off x="1495710" y="3927810"/>
                <a:ext cx="125280" cy="122040"/>
              </p14:xfrm>
            </p:contentPart>
          </mc:Choice>
          <mc:Fallback>
            <p:pic>
              <p:nvPicPr>
                <p:cNvPr id="43024" name="墨迹 43023">
                  <a:extLst>
                    <a:ext uri="{FF2B5EF4-FFF2-40B4-BE49-F238E27FC236}">
                      <a16:creationId xmlns:a16="http://schemas.microsoft.com/office/drawing/2014/main" id="{65CE6E57-D291-4B1C-BBB9-ABBD10C0DA73}"/>
                    </a:ext>
                  </a:extLst>
                </p:cNvPr>
                <p:cNvPicPr/>
                <p:nvPr/>
              </p:nvPicPr>
              <p:blipFill>
                <a:blip r:embed="rId152"/>
                <a:stretch>
                  <a:fillRect/>
                </a:stretch>
              </p:blipFill>
              <p:spPr>
                <a:xfrm>
                  <a:off x="1477710" y="3909810"/>
                  <a:ext cx="16092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43025" name="墨迹 43024">
                  <a:extLst>
                    <a:ext uri="{FF2B5EF4-FFF2-40B4-BE49-F238E27FC236}">
                      <a16:creationId xmlns:a16="http://schemas.microsoft.com/office/drawing/2014/main" id="{DF42E339-5334-488B-B976-888D783328CE}"/>
                    </a:ext>
                  </a:extLst>
                </p14:cNvPr>
                <p14:cNvContentPartPr/>
                <p14:nvPr/>
              </p14:nvContentPartPr>
              <p14:xfrm>
                <a:off x="1564110" y="4011330"/>
                <a:ext cx="128520" cy="52200"/>
              </p14:xfrm>
            </p:contentPart>
          </mc:Choice>
          <mc:Fallback>
            <p:pic>
              <p:nvPicPr>
                <p:cNvPr id="43025" name="墨迹 43024">
                  <a:extLst>
                    <a:ext uri="{FF2B5EF4-FFF2-40B4-BE49-F238E27FC236}">
                      <a16:creationId xmlns:a16="http://schemas.microsoft.com/office/drawing/2014/main" id="{DF42E339-5334-488B-B976-888D783328CE}"/>
                    </a:ext>
                  </a:extLst>
                </p:cNvPr>
                <p:cNvPicPr/>
                <p:nvPr/>
              </p:nvPicPr>
              <p:blipFill>
                <a:blip r:embed="rId154"/>
                <a:stretch>
                  <a:fillRect/>
                </a:stretch>
              </p:blipFill>
              <p:spPr>
                <a:xfrm>
                  <a:off x="1546110" y="3993330"/>
                  <a:ext cx="16416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43026" name="墨迹 43025">
                  <a:extLst>
                    <a:ext uri="{FF2B5EF4-FFF2-40B4-BE49-F238E27FC236}">
                      <a16:creationId xmlns:a16="http://schemas.microsoft.com/office/drawing/2014/main" id="{A7BD2A78-9FF1-4C56-8A1C-3DB32DE667B7}"/>
                    </a:ext>
                  </a:extLst>
                </p14:cNvPr>
                <p14:cNvContentPartPr/>
                <p14:nvPr/>
              </p14:nvContentPartPr>
              <p14:xfrm>
                <a:off x="1565190" y="4087650"/>
                <a:ext cx="162360" cy="67680"/>
              </p14:xfrm>
            </p:contentPart>
          </mc:Choice>
          <mc:Fallback>
            <p:pic>
              <p:nvPicPr>
                <p:cNvPr id="43026" name="墨迹 43025">
                  <a:extLst>
                    <a:ext uri="{FF2B5EF4-FFF2-40B4-BE49-F238E27FC236}">
                      <a16:creationId xmlns:a16="http://schemas.microsoft.com/office/drawing/2014/main" id="{A7BD2A78-9FF1-4C56-8A1C-3DB32DE667B7}"/>
                    </a:ext>
                  </a:extLst>
                </p:cNvPr>
                <p:cNvPicPr/>
                <p:nvPr/>
              </p:nvPicPr>
              <p:blipFill>
                <a:blip r:embed="rId156"/>
                <a:stretch>
                  <a:fillRect/>
                </a:stretch>
              </p:blipFill>
              <p:spPr>
                <a:xfrm>
                  <a:off x="1547550" y="4070010"/>
                  <a:ext cx="19800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43027" name="墨迹 43026">
                  <a:extLst>
                    <a:ext uri="{FF2B5EF4-FFF2-40B4-BE49-F238E27FC236}">
                      <a16:creationId xmlns:a16="http://schemas.microsoft.com/office/drawing/2014/main" id="{9963DFF8-8FC2-4BEA-A1E8-CBBD00D8A1D0}"/>
                    </a:ext>
                  </a:extLst>
                </p14:cNvPr>
                <p14:cNvContentPartPr/>
                <p14:nvPr/>
              </p14:nvContentPartPr>
              <p14:xfrm>
                <a:off x="1630710" y="3980730"/>
                <a:ext cx="22680" cy="281880"/>
              </p14:xfrm>
            </p:contentPart>
          </mc:Choice>
          <mc:Fallback>
            <p:pic>
              <p:nvPicPr>
                <p:cNvPr id="43027" name="墨迹 43026">
                  <a:extLst>
                    <a:ext uri="{FF2B5EF4-FFF2-40B4-BE49-F238E27FC236}">
                      <a16:creationId xmlns:a16="http://schemas.microsoft.com/office/drawing/2014/main" id="{9963DFF8-8FC2-4BEA-A1E8-CBBD00D8A1D0}"/>
                    </a:ext>
                  </a:extLst>
                </p:cNvPr>
                <p:cNvPicPr/>
                <p:nvPr/>
              </p:nvPicPr>
              <p:blipFill>
                <a:blip r:embed="rId158"/>
                <a:stretch>
                  <a:fillRect/>
                </a:stretch>
              </p:blipFill>
              <p:spPr>
                <a:xfrm>
                  <a:off x="1613070" y="3963090"/>
                  <a:ext cx="58320" cy="31752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43028" name="墨迹 43027">
                  <a:extLst>
                    <a:ext uri="{FF2B5EF4-FFF2-40B4-BE49-F238E27FC236}">
                      <a16:creationId xmlns:a16="http://schemas.microsoft.com/office/drawing/2014/main" id="{364C438B-B0E4-4712-9BDF-0D84F99BE112}"/>
                    </a:ext>
                  </a:extLst>
                </p14:cNvPr>
                <p14:cNvContentPartPr/>
                <p14:nvPr/>
              </p14:nvContentPartPr>
              <p14:xfrm>
                <a:off x="1775790" y="3763290"/>
                <a:ext cx="245880" cy="155880"/>
              </p14:xfrm>
            </p:contentPart>
          </mc:Choice>
          <mc:Fallback>
            <p:pic>
              <p:nvPicPr>
                <p:cNvPr id="43028" name="墨迹 43027">
                  <a:extLst>
                    <a:ext uri="{FF2B5EF4-FFF2-40B4-BE49-F238E27FC236}">
                      <a16:creationId xmlns:a16="http://schemas.microsoft.com/office/drawing/2014/main" id="{364C438B-B0E4-4712-9BDF-0D84F99BE112}"/>
                    </a:ext>
                  </a:extLst>
                </p:cNvPr>
                <p:cNvPicPr/>
                <p:nvPr/>
              </p:nvPicPr>
              <p:blipFill>
                <a:blip r:embed="rId160"/>
                <a:stretch>
                  <a:fillRect/>
                </a:stretch>
              </p:blipFill>
              <p:spPr>
                <a:xfrm>
                  <a:off x="1757790" y="3745290"/>
                  <a:ext cx="28152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43029" name="墨迹 43028">
                  <a:extLst>
                    <a:ext uri="{FF2B5EF4-FFF2-40B4-BE49-F238E27FC236}">
                      <a16:creationId xmlns:a16="http://schemas.microsoft.com/office/drawing/2014/main" id="{5A4BC2E0-B921-4761-A3E7-7A7FCC3FD05C}"/>
                    </a:ext>
                  </a:extLst>
                </p14:cNvPr>
                <p14:cNvContentPartPr/>
                <p14:nvPr/>
              </p14:nvContentPartPr>
              <p14:xfrm>
                <a:off x="1776510" y="3930690"/>
                <a:ext cx="28440" cy="398160"/>
              </p14:xfrm>
            </p:contentPart>
          </mc:Choice>
          <mc:Fallback>
            <p:pic>
              <p:nvPicPr>
                <p:cNvPr id="43029" name="墨迹 43028">
                  <a:extLst>
                    <a:ext uri="{FF2B5EF4-FFF2-40B4-BE49-F238E27FC236}">
                      <a16:creationId xmlns:a16="http://schemas.microsoft.com/office/drawing/2014/main" id="{5A4BC2E0-B921-4761-A3E7-7A7FCC3FD05C}"/>
                    </a:ext>
                  </a:extLst>
                </p:cNvPr>
                <p:cNvPicPr/>
                <p:nvPr/>
              </p:nvPicPr>
              <p:blipFill>
                <a:blip r:embed="rId162"/>
                <a:stretch>
                  <a:fillRect/>
                </a:stretch>
              </p:blipFill>
              <p:spPr>
                <a:xfrm>
                  <a:off x="1758870" y="3913050"/>
                  <a:ext cx="64080" cy="43380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43030" name="墨迹 43029">
                  <a:extLst>
                    <a:ext uri="{FF2B5EF4-FFF2-40B4-BE49-F238E27FC236}">
                      <a16:creationId xmlns:a16="http://schemas.microsoft.com/office/drawing/2014/main" id="{9D41E970-A00F-4D7B-8A04-E6894065F0A4}"/>
                    </a:ext>
                  </a:extLst>
                </p14:cNvPr>
                <p14:cNvContentPartPr/>
                <p14:nvPr/>
              </p14:nvContentPartPr>
              <p14:xfrm>
                <a:off x="1841310" y="3942930"/>
                <a:ext cx="162360" cy="48240"/>
              </p14:xfrm>
            </p:contentPart>
          </mc:Choice>
          <mc:Fallback>
            <p:pic>
              <p:nvPicPr>
                <p:cNvPr id="43030" name="墨迹 43029">
                  <a:extLst>
                    <a:ext uri="{FF2B5EF4-FFF2-40B4-BE49-F238E27FC236}">
                      <a16:creationId xmlns:a16="http://schemas.microsoft.com/office/drawing/2014/main" id="{9D41E970-A00F-4D7B-8A04-E6894065F0A4}"/>
                    </a:ext>
                  </a:extLst>
                </p:cNvPr>
                <p:cNvPicPr/>
                <p:nvPr/>
              </p:nvPicPr>
              <p:blipFill>
                <a:blip r:embed="rId164"/>
                <a:stretch>
                  <a:fillRect/>
                </a:stretch>
              </p:blipFill>
              <p:spPr>
                <a:xfrm>
                  <a:off x="1823670" y="3924930"/>
                  <a:ext cx="19800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43031" name="墨迹 43030">
                  <a:extLst>
                    <a:ext uri="{FF2B5EF4-FFF2-40B4-BE49-F238E27FC236}">
                      <a16:creationId xmlns:a16="http://schemas.microsoft.com/office/drawing/2014/main" id="{7F119022-A514-4E51-BF89-ADDBB6E5E168}"/>
                    </a:ext>
                  </a:extLst>
                </p14:cNvPr>
                <p14:cNvContentPartPr/>
                <p14:nvPr/>
              </p14:nvContentPartPr>
              <p14:xfrm>
                <a:off x="1906830" y="3852570"/>
                <a:ext cx="83880" cy="179280"/>
              </p14:xfrm>
            </p:contentPart>
          </mc:Choice>
          <mc:Fallback>
            <p:pic>
              <p:nvPicPr>
                <p:cNvPr id="43031" name="墨迹 43030">
                  <a:extLst>
                    <a:ext uri="{FF2B5EF4-FFF2-40B4-BE49-F238E27FC236}">
                      <a16:creationId xmlns:a16="http://schemas.microsoft.com/office/drawing/2014/main" id="{7F119022-A514-4E51-BF89-ADDBB6E5E168}"/>
                    </a:ext>
                  </a:extLst>
                </p:cNvPr>
                <p:cNvPicPr/>
                <p:nvPr/>
              </p:nvPicPr>
              <p:blipFill>
                <a:blip r:embed="rId166"/>
                <a:stretch>
                  <a:fillRect/>
                </a:stretch>
              </p:blipFill>
              <p:spPr>
                <a:xfrm>
                  <a:off x="1889190" y="3834570"/>
                  <a:ext cx="11952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43032" name="墨迹 43031">
                  <a:extLst>
                    <a:ext uri="{FF2B5EF4-FFF2-40B4-BE49-F238E27FC236}">
                      <a16:creationId xmlns:a16="http://schemas.microsoft.com/office/drawing/2014/main" id="{5A0B02C8-1917-4F4C-AA04-6B11299DF2CA}"/>
                    </a:ext>
                  </a:extLst>
                </p14:cNvPr>
                <p14:cNvContentPartPr/>
                <p14:nvPr/>
              </p14:nvContentPartPr>
              <p14:xfrm>
                <a:off x="1892790" y="4026090"/>
                <a:ext cx="110160" cy="151560"/>
              </p14:xfrm>
            </p:contentPart>
          </mc:Choice>
          <mc:Fallback>
            <p:pic>
              <p:nvPicPr>
                <p:cNvPr id="43032" name="墨迹 43031">
                  <a:extLst>
                    <a:ext uri="{FF2B5EF4-FFF2-40B4-BE49-F238E27FC236}">
                      <a16:creationId xmlns:a16="http://schemas.microsoft.com/office/drawing/2014/main" id="{5A0B02C8-1917-4F4C-AA04-6B11299DF2CA}"/>
                    </a:ext>
                  </a:extLst>
                </p:cNvPr>
                <p:cNvPicPr/>
                <p:nvPr/>
              </p:nvPicPr>
              <p:blipFill>
                <a:blip r:embed="rId168"/>
                <a:stretch>
                  <a:fillRect/>
                </a:stretch>
              </p:blipFill>
              <p:spPr>
                <a:xfrm>
                  <a:off x="1874790" y="4008450"/>
                  <a:ext cx="14580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43033" name="墨迹 43032">
                  <a:extLst>
                    <a:ext uri="{FF2B5EF4-FFF2-40B4-BE49-F238E27FC236}">
                      <a16:creationId xmlns:a16="http://schemas.microsoft.com/office/drawing/2014/main" id="{FA893E02-C63F-441C-ACC8-AB179CA2FA51}"/>
                    </a:ext>
                  </a:extLst>
                </p14:cNvPr>
                <p14:cNvContentPartPr/>
                <p14:nvPr/>
              </p14:nvContentPartPr>
              <p14:xfrm>
                <a:off x="1898190" y="4063530"/>
                <a:ext cx="73080" cy="176040"/>
              </p14:xfrm>
            </p:contentPart>
          </mc:Choice>
          <mc:Fallback>
            <p:pic>
              <p:nvPicPr>
                <p:cNvPr id="43033" name="墨迹 43032">
                  <a:extLst>
                    <a:ext uri="{FF2B5EF4-FFF2-40B4-BE49-F238E27FC236}">
                      <a16:creationId xmlns:a16="http://schemas.microsoft.com/office/drawing/2014/main" id="{FA893E02-C63F-441C-ACC8-AB179CA2FA51}"/>
                    </a:ext>
                  </a:extLst>
                </p:cNvPr>
                <p:cNvPicPr/>
                <p:nvPr/>
              </p:nvPicPr>
              <p:blipFill>
                <a:blip r:embed="rId170"/>
                <a:stretch>
                  <a:fillRect/>
                </a:stretch>
              </p:blipFill>
              <p:spPr>
                <a:xfrm>
                  <a:off x="1880190" y="4045530"/>
                  <a:ext cx="10872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43034" name="墨迹 43033">
                  <a:extLst>
                    <a:ext uri="{FF2B5EF4-FFF2-40B4-BE49-F238E27FC236}">
                      <a16:creationId xmlns:a16="http://schemas.microsoft.com/office/drawing/2014/main" id="{C32BBC27-9E53-4619-8309-443C7ACB35F7}"/>
                    </a:ext>
                  </a:extLst>
                </p14:cNvPr>
                <p14:cNvContentPartPr/>
                <p14:nvPr/>
              </p14:nvContentPartPr>
              <p14:xfrm>
                <a:off x="1974870" y="4184490"/>
                <a:ext cx="122040" cy="122040"/>
              </p14:xfrm>
            </p:contentPart>
          </mc:Choice>
          <mc:Fallback>
            <p:pic>
              <p:nvPicPr>
                <p:cNvPr id="43034" name="墨迹 43033">
                  <a:extLst>
                    <a:ext uri="{FF2B5EF4-FFF2-40B4-BE49-F238E27FC236}">
                      <a16:creationId xmlns:a16="http://schemas.microsoft.com/office/drawing/2014/main" id="{C32BBC27-9E53-4619-8309-443C7ACB35F7}"/>
                    </a:ext>
                  </a:extLst>
                </p:cNvPr>
                <p:cNvPicPr/>
                <p:nvPr/>
              </p:nvPicPr>
              <p:blipFill>
                <a:blip r:embed="rId172"/>
                <a:stretch>
                  <a:fillRect/>
                </a:stretch>
              </p:blipFill>
              <p:spPr>
                <a:xfrm>
                  <a:off x="1957230" y="4166850"/>
                  <a:ext cx="157680" cy="157680"/>
                </a:xfrm>
                <a:prstGeom prst="rect">
                  <a:avLst/>
                </a:prstGeom>
              </p:spPr>
            </p:pic>
          </mc:Fallback>
        </mc:AlternateContent>
      </p:grpSp>
      <p:grpSp>
        <p:nvGrpSpPr>
          <p:cNvPr id="43050" name="组合 43049">
            <a:extLst>
              <a:ext uri="{FF2B5EF4-FFF2-40B4-BE49-F238E27FC236}">
                <a16:creationId xmlns:a16="http://schemas.microsoft.com/office/drawing/2014/main" id="{123E095D-D20B-47FD-8AF6-C7A6DE47CA54}"/>
              </a:ext>
            </a:extLst>
          </p:cNvPr>
          <p:cNvGrpSpPr/>
          <p:nvPr/>
        </p:nvGrpSpPr>
        <p:grpSpPr>
          <a:xfrm>
            <a:off x="714870" y="4508490"/>
            <a:ext cx="752040" cy="556560"/>
            <a:chOff x="714870" y="4508490"/>
            <a:chExt cx="752040" cy="556560"/>
          </a:xfrm>
        </p:grpSpPr>
        <mc:AlternateContent xmlns:mc="http://schemas.openxmlformats.org/markup-compatibility/2006">
          <mc:Choice xmlns:p14="http://schemas.microsoft.com/office/powerpoint/2010/main" Requires="p14">
            <p:contentPart p14:bwMode="auto" r:id="rId173">
              <p14:nvContentPartPr>
                <p14:cNvPr id="43035" name="墨迹 43034">
                  <a:extLst>
                    <a:ext uri="{FF2B5EF4-FFF2-40B4-BE49-F238E27FC236}">
                      <a16:creationId xmlns:a16="http://schemas.microsoft.com/office/drawing/2014/main" id="{3420E209-8632-4203-B7AB-D8847764C5E4}"/>
                    </a:ext>
                  </a:extLst>
                </p14:cNvPr>
                <p14:cNvContentPartPr/>
                <p14:nvPr/>
              </p14:nvContentPartPr>
              <p14:xfrm>
                <a:off x="728190" y="4516770"/>
                <a:ext cx="37080" cy="47160"/>
              </p14:xfrm>
            </p:contentPart>
          </mc:Choice>
          <mc:Fallback>
            <p:pic>
              <p:nvPicPr>
                <p:cNvPr id="43035" name="墨迹 43034">
                  <a:extLst>
                    <a:ext uri="{FF2B5EF4-FFF2-40B4-BE49-F238E27FC236}">
                      <a16:creationId xmlns:a16="http://schemas.microsoft.com/office/drawing/2014/main" id="{3420E209-8632-4203-B7AB-D8847764C5E4}"/>
                    </a:ext>
                  </a:extLst>
                </p:cNvPr>
                <p:cNvPicPr/>
                <p:nvPr/>
              </p:nvPicPr>
              <p:blipFill>
                <a:blip r:embed="rId174"/>
                <a:stretch>
                  <a:fillRect/>
                </a:stretch>
              </p:blipFill>
              <p:spPr>
                <a:xfrm>
                  <a:off x="710190" y="4499130"/>
                  <a:ext cx="7272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43036" name="墨迹 43035">
                  <a:extLst>
                    <a:ext uri="{FF2B5EF4-FFF2-40B4-BE49-F238E27FC236}">
                      <a16:creationId xmlns:a16="http://schemas.microsoft.com/office/drawing/2014/main" id="{EE98A67D-F580-4538-81E0-4ED32B1826DE}"/>
                    </a:ext>
                  </a:extLst>
                </p14:cNvPr>
                <p14:cNvContentPartPr/>
                <p14:nvPr/>
              </p14:nvContentPartPr>
              <p14:xfrm>
                <a:off x="715590" y="4579050"/>
                <a:ext cx="22680" cy="69480"/>
              </p14:xfrm>
            </p:contentPart>
          </mc:Choice>
          <mc:Fallback>
            <p:pic>
              <p:nvPicPr>
                <p:cNvPr id="43036" name="墨迹 43035">
                  <a:extLst>
                    <a:ext uri="{FF2B5EF4-FFF2-40B4-BE49-F238E27FC236}">
                      <a16:creationId xmlns:a16="http://schemas.microsoft.com/office/drawing/2014/main" id="{EE98A67D-F580-4538-81E0-4ED32B1826DE}"/>
                    </a:ext>
                  </a:extLst>
                </p:cNvPr>
                <p:cNvPicPr/>
                <p:nvPr/>
              </p:nvPicPr>
              <p:blipFill>
                <a:blip r:embed="rId176"/>
                <a:stretch>
                  <a:fillRect/>
                </a:stretch>
              </p:blipFill>
              <p:spPr>
                <a:xfrm>
                  <a:off x="697950" y="4561050"/>
                  <a:ext cx="5832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43037" name="墨迹 43036">
                  <a:extLst>
                    <a:ext uri="{FF2B5EF4-FFF2-40B4-BE49-F238E27FC236}">
                      <a16:creationId xmlns:a16="http://schemas.microsoft.com/office/drawing/2014/main" id="{07882473-3AAE-41D2-BCAA-0DAD9B3598C6}"/>
                    </a:ext>
                  </a:extLst>
                </p14:cNvPr>
                <p14:cNvContentPartPr/>
                <p14:nvPr/>
              </p14:nvContentPartPr>
              <p14:xfrm>
                <a:off x="714870" y="4508490"/>
                <a:ext cx="204480" cy="243360"/>
              </p14:xfrm>
            </p:contentPart>
          </mc:Choice>
          <mc:Fallback>
            <p:pic>
              <p:nvPicPr>
                <p:cNvPr id="43037" name="墨迹 43036">
                  <a:extLst>
                    <a:ext uri="{FF2B5EF4-FFF2-40B4-BE49-F238E27FC236}">
                      <a16:creationId xmlns:a16="http://schemas.microsoft.com/office/drawing/2014/main" id="{07882473-3AAE-41D2-BCAA-0DAD9B3598C6}"/>
                    </a:ext>
                  </a:extLst>
                </p:cNvPr>
                <p:cNvPicPr/>
                <p:nvPr/>
              </p:nvPicPr>
              <p:blipFill>
                <a:blip r:embed="rId178"/>
                <a:stretch>
                  <a:fillRect/>
                </a:stretch>
              </p:blipFill>
              <p:spPr>
                <a:xfrm>
                  <a:off x="697230" y="4490850"/>
                  <a:ext cx="240120" cy="27900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43038" name="墨迹 43037">
                  <a:extLst>
                    <a:ext uri="{FF2B5EF4-FFF2-40B4-BE49-F238E27FC236}">
                      <a16:creationId xmlns:a16="http://schemas.microsoft.com/office/drawing/2014/main" id="{A32CFA89-6758-4B5D-BBD3-D636D1B0DB06}"/>
                    </a:ext>
                  </a:extLst>
                </p14:cNvPr>
                <p14:cNvContentPartPr/>
                <p14:nvPr/>
              </p14:nvContentPartPr>
              <p14:xfrm>
                <a:off x="794790" y="4556730"/>
                <a:ext cx="201240" cy="126360"/>
              </p14:xfrm>
            </p:contentPart>
          </mc:Choice>
          <mc:Fallback>
            <p:pic>
              <p:nvPicPr>
                <p:cNvPr id="43038" name="墨迹 43037">
                  <a:extLst>
                    <a:ext uri="{FF2B5EF4-FFF2-40B4-BE49-F238E27FC236}">
                      <a16:creationId xmlns:a16="http://schemas.microsoft.com/office/drawing/2014/main" id="{A32CFA89-6758-4B5D-BBD3-D636D1B0DB06}"/>
                    </a:ext>
                  </a:extLst>
                </p:cNvPr>
                <p:cNvPicPr/>
                <p:nvPr/>
              </p:nvPicPr>
              <p:blipFill>
                <a:blip r:embed="rId180"/>
                <a:stretch>
                  <a:fillRect/>
                </a:stretch>
              </p:blipFill>
              <p:spPr>
                <a:xfrm>
                  <a:off x="777150" y="4539090"/>
                  <a:ext cx="23688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43039" name="墨迹 43038">
                  <a:extLst>
                    <a:ext uri="{FF2B5EF4-FFF2-40B4-BE49-F238E27FC236}">
                      <a16:creationId xmlns:a16="http://schemas.microsoft.com/office/drawing/2014/main" id="{09A61DB7-BB4D-4E90-B1CE-BF8C22CAE922}"/>
                    </a:ext>
                  </a:extLst>
                </p14:cNvPr>
                <p14:cNvContentPartPr/>
                <p14:nvPr/>
              </p14:nvContentPartPr>
              <p14:xfrm>
                <a:off x="757710" y="4784610"/>
                <a:ext cx="176040" cy="32400"/>
              </p14:xfrm>
            </p:contentPart>
          </mc:Choice>
          <mc:Fallback>
            <p:pic>
              <p:nvPicPr>
                <p:cNvPr id="43039" name="墨迹 43038">
                  <a:extLst>
                    <a:ext uri="{FF2B5EF4-FFF2-40B4-BE49-F238E27FC236}">
                      <a16:creationId xmlns:a16="http://schemas.microsoft.com/office/drawing/2014/main" id="{09A61DB7-BB4D-4E90-B1CE-BF8C22CAE922}"/>
                    </a:ext>
                  </a:extLst>
                </p:cNvPr>
                <p:cNvPicPr/>
                <p:nvPr/>
              </p:nvPicPr>
              <p:blipFill>
                <a:blip r:embed="rId182"/>
                <a:stretch>
                  <a:fillRect/>
                </a:stretch>
              </p:blipFill>
              <p:spPr>
                <a:xfrm>
                  <a:off x="739710" y="4766970"/>
                  <a:ext cx="21168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43040" name="墨迹 43039">
                  <a:extLst>
                    <a:ext uri="{FF2B5EF4-FFF2-40B4-BE49-F238E27FC236}">
                      <a16:creationId xmlns:a16="http://schemas.microsoft.com/office/drawing/2014/main" id="{B3C8535C-82B4-4B46-885B-05B4A96C32E5}"/>
                    </a:ext>
                  </a:extLst>
                </p14:cNvPr>
                <p14:cNvContentPartPr/>
                <p14:nvPr/>
              </p14:nvContentPartPr>
              <p14:xfrm>
                <a:off x="832590" y="4746810"/>
                <a:ext cx="71280" cy="284400"/>
              </p14:xfrm>
            </p:contentPart>
          </mc:Choice>
          <mc:Fallback>
            <p:pic>
              <p:nvPicPr>
                <p:cNvPr id="43040" name="墨迹 43039">
                  <a:extLst>
                    <a:ext uri="{FF2B5EF4-FFF2-40B4-BE49-F238E27FC236}">
                      <a16:creationId xmlns:a16="http://schemas.microsoft.com/office/drawing/2014/main" id="{B3C8535C-82B4-4B46-885B-05B4A96C32E5}"/>
                    </a:ext>
                  </a:extLst>
                </p:cNvPr>
                <p:cNvPicPr/>
                <p:nvPr/>
              </p:nvPicPr>
              <p:blipFill>
                <a:blip r:embed="rId184"/>
                <a:stretch>
                  <a:fillRect/>
                </a:stretch>
              </p:blipFill>
              <p:spPr>
                <a:xfrm>
                  <a:off x="814950" y="4728810"/>
                  <a:ext cx="106920" cy="32004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43041" name="墨迹 43040">
                  <a:extLst>
                    <a:ext uri="{FF2B5EF4-FFF2-40B4-BE49-F238E27FC236}">
                      <a16:creationId xmlns:a16="http://schemas.microsoft.com/office/drawing/2014/main" id="{E4D6B621-1FAC-412F-A393-6EC90F975D12}"/>
                    </a:ext>
                  </a:extLst>
                </p14:cNvPr>
                <p14:cNvContentPartPr/>
                <p14:nvPr/>
              </p14:nvContentPartPr>
              <p14:xfrm>
                <a:off x="769950" y="4816650"/>
                <a:ext cx="74880" cy="168120"/>
              </p14:xfrm>
            </p:contentPart>
          </mc:Choice>
          <mc:Fallback>
            <p:pic>
              <p:nvPicPr>
                <p:cNvPr id="43041" name="墨迹 43040">
                  <a:extLst>
                    <a:ext uri="{FF2B5EF4-FFF2-40B4-BE49-F238E27FC236}">
                      <a16:creationId xmlns:a16="http://schemas.microsoft.com/office/drawing/2014/main" id="{E4D6B621-1FAC-412F-A393-6EC90F975D12}"/>
                    </a:ext>
                  </a:extLst>
                </p:cNvPr>
                <p:cNvPicPr/>
                <p:nvPr/>
              </p:nvPicPr>
              <p:blipFill>
                <a:blip r:embed="rId186"/>
                <a:stretch>
                  <a:fillRect/>
                </a:stretch>
              </p:blipFill>
              <p:spPr>
                <a:xfrm>
                  <a:off x="752310" y="4798650"/>
                  <a:ext cx="11052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43042" name="墨迹 43041">
                  <a:extLst>
                    <a:ext uri="{FF2B5EF4-FFF2-40B4-BE49-F238E27FC236}">
                      <a16:creationId xmlns:a16="http://schemas.microsoft.com/office/drawing/2014/main" id="{C60178BE-D060-4F58-BC36-6B35CB7018CC}"/>
                    </a:ext>
                  </a:extLst>
                </p14:cNvPr>
                <p14:cNvContentPartPr/>
                <p14:nvPr/>
              </p14:nvContentPartPr>
              <p14:xfrm>
                <a:off x="858510" y="4841490"/>
                <a:ext cx="149400" cy="102600"/>
              </p14:xfrm>
            </p:contentPart>
          </mc:Choice>
          <mc:Fallback>
            <p:pic>
              <p:nvPicPr>
                <p:cNvPr id="43042" name="墨迹 43041">
                  <a:extLst>
                    <a:ext uri="{FF2B5EF4-FFF2-40B4-BE49-F238E27FC236}">
                      <a16:creationId xmlns:a16="http://schemas.microsoft.com/office/drawing/2014/main" id="{C60178BE-D060-4F58-BC36-6B35CB7018CC}"/>
                    </a:ext>
                  </a:extLst>
                </p:cNvPr>
                <p:cNvPicPr/>
                <p:nvPr/>
              </p:nvPicPr>
              <p:blipFill>
                <a:blip r:embed="rId188"/>
                <a:stretch>
                  <a:fillRect/>
                </a:stretch>
              </p:blipFill>
              <p:spPr>
                <a:xfrm>
                  <a:off x="840870" y="4823490"/>
                  <a:ext cx="18504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43043" name="墨迹 43042">
                  <a:extLst>
                    <a:ext uri="{FF2B5EF4-FFF2-40B4-BE49-F238E27FC236}">
                      <a16:creationId xmlns:a16="http://schemas.microsoft.com/office/drawing/2014/main" id="{23A867FF-6CFD-4277-9E12-9D583AE5A8FD}"/>
                    </a:ext>
                  </a:extLst>
                </p14:cNvPr>
                <p14:cNvContentPartPr/>
                <p14:nvPr/>
              </p14:nvContentPartPr>
              <p14:xfrm>
                <a:off x="1080990" y="4685970"/>
                <a:ext cx="61920" cy="102600"/>
              </p14:xfrm>
            </p:contentPart>
          </mc:Choice>
          <mc:Fallback>
            <p:pic>
              <p:nvPicPr>
                <p:cNvPr id="43043" name="墨迹 43042">
                  <a:extLst>
                    <a:ext uri="{FF2B5EF4-FFF2-40B4-BE49-F238E27FC236}">
                      <a16:creationId xmlns:a16="http://schemas.microsoft.com/office/drawing/2014/main" id="{23A867FF-6CFD-4277-9E12-9D583AE5A8FD}"/>
                    </a:ext>
                  </a:extLst>
                </p:cNvPr>
                <p:cNvPicPr/>
                <p:nvPr/>
              </p:nvPicPr>
              <p:blipFill>
                <a:blip r:embed="rId190"/>
                <a:stretch>
                  <a:fillRect/>
                </a:stretch>
              </p:blipFill>
              <p:spPr>
                <a:xfrm>
                  <a:off x="1062990" y="4668330"/>
                  <a:ext cx="9756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43044" name="墨迹 43043">
                  <a:extLst>
                    <a:ext uri="{FF2B5EF4-FFF2-40B4-BE49-F238E27FC236}">
                      <a16:creationId xmlns:a16="http://schemas.microsoft.com/office/drawing/2014/main" id="{0CE16453-A0D2-4B02-A468-081305223F09}"/>
                    </a:ext>
                  </a:extLst>
                </p14:cNvPr>
                <p14:cNvContentPartPr/>
                <p14:nvPr/>
              </p14:nvContentPartPr>
              <p14:xfrm>
                <a:off x="1099350" y="4662930"/>
                <a:ext cx="127800" cy="160200"/>
              </p14:xfrm>
            </p:contentPart>
          </mc:Choice>
          <mc:Fallback>
            <p:pic>
              <p:nvPicPr>
                <p:cNvPr id="43044" name="墨迹 43043">
                  <a:extLst>
                    <a:ext uri="{FF2B5EF4-FFF2-40B4-BE49-F238E27FC236}">
                      <a16:creationId xmlns:a16="http://schemas.microsoft.com/office/drawing/2014/main" id="{0CE16453-A0D2-4B02-A468-081305223F09}"/>
                    </a:ext>
                  </a:extLst>
                </p:cNvPr>
                <p:cNvPicPr/>
                <p:nvPr/>
              </p:nvPicPr>
              <p:blipFill>
                <a:blip r:embed="rId192"/>
                <a:stretch>
                  <a:fillRect/>
                </a:stretch>
              </p:blipFill>
              <p:spPr>
                <a:xfrm>
                  <a:off x="1081710" y="4645290"/>
                  <a:ext cx="16344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43045" name="墨迹 43044">
                  <a:extLst>
                    <a:ext uri="{FF2B5EF4-FFF2-40B4-BE49-F238E27FC236}">
                      <a16:creationId xmlns:a16="http://schemas.microsoft.com/office/drawing/2014/main" id="{F9242F09-BB05-4A76-A0D3-1AF76089B899}"/>
                    </a:ext>
                  </a:extLst>
                </p14:cNvPr>
                <p14:cNvContentPartPr/>
                <p14:nvPr/>
              </p14:nvContentPartPr>
              <p14:xfrm>
                <a:off x="1105110" y="4600650"/>
                <a:ext cx="95040" cy="461880"/>
              </p14:xfrm>
            </p:contentPart>
          </mc:Choice>
          <mc:Fallback>
            <p:pic>
              <p:nvPicPr>
                <p:cNvPr id="43045" name="墨迹 43044">
                  <a:extLst>
                    <a:ext uri="{FF2B5EF4-FFF2-40B4-BE49-F238E27FC236}">
                      <a16:creationId xmlns:a16="http://schemas.microsoft.com/office/drawing/2014/main" id="{F9242F09-BB05-4A76-A0D3-1AF76089B899}"/>
                    </a:ext>
                  </a:extLst>
                </p:cNvPr>
                <p:cNvPicPr/>
                <p:nvPr/>
              </p:nvPicPr>
              <p:blipFill>
                <a:blip r:embed="rId194"/>
                <a:stretch>
                  <a:fillRect/>
                </a:stretch>
              </p:blipFill>
              <p:spPr>
                <a:xfrm>
                  <a:off x="1087470" y="4583010"/>
                  <a:ext cx="130680" cy="49752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43046" name="墨迹 43045">
                  <a:extLst>
                    <a:ext uri="{FF2B5EF4-FFF2-40B4-BE49-F238E27FC236}">
                      <a16:creationId xmlns:a16="http://schemas.microsoft.com/office/drawing/2014/main" id="{F736A7B4-7532-4A89-A25A-6C401A339B32}"/>
                    </a:ext>
                  </a:extLst>
                </p14:cNvPr>
                <p14:cNvContentPartPr/>
                <p14:nvPr/>
              </p14:nvContentPartPr>
              <p14:xfrm>
                <a:off x="1200870" y="4609650"/>
                <a:ext cx="109080" cy="276480"/>
              </p14:xfrm>
            </p:contentPart>
          </mc:Choice>
          <mc:Fallback>
            <p:pic>
              <p:nvPicPr>
                <p:cNvPr id="43046" name="墨迹 43045">
                  <a:extLst>
                    <a:ext uri="{FF2B5EF4-FFF2-40B4-BE49-F238E27FC236}">
                      <a16:creationId xmlns:a16="http://schemas.microsoft.com/office/drawing/2014/main" id="{F736A7B4-7532-4A89-A25A-6C401A339B32}"/>
                    </a:ext>
                  </a:extLst>
                </p:cNvPr>
                <p:cNvPicPr/>
                <p:nvPr/>
              </p:nvPicPr>
              <p:blipFill>
                <a:blip r:embed="rId196"/>
                <a:stretch>
                  <a:fillRect/>
                </a:stretch>
              </p:blipFill>
              <p:spPr>
                <a:xfrm>
                  <a:off x="1183230" y="4592010"/>
                  <a:ext cx="144720" cy="31212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43047" name="墨迹 43046">
                  <a:extLst>
                    <a:ext uri="{FF2B5EF4-FFF2-40B4-BE49-F238E27FC236}">
                      <a16:creationId xmlns:a16="http://schemas.microsoft.com/office/drawing/2014/main" id="{C1BD6A5A-C5EE-45DB-B032-2D6F0E8DFD81}"/>
                    </a:ext>
                  </a:extLst>
                </p14:cNvPr>
                <p14:cNvContentPartPr/>
                <p14:nvPr/>
              </p14:nvContentPartPr>
              <p14:xfrm>
                <a:off x="1279710" y="4676610"/>
                <a:ext cx="33480" cy="75600"/>
              </p14:xfrm>
            </p:contentPart>
          </mc:Choice>
          <mc:Fallback>
            <p:pic>
              <p:nvPicPr>
                <p:cNvPr id="43047" name="墨迹 43046">
                  <a:extLst>
                    <a:ext uri="{FF2B5EF4-FFF2-40B4-BE49-F238E27FC236}">
                      <a16:creationId xmlns:a16="http://schemas.microsoft.com/office/drawing/2014/main" id="{C1BD6A5A-C5EE-45DB-B032-2D6F0E8DFD81}"/>
                    </a:ext>
                  </a:extLst>
                </p:cNvPr>
                <p:cNvPicPr/>
                <p:nvPr/>
              </p:nvPicPr>
              <p:blipFill>
                <a:blip r:embed="rId198"/>
                <a:stretch>
                  <a:fillRect/>
                </a:stretch>
              </p:blipFill>
              <p:spPr>
                <a:xfrm>
                  <a:off x="1261710" y="4658610"/>
                  <a:ext cx="6912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43048" name="墨迹 43047">
                  <a:extLst>
                    <a:ext uri="{FF2B5EF4-FFF2-40B4-BE49-F238E27FC236}">
                      <a16:creationId xmlns:a16="http://schemas.microsoft.com/office/drawing/2014/main" id="{C7989C93-856B-458C-8AFC-F9D3F5275BDB}"/>
                    </a:ext>
                  </a:extLst>
                </p14:cNvPr>
                <p14:cNvContentPartPr/>
                <p14:nvPr/>
              </p14:nvContentPartPr>
              <p14:xfrm>
                <a:off x="1243710" y="4769850"/>
                <a:ext cx="223200" cy="40680"/>
              </p14:xfrm>
            </p:contentPart>
          </mc:Choice>
          <mc:Fallback>
            <p:pic>
              <p:nvPicPr>
                <p:cNvPr id="43048" name="墨迹 43047">
                  <a:extLst>
                    <a:ext uri="{FF2B5EF4-FFF2-40B4-BE49-F238E27FC236}">
                      <a16:creationId xmlns:a16="http://schemas.microsoft.com/office/drawing/2014/main" id="{C7989C93-856B-458C-8AFC-F9D3F5275BDB}"/>
                    </a:ext>
                  </a:extLst>
                </p:cNvPr>
                <p:cNvPicPr/>
                <p:nvPr/>
              </p:nvPicPr>
              <p:blipFill>
                <a:blip r:embed="rId200"/>
                <a:stretch>
                  <a:fillRect/>
                </a:stretch>
              </p:blipFill>
              <p:spPr>
                <a:xfrm>
                  <a:off x="1225710" y="4752210"/>
                  <a:ext cx="25884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43049" name="墨迹 43048">
                  <a:extLst>
                    <a:ext uri="{FF2B5EF4-FFF2-40B4-BE49-F238E27FC236}">
                      <a16:creationId xmlns:a16="http://schemas.microsoft.com/office/drawing/2014/main" id="{A695DC13-ACAF-4FAA-BDBF-D594A9007C8F}"/>
                    </a:ext>
                  </a:extLst>
                </p14:cNvPr>
                <p14:cNvContentPartPr/>
                <p14:nvPr/>
              </p14:nvContentPartPr>
              <p14:xfrm>
                <a:off x="1364310" y="4590930"/>
                <a:ext cx="28800" cy="474120"/>
              </p14:xfrm>
            </p:contentPart>
          </mc:Choice>
          <mc:Fallback>
            <p:pic>
              <p:nvPicPr>
                <p:cNvPr id="43049" name="墨迹 43048">
                  <a:extLst>
                    <a:ext uri="{FF2B5EF4-FFF2-40B4-BE49-F238E27FC236}">
                      <a16:creationId xmlns:a16="http://schemas.microsoft.com/office/drawing/2014/main" id="{A695DC13-ACAF-4FAA-BDBF-D594A9007C8F}"/>
                    </a:ext>
                  </a:extLst>
                </p:cNvPr>
                <p:cNvPicPr/>
                <p:nvPr/>
              </p:nvPicPr>
              <p:blipFill>
                <a:blip r:embed="rId202"/>
                <a:stretch>
                  <a:fillRect/>
                </a:stretch>
              </p:blipFill>
              <p:spPr>
                <a:xfrm>
                  <a:off x="1346310" y="4572930"/>
                  <a:ext cx="64440" cy="509760"/>
                </a:xfrm>
                <a:prstGeom prst="rect">
                  <a:avLst/>
                </a:prstGeom>
              </p:spPr>
            </p:pic>
          </mc:Fallback>
        </mc:AlternateContent>
      </p:grpSp>
      <p:grpSp>
        <p:nvGrpSpPr>
          <p:cNvPr id="442451" name="组合 442450">
            <a:extLst>
              <a:ext uri="{FF2B5EF4-FFF2-40B4-BE49-F238E27FC236}">
                <a16:creationId xmlns:a16="http://schemas.microsoft.com/office/drawing/2014/main" id="{038E36B1-F1C2-4636-853E-650647F0C0F1}"/>
              </a:ext>
            </a:extLst>
          </p:cNvPr>
          <p:cNvGrpSpPr/>
          <p:nvPr/>
        </p:nvGrpSpPr>
        <p:grpSpPr>
          <a:xfrm>
            <a:off x="188190" y="5372850"/>
            <a:ext cx="1981080" cy="593280"/>
            <a:chOff x="188190" y="5372850"/>
            <a:chExt cx="1981080" cy="593280"/>
          </a:xfrm>
        </p:grpSpPr>
        <mc:AlternateContent xmlns:mc="http://schemas.openxmlformats.org/markup-compatibility/2006">
          <mc:Choice xmlns:p14="http://schemas.microsoft.com/office/powerpoint/2010/main" Requires="p14">
            <p:contentPart p14:bwMode="auto" r:id="rId203">
              <p14:nvContentPartPr>
                <p14:cNvPr id="43052" name="墨迹 43051">
                  <a:extLst>
                    <a:ext uri="{FF2B5EF4-FFF2-40B4-BE49-F238E27FC236}">
                      <a16:creationId xmlns:a16="http://schemas.microsoft.com/office/drawing/2014/main" id="{28674FA1-DE15-4D7A-B209-9BCCD7ACEBA5}"/>
                    </a:ext>
                  </a:extLst>
                </p14:cNvPr>
                <p14:cNvContentPartPr/>
                <p14:nvPr/>
              </p14:nvContentPartPr>
              <p14:xfrm>
                <a:off x="226710" y="5527650"/>
                <a:ext cx="181080" cy="96480"/>
              </p14:xfrm>
            </p:contentPart>
          </mc:Choice>
          <mc:Fallback>
            <p:pic>
              <p:nvPicPr>
                <p:cNvPr id="43052" name="墨迹 43051">
                  <a:extLst>
                    <a:ext uri="{FF2B5EF4-FFF2-40B4-BE49-F238E27FC236}">
                      <a16:creationId xmlns:a16="http://schemas.microsoft.com/office/drawing/2014/main" id="{28674FA1-DE15-4D7A-B209-9BCCD7ACEBA5}"/>
                    </a:ext>
                  </a:extLst>
                </p:cNvPr>
                <p:cNvPicPr/>
                <p:nvPr/>
              </p:nvPicPr>
              <p:blipFill>
                <a:blip r:embed="rId204"/>
                <a:stretch>
                  <a:fillRect/>
                </a:stretch>
              </p:blipFill>
              <p:spPr>
                <a:xfrm>
                  <a:off x="209070" y="5509650"/>
                  <a:ext cx="21672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43053" name="墨迹 43052">
                  <a:extLst>
                    <a:ext uri="{FF2B5EF4-FFF2-40B4-BE49-F238E27FC236}">
                      <a16:creationId xmlns:a16="http://schemas.microsoft.com/office/drawing/2014/main" id="{27B6B597-396A-459D-9B68-41A7E30DCEBF}"/>
                    </a:ext>
                  </a:extLst>
                </p14:cNvPr>
                <p14:cNvContentPartPr/>
                <p14:nvPr/>
              </p14:nvContentPartPr>
              <p14:xfrm>
                <a:off x="287550" y="5570130"/>
                <a:ext cx="115560" cy="65880"/>
              </p14:xfrm>
            </p:contentPart>
          </mc:Choice>
          <mc:Fallback>
            <p:pic>
              <p:nvPicPr>
                <p:cNvPr id="43053" name="墨迹 43052">
                  <a:extLst>
                    <a:ext uri="{FF2B5EF4-FFF2-40B4-BE49-F238E27FC236}">
                      <a16:creationId xmlns:a16="http://schemas.microsoft.com/office/drawing/2014/main" id="{27B6B597-396A-459D-9B68-41A7E30DCEBF}"/>
                    </a:ext>
                  </a:extLst>
                </p:cNvPr>
                <p:cNvPicPr/>
                <p:nvPr/>
              </p:nvPicPr>
              <p:blipFill>
                <a:blip r:embed="rId206"/>
                <a:stretch>
                  <a:fillRect/>
                </a:stretch>
              </p:blipFill>
              <p:spPr>
                <a:xfrm>
                  <a:off x="269910" y="5552490"/>
                  <a:ext cx="15120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43054" name="墨迹 43053">
                  <a:extLst>
                    <a:ext uri="{FF2B5EF4-FFF2-40B4-BE49-F238E27FC236}">
                      <a16:creationId xmlns:a16="http://schemas.microsoft.com/office/drawing/2014/main" id="{5946CFBE-A9C0-42E6-A941-8A35D0131083}"/>
                    </a:ext>
                  </a:extLst>
                </p14:cNvPr>
                <p14:cNvContentPartPr/>
                <p14:nvPr/>
              </p14:nvContentPartPr>
              <p14:xfrm>
                <a:off x="188190" y="5620530"/>
                <a:ext cx="35280" cy="207360"/>
              </p14:xfrm>
            </p:contentPart>
          </mc:Choice>
          <mc:Fallback>
            <p:pic>
              <p:nvPicPr>
                <p:cNvPr id="43054" name="墨迹 43053">
                  <a:extLst>
                    <a:ext uri="{FF2B5EF4-FFF2-40B4-BE49-F238E27FC236}">
                      <a16:creationId xmlns:a16="http://schemas.microsoft.com/office/drawing/2014/main" id="{5946CFBE-A9C0-42E6-A941-8A35D0131083}"/>
                    </a:ext>
                  </a:extLst>
                </p:cNvPr>
                <p:cNvPicPr/>
                <p:nvPr/>
              </p:nvPicPr>
              <p:blipFill>
                <a:blip r:embed="rId208"/>
                <a:stretch>
                  <a:fillRect/>
                </a:stretch>
              </p:blipFill>
              <p:spPr>
                <a:xfrm>
                  <a:off x="170550" y="5602890"/>
                  <a:ext cx="70920"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43055" name="墨迹 43054">
                  <a:extLst>
                    <a:ext uri="{FF2B5EF4-FFF2-40B4-BE49-F238E27FC236}">
                      <a16:creationId xmlns:a16="http://schemas.microsoft.com/office/drawing/2014/main" id="{199E3714-8A42-4509-AADA-BAA8BEDA182B}"/>
                    </a:ext>
                  </a:extLst>
                </p14:cNvPr>
                <p14:cNvContentPartPr/>
                <p14:nvPr/>
              </p14:nvContentPartPr>
              <p14:xfrm>
                <a:off x="241470" y="5668410"/>
                <a:ext cx="231480" cy="9000"/>
              </p14:xfrm>
            </p:contentPart>
          </mc:Choice>
          <mc:Fallback>
            <p:pic>
              <p:nvPicPr>
                <p:cNvPr id="43055" name="墨迹 43054">
                  <a:extLst>
                    <a:ext uri="{FF2B5EF4-FFF2-40B4-BE49-F238E27FC236}">
                      <a16:creationId xmlns:a16="http://schemas.microsoft.com/office/drawing/2014/main" id="{199E3714-8A42-4509-AADA-BAA8BEDA182B}"/>
                    </a:ext>
                  </a:extLst>
                </p:cNvPr>
                <p:cNvPicPr/>
                <p:nvPr/>
              </p:nvPicPr>
              <p:blipFill>
                <a:blip r:embed="rId210"/>
                <a:stretch>
                  <a:fillRect/>
                </a:stretch>
              </p:blipFill>
              <p:spPr>
                <a:xfrm>
                  <a:off x="223470" y="5650770"/>
                  <a:ext cx="26712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43056" name="墨迹 43055">
                  <a:extLst>
                    <a:ext uri="{FF2B5EF4-FFF2-40B4-BE49-F238E27FC236}">
                      <a16:creationId xmlns:a16="http://schemas.microsoft.com/office/drawing/2014/main" id="{9D221264-C02D-4E96-8E01-3750F8516E66}"/>
                    </a:ext>
                  </a:extLst>
                </p14:cNvPr>
                <p14:cNvContentPartPr/>
                <p14:nvPr/>
              </p14:nvContentPartPr>
              <p14:xfrm>
                <a:off x="278550" y="5739690"/>
                <a:ext cx="153360" cy="93600"/>
              </p14:xfrm>
            </p:contentPart>
          </mc:Choice>
          <mc:Fallback>
            <p:pic>
              <p:nvPicPr>
                <p:cNvPr id="43056" name="墨迹 43055">
                  <a:extLst>
                    <a:ext uri="{FF2B5EF4-FFF2-40B4-BE49-F238E27FC236}">
                      <a16:creationId xmlns:a16="http://schemas.microsoft.com/office/drawing/2014/main" id="{9D221264-C02D-4E96-8E01-3750F8516E66}"/>
                    </a:ext>
                  </a:extLst>
                </p:cNvPr>
                <p:cNvPicPr/>
                <p:nvPr/>
              </p:nvPicPr>
              <p:blipFill>
                <a:blip r:embed="rId212"/>
                <a:stretch>
                  <a:fillRect/>
                </a:stretch>
              </p:blipFill>
              <p:spPr>
                <a:xfrm>
                  <a:off x="260910" y="5722050"/>
                  <a:ext cx="18900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43057" name="墨迹 43056">
                  <a:extLst>
                    <a:ext uri="{FF2B5EF4-FFF2-40B4-BE49-F238E27FC236}">
                      <a16:creationId xmlns:a16="http://schemas.microsoft.com/office/drawing/2014/main" id="{7AB349CF-519C-4A14-A562-45F4B941A292}"/>
                    </a:ext>
                  </a:extLst>
                </p14:cNvPr>
                <p14:cNvContentPartPr/>
                <p14:nvPr/>
              </p14:nvContentPartPr>
              <p14:xfrm>
                <a:off x="351990" y="5715210"/>
                <a:ext cx="138600" cy="190080"/>
              </p14:xfrm>
            </p:contentPart>
          </mc:Choice>
          <mc:Fallback>
            <p:pic>
              <p:nvPicPr>
                <p:cNvPr id="43057" name="墨迹 43056">
                  <a:extLst>
                    <a:ext uri="{FF2B5EF4-FFF2-40B4-BE49-F238E27FC236}">
                      <a16:creationId xmlns:a16="http://schemas.microsoft.com/office/drawing/2014/main" id="{7AB349CF-519C-4A14-A562-45F4B941A292}"/>
                    </a:ext>
                  </a:extLst>
                </p:cNvPr>
                <p:cNvPicPr/>
                <p:nvPr/>
              </p:nvPicPr>
              <p:blipFill>
                <a:blip r:embed="rId214"/>
                <a:stretch>
                  <a:fillRect/>
                </a:stretch>
              </p:blipFill>
              <p:spPr>
                <a:xfrm>
                  <a:off x="334350" y="5697570"/>
                  <a:ext cx="17424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43058" name="墨迹 43057">
                  <a:extLst>
                    <a:ext uri="{FF2B5EF4-FFF2-40B4-BE49-F238E27FC236}">
                      <a16:creationId xmlns:a16="http://schemas.microsoft.com/office/drawing/2014/main" id="{E7C9C614-2147-44E0-AB9C-948D46E7E465}"/>
                    </a:ext>
                  </a:extLst>
                </p14:cNvPr>
                <p14:cNvContentPartPr/>
                <p14:nvPr/>
              </p14:nvContentPartPr>
              <p14:xfrm>
                <a:off x="528750" y="5590650"/>
                <a:ext cx="99720" cy="229320"/>
              </p14:xfrm>
            </p:contentPart>
          </mc:Choice>
          <mc:Fallback>
            <p:pic>
              <p:nvPicPr>
                <p:cNvPr id="43058" name="墨迹 43057">
                  <a:extLst>
                    <a:ext uri="{FF2B5EF4-FFF2-40B4-BE49-F238E27FC236}">
                      <a16:creationId xmlns:a16="http://schemas.microsoft.com/office/drawing/2014/main" id="{E7C9C614-2147-44E0-AB9C-948D46E7E465}"/>
                    </a:ext>
                  </a:extLst>
                </p:cNvPr>
                <p:cNvPicPr/>
                <p:nvPr/>
              </p:nvPicPr>
              <p:blipFill>
                <a:blip r:embed="rId216"/>
                <a:stretch>
                  <a:fillRect/>
                </a:stretch>
              </p:blipFill>
              <p:spPr>
                <a:xfrm>
                  <a:off x="511110" y="5572650"/>
                  <a:ext cx="135360" cy="26496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43059" name="墨迹 43058">
                  <a:extLst>
                    <a:ext uri="{FF2B5EF4-FFF2-40B4-BE49-F238E27FC236}">
                      <a16:creationId xmlns:a16="http://schemas.microsoft.com/office/drawing/2014/main" id="{A8E3FB41-2C5D-40FB-B11D-7E8776992FF2}"/>
                    </a:ext>
                  </a:extLst>
                </p14:cNvPr>
                <p14:cNvContentPartPr/>
                <p14:nvPr/>
              </p14:nvContentPartPr>
              <p14:xfrm>
                <a:off x="587790" y="5632410"/>
                <a:ext cx="152280" cy="247320"/>
              </p14:xfrm>
            </p:contentPart>
          </mc:Choice>
          <mc:Fallback>
            <p:pic>
              <p:nvPicPr>
                <p:cNvPr id="43059" name="墨迹 43058">
                  <a:extLst>
                    <a:ext uri="{FF2B5EF4-FFF2-40B4-BE49-F238E27FC236}">
                      <a16:creationId xmlns:a16="http://schemas.microsoft.com/office/drawing/2014/main" id="{A8E3FB41-2C5D-40FB-B11D-7E8776992FF2}"/>
                    </a:ext>
                  </a:extLst>
                </p:cNvPr>
                <p:cNvPicPr/>
                <p:nvPr/>
              </p:nvPicPr>
              <p:blipFill>
                <a:blip r:embed="rId218"/>
                <a:stretch>
                  <a:fillRect/>
                </a:stretch>
              </p:blipFill>
              <p:spPr>
                <a:xfrm>
                  <a:off x="570150" y="5614770"/>
                  <a:ext cx="18792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43060" name="墨迹 43059">
                  <a:extLst>
                    <a:ext uri="{FF2B5EF4-FFF2-40B4-BE49-F238E27FC236}">
                      <a16:creationId xmlns:a16="http://schemas.microsoft.com/office/drawing/2014/main" id="{C6CD4B5C-7B27-492C-83CD-86EB4879B4B0}"/>
                    </a:ext>
                  </a:extLst>
                </p14:cNvPr>
                <p14:cNvContentPartPr/>
                <p14:nvPr/>
              </p14:nvContentPartPr>
              <p14:xfrm>
                <a:off x="607230" y="5740050"/>
                <a:ext cx="91440" cy="20520"/>
              </p14:xfrm>
            </p:contentPart>
          </mc:Choice>
          <mc:Fallback>
            <p:pic>
              <p:nvPicPr>
                <p:cNvPr id="43060" name="墨迹 43059">
                  <a:extLst>
                    <a:ext uri="{FF2B5EF4-FFF2-40B4-BE49-F238E27FC236}">
                      <a16:creationId xmlns:a16="http://schemas.microsoft.com/office/drawing/2014/main" id="{C6CD4B5C-7B27-492C-83CD-86EB4879B4B0}"/>
                    </a:ext>
                  </a:extLst>
                </p:cNvPr>
                <p:cNvPicPr/>
                <p:nvPr/>
              </p:nvPicPr>
              <p:blipFill>
                <a:blip r:embed="rId220"/>
                <a:stretch>
                  <a:fillRect/>
                </a:stretch>
              </p:blipFill>
              <p:spPr>
                <a:xfrm>
                  <a:off x="589590" y="5722410"/>
                  <a:ext cx="12708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43061" name="墨迹 43060">
                  <a:extLst>
                    <a:ext uri="{FF2B5EF4-FFF2-40B4-BE49-F238E27FC236}">
                      <a16:creationId xmlns:a16="http://schemas.microsoft.com/office/drawing/2014/main" id="{10845A8C-5E4B-4832-BE06-45ACF11E3856}"/>
                    </a:ext>
                  </a:extLst>
                </p14:cNvPr>
                <p14:cNvContentPartPr/>
                <p14:nvPr/>
              </p14:nvContentPartPr>
              <p14:xfrm>
                <a:off x="606870" y="5821050"/>
                <a:ext cx="115200" cy="18720"/>
              </p14:xfrm>
            </p:contentPart>
          </mc:Choice>
          <mc:Fallback>
            <p:pic>
              <p:nvPicPr>
                <p:cNvPr id="43061" name="墨迹 43060">
                  <a:extLst>
                    <a:ext uri="{FF2B5EF4-FFF2-40B4-BE49-F238E27FC236}">
                      <a16:creationId xmlns:a16="http://schemas.microsoft.com/office/drawing/2014/main" id="{10845A8C-5E4B-4832-BE06-45ACF11E3856}"/>
                    </a:ext>
                  </a:extLst>
                </p:cNvPr>
                <p:cNvPicPr/>
                <p:nvPr/>
              </p:nvPicPr>
              <p:blipFill>
                <a:blip r:embed="rId222"/>
                <a:stretch>
                  <a:fillRect/>
                </a:stretch>
              </p:blipFill>
              <p:spPr>
                <a:xfrm>
                  <a:off x="588870" y="5803410"/>
                  <a:ext cx="15084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43062" name="墨迹 43061">
                  <a:extLst>
                    <a:ext uri="{FF2B5EF4-FFF2-40B4-BE49-F238E27FC236}">
                      <a16:creationId xmlns:a16="http://schemas.microsoft.com/office/drawing/2014/main" id="{097AA5C2-F060-4915-A9BA-AB20C8D726D4}"/>
                    </a:ext>
                  </a:extLst>
                </p14:cNvPr>
                <p14:cNvContentPartPr/>
                <p14:nvPr/>
              </p14:nvContentPartPr>
              <p14:xfrm>
                <a:off x="858510" y="5545650"/>
                <a:ext cx="95400" cy="18000"/>
              </p14:xfrm>
            </p:contentPart>
          </mc:Choice>
          <mc:Fallback>
            <p:pic>
              <p:nvPicPr>
                <p:cNvPr id="43062" name="墨迹 43061">
                  <a:extLst>
                    <a:ext uri="{FF2B5EF4-FFF2-40B4-BE49-F238E27FC236}">
                      <a16:creationId xmlns:a16="http://schemas.microsoft.com/office/drawing/2014/main" id="{097AA5C2-F060-4915-A9BA-AB20C8D726D4}"/>
                    </a:ext>
                  </a:extLst>
                </p:cNvPr>
                <p:cNvPicPr/>
                <p:nvPr/>
              </p:nvPicPr>
              <p:blipFill>
                <a:blip r:embed="rId224"/>
                <a:stretch>
                  <a:fillRect/>
                </a:stretch>
              </p:blipFill>
              <p:spPr>
                <a:xfrm>
                  <a:off x="840870" y="5527650"/>
                  <a:ext cx="13104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43063" name="墨迹 43062">
                  <a:extLst>
                    <a:ext uri="{FF2B5EF4-FFF2-40B4-BE49-F238E27FC236}">
                      <a16:creationId xmlns:a16="http://schemas.microsoft.com/office/drawing/2014/main" id="{2B1752C1-8A18-4FD1-B247-6BCF8DA09308}"/>
                    </a:ext>
                  </a:extLst>
                </p14:cNvPr>
                <p14:cNvContentPartPr/>
                <p14:nvPr/>
              </p14:nvContentPartPr>
              <p14:xfrm>
                <a:off x="824670" y="5575890"/>
                <a:ext cx="20880" cy="270000"/>
              </p14:xfrm>
            </p:contentPart>
          </mc:Choice>
          <mc:Fallback>
            <p:pic>
              <p:nvPicPr>
                <p:cNvPr id="43063" name="墨迹 43062">
                  <a:extLst>
                    <a:ext uri="{FF2B5EF4-FFF2-40B4-BE49-F238E27FC236}">
                      <a16:creationId xmlns:a16="http://schemas.microsoft.com/office/drawing/2014/main" id="{2B1752C1-8A18-4FD1-B247-6BCF8DA09308}"/>
                    </a:ext>
                  </a:extLst>
                </p:cNvPr>
                <p:cNvPicPr/>
                <p:nvPr/>
              </p:nvPicPr>
              <p:blipFill>
                <a:blip r:embed="rId226"/>
                <a:stretch>
                  <a:fillRect/>
                </a:stretch>
              </p:blipFill>
              <p:spPr>
                <a:xfrm>
                  <a:off x="806670" y="5557890"/>
                  <a:ext cx="56520" cy="30564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43064" name="墨迹 43063">
                  <a:extLst>
                    <a:ext uri="{FF2B5EF4-FFF2-40B4-BE49-F238E27FC236}">
                      <a16:creationId xmlns:a16="http://schemas.microsoft.com/office/drawing/2014/main" id="{B308CA96-BBA6-4BFE-8928-3DDF590D1244}"/>
                    </a:ext>
                  </a:extLst>
                </p14:cNvPr>
                <p14:cNvContentPartPr/>
                <p14:nvPr/>
              </p14:nvContentPartPr>
              <p14:xfrm>
                <a:off x="893070" y="5610810"/>
                <a:ext cx="118080" cy="258480"/>
              </p14:xfrm>
            </p:contentPart>
          </mc:Choice>
          <mc:Fallback>
            <p:pic>
              <p:nvPicPr>
                <p:cNvPr id="43064" name="墨迹 43063">
                  <a:extLst>
                    <a:ext uri="{FF2B5EF4-FFF2-40B4-BE49-F238E27FC236}">
                      <a16:creationId xmlns:a16="http://schemas.microsoft.com/office/drawing/2014/main" id="{B308CA96-BBA6-4BFE-8928-3DDF590D1244}"/>
                    </a:ext>
                  </a:extLst>
                </p:cNvPr>
                <p:cNvPicPr/>
                <p:nvPr/>
              </p:nvPicPr>
              <p:blipFill>
                <a:blip r:embed="rId228"/>
                <a:stretch>
                  <a:fillRect/>
                </a:stretch>
              </p:blipFill>
              <p:spPr>
                <a:xfrm>
                  <a:off x="875070" y="5593170"/>
                  <a:ext cx="153720" cy="29412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43065" name="墨迹 43064">
                  <a:extLst>
                    <a:ext uri="{FF2B5EF4-FFF2-40B4-BE49-F238E27FC236}">
                      <a16:creationId xmlns:a16="http://schemas.microsoft.com/office/drawing/2014/main" id="{EEF1FAAF-DFEE-4354-B9CA-143C71D8F862}"/>
                    </a:ext>
                  </a:extLst>
                </p14:cNvPr>
                <p14:cNvContentPartPr/>
                <p14:nvPr/>
              </p14:nvContentPartPr>
              <p14:xfrm>
                <a:off x="903150" y="5585970"/>
                <a:ext cx="12240" cy="120240"/>
              </p14:xfrm>
            </p:contentPart>
          </mc:Choice>
          <mc:Fallback>
            <p:pic>
              <p:nvPicPr>
                <p:cNvPr id="43065" name="墨迹 43064">
                  <a:extLst>
                    <a:ext uri="{FF2B5EF4-FFF2-40B4-BE49-F238E27FC236}">
                      <a16:creationId xmlns:a16="http://schemas.microsoft.com/office/drawing/2014/main" id="{EEF1FAAF-DFEE-4354-B9CA-143C71D8F862}"/>
                    </a:ext>
                  </a:extLst>
                </p:cNvPr>
                <p:cNvPicPr/>
                <p:nvPr/>
              </p:nvPicPr>
              <p:blipFill>
                <a:blip r:embed="rId230"/>
                <a:stretch>
                  <a:fillRect/>
                </a:stretch>
              </p:blipFill>
              <p:spPr>
                <a:xfrm>
                  <a:off x="885150" y="5567970"/>
                  <a:ext cx="4788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43066" name="墨迹 43065">
                  <a:extLst>
                    <a:ext uri="{FF2B5EF4-FFF2-40B4-BE49-F238E27FC236}">
                      <a16:creationId xmlns:a16="http://schemas.microsoft.com/office/drawing/2014/main" id="{27D1B909-ECA7-4957-8B46-83FF208392AF}"/>
                    </a:ext>
                  </a:extLst>
                </p14:cNvPr>
                <p14:cNvContentPartPr/>
                <p14:nvPr/>
              </p14:nvContentPartPr>
              <p14:xfrm>
                <a:off x="943110" y="5565090"/>
                <a:ext cx="69480" cy="143640"/>
              </p14:xfrm>
            </p:contentPart>
          </mc:Choice>
          <mc:Fallback>
            <p:pic>
              <p:nvPicPr>
                <p:cNvPr id="43066" name="墨迹 43065">
                  <a:extLst>
                    <a:ext uri="{FF2B5EF4-FFF2-40B4-BE49-F238E27FC236}">
                      <a16:creationId xmlns:a16="http://schemas.microsoft.com/office/drawing/2014/main" id="{27D1B909-ECA7-4957-8B46-83FF208392AF}"/>
                    </a:ext>
                  </a:extLst>
                </p:cNvPr>
                <p:cNvPicPr/>
                <p:nvPr/>
              </p:nvPicPr>
              <p:blipFill>
                <a:blip r:embed="rId232"/>
                <a:stretch>
                  <a:fillRect/>
                </a:stretch>
              </p:blipFill>
              <p:spPr>
                <a:xfrm>
                  <a:off x="925470" y="5547450"/>
                  <a:ext cx="10512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43067" name="墨迹 43066">
                  <a:extLst>
                    <a:ext uri="{FF2B5EF4-FFF2-40B4-BE49-F238E27FC236}">
                      <a16:creationId xmlns:a16="http://schemas.microsoft.com/office/drawing/2014/main" id="{41DCBB3E-C620-4F31-A2A0-538AA87A9E23}"/>
                    </a:ext>
                  </a:extLst>
                </p14:cNvPr>
                <p14:cNvContentPartPr/>
                <p14:nvPr/>
              </p14:nvContentPartPr>
              <p14:xfrm>
                <a:off x="936630" y="5774250"/>
                <a:ext cx="45720" cy="16920"/>
              </p14:xfrm>
            </p:contentPart>
          </mc:Choice>
          <mc:Fallback>
            <p:pic>
              <p:nvPicPr>
                <p:cNvPr id="43067" name="墨迹 43066">
                  <a:extLst>
                    <a:ext uri="{FF2B5EF4-FFF2-40B4-BE49-F238E27FC236}">
                      <a16:creationId xmlns:a16="http://schemas.microsoft.com/office/drawing/2014/main" id="{41DCBB3E-C620-4F31-A2A0-538AA87A9E23}"/>
                    </a:ext>
                  </a:extLst>
                </p:cNvPr>
                <p:cNvPicPr/>
                <p:nvPr/>
              </p:nvPicPr>
              <p:blipFill>
                <a:blip r:embed="rId234"/>
                <a:stretch>
                  <a:fillRect/>
                </a:stretch>
              </p:blipFill>
              <p:spPr>
                <a:xfrm>
                  <a:off x="918990" y="5756610"/>
                  <a:ext cx="8136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43068" name="墨迹 43067">
                  <a:extLst>
                    <a:ext uri="{FF2B5EF4-FFF2-40B4-BE49-F238E27FC236}">
                      <a16:creationId xmlns:a16="http://schemas.microsoft.com/office/drawing/2014/main" id="{E9C537E0-884E-42A7-84E0-F59412BDC2EC}"/>
                    </a:ext>
                  </a:extLst>
                </p14:cNvPr>
                <p14:cNvContentPartPr/>
                <p14:nvPr/>
              </p14:nvContentPartPr>
              <p14:xfrm>
                <a:off x="907830" y="5497050"/>
                <a:ext cx="140040" cy="383040"/>
              </p14:xfrm>
            </p:contentPart>
          </mc:Choice>
          <mc:Fallback>
            <p:pic>
              <p:nvPicPr>
                <p:cNvPr id="43068" name="墨迹 43067">
                  <a:extLst>
                    <a:ext uri="{FF2B5EF4-FFF2-40B4-BE49-F238E27FC236}">
                      <a16:creationId xmlns:a16="http://schemas.microsoft.com/office/drawing/2014/main" id="{E9C537E0-884E-42A7-84E0-F59412BDC2EC}"/>
                    </a:ext>
                  </a:extLst>
                </p:cNvPr>
                <p:cNvPicPr/>
                <p:nvPr/>
              </p:nvPicPr>
              <p:blipFill>
                <a:blip r:embed="rId236"/>
                <a:stretch>
                  <a:fillRect/>
                </a:stretch>
              </p:blipFill>
              <p:spPr>
                <a:xfrm>
                  <a:off x="889830" y="5479410"/>
                  <a:ext cx="175680" cy="41868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43069" name="墨迹 43068">
                  <a:extLst>
                    <a:ext uri="{FF2B5EF4-FFF2-40B4-BE49-F238E27FC236}">
                      <a16:creationId xmlns:a16="http://schemas.microsoft.com/office/drawing/2014/main" id="{D94B3FE5-7B97-450A-96AD-E56ABAE397F2}"/>
                    </a:ext>
                  </a:extLst>
                </p14:cNvPr>
                <p14:cNvContentPartPr/>
                <p14:nvPr/>
              </p14:nvContentPartPr>
              <p14:xfrm>
                <a:off x="1033110" y="5555010"/>
                <a:ext cx="81360" cy="33480"/>
              </p14:xfrm>
            </p:contentPart>
          </mc:Choice>
          <mc:Fallback>
            <p:pic>
              <p:nvPicPr>
                <p:cNvPr id="43069" name="墨迹 43068">
                  <a:extLst>
                    <a:ext uri="{FF2B5EF4-FFF2-40B4-BE49-F238E27FC236}">
                      <a16:creationId xmlns:a16="http://schemas.microsoft.com/office/drawing/2014/main" id="{D94B3FE5-7B97-450A-96AD-E56ABAE397F2}"/>
                    </a:ext>
                  </a:extLst>
                </p:cNvPr>
                <p:cNvPicPr/>
                <p:nvPr/>
              </p:nvPicPr>
              <p:blipFill>
                <a:blip r:embed="rId238"/>
                <a:stretch>
                  <a:fillRect/>
                </a:stretch>
              </p:blipFill>
              <p:spPr>
                <a:xfrm>
                  <a:off x="1015110" y="5537370"/>
                  <a:ext cx="11700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43070" name="墨迹 43069">
                  <a:extLst>
                    <a:ext uri="{FF2B5EF4-FFF2-40B4-BE49-F238E27FC236}">
                      <a16:creationId xmlns:a16="http://schemas.microsoft.com/office/drawing/2014/main" id="{BCD57EE1-5349-4FC1-9155-8C5353EB4B15}"/>
                    </a:ext>
                  </a:extLst>
                </p14:cNvPr>
                <p14:cNvContentPartPr/>
                <p14:nvPr/>
              </p14:nvContentPartPr>
              <p14:xfrm>
                <a:off x="1051470" y="5572650"/>
                <a:ext cx="101520" cy="265320"/>
              </p14:xfrm>
            </p:contentPart>
          </mc:Choice>
          <mc:Fallback>
            <p:pic>
              <p:nvPicPr>
                <p:cNvPr id="43070" name="墨迹 43069">
                  <a:extLst>
                    <a:ext uri="{FF2B5EF4-FFF2-40B4-BE49-F238E27FC236}">
                      <a16:creationId xmlns:a16="http://schemas.microsoft.com/office/drawing/2014/main" id="{BCD57EE1-5349-4FC1-9155-8C5353EB4B15}"/>
                    </a:ext>
                  </a:extLst>
                </p:cNvPr>
                <p:cNvPicPr/>
                <p:nvPr/>
              </p:nvPicPr>
              <p:blipFill>
                <a:blip r:embed="rId240"/>
                <a:stretch>
                  <a:fillRect/>
                </a:stretch>
              </p:blipFill>
              <p:spPr>
                <a:xfrm>
                  <a:off x="1033470" y="5555010"/>
                  <a:ext cx="137160" cy="30096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43071" name="墨迹 43070">
                  <a:extLst>
                    <a:ext uri="{FF2B5EF4-FFF2-40B4-BE49-F238E27FC236}">
                      <a16:creationId xmlns:a16="http://schemas.microsoft.com/office/drawing/2014/main" id="{7040E01F-A90F-4493-809A-18572D576324}"/>
                    </a:ext>
                  </a:extLst>
                </p14:cNvPr>
                <p14:cNvContentPartPr/>
                <p14:nvPr/>
              </p14:nvContentPartPr>
              <p14:xfrm>
                <a:off x="1070190" y="5602530"/>
                <a:ext cx="66600" cy="363600"/>
              </p14:xfrm>
            </p:contentPart>
          </mc:Choice>
          <mc:Fallback>
            <p:pic>
              <p:nvPicPr>
                <p:cNvPr id="43071" name="墨迹 43070">
                  <a:extLst>
                    <a:ext uri="{FF2B5EF4-FFF2-40B4-BE49-F238E27FC236}">
                      <a16:creationId xmlns:a16="http://schemas.microsoft.com/office/drawing/2014/main" id="{7040E01F-A90F-4493-809A-18572D576324}"/>
                    </a:ext>
                  </a:extLst>
                </p:cNvPr>
                <p:cNvPicPr/>
                <p:nvPr/>
              </p:nvPicPr>
              <p:blipFill>
                <a:blip r:embed="rId242"/>
                <a:stretch>
                  <a:fillRect/>
                </a:stretch>
              </p:blipFill>
              <p:spPr>
                <a:xfrm>
                  <a:off x="1052550" y="5584530"/>
                  <a:ext cx="102240" cy="39924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442432" name="墨迹 442431">
                  <a:extLst>
                    <a:ext uri="{FF2B5EF4-FFF2-40B4-BE49-F238E27FC236}">
                      <a16:creationId xmlns:a16="http://schemas.microsoft.com/office/drawing/2014/main" id="{A7F4AC68-2376-4727-833B-9EA5EFE7CBBF}"/>
                    </a:ext>
                  </a:extLst>
                </p14:cNvPr>
                <p14:cNvContentPartPr/>
                <p14:nvPr/>
              </p14:nvContentPartPr>
              <p14:xfrm>
                <a:off x="983430" y="5619450"/>
                <a:ext cx="160560" cy="98640"/>
              </p14:xfrm>
            </p:contentPart>
          </mc:Choice>
          <mc:Fallback>
            <p:pic>
              <p:nvPicPr>
                <p:cNvPr id="442432" name="墨迹 442431">
                  <a:extLst>
                    <a:ext uri="{FF2B5EF4-FFF2-40B4-BE49-F238E27FC236}">
                      <a16:creationId xmlns:a16="http://schemas.microsoft.com/office/drawing/2014/main" id="{A7F4AC68-2376-4727-833B-9EA5EFE7CBBF}"/>
                    </a:ext>
                  </a:extLst>
                </p:cNvPr>
                <p:cNvPicPr/>
                <p:nvPr/>
              </p:nvPicPr>
              <p:blipFill>
                <a:blip r:embed="rId244"/>
                <a:stretch>
                  <a:fillRect/>
                </a:stretch>
              </p:blipFill>
              <p:spPr>
                <a:xfrm>
                  <a:off x="965790" y="5601810"/>
                  <a:ext cx="19620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442433" name="墨迹 442432">
                  <a:extLst>
                    <a:ext uri="{FF2B5EF4-FFF2-40B4-BE49-F238E27FC236}">
                      <a16:creationId xmlns:a16="http://schemas.microsoft.com/office/drawing/2014/main" id="{F6B7EED4-2927-4875-94DF-FD10B6CCAEDA}"/>
                    </a:ext>
                  </a:extLst>
                </p14:cNvPr>
                <p14:cNvContentPartPr/>
                <p14:nvPr/>
              </p14:nvContentPartPr>
              <p14:xfrm>
                <a:off x="1061910" y="5680290"/>
                <a:ext cx="45720" cy="57600"/>
              </p14:xfrm>
            </p:contentPart>
          </mc:Choice>
          <mc:Fallback>
            <p:pic>
              <p:nvPicPr>
                <p:cNvPr id="442433" name="墨迹 442432">
                  <a:extLst>
                    <a:ext uri="{FF2B5EF4-FFF2-40B4-BE49-F238E27FC236}">
                      <a16:creationId xmlns:a16="http://schemas.microsoft.com/office/drawing/2014/main" id="{F6B7EED4-2927-4875-94DF-FD10B6CCAEDA}"/>
                    </a:ext>
                  </a:extLst>
                </p:cNvPr>
                <p:cNvPicPr/>
                <p:nvPr/>
              </p:nvPicPr>
              <p:blipFill>
                <a:blip r:embed="rId246"/>
                <a:stretch>
                  <a:fillRect/>
                </a:stretch>
              </p:blipFill>
              <p:spPr>
                <a:xfrm>
                  <a:off x="1044270" y="5662650"/>
                  <a:ext cx="8136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442434" name="墨迹 442433">
                  <a:extLst>
                    <a:ext uri="{FF2B5EF4-FFF2-40B4-BE49-F238E27FC236}">
                      <a16:creationId xmlns:a16="http://schemas.microsoft.com/office/drawing/2014/main" id="{AFC1A1EC-EA5C-4E36-AAE8-94ACA8012B17}"/>
                    </a:ext>
                  </a:extLst>
                </p14:cNvPr>
                <p14:cNvContentPartPr/>
                <p14:nvPr/>
              </p14:nvContentPartPr>
              <p14:xfrm>
                <a:off x="1237230" y="5628810"/>
                <a:ext cx="74880" cy="13320"/>
              </p14:xfrm>
            </p:contentPart>
          </mc:Choice>
          <mc:Fallback>
            <p:pic>
              <p:nvPicPr>
                <p:cNvPr id="442434" name="墨迹 442433">
                  <a:extLst>
                    <a:ext uri="{FF2B5EF4-FFF2-40B4-BE49-F238E27FC236}">
                      <a16:creationId xmlns:a16="http://schemas.microsoft.com/office/drawing/2014/main" id="{AFC1A1EC-EA5C-4E36-AAE8-94ACA8012B17}"/>
                    </a:ext>
                  </a:extLst>
                </p:cNvPr>
                <p:cNvPicPr/>
                <p:nvPr/>
              </p:nvPicPr>
              <p:blipFill>
                <a:blip r:embed="rId248"/>
                <a:stretch>
                  <a:fillRect/>
                </a:stretch>
              </p:blipFill>
              <p:spPr>
                <a:xfrm>
                  <a:off x="1219230" y="5611170"/>
                  <a:ext cx="11052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442435" name="墨迹 442434">
                  <a:extLst>
                    <a:ext uri="{FF2B5EF4-FFF2-40B4-BE49-F238E27FC236}">
                      <a16:creationId xmlns:a16="http://schemas.microsoft.com/office/drawing/2014/main" id="{2B1F86A4-3758-4D56-A71A-DE54CB479240}"/>
                    </a:ext>
                  </a:extLst>
                </p14:cNvPr>
                <p14:cNvContentPartPr/>
                <p14:nvPr/>
              </p14:nvContentPartPr>
              <p14:xfrm>
                <a:off x="1209510" y="5558970"/>
                <a:ext cx="95760" cy="326160"/>
              </p14:xfrm>
            </p:contentPart>
          </mc:Choice>
          <mc:Fallback>
            <p:pic>
              <p:nvPicPr>
                <p:cNvPr id="442435" name="墨迹 442434">
                  <a:extLst>
                    <a:ext uri="{FF2B5EF4-FFF2-40B4-BE49-F238E27FC236}">
                      <a16:creationId xmlns:a16="http://schemas.microsoft.com/office/drawing/2014/main" id="{2B1F86A4-3758-4D56-A71A-DE54CB479240}"/>
                    </a:ext>
                  </a:extLst>
                </p:cNvPr>
                <p:cNvPicPr/>
                <p:nvPr/>
              </p:nvPicPr>
              <p:blipFill>
                <a:blip r:embed="rId250"/>
                <a:stretch>
                  <a:fillRect/>
                </a:stretch>
              </p:blipFill>
              <p:spPr>
                <a:xfrm>
                  <a:off x="1191870" y="5540970"/>
                  <a:ext cx="131400" cy="36180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442436" name="墨迹 442435">
                  <a:extLst>
                    <a:ext uri="{FF2B5EF4-FFF2-40B4-BE49-F238E27FC236}">
                      <a16:creationId xmlns:a16="http://schemas.microsoft.com/office/drawing/2014/main" id="{2767FB04-3B13-4D4F-8939-4D44E6A62F00}"/>
                    </a:ext>
                  </a:extLst>
                </p14:cNvPr>
                <p14:cNvContentPartPr/>
                <p14:nvPr/>
              </p14:nvContentPartPr>
              <p14:xfrm>
                <a:off x="1300230" y="5567610"/>
                <a:ext cx="106920" cy="246960"/>
              </p14:xfrm>
            </p:contentPart>
          </mc:Choice>
          <mc:Fallback>
            <p:pic>
              <p:nvPicPr>
                <p:cNvPr id="442436" name="墨迹 442435">
                  <a:extLst>
                    <a:ext uri="{FF2B5EF4-FFF2-40B4-BE49-F238E27FC236}">
                      <a16:creationId xmlns:a16="http://schemas.microsoft.com/office/drawing/2014/main" id="{2767FB04-3B13-4D4F-8939-4D44E6A62F00}"/>
                    </a:ext>
                  </a:extLst>
                </p:cNvPr>
                <p:cNvPicPr/>
                <p:nvPr/>
              </p:nvPicPr>
              <p:blipFill>
                <a:blip r:embed="rId252"/>
                <a:stretch>
                  <a:fillRect/>
                </a:stretch>
              </p:blipFill>
              <p:spPr>
                <a:xfrm>
                  <a:off x="1282590" y="5549610"/>
                  <a:ext cx="142560" cy="28260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442437" name="墨迹 442436">
                  <a:extLst>
                    <a:ext uri="{FF2B5EF4-FFF2-40B4-BE49-F238E27FC236}">
                      <a16:creationId xmlns:a16="http://schemas.microsoft.com/office/drawing/2014/main" id="{DAD84508-B942-4497-BCA6-202012BA3EB4}"/>
                    </a:ext>
                  </a:extLst>
                </p14:cNvPr>
                <p14:cNvContentPartPr/>
                <p14:nvPr/>
              </p14:nvContentPartPr>
              <p14:xfrm>
                <a:off x="1448190" y="5558250"/>
                <a:ext cx="74160" cy="306000"/>
              </p14:xfrm>
            </p:contentPart>
          </mc:Choice>
          <mc:Fallback>
            <p:pic>
              <p:nvPicPr>
                <p:cNvPr id="442437" name="墨迹 442436">
                  <a:extLst>
                    <a:ext uri="{FF2B5EF4-FFF2-40B4-BE49-F238E27FC236}">
                      <a16:creationId xmlns:a16="http://schemas.microsoft.com/office/drawing/2014/main" id="{DAD84508-B942-4497-BCA6-202012BA3EB4}"/>
                    </a:ext>
                  </a:extLst>
                </p:cNvPr>
                <p:cNvPicPr/>
                <p:nvPr/>
              </p:nvPicPr>
              <p:blipFill>
                <a:blip r:embed="rId254"/>
                <a:stretch>
                  <a:fillRect/>
                </a:stretch>
              </p:blipFill>
              <p:spPr>
                <a:xfrm>
                  <a:off x="1430190" y="5540610"/>
                  <a:ext cx="109800" cy="34164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442438" name="墨迹 442437">
                  <a:extLst>
                    <a:ext uri="{FF2B5EF4-FFF2-40B4-BE49-F238E27FC236}">
                      <a16:creationId xmlns:a16="http://schemas.microsoft.com/office/drawing/2014/main" id="{D87FF091-CA41-4C11-A38F-81DC43981368}"/>
                    </a:ext>
                  </a:extLst>
                </p14:cNvPr>
                <p14:cNvContentPartPr/>
                <p14:nvPr/>
              </p14:nvContentPartPr>
              <p14:xfrm>
                <a:off x="1518030" y="5473650"/>
                <a:ext cx="59040" cy="183600"/>
              </p14:xfrm>
            </p:contentPart>
          </mc:Choice>
          <mc:Fallback>
            <p:pic>
              <p:nvPicPr>
                <p:cNvPr id="442438" name="墨迹 442437">
                  <a:extLst>
                    <a:ext uri="{FF2B5EF4-FFF2-40B4-BE49-F238E27FC236}">
                      <a16:creationId xmlns:a16="http://schemas.microsoft.com/office/drawing/2014/main" id="{D87FF091-CA41-4C11-A38F-81DC43981368}"/>
                    </a:ext>
                  </a:extLst>
                </p:cNvPr>
                <p:cNvPicPr/>
                <p:nvPr/>
              </p:nvPicPr>
              <p:blipFill>
                <a:blip r:embed="rId256"/>
                <a:stretch>
                  <a:fillRect/>
                </a:stretch>
              </p:blipFill>
              <p:spPr>
                <a:xfrm>
                  <a:off x="1500030" y="5455650"/>
                  <a:ext cx="9468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442439" name="墨迹 442438">
                  <a:extLst>
                    <a:ext uri="{FF2B5EF4-FFF2-40B4-BE49-F238E27FC236}">
                      <a16:creationId xmlns:a16="http://schemas.microsoft.com/office/drawing/2014/main" id="{1D5D8AA9-C84F-4544-8F1F-3600763C2667}"/>
                    </a:ext>
                  </a:extLst>
                </p14:cNvPr>
                <p14:cNvContentPartPr/>
                <p14:nvPr/>
              </p14:nvContentPartPr>
              <p14:xfrm>
                <a:off x="1540350" y="5557890"/>
                <a:ext cx="96120" cy="69480"/>
              </p14:xfrm>
            </p:contentPart>
          </mc:Choice>
          <mc:Fallback>
            <p:pic>
              <p:nvPicPr>
                <p:cNvPr id="442439" name="墨迹 442438">
                  <a:extLst>
                    <a:ext uri="{FF2B5EF4-FFF2-40B4-BE49-F238E27FC236}">
                      <a16:creationId xmlns:a16="http://schemas.microsoft.com/office/drawing/2014/main" id="{1D5D8AA9-C84F-4544-8F1F-3600763C2667}"/>
                    </a:ext>
                  </a:extLst>
                </p:cNvPr>
                <p:cNvPicPr/>
                <p:nvPr/>
              </p:nvPicPr>
              <p:blipFill>
                <a:blip r:embed="rId258"/>
                <a:stretch>
                  <a:fillRect/>
                </a:stretch>
              </p:blipFill>
              <p:spPr>
                <a:xfrm>
                  <a:off x="1522710" y="5540250"/>
                  <a:ext cx="13176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442440" name="墨迹 442439">
                  <a:extLst>
                    <a:ext uri="{FF2B5EF4-FFF2-40B4-BE49-F238E27FC236}">
                      <a16:creationId xmlns:a16="http://schemas.microsoft.com/office/drawing/2014/main" id="{B5B4E986-0195-4700-BC82-00B650D988C8}"/>
                    </a:ext>
                  </a:extLst>
                </p14:cNvPr>
                <p14:cNvContentPartPr/>
                <p14:nvPr/>
              </p14:nvContentPartPr>
              <p14:xfrm>
                <a:off x="1541430" y="5608290"/>
                <a:ext cx="126720" cy="24480"/>
              </p14:xfrm>
            </p:contentPart>
          </mc:Choice>
          <mc:Fallback>
            <p:pic>
              <p:nvPicPr>
                <p:cNvPr id="442440" name="墨迹 442439">
                  <a:extLst>
                    <a:ext uri="{FF2B5EF4-FFF2-40B4-BE49-F238E27FC236}">
                      <a16:creationId xmlns:a16="http://schemas.microsoft.com/office/drawing/2014/main" id="{B5B4E986-0195-4700-BC82-00B650D988C8}"/>
                    </a:ext>
                  </a:extLst>
                </p:cNvPr>
                <p:cNvPicPr/>
                <p:nvPr/>
              </p:nvPicPr>
              <p:blipFill>
                <a:blip r:embed="rId260"/>
                <a:stretch>
                  <a:fillRect/>
                </a:stretch>
              </p:blipFill>
              <p:spPr>
                <a:xfrm>
                  <a:off x="1523790" y="5590290"/>
                  <a:ext cx="16236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442441" name="墨迹 442440">
                  <a:extLst>
                    <a:ext uri="{FF2B5EF4-FFF2-40B4-BE49-F238E27FC236}">
                      <a16:creationId xmlns:a16="http://schemas.microsoft.com/office/drawing/2014/main" id="{90F943D4-AE53-42C6-99CF-1FED53CEC03A}"/>
                    </a:ext>
                  </a:extLst>
                </p14:cNvPr>
                <p14:cNvContentPartPr/>
                <p14:nvPr/>
              </p14:nvContentPartPr>
              <p14:xfrm>
                <a:off x="1559070" y="5626650"/>
                <a:ext cx="126000" cy="110880"/>
              </p14:xfrm>
            </p:contentPart>
          </mc:Choice>
          <mc:Fallback>
            <p:pic>
              <p:nvPicPr>
                <p:cNvPr id="442441" name="墨迹 442440">
                  <a:extLst>
                    <a:ext uri="{FF2B5EF4-FFF2-40B4-BE49-F238E27FC236}">
                      <a16:creationId xmlns:a16="http://schemas.microsoft.com/office/drawing/2014/main" id="{90F943D4-AE53-42C6-99CF-1FED53CEC03A}"/>
                    </a:ext>
                  </a:extLst>
                </p:cNvPr>
                <p:cNvPicPr/>
                <p:nvPr/>
              </p:nvPicPr>
              <p:blipFill>
                <a:blip r:embed="rId262"/>
                <a:stretch>
                  <a:fillRect/>
                </a:stretch>
              </p:blipFill>
              <p:spPr>
                <a:xfrm>
                  <a:off x="1541430" y="5608650"/>
                  <a:ext cx="16164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442442" name="墨迹 442441">
                  <a:extLst>
                    <a:ext uri="{FF2B5EF4-FFF2-40B4-BE49-F238E27FC236}">
                      <a16:creationId xmlns:a16="http://schemas.microsoft.com/office/drawing/2014/main" id="{A564FBA6-7F0C-4D65-8317-2BB5C242D131}"/>
                    </a:ext>
                  </a:extLst>
                </p14:cNvPr>
                <p14:cNvContentPartPr/>
                <p14:nvPr/>
              </p14:nvContentPartPr>
              <p14:xfrm>
                <a:off x="1614870" y="5413170"/>
                <a:ext cx="14040" cy="429120"/>
              </p14:xfrm>
            </p:contentPart>
          </mc:Choice>
          <mc:Fallback>
            <p:pic>
              <p:nvPicPr>
                <p:cNvPr id="442442" name="墨迹 442441">
                  <a:extLst>
                    <a:ext uri="{FF2B5EF4-FFF2-40B4-BE49-F238E27FC236}">
                      <a16:creationId xmlns:a16="http://schemas.microsoft.com/office/drawing/2014/main" id="{A564FBA6-7F0C-4D65-8317-2BB5C242D131}"/>
                    </a:ext>
                  </a:extLst>
                </p:cNvPr>
                <p:cNvPicPr/>
                <p:nvPr/>
              </p:nvPicPr>
              <p:blipFill>
                <a:blip r:embed="rId264"/>
                <a:stretch>
                  <a:fillRect/>
                </a:stretch>
              </p:blipFill>
              <p:spPr>
                <a:xfrm>
                  <a:off x="1596870" y="5395170"/>
                  <a:ext cx="49680" cy="46476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442443" name="墨迹 442442">
                  <a:extLst>
                    <a:ext uri="{FF2B5EF4-FFF2-40B4-BE49-F238E27FC236}">
                      <a16:creationId xmlns:a16="http://schemas.microsoft.com/office/drawing/2014/main" id="{D99747EF-3ABE-410C-BCF4-694562C3C7CC}"/>
                    </a:ext>
                  </a:extLst>
                </p14:cNvPr>
                <p14:cNvContentPartPr/>
                <p14:nvPr/>
              </p14:nvContentPartPr>
              <p14:xfrm>
                <a:off x="1714230" y="5584530"/>
                <a:ext cx="18000" cy="71280"/>
              </p14:xfrm>
            </p:contentPart>
          </mc:Choice>
          <mc:Fallback>
            <p:pic>
              <p:nvPicPr>
                <p:cNvPr id="442443" name="墨迹 442442">
                  <a:extLst>
                    <a:ext uri="{FF2B5EF4-FFF2-40B4-BE49-F238E27FC236}">
                      <a16:creationId xmlns:a16="http://schemas.microsoft.com/office/drawing/2014/main" id="{D99747EF-3ABE-410C-BCF4-694562C3C7CC}"/>
                    </a:ext>
                  </a:extLst>
                </p:cNvPr>
                <p:cNvPicPr/>
                <p:nvPr/>
              </p:nvPicPr>
              <p:blipFill>
                <a:blip r:embed="rId266"/>
                <a:stretch>
                  <a:fillRect/>
                </a:stretch>
              </p:blipFill>
              <p:spPr>
                <a:xfrm>
                  <a:off x="1696230" y="5566890"/>
                  <a:ext cx="5364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442444" name="墨迹 442443">
                  <a:extLst>
                    <a:ext uri="{FF2B5EF4-FFF2-40B4-BE49-F238E27FC236}">
                      <a16:creationId xmlns:a16="http://schemas.microsoft.com/office/drawing/2014/main" id="{CE0FC37C-C531-45CB-A180-808B647AD202}"/>
                    </a:ext>
                  </a:extLst>
                </p14:cNvPr>
                <p14:cNvContentPartPr/>
                <p14:nvPr/>
              </p14:nvContentPartPr>
              <p14:xfrm>
                <a:off x="1650510" y="5408490"/>
                <a:ext cx="119880" cy="424800"/>
              </p14:xfrm>
            </p:contentPart>
          </mc:Choice>
          <mc:Fallback>
            <p:pic>
              <p:nvPicPr>
                <p:cNvPr id="442444" name="墨迹 442443">
                  <a:extLst>
                    <a:ext uri="{FF2B5EF4-FFF2-40B4-BE49-F238E27FC236}">
                      <a16:creationId xmlns:a16="http://schemas.microsoft.com/office/drawing/2014/main" id="{CE0FC37C-C531-45CB-A180-808B647AD202}"/>
                    </a:ext>
                  </a:extLst>
                </p:cNvPr>
                <p:cNvPicPr/>
                <p:nvPr/>
              </p:nvPicPr>
              <p:blipFill>
                <a:blip r:embed="rId268"/>
                <a:stretch>
                  <a:fillRect/>
                </a:stretch>
              </p:blipFill>
              <p:spPr>
                <a:xfrm>
                  <a:off x="1632510" y="5390850"/>
                  <a:ext cx="155520" cy="46044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442445" name="墨迹 442444">
                  <a:extLst>
                    <a:ext uri="{FF2B5EF4-FFF2-40B4-BE49-F238E27FC236}">
                      <a16:creationId xmlns:a16="http://schemas.microsoft.com/office/drawing/2014/main" id="{08B9672D-9CB3-45B5-9862-29A2E71FB66B}"/>
                    </a:ext>
                  </a:extLst>
                </p14:cNvPr>
                <p14:cNvContentPartPr/>
                <p14:nvPr/>
              </p14:nvContentPartPr>
              <p14:xfrm>
                <a:off x="1924830" y="5453490"/>
                <a:ext cx="31680" cy="93240"/>
              </p14:xfrm>
            </p:contentPart>
          </mc:Choice>
          <mc:Fallback>
            <p:pic>
              <p:nvPicPr>
                <p:cNvPr id="442445" name="墨迹 442444">
                  <a:extLst>
                    <a:ext uri="{FF2B5EF4-FFF2-40B4-BE49-F238E27FC236}">
                      <a16:creationId xmlns:a16="http://schemas.microsoft.com/office/drawing/2014/main" id="{08B9672D-9CB3-45B5-9862-29A2E71FB66B}"/>
                    </a:ext>
                  </a:extLst>
                </p:cNvPr>
                <p:cNvPicPr/>
                <p:nvPr/>
              </p:nvPicPr>
              <p:blipFill>
                <a:blip r:embed="rId270"/>
                <a:stretch>
                  <a:fillRect/>
                </a:stretch>
              </p:blipFill>
              <p:spPr>
                <a:xfrm>
                  <a:off x="1906830" y="5435490"/>
                  <a:ext cx="6732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442446" name="墨迹 442445">
                  <a:extLst>
                    <a:ext uri="{FF2B5EF4-FFF2-40B4-BE49-F238E27FC236}">
                      <a16:creationId xmlns:a16="http://schemas.microsoft.com/office/drawing/2014/main" id="{1E22E3F4-A90A-4C00-801D-C55F1EB98658}"/>
                    </a:ext>
                  </a:extLst>
                </p14:cNvPr>
                <p14:cNvContentPartPr/>
                <p14:nvPr/>
              </p14:nvContentPartPr>
              <p14:xfrm>
                <a:off x="1815390" y="5517930"/>
                <a:ext cx="173520" cy="237240"/>
              </p14:xfrm>
            </p:contentPart>
          </mc:Choice>
          <mc:Fallback>
            <p:pic>
              <p:nvPicPr>
                <p:cNvPr id="442446" name="墨迹 442445">
                  <a:extLst>
                    <a:ext uri="{FF2B5EF4-FFF2-40B4-BE49-F238E27FC236}">
                      <a16:creationId xmlns:a16="http://schemas.microsoft.com/office/drawing/2014/main" id="{1E22E3F4-A90A-4C00-801D-C55F1EB98658}"/>
                    </a:ext>
                  </a:extLst>
                </p:cNvPr>
                <p:cNvPicPr/>
                <p:nvPr/>
              </p:nvPicPr>
              <p:blipFill>
                <a:blip r:embed="rId272"/>
                <a:stretch>
                  <a:fillRect/>
                </a:stretch>
              </p:blipFill>
              <p:spPr>
                <a:xfrm>
                  <a:off x="1797390" y="5499930"/>
                  <a:ext cx="209160" cy="27288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442447" name="墨迹 442446">
                  <a:extLst>
                    <a:ext uri="{FF2B5EF4-FFF2-40B4-BE49-F238E27FC236}">
                      <a16:creationId xmlns:a16="http://schemas.microsoft.com/office/drawing/2014/main" id="{A8AC7302-A0DC-4051-8D62-D9E7564813A0}"/>
                    </a:ext>
                  </a:extLst>
                </p14:cNvPr>
                <p14:cNvContentPartPr/>
                <p14:nvPr/>
              </p14:nvContentPartPr>
              <p14:xfrm>
                <a:off x="1829430" y="5614770"/>
                <a:ext cx="181800" cy="204480"/>
              </p14:xfrm>
            </p:contentPart>
          </mc:Choice>
          <mc:Fallback>
            <p:pic>
              <p:nvPicPr>
                <p:cNvPr id="442447" name="墨迹 442446">
                  <a:extLst>
                    <a:ext uri="{FF2B5EF4-FFF2-40B4-BE49-F238E27FC236}">
                      <a16:creationId xmlns:a16="http://schemas.microsoft.com/office/drawing/2014/main" id="{A8AC7302-A0DC-4051-8D62-D9E7564813A0}"/>
                    </a:ext>
                  </a:extLst>
                </p:cNvPr>
                <p:cNvPicPr/>
                <p:nvPr/>
              </p:nvPicPr>
              <p:blipFill>
                <a:blip r:embed="rId274"/>
                <a:stretch>
                  <a:fillRect/>
                </a:stretch>
              </p:blipFill>
              <p:spPr>
                <a:xfrm>
                  <a:off x="1811790" y="5597130"/>
                  <a:ext cx="217440" cy="24012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442448" name="墨迹 442447">
                  <a:extLst>
                    <a:ext uri="{FF2B5EF4-FFF2-40B4-BE49-F238E27FC236}">
                      <a16:creationId xmlns:a16="http://schemas.microsoft.com/office/drawing/2014/main" id="{B2A09E02-33F0-4C72-8A91-24F516BEACC1}"/>
                    </a:ext>
                  </a:extLst>
                </p14:cNvPr>
                <p14:cNvContentPartPr/>
                <p14:nvPr/>
              </p14:nvContentPartPr>
              <p14:xfrm>
                <a:off x="2012670" y="5661570"/>
                <a:ext cx="6840" cy="260280"/>
              </p14:xfrm>
            </p:contentPart>
          </mc:Choice>
          <mc:Fallback>
            <p:pic>
              <p:nvPicPr>
                <p:cNvPr id="442448" name="墨迹 442447">
                  <a:extLst>
                    <a:ext uri="{FF2B5EF4-FFF2-40B4-BE49-F238E27FC236}">
                      <a16:creationId xmlns:a16="http://schemas.microsoft.com/office/drawing/2014/main" id="{B2A09E02-33F0-4C72-8A91-24F516BEACC1}"/>
                    </a:ext>
                  </a:extLst>
                </p:cNvPr>
                <p:cNvPicPr/>
                <p:nvPr/>
              </p:nvPicPr>
              <p:blipFill>
                <a:blip r:embed="rId276"/>
                <a:stretch>
                  <a:fillRect/>
                </a:stretch>
              </p:blipFill>
              <p:spPr>
                <a:xfrm>
                  <a:off x="1995030" y="5643570"/>
                  <a:ext cx="42480" cy="29592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442449" name="墨迹 442448">
                  <a:extLst>
                    <a:ext uri="{FF2B5EF4-FFF2-40B4-BE49-F238E27FC236}">
                      <a16:creationId xmlns:a16="http://schemas.microsoft.com/office/drawing/2014/main" id="{00FCB9A2-09A0-43EE-8BDD-DA9BB5C7C975}"/>
                    </a:ext>
                  </a:extLst>
                </p14:cNvPr>
                <p14:cNvContentPartPr/>
                <p14:nvPr/>
              </p14:nvContentPartPr>
              <p14:xfrm>
                <a:off x="2066670" y="5561490"/>
                <a:ext cx="13320" cy="99720"/>
              </p14:xfrm>
            </p:contentPart>
          </mc:Choice>
          <mc:Fallback>
            <p:pic>
              <p:nvPicPr>
                <p:cNvPr id="442449" name="墨迹 442448">
                  <a:extLst>
                    <a:ext uri="{FF2B5EF4-FFF2-40B4-BE49-F238E27FC236}">
                      <a16:creationId xmlns:a16="http://schemas.microsoft.com/office/drawing/2014/main" id="{00FCB9A2-09A0-43EE-8BDD-DA9BB5C7C975}"/>
                    </a:ext>
                  </a:extLst>
                </p:cNvPr>
                <p:cNvPicPr/>
                <p:nvPr/>
              </p:nvPicPr>
              <p:blipFill>
                <a:blip r:embed="rId278"/>
                <a:stretch>
                  <a:fillRect/>
                </a:stretch>
              </p:blipFill>
              <p:spPr>
                <a:xfrm>
                  <a:off x="2048670" y="5543850"/>
                  <a:ext cx="4896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442450" name="墨迹 442449">
                  <a:extLst>
                    <a:ext uri="{FF2B5EF4-FFF2-40B4-BE49-F238E27FC236}">
                      <a16:creationId xmlns:a16="http://schemas.microsoft.com/office/drawing/2014/main" id="{0F665CB4-DE0E-48DB-AA2A-92D12FFEC080}"/>
                    </a:ext>
                  </a:extLst>
                </p14:cNvPr>
                <p14:cNvContentPartPr/>
                <p14:nvPr/>
              </p14:nvContentPartPr>
              <p14:xfrm>
                <a:off x="2051910" y="5372850"/>
                <a:ext cx="117360" cy="470880"/>
              </p14:xfrm>
            </p:contentPart>
          </mc:Choice>
          <mc:Fallback>
            <p:pic>
              <p:nvPicPr>
                <p:cNvPr id="442450" name="墨迹 442449">
                  <a:extLst>
                    <a:ext uri="{FF2B5EF4-FFF2-40B4-BE49-F238E27FC236}">
                      <a16:creationId xmlns:a16="http://schemas.microsoft.com/office/drawing/2014/main" id="{0F665CB4-DE0E-48DB-AA2A-92D12FFEC080}"/>
                    </a:ext>
                  </a:extLst>
                </p:cNvPr>
                <p:cNvPicPr/>
                <p:nvPr/>
              </p:nvPicPr>
              <p:blipFill>
                <a:blip r:embed="rId280"/>
                <a:stretch>
                  <a:fillRect/>
                </a:stretch>
              </p:blipFill>
              <p:spPr>
                <a:xfrm>
                  <a:off x="2033910" y="5355210"/>
                  <a:ext cx="153000" cy="506520"/>
                </a:xfrm>
                <a:prstGeom prst="rect">
                  <a:avLst/>
                </a:prstGeom>
              </p:spPr>
            </p:pic>
          </mc:Fallback>
        </mc:AlternateContent>
      </p:grpSp>
      <p:grpSp>
        <p:nvGrpSpPr>
          <p:cNvPr id="442479" name="组合 442478">
            <a:extLst>
              <a:ext uri="{FF2B5EF4-FFF2-40B4-BE49-F238E27FC236}">
                <a16:creationId xmlns:a16="http://schemas.microsoft.com/office/drawing/2014/main" id="{150CE306-204A-43FB-B460-46321D2C1C3D}"/>
              </a:ext>
            </a:extLst>
          </p:cNvPr>
          <p:cNvGrpSpPr/>
          <p:nvPr/>
        </p:nvGrpSpPr>
        <p:grpSpPr>
          <a:xfrm>
            <a:off x="236790" y="6355650"/>
            <a:ext cx="1523880" cy="485280"/>
            <a:chOff x="236790" y="6355650"/>
            <a:chExt cx="1523880" cy="485280"/>
          </a:xfrm>
        </p:grpSpPr>
        <mc:AlternateContent xmlns:mc="http://schemas.openxmlformats.org/markup-compatibility/2006">
          <mc:Choice xmlns:p14="http://schemas.microsoft.com/office/powerpoint/2010/main" Requires="p14">
            <p:contentPart p14:bwMode="auto" r:id="rId281">
              <p14:nvContentPartPr>
                <p14:cNvPr id="442452" name="墨迹 442451">
                  <a:extLst>
                    <a:ext uri="{FF2B5EF4-FFF2-40B4-BE49-F238E27FC236}">
                      <a16:creationId xmlns:a16="http://schemas.microsoft.com/office/drawing/2014/main" id="{05DB61A3-2AAE-48DC-B744-8286ECE545D3}"/>
                    </a:ext>
                  </a:extLst>
                </p14:cNvPr>
                <p14:cNvContentPartPr/>
                <p14:nvPr/>
              </p14:nvContentPartPr>
              <p14:xfrm>
                <a:off x="279270" y="6456090"/>
                <a:ext cx="167040" cy="18000"/>
              </p14:xfrm>
            </p:contentPart>
          </mc:Choice>
          <mc:Fallback>
            <p:pic>
              <p:nvPicPr>
                <p:cNvPr id="442452" name="墨迹 442451">
                  <a:extLst>
                    <a:ext uri="{FF2B5EF4-FFF2-40B4-BE49-F238E27FC236}">
                      <a16:creationId xmlns:a16="http://schemas.microsoft.com/office/drawing/2014/main" id="{05DB61A3-2AAE-48DC-B744-8286ECE545D3}"/>
                    </a:ext>
                  </a:extLst>
                </p:cNvPr>
                <p:cNvPicPr/>
                <p:nvPr/>
              </p:nvPicPr>
              <p:blipFill>
                <a:blip r:embed="rId282"/>
                <a:stretch>
                  <a:fillRect/>
                </a:stretch>
              </p:blipFill>
              <p:spPr>
                <a:xfrm>
                  <a:off x="261630" y="6438090"/>
                  <a:ext cx="20268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442453" name="墨迹 442452">
                  <a:extLst>
                    <a:ext uri="{FF2B5EF4-FFF2-40B4-BE49-F238E27FC236}">
                      <a16:creationId xmlns:a16="http://schemas.microsoft.com/office/drawing/2014/main" id="{3858DF85-1AFD-47B3-8F5E-A4DF71E9938E}"/>
                    </a:ext>
                  </a:extLst>
                </p14:cNvPr>
                <p14:cNvContentPartPr/>
                <p14:nvPr/>
              </p14:nvContentPartPr>
              <p14:xfrm>
                <a:off x="236790" y="6459690"/>
                <a:ext cx="186480" cy="245880"/>
              </p14:xfrm>
            </p:contentPart>
          </mc:Choice>
          <mc:Fallback>
            <p:pic>
              <p:nvPicPr>
                <p:cNvPr id="442453" name="墨迹 442452">
                  <a:extLst>
                    <a:ext uri="{FF2B5EF4-FFF2-40B4-BE49-F238E27FC236}">
                      <a16:creationId xmlns:a16="http://schemas.microsoft.com/office/drawing/2014/main" id="{3858DF85-1AFD-47B3-8F5E-A4DF71E9938E}"/>
                    </a:ext>
                  </a:extLst>
                </p:cNvPr>
                <p:cNvPicPr/>
                <p:nvPr/>
              </p:nvPicPr>
              <p:blipFill>
                <a:blip r:embed="rId284"/>
                <a:stretch>
                  <a:fillRect/>
                </a:stretch>
              </p:blipFill>
              <p:spPr>
                <a:xfrm>
                  <a:off x="218790" y="6441690"/>
                  <a:ext cx="222120" cy="281520"/>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442455" name="墨迹 442454">
                  <a:extLst>
                    <a:ext uri="{FF2B5EF4-FFF2-40B4-BE49-F238E27FC236}">
                      <a16:creationId xmlns:a16="http://schemas.microsoft.com/office/drawing/2014/main" id="{817F6BDA-65FD-4CF3-908F-F54C31C5D17B}"/>
                    </a:ext>
                  </a:extLst>
                </p14:cNvPr>
                <p14:cNvContentPartPr/>
                <p14:nvPr/>
              </p14:nvContentPartPr>
              <p14:xfrm>
                <a:off x="354510" y="6609090"/>
                <a:ext cx="26280" cy="105120"/>
              </p14:xfrm>
            </p:contentPart>
          </mc:Choice>
          <mc:Fallback>
            <p:pic>
              <p:nvPicPr>
                <p:cNvPr id="442455" name="墨迹 442454">
                  <a:extLst>
                    <a:ext uri="{FF2B5EF4-FFF2-40B4-BE49-F238E27FC236}">
                      <a16:creationId xmlns:a16="http://schemas.microsoft.com/office/drawing/2014/main" id="{817F6BDA-65FD-4CF3-908F-F54C31C5D17B}"/>
                    </a:ext>
                  </a:extLst>
                </p:cNvPr>
                <p:cNvPicPr/>
                <p:nvPr/>
              </p:nvPicPr>
              <p:blipFill>
                <a:blip r:embed="rId286"/>
                <a:stretch>
                  <a:fillRect/>
                </a:stretch>
              </p:blipFill>
              <p:spPr>
                <a:xfrm>
                  <a:off x="336510" y="6591450"/>
                  <a:ext cx="6192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442456" name="墨迹 442455">
                  <a:extLst>
                    <a:ext uri="{FF2B5EF4-FFF2-40B4-BE49-F238E27FC236}">
                      <a16:creationId xmlns:a16="http://schemas.microsoft.com/office/drawing/2014/main" id="{FD118D0B-5D2C-4F1D-A5CE-33C6A815C662}"/>
                    </a:ext>
                  </a:extLst>
                </p14:cNvPr>
                <p14:cNvContentPartPr/>
                <p14:nvPr/>
              </p14:nvContentPartPr>
              <p14:xfrm>
                <a:off x="382230" y="6629610"/>
                <a:ext cx="75240" cy="109080"/>
              </p14:xfrm>
            </p:contentPart>
          </mc:Choice>
          <mc:Fallback>
            <p:pic>
              <p:nvPicPr>
                <p:cNvPr id="442456" name="墨迹 442455">
                  <a:extLst>
                    <a:ext uri="{FF2B5EF4-FFF2-40B4-BE49-F238E27FC236}">
                      <a16:creationId xmlns:a16="http://schemas.microsoft.com/office/drawing/2014/main" id="{FD118D0B-5D2C-4F1D-A5CE-33C6A815C662}"/>
                    </a:ext>
                  </a:extLst>
                </p:cNvPr>
                <p:cNvPicPr/>
                <p:nvPr/>
              </p:nvPicPr>
              <p:blipFill>
                <a:blip r:embed="rId288"/>
                <a:stretch>
                  <a:fillRect/>
                </a:stretch>
              </p:blipFill>
              <p:spPr>
                <a:xfrm>
                  <a:off x="364230" y="6611610"/>
                  <a:ext cx="11088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442457" name="墨迹 442456">
                  <a:extLst>
                    <a:ext uri="{FF2B5EF4-FFF2-40B4-BE49-F238E27FC236}">
                      <a16:creationId xmlns:a16="http://schemas.microsoft.com/office/drawing/2014/main" id="{36E3D669-651D-4CCD-A635-CF081C1930BF}"/>
                    </a:ext>
                  </a:extLst>
                </p14:cNvPr>
                <p14:cNvContentPartPr/>
                <p14:nvPr/>
              </p14:nvContentPartPr>
              <p14:xfrm>
                <a:off x="529830" y="6473730"/>
                <a:ext cx="103680" cy="78840"/>
              </p14:xfrm>
            </p:contentPart>
          </mc:Choice>
          <mc:Fallback>
            <p:pic>
              <p:nvPicPr>
                <p:cNvPr id="442457" name="墨迹 442456">
                  <a:extLst>
                    <a:ext uri="{FF2B5EF4-FFF2-40B4-BE49-F238E27FC236}">
                      <a16:creationId xmlns:a16="http://schemas.microsoft.com/office/drawing/2014/main" id="{36E3D669-651D-4CCD-A635-CF081C1930BF}"/>
                    </a:ext>
                  </a:extLst>
                </p:cNvPr>
                <p:cNvPicPr/>
                <p:nvPr/>
              </p:nvPicPr>
              <p:blipFill>
                <a:blip r:embed="rId290"/>
                <a:stretch>
                  <a:fillRect/>
                </a:stretch>
              </p:blipFill>
              <p:spPr>
                <a:xfrm>
                  <a:off x="512190" y="6456090"/>
                  <a:ext cx="13932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442458" name="墨迹 442457">
                  <a:extLst>
                    <a:ext uri="{FF2B5EF4-FFF2-40B4-BE49-F238E27FC236}">
                      <a16:creationId xmlns:a16="http://schemas.microsoft.com/office/drawing/2014/main" id="{C0061542-946E-4F49-9A18-CA76A7CF508D}"/>
                    </a:ext>
                  </a:extLst>
                </p14:cNvPr>
                <p14:cNvContentPartPr/>
                <p14:nvPr/>
              </p14:nvContentPartPr>
              <p14:xfrm>
                <a:off x="504630" y="6573090"/>
                <a:ext cx="126720" cy="245880"/>
              </p14:xfrm>
            </p:contentPart>
          </mc:Choice>
          <mc:Fallback>
            <p:pic>
              <p:nvPicPr>
                <p:cNvPr id="442458" name="墨迹 442457">
                  <a:extLst>
                    <a:ext uri="{FF2B5EF4-FFF2-40B4-BE49-F238E27FC236}">
                      <a16:creationId xmlns:a16="http://schemas.microsoft.com/office/drawing/2014/main" id="{C0061542-946E-4F49-9A18-CA76A7CF508D}"/>
                    </a:ext>
                  </a:extLst>
                </p:cNvPr>
                <p:cNvPicPr/>
                <p:nvPr/>
              </p:nvPicPr>
              <p:blipFill>
                <a:blip r:embed="rId292"/>
                <a:stretch>
                  <a:fillRect/>
                </a:stretch>
              </p:blipFill>
              <p:spPr>
                <a:xfrm>
                  <a:off x="486630" y="6555450"/>
                  <a:ext cx="162360" cy="281520"/>
                </a:xfrm>
                <a:prstGeom prst="rect">
                  <a:avLst/>
                </a:prstGeom>
              </p:spPr>
            </p:pic>
          </mc:Fallback>
        </mc:AlternateContent>
        <mc:AlternateContent xmlns:mc="http://schemas.openxmlformats.org/markup-compatibility/2006">
          <mc:Choice xmlns:p14="http://schemas.microsoft.com/office/powerpoint/2010/main" Requires="p14">
            <p:contentPart p14:bwMode="auto" r:id="rId293">
              <p14:nvContentPartPr>
                <p14:cNvPr id="442459" name="墨迹 442458">
                  <a:extLst>
                    <a:ext uri="{FF2B5EF4-FFF2-40B4-BE49-F238E27FC236}">
                      <a16:creationId xmlns:a16="http://schemas.microsoft.com/office/drawing/2014/main" id="{90A7C754-30F5-4700-9999-34500185C716}"/>
                    </a:ext>
                  </a:extLst>
                </p14:cNvPr>
                <p14:cNvContentPartPr/>
                <p14:nvPr/>
              </p14:nvContentPartPr>
              <p14:xfrm>
                <a:off x="548550" y="6618090"/>
                <a:ext cx="80640" cy="96840"/>
              </p14:xfrm>
            </p:contentPart>
          </mc:Choice>
          <mc:Fallback>
            <p:pic>
              <p:nvPicPr>
                <p:cNvPr id="442459" name="墨迹 442458">
                  <a:extLst>
                    <a:ext uri="{FF2B5EF4-FFF2-40B4-BE49-F238E27FC236}">
                      <a16:creationId xmlns:a16="http://schemas.microsoft.com/office/drawing/2014/main" id="{90A7C754-30F5-4700-9999-34500185C716}"/>
                    </a:ext>
                  </a:extLst>
                </p:cNvPr>
                <p:cNvPicPr/>
                <p:nvPr/>
              </p:nvPicPr>
              <p:blipFill>
                <a:blip r:embed="rId294"/>
                <a:stretch>
                  <a:fillRect/>
                </a:stretch>
              </p:blipFill>
              <p:spPr>
                <a:xfrm>
                  <a:off x="530550" y="6600090"/>
                  <a:ext cx="11628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442460" name="墨迹 442459">
                  <a:extLst>
                    <a:ext uri="{FF2B5EF4-FFF2-40B4-BE49-F238E27FC236}">
                      <a16:creationId xmlns:a16="http://schemas.microsoft.com/office/drawing/2014/main" id="{0A361B42-7956-4A71-89A4-73CED961D5C2}"/>
                    </a:ext>
                  </a:extLst>
                </p14:cNvPr>
                <p14:cNvContentPartPr/>
                <p14:nvPr/>
              </p14:nvContentPartPr>
              <p14:xfrm>
                <a:off x="566550" y="6448890"/>
                <a:ext cx="173520" cy="329400"/>
              </p14:xfrm>
            </p:contentPart>
          </mc:Choice>
          <mc:Fallback>
            <p:pic>
              <p:nvPicPr>
                <p:cNvPr id="442460" name="墨迹 442459">
                  <a:extLst>
                    <a:ext uri="{FF2B5EF4-FFF2-40B4-BE49-F238E27FC236}">
                      <a16:creationId xmlns:a16="http://schemas.microsoft.com/office/drawing/2014/main" id="{0A361B42-7956-4A71-89A4-73CED961D5C2}"/>
                    </a:ext>
                  </a:extLst>
                </p:cNvPr>
                <p:cNvPicPr/>
                <p:nvPr/>
              </p:nvPicPr>
              <p:blipFill>
                <a:blip r:embed="rId296"/>
                <a:stretch>
                  <a:fillRect/>
                </a:stretch>
              </p:blipFill>
              <p:spPr>
                <a:xfrm>
                  <a:off x="548910" y="6431250"/>
                  <a:ext cx="209160" cy="365040"/>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442461" name="墨迹 442460">
                  <a:extLst>
                    <a:ext uri="{FF2B5EF4-FFF2-40B4-BE49-F238E27FC236}">
                      <a16:creationId xmlns:a16="http://schemas.microsoft.com/office/drawing/2014/main" id="{78B6AB30-A896-4454-9160-0E1D56D858DA}"/>
                    </a:ext>
                  </a:extLst>
                </p14:cNvPr>
                <p14:cNvContentPartPr/>
                <p14:nvPr/>
              </p14:nvContentPartPr>
              <p14:xfrm>
                <a:off x="599670" y="6600810"/>
                <a:ext cx="130320" cy="213840"/>
              </p14:xfrm>
            </p:contentPart>
          </mc:Choice>
          <mc:Fallback>
            <p:pic>
              <p:nvPicPr>
                <p:cNvPr id="442461" name="墨迹 442460">
                  <a:extLst>
                    <a:ext uri="{FF2B5EF4-FFF2-40B4-BE49-F238E27FC236}">
                      <a16:creationId xmlns:a16="http://schemas.microsoft.com/office/drawing/2014/main" id="{78B6AB30-A896-4454-9160-0E1D56D858DA}"/>
                    </a:ext>
                  </a:extLst>
                </p:cNvPr>
                <p:cNvPicPr/>
                <p:nvPr/>
              </p:nvPicPr>
              <p:blipFill>
                <a:blip r:embed="rId298"/>
                <a:stretch>
                  <a:fillRect/>
                </a:stretch>
              </p:blipFill>
              <p:spPr>
                <a:xfrm>
                  <a:off x="582030" y="6583170"/>
                  <a:ext cx="16596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442462" name="墨迹 442461">
                  <a:extLst>
                    <a:ext uri="{FF2B5EF4-FFF2-40B4-BE49-F238E27FC236}">
                      <a16:creationId xmlns:a16="http://schemas.microsoft.com/office/drawing/2014/main" id="{24148594-75B8-465D-AE11-49B41EC19DB6}"/>
                    </a:ext>
                  </a:extLst>
                </p14:cNvPr>
                <p14:cNvContentPartPr/>
                <p14:nvPr/>
              </p14:nvContentPartPr>
              <p14:xfrm>
                <a:off x="660150" y="6355650"/>
                <a:ext cx="49320" cy="78480"/>
              </p14:xfrm>
            </p:contentPart>
          </mc:Choice>
          <mc:Fallback>
            <p:pic>
              <p:nvPicPr>
                <p:cNvPr id="442462" name="墨迹 442461">
                  <a:extLst>
                    <a:ext uri="{FF2B5EF4-FFF2-40B4-BE49-F238E27FC236}">
                      <a16:creationId xmlns:a16="http://schemas.microsoft.com/office/drawing/2014/main" id="{24148594-75B8-465D-AE11-49B41EC19DB6}"/>
                    </a:ext>
                  </a:extLst>
                </p:cNvPr>
                <p:cNvPicPr/>
                <p:nvPr/>
              </p:nvPicPr>
              <p:blipFill>
                <a:blip r:embed="rId300"/>
                <a:stretch>
                  <a:fillRect/>
                </a:stretch>
              </p:blipFill>
              <p:spPr>
                <a:xfrm>
                  <a:off x="642150" y="6337650"/>
                  <a:ext cx="8496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442463" name="墨迹 442462">
                  <a:extLst>
                    <a:ext uri="{FF2B5EF4-FFF2-40B4-BE49-F238E27FC236}">
                      <a16:creationId xmlns:a16="http://schemas.microsoft.com/office/drawing/2014/main" id="{35185754-7E79-4C61-9E97-57E1268F093E}"/>
                    </a:ext>
                  </a:extLst>
                </p14:cNvPr>
                <p14:cNvContentPartPr/>
                <p14:nvPr/>
              </p14:nvContentPartPr>
              <p14:xfrm>
                <a:off x="781830" y="6525210"/>
                <a:ext cx="160560" cy="105480"/>
              </p14:xfrm>
            </p:contentPart>
          </mc:Choice>
          <mc:Fallback>
            <p:pic>
              <p:nvPicPr>
                <p:cNvPr id="442463" name="墨迹 442462">
                  <a:extLst>
                    <a:ext uri="{FF2B5EF4-FFF2-40B4-BE49-F238E27FC236}">
                      <a16:creationId xmlns:a16="http://schemas.microsoft.com/office/drawing/2014/main" id="{35185754-7E79-4C61-9E97-57E1268F093E}"/>
                    </a:ext>
                  </a:extLst>
                </p:cNvPr>
                <p:cNvPicPr/>
                <p:nvPr/>
              </p:nvPicPr>
              <p:blipFill>
                <a:blip r:embed="rId302"/>
                <a:stretch>
                  <a:fillRect/>
                </a:stretch>
              </p:blipFill>
              <p:spPr>
                <a:xfrm>
                  <a:off x="763830" y="6507570"/>
                  <a:ext cx="19620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303">
              <p14:nvContentPartPr>
                <p14:cNvPr id="442464" name="墨迹 442463">
                  <a:extLst>
                    <a:ext uri="{FF2B5EF4-FFF2-40B4-BE49-F238E27FC236}">
                      <a16:creationId xmlns:a16="http://schemas.microsoft.com/office/drawing/2014/main" id="{787B0F28-CA3A-4313-B146-EBE92E7887D0}"/>
                    </a:ext>
                  </a:extLst>
                </p14:cNvPr>
                <p14:cNvContentPartPr/>
                <p14:nvPr/>
              </p14:nvContentPartPr>
              <p14:xfrm>
                <a:off x="844110" y="6418650"/>
                <a:ext cx="18720" cy="422280"/>
              </p14:xfrm>
            </p:contentPart>
          </mc:Choice>
          <mc:Fallback>
            <p:pic>
              <p:nvPicPr>
                <p:cNvPr id="442464" name="墨迹 442463">
                  <a:extLst>
                    <a:ext uri="{FF2B5EF4-FFF2-40B4-BE49-F238E27FC236}">
                      <a16:creationId xmlns:a16="http://schemas.microsoft.com/office/drawing/2014/main" id="{787B0F28-CA3A-4313-B146-EBE92E7887D0}"/>
                    </a:ext>
                  </a:extLst>
                </p:cNvPr>
                <p:cNvPicPr/>
                <p:nvPr/>
              </p:nvPicPr>
              <p:blipFill>
                <a:blip r:embed="rId304"/>
                <a:stretch>
                  <a:fillRect/>
                </a:stretch>
              </p:blipFill>
              <p:spPr>
                <a:xfrm>
                  <a:off x="826110" y="6400650"/>
                  <a:ext cx="54360" cy="457920"/>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442465" name="墨迹 442464">
                  <a:extLst>
                    <a:ext uri="{FF2B5EF4-FFF2-40B4-BE49-F238E27FC236}">
                      <a16:creationId xmlns:a16="http://schemas.microsoft.com/office/drawing/2014/main" id="{51B7E8D9-511A-4DFD-A049-C80847B97BC9}"/>
                    </a:ext>
                  </a:extLst>
                </p14:cNvPr>
                <p14:cNvContentPartPr/>
                <p14:nvPr/>
              </p14:nvContentPartPr>
              <p14:xfrm>
                <a:off x="962190" y="6470130"/>
                <a:ext cx="86760" cy="138240"/>
              </p14:xfrm>
            </p:contentPart>
          </mc:Choice>
          <mc:Fallback>
            <p:pic>
              <p:nvPicPr>
                <p:cNvPr id="442465" name="墨迹 442464">
                  <a:extLst>
                    <a:ext uri="{FF2B5EF4-FFF2-40B4-BE49-F238E27FC236}">
                      <a16:creationId xmlns:a16="http://schemas.microsoft.com/office/drawing/2014/main" id="{51B7E8D9-511A-4DFD-A049-C80847B97BC9}"/>
                    </a:ext>
                  </a:extLst>
                </p:cNvPr>
                <p:cNvPicPr/>
                <p:nvPr/>
              </p:nvPicPr>
              <p:blipFill>
                <a:blip r:embed="rId306"/>
                <a:stretch>
                  <a:fillRect/>
                </a:stretch>
              </p:blipFill>
              <p:spPr>
                <a:xfrm>
                  <a:off x="944190" y="6452490"/>
                  <a:ext cx="12240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307">
              <p14:nvContentPartPr>
                <p14:cNvPr id="442466" name="墨迹 442465">
                  <a:extLst>
                    <a:ext uri="{FF2B5EF4-FFF2-40B4-BE49-F238E27FC236}">
                      <a16:creationId xmlns:a16="http://schemas.microsoft.com/office/drawing/2014/main" id="{A3FE7975-8F74-457F-AB10-80E38B053954}"/>
                    </a:ext>
                  </a:extLst>
                </p14:cNvPr>
                <p14:cNvContentPartPr/>
                <p14:nvPr/>
              </p14:nvContentPartPr>
              <p14:xfrm>
                <a:off x="971550" y="6633570"/>
                <a:ext cx="91440" cy="18720"/>
              </p14:xfrm>
            </p:contentPart>
          </mc:Choice>
          <mc:Fallback>
            <p:pic>
              <p:nvPicPr>
                <p:cNvPr id="442466" name="墨迹 442465">
                  <a:extLst>
                    <a:ext uri="{FF2B5EF4-FFF2-40B4-BE49-F238E27FC236}">
                      <a16:creationId xmlns:a16="http://schemas.microsoft.com/office/drawing/2014/main" id="{A3FE7975-8F74-457F-AB10-80E38B053954}"/>
                    </a:ext>
                  </a:extLst>
                </p:cNvPr>
                <p:cNvPicPr/>
                <p:nvPr/>
              </p:nvPicPr>
              <p:blipFill>
                <a:blip r:embed="rId308"/>
                <a:stretch>
                  <a:fillRect/>
                </a:stretch>
              </p:blipFill>
              <p:spPr>
                <a:xfrm>
                  <a:off x="953910" y="6615570"/>
                  <a:ext cx="12708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309">
              <p14:nvContentPartPr>
                <p14:cNvPr id="442467" name="墨迹 442466">
                  <a:extLst>
                    <a:ext uri="{FF2B5EF4-FFF2-40B4-BE49-F238E27FC236}">
                      <a16:creationId xmlns:a16="http://schemas.microsoft.com/office/drawing/2014/main" id="{57E2F54A-6980-4708-A33C-00E318D54500}"/>
                    </a:ext>
                  </a:extLst>
                </p14:cNvPr>
                <p14:cNvContentPartPr/>
                <p14:nvPr/>
              </p14:nvContentPartPr>
              <p14:xfrm>
                <a:off x="933030" y="6480210"/>
                <a:ext cx="170280" cy="278280"/>
              </p14:xfrm>
            </p:contentPart>
          </mc:Choice>
          <mc:Fallback>
            <p:pic>
              <p:nvPicPr>
                <p:cNvPr id="442467" name="墨迹 442466">
                  <a:extLst>
                    <a:ext uri="{FF2B5EF4-FFF2-40B4-BE49-F238E27FC236}">
                      <a16:creationId xmlns:a16="http://schemas.microsoft.com/office/drawing/2014/main" id="{57E2F54A-6980-4708-A33C-00E318D54500}"/>
                    </a:ext>
                  </a:extLst>
                </p:cNvPr>
                <p:cNvPicPr/>
                <p:nvPr/>
              </p:nvPicPr>
              <p:blipFill>
                <a:blip r:embed="rId310"/>
                <a:stretch>
                  <a:fillRect/>
                </a:stretch>
              </p:blipFill>
              <p:spPr>
                <a:xfrm>
                  <a:off x="915030" y="6462570"/>
                  <a:ext cx="205920" cy="313920"/>
                </a:xfrm>
                <a:prstGeom prst="rect">
                  <a:avLst/>
                </a:prstGeom>
              </p:spPr>
            </p:pic>
          </mc:Fallback>
        </mc:AlternateContent>
        <mc:AlternateContent xmlns:mc="http://schemas.openxmlformats.org/markup-compatibility/2006">
          <mc:Choice xmlns:p14="http://schemas.microsoft.com/office/powerpoint/2010/main" Requires="p14">
            <p:contentPart p14:bwMode="auto" r:id="rId311">
              <p14:nvContentPartPr>
                <p14:cNvPr id="442468" name="墨迹 442467">
                  <a:extLst>
                    <a:ext uri="{FF2B5EF4-FFF2-40B4-BE49-F238E27FC236}">
                      <a16:creationId xmlns:a16="http://schemas.microsoft.com/office/drawing/2014/main" id="{643CB3CD-1577-4BCC-B0CB-A5E3706664F8}"/>
                    </a:ext>
                  </a:extLst>
                </p14:cNvPr>
                <p14:cNvContentPartPr/>
                <p14:nvPr/>
              </p14:nvContentPartPr>
              <p14:xfrm>
                <a:off x="1124190" y="6393810"/>
                <a:ext cx="105120" cy="181440"/>
              </p14:xfrm>
            </p:contentPart>
          </mc:Choice>
          <mc:Fallback>
            <p:pic>
              <p:nvPicPr>
                <p:cNvPr id="442468" name="墨迹 442467">
                  <a:extLst>
                    <a:ext uri="{FF2B5EF4-FFF2-40B4-BE49-F238E27FC236}">
                      <a16:creationId xmlns:a16="http://schemas.microsoft.com/office/drawing/2014/main" id="{643CB3CD-1577-4BCC-B0CB-A5E3706664F8}"/>
                    </a:ext>
                  </a:extLst>
                </p:cNvPr>
                <p:cNvPicPr/>
                <p:nvPr/>
              </p:nvPicPr>
              <p:blipFill>
                <a:blip r:embed="rId312"/>
                <a:stretch>
                  <a:fillRect/>
                </a:stretch>
              </p:blipFill>
              <p:spPr>
                <a:xfrm>
                  <a:off x="1106190" y="6376170"/>
                  <a:ext cx="14076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313">
              <p14:nvContentPartPr>
                <p14:cNvPr id="442469" name="墨迹 442468">
                  <a:extLst>
                    <a:ext uri="{FF2B5EF4-FFF2-40B4-BE49-F238E27FC236}">
                      <a16:creationId xmlns:a16="http://schemas.microsoft.com/office/drawing/2014/main" id="{8A624A00-F69A-4903-87B2-927DFC6E88D2}"/>
                    </a:ext>
                  </a:extLst>
                </p14:cNvPr>
                <p14:cNvContentPartPr/>
                <p14:nvPr/>
              </p14:nvContentPartPr>
              <p14:xfrm>
                <a:off x="1072350" y="6453210"/>
                <a:ext cx="210960" cy="237240"/>
              </p14:xfrm>
            </p:contentPart>
          </mc:Choice>
          <mc:Fallback>
            <p:pic>
              <p:nvPicPr>
                <p:cNvPr id="442469" name="墨迹 442468">
                  <a:extLst>
                    <a:ext uri="{FF2B5EF4-FFF2-40B4-BE49-F238E27FC236}">
                      <a16:creationId xmlns:a16="http://schemas.microsoft.com/office/drawing/2014/main" id="{8A624A00-F69A-4903-87B2-927DFC6E88D2}"/>
                    </a:ext>
                  </a:extLst>
                </p:cNvPr>
                <p:cNvPicPr/>
                <p:nvPr/>
              </p:nvPicPr>
              <p:blipFill>
                <a:blip r:embed="rId314"/>
                <a:stretch>
                  <a:fillRect/>
                </a:stretch>
              </p:blipFill>
              <p:spPr>
                <a:xfrm>
                  <a:off x="1054350" y="6435210"/>
                  <a:ext cx="246600" cy="272880"/>
                </a:xfrm>
                <a:prstGeom prst="rect">
                  <a:avLst/>
                </a:prstGeom>
              </p:spPr>
            </p:pic>
          </mc:Fallback>
        </mc:AlternateContent>
        <mc:AlternateContent xmlns:mc="http://schemas.openxmlformats.org/markup-compatibility/2006">
          <mc:Choice xmlns:p14="http://schemas.microsoft.com/office/powerpoint/2010/main" Requires="p14">
            <p:contentPart p14:bwMode="auto" r:id="rId315">
              <p14:nvContentPartPr>
                <p14:cNvPr id="442470" name="墨迹 442469">
                  <a:extLst>
                    <a:ext uri="{FF2B5EF4-FFF2-40B4-BE49-F238E27FC236}">
                      <a16:creationId xmlns:a16="http://schemas.microsoft.com/office/drawing/2014/main" id="{DCFB7D4F-6D85-4200-8DCE-740783A4923A}"/>
                    </a:ext>
                  </a:extLst>
                </p14:cNvPr>
                <p14:cNvContentPartPr/>
                <p14:nvPr/>
              </p14:nvContentPartPr>
              <p14:xfrm>
                <a:off x="1144350" y="6559410"/>
                <a:ext cx="225720" cy="28080"/>
              </p14:xfrm>
            </p:contentPart>
          </mc:Choice>
          <mc:Fallback>
            <p:pic>
              <p:nvPicPr>
                <p:cNvPr id="442470" name="墨迹 442469">
                  <a:extLst>
                    <a:ext uri="{FF2B5EF4-FFF2-40B4-BE49-F238E27FC236}">
                      <a16:creationId xmlns:a16="http://schemas.microsoft.com/office/drawing/2014/main" id="{DCFB7D4F-6D85-4200-8DCE-740783A4923A}"/>
                    </a:ext>
                  </a:extLst>
                </p:cNvPr>
                <p:cNvPicPr/>
                <p:nvPr/>
              </p:nvPicPr>
              <p:blipFill>
                <a:blip r:embed="rId316"/>
                <a:stretch>
                  <a:fillRect/>
                </a:stretch>
              </p:blipFill>
              <p:spPr>
                <a:xfrm>
                  <a:off x="1126350" y="6541770"/>
                  <a:ext cx="26136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317">
              <p14:nvContentPartPr>
                <p14:cNvPr id="442471" name="墨迹 442470">
                  <a:extLst>
                    <a:ext uri="{FF2B5EF4-FFF2-40B4-BE49-F238E27FC236}">
                      <a16:creationId xmlns:a16="http://schemas.microsoft.com/office/drawing/2014/main" id="{571BA756-6BA0-46BA-98D6-C93302153814}"/>
                    </a:ext>
                  </a:extLst>
                </p14:cNvPr>
                <p14:cNvContentPartPr/>
                <p14:nvPr/>
              </p14:nvContentPartPr>
              <p14:xfrm>
                <a:off x="1176750" y="6601170"/>
                <a:ext cx="156600" cy="184680"/>
              </p14:xfrm>
            </p:contentPart>
          </mc:Choice>
          <mc:Fallback>
            <p:pic>
              <p:nvPicPr>
                <p:cNvPr id="442471" name="墨迹 442470">
                  <a:extLst>
                    <a:ext uri="{FF2B5EF4-FFF2-40B4-BE49-F238E27FC236}">
                      <a16:creationId xmlns:a16="http://schemas.microsoft.com/office/drawing/2014/main" id="{571BA756-6BA0-46BA-98D6-C93302153814}"/>
                    </a:ext>
                  </a:extLst>
                </p:cNvPr>
                <p:cNvPicPr/>
                <p:nvPr/>
              </p:nvPicPr>
              <p:blipFill>
                <a:blip r:embed="rId318"/>
                <a:stretch>
                  <a:fillRect/>
                </a:stretch>
              </p:blipFill>
              <p:spPr>
                <a:xfrm>
                  <a:off x="1159110" y="6583170"/>
                  <a:ext cx="19224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319">
              <p14:nvContentPartPr>
                <p14:cNvPr id="442472" name="墨迹 442471">
                  <a:extLst>
                    <a:ext uri="{FF2B5EF4-FFF2-40B4-BE49-F238E27FC236}">
                      <a16:creationId xmlns:a16="http://schemas.microsoft.com/office/drawing/2014/main" id="{C9ECC12C-5ABB-4FB7-90A5-EA3BD74370B7}"/>
                    </a:ext>
                  </a:extLst>
                </p14:cNvPr>
                <p14:cNvContentPartPr/>
                <p14:nvPr/>
              </p14:nvContentPartPr>
              <p14:xfrm>
                <a:off x="1155510" y="6676410"/>
                <a:ext cx="52560" cy="74160"/>
              </p14:xfrm>
            </p:contentPart>
          </mc:Choice>
          <mc:Fallback>
            <p:pic>
              <p:nvPicPr>
                <p:cNvPr id="442472" name="墨迹 442471">
                  <a:extLst>
                    <a:ext uri="{FF2B5EF4-FFF2-40B4-BE49-F238E27FC236}">
                      <a16:creationId xmlns:a16="http://schemas.microsoft.com/office/drawing/2014/main" id="{C9ECC12C-5ABB-4FB7-90A5-EA3BD74370B7}"/>
                    </a:ext>
                  </a:extLst>
                </p:cNvPr>
                <p:cNvPicPr/>
                <p:nvPr/>
              </p:nvPicPr>
              <p:blipFill>
                <a:blip r:embed="rId320"/>
                <a:stretch>
                  <a:fillRect/>
                </a:stretch>
              </p:blipFill>
              <p:spPr>
                <a:xfrm>
                  <a:off x="1137510" y="6658770"/>
                  <a:ext cx="8820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321">
              <p14:nvContentPartPr>
                <p14:cNvPr id="442473" name="墨迹 442472">
                  <a:extLst>
                    <a:ext uri="{FF2B5EF4-FFF2-40B4-BE49-F238E27FC236}">
                      <a16:creationId xmlns:a16="http://schemas.microsoft.com/office/drawing/2014/main" id="{58B8D4FB-81EF-4E65-9E22-0FC1EA6D5666}"/>
                    </a:ext>
                  </a:extLst>
                </p14:cNvPr>
                <p14:cNvContentPartPr/>
                <p14:nvPr/>
              </p14:nvContentPartPr>
              <p14:xfrm>
                <a:off x="1358910" y="6655890"/>
                <a:ext cx="55800" cy="29160"/>
              </p14:xfrm>
            </p:contentPart>
          </mc:Choice>
          <mc:Fallback>
            <p:pic>
              <p:nvPicPr>
                <p:cNvPr id="442473" name="墨迹 442472">
                  <a:extLst>
                    <a:ext uri="{FF2B5EF4-FFF2-40B4-BE49-F238E27FC236}">
                      <a16:creationId xmlns:a16="http://schemas.microsoft.com/office/drawing/2014/main" id="{58B8D4FB-81EF-4E65-9E22-0FC1EA6D5666}"/>
                    </a:ext>
                  </a:extLst>
                </p:cNvPr>
                <p:cNvPicPr/>
                <p:nvPr/>
              </p:nvPicPr>
              <p:blipFill>
                <a:blip r:embed="rId322"/>
                <a:stretch>
                  <a:fillRect/>
                </a:stretch>
              </p:blipFill>
              <p:spPr>
                <a:xfrm>
                  <a:off x="1340910" y="6637890"/>
                  <a:ext cx="9144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323">
              <p14:nvContentPartPr>
                <p14:cNvPr id="442474" name="墨迹 442473">
                  <a:extLst>
                    <a:ext uri="{FF2B5EF4-FFF2-40B4-BE49-F238E27FC236}">
                      <a16:creationId xmlns:a16="http://schemas.microsoft.com/office/drawing/2014/main" id="{CD07B176-A197-4F2F-9FCB-65222D7CAD14}"/>
                    </a:ext>
                  </a:extLst>
                </p14:cNvPr>
                <p14:cNvContentPartPr/>
                <p14:nvPr/>
              </p14:nvContentPartPr>
              <p14:xfrm>
                <a:off x="1436310" y="6431970"/>
                <a:ext cx="90360" cy="227160"/>
              </p14:xfrm>
            </p:contentPart>
          </mc:Choice>
          <mc:Fallback>
            <p:pic>
              <p:nvPicPr>
                <p:cNvPr id="442474" name="墨迹 442473">
                  <a:extLst>
                    <a:ext uri="{FF2B5EF4-FFF2-40B4-BE49-F238E27FC236}">
                      <a16:creationId xmlns:a16="http://schemas.microsoft.com/office/drawing/2014/main" id="{CD07B176-A197-4F2F-9FCB-65222D7CAD14}"/>
                    </a:ext>
                  </a:extLst>
                </p:cNvPr>
                <p:cNvPicPr/>
                <p:nvPr/>
              </p:nvPicPr>
              <p:blipFill>
                <a:blip r:embed="rId324"/>
                <a:stretch>
                  <a:fillRect/>
                </a:stretch>
              </p:blipFill>
              <p:spPr>
                <a:xfrm>
                  <a:off x="1418670" y="6413970"/>
                  <a:ext cx="126000" cy="262800"/>
                </a:xfrm>
                <a:prstGeom prst="rect">
                  <a:avLst/>
                </a:prstGeom>
              </p:spPr>
            </p:pic>
          </mc:Fallback>
        </mc:AlternateContent>
        <mc:AlternateContent xmlns:mc="http://schemas.openxmlformats.org/markup-compatibility/2006">
          <mc:Choice xmlns:p14="http://schemas.microsoft.com/office/powerpoint/2010/main" Requires="p14">
            <p:contentPart p14:bwMode="auto" r:id="rId325">
              <p14:nvContentPartPr>
                <p14:cNvPr id="442475" name="墨迹 442474">
                  <a:extLst>
                    <a:ext uri="{FF2B5EF4-FFF2-40B4-BE49-F238E27FC236}">
                      <a16:creationId xmlns:a16="http://schemas.microsoft.com/office/drawing/2014/main" id="{68BCF02F-A249-4DA3-8DCE-DF9D0C8FACD8}"/>
                    </a:ext>
                  </a:extLst>
                </p14:cNvPr>
                <p14:cNvContentPartPr/>
                <p14:nvPr/>
              </p14:nvContentPartPr>
              <p14:xfrm>
                <a:off x="1509030" y="6523410"/>
                <a:ext cx="26280" cy="245160"/>
              </p14:xfrm>
            </p:contentPart>
          </mc:Choice>
          <mc:Fallback>
            <p:pic>
              <p:nvPicPr>
                <p:cNvPr id="442475" name="墨迹 442474">
                  <a:extLst>
                    <a:ext uri="{FF2B5EF4-FFF2-40B4-BE49-F238E27FC236}">
                      <a16:creationId xmlns:a16="http://schemas.microsoft.com/office/drawing/2014/main" id="{68BCF02F-A249-4DA3-8DCE-DF9D0C8FACD8}"/>
                    </a:ext>
                  </a:extLst>
                </p:cNvPr>
                <p:cNvPicPr/>
                <p:nvPr/>
              </p:nvPicPr>
              <p:blipFill>
                <a:blip r:embed="rId326"/>
                <a:stretch>
                  <a:fillRect/>
                </a:stretch>
              </p:blipFill>
              <p:spPr>
                <a:xfrm>
                  <a:off x="1491390" y="6505770"/>
                  <a:ext cx="61920" cy="280800"/>
                </a:xfrm>
                <a:prstGeom prst="rect">
                  <a:avLst/>
                </a:prstGeom>
              </p:spPr>
            </p:pic>
          </mc:Fallback>
        </mc:AlternateContent>
        <mc:AlternateContent xmlns:mc="http://schemas.openxmlformats.org/markup-compatibility/2006">
          <mc:Choice xmlns:p14="http://schemas.microsoft.com/office/powerpoint/2010/main" Requires="p14">
            <p:contentPart p14:bwMode="auto" r:id="rId327">
              <p14:nvContentPartPr>
                <p14:cNvPr id="442476" name="墨迹 442475">
                  <a:extLst>
                    <a:ext uri="{FF2B5EF4-FFF2-40B4-BE49-F238E27FC236}">
                      <a16:creationId xmlns:a16="http://schemas.microsoft.com/office/drawing/2014/main" id="{0ACC754D-41FC-4286-AA6C-0348219CCE90}"/>
                    </a:ext>
                  </a:extLst>
                </p14:cNvPr>
                <p14:cNvContentPartPr/>
                <p14:nvPr/>
              </p14:nvContentPartPr>
              <p14:xfrm>
                <a:off x="1553310" y="6403530"/>
                <a:ext cx="74880" cy="201240"/>
              </p14:xfrm>
            </p:contentPart>
          </mc:Choice>
          <mc:Fallback>
            <p:pic>
              <p:nvPicPr>
                <p:cNvPr id="442476" name="墨迹 442475">
                  <a:extLst>
                    <a:ext uri="{FF2B5EF4-FFF2-40B4-BE49-F238E27FC236}">
                      <a16:creationId xmlns:a16="http://schemas.microsoft.com/office/drawing/2014/main" id="{0ACC754D-41FC-4286-AA6C-0348219CCE90}"/>
                    </a:ext>
                  </a:extLst>
                </p:cNvPr>
                <p:cNvPicPr/>
                <p:nvPr/>
              </p:nvPicPr>
              <p:blipFill>
                <a:blip r:embed="rId328"/>
                <a:stretch>
                  <a:fillRect/>
                </a:stretch>
              </p:blipFill>
              <p:spPr>
                <a:xfrm>
                  <a:off x="1535670" y="6385530"/>
                  <a:ext cx="11052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329">
              <p14:nvContentPartPr>
                <p14:cNvPr id="442477" name="墨迹 442476">
                  <a:extLst>
                    <a:ext uri="{FF2B5EF4-FFF2-40B4-BE49-F238E27FC236}">
                      <a16:creationId xmlns:a16="http://schemas.microsoft.com/office/drawing/2014/main" id="{C2379C3C-4366-4DC7-8380-B4FDA68AEAD6}"/>
                    </a:ext>
                  </a:extLst>
                </p14:cNvPr>
                <p14:cNvContentPartPr/>
                <p14:nvPr/>
              </p14:nvContentPartPr>
              <p14:xfrm>
                <a:off x="1585710" y="6462570"/>
                <a:ext cx="174960" cy="153720"/>
              </p14:xfrm>
            </p:contentPart>
          </mc:Choice>
          <mc:Fallback>
            <p:pic>
              <p:nvPicPr>
                <p:cNvPr id="442477" name="墨迹 442476">
                  <a:extLst>
                    <a:ext uri="{FF2B5EF4-FFF2-40B4-BE49-F238E27FC236}">
                      <a16:creationId xmlns:a16="http://schemas.microsoft.com/office/drawing/2014/main" id="{C2379C3C-4366-4DC7-8380-B4FDA68AEAD6}"/>
                    </a:ext>
                  </a:extLst>
                </p:cNvPr>
                <p:cNvPicPr/>
                <p:nvPr/>
              </p:nvPicPr>
              <p:blipFill>
                <a:blip r:embed="rId330"/>
                <a:stretch>
                  <a:fillRect/>
                </a:stretch>
              </p:blipFill>
              <p:spPr>
                <a:xfrm>
                  <a:off x="1568070" y="6444570"/>
                  <a:ext cx="21060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331">
              <p14:nvContentPartPr>
                <p14:cNvPr id="442478" name="墨迹 442477">
                  <a:extLst>
                    <a:ext uri="{FF2B5EF4-FFF2-40B4-BE49-F238E27FC236}">
                      <a16:creationId xmlns:a16="http://schemas.microsoft.com/office/drawing/2014/main" id="{C19482BF-4252-435E-B62F-6AF70BF753B1}"/>
                    </a:ext>
                  </a:extLst>
                </p14:cNvPr>
                <p14:cNvContentPartPr/>
                <p14:nvPr/>
              </p14:nvContentPartPr>
              <p14:xfrm>
                <a:off x="1637550" y="6379050"/>
                <a:ext cx="30600" cy="436320"/>
              </p14:xfrm>
            </p:contentPart>
          </mc:Choice>
          <mc:Fallback>
            <p:pic>
              <p:nvPicPr>
                <p:cNvPr id="442478" name="墨迹 442477">
                  <a:extLst>
                    <a:ext uri="{FF2B5EF4-FFF2-40B4-BE49-F238E27FC236}">
                      <a16:creationId xmlns:a16="http://schemas.microsoft.com/office/drawing/2014/main" id="{C19482BF-4252-435E-B62F-6AF70BF753B1}"/>
                    </a:ext>
                  </a:extLst>
                </p:cNvPr>
                <p:cNvPicPr/>
                <p:nvPr/>
              </p:nvPicPr>
              <p:blipFill>
                <a:blip r:embed="rId332"/>
                <a:stretch>
                  <a:fillRect/>
                </a:stretch>
              </p:blipFill>
              <p:spPr>
                <a:xfrm>
                  <a:off x="1619550" y="6361410"/>
                  <a:ext cx="66240" cy="47196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p:cNvSpPr>
          <p:nvPr>
            <p:ph type="title"/>
          </p:nvPr>
        </p:nvSpPr>
        <p:spPr>
          <a:xfrm>
            <a:off x="1471930" y="297180"/>
            <a:ext cx="7687310" cy="506730"/>
          </a:xfrm>
        </p:spPr>
        <p:txBody>
          <a:bodyPr wrap="square" lIns="91440" tIns="45720" rIns="91440" bIns="45720" anchor="ctr">
            <a:spAutoFit/>
          </a:bodyPr>
          <a:lstStyle/>
          <a:p>
            <a:pPr eaLnBrk="1" hangingPunct="1"/>
            <a:r>
              <a:rPr lang="en-US" altLang="zh-CN" sz="3000" b="1" dirty="0">
                <a:latin typeface="Arial" panose="020B0604020202020204" pitchFamily="34" charset="0"/>
              </a:rPr>
              <a:t>3 Proteolysis and degradation Protection</a:t>
            </a:r>
          </a:p>
        </p:txBody>
      </p:sp>
      <p:sp>
        <p:nvSpPr>
          <p:cNvPr id="45058" name="Rectangle 3"/>
          <p:cNvSpPr>
            <a:spLocks noGrp="1"/>
          </p:cNvSpPr>
          <p:nvPr>
            <p:ph sz="half" idx="1"/>
          </p:nvPr>
        </p:nvSpPr>
        <p:spPr>
          <a:xfrm>
            <a:off x="1336675" y="946150"/>
            <a:ext cx="7559675" cy="5410200"/>
          </a:xfrm>
        </p:spPr>
        <p:txBody>
          <a:bodyPr wrap="square" lIns="91440" tIns="45720" rIns="91440" bIns="45720" anchor="t">
            <a:normAutofit/>
          </a:bodyPr>
          <a:lstStyle/>
          <a:p>
            <a:pPr eaLnBrk="1" hangingPunct="1">
              <a:lnSpc>
                <a:spcPct val="140000"/>
              </a:lnSpc>
              <a:buSzPct val="85000"/>
            </a:pPr>
            <a:r>
              <a:rPr kumimoji="1" lang="en-US" altLang="zh-CN" sz="2000" dirty="0">
                <a:ea typeface="+mn-ea"/>
                <a:cs typeface="Arial" panose="020B0604020202020204" pitchFamily="34" charset="0"/>
              </a:rPr>
              <a:t>Low temperature</a:t>
            </a:r>
          </a:p>
          <a:p>
            <a:pPr eaLnBrk="1" hangingPunct="1">
              <a:lnSpc>
                <a:spcPct val="140000"/>
              </a:lnSpc>
              <a:buSzPct val="85000"/>
            </a:pPr>
            <a:r>
              <a:rPr kumimoji="1" lang="en-US" altLang="zh-CN" sz="2000" dirty="0">
                <a:ea typeface="+mn-ea"/>
                <a:cs typeface="Arial" panose="020B0604020202020204" pitchFamily="34" charset="0"/>
              </a:rPr>
              <a:t>Protease inhibitors</a:t>
            </a:r>
          </a:p>
          <a:p>
            <a:pPr lvl="1" eaLnBrk="1" hangingPunct="1">
              <a:lnSpc>
                <a:spcPct val="140000"/>
              </a:lnSpc>
              <a:buSzPct val="70000"/>
            </a:pPr>
            <a:r>
              <a:rPr kumimoji="1" lang="en-US" altLang="zh-CN" sz="2000" dirty="0">
                <a:ea typeface="+mn-ea"/>
                <a:cs typeface="Arial" panose="020B0604020202020204" pitchFamily="34" charset="0"/>
              </a:rPr>
              <a:t>PMSF( phenylmethylsulfonyl fluoride)--serine protease inhibitor</a:t>
            </a:r>
          </a:p>
          <a:p>
            <a:pPr lvl="1" eaLnBrk="1" hangingPunct="1">
              <a:lnSpc>
                <a:spcPct val="140000"/>
              </a:lnSpc>
              <a:buSzPct val="70000"/>
            </a:pPr>
            <a:r>
              <a:rPr kumimoji="1" lang="en-US" altLang="zh-CN" sz="2000" dirty="0">
                <a:ea typeface="+mn-ea"/>
                <a:cs typeface="Arial" panose="020B0604020202020204" pitchFamily="34" charset="0"/>
              </a:rPr>
              <a:t>Pefabloc (AEBSF)--irreversible serine protease inhibitor</a:t>
            </a:r>
          </a:p>
          <a:p>
            <a:pPr lvl="1" eaLnBrk="1" hangingPunct="1">
              <a:lnSpc>
                <a:spcPct val="140000"/>
              </a:lnSpc>
              <a:buSzPct val="70000"/>
            </a:pPr>
            <a:r>
              <a:rPr kumimoji="1" lang="en-US" altLang="zh-CN" sz="2000" dirty="0">
                <a:cs typeface="Arial" panose="020B0604020202020204" pitchFamily="34" charset="0"/>
                <a:sym typeface="+mn-ea"/>
              </a:rPr>
              <a:t>Leupeptin (N-acetyl-L-leucyl-L-leucyl-L-argininal 亮肽素)--serine, cysteine and threonine proteases inhibitor</a:t>
            </a:r>
            <a:endParaRPr kumimoji="1" lang="en-US" altLang="zh-CN" sz="2000" dirty="0">
              <a:ea typeface="+mn-ea"/>
              <a:cs typeface="Arial" panose="020B0604020202020204" pitchFamily="34" charset="0"/>
            </a:endParaRPr>
          </a:p>
          <a:p>
            <a:pPr lvl="0" eaLnBrk="1" hangingPunct="1">
              <a:lnSpc>
                <a:spcPct val="140000"/>
              </a:lnSpc>
              <a:buSzPct val="70000"/>
            </a:pPr>
            <a:r>
              <a:rPr kumimoji="1" lang="en-US" altLang="zh-CN" sz="2000" dirty="0">
                <a:ea typeface="+mn-ea"/>
                <a:cs typeface="Arial" panose="020B0604020202020204" pitchFamily="34" charset="0"/>
              </a:rPr>
              <a:t>Metal chelators </a:t>
            </a:r>
          </a:p>
          <a:p>
            <a:pPr lvl="1" eaLnBrk="1" hangingPunct="1">
              <a:lnSpc>
                <a:spcPct val="140000"/>
              </a:lnSpc>
              <a:buSzPct val="70000"/>
            </a:pPr>
            <a:r>
              <a:rPr kumimoji="1" lang="en-US" altLang="zh-CN" sz="2000" dirty="0">
                <a:ea typeface="+mn-ea"/>
                <a:cs typeface="Arial" panose="020B0604020202020204" pitchFamily="34" charset="0"/>
              </a:rPr>
              <a:t>EDTA (Ethylene diamine tetraacetic acid)</a:t>
            </a:r>
          </a:p>
          <a:p>
            <a:pPr lvl="1" eaLnBrk="1" hangingPunct="1">
              <a:lnSpc>
                <a:spcPct val="140000"/>
              </a:lnSpc>
              <a:buSzPct val="70000"/>
            </a:pPr>
            <a:r>
              <a:rPr kumimoji="1" lang="en-US" altLang="zh-CN" sz="2000" dirty="0">
                <a:ea typeface="+mn-ea"/>
                <a:cs typeface="Arial" panose="020B0604020202020204" pitchFamily="34" charset="0"/>
              </a:rPr>
              <a:t>EGTA (ethylene glycol tetraacetic acid)</a:t>
            </a:r>
          </a:p>
          <a:p>
            <a:pPr eaLnBrk="1" hangingPunct="1">
              <a:lnSpc>
                <a:spcPct val="140000"/>
              </a:lnSpc>
              <a:buSzPct val="85000"/>
            </a:pPr>
            <a:r>
              <a:rPr kumimoji="1" lang="en-US" altLang="zh-CN" sz="2000" dirty="0">
                <a:ea typeface="+mn-ea"/>
                <a:cs typeface="Arial" panose="020B0604020202020204" pitchFamily="34" charset="0"/>
              </a:rPr>
              <a:t>Detergent</a:t>
            </a:r>
          </a:p>
          <a:p>
            <a:pPr eaLnBrk="1" hangingPunct="1">
              <a:lnSpc>
                <a:spcPct val="120000"/>
              </a:lnSpc>
              <a:buSzPct val="85000"/>
            </a:pPr>
            <a:endParaRPr kumimoji="1" lang="en-US" altLang="zh-CN" sz="2000" dirty="0">
              <a:ea typeface="+mn-ea"/>
              <a:cs typeface="Arial" panose="020B0604020202020204" pitchFamily="34" charset="0"/>
            </a:endParaRPr>
          </a:p>
        </p:txBody>
      </p:sp>
      <p:grpSp>
        <p:nvGrpSpPr>
          <p:cNvPr id="45061" name="组合 45060">
            <a:extLst>
              <a:ext uri="{FF2B5EF4-FFF2-40B4-BE49-F238E27FC236}">
                <a16:creationId xmlns:a16="http://schemas.microsoft.com/office/drawing/2014/main" id="{DE4970D7-8538-4599-B266-C03E801E5AB7}"/>
              </a:ext>
            </a:extLst>
          </p:cNvPr>
          <p:cNvGrpSpPr/>
          <p:nvPr/>
        </p:nvGrpSpPr>
        <p:grpSpPr>
          <a:xfrm>
            <a:off x="3873870" y="1010730"/>
            <a:ext cx="2759400" cy="1123560"/>
            <a:chOff x="3873870" y="1010730"/>
            <a:chExt cx="2759400" cy="1123560"/>
          </a:xfrm>
        </p:grpSpPr>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B3AC63E1-81DC-40CC-AA1C-C640AE84291C}"/>
                    </a:ext>
                  </a:extLst>
                </p14:cNvPr>
                <p14:cNvContentPartPr/>
                <p14:nvPr/>
              </p14:nvContentPartPr>
              <p14:xfrm>
                <a:off x="3873870" y="1061130"/>
                <a:ext cx="188640" cy="237240"/>
              </p14:xfrm>
            </p:contentPart>
          </mc:Choice>
          <mc:Fallback>
            <p:pic>
              <p:nvPicPr>
                <p:cNvPr id="2" name="墨迹 1">
                  <a:extLst>
                    <a:ext uri="{FF2B5EF4-FFF2-40B4-BE49-F238E27FC236}">
                      <a16:creationId xmlns:a16="http://schemas.microsoft.com/office/drawing/2014/main" id="{B3AC63E1-81DC-40CC-AA1C-C640AE84291C}"/>
                    </a:ext>
                  </a:extLst>
                </p:cNvPr>
                <p:cNvPicPr/>
                <p:nvPr/>
              </p:nvPicPr>
              <p:blipFill>
                <a:blip r:embed="rId4"/>
                <a:stretch>
                  <a:fillRect/>
                </a:stretch>
              </p:blipFill>
              <p:spPr>
                <a:xfrm>
                  <a:off x="3856230" y="1043130"/>
                  <a:ext cx="224280" cy="2728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墨迹 2">
                  <a:extLst>
                    <a:ext uri="{FF2B5EF4-FFF2-40B4-BE49-F238E27FC236}">
                      <a16:creationId xmlns:a16="http://schemas.microsoft.com/office/drawing/2014/main" id="{17F37B54-EC0A-44D0-ABEF-6B5AB85E4723}"/>
                    </a:ext>
                  </a:extLst>
                </p14:cNvPr>
                <p14:cNvContentPartPr/>
                <p14:nvPr/>
              </p14:nvContentPartPr>
              <p14:xfrm>
                <a:off x="4030830" y="1135290"/>
                <a:ext cx="26640" cy="277920"/>
              </p14:xfrm>
            </p:contentPart>
          </mc:Choice>
          <mc:Fallback>
            <p:pic>
              <p:nvPicPr>
                <p:cNvPr id="3" name="墨迹 2">
                  <a:extLst>
                    <a:ext uri="{FF2B5EF4-FFF2-40B4-BE49-F238E27FC236}">
                      <a16:creationId xmlns:a16="http://schemas.microsoft.com/office/drawing/2014/main" id="{17F37B54-EC0A-44D0-ABEF-6B5AB85E4723}"/>
                    </a:ext>
                  </a:extLst>
                </p:cNvPr>
                <p:cNvPicPr/>
                <p:nvPr/>
              </p:nvPicPr>
              <p:blipFill>
                <a:blip r:embed="rId6"/>
                <a:stretch>
                  <a:fillRect/>
                </a:stretch>
              </p:blipFill>
              <p:spPr>
                <a:xfrm>
                  <a:off x="4013190" y="1117290"/>
                  <a:ext cx="62280" cy="3135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墨迹 3">
                  <a:extLst>
                    <a:ext uri="{FF2B5EF4-FFF2-40B4-BE49-F238E27FC236}">
                      <a16:creationId xmlns:a16="http://schemas.microsoft.com/office/drawing/2014/main" id="{1FE1513E-E628-428A-A527-BFDABC868A18}"/>
                    </a:ext>
                  </a:extLst>
                </p14:cNvPr>
                <p14:cNvContentPartPr/>
                <p14:nvPr/>
              </p14:nvContentPartPr>
              <p14:xfrm>
                <a:off x="4099950" y="1010730"/>
                <a:ext cx="119160" cy="387720"/>
              </p14:xfrm>
            </p:contentPart>
          </mc:Choice>
          <mc:Fallback>
            <p:pic>
              <p:nvPicPr>
                <p:cNvPr id="4" name="墨迹 3">
                  <a:extLst>
                    <a:ext uri="{FF2B5EF4-FFF2-40B4-BE49-F238E27FC236}">
                      <a16:creationId xmlns:a16="http://schemas.microsoft.com/office/drawing/2014/main" id="{1FE1513E-E628-428A-A527-BFDABC868A18}"/>
                    </a:ext>
                  </a:extLst>
                </p:cNvPr>
                <p:cNvPicPr/>
                <p:nvPr/>
              </p:nvPicPr>
              <p:blipFill>
                <a:blip r:embed="rId8"/>
                <a:stretch>
                  <a:fillRect/>
                </a:stretch>
              </p:blipFill>
              <p:spPr>
                <a:xfrm>
                  <a:off x="4081950" y="992730"/>
                  <a:ext cx="154800" cy="4233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5" name="墨迹 4">
                  <a:extLst>
                    <a:ext uri="{FF2B5EF4-FFF2-40B4-BE49-F238E27FC236}">
                      <a16:creationId xmlns:a16="http://schemas.microsoft.com/office/drawing/2014/main" id="{0B7D3AE7-FA22-47B2-84C2-AA95CCF7ACF5}"/>
                    </a:ext>
                  </a:extLst>
                </p14:cNvPr>
                <p14:cNvContentPartPr/>
                <p14:nvPr/>
              </p14:nvContentPartPr>
              <p14:xfrm>
                <a:off x="4148190" y="1204410"/>
                <a:ext cx="150120" cy="60840"/>
              </p14:xfrm>
            </p:contentPart>
          </mc:Choice>
          <mc:Fallback>
            <p:pic>
              <p:nvPicPr>
                <p:cNvPr id="5" name="墨迹 4">
                  <a:extLst>
                    <a:ext uri="{FF2B5EF4-FFF2-40B4-BE49-F238E27FC236}">
                      <a16:creationId xmlns:a16="http://schemas.microsoft.com/office/drawing/2014/main" id="{0B7D3AE7-FA22-47B2-84C2-AA95CCF7ACF5}"/>
                    </a:ext>
                  </a:extLst>
                </p:cNvPr>
                <p:cNvPicPr/>
                <p:nvPr/>
              </p:nvPicPr>
              <p:blipFill>
                <a:blip r:embed="rId10"/>
                <a:stretch>
                  <a:fillRect/>
                </a:stretch>
              </p:blipFill>
              <p:spPr>
                <a:xfrm>
                  <a:off x="4130550" y="1186410"/>
                  <a:ext cx="18576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6" name="墨迹 5">
                  <a:extLst>
                    <a:ext uri="{FF2B5EF4-FFF2-40B4-BE49-F238E27FC236}">
                      <a16:creationId xmlns:a16="http://schemas.microsoft.com/office/drawing/2014/main" id="{CE6EBDF4-D677-4757-8197-E2D1411A0723}"/>
                    </a:ext>
                  </a:extLst>
                </p14:cNvPr>
                <p14:cNvContentPartPr/>
                <p14:nvPr/>
              </p14:nvContentPartPr>
              <p14:xfrm>
                <a:off x="4226670" y="1097490"/>
                <a:ext cx="145080" cy="301680"/>
              </p14:xfrm>
            </p:contentPart>
          </mc:Choice>
          <mc:Fallback>
            <p:pic>
              <p:nvPicPr>
                <p:cNvPr id="6" name="墨迹 5">
                  <a:extLst>
                    <a:ext uri="{FF2B5EF4-FFF2-40B4-BE49-F238E27FC236}">
                      <a16:creationId xmlns:a16="http://schemas.microsoft.com/office/drawing/2014/main" id="{CE6EBDF4-D677-4757-8197-E2D1411A0723}"/>
                    </a:ext>
                  </a:extLst>
                </p:cNvPr>
                <p:cNvPicPr/>
                <p:nvPr/>
              </p:nvPicPr>
              <p:blipFill>
                <a:blip r:embed="rId12"/>
                <a:stretch>
                  <a:fillRect/>
                </a:stretch>
              </p:blipFill>
              <p:spPr>
                <a:xfrm>
                  <a:off x="4208670" y="1079490"/>
                  <a:ext cx="180720" cy="3373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7" name="墨迹 6">
                  <a:extLst>
                    <a:ext uri="{FF2B5EF4-FFF2-40B4-BE49-F238E27FC236}">
                      <a16:creationId xmlns:a16="http://schemas.microsoft.com/office/drawing/2014/main" id="{2FE41D5D-E04C-492C-87FE-6B8EDAD89554}"/>
                    </a:ext>
                  </a:extLst>
                </p14:cNvPr>
                <p14:cNvContentPartPr/>
                <p14:nvPr/>
              </p14:nvContentPartPr>
              <p14:xfrm>
                <a:off x="4206150" y="1326810"/>
                <a:ext cx="37080" cy="72000"/>
              </p14:xfrm>
            </p:contentPart>
          </mc:Choice>
          <mc:Fallback>
            <p:pic>
              <p:nvPicPr>
                <p:cNvPr id="7" name="墨迹 6">
                  <a:extLst>
                    <a:ext uri="{FF2B5EF4-FFF2-40B4-BE49-F238E27FC236}">
                      <a16:creationId xmlns:a16="http://schemas.microsoft.com/office/drawing/2014/main" id="{2FE41D5D-E04C-492C-87FE-6B8EDAD89554}"/>
                    </a:ext>
                  </a:extLst>
                </p:cNvPr>
                <p:cNvPicPr/>
                <p:nvPr/>
              </p:nvPicPr>
              <p:blipFill>
                <a:blip r:embed="rId14"/>
                <a:stretch>
                  <a:fillRect/>
                </a:stretch>
              </p:blipFill>
              <p:spPr>
                <a:xfrm>
                  <a:off x="4188510" y="1308810"/>
                  <a:ext cx="7272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8" name="墨迹 7">
                  <a:extLst>
                    <a:ext uri="{FF2B5EF4-FFF2-40B4-BE49-F238E27FC236}">
                      <a16:creationId xmlns:a16="http://schemas.microsoft.com/office/drawing/2014/main" id="{0008388F-1408-4865-9B43-2B8C5BC44A88}"/>
                    </a:ext>
                  </a:extLst>
                </p14:cNvPr>
                <p14:cNvContentPartPr/>
                <p14:nvPr/>
              </p14:nvContentPartPr>
              <p14:xfrm>
                <a:off x="4517910" y="1067970"/>
                <a:ext cx="16200" cy="142920"/>
              </p14:xfrm>
            </p:contentPart>
          </mc:Choice>
          <mc:Fallback>
            <p:pic>
              <p:nvPicPr>
                <p:cNvPr id="8" name="墨迹 7">
                  <a:extLst>
                    <a:ext uri="{FF2B5EF4-FFF2-40B4-BE49-F238E27FC236}">
                      <a16:creationId xmlns:a16="http://schemas.microsoft.com/office/drawing/2014/main" id="{0008388F-1408-4865-9B43-2B8C5BC44A88}"/>
                    </a:ext>
                  </a:extLst>
                </p:cNvPr>
                <p:cNvPicPr/>
                <p:nvPr/>
              </p:nvPicPr>
              <p:blipFill>
                <a:blip r:embed="rId16"/>
                <a:stretch>
                  <a:fillRect/>
                </a:stretch>
              </p:blipFill>
              <p:spPr>
                <a:xfrm>
                  <a:off x="4499910" y="1049970"/>
                  <a:ext cx="5184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9" name="墨迹 8">
                  <a:extLst>
                    <a:ext uri="{FF2B5EF4-FFF2-40B4-BE49-F238E27FC236}">
                      <a16:creationId xmlns:a16="http://schemas.microsoft.com/office/drawing/2014/main" id="{D3675C69-20FB-4E8B-B63D-68BBDD6B18FC}"/>
                    </a:ext>
                  </a:extLst>
                </p14:cNvPr>
                <p14:cNvContentPartPr/>
                <p14:nvPr/>
              </p14:nvContentPartPr>
              <p14:xfrm>
                <a:off x="4459950" y="1195410"/>
                <a:ext cx="51840" cy="136440"/>
              </p14:xfrm>
            </p:contentPart>
          </mc:Choice>
          <mc:Fallback>
            <p:pic>
              <p:nvPicPr>
                <p:cNvPr id="9" name="墨迹 8">
                  <a:extLst>
                    <a:ext uri="{FF2B5EF4-FFF2-40B4-BE49-F238E27FC236}">
                      <a16:creationId xmlns:a16="http://schemas.microsoft.com/office/drawing/2014/main" id="{D3675C69-20FB-4E8B-B63D-68BBDD6B18FC}"/>
                    </a:ext>
                  </a:extLst>
                </p:cNvPr>
                <p:cNvPicPr/>
                <p:nvPr/>
              </p:nvPicPr>
              <p:blipFill>
                <a:blip r:embed="rId18"/>
                <a:stretch>
                  <a:fillRect/>
                </a:stretch>
              </p:blipFill>
              <p:spPr>
                <a:xfrm>
                  <a:off x="4441950" y="1177770"/>
                  <a:ext cx="8748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0" name="墨迹 9">
                  <a:extLst>
                    <a:ext uri="{FF2B5EF4-FFF2-40B4-BE49-F238E27FC236}">
                      <a16:creationId xmlns:a16="http://schemas.microsoft.com/office/drawing/2014/main" id="{E085D183-47C2-4AB1-8A17-9E9F1682AA2C}"/>
                    </a:ext>
                  </a:extLst>
                </p14:cNvPr>
                <p14:cNvContentPartPr/>
                <p14:nvPr/>
              </p14:nvContentPartPr>
              <p14:xfrm>
                <a:off x="4457070" y="1289370"/>
                <a:ext cx="120240" cy="146880"/>
              </p14:xfrm>
            </p:contentPart>
          </mc:Choice>
          <mc:Fallback>
            <p:pic>
              <p:nvPicPr>
                <p:cNvPr id="10" name="墨迹 9">
                  <a:extLst>
                    <a:ext uri="{FF2B5EF4-FFF2-40B4-BE49-F238E27FC236}">
                      <a16:creationId xmlns:a16="http://schemas.microsoft.com/office/drawing/2014/main" id="{E085D183-47C2-4AB1-8A17-9E9F1682AA2C}"/>
                    </a:ext>
                  </a:extLst>
                </p:cNvPr>
                <p:cNvPicPr/>
                <p:nvPr/>
              </p:nvPicPr>
              <p:blipFill>
                <a:blip r:embed="rId20"/>
                <a:stretch>
                  <a:fillRect/>
                </a:stretch>
              </p:blipFill>
              <p:spPr>
                <a:xfrm>
                  <a:off x="4439070" y="1271730"/>
                  <a:ext cx="15588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1" name="墨迹 10">
                  <a:extLst>
                    <a:ext uri="{FF2B5EF4-FFF2-40B4-BE49-F238E27FC236}">
                      <a16:creationId xmlns:a16="http://schemas.microsoft.com/office/drawing/2014/main" id="{76D54FA8-5D8F-4B98-8FEF-05CEB7A1C08E}"/>
                    </a:ext>
                  </a:extLst>
                </p14:cNvPr>
                <p14:cNvContentPartPr/>
                <p14:nvPr/>
              </p14:nvContentPartPr>
              <p14:xfrm>
                <a:off x="4643910" y="1054650"/>
                <a:ext cx="11880" cy="174960"/>
              </p14:xfrm>
            </p:contentPart>
          </mc:Choice>
          <mc:Fallback>
            <p:pic>
              <p:nvPicPr>
                <p:cNvPr id="11" name="墨迹 10">
                  <a:extLst>
                    <a:ext uri="{FF2B5EF4-FFF2-40B4-BE49-F238E27FC236}">
                      <a16:creationId xmlns:a16="http://schemas.microsoft.com/office/drawing/2014/main" id="{76D54FA8-5D8F-4B98-8FEF-05CEB7A1C08E}"/>
                    </a:ext>
                  </a:extLst>
                </p:cNvPr>
                <p:cNvPicPr/>
                <p:nvPr/>
              </p:nvPicPr>
              <p:blipFill>
                <a:blip r:embed="rId22"/>
                <a:stretch>
                  <a:fillRect/>
                </a:stretch>
              </p:blipFill>
              <p:spPr>
                <a:xfrm>
                  <a:off x="4625910" y="1037010"/>
                  <a:ext cx="4752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2" name="墨迹 11">
                  <a:extLst>
                    <a:ext uri="{FF2B5EF4-FFF2-40B4-BE49-F238E27FC236}">
                      <a16:creationId xmlns:a16="http://schemas.microsoft.com/office/drawing/2014/main" id="{898C5EC2-B620-4A43-B38A-6B1D3CDF3073}"/>
                    </a:ext>
                  </a:extLst>
                </p14:cNvPr>
                <p14:cNvContentPartPr/>
                <p14:nvPr/>
              </p14:nvContentPartPr>
              <p14:xfrm>
                <a:off x="4678110" y="1035930"/>
                <a:ext cx="131400" cy="187560"/>
              </p14:xfrm>
            </p:contentPart>
          </mc:Choice>
          <mc:Fallback>
            <p:pic>
              <p:nvPicPr>
                <p:cNvPr id="12" name="墨迹 11">
                  <a:extLst>
                    <a:ext uri="{FF2B5EF4-FFF2-40B4-BE49-F238E27FC236}">
                      <a16:creationId xmlns:a16="http://schemas.microsoft.com/office/drawing/2014/main" id="{898C5EC2-B620-4A43-B38A-6B1D3CDF3073}"/>
                    </a:ext>
                  </a:extLst>
                </p:cNvPr>
                <p:cNvPicPr/>
                <p:nvPr/>
              </p:nvPicPr>
              <p:blipFill>
                <a:blip r:embed="rId24"/>
                <a:stretch>
                  <a:fillRect/>
                </a:stretch>
              </p:blipFill>
              <p:spPr>
                <a:xfrm>
                  <a:off x="4660110" y="1018290"/>
                  <a:ext cx="16704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3" name="墨迹 12">
                  <a:extLst>
                    <a:ext uri="{FF2B5EF4-FFF2-40B4-BE49-F238E27FC236}">
                      <a16:creationId xmlns:a16="http://schemas.microsoft.com/office/drawing/2014/main" id="{EBF41F03-E1AB-470F-8FC5-69727252A00B}"/>
                    </a:ext>
                  </a:extLst>
                </p14:cNvPr>
                <p14:cNvContentPartPr/>
                <p14:nvPr/>
              </p14:nvContentPartPr>
              <p14:xfrm>
                <a:off x="4648950" y="1146450"/>
                <a:ext cx="102600" cy="127440"/>
              </p14:xfrm>
            </p:contentPart>
          </mc:Choice>
          <mc:Fallback>
            <p:pic>
              <p:nvPicPr>
                <p:cNvPr id="13" name="墨迹 12">
                  <a:extLst>
                    <a:ext uri="{FF2B5EF4-FFF2-40B4-BE49-F238E27FC236}">
                      <a16:creationId xmlns:a16="http://schemas.microsoft.com/office/drawing/2014/main" id="{EBF41F03-E1AB-470F-8FC5-69727252A00B}"/>
                    </a:ext>
                  </a:extLst>
                </p:cNvPr>
                <p:cNvPicPr/>
                <p:nvPr/>
              </p:nvPicPr>
              <p:blipFill>
                <a:blip r:embed="rId26"/>
                <a:stretch>
                  <a:fillRect/>
                </a:stretch>
              </p:blipFill>
              <p:spPr>
                <a:xfrm>
                  <a:off x="4631310" y="1128450"/>
                  <a:ext cx="13824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4" name="墨迹 13">
                  <a:extLst>
                    <a:ext uri="{FF2B5EF4-FFF2-40B4-BE49-F238E27FC236}">
                      <a16:creationId xmlns:a16="http://schemas.microsoft.com/office/drawing/2014/main" id="{B1EE7C9C-87E6-4A1F-AB10-F27B288E8EA3}"/>
                    </a:ext>
                  </a:extLst>
                </p14:cNvPr>
                <p14:cNvContentPartPr/>
                <p14:nvPr/>
              </p14:nvContentPartPr>
              <p14:xfrm>
                <a:off x="4589190" y="1338690"/>
                <a:ext cx="19800" cy="84240"/>
              </p14:xfrm>
            </p:contentPart>
          </mc:Choice>
          <mc:Fallback>
            <p:pic>
              <p:nvPicPr>
                <p:cNvPr id="14" name="墨迹 13">
                  <a:extLst>
                    <a:ext uri="{FF2B5EF4-FFF2-40B4-BE49-F238E27FC236}">
                      <a16:creationId xmlns:a16="http://schemas.microsoft.com/office/drawing/2014/main" id="{B1EE7C9C-87E6-4A1F-AB10-F27B288E8EA3}"/>
                    </a:ext>
                  </a:extLst>
                </p:cNvPr>
                <p:cNvPicPr/>
                <p:nvPr/>
              </p:nvPicPr>
              <p:blipFill>
                <a:blip r:embed="rId28"/>
                <a:stretch>
                  <a:fillRect/>
                </a:stretch>
              </p:blipFill>
              <p:spPr>
                <a:xfrm>
                  <a:off x="4571550" y="1320690"/>
                  <a:ext cx="5544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5" name="墨迹 14">
                  <a:extLst>
                    <a:ext uri="{FF2B5EF4-FFF2-40B4-BE49-F238E27FC236}">
                      <a16:creationId xmlns:a16="http://schemas.microsoft.com/office/drawing/2014/main" id="{6B7E51C0-884B-4FDA-BD0F-04D633733EE8}"/>
                    </a:ext>
                  </a:extLst>
                </p14:cNvPr>
                <p14:cNvContentPartPr/>
                <p14:nvPr/>
              </p14:nvContentPartPr>
              <p14:xfrm>
                <a:off x="4631310" y="1321410"/>
                <a:ext cx="189720" cy="99360"/>
              </p14:xfrm>
            </p:contentPart>
          </mc:Choice>
          <mc:Fallback>
            <p:pic>
              <p:nvPicPr>
                <p:cNvPr id="15" name="墨迹 14">
                  <a:extLst>
                    <a:ext uri="{FF2B5EF4-FFF2-40B4-BE49-F238E27FC236}">
                      <a16:creationId xmlns:a16="http://schemas.microsoft.com/office/drawing/2014/main" id="{6B7E51C0-884B-4FDA-BD0F-04D633733EE8}"/>
                    </a:ext>
                  </a:extLst>
                </p:cNvPr>
                <p:cNvPicPr/>
                <p:nvPr/>
              </p:nvPicPr>
              <p:blipFill>
                <a:blip r:embed="rId30"/>
                <a:stretch>
                  <a:fillRect/>
                </a:stretch>
              </p:blipFill>
              <p:spPr>
                <a:xfrm>
                  <a:off x="4613670" y="1303410"/>
                  <a:ext cx="22536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6" name="墨迹 15">
                  <a:extLst>
                    <a:ext uri="{FF2B5EF4-FFF2-40B4-BE49-F238E27FC236}">
                      <a16:creationId xmlns:a16="http://schemas.microsoft.com/office/drawing/2014/main" id="{02EB1812-EDC5-4E08-920D-15D4B6BB61FA}"/>
                    </a:ext>
                  </a:extLst>
                </p14:cNvPr>
                <p14:cNvContentPartPr/>
                <p14:nvPr/>
              </p14:nvContentPartPr>
              <p14:xfrm>
                <a:off x="4659750" y="1356330"/>
                <a:ext cx="15840" cy="45360"/>
              </p14:xfrm>
            </p:contentPart>
          </mc:Choice>
          <mc:Fallback>
            <p:pic>
              <p:nvPicPr>
                <p:cNvPr id="16" name="墨迹 15">
                  <a:extLst>
                    <a:ext uri="{FF2B5EF4-FFF2-40B4-BE49-F238E27FC236}">
                      <a16:creationId xmlns:a16="http://schemas.microsoft.com/office/drawing/2014/main" id="{02EB1812-EDC5-4E08-920D-15D4B6BB61FA}"/>
                    </a:ext>
                  </a:extLst>
                </p:cNvPr>
                <p:cNvPicPr/>
                <p:nvPr/>
              </p:nvPicPr>
              <p:blipFill>
                <a:blip r:embed="rId32"/>
                <a:stretch>
                  <a:fillRect/>
                </a:stretch>
              </p:blipFill>
              <p:spPr>
                <a:xfrm>
                  <a:off x="4641750" y="1338330"/>
                  <a:ext cx="5148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7" name="墨迹 16">
                  <a:extLst>
                    <a:ext uri="{FF2B5EF4-FFF2-40B4-BE49-F238E27FC236}">
                      <a16:creationId xmlns:a16="http://schemas.microsoft.com/office/drawing/2014/main" id="{09462E1E-04B3-45D6-8C23-CD60D85E0D2F}"/>
                    </a:ext>
                  </a:extLst>
                </p14:cNvPr>
                <p14:cNvContentPartPr/>
                <p14:nvPr/>
              </p14:nvContentPartPr>
              <p14:xfrm>
                <a:off x="4686750" y="1362810"/>
                <a:ext cx="35640" cy="73800"/>
              </p14:xfrm>
            </p:contentPart>
          </mc:Choice>
          <mc:Fallback>
            <p:pic>
              <p:nvPicPr>
                <p:cNvPr id="17" name="墨迹 16">
                  <a:extLst>
                    <a:ext uri="{FF2B5EF4-FFF2-40B4-BE49-F238E27FC236}">
                      <a16:creationId xmlns:a16="http://schemas.microsoft.com/office/drawing/2014/main" id="{09462E1E-04B3-45D6-8C23-CD60D85E0D2F}"/>
                    </a:ext>
                  </a:extLst>
                </p:cNvPr>
                <p:cNvPicPr/>
                <p:nvPr/>
              </p:nvPicPr>
              <p:blipFill>
                <a:blip r:embed="rId34"/>
                <a:stretch>
                  <a:fillRect/>
                </a:stretch>
              </p:blipFill>
              <p:spPr>
                <a:xfrm>
                  <a:off x="4669110" y="1344810"/>
                  <a:ext cx="7128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8" name="墨迹 17">
                  <a:extLst>
                    <a:ext uri="{FF2B5EF4-FFF2-40B4-BE49-F238E27FC236}">
                      <a16:creationId xmlns:a16="http://schemas.microsoft.com/office/drawing/2014/main" id="{0CEE2391-E8AF-4AF5-8347-BFC6DAEE8FDD}"/>
                    </a:ext>
                  </a:extLst>
                </p14:cNvPr>
                <p14:cNvContentPartPr/>
                <p14:nvPr/>
              </p14:nvContentPartPr>
              <p14:xfrm>
                <a:off x="4490550" y="1388730"/>
                <a:ext cx="437760" cy="115920"/>
              </p14:xfrm>
            </p:contentPart>
          </mc:Choice>
          <mc:Fallback>
            <p:pic>
              <p:nvPicPr>
                <p:cNvPr id="18" name="墨迹 17">
                  <a:extLst>
                    <a:ext uri="{FF2B5EF4-FFF2-40B4-BE49-F238E27FC236}">
                      <a16:creationId xmlns:a16="http://schemas.microsoft.com/office/drawing/2014/main" id="{0CEE2391-E8AF-4AF5-8347-BFC6DAEE8FDD}"/>
                    </a:ext>
                  </a:extLst>
                </p:cNvPr>
                <p:cNvPicPr/>
                <p:nvPr/>
              </p:nvPicPr>
              <p:blipFill>
                <a:blip r:embed="rId36"/>
                <a:stretch>
                  <a:fillRect/>
                </a:stretch>
              </p:blipFill>
              <p:spPr>
                <a:xfrm>
                  <a:off x="4472910" y="1371090"/>
                  <a:ext cx="47340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0" name="墨迹 19">
                  <a:extLst>
                    <a:ext uri="{FF2B5EF4-FFF2-40B4-BE49-F238E27FC236}">
                      <a16:creationId xmlns:a16="http://schemas.microsoft.com/office/drawing/2014/main" id="{359EE962-DC5C-424A-89EC-7CBE5A57BEA6}"/>
                    </a:ext>
                  </a:extLst>
                </p14:cNvPr>
                <p14:cNvContentPartPr/>
                <p14:nvPr/>
              </p14:nvContentPartPr>
              <p14:xfrm>
                <a:off x="4063950" y="1575570"/>
                <a:ext cx="208440" cy="129960"/>
              </p14:xfrm>
            </p:contentPart>
          </mc:Choice>
          <mc:Fallback>
            <p:pic>
              <p:nvPicPr>
                <p:cNvPr id="20" name="墨迹 19">
                  <a:extLst>
                    <a:ext uri="{FF2B5EF4-FFF2-40B4-BE49-F238E27FC236}">
                      <a16:creationId xmlns:a16="http://schemas.microsoft.com/office/drawing/2014/main" id="{359EE962-DC5C-424A-89EC-7CBE5A57BEA6}"/>
                    </a:ext>
                  </a:extLst>
                </p:cNvPr>
                <p:cNvPicPr/>
                <p:nvPr/>
              </p:nvPicPr>
              <p:blipFill>
                <a:blip r:embed="rId38"/>
                <a:stretch>
                  <a:fillRect/>
                </a:stretch>
              </p:blipFill>
              <p:spPr>
                <a:xfrm>
                  <a:off x="4046310" y="1557570"/>
                  <a:ext cx="24408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1" name="墨迹 20">
                  <a:extLst>
                    <a:ext uri="{FF2B5EF4-FFF2-40B4-BE49-F238E27FC236}">
                      <a16:creationId xmlns:a16="http://schemas.microsoft.com/office/drawing/2014/main" id="{63F1050D-71EE-4821-8A5D-8098527105C3}"/>
                    </a:ext>
                  </a:extLst>
                </p14:cNvPr>
                <p14:cNvContentPartPr/>
                <p14:nvPr/>
              </p14:nvContentPartPr>
              <p14:xfrm>
                <a:off x="4147830" y="1654410"/>
                <a:ext cx="14400" cy="113760"/>
              </p14:xfrm>
            </p:contentPart>
          </mc:Choice>
          <mc:Fallback>
            <p:pic>
              <p:nvPicPr>
                <p:cNvPr id="21" name="墨迹 20">
                  <a:extLst>
                    <a:ext uri="{FF2B5EF4-FFF2-40B4-BE49-F238E27FC236}">
                      <a16:creationId xmlns:a16="http://schemas.microsoft.com/office/drawing/2014/main" id="{63F1050D-71EE-4821-8A5D-8098527105C3}"/>
                    </a:ext>
                  </a:extLst>
                </p:cNvPr>
                <p:cNvPicPr/>
                <p:nvPr/>
              </p:nvPicPr>
              <p:blipFill>
                <a:blip r:embed="rId40"/>
                <a:stretch>
                  <a:fillRect/>
                </a:stretch>
              </p:blipFill>
              <p:spPr>
                <a:xfrm>
                  <a:off x="4129830" y="1636410"/>
                  <a:ext cx="5004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2" name="墨迹 21">
                  <a:extLst>
                    <a:ext uri="{FF2B5EF4-FFF2-40B4-BE49-F238E27FC236}">
                      <a16:creationId xmlns:a16="http://schemas.microsoft.com/office/drawing/2014/main" id="{87ADA192-01EA-4CC2-9EEE-17F98203B2B0}"/>
                    </a:ext>
                  </a:extLst>
                </p14:cNvPr>
                <p14:cNvContentPartPr/>
                <p14:nvPr/>
              </p14:nvContentPartPr>
              <p14:xfrm>
                <a:off x="4165470" y="1712370"/>
                <a:ext cx="93240" cy="30600"/>
              </p14:xfrm>
            </p:contentPart>
          </mc:Choice>
          <mc:Fallback>
            <p:pic>
              <p:nvPicPr>
                <p:cNvPr id="22" name="墨迹 21">
                  <a:extLst>
                    <a:ext uri="{FF2B5EF4-FFF2-40B4-BE49-F238E27FC236}">
                      <a16:creationId xmlns:a16="http://schemas.microsoft.com/office/drawing/2014/main" id="{87ADA192-01EA-4CC2-9EEE-17F98203B2B0}"/>
                    </a:ext>
                  </a:extLst>
                </p:cNvPr>
                <p:cNvPicPr/>
                <p:nvPr/>
              </p:nvPicPr>
              <p:blipFill>
                <a:blip r:embed="rId42"/>
                <a:stretch>
                  <a:fillRect/>
                </a:stretch>
              </p:blipFill>
              <p:spPr>
                <a:xfrm>
                  <a:off x="4147470" y="1694370"/>
                  <a:ext cx="12888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3" name="墨迹 22">
                  <a:extLst>
                    <a:ext uri="{FF2B5EF4-FFF2-40B4-BE49-F238E27FC236}">
                      <a16:creationId xmlns:a16="http://schemas.microsoft.com/office/drawing/2014/main" id="{ED9E7B64-4CB7-416F-BE30-DA7B54CC6DC7}"/>
                    </a:ext>
                  </a:extLst>
                </p14:cNvPr>
                <p14:cNvContentPartPr/>
                <p14:nvPr/>
              </p14:nvContentPartPr>
              <p14:xfrm>
                <a:off x="4052070" y="1679250"/>
                <a:ext cx="43200" cy="187200"/>
              </p14:xfrm>
            </p:contentPart>
          </mc:Choice>
          <mc:Fallback>
            <p:pic>
              <p:nvPicPr>
                <p:cNvPr id="23" name="墨迹 22">
                  <a:extLst>
                    <a:ext uri="{FF2B5EF4-FFF2-40B4-BE49-F238E27FC236}">
                      <a16:creationId xmlns:a16="http://schemas.microsoft.com/office/drawing/2014/main" id="{ED9E7B64-4CB7-416F-BE30-DA7B54CC6DC7}"/>
                    </a:ext>
                  </a:extLst>
                </p:cNvPr>
                <p:cNvPicPr/>
                <p:nvPr/>
              </p:nvPicPr>
              <p:blipFill>
                <a:blip r:embed="rId44"/>
                <a:stretch>
                  <a:fillRect/>
                </a:stretch>
              </p:blipFill>
              <p:spPr>
                <a:xfrm>
                  <a:off x="4034070" y="1661250"/>
                  <a:ext cx="7884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4" name="墨迹 23">
                  <a:extLst>
                    <a:ext uri="{FF2B5EF4-FFF2-40B4-BE49-F238E27FC236}">
                      <a16:creationId xmlns:a16="http://schemas.microsoft.com/office/drawing/2014/main" id="{A7256970-ABD7-40E1-8E60-1AAECF7F45C9}"/>
                    </a:ext>
                  </a:extLst>
                </p14:cNvPr>
                <p14:cNvContentPartPr/>
                <p14:nvPr/>
              </p14:nvContentPartPr>
              <p14:xfrm>
                <a:off x="4112910" y="1767090"/>
                <a:ext cx="223200" cy="23400"/>
              </p14:xfrm>
            </p:contentPart>
          </mc:Choice>
          <mc:Fallback>
            <p:pic>
              <p:nvPicPr>
                <p:cNvPr id="24" name="墨迹 23">
                  <a:extLst>
                    <a:ext uri="{FF2B5EF4-FFF2-40B4-BE49-F238E27FC236}">
                      <a16:creationId xmlns:a16="http://schemas.microsoft.com/office/drawing/2014/main" id="{A7256970-ABD7-40E1-8E60-1AAECF7F45C9}"/>
                    </a:ext>
                  </a:extLst>
                </p:cNvPr>
                <p:cNvPicPr/>
                <p:nvPr/>
              </p:nvPicPr>
              <p:blipFill>
                <a:blip r:embed="rId46"/>
                <a:stretch>
                  <a:fillRect/>
                </a:stretch>
              </p:blipFill>
              <p:spPr>
                <a:xfrm>
                  <a:off x="4094910" y="1749450"/>
                  <a:ext cx="25884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5" name="墨迹 24">
                  <a:extLst>
                    <a:ext uri="{FF2B5EF4-FFF2-40B4-BE49-F238E27FC236}">
                      <a16:creationId xmlns:a16="http://schemas.microsoft.com/office/drawing/2014/main" id="{AA565043-84EA-4F00-9D4A-89C0F3503551}"/>
                    </a:ext>
                  </a:extLst>
                </p14:cNvPr>
                <p14:cNvContentPartPr/>
                <p14:nvPr/>
              </p14:nvContentPartPr>
              <p14:xfrm>
                <a:off x="4129830" y="1825770"/>
                <a:ext cx="28800" cy="92160"/>
              </p14:xfrm>
            </p:contentPart>
          </mc:Choice>
          <mc:Fallback>
            <p:pic>
              <p:nvPicPr>
                <p:cNvPr id="25" name="墨迹 24">
                  <a:extLst>
                    <a:ext uri="{FF2B5EF4-FFF2-40B4-BE49-F238E27FC236}">
                      <a16:creationId xmlns:a16="http://schemas.microsoft.com/office/drawing/2014/main" id="{AA565043-84EA-4F00-9D4A-89C0F3503551}"/>
                    </a:ext>
                  </a:extLst>
                </p:cNvPr>
                <p:cNvPicPr/>
                <p:nvPr/>
              </p:nvPicPr>
              <p:blipFill>
                <a:blip r:embed="rId48"/>
                <a:stretch>
                  <a:fillRect/>
                </a:stretch>
              </p:blipFill>
              <p:spPr>
                <a:xfrm>
                  <a:off x="4112190" y="1807770"/>
                  <a:ext cx="6444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6" name="墨迹 25">
                  <a:extLst>
                    <a:ext uri="{FF2B5EF4-FFF2-40B4-BE49-F238E27FC236}">
                      <a16:creationId xmlns:a16="http://schemas.microsoft.com/office/drawing/2014/main" id="{338AD813-0AE1-4F11-B6ED-D2DA27D2D34C}"/>
                    </a:ext>
                  </a:extLst>
                </p14:cNvPr>
                <p14:cNvContentPartPr/>
                <p14:nvPr/>
              </p14:nvContentPartPr>
              <p14:xfrm>
                <a:off x="4154670" y="1837290"/>
                <a:ext cx="149040" cy="76680"/>
              </p14:xfrm>
            </p:contentPart>
          </mc:Choice>
          <mc:Fallback>
            <p:pic>
              <p:nvPicPr>
                <p:cNvPr id="26" name="墨迹 25">
                  <a:extLst>
                    <a:ext uri="{FF2B5EF4-FFF2-40B4-BE49-F238E27FC236}">
                      <a16:creationId xmlns:a16="http://schemas.microsoft.com/office/drawing/2014/main" id="{338AD813-0AE1-4F11-B6ED-D2DA27D2D34C}"/>
                    </a:ext>
                  </a:extLst>
                </p:cNvPr>
                <p:cNvPicPr/>
                <p:nvPr/>
              </p:nvPicPr>
              <p:blipFill>
                <a:blip r:embed="rId50"/>
                <a:stretch>
                  <a:fillRect/>
                </a:stretch>
              </p:blipFill>
              <p:spPr>
                <a:xfrm>
                  <a:off x="4137030" y="1819290"/>
                  <a:ext cx="18468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27" name="墨迹 26">
                  <a:extLst>
                    <a:ext uri="{FF2B5EF4-FFF2-40B4-BE49-F238E27FC236}">
                      <a16:creationId xmlns:a16="http://schemas.microsoft.com/office/drawing/2014/main" id="{C10A0D93-34ED-4E1F-99AF-F30E687D9A94}"/>
                    </a:ext>
                  </a:extLst>
                </p14:cNvPr>
                <p14:cNvContentPartPr/>
                <p14:nvPr/>
              </p14:nvContentPartPr>
              <p14:xfrm>
                <a:off x="4183830" y="1803810"/>
                <a:ext cx="31680" cy="158760"/>
              </p14:xfrm>
            </p:contentPart>
          </mc:Choice>
          <mc:Fallback>
            <p:pic>
              <p:nvPicPr>
                <p:cNvPr id="27" name="墨迹 26">
                  <a:extLst>
                    <a:ext uri="{FF2B5EF4-FFF2-40B4-BE49-F238E27FC236}">
                      <a16:creationId xmlns:a16="http://schemas.microsoft.com/office/drawing/2014/main" id="{C10A0D93-34ED-4E1F-99AF-F30E687D9A94}"/>
                    </a:ext>
                  </a:extLst>
                </p:cNvPr>
                <p:cNvPicPr/>
                <p:nvPr/>
              </p:nvPicPr>
              <p:blipFill>
                <a:blip r:embed="rId52"/>
                <a:stretch>
                  <a:fillRect/>
                </a:stretch>
              </p:blipFill>
              <p:spPr>
                <a:xfrm>
                  <a:off x="4165830" y="1786170"/>
                  <a:ext cx="6732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28" name="墨迹 27">
                  <a:extLst>
                    <a:ext uri="{FF2B5EF4-FFF2-40B4-BE49-F238E27FC236}">
                      <a16:creationId xmlns:a16="http://schemas.microsoft.com/office/drawing/2014/main" id="{E6DD1190-F7C9-40C8-80F8-F092F7A2FCB4}"/>
                    </a:ext>
                  </a:extLst>
                </p14:cNvPr>
                <p14:cNvContentPartPr/>
                <p14:nvPr/>
              </p14:nvContentPartPr>
              <p14:xfrm>
                <a:off x="4104630" y="1981290"/>
                <a:ext cx="154800" cy="52560"/>
              </p14:xfrm>
            </p:contentPart>
          </mc:Choice>
          <mc:Fallback>
            <p:pic>
              <p:nvPicPr>
                <p:cNvPr id="28" name="墨迹 27">
                  <a:extLst>
                    <a:ext uri="{FF2B5EF4-FFF2-40B4-BE49-F238E27FC236}">
                      <a16:creationId xmlns:a16="http://schemas.microsoft.com/office/drawing/2014/main" id="{E6DD1190-F7C9-40C8-80F8-F092F7A2FCB4}"/>
                    </a:ext>
                  </a:extLst>
                </p:cNvPr>
                <p:cNvPicPr/>
                <p:nvPr/>
              </p:nvPicPr>
              <p:blipFill>
                <a:blip r:embed="rId54"/>
                <a:stretch>
                  <a:fillRect/>
                </a:stretch>
              </p:blipFill>
              <p:spPr>
                <a:xfrm>
                  <a:off x="4086630" y="1963290"/>
                  <a:ext cx="19044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29" name="墨迹 28">
                  <a:extLst>
                    <a:ext uri="{FF2B5EF4-FFF2-40B4-BE49-F238E27FC236}">
                      <a16:creationId xmlns:a16="http://schemas.microsoft.com/office/drawing/2014/main" id="{FB39DA50-951D-41AA-9B83-FB261D88DAA8}"/>
                    </a:ext>
                  </a:extLst>
                </p14:cNvPr>
                <p14:cNvContentPartPr/>
                <p14:nvPr/>
              </p14:nvContentPartPr>
              <p14:xfrm>
                <a:off x="4309830" y="1914690"/>
                <a:ext cx="43920" cy="136080"/>
              </p14:xfrm>
            </p:contentPart>
          </mc:Choice>
          <mc:Fallback>
            <p:pic>
              <p:nvPicPr>
                <p:cNvPr id="29" name="墨迹 28">
                  <a:extLst>
                    <a:ext uri="{FF2B5EF4-FFF2-40B4-BE49-F238E27FC236}">
                      <a16:creationId xmlns:a16="http://schemas.microsoft.com/office/drawing/2014/main" id="{FB39DA50-951D-41AA-9B83-FB261D88DAA8}"/>
                    </a:ext>
                  </a:extLst>
                </p:cNvPr>
                <p:cNvPicPr/>
                <p:nvPr/>
              </p:nvPicPr>
              <p:blipFill>
                <a:blip r:embed="rId56"/>
                <a:stretch>
                  <a:fillRect/>
                </a:stretch>
              </p:blipFill>
              <p:spPr>
                <a:xfrm>
                  <a:off x="4291830" y="1896690"/>
                  <a:ext cx="7956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0" name="墨迹 29">
                  <a:extLst>
                    <a:ext uri="{FF2B5EF4-FFF2-40B4-BE49-F238E27FC236}">
                      <a16:creationId xmlns:a16="http://schemas.microsoft.com/office/drawing/2014/main" id="{F35B3081-0659-4693-8703-2932A5DE63B3}"/>
                    </a:ext>
                  </a:extLst>
                </p14:cNvPr>
                <p14:cNvContentPartPr/>
                <p14:nvPr/>
              </p14:nvContentPartPr>
              <p14:xfrm>
                <a:off x="4383630" y="1686810"/>
                <a:ext cx="180720" cy="297000"/>
              </p14:xfrm>
            </p:contentPart>
          </mc:Choice>
          <mc:Fallback>
            <p:pic>
              <p:nvPicPr>
                <p:cNvPr id="30" name="墨迹 29">
                  <a:extLst>
                    <a:ext uri="{FF2B5EF4-FFF2-40B4-BE49-F238E27FC236}">
                      <a16:creationId xmlns:a16="http://schemas.microsoft.com/office/drawing/2014/main" id="{F35B3081-0659-4693-8703-2932A5DE63B3}"/>
                    </a:ext>
                  </a:extLst>
                </p:cNvPr>
                <p:cNvPicPr/>
                <p:nvPr/>
              </p:nvPicPr>
              <p:blipFill>
                <a:blip r:embed="rId58"/>
                <a:stretch>
                  <a:fillRect/>
                </a:stretch>
              </p:blipFill>
              <p:spPr>
                <a:xfrm>
                  <a:off x="4365630" y="1669170"/>
                  <a:ext cx="21636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1" name="墨迹 30">
                  <a:extLst>
                    <a:ext uri="{FF2B5EF4-FFF2-40B4-BE49-F238E27FC236}">
                      <a16:creationId xmlns:a16="http://schemas.microsoft.com/office/drawing/2014/main" id="{D32B05E1-67ED-4D62-9BEE-8B4DA8447FE4}"/>
                    </a:ext>
                  </a:extLst>
                </p14:cNvPr>
                <p14:cNvContentPartPr/>
                <p14:nvPr/>
              </p14:nvContentPartPr>
              <p14:xfrm>
                <a:off x="4557870" y="1786170"/>
                <a:ext cx="77400" cy="182160"/>
              </p14:xfrm>
            </p:contentPart>
          </mc:Choice>
          <mc:Fallback>
            <p:pic>
              <p:nvPicPr>
                <p:cNvPr id="31" name="墨迹 30">
                  <a:extLst>
                    <a:ext uri="{FF2B5EF4-FFF2-40B4-BE49-F238E27FC236}">
                      <a16:creationId xmlns:a16="http://schemas.microsoft.com/office/drawing/2014/main" id="{D32B05E1-67ED-4D62-9BEE-8B4DA8447FE4}"/>
                    </a:ext>
                  </a:extLst>
                </p:cNvPr>
                <p:cNvPicPr/>
                <p:nvPr/>
              </p:nvPicPr>
              <p:blipFill>
                <a:blip r:embed="rId60"/>
                <a:stretch>
                  <a:fillRect/>
                </a:stretch>
              </p:blipFill>
              <p:spPr>
                <a:xfrm>
                  <a:off x="4540230" y="1768530"/>
                  <a:ext cx="11304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2" name="墨迹 31">
                  <a:extLst>
                    <a:ext uri="{FF2B5EF4-FFF2-40B4-BE49-F238E27FC236}">
                      <a16:creationId xmlns:a16="http://schemas.microsoft.com/office/drawing/2014/main" id="{05175782-E265-4A3F-B06C-BC085E22A3E4}"/>
                    </a:ext>
                  </a:extLst>
                </p14:cNvPr>
                <p14:cNvContentPartPr/>
                <p14:nvPr/>
              </p14:nvContentPartPr>
              <p14:xfrm>
                <a:off x="4507830" y="1883010"/>
                <a:ext cx="94320" cy="33480"/>
              </p14:xfrm>
            </p:contentPart>
          </mc:Choice>
          <mc:Fallback>
            <p:pic>
              <p:nvPicPr>
                <p:cNvPr id="32" name="墨迹 31">
                  <a:extLst>
                    <a:ext uri="{FF2B5EF4-FFF2-40B4-BE49-F238E27FC236}">
                      <a16:creationId xmlns:a16="http://schemas.microsoft.com/office/drawing/2014/main" id="{05175782-E265-4A3F-B06C-BC085E22A3E4}"/>
                    </a:ext>
                  </a:extLst>
                </p:cNvPr>
                <p:cNvPicPr/>
                <p:nvPr/>
              </p:nvPicPr>
              <p:blipFill>
                <a:blip r:embed="rId62"/>
                <a:stretch>
                  <a:fillRect/>
                </a:stretch>
              </p:blipFill>
              <p:spPr>
                <a:xfrm>
                  <a:off x="4489830" y="1865370"/>
                  <a:ext cx="12996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3" name="墨迹 32">
                  <a:extLst>
                    <a:ext uri="{FF2B5EF4-FFF2-40B4-BE49-F238E27FC236}">
                      <a16:creationId xmlns:a16="http://schemas.microsoft.com/office/drawing/2014/main" id="{3E9A7892-192E-4246-BBD7-BE21E4DE9821}"/>
                    </a:ext>
                  </a:extLst>
                </p14:cNvPr>
                <p14:cNvContentPartPr/>
                <p14:nvPr/>
              </p14:nvContentPartPr>
              <p14:xfrm>
                <a:off x="4508190" y="1945650"/>
                <a:ext cx="115200" cy="39240"/>
              </p14:xfrm>
            </p:contentPart>
          </mc:Choice>
          <mc:Fallback>
            <p:pic>
              <p:nvPicPr>
                <p:cNvPr id="33" name="墨迹 32">
                  <a:extLst>
                    <a:ext uri="{FF2B5EF4-FFF2-40B4-BE49-F238E27FC236}">
                      <a16:creationId xmlns:a16="http://schemas.microsoft.com/office/drawing/2014/main" id="{3E9A7892-192E-4246-BBD7-BE21E4DE9821}"/>
                    </a:ext>
                  </a:extLst>
                </p:cNvPr>
                <p:cNvPicPr/>
                <p:nvPr/>
              </p:nvPicPr>
              <p:blipFill>
                <a:blip r:embed="rId64"/>
                <a:stretch>
                  <a:fillRect/>
                </a:stretch>
              </p:blipFill>
              <p:spPr>
                <a:xfrm>
                  <a:off x="4490550" y="1928010"/>
                  <a:ext cx="15084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34" name="墨迹 33">
                  <a:extLst>
                    <a:ext uri="{FF2B5EF4-FFF2-40B4-BE49-F238E27FC236}">
                      <a16:creationId xmlns:a16="http://schemas.microsoft.com/office/drawing/2014/main" id="{A8D02C67-1339-428D-8DD7-E90BE8F3F085}"/>
                    </a:ext>
                  </a:extLst>
                </p14:cNvPr>
                <p14:cNvContentPartPr/>
                <p14:nvPr/>
              </p14:nvContentPartPr>
              <p14:xfrm>
                <a:off x="4756590" y="1663050"/>
                <a:ext cx="118440" cy="45360"/>
              </p14:xfrm>
            </p:contentPart>
          </mc:Choice>
          <mc:Fallback>
            <p:pic>
              <p:nvPicPr>
                <p:cNvPr id="34" name="墨迹 33">
                  <a:extLst>
                    <a:ext uri="{FF2B5EF4-FFF2-40B4-BE49-F238E27FC236}">
                      <a16:creationId xmlns:a16="http://schemas.microsoft.com/office/drawing/2014/main" id="{A8D02C67-1339-428D-8DD7-E90BE8F3F085}"/>
                    </a:ext>
                  </a:extLst>
                </p:cNvPr>
                <p:cNvPicPr/>
                <p:nvPr/>
              </p:nvPicPr>
              <p:blipFill>
                <a:blip r:embed="rId66"/>
                <a:stretch>
                  <a:fillRect/>
                </a:stretch>
              </p:blipFill>
              <p:spPr>
                <a:xfrm>
                  <a:off x="4738950" y="1645410"/>
                  <a:ext cx="15408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35" name="墨迹 34">
                  <a:extLst>
                    <a:ext uri="{FF2B5EF4-FFF2-40B4-BE49-F238E27FC236}">
                      <a16:creationId xmlns:a16="http://schemas.microsoft.com/office/drawing/2014/main" id="{16D5D9B6-0ABA-46B2-8FB6-E070824C2CDF}"/>
                    </a:ext>
                  </a:extLst>
                </p14:cNvPr>
                <p14:cNvContentPartPr/>
                <p14:nvPr/>
              </p14:nvContentPartPr>
              <p14:xfrm>
                <a:off x="4756230" y="1779690"/>
                <a:ext cx="18720" cy="195120"/>
              </p14:xfrm>
            </p:contentPart>
          </mc:Choice>
          <mc:Fallback>
            <p:pic>
              <p:nvPicPr>
                <p:cNvPr id="35" name="墨迹 34">
                  <a:extLst>
                    <a:ext uri="{FF2B5EF4-FFF2-40B4-BE49-F238E27FC236}">
                      <a16:creationId xmlns:a16="http://schemas.microsoft.com/office/drawing/2014/main" id="{16D5D9B6-0ABA-46B2-8FB6-E070824C2CDF}"/>
                    </a:ext>
                  </a:extLst>
                </p:cNvPr>
                <p:cNvPicPr/>
                <p:nvPr/>
              </p:nvPicPr>
              <p:blipFill>
                <a:blip r:embed="rId68"/>
                <a:stretch>
                  <a:fillRect/>
                </a:stretch>
              </p:blipFill>
              <p:spPr>
                <a:xfrm>
                  <a:off x="4738230" y="1761690"/>
                  <a:ext cx="5436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36" name="墨迹 35">
                  <a:extLst>
                    <a:ext uri="{FF2B5EF4-FFF2-40B4-BE49-F238E27FC236}">
                      <a16:creationId xmlns:a16="http://schemas.microsoft.com/office/drawing/2014/main" id="{FED17906-2E63-4C2D-B61C-CB736E27197D}"/>
                    </a:ext>
                  </a:extLst>
                </p14:cNvPr>
                <p14:cNvContentPartPr/>
                <p14:nvPr/>
              </p14:nvContentPartPr>
              <p14:xfrm>
                <a:off x="4818150" y="1778610"/>
                <a:ext cx="93960" cy="235800"/>
              </p14:xfrm>
            </p:contentPart>
          </mc:Choice>
          <mc:Fallback>
            <p:pic>
              <p:nvPicPr>
                <p:cNvPr id="36" name="墨迹 35">
                  <a:extLst>
                    <a:ext uri="{FF2B5EF4-FFF2-40B4-BE49-F238E27FC236}">
                      <a16:creationId xmlns:a16="http://schemas.microsoft.com/office/drawing/2014/main" id="{FED17906-2E63-4C2D-B61C-CB736E27197D}"/>
                    </a:ext>
                  </a:extLst>
                </p:cNvPr>
                <p:cNvPicPr/>
                <p:nvPr/>
              </p:nvPicPr>
              <p:blipFill>
                <a:blip r:embed="rId70"/>
                <a:stretch>
                  <a:fillRect/>
                </a:stretch>
              </p:blipFill>
              <p:spPr>
                <a:xfrm>
                  <a:off x="4800510" y="1760610"/>
                  <a:ext cx="12960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37" name="墨迹 36">
                  <a:extLst>
                    <a:ext uri="{FF2B5EF4-FFF2-40B4-BE49-F238E27FC236}">
                      <a16:creationId xmlns:a16="http://schemas.microsoft.com/office/drawing/2014/main" id="{D2836273-7322-4EFE-97E2-96863E9EA54E}"/>
                    </a:ext>
                  </a:extLst>
                </p14:cNvPr>
                <p14:cNvContentPartPr/>
                <p14:nvPr/>
              </p14:nvContentPartPr>
              <p14:xfrm>
                <a:off x="4805190" y="1747650"/>
                <a:ext cx="15840" cy="126360"/>
              </p14:xfrm>
            </p:contentPart>
          </mc:Choice>
          <mc:Fallback>
            <p:pic>
              <p:nvPicPr>
                <p:cNvPr id="37" name="墨迹 36">
                  <a:extLst>
                    <a:ext uri="{FF2B5EF4-FFF2-40B4-BE49-F238E27FC236}">
                      <a16:creationId xmlns:a16="http://schemas.microsoft.com/office/drawing/2014/main" id="{D2836273-7322-4EFE-97E2-96863E9EA54E}"/>
                    </a:ext>
                  </a:extLst>
                </p:cNvPr>
                <p:cNvPicPr/>
                <p:nvPr/>
              </p:nvPicPr>
              <p:blipFill>
                <a:blip r:embed="rId72"/>
                <a:stretch>
                  <a:fillRect/>
                </a:stretch>
              </p:blipFill>
              <p:spPr>
                <a:xfrm>
                  <a:off x="4787190" y="1730010"/>
                  <a:ext cx="5148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38" name="墨迹 37">
                  <a:extLst>
                    <a:ext uri="{FF2B5EF4-FFF2-40B4-BE49-F238E27FC236}">
                      <a16:creationId xmlns:a16="http://schemas.microsoft.com/office/drawing/2014/main" id="{15F6C25C-7A56-4952-9FEF-8CD653B54A03}"/>
                    </a:ext>
                  </a:extLst>
                </p14:cNvPr>
                <p14:cNvContentPartPr/>
                <p14:nvPr/>
              </p14:nvContentPartPr>
              <p14:xfrm>
                <a:off x="4861350" y="1703370"/>
                <a:ext cx="39240" cy="178560"/>
              </p14:xfrm>
            </p:contentPart>
          </mc:Choice>
          <mc:Fallback>
            <p:pic>
              <p:nvPicPr>
                <p:cNvPr id="38" name="墨迹 37">
                  <a:extLst>
                    <a:ext uri="{FF2B5EF4-FFF2-40B4-BE49-F238E27FC236}">
                      <a16:creationId xmlns:a16="http://schemas.microsoft.com/office/drawing/2014/main" id="{15F6C25C-7A56-4952-9FEF-8CD653B54A03}"/>
                    </a:ext>
                  </a:extLst>
                </p:cNvPr>
                <p:cNvPicPr/>
                <p:nvPr/>
              </p:nvPicPr>
              <p:blipFill>
                <a:blip r:embed="rId74"/>
                <a:stretch>
                  <a:fillRect/>
                </a:stretch>
              </p:blipFill>
              <p:spPr>
                <a:xfrm>
                  <a:off x="4843710" y="1685370"/>
                  <a:ext cx="7488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39" name="墨迹 38">
                  <a:extLst>
                    <a:ext uri="{FF2B5EF4-FFF2-40B4-BE49-F238E27FC236}">
                      <a16:creationId xmlns:a16="http://schemas.microsoft.com/office/drawing/2014/main" id="{352788DA-61E1-428E-87B7-AA1EA1B72900}"/>
                    </a:ext>
                  </a:extLst>
                </p14:cNvPr>
                <p14:cNvContentPartPr/>
                <p14:nvPr/>
              </p14:nvContentPartPr>
              <p14:xfrm>
                <a:off x="4833630" y="1877610"/>
                <a:ext cx="43560" cy="33480"/>
              </p14:xfrm>
            </p:contentPart>
          </mc:Choice>
          <mc:Fallback>
            <p:pic>
              <p:nvPicPr>
                <p:cNvPr id="39" name="墨迹 38">
                  <a:extLst>
                    <a:ext uri="{FF2B5EF4-FFF2-40B4-BE49-F238E27FC236}">
                      <a16:creationId xmlns:a16="http://schemas.microsoft.com/office/drawing/2014/main" id="{352788DA-61E1-428E-87B7-AA1EA1B72900}"/>
                    </a:ext>
                  </a:extLst>
                </p:cNvPr>
                <p:cNvPicPr/>
                <p:nvPr/>
              </p:nvPicPr>
              <p:blipFill>
                <a:blip r:embed="rId76"/>
                <a:stretch>
                  <a:fillRect/>
                </a:stretch>
              </p:blipFill>
              <p:spPr>
                <a:xfrm>
                  <a:off x="4815630" y="1859970"/>
                  <a:ext cx="7920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40" name="墨迹 39">
                  <a:extLst>
                    <a:ext uri="{FF2B5EF4-FFF2-40B4-BE49-F238E27FC236}">
                      <a16:creationId xmlns:a16="http://schemas.microsoft.com/office/drawing/2014/main" id="{A56C7797-C794-4209-8685-1C38F6955F9F}"/>
                    </a:ext>
                  </a:extLst>
                </p14:cNvPr>
                <p14:cNvContentPartPr/>
                <p14:nvPr/>
              </p14:nvContentPartPr>
              <p14:xfrm>
                <a:off x="4798710" y="1951050"/>
                <a:ext cx="87840" cy="40680"/>
              </p14:xfrm>
            </p:contentPart>
          </mc:Choice>
          <mc:Fallback>
            <p:pic>
              <p:nvPicPr>
                <p:cNvPr id="40" name="墨迹 39">
                  <a:extLst>
                    <a:ext uri="{FF2B5EF4-FFF2-40B4-BE49-F238E27FC236}">
                      <a16:creationId xmlns:a16="http://schemas.microsoft.com/office/drawing/2014/main" id="{A56C7797-C794-4209-8685-1C38F6955F9F}"/>
                    </a:ext>
                  </a:extLst>
                </p:cNvPr>
                <p:cNvPicPr/>
                <p:nvPr/>
              </p:nvPicPr>
              <p:blipFill>
                <a:blip r:embed="rId78"/>
                <a:stretch>
                  <a:fillRect/>
                </a:stretch>
              </p:blipFill>
              <p:spPr>
                <a:xfrm>
                  <a:off x="4780710" y="1933410"/>
                  <a:ext cx="12348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41" name="墨迹 40">
                  <a:extLst>
                    <a:ext uri="{FF2B5EF4-FFF2-40B4-BE49-F238E27FC236}">
                      <a16:creationId xmlns:a16="http://schemas.microsoft.com/office/drawing/2014/main" id="{64FF34F0-DA29-4833-B7F0-2BE3DBE23D10}"/>
                    </a:ext>
                  </a:extLst>
                </p14:cNvPr>
                <p14:cNvContentPartPr/>
                <p14:nvPr/>
              </p14:nvContentPartPr>
              <p14:xfrm>
                <a:off x="5009670" y="1579170"/>
                <a:ext cx="144000" cy="225000"/>
              </p14:xfrm>
            </p:contentPart>
          </mc:Choice>
          <mc:Fallback>
            <p:pic>
              <p:nvPicPr>
                <p:cNvPr id="41" name="墨迹 40">
                  <a:extLst>
                    <a:ext uri="{FF2B5EF4-FFF2-40B4-BE49-F238E27FC236}">
                      <a16:creationId xmlns:a16="http://schemas.microsoft.com/office/drawing/2014/main" id="{64FF34F0-DA29-4833-B7F0-2BE3DBE23D10}"/>
                    </a:ext>
                  </a:extLst>
                </p:cNvPr>
                <p:cNvPicPr/>
                <p:nvPr/>
              </p:nvPicPr>
              <p:blipFill>
                <a:blip r:embed="rId80"/>
                <a:stretch>
                  <a:fillRect/>
                </a:stretch>
              </p:blipFill>
              <p:spPr>
                <a:xfrm>
                  <a:off x="4992030" y="1561530"/>
                  <a:ext cx="179640" cy="26064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42" name="墨迹 41">
                  <a:extLst>
                    <a:ext uri="{FF2B5EF4-FFF2-40B4-BE49-F238E27FC236}">
                      <a16:creationId xmlns:a16="http://schemas.microsoft.com/office/drawing/2014/main" id="{7763DC97-BD1D-46A0-ACF8-62F9DD454C3D}"/>
                    </a:ext>
                  </a:extLst>
                </p14:cNvPr>
                <p14:cNvContentPartPr/>
                <p14:nvPr/>
              </p14:nvContentPartPr>
              <p14:xfrm>
                <a:off x="5029830" y="1813170"/>
                <a:ext cx="126720" cy="158400"/>
              </p14:xfrm>
            </p:contentPart>
          </mc:Choice>
          <mc:Fallback>
            <p:pic>
              <p:nvPicPr>
                <p:cNvPr id="42" name="墨迹 41">
                  <a:extLst>
                    <a:ext uri="{FF2B5EF4-FFF2-40B4-BE49-F238E27FC236}">
                      <a16:creationId xmlns:a16="http://schemas.microsoft.com/office/drawing/2014/main" id="{7763DC97-BD1D-46A0-ACF8-62F9DD454C3D}"/>
                    </a:ext>
                  </a:extLst>
                </p:cNvPr>
                <p:cNvPicPr/>
                <p:nvPr/>
              </p:nvPicPr>
              <p:blipFill>
                <a:blip r:embed="rId82"/>
                <a:stretch>
                  <a:fillRect/>
                </a:stretch>
              </p:blipFill>
              <p:spPr>
                <a:xfrm>
                  <a:off x="5012190" y="1795530"/>
                  <a:ext cx="16236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43" name="墨迹 42">
                  <a:extLst>
                    <a:ext uri="{FF2B5EF4-FFF2-40B4-BE49-F238E27FC236}">
                      <a16:creationId xmlns:a16="http://schemas.microsoft.com/office/drawing/2014/main" id="{D5AADFFA-A097-44BD-8713-5465C110D64B}"/>
                    </a:ext>
                  </a:extLst>
                </p14:cNvPr>
                <p14:cNvContentPartPr/>
                <p14:nvPr/>
              </p14:nvContentPartPr>
              <p14:xfrm>
                <a:off x="5074830" y="1753050"/>
                <a:ext cx="51480" cy="349920"/>
              </p14:xfrm>
            </p:contentPart>
          </mc:Choice>
          <mc:Fallback>
            <p:pic>
              <p:nvPicPr>
                <p:cNvPr id="43" name="墨迹 42">
                  <a:extLst>
                    <a:ext uri="{FF2B5EF4-FFF2-40B4-BE49-F238E27FC236}">
                      <a16:creationId xmlns:a16="http://schemas.microsoft.com/office/drawing/2014/main" id="{D5AADFFA-A097-44BD-8713-5465C110D64B}"/>
                    </a:ext>
                  </a:extLst>
                </p:cNvPr>
                <p:cNvPicPr/>
                <p:nvPr/>
              </p:nvPicPr>
              <p:blipFill>
                <a:blip r:embed="rId84"/>
                <a:stretch>
                  <a:fillRect/>
                </a:stretch>
              </p:blipFill>
              <p:spPr>
                <a:xfrm>
                  <a:off x="5056830" y="1735050"/>
                  <a:ext cx="87120" cy="38556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44" name="墨迹 43">
                  <a:extLst>
                    <a:ext uri="{FF2B5EF4-FFF2-40B4-BE49-F238E27FC236}">
                      <a16:creationId xmlns:a16="http://schemas.microsoft.com/office/drawing/2014/main" id="{F015E9D9-E261-49C2-B3A5-F6BA0FF14B11}"/>
                    </a:ext>
                  </a:extLst>
                </p14:cNvPr>
                <p14:cNvContentPartPr/>
                <p14:nvPr/>
              </p14:nvContentPartPr>
              <p14:xfrm>
                <a:off x="5082030" y="1809210"/>
                <a:ext cx="10440" cy="45720"/>
              </p14:xfrm>
            </p:contentPart>
          </mc:Choice>
          <mc:Fallback>
            <p:pic>
              <p:nvPicPr>
                <p:cNvPr id="44" name="墨迹 43">
                  <a:extLst>
                    <a:ext uri="{FF2B5EF4-FFF2-40B4-BE49-F238E27FC236}">
                      <a16:creationId xmlns:a16="http://schemas.microsoft.com/office/drawing/2014/main" id="{F015E9D9-E261-49C2-B3A5-F6BA0FF14B11}"/>
                    </a:ext>
                  </a:extLst>
                </p:cNvPr>
                <p:cNvPicPr/>
                <p:nvPr/>
              </p:nvPicPr>
              <p:blipFill>
                <a:blip r:embed="rId86"/>
                <a:stretch>
                  <a:fillRect/>
                </a:stretch>
              </p:blipFill>
              <p:spPr>
                <a:xfrm>
                  <a:off x="5064030" y="1791210"/>
                  <a:ext cx="4608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45" name="墨迹 44">
                  <a:extLst>
                    <a:ext uri="{FF2B5EF4-FFF2-40B4-BE49-F238E27FC236}">
                      <a16:creationId xmlns:a16="http://schemas.microsoft.com/office/drawing/2014/main" id="{22CA405B-74F3-4F1A-9476-877549FD2539}"/>
                    </a:ext>
                  </a:extLst>
                </p14:cNvPr>
                <p14:cNvContentPartPr/>
                <p14:nvPr/>
              </p14:nvContentPartPr>
              <p14:xfrm>
                <a:off x="4920390" y="1854210"/>
                <a:ext cx="249840" cy="62280"/>
              </p14:xfrm>
            </p:contentPart>
          </mc:Choice>
          <mc:Fallback>
            <p:pic>
              <p:nvPicPr>
                <p:cNvPr id="45" name="墨迹 44">
                  <a:extLst>
                    <a:ext uri="{FF2B5EF4-FFF2-40B4-BE49-F238E27FC236}">
                      <a16:creationId xmlns:a16="http://schemas.microsoft.com/office/drawing/2014/main" id="{22CA405B-74F3-4F1A-9476-877549FD2539}"/>
                    </a:ext>
                  </a:extLst>
                </p:cNvPr>
                <p:cNvPicPr/>
                <p:nvPr/>
              </p:nvPicPr>
              <p:blipFill>
                <a:blip r:embed="rId88"/>
                <a:stretch>
                  <a:fillRect/>
                </a:stretch>
              </p:blipFill>
              <p:spPr>
                <a:xfrm>
                  <a:off x="4902750" y="1836210"/>
                  <a:ext cx="28548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46" name="墨迹 45">
                  <a:extLst>
                    <a:ext uri="{FF2B5EF4-FFF2-40B4-BE49-F238E27FC236}">
                      <a16:creationId xmlns:a16="http://schemas.microsoft.com/office/drawing/2014/main" id="{63601599-2A17-40CB-BD2B-5AB4E8E06F06}"/>
                    </a:ext>
                  </a:extLst>
                </p14:cNvPr>
                <p14:cNvContentPartPr/>
                <p14:nvPr/>
              </p14:nvContentPartPr>
              <p14:xfrm>
                <a:off x="5094270" y="1870770"/>
                <a:ext cx="30600" cy="46440"/>
              </p14:xfrm>
            </p:contentPart>
          </mc:Choice>
          <mc:Fallback>
            <p:pic>
              <p:nvPicPr>
                <p:cNvPr id="46" name="墨迹 45">
                  <a:extLst>
                    <a:ext uri="{FF2B5EF4-FFF2-40B4-BE49-F238E27FC236}">
                      <a16:creationId xmlns:a16="http://schemas.microsoft.com/office/drawing/2014/main" id="{63601599-2A17-40CB-BD2B-5AB4E8E06F06}"/>
                    </a:ext>
                  </a:extLst>
                </p:cNvPr>
                <p:cNvPicPr/>
                <p:nvPr/>
              </p:nvPicPr>
              <p:blipFill>
                <a:blip r:embed="rId90"/>
                <a:stretch>
                  <a:fillRect/>
                </a:stretch>
              </p:blipFill>
              <p:spPr>
                <a:xfrm>
                  <a:off x="5076630" y="1852770"/>
                  <a:ext cx="6624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47" name="墨迹 46">
                  <a:extLst>
                    <a:ext uri="{FF2B5EF4-FFF2-40B4-BE49-F238E27FC236}">
                      <a16:creationId xmlns:a16="http://schemas.microsoft.com/office/drawing/2014/main" id="{B5BF1206-63E4-49EB-ABFA-5148A59B5CA2}"/>
                    </a:ext>
                  </a:extLst>
                </p14:cNvPr>
                <p14:cNvContentPartPr/>
                <p14:nvPr/>
              </p14:nvContentPartPr>
              <p14:xfrm>
                <a:off x="5334390" y="1785090"/>
                <a:ext cx="113760" cy="38880"/>
              </p14:xfrm>
            </p:contentPart>
          </mc:Choice>
          <mc:Fallback>
            <p:pic>
              <p:nvPicPr>
                <p:cNvPr id="47" name="墨迹 46">
                  <a:extLst>
                    <a:ext uri="{FF2B5EF4-FFF2-40B4-BE49-F238E27FC236}">
                      <a16:creationId xmlns:a16="http://schemas.microsoft.com/office/drawing/2014/main" id="{B5BF1206-63E4-49EB-ABFA-5148A59B5CA2}"/>
                    </a:ext>
                  </a:extLst>
                </p:cNvPr>
                <p:cNvPicPr/>
                <p:nvPr/>
              </p:nvPicPr>
              <p:blipFill>
                <a:blip r:embed="rId92"/>
                <a:stretch>
                  <a:fillRect/>
                </a:stretch>
              </p:blipFill>
              <p:spPr>
                <a:xfrm>
                  <a:off x="5316390" y="1767090"/>
                  <a:ext cx="14940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48" name="墨迹 47">
                  <a:extLst>
                    <a:ext uri="{FF2B5EF4-FFF2-40B4-BE49-F238E27FC236}">
                      <a16:creationId xmlns:a16="http://schemas.microsoft.com/office/drawing/2014/main" id="{9B567D66-0669-4709-A8B2-CEC2F45BF4A9}"/>
                    </a:ext>
                  </a:extLst>
                </p14:cNvPr>
                <p14:cNvContentPartPr/>
                <p14:nvPr/>
              </p14:nvContentPartPr>
              <p14:xfrm>
                <a:off x="5314950" y="1685370"/>
                <a:ext cx="109440" cy="370440"/>
              </p14:xfrm>
            </p:contentPart>
          </mc:Choice>
          <mc:Fallback>
            <p:pic>
              <p:nvPicPr>
                <p:cNvPr id="48" name="墨迹 47">
                  <a:extLst>
                    <a:ext uri="{FF2B5EF4-FFF2-40B4-BE49-F238E27FC236}">
                      <a16:creationId xmlns:a16="http://schemas.microsoft.com/office/drawing/2014/main" id="{9B567D66-0669-4709-A8B2-CEC2F45BF4A9}"/>
                    </a:ext>
                  </a:extLst>
                </p:cNvPr>
                <p:cNvPicPr/>
                <p:nvPr/>
              </p:nvPicPr>
              <p:blipFill>
                <a:blip r:embed="rId94"/>
                <a:stretch>
                  <a:fillRect/>
                </a:stretch>
              </p:blipFill>
              <p:spPr>
                <a:xfrm>
                  <a:off x="5297310" y="1667370"/>
                  <a:ext cx="145080" cy="40608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49" name="墨迹 48">
                  <a:extLst>
                    <a:ext uri="{FF2B5EF4-FFF2-40B4-BE49-F238E27FC236}">
                      <a16:creationId xmlns:a16="http://schemas.microsoft.com/office/drawing/2014/main" id="{E1828890-FEED-4FEF-9444-2F889E67D597}"/>
                    </a:ext>
                  </a:extLst>
                </p14:cNvPr>
                <p14:cNvContentPartPr/>
                <p14:nvPr/>
              </p14:nvContentPartPr>
              <p14:xfrm>
                <a:off x="5512590" y="1725330"/>
                <a:ext cx="81360" cy="199440"/>
              </p14:xfrm>
            </p:contentPart>
          </mc:Choice>
          <mc:Fallback>
            <p:pic>
              <p:nvPicPr>
                <p:cNvPr id="49" name="墨迹 48">
                  <a:extLst>
                    <a:ext uri="{FF2B5EF4-FFF2-40B4-BE49-F238E27FC236}">
                      <a16:creationId xmlns:a16="http://schemas.microsoft.com/office/drawing/2014/main" id="{E1828890-FEED-4FEF-9444-2F889E67D597}"/>
                    </a:ext>
                  </a:extLst>
                </p:cNvPr>
                <p:cNvPicPr/>
                <p:nvPr/>
              </p:nvPicPr>
              <p:blipFill>
                <a:blip r:embed="rId96"/>
                <a:stretch>
                  <a:fillRect/>
                </a:stretch>
              </p:blipFill>
              <p:spPr>
                <a:xfrm>
                  <a:off x="5494950" y="1707330"/>
                  <a:ext cx="11700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0" name="墨迹 49">
                  <a:extLst>
                    <a:ext uri="{FF2B5EF4-FFF2-40B4-BE49-F238E27FC236}">
                      <a16:creationId xmlns:a16="http://schemas.microsoft.com/office/drawing/2014/main" id="{414C4019-BB2C-4D43-9411-8A56DCF5F036}"/>
                    </a:ext>
                  </a:extLst>
                </p14:cNvPr>
                <p14:cNvContentPartPr/>
                <p14:nvPr/>
              </p14:nvContentPartPr>
              <p14:xfrm>
                <a:off x="5597910" y="1717770"/>
                <a:ext cx="114840" cy="416520"/>
              </p14:xfrm>
            </p:contentPart>
          </mc:Choice>
          <mc:Fallback>
            <p:pic>
              <p:nvPicPr>
                <p:cNvPr id="50" name="墨迹 49">
                  <a:extLst>
                    <a:ext uri="{FF2B5EF4-FFF2-40B4-BE49-F238E27FC236}">
                      <a16:creationId xmlns:a16="http://schemas.microsoft.com/office/drawing/2014/main" id="{414C4019-BB2C-4D43-9411-8A56DCF5F036}"/>
                    </a:ext>
                  </a:extLst>
                </p:cNvPr>
                <p:cNvPicPr/>
                <p:nvPr/>
              </p:nvPicPr>
              <p:blipFill>
                <a:blip r:embed="rId98"/>
                <a:stretch>
                  <a:fillRect/>
                </a:stretch>
              </p:blipFill>
              <p:spPr>
                <a:xfrm>
                  <a:off x="5580270" y="1700130"/>
                  <a:ext cx="150480" cy="45216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51" name="墨迹 50">
                  <a:extLst>
                    <a:ext uri="{FF2B5EF4-FFF2-40B4-BE49-F238E27FC236}">
                      <a16:creationId xmlns:a16="http://schemas.microsoft.com/office/drawing/2014/main" id="{17DE0893-40F9-49BC-A6F1-D37EA2B9AE39}"/>
                    </a:ext>
                  </a:extLst>
                </p14:cNvPr>
                <p14:cNvContentPartPr/>
                <p14:nvPr/>
              </p14:nvContentPartPr>
              <p14:xfrm>
                <a:off x="5716350" y="1660530"/>
                <a:ext cx="122040" cy="228960"/>
              </p14:xfrm>
            </p:contentPart>
          </mc:Choice>
          <mc:Fallback>
            <p:pic>
              <p:nvPicPr>
                <p:cNvPr id="51" name="墨迹 50">
                  <a:extLst>
                    <a:ext uri="{FF2B5EF4-FFF2-40B4-BE49-F238E27FC236}">
                      <a16:creationId xmlns:a16="http://schemas.microsoft.com/office/drawing/2014/main" id="{17DE0893-40F9-49BC-A6F1-D37EA2B9AE39}"/>
                    </a:ext>
                  </a:extLst>
                </p:cNvPr>
                <p:cNvPicPr/>
                <p:nvPr/>
              </p:nvPicPr>
              <p:blipFill>
                <a:blip r:embed="rId100"/>
                <a:stretch>
                  <a:fillRect/>
                </a:stretch>
              </p:blipFill>
              <p:spPr>
                <a:xfrm>
                  <a:off x="5698350" y="1642530"/>
                  <a:ext cx="15768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52" name="墨迹 51">
                  <a:extLst>
                    <a:ext uri="{FF2B5EF4-FFF2-40B4-BE49-F238E27FC236}">
                      <a16:creationId xmlns:a16="http://schemas.microsoft.com/office/drawing/2014/main" id="{72253A3B-045C-4F51-AA07-3EB3571D75DD}"/>
                    </a:ext>
                  </a:extLst>
                </p14:cNvPr>
                <p14:cNvContentPartPr/>
                <p14:nvPr/>
              </p14:nvContentPartPr>
              <p14:xfrm>
                <a:off x="5877630" y="1702290"/>
                <a:ext cx="66600" cy="12600"/>
              </p14:xfrm>
            </p:contentPart>
          </mc:Choice>
          <mc:Fallback>
            <p:pic>
              <p:nvPicPr>
                <p:cNvPr id="52" name="墨迹 51">
                  <a:extLst>
                    <a:ext uri="{FF2B5EF4-FFF2-40B4-BE49-F238E27FC236}">
                      <a16:creationId xmlns:a16="http://schemas.microsoft.com/office/drawing/2014/main" id="{72253A3B-045C-4F51-AA07-3EB3571D75DD}"/>
                    </a:ext>
                  </a:extLst>
                </p:cNvPr>
                <p:cNvPicPr/>
                <p:nvPr/>
              </p:nvPicPr>
              <p:blipFill>
                <a:blip r:embed="rId102"/>
                <a:stretch>
                  <a:fillRect/>
                </a:stretch>
              </p:blipFill>
              <p:spPr>
                <a:xfrm>
                  <a:off x="5859990" y="1684290"/>
                  <a:ext cx="10224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53" name="墨迹 52">
                  <a:extLst>
                    <a:ext uri="{FF2B5EF4-FFF2-40B4-BE49-F238E27FC236}">
                      <a16:creationId xmlns:a16="http://schemas.microsoft.com/office/drawing/2014/main" id="{37FAFA7E-31D9-4241-ADED-2443E7432778}"/>
                    </a:ext>
                  </a:extLst>
                </p14:cNvPr>
                <p14:cNvContentPartPr/>
                <p14:nvPr/>
              </p14:nvContentPartPr>
              <p14:xfrm>
                <a:off x="5831550" y="1790130"/>
                <a:ext cx="112680" cy="22320"/>
              </p14:xfrm>
            </p:contentPart>
          </mc:Choice>
          <mc:Fallback>
            <p:pic>
              <p:nvPicPr>
                <p:cNvPr id="53" name="墨迹 52">
                  <a:extLst>
                    <a:ext uri="{FF2B5EF4-FFF2-40B4-BE49-F238E27FC236}">
                      <a16:creationId xmlns:a16="http://schemas.microsoft.com/office/drawing/2014/main" id="{37FAFA7E-31D9-4241-ADED-2443E7432778}"/>
                    </a:ext>
                  </a:extLst>
                </p:cNvPr>
                <p:cNvPicPr/>
                <p:nvPr/>
              </p:nvPicPr>
              <p:blipFill>
                <a:blip r:embed="rId104"/>
                <a:stretch>
                  <a:fillRect/>
                </a:stretch>
              </p:blipFill>
              <p:spPr>
                <a:xfrm>
                  <a:off x="5813550" y="1772490"/>
                  <a:ext cx="14832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54" name="墨迹 53">
                  <a:extLst>
                    <a:ext uri="{FF2B5EF4-FFF2-40B4-BE49-F238E27FC236}">
                      <a16:creationId xmlns:a16="http://schemas.microsoft.com/office/drawing/2014/main" id="{DF68D808-2525-42BF-AB92-49125F157122}"/>
                    </a:ext>
                  </a:extLst>
                </p14:cNvPr>
                <p14:cNvContentPartPr/>
                <p14:nvPr/>
              </p14:nvContentPartPr>
              <p14:xfrm>
                <a:off x="5832630" y="1838370"/>
                <a:ext cx="143280" cy="76680"/>
              </p14:xfrm>
            </p:contentPart>
          </mc:Choice>
          <mc:Fallback>
            <p:pic>
              <p:nvPicPr>
                <p:cNvPr id="54" name="墨迹 53">
                  <a:extLst>
                    <a:ext uri="{FF2B5EF4-FFF2-40B4-BE49-F238E27FC236}">
                      <a16:creationId xmlns:a16="http://schemas.microsoft.com/office/drawing/2014/main" id="{DF68D808-2525-42BF-AB92-49125F157122}"/>
                    </a:ext>
                  </a:extLst>
                </p:cNvPr>
                <p:cNvPicPr/>
                <p:nvPr/>
              </p:nvPicPr>
              <p:blipFill>
                <a:blip r:embed="rId106"/>
                <a:stretch>
                  <a:fillRect/>
                </a:stretch>
              </p:blipFill>
              <p:spPr>
                <a:xfrm>
                  <a:off x="5814990" y="1820370"/>
                  <a:ext cx="17892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55" name="墨迹 54">
                  <a:extLst>
                    <a:ext uri="{FF2B5EF4-FFF2-40B4-BE49-F238E27FC236}">
                      <a16:creationId xmlns:a16="http://schemas.microsoft.com/office/drawing/2014/main" id="{0140F244-650F-4B6F-ADD4-58910D7AD774}"/>
                    </a:ext>
                  </a:extLst>
                </p14:cNvPr>
                <p14:cNvContentPartPr/>
                <p14:nvPr/>
              </p14:nvContentPartPr>
              <p14:xfrm>
                <a:off x="5886990" y="1663770"/>
                <a:ext cx="39600" cy="357840"/>
              </p14:xfrm>
            </p:contentPart>
          </mc:Choice>
          <mc:Fallback>
            <p:pic>
              <p:nvPicPr>
                <p:cNvPr id="55" name="墨迹 54">
                  <a:extLst>
                    <a:ext uri="{FF2B5EF4-FFF2-40B4-BE49-F238E27FC236}">
                      <a16:creationId xmlns:a16="http://schemas.microsoft.com/office/drawing/2014/main" id="{0140F244-650F-4B6F-ADD4-58910D7AD774}"/>
                    </a:ext>
                  </a:extLst>
                </p:cNvPr>
                <p:cNvPicPr/>
                <p:nvPr/>
              </p:nvPicPr>
              <p:blipFill>
                <a:blip r:embed="rId108"/>
                <a:stretch>
                  <a:fillRect/>
                </a:stretch>
              </p:blipFill>
              <p:spPr>
                <a:xfrm>
                  <a:off x="5868990" y="1645770"/>
                  <a:ext cx="75240" cy="39348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56" name="墨迹 55">
                  <a:extLst>
                    <a:ext uri="{FF2B5EF4-FFF2-40B4-BE49-F238E27FC236}">
                      <a16:creationId xmlns:a16="http://schemas.microsoft.com/office/drawing/2014/main" id="{E12AA78F-84FC-491C-9F05-588E81AF5704}"/>
                    </a:ext>
                  </a:extLst>
                </p14:cNvPr>
                <p14:cNvContentPartPr/>
                <p14:nvPr/>
              </p14:nvContentPartPr>
              <p14:xfrm>
                <a:off x="6048630" y="1744770"/>
                <a:ext cx="19800" cy="134280"/>
              </p14:xfrm>
            </p:contentPart>
          </mc:Choice>
          <mc:Fallback>
            <p:pic>
              <p:nvPicPr>
                <p:cNvPr id="56" name="墨迹 55">
                  <a:extLst>
                    <a:ext uri="{FF2B5EF4-FFF2-40B4-BE49-F238E27FC236}">
                      <a16:creationId xmlns:a16="http://schemas.microsoft.com/office/drawing/2014/main" id="{E12AA78F-84FC-491C-9F05-588E81AF5704}"/>
                    </a:ext>
                  </a:extLst>
                </p:cNvPr>
                <p:cNvPicPr/>
                <p:nvPr/>
              </p:nvPicPr>
              <p:blipFill>
                <a:blip r:embed="rId110"/>
                <a:stretch>
                  <a:fillRect/>
                </a:stretch>
              </p:blipFill>
              <p:spPr>
                <a:xfrm>
                  <a:off x="6030630" y="1727130"/>
                  <a:ext cx="5544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57" name="墨迹 56">
                  <a:extLst>
                    <a:ext uri="{FF2B5EF4-FFF2-40B4-BE49-F238E27FC236}">
                      <a16:creationId xmlns:a16="http://schemas.microsoft.com/office/drawing/2014/main" id="{0C89BD21-942A-4656-8A36-EC8D61FFAD28}"/>
                    </a:ext>
                  </a:extLst>
                </p14:cNvPr>
                <p14:cNvContentPartPr/>
                <p14:nvPr/>
              </p14:nvContentPartPr>
              <p14:xfrm>
                <a:off x="5950350" y="1608330"/>
                <a:ext cx="173520" cy="417600"/>
              </p14:xfrm>
            </p:contentPart>
          </mc:Choice>
          <mc:Fallback>
            <p:pic>
              <p:nvPicPr>
                <p:cNvPr id="57" name="墨迹 56">
                  <a:extLst>
                    <a:ext uri="{FF2B5EF4-FFF2-40B4-BE49-F238E27FC236}">
                      <a16:creationId xmlns:a16="http://schemas.microsoft.com/office/drawing/2014/main" id="{0C89BD21-942A-4656-8A36-EC8D61FFAD28}"/>
                    </a:ext>
                  </a:extLst>
                </p:cNvPr>
                <p:cNvPicPr/>
                <p:nvPr/>
              </p:nvPicPr>
              <p:blipFill>
                <a:blip r:embed="rId112"/>
                <a:stretch>
                  <a:fillRect/>
                </a:stretch>
              </p:blipFill>
              <p:spPr>
                <a:xfrm>
                  <a:off x="5932710" y="1590690"/>
                  <a:ext cx="209160" cy="45324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59" name="墨迹 58">
                  <a:extLst>
                    <a:ext uri="{FF2B5EF4-FFF2-40B4-BE49-F238E27FC236}">
                      <a16:creationId xmlns:a16="http://schemas.microsoft.com/office/drawing/2014/main" id="{AEBDB0D5-A3A6-48B9-899D-3A5C3040255C}"/>
                    </a:ext>
                  </a:extLst>
                </p14:cNvPr>
                <p14:cNvContentPartPr/>
                <p14:nvPr/>
              </p14:nvContentPartPr>
              <p14:xfrm>
                <a:off x="6371910" y="1562610"/>
                <a:ext cx="9360" cy="68760"/>
              </p14:xfrm>
            </p:contentPart>
          </mc:Choice>
          <mc:Fallback>
            <p:pic>
              <p:nvPicPr>
                <p:cNvPr id="59" name="墨迹 58">
                  <a:extLst>
                    <a:ext uri="{FF2B5EF4-FFF2-40B4-BE49-F238E27FC236}">
                      <a16:creationId xmlns:a16="http://schemas.microsoft.com/office/drawing/2014/main" id="{AEBDB0D5-A3A6-48B9-899D-3A5C3040255C}"/>
                    </a:ext>
                  </a:extLst>
                </p:cNvPr>
                <p:cNvPicPr/>
                <p:nvPr/>
              </p:nvPicPr>
              <p:blipFill>
                <a:blip r:embed="rId114"/>
                <a:stretch>
                  <a:fillRect/>
                </a:stretch>
              </p:blipFill>
              <p:spPr>
                <a:xfrm>
                  <a:off x="6354270" y="1544970"/>
                  <a:ext cx="4500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60" name="墨迹 59">
                  <a:extLst>
                    <a:ext uri="{FF2B5EF4-FFF2-40B4-BE49-F238E27FC236}">
                      <a16:creationId xmlns:a16="http://schemas.microsoft.com/office/drawing/2014/main" id="{4B71448F-3AAD-4587-BF52-DD406B766644}"/>
                    </a:ext>
                  </a:extLst>
                </p14:cNvPr>
                <p14:cNvContentPartPr/>
                <p14:nvPr/>
              </p14:nvContentPartPr>
              <p14:xfrm>
                <a:off x="6232230" y="1679610"/>
                <a:ext cx="177840" cy="53640"/>
              </p14:xfrm>
            </p:contentPart>
          </mc:Choice>
          <mc:Fallback>
            <p:pic>
              <p:nvPicPr>
                <p:cNvPr id="60" name="墨迹 59">
                  <a:extLst>
                    <a:ext uri="{FF2B5EF4-FFF2-40B4-BE49-F238E27FC236}">
                      <a16:creationId xmlns:a16="http://schemas.microsoft.com/office/drawing/2014/main" id="{4B71448F-3AAD-4587-BF52-DD406B766644}"/>
                    </a:ext>
                  </a:extLst>
                </p:cNvPr>
                <p:cNvPicPr/>
                <p:nvPr/>
              </p:nvPicPr>
              <p:blipFill>
                <a:blip r:embed="rId116"/>
                <a:stretch>
                  <a:fillRect/>
                </a:stretch>
              </p:blipFill>
              <p:spPr>
                <a:xfrm>
                  <a:off x="6214590" y="1661970"/>
                  <a:ext cx="21348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61" name="墨迹 60">
                  <a:extLst>
                    <a:ext uri="{FF2B5EF4-FFF2-40B4-BE49-F238E27FC236}">
                      <a16:creationId xmlns:a16="http://schemas.microsoft.com/office/drawing/2014/main" id="{A29AF9B5-D3C4-464C-A9C5-0D293970156C}"/>
                    </a:ext>
                  </a:extLst>
                </p14:cNvPr>
                <p14:cNvContentPartPr/>
                <p14:nvPr/>
              </p14:nvContentPartPr>
              <p14:xfrm>
                <a:off x="6196230" y="1690770"/>
                <a:ext cx="198360" cy="207360"/>
              </p14:xfrm>
            </p:contentPart>
          </mc:Choice>
          <mc:Fallback>
            <p:pic>
              <p:nvPicPr>
                <p:cNvPr id="61" name="墨迹 60">
                  <a:extLst>
                    <a:ext uri="{FF2B5EF4-FFF2-40B4-BE49-F238E27FC236}">
                      <a16:creationId xmlns:a16="http://schemas.microsoft.com/office/drawing/2014/main" id="{A29AF9B5-D3C4-464C-A9C5-0D293970156C}"/>
                    </a:ext>
                  </a:extLst>
                </p:cNvPr>
                <p:cNvPicPr/>
                <p:nvPr/>
              </p:nvPicPr>
              <p:blipFill>
                <a:blip r:embed="rId118"/>
                <a:stretch>
                  <a:fillRect/>
                </a:stretch>
              </p:blipFill>
              <p:spPr>
                <a:xfrm>
                  <a:off x="6178590" y="1673130"/>
                  <a:ext cx="234000"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62" name="墨迹 61">
                  <a:extLst>
                    <a:ext uri="{FF2B5EF4-FFF2-40B4-BE49-F238E27FC236}">
                      <a16:creationId xmlns:a16="http://schemas.microsoft.com/office/drawing/2014/main" id="{CD0E0673-05E8-4ACC-BB29-12794E5C5FCB}"/>
                    </a:ext>
                  </a:extLst>
                </p14:cNvPr>
                <p14:cNvContentPartPr/>
                <p14:nvPr/>
              </p14:nvContentPartPr>
              <p14:xfrm>
                <a:off x="6263550" y="1774290"/>
                <a:ext cx="206640" cy="37440"/>
              </p14:xfrm>
            </p:contentPart>
          </mc:Choice>
          <mc:Fallback>
            <p:pic>
              <p:nvPicPr>
                <p:cNvPr id="62" name="墨迹 61">
                  <a:extLst>
                    <a:ext uri="{FF2B5EF4-FFF2-40B4-BE49-F238E27FC236}">
                      <a16:creationId xmlns:a16="http://schemas.microsoft.com/office/drawing/2014/main" id="{CD0E0673-05E8-4ACC-BB29-12794E5C5FCB}"/>
                    </a:ext>
                  </a:extLst>
                </p:cNvPr>
                <p:cNvPicPr/>
                <p:nvPr/>
              </p:nvPicPr>
              <p:blipFill>
                <a:blip r:embed="rId120"/>
                <a:stretch>
                  <a:fillRect/>
                </a:stretch>
              </p:blipFill>
              <p:spPr>
                <a:xfrm>
                  <a:off x="6245910" y="1756290"/>
                  <a:ext cx="24228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63" name="墨迹 62">
                  <a:extLst>
                    <a:ext uri="{FF2B5EF4-FFF2-40B4-BE49-F238E27FC236}">
                      <a16:creationId xmlns:a16="http://schemas.microsoft.com/office/drawing/2014/main" id="{01218D3A-6FB4-41BC-8E78-C7E5471F9319}"/>
                    </a:ext>
                  </a:extLst>
                </p14:cNvPr>
                <p14:cNvContentPartPr/>
                <p14:nvPr/>
              </p14:nvContentPartPr>
              <p14:xfrm>
                <a:off x="6340590" y="1829730"/>
                <a:ext cx="70200" cy="99000"/>
              </p14:xfrm>
            </p:contentPart>
          </mc:Choice>
          <mc:Fallback>
            <p:pic>
              <p:nvPicPr>
                <p:cNvPr id="63" name="墨迹 62">
                  <a:extLst>
                    <a:ext uri="{FF2B5EF4-FFF2-40B4-BE49-F238E27FC236}">
                      <a16:creationId xmlns:a16="http://schemas.microsoft.com/office/drawing/2014/main" id="{01218D3A-6FB4-41BC-8E78-C7E5471F9319}"/>
                    </a:ext>
                  </a:extLst>
                </p:cNvPr>
                <p:cNvPicPr/>
                <p:nvPr/>
              </p:nvPicPr>
              <p:blipFill>
                <a:blip r:embed="rId122"/>
                <a:stretch>
                  <a:fillRect/>
                </a:stretch>
              </p:blipFill>
              <p:spPr>
                <a:xfrm>
                  <a:off x="6322590" y="1812090"/>
                  <a:ext cx="10584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45056" name="墨迹 45055">
                  <a:extLst>
                    <a:ext uri="{FF2B5EF4-FFF2-40B4-BE49-F238E27FC236}">
                      <a16:creationId xmlns:a16="http://schemas.microsoft.com/office/drawing/2014/main" id="{F077AC2E-BAFE-43C1-BF54-10C41A9AD3E2}"/>
                    </a:ext>
                  </a:extLst>
                </p14:cNvPr>
                <p14:cNvContentPartPr/>
                <p14:nvPr/>
              </p14:nvContentPartPr>
              <p14:xfrm>
                <a:off x="6411510" y="1851330"/>
                <a:ext cx="18720" cy="217440"/>
              </p14:xfrm>
            </p:contentPart>
          </mc:Choice>
          <mc:Fallback>
            <p:pic>
              <p:nvPicPr>
                <p:cNvPr id="45056" name="墨迹 45055">
                  <a:extLst>
                    <a:ext uri="{FF2B5EF4-FFF2-40B4-BE49-F238E27FC236}">
                      <a16:creationId xmlns:a16="http://schemas.microsoft.com/office/drawing/2014/main" id="{F077AC2E-BAFE-43C1-BF54-10C41A9AD3E2}"/>
                    </a:ext>
                  </a:extLst>
                </p:cNvPr>
                <p:cNvPicPr/>
                <p:nvPr/>
              </p:nvPicPr>
              <p:blipFill>
                <a:blip r:embed="rId124"/>
                <a:stretch>
                  <a:fillRect/>
                </a:stretch>
              </p:blipFill>
              <p:spPr>
                <a:xfrm>
                  <a:off x="6393870" y="1833330"/>
                  <a:ext cx="5436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45059" name="墨迹 45058">
                  <a:extLst>
                    <a:ext uri="{FF2B5EF4-FFF2-40B4-BE49-F238E27FC236}">
                      <a16:creationId xmlns:a16="http://schemas.microsoft.com/office/drawing/2014/main" id="{5105933A-DFE2-44F3-8597-D9124F39AAC6}"/>
                    </a:ext>
                  </a:extLst>
                </p14:cNvPr>
                <p14:cNvContentPartPr/>
                <p14:nvPr/>
              </p14:nvContentPartPr>
              <p14:xfrm>
                <a:off x="6514830" y="1754130"/>
                <a:ext cx="36360" cy="125640"/>
              </p14:xfrm>
            </p:contentPart>
          </mc:Choice>
          <mc:Fallback>
            <p:pic>
              <p:nvPicPr>
                <p:cNvPr id="45059" name="墨迹 45058">
                  <a:extLst>
                    <a:ext uri="{FF2B5EF4-FFF2-40B4-BE49-F238E27FC236}">
                      <a16:creationId xmlns:a16="http://schemas.microsoft.com/office/drawing/2014/main" id="{5105933A-DFE2-44F3-8597-D9124F39AAC6}"/>
                    </a:ext>
                  </a:extLst>
                </p:cNvPr>
                <p:cNvPicPr/>
                <p:nvPr/>
              </p:nvPicPr>
              <p:blipFill>
                <a:blip r:embed="rId126"/>
                <a:stretch>
                  <a:fillRect/>
                </a:stretch>
              </p:blipFill>
              <p:spPr>
                <a:xfrm>
                  <a:off x="6497190" y="1736490"/>
                  <a:ext cx="7200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45060" name="墨迹 45059">
                  <a:extLst>
                    <a:ext uri="{FF2B5EF4-FFF2-40B4-BE49-F238E27FC236}">
                      <a16:creationId xmlns:a16="http://schemas.microsoft.com/office/drawing/2014/main" id="{E254E3CE-A121-4D13-9DDD-F6B1CA310136}"/>
                    </a:ext>
                  </a:extLst>
                </p14:cNvPr>
                <p14:cNvContentPartPr/>
                <p14:nvPr/>
              </p14:nvContentPartPr>
              <p14:xfrm>
                <a:off x="6493230" y="1656210"/>
                <a:ext cx="140040" cy="359280"/>
              </p14:xfrm>
            </p:contentPart>
          </mc:Choice>
          <mc:Fallback>
            <p:pic>
              <p:nvPicPr>
                <p:cNvPr id="45060" name="墨迹 45059">
                  <a:extLst>
                    <a:ext uri="{FF2B5EF4-FFF2-40B4-BE49-F238E27FC236}">
                      <a16:creationId xmlns:a16="http://schemas.microsoft.com/office/drawing/2014/main" id="{E254E3CE-A121-4D13-9DDD-F6B1CA310136}"/>
                    </a:ext>
                  </a:extLst>
                </p:cNvPr>
                <p:cNvPicPr/>
                <p:nvPr/>
              </p:nvPicPr>
              <p:blipFill>
                <a:blip r:embed="rId128"/>
                <a:stretch>
                  <a:fillRect/>
                </a:stretch>
              </p:blipFill>
              <p:spPr>
                <a:xfrm>
                  <a:off x="6475230" y="1638210"/>
                  <a:ext cx="175680" cy="394920"/>
                </a:xfrm>
                <a:prstGeom prst="rect">
                  <a:avLst/>
                </a:prstGeom>
              </p:spPr>
            </p:pic>
          </mc:Fallback>
        </mc:AlternateContent>
      </p:grpSp>
      <p:grpSp>
        <p:nvGrpSpPr>
          <p:cNvPr id="45100" name="组合 45099">
            <a:extLst>
              <a:ext uri="{FF2B5EF4-FFF2-40B4-BE49-F238E27FC236}">
                <a16:creationId xmlns:a16="http://schemas.microsoft.com/office/drawing/2014/main" id="{B40E32F1-CED2-4386-955E-F81B9DA73968}"/>
              </a:ext>
            </a:extLst>
          </p:cNvPr>
          <p:cNvGrpSpPr/>
          <p:nvPr/>
        </p:nvGrpSpPr>
        <p:grpSpPr>
          <a:xfrm>
            <a:off x="3882510" y="4204650"/>
            <a:ext cx="2198520" cy="592920"/>
            <a:chOff x="3882510" y="4204650"/>
            <a:chExt cx="2198520" cy="592920"/>
          </a:xfrm>
        </p:grpSpPr>
        <mc:AlternateContent xmlns:mc="http://schemas.openxmlformats.org/markup-compatibility/2006">
          <mc:Choice xmlns:p14="http://schemas.microsoft.com/office/powerpoint/2010/main" Requires="p14">
            <p:contentPart p14:bwMode="auto" r:id="rId129">
              <p14:nvContentPartPr>
                <p14:cNvPr id="45062" name="墨迹 45061">
                  <a:extLst>
                    <a:ext uri="{FF2B5EF4-FFF2-40B4-BE49-F238E27FC236}">
                      <a16:creationId xmlns:a16="http://schemas.microsoft.com/office/drawing/2014/main" id="{50D6336F-539C-48C2-A719-CC49C07B5151}"/>
                    </a:ext>
                  </a:extLst>
                </p14:cNvPr>
                <p14:cNvContentPartPr/>
                <p14:nvPr/>
              </p14:nvContentPartPr>
              <p14:xfrm>
                <a:off x="3882510" y="4294650"/>
                <a:ext cx="298440" cy="311040"/>
              </p14:xfrm>
            </p:contentPart>
          </mc:Choice>
          <mc:Fallback>
            <p:pic>
              <p:nvPicPr>
                <p:cNvPr id="45062" name="墨迹 45061">
                  <a:extLst>
                    <a:ext uri="{FF2B5EF4-FFF2-40B4-BE49-F238E27FC236}">
                      <a16:creationId xmlns:a16="http://schemas.microsoft.com/office/drawing/2014/main" id="{50D6336F-539C-48C2-A719-CC49C07B5151}"/>
                    </a:ext>
                  </a:extLst>
                </p:cNvPr>
                <p:cNvPicPr/>
                <p:nvPr/>
              </p:nvPicPr>
              <p:blipFill>
                <a:blip r:embed="rId130"/>
                <a:stretch>
                  <a:fillRect/>
                </a:stretch>
              </p:blipFill>
              <p:spPr>
                <a:xfrm>
                  <a:off x="3864870" y="4276650"/>
                  <a:ext cx="334080" cy="34668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45063" name="墨迹 45062">
                  <a:extLst>
                    <a:ext uri="{FF2B5EF4-FFF2-40B4-BE49-F238E27FC236}">
                      <a16:creationId xmlns:a16="http://schemas.microsoft.com/office/drawing/2014/main" id="{971E30C6-C7DC-4B8E-96FF-81C4CD41D6FB}"/>
                    </a:ext>
                  </a:extLst>
                </p14:cNvPr>
                <p14:cNvContentPartPr/>
                <p14:nvPr/>
              </p14:nvContentPartPr>
              <p14:xfrm>
                <a:off x="4138110" y="4420650"/>
                <a:ext cx="121680" cy="20520"/>
              </p14:xfrm>
            </p:contentPart>
          </mc:Choice>
          <mc:Fallback>
            <p:pic>
              <p:nvPicPr>
                <p:cNvPr id="45063" name="墨迹 45062">
                  <a:extLst>
                    <a:ext uri="{FF2B5EF4-FFF2-40B4-BE49-F238E27FC236}">
                      <a16:creationId xmlns:a16="http://schemas.microsoft.com/office/drawing/2014/main" id="{971E30C6-C7DC-4B8E-96FF-81C4CD41D6FB}"/>
                    </a:ext>
                  </a:extLst>
                </p:cNvPr>
                <p:cNvPicPr/>
                <p:nvPr/>
              </p:nvPicPr>
              <p:blipFill>
                <a:blip r:embed="rId132"/>
                <a:stretch>
                  <a:fillRect/>
                </a:stretch>
              </p:blipFill>
              <p:spPr>
                <a:xfrm>
                  <a:off x="4120470" y="4402650"/>
                  <a:ext cx="15732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45064" name="墨迹 45063">
                  <a:extLst>
                    <a:ext uri="{FF2B5EF4-FFF2-40B4-BE49-F238E27FC236}">
                      <a16:creationId xmlns:a16="http://schemas.microsoft.com/office/drawing/2014/main" id="{1E34523C-A21F-472D-B5C5-F9F16AF66507}"/>
                    </a:ext>
                  </a:extLst>
                </p14:cNvPr>
                <p14:cNvContentPartPr/>
                <p14:nvPr/>
              </p14:nvContentPartPr>
              <p14:xfrm>
                <a:off x="4110030" y="4515690"/>
                <a:ext cx="89640" cy="8640"/>
              </p14:xfrm>
            </p:contentPart>
          </mc:Choice>
          <mc:Fallback>
            <p:pic>
              <p:nvPicPr>
                <p:cNvPr id="45064" name="墨迹 45063">
                  <a:extLst>
                    <a:ext uri="{FF2B5EF4-FFF2-40B4-BE49-F238E27FC236}">
                      <a16:creationId xmlns:a16="http://schemas.microsoft.com/office/drawing/2014/main" id="{1E34523C-A21F-472D-B5C5-F9F16AF66507}"/>
                    </a:ext>
                  </a:extLst>
                </p:cNvPr>
                <p:cNvPicPr/>
                <p:nvPr/>
              </p:nvPicPr>
              <p:blipFill>
                <a:blip r:embed="rId134"/>
                <a:stretch>
                  <a:fillRect/>
                </a:stretch>
              </p:blipFill>
              <p:spPr>
                <a:xfrm>
                  <a:off x="4092030" y="4498050"/>
                  <a:ext cx="12528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45065" name="墨迹 45064">
                  <a:extLst>
                    <a:ext uri="{FF2B5EF4-FFF2-40B4-BE49-F238E27FC236}">
                      <a16:creationId xmlns:a16="http://schemas.microsoft.com/office/drawing/2014/main" id="{A1E8DCB3-0575-47CC-AFE1-820534FA7217}"/>
                    </a:ext>
                  </a:extLst>
                </p14:cNvPr>
                <p14:cNvContentPartPr/>
                <p14:nvPr/>
              </p14:nvContentPartPr>
              <p14:xfrm>
                <a:off x="4072590" y="4561410"/>
                <a:ext cx="154800" cy="41760"/>
              </p14:xfrm>
            </p:contentPart>
          </mc:Choice>
          <mc:Fallback>
            <p:pic>
              <p:nvPicPr>
                <p:cNvPr id="45065" name="墨迹 45064">
                  <a:extLst>
                    <a:ext uri="{FF2B5EF4-FFF2-40B4-BE49-F238E27FC236}">
                      <a16:creationId xmlns:a16="http://schemas.microsoft.com/office/drawing/2014/main" id="{A1E8DCB3-0575-47CC-AFE1-820534FA7217}"/>
                    </a:ext>
                  </a:extLst>
                </p:cNvPr>
                <p:cNvPicPr/>
                <p:nvPr/>
              </p:nvPicPr>
              <p:blipFill>
                <a:blip r:embed="rId136"/>
                <a:stretch>
                  <a:fillRect/>
                </a:stretch>
              </p:blipFill>
              <p:spPr>
                <a:xfrm>
                  <a:off x="4054950" y="4543410"/>
                  <a:ext cx="19044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45066" name="墨迹 45065">
                  <a:extLst>
                    <a:ext uri="{FF2B5EF4-FFF2-40B4-BE49-F238E27FC236}">
                      <a16:creationId xmlns:a16="http://schemas.microsoft.com/office/drawing/2014/main" id="{25CA89B4-F225-4E22-AC71-2E65FC1BAFD5}"/>
                    </a:ext>
                  </a:extLst>
                </p14:cNvPr>
                <p14:cNvContentPartPr/>
                <p14:nvPr/>
              </p14:nvContentPartPr>
              <p14:xfrm>
                <a:off x="4088430" y="4539810"/>
                <a:ext cx="94320" cy="132120"/>
              </p14:xfrm>
            </p:contentPart>
          </mc:Choice>
          <mc:Fallback>
            <p:pic>
              <p:nvPicPr>
                <p:cNvPr id="45066" name="墨迹 45065">
                  <a:extLst>
                    <a:ext uri="{FF2B5EF4-FFF2-40B4-BE49-F238E27FC236}">
                      <a16:creationId xmlns:a16="http://schemas.microsoft.com/office/drawing/2014/main" id="{25CA89B4-F225-4E22-AC71-2E65FC1BAFD5}"/>
                    </a:ext>
                  </a:extLst>
                </p:cNvPr>
                <p:cNvPicPr/>
                <p:nvPr/>
              </p:nvPicPr>
              <p:blipFill>
                <a:blip r:embed="rId138"/>
                <a:stretch>
                  <a:fillRect/>
                </a:stretch>
              </p:blipFill>
              <p:spPr>
                <a:xfrm>
                  <a:off x="4070790" y="4522170"/>
                  <a:ext cx="12996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45067" name="墨迹 45066">
                  <a:extLst>
                    <a:ext uri="{FF2B5EF4-FFF2-40B4-BE49-F238E27FC236}">
                      <a16:creationId xmlns:a16="http://schemas.microsoft.com/office/drawing/2014/main" id="{0B3B6523-4AF6-4981-89EC-2C48D467C112}"/>
                    </a:ext>
                  </a:extLst>
                </p14:cNvPr>
                <p14:cNvContentPartPr/>
                <p14:nvPr/>
              </p14:nvContentPartPr>
              <p14:xfrm>
                <a:off x="4165470" y="4596690"/>
                <a:ext cx="67680" cy="75960"/>
              </p14:xfrm>
            </p:contentPart>
          </mc:Choice>
          <mc:Fallback>
            <p:pic>
              <p:nvPicPr>
                <p:cNvPr id="45067" name="墨迹 45066">
                  <a:extLst>
                    <a:ext uri="{FF2B5EF4-FFF2-40B4-BE49-F238E27FC236}">
                      <a16:creationId xmlns:a16="http://schemas.microsoft.com/office/drawing/2014/main" id="{0B3B6523-4AF6-4981-89EC-2C48D467C112}"/>
                    </a:ext>
                  </a:extLst>
                </p:cNvPr>
                <p:cNvPicPr/>
                <p:nvPr/>
              </p:nvPicPr>
              <p:blipFill>
                <a:blip r:embed="rId140"/>
                <a:stretch>
                  <a:fillRect/>
                </a:stretch>
              </p:blipFill>
              <p:spPr>
                <a:xfrm>
                  <a:off x="4147470" y="4579050"/>
                  <a:ext cx="10332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45068" name="墨迹 45067">
                  <a:extLst>
                    <a:ext uri="{FF2B5EF4-FFF2-40B4-BE49-F238E27FC236}">
                      <a16:creationId xmlns:a16="http://schemas.microsoft.com/office/drawing/2014/main" id="{09CD7705-1390-4CB9-B2F8-79E00233FC65}"/>
                    </a:ext>
                  </a:extLst>
                </p14:cNvPr>
                <p14:cNvContentPartPr/>
                <p14:nvPr/>
              </p14:nvContentPartPr>
              <p14:xfrm>
                <a:off x="4032270" y="4623330"/>
                <a:ext cx="294480" cy="124560"/>
              </p14:xfrm>
            </p:contentPart>
          </mc:Choice>
          <mc:Fallback>
            <p:pic>
              <p:nvPicPr>
                <p:cNvPr id="45068" name="墨迹 45067">
                  <a:extLst>
                    <a:ext uri="{FF2B5EF4-FFF2-40B4-BE49-F238E27FC236}">
                      <a16:creationId xmlns:a16="http://schemas.microsoft.com/office/drawing/2014/main" id="{09CD7705-1390-4CB9-B2F8-79E00233FC65}"/>
                    </a:ext>
                  </a:extLst>
                </p:cNvPr>
                <p:cNvPicPr/>
                <p:nvPr/>
              </p:nvPicPr>
              <p:blipFill>
                <a:blip r:embed="rId142"/>
                <a:stretch>
                  <a:fillRect/>
                </a:stretch>
              </p:blipFill>
              <p:spPr>
                <a:xfrm>
                  <a:off x="4014270" y="4605330"/>
                  <a:ext cx="33012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45069" name="墨迹 45068">
                  <a:extLst>
                    <a:ext uri="{FF2B5EF4-FFF2-40B4-BE49-F238E27FC236}">
                      <a16:creationId xmlns:a16="http://schemas.microsoft.com/office/drawing/2014/main" id="{7B8FD680-318E-4ABC-AEE7-06790213AFC6}"/>
                    </a:ext>
                  </a:extLst>
                </p14:cNvPr>
                <p14:cNvContentPartPr/>
                <p14:nvPr/>
              </p14:nvContentPartPr>
              <p14:xfrm>
                <a:off x="4454550" y="4337850"/>
                <a:ext cx="140400" cy="151920"/>
              </p14:xfrm>
            </p:contentPart>
          </mc:Choice>
          <mc:Fallback>
            <p:pic>
              <p:nvPicPr>
                <p:cNvPr id="45069" name="墨迹 45068">
                  <a:extLst>
                    <a:ext uri="{FF2B5EF4-FFF2-40B4-BE49-F238E27FC236}">
                      <a16:creationId xmlns:a16="http://schemas.microsoft.com/office/drawing/2014/main" id="{7B8FD680-318E-4ABC-AEE7-06790213AFC6}"/>
                    </a:ext>
                  </a:extLst>
                </p:cNvPr>
                <p:cNvPicPr/>
                <p:nvPr/>
              </p:nvPicPr>
              <p:blipFill>
                <a:blip r:embed="rId144"/>
                <a:stretch>
                  <a:fillRect/>
                </a:stretch>
              </p:blipFill>
              <p:spPr>
                <a:xfrm>
                  <a:off x="4436550" y="4319850"/>
                  <a:ext cx="17604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45070" name="墨迹 45069">
                  <a:extLst>
                    <a:ext uri="{FF2B5EF4-FFF2-40B4-BE49-F238E27FC236}">
                      <a16:creationId xmlns:a16="http://schemas.microsoft.com/office/drawing/2014/main" id="{8718374C-B908-4B38-B361-C3A3A2B7DA92}"/>
                    </a:ext>
                  </a:extLst>
                </p14:cNvPr>
                <p14:cNvContentPartPr/>
                <p14:nvPr/>
              </p14:nvContentPartPr>
              <p14:xfrm>
                <a:off x="4339710" y="4432530"/>
                <a:ext cx="221400" cy="340200"/>
              </p14:xfrm>
            </p:contentPart>
          </mc:Choice>
          <mc:Fallback>
            <p:pic>
              <p:nvPicPr>
                <p:cNvPr id="45070" name="墨迹 45069">
                  <a:extLst>
                    <a:ext uri="{FF2B5EF4-FFF2-40B4-BE49-F238E27FC236}">
                      <a16:creationId xmlns:a16="http://schemas.microsoft.com/office/drawing/2014/main" id="{8718374C-B908-4B38-B361-C3A3A2B7DA92}"/>
                    </a:ext>
                  </a:extLst>
                </p:cNvPr>
                <p:cNvPicPr/>
                <p:nvPr/>
              </p:nvPicPr>
              <p:blipFill>
                <a:blip r:embed="rId146"/>
                <a:stretch>
                  <a:fillRect/>
                </a:stretch>
              </p:blipFill>
              <p:spPr>
                <a:xfrm>
                  <a:off x="4322070" y="4414530"/>
                  <a:ext cx="257040" cy="37584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45071" name="墨迹 45070">
                  <a:extLst>
                    <a:ext uri="{FF2B5EF4-FFF2-40B4-BE49-F238E27FC236}">
                      <a16:creationId xmlns:a16="http://schemas.microsoft.com/office/drawing/2014/main" id="{1C810A1C-2AFD-4180-BA11-0D4CA96FC07A}"/>
                    </a:ext>
                  </a:extLst>
                </p14:cNvPr>
                <p14:cNvContentPartPr/>
                <p14:nvPr/>
              </p14:nvContentPartPr>
              <p14:xfrm>
                <a:off x="4607550" y="4481850"/>
                <a:ext cx="47160" cy="44280"/>
              </p14:xfrm>
            </p:contentPart>
          </mc:Choice>
          <mc:Fallback>
            <p:pic>
              <p:nvPicPr>
                <p:cNvPr id="45071" name="墨迹 45070">
                  <a:extLst>
                    <a:ext uri="{FF2B5EF4-FFF2-40B4-BE49-F238E27FC236}">
                      <a16:creationId xmlns:a16="http://schemas.microsoft.com/office/drawing/2014/main" id="{1C810A1C-2AFD-4180-BA11-0D4CA96FC07A}"/>
                    </a:ext>
                  </a:extLst>
                </p:cNvPr>
                <p:cNvPicPr/>
                <p:nvPr/>
              </p:nvPicPr>
              <p:blipFill>
                <a:blip r:embed="rId148"/>
                <a:stretch>
                  <a:fillRect/>
                </a:stretch>
              </p:blipFill>
              <p:spPr>
                <a:xfrm>
                  <a:off x="4589910" y="4464210"/>
                  <a:ext cx="8280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45072" name="墨迹 45071">
                  <a:extLst>
                    <a:ext uri="{FF2B5EF4-FFF2-40B4-BE49-F238E27FC236}">
                      <a16:creationId xmlns:a16="http://schemas.microsoft.com/office/drawing/2014/main" id="{6E788488-2E62-405B-BEE0-FC9519756EFA}"/>
                    </a:ext>
                  </a:extLst>
                </p14:cNvPr>
                <p14:cNvContentPartPr/>
                <p14:nvPr/>
              </p14:nvContentPartPr>
              <p14:xfrm>
                <a:off x="4579830" y="4530450"/>
                <a:ext cx="104400" cy="113400"/>
              </p14:xfrm>
            </p:contentPart>
          </mc:Choice>
          <mc:Fallback>
            <p:pic>
              <p:nvPicPr>
                <p:cNvPr id="45072" name="墨迹 45071">
                  <a:extLst>
                    <a:ext uri="{FF2B5EF4-FFF2-40B4-BE49-F238E27FC236}">
                      <a16:creationId xmlns:a16="http://schemas.microsoft.com/office/drawing/2014/main" id="{6E788488-2E62-405B-BEE0-FC9519756EFA}"/>
                    </a:ext>
                  </a:extLst>
                </p:cNvPr>
                <p:cNvPicPr/>
                <p:nvPr/>
              </p:nvPicPr>
              <p:blipFill>
                <a:blip r:embed="rId150"/>
                <a:stretch>
                  <a:fillRect/>
                </a:stretch>
              </p:blipFill>
              <p:spPr>
                <a:xfrm>
                  <a:off x="4561830" y="4512810"/>
                  <a:ext cx="14004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45073" name="墨迹 45072">
                  <a:extLst>
                    <a:ext uri="{FF2B5EF4-FFF2-40B4-BE49-F238E27FC236}">
                      <a16:creationId xmlns:a16="http://schemas.microsoft.com/office/drawing/2014/main" id="{086D6D09-A8B6-4962-AED2-BB35BCC0BBF3}"/>
                    </a:ext>
                  </a:extLst>
                </p14:cNvPr>
                <p14:cNvContentPartPr/>
                <p14:nvPr/>
              </p14:nvContentPartPr>
              <p14:xfrm>
                <a:off x="4531590" y="4676970"/>
                <a:ext cx="21600" cy="83880"/>
              </p14:xfrm>
            </p:contentPart>
          </mc:Choice>
          <mc:Fallback>
            <p:pic>
              <p:nvPicPr>
                <p:cNvPr id="45073" name="墨迹 45072">
                  <a:extLst>
                    <a:ext uri="{FF2B5EF4-FFF2-40B4-BE49-F238E27FC236}">
                      <a16:creationId xmlns:a16="http://schemas.microsoft.com/office/drawing/2014/main" id="{086D6D09-A8B6-4962-AED2-BB35BCC0BBF3}"/>
                    </a:ext>
                  </a:extLst>
                </p:cNvPr>
                <p:cNvPicPr/>
                <p:nvPr/>
              </p:nvPicPr>
              <p:blipFill>
                <a:blip r:embed="rId152"/>
                <a:stretch>
                  <a:fillRect/>
                </a:stretch>
              </p:blipFill>
              <p:spPr>
                <a:xfrm>
                  <a:off x="4513590" y="4659330"/>
                  <a:ext cx="5724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45074" name="墨迹 45073">
                  <a:extLst>
                    <a:ext uri="{FF2B5EF4-FFF2-40B4-BE49-F238E27FC236}">
                      <a16:creationId xmlns:a16="http://schemas.microsoft.com/office/drawing/2014/main" id="{3EFBA475-918D-49AB-B656-B24FA164E59F}"/>
                    </a:ext>
                  </a:extLst>
                </p14:cNvPr>
                <p14:cNvContentPartPr/>
                <p14:nvPr/>
              </p14:nvContentPartPr>
              <p14:xfrm>
                <a:off x="4573350" y="4635570"/>
                <a:ext cx="192960" cy="156240"/>
              </p14:xfrm>
            </p:contentPart>
          </mc:Choice>
          <mc:Fallback>
            <p:pic>
              <p:nvPicPr>
                <p:cNvPr id="45074" name="墨迹 45073">
                  <a:extLst>
                    <a:ext uri="{FF2B5EF4-FFF2-40B4-BE49-F238E27FC236}">
                      <a16:creationId xmlns:a16="http://schemas.microsoft.com/office/drawing/2014/main" id="{3EFBA475-918D-49AB-B656-B24FA164E59F}"/>
                    </a:ext>
                  </a:extLst>
                </p:cNvPr>
                <p:cNvPicPr/>
                <p:nvPr/>
              </p:nvPicPr>
              <p:blipFill>
                <a:blip r:embed="rId154"/>
                <a:stretch>
                  <a:fillRect/>
                </a:stretch>
              </p:blipFill>
              <p:spPr>
                <a:xfrm>
                  <a:off x="4555710" y="4617570"/>
                  <a:ext cx="22860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45075" name="墨迹 45074">
                  <a:extLst>
                    <a:ext uri="{FF2B5EF4-FFF2-40B4-BE49-F238E27FC236}">
                      <a16:creationId xmlns:a16="http://schemas.microsoft.com/office/drawing/2014/main" id="{CBE13210-7308-4672-9786-A0BBA4006A13}"/>
                    </a:ext>
                  </a:extLst>
                </p14:cNvPr>
                <p14:cNvContentPartPr/>
                <p14:nvPr/>
              </p14:nvContentPartPr>
              <p14:xfrm>
                <a:off x="4619070" y="4532250"/>
                <a:ext cx="76320" cy="228600"/>
              </p14:xfrm>
            </p:contentPart>
          </mc:Choice>
          <mc:Fallback>
            <p:pic>
              <p:nvPicPr>
                <p:cNvPr id="45075" name="墨迹 45074">
                  <a:extLst>
                    <a:ext uri="{FF2B5EF4-FFF2-40B4-BE49-F238E27FC236}">
                      <a16:creationId xmlns:a16="http://schemas.microsoft.com/office/drawing/2014/main" id="{CBE13210-7308-4672-9786-A0BBA4006A13}"/>
                    </a:ext>
                  </a:extLst>
                </p:cNvPr>
                <p:cNvPicPr/>
                <p:nvPr/>
              </p:nvPicPr>
              <p:blipFill>
                <a:blip r:embed="rId156"/>
                <a:stretch>
                  <a:fillRect/>
                </a:stretch>
              </p:blipFill>
              <p:spPr>
                <a:xfrm>
                  <a:off x="4601070" y="4514610"/>
                  <a:ext cx="11196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45076" name="墨迹 45075">
                  <a:extLst>
                    <a:ext uri="{FF2B5EF4-FFF2-40B4-BE49-F238E27FC236}">
                      <a16:creationId xmlns:a16="http://schemas.microsoft.com/office/drawing/2014/main" id="{B44F0ACB-3BAF-4E99-AD13-6CD810FB3916}"/>
                    </a:ext>
                  </a:extLst>
                </p14:cNvPr>
                <p14:cNvContentPartPr/>
                <p14:nvPr/>
              </p14:nvContentPartPr>
              <p14:xfrm>
                <a:off x="4973670" y="4240290"/>
                <a:ext cx="128160" cy="68400"/>
              </p14:xfrm>
            </p:contentPart>
          </mc:Choice>
          <mc:Fallback>
            <p:pic>
              <p:nvPicPr>
                <p:cNvPr id="45076" name="墨迹 45075">
                  <a:extLst>
                    <a:ext uri="{FF2B5EF4-FFF2-40B4-BE49-F238E27FC236}">
                      <a16:creationId xmlns:a16="http://schemas.microsoft.com/office/drawing/2014/main" id="{B44F0ACB-3BAF-4E99-AD13-6CD810FB3916}"/>
                    </a:ext>
                  </a:extLst>
                </p:cNvPr>
                <p:cNvPicPr/>
                <p:nvPr/>
              </p:nvPicPr>
              <p:blipFill>
                <a:blip r:embed="rId158"/>
                <a:stretch>
                  <a:fillRect/>
                </a:stretch>
              </p:blipFill>
              <p:spPr>
                <a:xfrm>
                  <a:off x="4955670" y="4222290"/>
                  <a:ext cx="16380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45077" name="墨迹 45076">
                  <a:extLst>
                    <a:ext uri="{FF2B5EF4-FFF2-40B4-BE49-F238E27FC236}">
                      <a16:creationId xmlns:a16="http://schemas.microsoft.com/office/drawing/2014/main" id="{0A76BCBB-CB1C-4366-A0F1-BD16B2AC8D40}"/>
                    </a:ext>
                  </a:extLst>
                </p14:cNvPr>
                <p14:cNvContentPartPr/>
                <p14:nvPr/>
              </p14:nvContentPartPr>
              <p14:xfrm>
                <a:off x="4954590" y="4282050"/>
                <a:ext cx="126360" cy="30960"/>
              </p14:xfrm>
            </p:contentPart>
          </mc:Choice>
          <mc:Fallback>
            <p:pic>
              <p:nvPicPr>
                <p:cNvPr id="45077" name="墨迹 45076">
                  <a:extLst>
                    <a:ext uri="{FF2B5EF4-FFF2-40B4-BE49-F238E27FC236}">
                      <a16:creationId xmlns:a16="http://schemas.microsoft.com/office/drawing/2014/main" id="{0A76BCBB-CB1C-4366-A0F1-BD16B2AC8D40}"/>
                    </a:ext>
                  </a:extLst>
                </p:cNvPr>
                <p:cNvPicPr/>
                <p:nvPr/>
              </p:nvPicPr>
              <p:blipFill>
                <a:blip r:embed="rId160"/>
                <a:stretch>
                  <a:fillRect/>
                </a:stretch>
              </p:blipFill>
              <p:spPr>
                <a:xfrm>
                  <a:off x="4936950" y="4264410"/>
                  <a:ext cx="16200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45078" name="墨迹 45077">
                  <a:extLst>
                    <a:ext uri="{FF2B5EF4-FFF2-40B4-BE49-F238E27FC236}">
                      <a16:creationId xmlns:a16="http://schemas.microsoft.com/office/drawing/2014/main" id="{7ECB7FC5-4725-4D64-A6BB-FDE7F20D9D70}"/>
                    </a:ext>
                  </a:extLst>
                </p14:cNvPr>
                <p14:cNvContentPartPr/>
                <p14:nvPr/>
              </p14:nvContentPartPr>
              <p14:xfrm>
                <a:off x="4943430" y="4204650"/>
                <a:ext cx="149400" cy="201960"/>
              </p14:xfrm>
            </p:contentPart>
          </mc:Choice>
          <mc:Fallback>
            <p:pic>
              <p:nvPicPr>
                <p:cNvPr id="45078" name="墨迹 45077">
                  <a:extLst>
                    <a:ext uri="{FF2B5EF4-FFF2-40B4-BE49-F238E27FC236}">
                      <a16:creationId xmlns:a16="http://schemas.microsoft.com/office/drawing/2014/main" id="{7ECB7FC5-4725-4D64-A6BB-FDE7F20D9D70}"/>
                    </a:ext>
                  </a:extLst>
                </p:cNvPr>
                <p:cNvPicPr/>
                <p:nvPr/>
              </p:nvPicPr>
              <p:blipFill>
                <a:blip r:embed="rId162"/>
                <a:stretch>
                  <a:fillRect/>
                </a:stretch>
              </p:blipFill>
              <p:spPr>
                <a:xfrm>
                  <a:off x="4925430" y="4187010"/>
                  <a:ext cx="18504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45079" name="墨迹 45078">
                  <a:extLst>
                    <a:ext uri="{FF2B5EF4-FFF2-40B4-BE49-F238E27FC236}">
                      <a16:creationId xmlns:a16="http://schemas.microsoft.com/office/drawing/2014/main" id="{46EC7F0D-1294-416C-A084-48E3A8169D43}"/>
                    </a:ext>
                  </a:extLst>
                </p14:cNvPr>
                <p14:cNvContentPartPr/>
                <p14:nvPr/>
              </p14:nvContentPartPr>
              <p14:xfrm>
                <a:off x="5003910" y="4366650"/>
                <a:ext cx="115200" cy="138240"/>
              </p14:xfrm>
            </p:contentPart>
          </mc:Choice>
          <mc:Fallback>
            <p:pic>
              <p:nvPicPr>
                <p:cNvPr id="45079" name="墨迹 45078">
                  <a:extLst>
                    <a:ext uri="{FF2B5EF4-FFF2-40B4-BE49-F238E27FC236}">
                      <a16:creationId xmlns:a16="http://schemas.microsoft.com/office/drawing/2014/main" id="{46EC7F0D-1294-416C-A084-48E3A8169D43}"/>
                    </a:ext>
                  </a:extLst>
                </p:cNvPr>
                <p:cNvPicPr/>
                <p:nvPr/>
              </p:nvPicPr>
              <p:blipFill>
                <a:blip r:embed="rId164"/>
                <a:stretch>
                  <a:fillRect/>
                </a:stretch>
              </p:blipFill>
              <p:spPr>
                <a:xfrm>
                  <a:off x="4985910" y="4349010"/>
                  <a:ext cx="15084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45080" name="墨迹 45079">
                  <a:extLst>
                    <a:ext uri="{FF2B5EF4-FFF2-40B4-BE49-F238E27FC236}">
                      <a16:creationId xmlns:a16="http://schemas.microsoft.com/office/drawing/2014/main" id="{6508D3F0-1953-4F48-A686-6BB85B1C4087}"/>
                    </a:ext>
                  </a:extLst>
                </p14:cNvPr>
                <p14:cNvContentPartPr/>
                <p14:nvPr/>
              </p14:nvContentPartPr>
              <p14:xfrm>
                <a:off x="5139990" y="4250370"/>
                <a:ext cx="81720" cy="105480"/>
              </p14:xfrm>
            </p:contentPart>
          </mc:Choice>
          <mc:Fallback>
            <p:pic>
              <p:nvPicPr>
                <p:cNvPr id="45080" name="墨迹 45079">
                  <a:extLst>
                    <a:ext uri="{FF2B5EF4-FFF2-40B4-BE49-F238E27FC236}">
                      <a16:creationId xmlns:a16="http://schemas.microsoft.com/office/drawing/2014/main" id="{6508D3F0-1953-4F48-A686-6BB85B1C4087}"/>
                    </a:ext>
                  </a:extLst>
                </p:cNvPr>
                <p:cNvPicPr/>
                <p:nvPr/>
              </p:nvPicPr>
              <p:blipFill>
                <a:blip r:embed="rId166"/>
                <a:stretch>
                  <a:fillRect/>
                </a:stretch>
              </p:blipFill>
              <p:spPr>
                <a:xfrm>
                  <a:off x="5122350" y="4232370"/>
                  <a:ext cx="11736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45081" name="墨迹 45080">
                  <a:extLst>
                    <a:ext uri="{FF2B5EF4-FFF2-40B4-BE49-F238E27FC236}">
                      <a16:creationId xmlns:a16="http://schemas.microsoft.com/office/drawing/2014/main" id="{7EC8C365-6EC4-4C14-AAA2-A4277C672FA0}"/>
                    </a:ext>
                  </a:extLst>
                </p14:cNvPr>
                <p14:cNvContentPartPr/>
                <p14:nvPr/>
              </p14:nvContentPartPr>
              <p14:xfrm>
                <a:off x="5109030" y="4287450"/>
                <a:ext cx="106920" cy="232200"/>
              </p14:xfrm>
            </p:contentPart>
          </mc:Choice>
          <mc:Fallback>
            <p:pic>
              <p:nvPicPr>
                <p:cNvPr id="45081" name="墨迹 45080">
                  <a:extLst>
                    <a:ext uri="{FF2B5EF4-FFF2-40B4-BE49-F238E27FC236}">
                      <a16:creationId xmlns:a16="http://schemas.microsoft.com/office/drawing/2014/main" id="{7EC8C365-6EC4-4C14-AAA2-A4277C672FA0}"/>
                    </a:ext>
                  </a:extLst>
                </p:cNvPr>
                <p:cNvPicPr/>
                <p:nvPr/>
              </p:nvPicPr>
              <p:blipFill>
                <a:blip r:embed="rId168"/>
                <a:stretch>
                  <a:fillRect/>
                </a:stretch>
              </p:blipFill>
              <p:spPr>
                <a:xfrm>
                  <a:off x="5091390" y="4269810"/>
                  <a:ext cx="142560" cy="26784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45082" name="墨迹 45081">
                  <a:extLst>
                    <a:ext uri="{FF2B5EF4-FFF2-40B4-BE49-F238E27FC236}">
                      <a16:creationId xmlns:a16="http://schemas.microsoft.com/office/drawing/2014/main" id="{FA312F55-F743-431D-9C33-187F5AB1038B}"/>
                    </a:ext>
                  </a:extLst>
                </p14:cNvPr>
                <p14:cNvContentPartPr/>
                <p14:nvPr/>
              </p14:nvContentPartPr>
              <p14:xfrm>
                <a:off x="5118030" y="4421010"/>
                <a:ext cx="116640" cy="37080"/>
              </p14:xfrm>
            </p:contentPart>
          </mc:Choice>
          <mc:Fallback>
            <p:pic>
              <p:nvPicPr>
                <p:cNvPr id="45082" name="墨迹 45081">
                  <a:extLst>
                    <a:ext uri="{FF2B5EF4-FFF2-40B4-BE49-F238E27FC236}">
                      <a16:creationId xmlns:a16="http://schemas.microsoft.com/office/drawing/2014/main" id="{FA312F55-F743-431D-9C33-187F5AB1038B}"/>
                    </a:ext>
                  </a:extLst>
                </p:cNvPr>
                <p:cNvPicPr/>
                <p:nvPr/>
              </p:nvPicPr>
              <p:blipFill>
                <a:blip r:embed="rId170"/>
                <a:stretch>
                  <a:fillRect/>
                </a:stretch>
              </p:blipFill>
              <p:spPr>
                <a:xfrm>
                  <a:off x="5100030" y="4403010"/>
                  <a:ext cx="15228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45083" name="墨迹 45082">
                  <a:extLst>
                    <a:ext uri="{FF2B5EF4-FFF2-40B4-BE49-F238E27FC236}">
                      <a16:creationId xmlns:a16="http://schemas.microsoft.com/office/drawing/2014/main" id="{AB722CF3-3BBD-481D-9BAF-36EE83A0CB71}"/>
                    </a:ext>
                  </a:extLst>
                </p14:cNvPr>
                <p14:cNvContentPartPr/>
                <p14:nvPr/>
              </p14:nvContentPartPr>
              <p14:xfrm>
                <a:off x="5083110" y="4495530"/>
                <a:ext cx="67680" cy="90360"/>
              </p14:xfrm>
            </p:contentPart>
          </mc:Choice>
          <mc:Fallback>
            <p:pic>
              <p:nvPicPr>
                <p:cNvPr id="45083" name="墨迹 45082">
                  <a:extLst>
                    <a:ext uri="{FF2B5EF4-FFF2-40B4-BE49-F238E27FC236}">
                      <a16:creationId xmlns:a16="http://schemas.microsoft.com/office/drawing/2014/main" id="{AB722CF3-3BBD-481D-9BAF-36EE83A0CB71}"/>
                    </a:ext>
                  </a:extLst>
                </p:cNvPr>
                <p:cNvPicPr/>
                <p:nvPr/>
              </p:nvPicPr>
              <p:blipFill>
                <a:blip r:embed="rId172"/>
                <a:stretch>
                  <a:fillRect/>
                </a:stretch>
              </p:blipFill>
              <p:spPr>
                <a:xfrm>
                  <a:off x="5065110" y="4477890"/>
                  <a:ext cx="10332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45084" name="墨迹 45083">
                  <a:extLst>
                    <a:ext uri="{FF2B5EF4-FFF2-40B4-BE49-F238E27FC236}">
                      <a16:creationId xmlns:a16="http://schemas.microsoft.com/office/drawing/2014/main" id="{643C0E43-76D5-441F-8D20-66FB55DC4CC1}"/>
                    </a:ext>
                  </a:extLst>
                </p14:cNvPr>
                <p14:cNvContentPartPr/>
                <p14:nvPr/>
              </p14:nvContentPartPr>
              <p14:xfrm>
                <a:off x="5096790" y="4521090"/>
                <a:ext cx="83160" cy="64440"/>
              </p14:xfrm>
            </p:contentPart>
          </mc:Choice>
          <mc:Fallback>
            <p:pic>
              <p:nvPicPr>
                <p:cNvPr id="45084" name="墨迹 45083">
                  <a:extLst>
                    <a:ext uri="{FF2B5EF4-FFF2-40B4-BE49-F238E27FC236}">
                      <a16:creationId xmlns:a16="http://schemas.microsoft.com/office/drawing/2014/main" id="{643C0E43-76D5-441F-8D20-66FB55DC4CC1}"/>
                    </a:ext>
                  </a:extLst>
                </p:cNvPr>
                <p:cNvPicPr/>
                <p:nvPr/>
              </p:nvPicPr>
              <p:blipFill>
                <a:blip r:embed="rId174"/>
                <a:stretch>
                  <a:fillRect/>
                </a:stretch>
              </p:blipFill>
              <p:spPr>
                <a:xfrm>
                  <a:off x="5078790" y="4503090"/>
                  <a:ext cx="11880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45085" name="墨迹 45084">
                  <a:extLst>
                    <a:ext uri="{FF2B5EF4-FFF2-40B4-BE49-F238E27FC236}">
                      <a16:creationId xmlns:a16="http://schemas.microsoft.com/office/drawing/2014/main" id="{4C942690-3D52-465E-A2CA-2F369BB0C913}"/>
                    </a:ext>
                  </a:extLst>
                </p14:cNvPr>
                <p14:cNvContentPartPr/>
                <p14:nvPr/>
              </p14:nvContentPartPr>
              <p14:xfrm>
                <a:off x="5041710" y="4587330"/>
                <a:ext cx="32400" cy="74160"/>
              </p14:xfrm>
            </p:contentPart>
          </mc:Choice>
          <mc:Fallback>
            <p:pic>
              <p:nvPicPr>
                <p:cNvPr id="45085" name="墨迹 45084">
                  <a:extLst>
                    <a:ext uri="{FF2B5EF4-FFF2-40B4-BE49-F238E27FC236}">
                      <a16:creationId xmlns:a16="http://schemas.microsoft.com/office/drawing/2014/main" id="{4C942690-3D52-465E-A2CA-2F369BB0C913}"/>
                    </a:ext>
                  </a:extLst>
                </p:cNvPr>
                <p:cNvPicPr/>
                <p:nvPr/>
              </p:nvPicPr>
              <p:blipFill>
                <a:blip r:embed="rId176"/>
                <a:stretch>
                  <a:fillRect/>
                </a:stretch>
              </p:blipFill>
              <p:spPr>
                <a:xfrm>
                  <a:off x="5023710" y="4569330"/>
                  <a:ext cx="6804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45086" name="墨迹 45085">
                  <a:extLst>
                    <a:ext uri="{FF2B5EF4-FFF2-40B4-BE49-F238E27FC236}">
                      <a16:creationId xmlns:a16="http://schemas.microsoft.com/office/drawing/2014/main" id="{DE85F27A-3308-48CA-B444-22C0C6726E50}"/>
                    </a:ext>
                  </a:extLst>
                </p14:cNvPr>
                <p14:cNvContentPartPr/>
                <p14:nvPr/>
              </p14:nvContentPartPr>
              <p14:xfrm>
                <a:off x="5098590" y="4583010"/>
                <a:ext cx="109440" cy="132840"/>
              </p14:xfrm>
            </p:contentPart>
          </mc:Choice>
          <mc:Fallback>
            <p:pic>
              <p:nvPicPr>
                <p:cNvPr id="45086" name="墨迹 45085">
                  <a:extLst>
                    <a:ext uri="{FF2B5EF4-FFF2-40B4-BE49-F238E27FC236}">
                      <a16:creationId xmlns:a16="http://schemas.microsoft.com/office/drawing/2014/main" id="{DE85F27A-3308-48CA-B444-22C0C6726E50}"/>
                    </a:ext>
                  </a:extLst>
                </p:cNvPr>
                <p:cNvPicPr/>
                <p:nvPr/>
              </p:nvPicPr>
              <p:blipFill>
                <a:blip r:embed="rId178"/>
                <a:stretch>
                  <a:fillRect/>
                </a:stretch>
              </p:blipFill>
              <p:spPr>
                <a:xfrm>
                  <a:off x="5080590" y="4565010"/>
                  <a:ext cx="14508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45087" name="墨迹 45086">
                  <a:extLst>
                    <a:ext uri="{FF2B5EF4-FFF2-40B4-BE49-F238E27FC236}">
                      <a16:creationId xmlns:a16="http://schemas.microsoft.com/office/drawing/2014/main" id="{79591BD4-D183-4F79-9856-7808108D614C}"/>
                    </a:ext>
                  </a:extLst>
                </p14:cNvPr>
                <p14:cNvContentPartPr/>
                <p14:nvPr/>
              </p14:nvContentPartPr>
              <p14:xfrm>
                <a:off x="5101470" y="4618290"/>
                <a:ext cx="67680" cy="101880"/>
              </p14:xfrm>
            </p:contentPart>
          </mc:Choice>
          <mc:Fallback>
            <p:pic>
              <p:nvPicPr>
                <p:cNvPr id="45087" name="墨迹 45086">
                  <a:extLst>
                    <a:ext uri="{FF2B5EF4-FFF2-40B4-BE49-F238E27FC236}">
                      <a16:creationId xmlns:a16="http://schemas.microsoft.com/office/drawing/2014/main" id="{79591BD4-D183-4F79-9856-7808108D614C}"/>
                    </a:ext>
                  </a:extLst>
                </p:cNvPr>
                <p:cNvPicPr/>
                <p:nvPr/>
              </p:nvPicPr>
              <p:blipFill>
                <a:blip r:embed="rId180"/>
                <a:stretch>
                  <a:fillRect/>
                </a:stretch>
              </p:blipFill>
              <p:spPr>
                <a:xfrm>
                  <a:off x="5083830" y="4600650"/>
                  <a:ext cx="10332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45088" name="墨迹 45087">
                  <a:extLst>
                    <a:ext uri="{FF2B5EF4-FFF2-40B4-BE49-F238E27FC236}">
                      <a16:creationId xmlns:a16="http://schemas.microsoft.com/office/drawing/2014/main" id="{CA157441-791B-4F74-B2E0-16FFDCC5FD8B}"/>
                    </a:ext>
                  </a:extLst>
                </p14:cNvPr>
                <p14:cNvContentPartPr/>
                <p14:nvPr/>
              </p14:nvContentPartPr>
              <p14:xfrm>
                <a:off x="4905630" y="4739610"/>
                <a:ext cx="330120" cy="57600"/>
              </p14:xfrm>
            </p:contentPart>
          </mc:Choice>
          <mc:Fallback>
            <p:pic>
              <p:nvPicPr>
                <p:cNvPr id="45088" name="墨迹 45087">
                  <a:extLst>
                    <a:ext uri="{FF2B5EF4-FFF2-40B4-BE49-F238E27FC236}">
                      <a16:creationId xmlns:a16="http://schemas.microsoft.com/office/drawing/2014/main" id="{CA157441-791B-4F74-B2E0-16FFDCC5FD8B}"/>
                    </a:ext>
                  </a:extLst>
                </p:cNvPr>
                <p:cNvPicPr/>
                <p:nvPr/>
              </p:nvPicPr>
              <p:blipFill>
                <a:blip r:embed="rId182"/>
                <a:stretch>
                  <a:fillRect/>
                </a:stretch>
              </p:blipFill>
              <p:spPr>
                <a:xfrm>
                  <a:off x="4887990" y="4721970"/>
                  <a:ext cx="36576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45089" name="墨迹 45088">
                  <a:extLst>
                    <a:ext uri="{FF2B5EF4-FFF2-40B4-BE49-F238E27FC236}">
                      <a16:creationId xmlns:a16="http://schemas.microsoft.com/office/drawing/2014/main" id="{ADACDE7B-AF65-427F-BA94-B6F0871347F7}"/>
                    </a:ext>
                  </a:extLst>
                </p14:cNvPr>
                <p14:cNvContentPartPr/>
                <p14:nvPr/>
              </p14:nvContentPartPr>
              <p14:xfrm>
                <a:off x="5249790" y="4311210"/>
                <a:ext cx="306360" cy="299160"/>
              </p14:xfrm>
            </p:contentPart>
          </mc:Choice>
          <mc:Fallback>
            <p:pic>
              <p:nvPicPr>
                <p:cNvPr id="45089" name="墨迹 45088">
                  <a:extLst>
                    <a:ext uri="{FF2B5EF4-FFF2-40B4-BE49-F238E27FC236}">
                      <a16:creationId xmlns:a16="http://schemas.microsoft.com/office/drawing/2014/main" id="{ADACDE7B-AF65-427F-BA94-B6F0871347F7}"/>
                    </a:ext>
                  </a:extLst>
                </p:cNvPr>
                <p:cNvPicPr/>
                <p:nvPr/>
              </p:nvPicPr>
              <p:blipFill>
                <a:blip r:embed="rId184"/>
                <a:stretch>
                  <a:fillRect/>
                </a:stretch>
              </p:blipFill>
              <p:spPr>
                <a:xfrm>
                  <a:off x="5232150" y="4293210"/>
                  <a:ext cx="342000" cy="33480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45090" name="墨迹 45089">
                  <a:extLst>
                    <a:ext uri="{FF2B5EF4-FFF2-40B4-BE49-F238E27FC236}">
                      <a16:creationId xmlns:a16="http://schemas.microsoft.com/office/drawing/2014/main" id="{AC207AC1-DEA7-44D6-8500-45B13422F414}"/>
                    </a:ext>
                  </a:extLst>
                </p14:cNvPr>
                <p14:cNvContentPartPr/>
                <p14:nvPr/>
              </p14:nvContentPartPr>
              <p14:xfrm>
                <a:off x="5493870" y="4447650"/>
                <a:ext cx="92160" cy="14400"/>
              </p14:xfrm>
            </p:contentPart>
          </mc:Choice>
          <mc:Fallback>
            <p:pic>
              <p:nvPicPr>
                <p:cNvPr id="45090" name="墨迹 45089">
                  <a:extLst>
                    <a:ext uri="{FF2B5EF4-FFF2-40B4-BE49-F238E27FC236}">
                      <a16:creationId xmlns:a16="http://schemas.microsoft.com/office/drawing/2014/main" id="{AC207AC1-DEA7-44D6-8500-45B13422F414}"/>
                    </a:ext>
                  </a:extLst>
                </p:cNvPr>
                <p:cNvPicPr/>
                <p:nvPr/>
              </p:nvPicPr>
              <p:blipFill>
                <a:blip r:embed="rId186"/>
                <a:stretch>
                  <a:fillRect/>
                </a:stretch>
              </p:blipFill>
              <p:spPr>
                <a:xfrm>
                  <a:off x="5476230" y="4430010"/>
                  <a:ext cx="12780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45091" name="墨迹 45090">
                  <a:extLst>
                    <a:ext uri="{FF2B5EF4-FFF2-40B4-BE49-F238E27FC236}">
                      <a16:creationId xmlns:a16="http://schemas.microsoft.com/office/drawing/2014/main" id="{9782D8CC-C35C-4253-80A3-88461B22EED9}"/>
                    </a:ext>
                  </a:extLst>
                </p14:cNvPr>
                <p14:cNvContentPartPr/>
                <p14:nvPr/>
              </p14:nvContentPartPr>
              <p14:xfrm>
                <a:off x="5401710" y="4516410"/>
                <a:ext cx="158040" cy="10440"/>
              </p14:xfrm>
            </p:contentPart>
          </mc:Choice>
          <mc:Fallback>
            <p:pic>
              <p:nvPicPr>
                <p:cNvPr id="45091" name="墨迹 45090">
                  <a:extLst>
                    <a:ext uri="{FF2B5EF4-FFF2-40B4-BE49-F238E27FC236}">
                      <a16:creationId xmlns:a16="http://schemas.microsoft.com/office/drawing/2014/main" id="{9782D8CC-C35C-4253-80A3-88461B22EED9}"/>
                    </a:ext>
                  </a:extLst>
                </p:cNvPr>
                <p:cNvPicPr/>
                <p:nvPr/>
              </p:nvPicPr>
              <p:blipFill>
                <a:blip r:embed="rId188"/>
                <a:stretch>
                  <a:fillRect/>
                </a:stretch>
              </p:blipFill>
              <p:spPr>
                <a:xfrm>
                  <a:off x="5384070" y="4498410"/>
                  <a:ext cx="19368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45092" name="墨迹 45091">
                  <a:extLst>
                    <a:ext uri="{FF2B5EF4-FFF2-40B4-BE49-F238E27FC236}">
                      <a16:creationId xmlns:a16="http://schemas.microsoft.com/office/drawing/2014/main" id="{D07564D8-7FA5-4184-B2C5-FAC977804B7B}"/>
                    </a:ext>
                  </a:extLst>
                </p14:cNvPr>
                <p14:cNvContentPartPr/>
                <p14:nvPr/>
              </p14:nvContentPartPr>
              <p14:xfrm>
                <a:off x="5405310" y="4574370"/>
                <a:ext cx="172800" cy="142920"/>
              </p14:xfrm>
            </p:contentPart>
          </mc:Choice>
          <mc:Fallback>
            <p:pic>
              <p:nvPicPr>
                <p:cNvPr id="45092" name="墨迹 45091">
                  <a:extLst>
                    <a:ext uri="{FF2B5EF4-FFF2-40B4-BE49-F238E27FC236}">
                      <a16:creationId xmlns:a16="http://schemas.microsoft.com/office/drawing/2014/main" id="{D07564D8-7FA5-4184-B2C5-FAC977804B7B}"/>
                    </a:ext>
                  </a:extLst>
                </p:cNvPr>
                <p:cNvPicPr/>
                <p:nvPr/>
              </p:nvPicPr>
              <p:blipFill>
                <a:blip r:embed="rId190"/>
                <a:stretch>
                  <a:fillRect/>
                </a:stretch>
              </p:blipFill>
              <p:spPr>
                <a:xfrm>
                  <a:off x="5387670" y="4556370"/>
                  <a:ext cx="20844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45093" name="墨迹 45092">
                  <a:extLst>
                    <a:ext uri="{FF2B5EF4-FFF2-40B4-BE49-F238E27FC236}">
                      <a16:creationId xmlns:a16="http://schemas.microsoft.com/office/drawing/2014/main" id="{B36F2D31-816F-41F5-B394-F11BB7F9BC9A}"/>
                    </a:ext>
                  </a:extLst>
                </p14:cNvPr>
                <p14:cNvContentPartPr/>
                <p14:nvPr/>
              </p14:nvContentPartPr>
              <p14:xfrm>
                <a:off x="5782950" y="4327050"/>
                <a:ext cx="27720" cy="50040"/>
              </p14:xfrm>
            </p:contentPart>
          </mc:Choice>
          <mc:Fallback>
            <p:pic>
              <p:nvPicPr>
                <p:cNvPr id="45093" name="墨迹 45092">
                  <a:extLst>
                    <a:ext uri="{FF2B5EF4-FFF2-40B4-BE49-F238E27FC236}">
                      <a16:creationId xmlns:a16="http://schemas.microsoft.com/office/drawing/2014/main" id="{B36F2D31-816F-41F5-B394-F11BB7F9BC9A}"/>
                    </a:ext>
                  </a:extLst>
                </p:cNvPr>
                <p:cNvPicPr/>
                <p:nvPr/>
              </p:nvPicPr>
              <p:blipFill>
                <a:blip r:embed="rId192"/>
                <a:stretch>
                  <a:fillRect/>
                </a:stretch>
              </p:blipFill>
              <p:spPr>
                <a:xfrm>
                  <a:off x="5765310" y="4309410"/>
                  <a:ext cx="6336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45094" name="墨迹 45093">
                  <a:extLst>
                    <a:ext uri="{FF2B5EF4-FFF2-40B4-BE49-F238E27FC236}">
                      <a16:creationId xmlns:a16="http://schemas.microsoft.com/office/drawing/2014/main" id="{2624A0FF-EA77-4EB3-8F27-8CDAF5138497}"/>
                    </a:ext>
                  </a:extLst>
                </p14:cNvPr>
                <p14:cNvContentPartPr/>
                <p14:nvPr/>
              </p14:nvContentPartPr>
              <p14:xfrm>
                <a:off x="5664150" y="4410930"/>
                <a:ext cx="183600" cy="24120"/>
              </p14:xfrm>
            </p:contentPart>
          </mc:Choice>
          <mc:Fallback>
            <p:pic>
              <p:nvPicPr>
                <p:cNvPr id="45094" name="墨迹 45093">
                  <a:extLst>
                    <a:ext uri="{FF2B5EF4-FFF2-40B4-BE49-F238E27FC236}">
                      <a16:creationId xmlns:a16="http://schemas.microsoft.com/office/drawing/2014/main" id="{2624A0FF-EA77-4EB3-8F27-8CDAF5138497}"/>
                    </a:ext>
                  </a:extLst>
                </p:cNvPr>
                <p:cNvPicPr/>
                <p:nvPr/>
              </p:nvPicPr>
              <p:blipFill>
                <a:blip r:embed="rId194"/>
                <a:stretch>
                  <a:fillRect/>
                </a:stretch>
              </p:blipFill>
              <p:spPr>
                <a:xfrm>
                  <a:off x="5646510" y="4393290"/>
                  <a:ext cx="21924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45095" name="墨迹 45094">
                  <a:extLst>
                    <a:ext uri="{FF2B5EF4-FFF2-40B4-BE49-F238E27FC236}">
                      <a16:creationId xmlns:a16="http://schemas.microsoft.com/office/drawing/2014/main" id="{B7CE4EE5-A686-4CEF-A6A9-CD49A5AA577C}"/>
                    </a:ext>
                  </a:extLst>
                </p14:cNvPr>
                <p14:cNvContentPartPr/>
                <p14:nvPr/>
              </p14:nvContentPartPr>
              <p14:xfrm>
                <a:off x="5642910" y="4418130"/>
                <a:ext cx="198360" cy="174600"/>
              </p14:xfrm>
            </p:contentPart>
          </mc:Choice>
          <mc:Fallback>
            <p:pic>
              <p:nvPicPr>
                <p:cNvPr id="45095" name="墨迹 45094">
                  <a:extLst>
                    <a:ext uri="{FF2B5EF4-FFF2-40B4-BE49-F238E27FC236}">
                      <a16:creationId xmlns:a16="http://schemas.microsoft.com/office/drawing/2014/main" id="{B7CE4EE5-A686-4CEF-A6A9-CD49A5AA577C}"/>
                    </a:ext>
                  </a:extLst>
                </p:cNvPr>
                <p:cNvPicPr/>
                <p:nvPr/>
              </p:nvPicPr>
              <p:blipFill>
                <a:blip r:embed="rId196"/>
                <a:stretch>
                  <a:fillRect/>
                </a:stretch>
              </p:blipFill>
              <p:spPr>
                <a:xfrm>
                  <a:off x="5625270" y="4400490"/>
                  <a:ext cx="23400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45096" name="墨迹 45095">
                  <a:extLst>
                    <a:ext uri="{FF2B5EF4-FFF2-40B4-BE49-F238E27FC236}">
                      <a16:creationId xmlns:a16="http://schemas.microsoft.com/office/drawing/2014/main" id="{7CF7F2FE-0F78-4F9F-9937-9B7BA34B2C93}"/>
                    </a:ext>
                  </a:extLst>
                </p14:cNvPr>
                <p14:cNvContentPartPr/>
                <p14:nvPr/>
              </p14:nvContentPartPr>
              <p14:xfrm>
                <a:off x="5671350" y="4493730"/>
                <a:ext cx="206640" cy="44640"/>
              </p14:xfrm>
            </p:contentPart>
          </mc:Choice>
          <mc:Fallback>
            <p:pic>
              <p:nvPicPr>
                <p:cNvPr id="45096" name="墨迹 45095">
                  <a:extLst>
                    <a:ext uri="{FF2B5EF4-FFF2-40B4-BE49-F238E27FC236}">
                      <a16:creationId xmlns:a16="http://schemas.microsoft.com/office/drawing/2014/main" id="{7CF7F2FE-0F78-4F9F-9937-9B7BA34B2C93}"/>
                    </a:ext>
                  </a:extLst>
                </p:cNvPr>
                <p:cNvPicPr/>
                <p:nvPr/>
              </p:nvPicPr>
              <p:blipFill>
                <a:blip r:embed="rId198"/>
                <a:stretch>
                  <a:fillRect/>
                </a:stretch>
              </p:blipFill>
              <p:spPr>
                <a:xfrm>
                  <a:off x="5653350" y="4475730"/>
                  <a:ext cx="24228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45097" name="墨迹 45096">
                  <a:extLst>
                    <a:ext uri="{FF2B5EF4-FFF2-40B4-BE49-F238E27FC236}">
                      <a16:creationId xmlns:a16="http://schemas.microsoft.com/office/drawing/2014/main" id="{001EA33A-179D-42F1-8F9C-68B208E90283}"/>
                    </a:ext>
                  </a:extLst>
                </p14:cNvPr>
                <p14:cNvContentPartPr/>
                <p14:nvPr/>
              </p14:nvContentPartPr>
              <p14:xfrm>
                <a:off x="5726430" y="4544850"/>
                <a:ext cx="26280" cy="111960"/>
              </p14:xfrm>
            </p:contentPart>
          </mc:Choice>
          <mc:Fallback>
            <p:pic>
              <p:nvPicPr>
                <p:cNvPr id="45097" name="墨迹 45096">
                  <a:extLst>
                    <a:ext uri="{FF2B5EF4-FFF2-40B4-BE49-F238E27FC236}">
                      <a16:creationId xmlns:a16="http://schemas.microsoft.com/office/drawing/2014/main" id="{001EA33A-179D-42F1-8F9C-68B208E90283}"/>
                    </a:ext>
                  </a:extLst>
                </p:cNvPr>
                <p:cNvPicPr/>
                <p:nvPr/>
              </p:nvPicPr>
              <p:blipFill>
                <a:blip r:embed="rId200"/>
                <a:stretch>
                  <a:fillRect/>
                </a:stretch>
              </p:blipFill>
              <p:spPr>
                <a:xfrm>
                  <a:off x="5708790" y="4526850"/>
                  <a:ext cx="6192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45098" name="墨迹 45097">
                  <a:extLst>
                    <a:ext uri="{FF2B5EF4-FFF2-40B4-BE49-F238E27FC236}">
                      <a16:creationId xmlns:a16="http://schemas.microsoft.com/office/drawing/2014/main" id="{83DAA631-F2FC-4087-8929-0B8EDE9843FB}"/>
                    </a:ext>
                  </a:extLst>
                </p14:cNvPr>
                <p14:cNvContentPartPr/>
                <p14:nvPr/>
              </p14:nvContentPartPr>
              <p14:xfrm>
                <a:off x="5796990" y="4451250"/>
                <a:ext cx="157320" cy="346320"/>
              </p14:xfrm>
            </p:contentPart>
          </mc:Choice>
          <mc:Fallback>
            <p:pic>
              <p:nvPicPr>
                <p:cNvPr id="45098" name="墨迹 45097">
                  <a:extLst>
                    <a:ext uri="{FF2B5EF4-FFF2-40B4-BE49-F238E27FC236}">
                      <a16:creationId xmlns:a16="http://schemas.microsoft.com/office/drawing/2014/main" id="{83DAA631-F2FC-4087-8929-0B8EDE9843FB}"/>
                    </a:ext>
                  </a:extLst>
                </p:cNvPr>
                <p:cNvPicPr/>
                <p:nvPr/>
              </p:nvPicPr>
              <p:blipFill>
                <a:blip r:embed="rId202"/>
                <a:stretch>
                  <a:fillRect/>
                </a:stretch>
              </p:blipFill>
              <p:spPr>
                <a:xfrm>
                  <a:off x="5779350" y="4433610"/>
                  <a:ext cx="192960" cy="38196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45099" name="墨迹 45098">
                  <a:extLst>
                    <a:ext uri="{FF2B5EF4-FFF2-40B4-BE49-F238E27FC236}">
                      <a16:creationId xmlns:a16="http://schemas.microsoft.com/office/drawing/2014/main" id="{DB55D9BD-7B0A-4E92-AC0C-D6967AF08180}"/>
                    </a:ext>
                  </a:extLst>
                </p14:cNvPr>
                <p14:cNvContentPartPr/>
                <p14:nvPr/>
              </p14:nvContentPartPr>
              <p14:xfrm>
                <a:off x="5923350" y="4294650"/>
                <a:ext cx="157680" cy="472320"/>
              </p14:xfrm>
            </p:contentPart>
          </mc:Choice>
          <mc:Fallback>
            <p:pic>
              <p:nvPicPr>
                <p:cNvPr id="45099" name="墨迹 45098">
                  <a:extLst>
                    <a:ext uri="{FF2B5EF4-FFF2-40B4-BE49-F238E27FC236}">
                      <a16:creationId xmlns:a16="http://schemas.microsoft.com/office/drawing/2014/main" id="{DB55D9BD-7B0A-4E92-AC0C-D6967AF08180}"/>
                    </a:ext>
                  </a:extLst>
                </p:cNvPr>
                <p:cNvPicPr/>
                <p:nvPr/>
              </p:nvPicPr>
              <p:blipFill>
                <a:blip r:embed="rId204"/>
                <a:stretch>
                  <a:fillRect/>
                </a:stretch>
              </p:blipFill>
              <p:spPr>
                <a:xfrm>
                  <a:off x="5905350" y="4277010"/>
                  <a:ext cx="193320" cy="507960"/>
                </a:xfrm>
                <a:prstGeom prst="rect">
                  <a:avLst/>
                </a:prstGeom>
              </p:spPr>
            </p:pic>
          </mc:Fallback>
        </mc:AlternateContent>
      </p:grpSp>
      <p:grpSp>
        <p:nvGrpSpPr>
          <p:cNvPr id="45118" name="组合 45117">
            <a:extLst>
              <a:ext uri="{FF2B5EF4-FFF2-40B4-BE49-F238E27FC236}">
                <a16:creationId xmlns:a16="http://schemas.microsoft.com/office/drawing/2014/main" id="{4FA586AC-43AA-431E-953C-594B42413589}"/>
              </a:ext>
            </a:extLst>
          </p:cNvPr>
          <p:cNvGrpSpPr/>
          <p:nvPr/>
        </p:nvGrpSpPr>
        <p:grpSpPr>
          <a:xfrm>
            <a:off x="3153870" y="5686410"/>
            <a:ext cx="1326240" cy="567720"/>
            <a:chOff x="3153870" y="5686410"/>
            <a:chExt cx="1326240" cy="567720"/>
          </a:xfrm>
        </p:grpSpPr>
        <mc:AlternateContent xmlns:mc="http://schemas.openxmlformats.org/markup-compatibility/2006">
          <mc:Choice xmlns:p14="http://schemas.microsoft.com/office/powerpoint/2010/main" Requires="p14">
            <p:contentPart p14:bwMode="auto" r:id="rId205">
              <p14:nvContentPartPr>
                <p14:cNvPr id="45101" name="墨迹 45100">
                  <a:extLst>
                    <a:ext uri="{FF2B5EF4-FFF2-40B4-BE49-F238E27FC236}">
                      <a16:creationId xmlns:a16="http://schemas.microsoft.com/office/drawing/2014/main" id="{655B8C6B-D6FA-4FB0-BB93-64D5E33E001C}"/>
                    </a:ext>
                  </a:extLst>
                </p14:cNvPr>
                <p14:cNvContentPartPr/>
                <p14:nvPr/>
              </p14:nvContentPartPr>
              <p14:xfrm>
                <a:off x="3265470" y="5947770"/>
                <a:ext cx="247320" cy="100440"/>
              </p14:xfrm>
            </p:contentPart>
          </mc:Choice>
          <mc:Fallback>
            <p:pic>
              <p:nvPicPr>
                <p:cNvPr id="45101" name="墨迹 45100">
                  <a:extLst>
                    <a:ext uri="{FF2B5EF4-FFF2-40B4-BE49-F238E27FC236}">
                      <a16:creationId xmlns:a16="http://schemas.microsoft.com/office/drawing/2014/main" id="{655B8C6B-D6FA-4FB0-BB93-64D5E33E001C}"/>
                    </a:ext>
                  </a:extLst>
                </p:cNvPr>
                <p:cNvPicPr/>
                <p:nvPr/>
              </p:nvPicPr>
              <p:blipFill>
                <a:blip r:embed="rId206"/>
                <a:stretch>
                  <a:fillRect/>
                </a:stretch>
              </p:blipFill>
              <p:spPr>
                <a:xfrm>
                  <a:off x="3247830" y="5929770"/>
                  <a:ext cx="282960" cy="13608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45102" name="墨迹 45101">
                  <a:extLst>
                    <a:ext uri="{FF2B5EF4-FFF2-40B4-BE49-F238E27FC236}">
                      <a16:creationId xmlns:a16="http://schemas.microsoft.com/office/drawing/2014/main" id="{C8032D88-810E-4CC2-8C1D-F5CCFDDED0E8}"/>
                    </a:ext>
                  </a:extLst>
                </p14:cNvPr>
                <p14:cNvContentPartPr/>
                <p14:nvPr/>
              </p14:nvContentPartPr>
              <p14:xfrm>
                <a:off x="3399750" y="5828970"/>
                <a:ext cx="52920" cy="252360"/>
              </p14:xfrm>
            </p:contentPart>
          </mc:Choice>
          <mc:Fallback>
            <p:pic>
              <p:nvPicPr>
                <p:cNvPr id="45102" name="墨迹 45101">
                  <a:extLst>
                    <a:ext uri="{FF2B5EF4-FFF2-40B4-BE49-F238E27FC236}">
                      <a16:creationId xmlns:a16="http://schemas.microsoft.com/office/drawing/2014/main" id="{C8032D88-810E-4CC2-8C1D-F5CCFDDED0E8}"/>
                    </a:ext>
                  </a:extLst>
                </p:cNvPr>
                <p:cNvPicPr/>
                <p:nvPr/>
              </p:nvPicPr>
              <p:blipFill>
                <a:blip r:embed="rId208"/>
                <a:stretch>
                  <a:fillRect/>
                </a:stretch>
              </p:blipFill>
              <p:spPr>
                <a:xfrm>
                  <a:off x="3382110" y="5810970"/>
                  <a:ext cx="88560" cy="28800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45103" name="墨迹 45102">
                  <a:extLst>
                    <a:ext uri="{FF2B5EF4-FFF2-40B4-BE49-F238E27FC236}">
                      <a16:creationId xmlns:a16="http://schemas.microsoft.com/office/drawing/2014/main" id="{C06103DF-D03E-4F4C-98AD-987A5A9ACDB6}"/>
                    </a:ext>
                  </a:extLst>
                </p14:cNvPr>
                <p14:cNvContentPartPr/>
                <p14:nvPr/>
              </p14:nvContentPartPr>
              <p14:xfrm>
                <a:off x="3153870" y="6035970"/>
                <a:ext cx="393840" cy="102600"/>
              </p14:xfrm>
            </p:contentPart>
          </mc:Choice>
          <mc:Fallback>
            <p:pic>
              <p:nvPicPr>
                <p:cNvPr id="45103" name="墨迹 45102">
                  <a:extLst>
                    <a:ext uri="{FF2B5EF4-FFF2-40B4-BE49-F238E27FC236}">
                      <a16:creationId xmlns:a16="http://schemas.microsoft.com/office/drawing/2014/main" id="{C06103DF-D03E-4F4C-98AD-987A5A9ACDB6}"/>
                    </a:ext>
                  </a:extLst>
                </p:cNvPr>
                <p:cNvPicPr/>
                <p:nvPr/>
              </p:nvPicPr>
              <p:blipFill>
                <a:blip r:embed="rId210"/>
                <a:stretch>
                  <a:fillRect/>
                </a:stretch>
              </p:blipFill>
              <p:spPr>
                <a:xfrm>
                  <a:off x="3135870" y="6017970"/>
                  <a:ext cx="42948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45104" name="墨迹 45103">
                  <a:extLst>
                    <a:ext uri="{FF2B5EF4-FFF2-40B4-BE49-F238E27FC236}">
                      <a16:creationId xmlns:a16="http://schemas.microsoft.com/office/drawing/2014/main" id="{2EC33028-74DA-4253-A497-87D97E4A7556}"/>
                    </a:ext>
                  </a:extLst>
                </p14:cNvPr>
                <p14:cNvContentPartPr/>
                <p14:nvPr/>
              </p14:nvContentPartPr>
              <p14:xfrm>
                <a:off x="3338190" y="6062250"/>
                <a:ext cx="187560" cy="150480"/>
              </p14:xfrm>
            </p:contentPart>
          </mc:Choice>
          <mc:Fallback>
            <p:pic>
              <p:nvPicPr>
                <p:cNvPr id="45104" name="墨迹 45103">
                  <a:extLst>
                    <a:ext uri="{FF2B5EF4-FFF2-40B4-BE49-F238E27FC236}">
                      <a16:creationId xmlns:a16="http://schemas.microsoft.com/office/drawing/2014/main" id="{2EC33028-74DA-4253-A497-87D97E4A7556}"/>
                    </a:ext>
                  </a:extLst>
                </p:cNvPr>
                <p:cNvPicPr/>
                <p:nvPr/>
              </p:nvPicPr>
              <p:blipFill>
                <a:blip r:embed="rId212"/>
                <a:stretch>
                  <a:fillRect/>
                </a:stretch>
              </p:blipFill>
              <p:spPr>
                <a:xfrm>
                  <a:off x="3320550" y="6044610"/>
                  <a:ext cx="22320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45105" name="墨迹 45104">
                  <a:extLst>
                    <a:ext uri="{FF2B5EF4-FFF2-40B4-BE49-F238E27FC236}">
                      <a16:creationId xmlns:a16="http://schemas.microsoft.com/office/drawing/2014/main" id="{595A1FF6-ED53-43EF-86A9-4C751B53280A}"/>
                    </a:ext>
                  </a:extLst>
                </p14:cNvPr>
                <p14:cNvContentPartPr/>
                <p14:nvPr/>
              </p14:nvContentPartPr>
              <p14:xfrm>
                <a:off x="3525030" y="6129210"/>
                <a:ext cx="15480" cy="124920"/>
              </p14:xfrm>
            </p:contentPart>
          </mc:Choice>
          <mc:Fallback>
            <p:pic>
              <p:nvPicPr>
                <p:cNvPr id="45105" name="墨迹 45104">
                  <a:extLst>
                    <a:ext uri="{FF2B5EF4-FFF2-40B4-BE49-F238E27FC236}">
                      <a16:creationId xmlns:a16="http://schemas.microsoft.com/office/drawing/2014/main" id="{595A1FF6-ED53-43EF-86A9-4C751B53280A}"/>
                    </a:ext>
                  </a:extLst>
                </p:cNvPr>
                <p:cNvPicPr/>
                <p:nvPr/>
              </p:nvPicPr>
              <p:blipFill>
                <a:blip r:embed="rId214"/>
                <a:stretch>
                  <a:fillRect/>
                </a:stretch>
              </p:blipFill>
              <p:spPr>
                <a:xfrm>
                  <a:off x="3507390" y="6111210"/>
                  <a:ext cx="5112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45106" name="墨迹 45105">
                  <a:extLst>
                    <a:ext uri="{FF2B5EF4-FFF2-40B4-BE49-F238E27FC236}">
                      <a16:creationId xmlns:a16="http://schemas.microsoft.com/office/drawing/2014/main" id="{B9E429E8-298E-4ECA-862C-B781832A9628}"/>
                    </a:ext>
                  </a:extLst>
                </p14:cNvPr>
                <p14:cNvContentPartPr/>
                <p14:nvPr/>
              </p14:nvContentPartPr>
              <p14:xfrm>
                <a:off x="3638070" y="5966130"/>
                <a:ext cx="87840" cy="75960"/>
              </p14:xfrm>
            </p:contentPart>
          </mc:Choice>
          <mc:Fallback>
            <p:pic>
              <p:nvPicPr>
                <p:cNvPr id="45106" name="墨迹 45105">
                  <a:extLst>
                    <a:ext uri="{FF2B5EF4-FFF2-40B4-BE49-F238E27FC236}">
                      <a16:creationId xmlns:a16="http://schemas.microsoft.com/office/drawing/2014/main" id="{B9E429E8-298E-4ECA-862C-B781832A9628}"/>
                    </a:ext>
                  </a:extLst>
                </p:cNvPr>
                <p:cNvPicPr/>
                <p:nvPr/>
              </p:nvPicPr>
              <p:blipFill>
                <a:blip r:embed="rId216"/>
                <a:stretch>
                  <a:fillRect/>
                </a:stretch>
              </p:blipFill>
              <p:spPr>
                <a:xfrm>
                  <a:off x="3620070" y="5948130"/>
                  <a:ext cx="12348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45107" name="墨迹 45106">
                  <a:extLst>
                    <a:ext uri="{FF2B5EF4-FFF2-40B4-BE49-F238E27FC236}">
                      <a16:creationId xmlns:a16="http://schemas.microsoft.com/office/drawing/2014/main" id="{5ED25BB1-9AE8-4929-AB29-1B2BA5EAD7B1}"/>
                    </a:ext>
                  </a:extLst>
                </p14:cNvPr>
                <p14:cNvContentPartPr/>
                <p14:nvPr/>
              </p14:nvContentPartPr>
              <p14:xfrm>
                <a:off x="3701430" y="5906730"/>
                <a:ext cx="113040" cy="248760"/>
              </p14:xfrm>
            </p:contentPart>
          </mc:Choice>
          <mc:Fallback>
            <p:pic>
              <p:nvPicPr>
                <p:cNvPr id="45107" name="墨迹 45106">
                  <a:extLst>
                    <a:ext uri="{FF2B5EF4-FFF2-40B4-BE49-F238E27FC236}">
                      <a16:creationId xmlns:a16="http://schemas.microsoft.com/office/drawing/2014/main" id="{5ED25BB1-9AE8-4929-AB29-1B2BA5EAD7B1}"/>
                    </a:ext>
                  </a:extLst>
                </p:cNvPr>
                <p:cNvPicPr/>
                <p:nvPr/>
              </p:nvPicPr>
              <p:blipFill>
                <a:blip r:embed="rId218"/>
                <a:stretch>
                  <a:fillRect/>
                </a:stretch>
              </p:blipFill>
              <p:spPr>
                <a:xfrm>
                  <a:off x="3683790" y="5888730"/>
                  <a:ext cx="148680" cy="28440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45108" name="墨迹 45107">
                  <a:extLst>
                    <a:ext uri="{FF2B5EF4-FFF2-40B4-BE49-F238E27FC236}">
                      <a16:creationId xmlns:a16="http://schemas.microsoft.com/office/drawing/2014/main" id="{2E9F0AF8-595B-4C77-8BC3-AC214120F5C7}"/>
                    </a:ext>
                  </a:extLst>
                </p14:cNvPr>
                <p14:cNvContentPartPr/>
                <p14:nvPr/>
              </p14:nvContentPartPr>
              <p14:xfrm>
                <a:off x="3814830" y="5862450"/>
                <a:ext cx="75600" cy="300960"/>
              </p14:xfrm>
            </p:contentPart>
          </mc:Choice>
          <mc:Fallback>
            <p:pic>
              <p:nvPicPr>
                <p:cNvPr id="45108" name="墨迹 45107">
                  <a:extLst>
                    <a:ext uri="{FF2B5EF4-FFF2-40B4-BE49-F238E27FC236}">
                      <a16:creationId xmlns:a16="http://schemas.microsoft.com/office/drawing/2014/main" id="{2E9F0AF8-595B-4C77-8BC3-AC214120F5C7}"/>
                    </a:ext>
                  </a:extLst>
                </p:cNvPr>
                <p:cNvPicPr/>
                <p:nvPr/>
              </p:nvPicPr>
              <p:blipFill>
                <a:blip r:embed="rId220"/>
                <a:stretch>
                  <a:fillRect/>
                </a:stretch>
              </p:blipFill>
              <p:spPr>
                <a:xfrm>
                  <a:off x="3797190" y="5844810"/>
                  <a:ext cx="111240" cy="33660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45109" name="墨迹 45108">
                  <a:extLst>
                    <a:ext uri="{FF2B5EF4-FFF2-40B4-BE49-F238E27FC236}">
                      <a16:creationId xmlns:a16="http://schemas.microsoft.com/office/drawing/2014/main" id="{BBCD2596-366D-4AA4-9A3C-DE60A67A0573}"/>
                    </a:ext>
                  </a:extLst>
                </p14:cNvPr>
                <p14:cNvContentPartPr/>
                <p14:nvPr/>
              </p14:nvContentPartPr>
              <p14:xfrm>
                <a:off x="3868110" y="5966130"/>
                <a:ext cx="123480" cy="36000"/>
              </p14:xfrm>
            </p:contentPart>
          </mc:Choice>
          <mc:Fallback>
            <p:pic>
              <p:nvPicPr>
                <p:cNvPr id="45109" name="墨迹 45108">
                  <a:extLst>
                    <a:ext uri="{FF2B5EF4-FFF2-40B4-BE49-F238E27FC236}">
                      <a16:creationId xmlns:a16="http://schemas.microsoft.com/office/drawing/2014/main" id="{BBCD2596-366D-4AA4-9A3C-DE60A67A0573}"/>
                    </a:ext>
                  </a:extLst>
                </p:cNvPr>
                <p:cNvPicPr/>
                <p:nvPr/>
              </p:nvPicPr>
              <p:blipFill>
                <a:blip r:embed="rId222"/>
                <a:stretch>
                  <a:fillRect/>
                </a:stretch>
              </p:blipFill>
              <p:spPr>
                <a:xfrm>
                  <a:off x="3850110" y="5948130"/>
                  <a:ext cx="15912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45110" name="墨迹 45109">
                  <a:extLst>
                    <a:ext uri="{FF2B5EF4-FFF2-40B4-BE49-F238E27FC236}">
                      <a16:creationId xmlns:a16="http://schemas.microsoft.com/office/drawing/2014/main" id="{DA918EA2-68AC-4C78-9E26-672F07D75F97}"/>
                    </a:ext>
                  </a:extLst>
                </p14:cNvPr>
                <p14:cNvContentPartPr/>
                <p14:nvPr/>
              </p14:nvContentPartPr>
              <p14:xfrm>
                <a:off x="3877470" y="6002130"/>
                <a:ext cx="154080" cy="141840"/>
              </p14:xfrm>
            </p:contentPart>
          </mc:Choice>
          <mc:Fallback>
            <p:pic>
              <p:nvPicPr>
                <p:cNvPr id="45110" name="墨迹 45109">
                  <a:extLst>
                    <a:ext uri="{FF2B5EF4-FFF2-40B4-BE49-F238E27FC236}">
                      <a16:creationId xmlns:a16="http://schemas.microsoft.com/office/drawing/2014/main" id="{DA918EA2-68AC-4C78-9E26-672F07D75F97}"/>
                    </a:ext>
                  </a:extLst>
                </p:cNvPr>
                <p:cNvPicPr/>
                <p:nvPr/>
              </p:nvPicPr>
              <p:blipFill>
                <a:blip r:embed="rId224"/>
                <a:stretch>
                  <a:fillRect/>
                </a:stretch>
              </p:blipFill>
              <p:spPr>
                <a:xfrm>
                  <a:off x="3859470" y="5984130"/>
                  <a:ext cx="18972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45111" name="墨迹 45110">
                  <a:extLst>
                    <a:ext uri="{FF2B5EF4-FFF2-40B4-BE49-F238E27FC236}">
                      <a16:creationId xmlns:a16="http://schemas.microsoft.com/office/drawing/2014/main" id="{6A8D6220-2478-42B4-8429-CC47191C6273}"/>
                    </a:ext>
                  </a:extLst>
                </p14:cNvPr>
                <p14:cNvContentPartPr/>
                <p14:nvPr/>
              </p14:nvContentPartPr>
              <p14:xfrm>
                <a:off x="4156470" y="5738970"/>
                <a:ext cx="5040" cy="82080"/>
              </p14:xfrm>
            </p:contentPart>
          </mc:Choice>
          <mc:Fallback>
            <p:pic>
              <p:nvPicPr>
                <p:cNvPr id="45111" name="墨迹 45110">
                  <a:extLst>
                    <a:ext uri="{FF2B5EF4-FFF2-40B4-BE49-F238E27FC236}">
                      <a16:creationId xmlns:a16="http://schemas.microsoft.com/office/drawing/2014/main" id="{6A8D6220-2478-42B4-8429-CC47191C6273}"/>
                    </a:ext>
                  </a:extLst>
                </p:cNvPr>
                <p:cNvPicPr/>
                <p:nvPr/>
              </p:nvPicPr>
              <p:blipFill>
                <a:blip r:embed="rId226"/>
                <a:stretch>
                  <a:fillRect/>
                </a:stretch>
              </p:blipFill>
              <p:spPr>
                <a:xfrm>
                  <a:off x="4138830" y="5720970"/>
                  <a:ext cx="4068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45112" name="墨迹 45111">
                  <a:extLst>
                    <a:ext uri="{FF2B5EF4-FFF2-40B4-BE49-F238E27FC236}">
                      <a16:creationId xmlns:a16="http://schemas.microsoft.com/office/drawing/2014/main" id="{FFB7A46A-6CF9-4282-A213-5E31D0A42E36}"/>
                    </a:ext>
                  </a:extLst>
                </p14:cNvPr>
                <p14:cNvContentPartPr/>
                <p14:nvPr/>
              </p14:nvContentPartPr>
              <p14:xfrm>
                <a:off x="4048470" y="5823570"/>
                <a:ext cx="176400" cy="54720"/>
              </p14:xfrm>
            </p:contentPart>
          </mc:Choice>
          <mc:Fallback>
            <p:pic>
              <p:nvPicPr>
                <p:cNvPr id="45112" name="墨迹 45111">
                  <a:extLst>
                    <a:ext uri="{FF2B5EF4-FFF2-40B4-BE49-F238E27FC236}">
                      <a16:creationId xmlns:a16="http://schemas.microsoft.com/office/drawing/2014/main" id="{FFB7A46A-6CF9-4282-A213-5E31D0A42E36}"/>
                    </a:ext>
                  </a:extLst>
                </p:cNvPr>
                <p:cNvPicPr/>
                <p:nvPr/>
              </p:nvPicPr>
              <p:blipFill>
                <a:blip r:embed="rId228"/>
                <a:stretch>
                  <a:fillRect/>
                </a:stretch>
              </p:blipFill>
              <p:spPr>
                <a:xfrm>
                  <a:off x="4030470" y="5805570"/>
                  <a:ext cx="21204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45113" name="墨迹 45112">
                  <a:extLst>
                    <a:ext uri="{FF2B5EF4-FFF2-40B4-BE49-F238E27FC236}">
                      <a16:creationId xmlns:a16="http://schemas.microsoft.com/office/drawing/2014/main" id="{34BC2500-C4C6-4AF5-A22E-BFC634CE12D0}"/>
                    </a:ext>
                  </a:extLst>
                </p14:cNvPr>
                <p14:cNvContentPartPr/>
                <p14:nvPr/>
              </p14:nvContentPartPr>
              <p14:xfrm>
                <a:off x="4052070" y="5838330"/>
                <a:ext cx="145080" cy="243360"/>
              </p14:xfrm>
            </p:contentPart>
          </mc:Choice>
          <mc:Fallback>
            <p:pic>
              <p:nvPicPr>
                <p:cNvPr id="45113" name="墨迹 45112">
                  <a:extLst>
                    <a:ext uri="{FF2B5EF4-FFF2-40B4-BE49-F238E27FC236}">
                      <a16:creationId xmlns:a16="http://schemas.microsoft.com/office/drawing/2014/main" id="{34BC2500-C4C6-4AF5-A22E-BFC634CE12D0}"/>
                    </a:ext>
                  </a:extLst>
                </p:cNvPr>
                <p:cNvPicPr/>
                <p:nvPr/>
              </p:nvPicPr>
              <p:blipFill>
                <a:blip r:embed="rId230"/>
                <a:stretch>
                  <a:fillRect/>
                </a:stretch>
              </p:blipFill>
              <p:spPr>
                <a:xfrm>
                  <a:off x="4034070" y="5820330"/>
                  <a:ext cx="180720" cy="27900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45114" name="墨迹 45113">
                  <a:extLst>
                    <a:ext uri="{FF2B5EF4-FFF2-40B4-BE49-F238E27FC236}">
                      <a16:creationId xmlns:a16="http://schemas.microsoft.com/office/drawing/2014/main" id="{CEEC48D9-09B9-4A5F-BB07-53C22E2BED29}"/>
                    </a:ext>
                  </a:extLst>
                </p14:cNvPr>
                <p14:cNvContentPartPr/>
                <p14:nvPr/>
              </p14:nvContentPartPr>
              <p14:xfrm>
                <a:off x="4073670" y="5913210"/>
                <a:ext cx="193320" cy="67680"/>
              </p14:xfrm>
            </p:contentPart>
          </mc:Choice>
          <mc:Fallback>
            <p:pic>
              <p:nvPicPr>
                <p:cNvPr id="45114" name="墨迹 45113">
                  <a:extLst>
                    <a:ext uri="{FF2B5EF4-FFF2-40B4-BE49-F238E27FC236}">
                      <a16:creationId xmlns:a16="http://schemas.microsoft.com/office/drawing/2014/main" id="{CEEC48D9-09B9-4A5F-BB07-53C22E2BED29}"/>
                    </a:ext>
                  </a:extLst>
                </p:cNvPr>
                <p:cNvPicPr/>
                <p:nvPr/>
              </p:nvPicPr>
              <p:blipFill>
                <a:blip r:embed="rId232"/>
                <a:stretch>
                  <a:fillRect/>
                </a:stretch>
              </p:blipFill>
              <p:spPr>
                <a:xfrm>
                  <a:off x="4056030" y="5895570"/>
                  <a:ext cx="22896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45115" name="墨迹 45114">
                  <a:extLst>
                    <a:ext uri="{FF2B5EF4-FFF2-40B4-BE49-F238E27FC236}">
                      <a16:creationId xmlns:a16="http://schemas.microsoft.com/office/drawing/2014/main" id="{390C8196-A4FD-498A-964C-94237BC71046}"/>
                    </a:ext>
                  </a:extLst>
                </p14:cNvPr>
                <p14:cNvContentPartPr/>
                <p14:nvPr/>
              </p14:nvContentPartPr>
              <p14:xfrm>
                <a:off x="4146030" y="5983770"/>
                <a:ext cx="31680" cy="122040"/>
              </p14:xfrm>
            </p:contentPart>
          </mc:Choice>
          <mc:Fallback>
            <p:pic>
              <p:nvPicPr>
                <p:cNvPr id="45115" name="墨迹 45114">
                  <a:extLst>
                    <a:ext uri="{FF2B5EF4-FFF2-40B4-BE49-F238E27FC236}">
                      <a16:creationId xmlns:a16="http://schemas.microsoft.com/office/drawing/2014/main" id="{390C8196-A4FD-498A-964C-94237BC71046}"/>
                    </a:ext>
                  </a:extLst>
                </p:cNvPr>
                <p:cNvPicPr/>
                <p:nvPr/>
              </p:nvPicPr>
              <p:blipFill>
                <a:blip r:embed="rId234"/>
                <a:stretch>
                  <a:fillRect/>
                </a:stretch>
              </p:blipFill>
              <p:spPr>
                <a:xfrm>
                  <a:off x="4128030" y="5965770"/>
                  <a:ext cx="6732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45116" name="墨迹 45115">
                  <a:extLst>
                    <a:ext uri="{FF2B5EF4-FFF2-40B4-BE49-F238E27FC236}">
                      <a16:creationId xmlns:a16="http://schemas.microsoft.com/office/drawing/2014/main" id="{A8F00038-D3FF-48FC-8B5E-222FDC949648}"/>
                    </a:ext>
                  </a:extLst>
                </p14:cNvPr>
                <p14:cNvContentPartPr/>
                <p14:nvPr/>
              </p14:nvContentPartPr>
              <p14:xfrm>
                <a:off x="4225590" y="5871450"/>
                <a:ext cx="120960" cy="296640"/>
              </p14:xfrm>
            </p:contentPart>
          </mc:Choice>
          <mc:Fallback>
            <p:pic>
              <p:nvPicPr>
                <p:cNvPr id="45116" name="墨迹 45115">
                  <a:extLst>
                    <a:ext uri="{FF2B5EF4-FFF2-40B4-BE49-F238E27FC236}">
                      <a16:creationId xmlns:a16="http://schemas.microsoft.com/office/drawing/2014/main" id="{A8F00038-D3FF-48FC-8B5E-222FDC949648}"/>
                    </a:ext>
                  </a:extLst>
                </p:cNvPr>
                <p:cNvPicPr/>
                <p:nvPr/>
              </p:nvPicPr>
              <p:blipFill>
                <a:blip r:embed="rId236"/>
                <a:stretch>
                  <a:fillRect/>
                </a:stretch>
              </p:blipFill>
              <p:spPr>
                <a:xfrm>
                  <a:off x="4207950" y="5853450"/>
                  <a:ext cx="156600" cy="33228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45117" name="墨迹 45116">
                  <a:extLst>
                    <a:ext uri="{FF2B5EF4-FFF2-40B4-BE49-F238E27FC236}">
                      <a16:creationId xmlns:a16="http://schemas.microsoft.com/office/drawing/2014/main" id="{39C630E0-C10E-4BD9-9D1B-FFC9CCE3BC06}"/>
                    </a:ext>
                  </a:extLst>
                </p14:cNvPr>
                <p14:cNvContentPartPr/>
                <p14:nvPr/>
              </p14:nvContentPartPr>
              <p14:xfrm>
                <a:off x="4333950" y="5686410"/>
                <a:ext cx="146160" cy="496440"/>
              </p14:xfrm>
            </p:contentPart>
          </mc:Choice>
          <mc:Fallback>
            <p:pic>
              <p:nvPicPr>
                <p:cNvPr id="45117" name="墨迹 45116">
                  <a:extLst>
                    <a:ext uri="{FF2B5EF4-FFF2-40B4-BE49-F238E27FC236}">
                      <a16:creationId xmlns:a16="http://schemas.microsoft.com/office/drawing/2014/main" id="{39C630E0-C10E-4BD9-9D1B-FFC9CCE3BC06}"/>
                    </a:ext>
                  </a:extLst>
                </p:cNvPr>
                <p:cNvPicPr/>
                <p:nvPr/>
              </p:nvPicPr>
              <p:blipFill>
                <a:blip r:embed="rId238"/>
                <a:stretch>
                  <a:fillRect/>
                </a:stretch>
              </p:blipFill>
              <p:spPr>
                <a:xfrm>
                  <a:off x="4315950" y="5668770"/>
                  <a:ext cx="181800" cy="53208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p:cNvSpPr>
          <p:nvPr>
            <p:ph type="title"/>
          </p:nvPr>
        </p:nvSpPr>
        <p:spPr>
          <a:xfrm>
            <a:off x="1485900" y="502603"/>
            <a:ext cx="6971030" cy="589280"/>
          </a:xfrm>
        </p:spPr>
        <p:txBody>
          <a:bodyPr wrap="square" lIns="91440" tIns="45720" rIns="91440" bIns="45720" anchor="ctr">
            <a:spAutoFit/>
          </a:bodyPr>
          <a:lstStyle/>
          <a:p>
            <a:pPr eaLnBrk="1" hangingPunct="1"/>
            <a:r>
              <a:rPr lang="en-US" altLang="zh-CN" b="1" dirty="0">
                <a:latin typeface="Arial" panose="020B0604020202020204" pitchFamily="34" charset="0"/>
              </a:rPr>
              <a:t>4 Contaminant Removal</a:t>
            </a:r>
          </a:p>
        </p:txBody>
      </p:sp>
      <p:sp>
        <p:nvSpPr>
          <p:cNvPr id="47106" name="Rectangle 3"/>
          <p:cNvSpPr>
            <a:spLocks noGrp="1"/>
          </p:cNvSpPr>
          <p:nvPr>
            <p:ph sz="half" idx="1"/>
          </p:nvPr>
        </p:nvSpPr>
        <p:spPr>
          <a:xfrm>
            <a:off x="827088" y="1628775"/>
            <a:ext cx="7772400" cy="4876800"/>
          </a:xfrm>
        </p:spPr>
        <p:txBody>
          <a:bodyPr wrap="square" lIns="91440" tIns="45720" rIns="91440" bIns="45720" anchor="t"/>
          <a:lstStyle/>
          <a:p>
            <a:pPr lvl="2" eaLnBrk="1" hangingPunct="1">
              <a:lnSpc>
                <a:spcPct val="110000"/>
              </a:lnSpc>
              <a:buSzPct val="85000"/>
            </a:pPr>
            <a:r>
              <a:rPr kumimoji="1" lang="en-US" altLang="zh-CN" b="1" dirty="0">
                <a:ea typeface="+mn-ea"/>
                <a:cs typeface="Arial" panose="020B0604020202020204" pitchFamily="34" charset="0"/>
              </a:rPr>
              <a:t>Contaminants:</a:t>
            </a:r>
            <a:r>
              <a:rPr kumimoji="1" lang="en-US" altLang="zh-CN" dirty="0">
                <a:ea typeface="+mn-ea"/>
                <a:cs typeface="Arial" panose="020B0604020202020204" pitchFamily="34" charset="0"/>
              </a:rPr>
              <a:t> </a:t>
            </a:r>
          </a:p>
          <a:p>
            <a:pPr lvl="3" eaLnBrk="1" hangingPunct="1">
              <a:lnSpc>
                <a:spcPct val="110000"/>
              </a:lnSpc>
              <a:buSzPct val="70000"/>
            </a:pPr>
            <a:r>
              <a:rPr kumimoji="1" lang="en-US" altLang="zh-CN" dirty="0">
                <a:ea typeface="+mn-ea"/>
                <a:cs typeface="Arial" panose="020B0604020202020204" pitchFamily="34" charset="0"/>
              </a:rPr>
              <a:t>Solid materials </a:t>
            </a:r>
          </a:p>
          <a:p>
            <a:pPr lvl="3" eaLnBrk="1" hangingPunct="1">
              <a:lnSpc>
                <a:spcPct val="110000"/>
              </a:lnSpc>
              <a:buSzPct val="70000"/>
            </a:pPr>
            <a:r>
              <a:rPr kumimoji="1" lang="en-US" altLang="zh-CN" dirty="0">
                <a:ea typeface="+mn-ea"/>
                <a:cs typeface="Arial" panose="020B0604020202020204" pitchFamily="34" charset="0"/>
              </a:rPr>
              <a:t>Salt ions</a:t>
            </a:r>
          </a:p>
          <a:p>
            <a:pPr lvl="3" eaLnBrk="1" hangingPunct="1">
              <a:lnSpc>
                <a:spcPct val="110000"/>
              </a:lnSpc>
              <a:buSzPct val="70000"/>
            </a:pPr>
            <a:r>
              <a:rPr kumimoji="1" lang="en-US" altLang="zh-CN" dirty="0">
                <a:ea typeface="+mn-ea"/>
                <a:cs typeface="Arial" panose="020B0604020202020204" pitchFamily="34" charset="0"/>
              </a:rPr>
              <a:t>Small molecules</a:t>
            </a:r>
          </a:p>
          <a:p>
            <a:pPr lvl="3" eaLnBrk="1" hangingPunct="1">
              <a:lnSpc>
                <a:spcPct val="110000"/>
              </a:lnSpc>
              <a:buSzPct val="70000"/>
            </a:pPr>
            <a:r>
              <a:rPr kumimoji="1" lang="en-US" altLang="zh-CN" dirty="0">
                <a:ea typeface="+mn-ea"/>
                <a:cs typeface="Arial" panose="020B0604020202020204" pitchFamily="34" charset="0"/>
              </a:rPr>
              <a:t>Phosphlipids/lipids</a:t>
            </a:r>
          </a:p>
          <a:p>
            <a:pPr lvl="3" eaLnBrk="1" hangingPunct="1">
              <a:lnSpc>
                <a:spcPct val="110000"/>
              </a:lnSpc>
              <a:buSzPct val="70000"/>
            </a:pPr>
            <a:r>
              <a:rPr kumimoji="1" lang="en-US" altLang="zh-CN" dirty="0">
                <a:ea typeface="+mn-ea"/>
                <a:cs typeface="Arial" panose="020B0604020202020204" pitchFamily="34" charset="0"/>
              </a:rPr>
              <a:t>Nucleic acids</a:t>
            </a:r>
          </a:p>
        </p:txBody>
      </p:sp>
      <p:sp>
        <p:nvSpPr>
          <p:cNvPr id="2" name="文本框 1"/>
          <p:cNvSpPr txBox="1"/>
          <p:nvPr/>
        </p:nvSpPr>
        <p:spPr>
          <a:xfrm>
            <a:off x="474980" y="6334125"/>
            <a:ext cx="6859905" cy="398780"/>
          </a:xfrm>
          <a:prstGeom prst="rect">
            <a:avLst/>
          </a:prstGeom>
          <a:noFill/>
        </p:spPr>
        <p:txBody>
          <a:bodyPr wrap="none" rtlCol="0">
            <a:spAutoFit/>
          </a:bodyPr>
          <a:lstStyle/>
          <a:p>
            <a:pPr algn="l"/>
            <a:r>
              <a:rPr lang="zh-CN" altLang="en-US" sz="1000"/>
              <a:t>SP2: Rapid and Automatable Contaminant Removal from Peptide Samples for Proteomic Analyses  J. Proteome Res., </a:t>
            </a:r>
          </a:p>
          <a:p>
            <a:pPr algn="l"/>
            <a:r>
              <a:rPr lang="zh-CN" altLang="en-US" sz="1000"/>
              <a:t>DOI: 10.1021/acs.jproteome.8b00916</a:t>
            </a:r>
          </a:p>
        </p:txBody>
      </p:sp>
      <p:grpSp>
        <p:nvGrpSpPr>
          <p:cNvPr id="34" name="组合 33">
            <a:extLst>
              <a:ext uri="{FF2B5EF4-FFF2-40B4-BE49-F238E27FC236}">
                <a16:creationId xmlns:a16="http://schemas.microsoft.com/office/drawing/2014/main" id="{699D556D-4218-48BE-BEFB-F06D3062CF57}"/>
              </a:ext>
            </a:extLst>
          </p:cNvPr>
          <p:cNvGrpSpPr/>
          <p:nvPr/>
        </p:nvGrpSpPr>
        <p:grpSpPr>
          <a:xfrm>
            <a:off x="2462670" y="1099290"/>
            <a:ext cx="1330200" cy="559080"/>
            <a:chOff x="2462670" y="1099290"/>
            <a:chExt cx="1330200" cy="559080"/>
          </a:xfrm>
        </p:grpSpPr>
        <mc:AlternateContent xmlns:mc="http://schemas.openxmlformats.org/markup-compatibility/2006">
          <mc:Choice xmlns:p14="http://schemas.microsoft.com/office/powerpoint/2010/main" Requires="p14">
            <p:contentPart p14:bwMode="auto" r:id="rId3">
              <p14:nvContentPartPr>
                <p14:cNvPr id="3" name="墨迹 2">
                  <a:extLst>
                    <a:ext uri="{FF2B5EF4-FFF2-40B4-BE49-F238E27FC236}">
                      <a16:creationId xmlns:a16="http://schemas.microsoft.com/office/drawing/2014/main" id="{B3CD3E9D-F24B-4697-95D2-4FB30F453BA7}"/>
                    </a:ext>
                  </a:extLst>
                </p14:cNvPr>
                <p14:cNvContentPartPr/>
                <p14:nvPr/>
              </p14:nvContentPartPr>
              <p14:xfrm>
                <a:off x="2504790" y="1099290"/>
                <a:ext cx="19440" cy="102600"/>
              </p14:xfrm>
            </p:contentPart>
          </mc:Choice>
          <mc:Fallback>
            <p:pic>
              <p:nvPicPr>
                <p:cNvPr id="3" name="墨迹 2">
                  <a:extLst>
                    <a:ext uri="{FF2B5EF4-FFF2-40B4-BE49-F238E27FC236}">
                      <a16:creationId xmlns:a16="http://schemas.microsoft.com/office/drawing/2014/main" id="{B3CD3E9D-F24B-4697-95D2-4FB30F453BA7}"/>
                    </a:ext>
                  </a:extLst>
                </p:cNvPr>
                <p:cNvPicPr/>
                <p:nvPr/>
              </p:nvPicPr>
              <p:blipFill>
                <a:blip r:embed="rId4"/>
                <a:stretch>
                  <a:fillRect/>
                </a:stretch>
              </p:blipFill>
              <p:spPr>
                <a:xfrm>
                  <a:off x="2486790" y="1081290"/>
                  <a:ext cx="5508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墨迹 3">
                  <a:extLst>
                    <a:ext uri="{FF2B5EF4-FFF2-40B4-BE49-F238E27FC236}">
                      <a16:creationId xmlns:a16="http://schemas.microsoft.com/office/drawing/2014/main" id="{EFAA5E65-D6C7-4EDD-9348-8FB65227C350}"/>
                    </a:ext>
                  </a:extLst>
                </p14:cNvPr>
                <p14:cNvContentPartPr/>
                <p14:nvPr/>
              </p14:nvContentPartPr>
              <p14:xfrm>
                <a:off x="2479230" y="1287570"/>
                <a:ext cx="22320" cy="90720"/>
              </p14:xfrm>
            </p:contentPart>
          </mc:Choice>
          <mc:Fallback>
            <p:pic>
              <p:nvPicPr>
                <p:cNvPr id="4" name="墨迹 3">
                  <a:extLst>
                    <a:ext uri="{FF2B5EF4-FFF2-40B4-BE49-F238E27FC236}">
                      <a16:creationId xmlns:a16="http://schemas.microsoft.com/office/drawing/2014/main" id="{EFAA5E65-D6C7-4EDD-9348-8FB65227C350}"/>
                    </a:ext>
                  </a:extLst>
                </p:cNvPr>
                <p:cNvPicPr/>
                <p:nvPr/>
              </p:nvPicPr>
              <p:blipFill>
                <a:blip r:embed="rId6"/>
                <a:stretch>
                  <a:fillRect/>
                </a:stretch>
              </p:blipFill>
              <p:spPr>
                <a:xfrm>
                  <a:off x="2461590" y="1269930"/>
                  <a:ext cx="5796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 name="墨迹 4">
                  <a:extLst>
                    <a:ext uri="{FF2B5EF4-FFF2-40B4-BE49-F238E27FC236}">
                      <a16:creationId xmlns:a16="http://schemas.microsoft.com/office/drawing/2014/main" id="{6F0BAA03-5C9B-44F8-8C29-21E1CEE512E7}"/>
                    </a:ext>
                  </a:extLst>
                </p14:cNvPr>
                <p14:cNvContentPartPr/>
                <p14:nvPr/>
              </p14:nvContentPartPr>
              <p14:xfrm>
                <a:off x="2462670" y="1150050"/>
                <a:ext cx="323280" cy="422640"/>
              </p14:xfrm>
            </p:contentPart>
          </mc:Choice>
          <mc:Fallback>
            <p:pic>
              <p:nvPicPr>
                <p:cNvPr id="5" name="墨迹 4">
                  <a:extLst>
                    <a:ext uri="{FF2B5EF4-FFF2-40B4-BE49-F238E27FC236}">
                      <a16:creationId xmlns:a16="http://schemas.microsoft.com/office/drawing/2014/main" id="{6F0BAA03-5C9B-44F8-8C29-21E1CEE512E7}"/>
                    </a:ext>
                  </a:extLst>
                </p:cNvPr>
                <p:cNvPicPr/>
                <p:nvPr/>
              </p:nvPicPr>
              <p:blipFill>
                <a:blip r:embed="rId8"/>
                <a:stretch>
                  <a:fillRect/>
                </a:stretch>
              </p:blipFill>
              <p:spPr>
                <a:xfrm>
                  <a:off x="2445030" y="1132050"/>
                  <a:ext cx="358920" cy="4582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6" name="墨迹 5">
                  <a:extLst>
                    <a:ext uri="{FF2B5EF4-FFF2-40B4-BE49-F238E27FC236}">
                      <a16:creationId xmlns:a16="http://schemas.microsoft.com/office/drawing/2014/main" id="{240F7427-65DF-4D1D-8AB8-09597FC53B2B}"/>
                    </a:ext>
                  </a:extLst>
                </p14:cNvPr>
                <p14:cNvContentPartPr/>
                <p14:nvPr/>
              </p14:nvContentPartPr>
              <p14:xfrm>
                <a:off x="2565990" y="1269570"/>
                <a:ext cx="261000" cy="69480"/>
              </p14:xfrm>
            </p:contentPart>
          </mc:Choice>
          <mc:Fallback>
            <p:pic>
              <p:nvPicPr>
                <p:cNvPr id="6" name="墨迹 5">
                  <a:extLst>
                    <a:ext uri="{FF2B5EF4-FFF2-40B4-BE49-F238E27FC236}">
                      <a16:creationId xmlns:a16="http://schemas.microsoft.com/office/drawing/2014/main" id="{240F7427-65DF-4D1D-8AB8-09597FC53B2B}"/>
                    </a:ext>
                  </a:extLst>
                </p:cNvPr>
                <p:cNvPicPr/>
                <p:nvPr/>
              </p:nvPicPr>
              <p:blipFill>
                <a:blip r:embed="rId10"/>
                <a:stretch>
                  <a:fillRect/>
                </a:stretch>
              </p:blipFill>
              <p:spPr>
                <a:xfrm>
                  <a:off x="2548350" y="1251570"/>
                  <a:ext cx="29664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7" name="墨迹 6">
                  <a:extLst>
                    <a:ext uri="{FF2B5EF4-FFF2-40B4-BE49-F238E27FC236}">
                      <a16:creationId xmlns:a16="http://schemas.microsoft.com/office/drawing/2014/main" id="{92967CAD-BAFB-4AD3-A995-6C3A4FCEC55A}"/>
                    </a:ext>
                  </a:extLst>
                </p14:cNvPr>
                <p14:cNvContentPartPr/>
                <p14:nvPr/>
              </p14:nvContentPartPr>
              <p14:xfrm>
                <a:off x="2698110" y="1325730"/>
                <a:ext cx="153000" cy="282600"/>
              </p14:xfrm>
            </p:contentPart>
          </mc:Choice>
          <mc:Fallback>
            <p:pic>
              <p:nvPicPr>
                <p:cNvPr id="7" name="墨迹 6">
                  <a:extLst>
                    <a:ext uri="{FF2B5EF4-FFF2-40B4-BE49-F238E27FC236}">
                      <a16:creationId xmlns:a16="http://schemas.microsoft.com/office/drawing/2014/main" id="{92967CAD-BAFB-4AD3-A995-6C3A4FCEC55A}"/>
                    </a:ext>
                  </a:extLst>
                </p:cNvPr>
                <p:cNvPicPr/>
                <p:nvPr/>
              </p:nvPicPr>
              <p:blipFill>
                <a:blip r:embed="rId12"/>
                <a:stretch>
                  <a:fillRect/>
                </a:stretch>
              </p:blipFill>
              <p:spPr>
                <a:xfrm>
                  <a:off x="2680110" y="1307730"/>
                  <a:ext cx="18864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8" name="墨迹 7">
                  <a:extLst>
                    <a:ext uri="{FF2B5EF4-FFF2-40B4-BE49-F238E27FC236}">
                      <a16:creationId xmlns:a16="http://schemas.microsoft.com/office/drawing/2014/main" id="{EAD2655A-8D20-4777-918A-FF3BACE901ED}"/>
                    </a:ext>
                  </a:extLst>
                </p14:cNvPr>
                <p14:cNvContentPartPr/>
                <p14:nvPr/>
              </p14:nvContentPartPr>
              <p14:xfrm>
                <a:off x="3007710" y="1118730"/>
                <a:ext cx="27720" cy="70560"/>
              </p14:xfrm>
            </p:contentPart>
          </mc:Choice>
          <mc:Fallback>
            <p:pic>
              <p:nvPicPr>
                <p:cNvPr id="8" name="墨迹 7">
                  <a:extLst>
                    <a:ext uri="{FF2B5EF4-FFF2-40B4-BE49-F238E27FC236}">
                      <a16:creationId xmlns:a16="http://schemas.microsoft.com/office/drawing/2014/main" id="{EAD2655A-8D20-4777-918A-FF3BACE901ED}"/>
                    </a:ext>
                  </a:extLst>
                </p:cNvPr>
                <p:cNvPicPr/>
                <p:nvPr/>
              </p:nvPicPr>
              <p:blipFill>
                <a:blip r:embed="rId14"/>
                <a:stretch>
                  <a:fillRect/>
                </a:stretch>
              </p:blipFill>
              <p:spPr>
                <a:xfrm>
                  <a:off x="2990070" y="1100730"/>
                  <a:ext cx="6336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9" name="墨迹 8">
                  <a:extLst>
                    <a:ext uri="{FF2B5EF4-FFF2-40B4-BE49-F238E27FC236}">
                      <a16:creationId xmlns:a16="http://schemas.microsoft.com/office/drawing/2014/main" id="{81996D3C-A656-49DA-8B49-518BF2C5177C}"/>
                    </a:ext>
                  </a:extLst>
                </p14:cNvPr>
                <p14:cNvContentPartPr/>
                <p14:nvPr/>
              </p14:nvContentPartPr>
              <p14:xfrm>
                <a:off x="3003030" y="1210890"/>
                <a:ext cx="23400" cy="87120"/>
              </p14:xfrm>
            </p:contentPart>
          </mc:Choice>
          <mc:Fallback>
            <p:pic>
              <p:nvPicPr>
                <p:cNvPr id="9" name="墨迹 8">
                  <a:extLst>
                    <a:ext uri="{FF2B5EF4-FFF2-40B4-BE49-F238E27FC236}">
                      <a16:creationId xmlns:a16="http://schemas.microsoft.com/office/drawing/2014/main" id="{81996D3C-A656-49DA-8B49-518BF2C5177C}"/>
                    </a:ext>
                  </a:extLst>
                </p:cNvPr>
                <p:cNvPicPr/>
                <p:nvPr/>
              </p:nvPicPr>
              <p:blipFill>
                <a:blip r:embed="rId16"/>
                <a:stretch>
                  <a:fillRect/>
                </a:stretch>
              </p:blipFill>
              <p:spPr>
                <a:xfrm>
                  <a:off x="2985390" y="1192890"/>
                  <a:ext cx="5904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0" name="墨迹 9">
                  <a:extLst>
                    <a:ext uri="{FF2B5EF4-FFF2-40B4-BE49-F238E27FC236}">
                      <a16:creationId xmlns:a16="http://schemas.microsoft.com/office/drawing/2014/main" id="{53F052C3-A689-4B46-9545-352CB7AF217E}"/>
                    </a:ext>
                  </a:extLst>
                </p14:cNvPr>
                <p14:cNvContentPartPr/>
                <p14:nvPr/>
              </p14:nvContentPartPr>
              <p14:xfrm>
                <a:off x="2961270" y="1142130"/>
                <a:ext cx="150840" cy="228240"/>
              </p14:xfrm>
            </p:contentPart>
          </mc:Choice>
          <mc:Fallback>
            <p:pic>
              <p:nvPicPr>
                <p:cNvPr id="10" name="墨迹 9">
                  <a:extLst>
                    <a:ext uri="{FF2B5EF4-FFF2-40B4-BE49-F238E27FC236}">
                      <a16:creationId xmlns:a16="http://schemas.microsoft.com/office/drawing/2014/main" id="{53F052C3-A689-4B46-9545-352CB7AF217E}"/>
                    </a:ext>
                  </a:extLst>
                </p:cNvPr>
                <p:cNvPicPr/>
                <p:nvPr/>
              </p:nvPicPr>
              <p:blipFill>
                <a:blip r:embed="rId18"/>
                <a:stretch>
                  <a:fillRect/>
                </a:stretch>
              </p:blipFill>
              <p:spPr>
                <a:xfrm>
                  <a:off x="2943270" y="1124130"/>
                  <a:ext cx="186480" cy="2638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1" name="墨迹 10">
                  <a:extLst>
                    <a:ext uri="{FF2B5EF4-FFF2-40B4-BE49-F238E27FC236}">
                      <a16:creationId xmlns:a16="http://schemas.microsoft.com/office/drawing/2014/main" id="{DD60A2BB-F6E4-46B2-A677-E1222C3A9337}"/>
                    </a:ext>
                  </a:extLst>
                </p14:cNvPr>
                <p14:cNvContentPartPr/>
                <p14:nvPr/>
              </p14:nvContentPartPr>
              <p14:xfrm>
                <a:off x="3059550" y="1174530"/>
                <a:ext cx="170640" cy="158040"/>
              </p14:xfrm>
            </p:contentPart>
          </mc:Choice>
          <mc:Fallback>
            <p:pic>
              <p:nvPicPr>
                <p:cNvPr id="11" name="墨迹 10">
                  <a:extLst>
                    <a:ext uri="{FF2B5EF4-FFF2-40B4-BE49-F238E27FC236}">
                      <a16:creationId xmlns:a16="http://schemas.microsoft.com/office/drawing/2014/main" id="{DD60A2BB-F6E4-46B2-A677-E1222C3A9337}"/>
                    </a:ext>
                  </a:extLst>
                </p:cNvPr>
                <p:cNvPicPr/>
                <p:nvPr/>
              </p:nvPicPr>
              <p:blipFill>
                <a:blip r:embed="rId20"/>
                <a:stretch>
                  <a:fillRect/>
                </a:stretch>
              </p:blipFill>
              <p:spPr>
                <a:xfrm>
                  <a:off x="3041910" y="1156530"/>
                  <a:ext cx="20628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2" name="墨迹 11">
                  <a:extLst>
                    <a:ext uri="{FF2B5EF4-FFF2-40B4-BE49-F238E27FC236}">
                      <a16:creationId xmlns:a16="http://schemas.microsoft.com/office/drawing/2014/main" id="{3F36506D-6AC8-4B02-A3EC-C9C49CB6BDD2}"/>
                    </a:ext>
                  </a:extLst>
                </p14:cNvPr>
                <p14:cNvContentPartPr/>
                <p14:nvPr/>
              </p14:nvContentPartPr>
              <p14:xfrm>
                <a:off x="3001950" y="1431930"/>
                <a:ext cx="176400" cy="56520"/>
              </p14:xfrm>
            </p:contentPart>
          </mc:Choice>
          <mc:Fallback>
            <p:pic>
              <p:nvPicPr>
                <p:cNvPr id="12" name="墨迹 11">
                  <a:extLst>
                    <a:ext uri="{FF2B5EF4-FFF2-40B4-BE49-F238E27FC236}">
                      <a16:creationId xmlns:a16="http://schemas.microsoft.com/office/drawing/2014/main" id="{3F36506D-6AC8-4B02-A3EC-C9C49CB6BDD2}"/>
                    </a:ext>
                  </a:extLst>
                </p:cNvPr>
                <p:cNvPicPr/>
                <p:nvPr/>
              </p:nvPicPr>
              <p:blipFill>
                <a:blip r:embed="rId22"/>
                <a:stretch>
                  <a:fillRect/>
                </a:stretch>
              </p:blipFill>
              <p:spPr>
                <a:xfrm>
                  <a:off x="2983950" y="1414290"/>
                  <a:ext cx="21204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3" name="墨迹 12">
                  <a:extLst>
                    <a:ext uri="{FF2B5EF4-FFF2-40B4-BE49-F238E27FC236}">
                      <a16:creationId xmlns:a16="http://schemas.microsoft.com/office/drawing/2014/main" id="{AE70D8C9-9173-4E6C-94D2-1FA418389AE5}"/>
                    </a:ext>
                  </a:extLst>
                </p14:cNvPr>
                <p14:cNvContentPartPr/>
                <p14:nvPr/>
              </p14:nvContentPartPr>
              <p14:xfrm>
                <a:off x="3093030" y="1395930"/>
                <a:ext cx="44640" cy="247680"/>
              </p14:xfrm>
            </p:contentPart>
          </mc:Choice>
          <mc:Fallback>
            <p:pic>
              <p:nvPicPr>
                <p:cNvPr id="13" name="墨迹 12">
                  <a:extLst>
                    <a:ext uri="{FF2B5EF4-FFF2-40B4-BE49-F238E27FC236}">
                      <a16:creationId xmlns:a16="http://schemas.microsoft.com/office/drawing/2014/main" id="{AE70D8C9-9173-4E6C-94D2-1FA418389AE5}"/>
                    </a:ext>
                  </a:extLst>
                </p:cNvPr>
                <p:cNvPicPr/>
                <p:nvPr/>
              </p:nvPicPr>
              <p:blipFill>
                <a:blip r:embed="rId24"/>
                <a:stretch>
                  <a:fillRect/>
                </a:stretch>
              </p:blipFill>
              <p:spPr>
                <a:xfrm>
                  <a:off x="3075390" y="1377930"/>
                  <a:ext cx="80280" cy="2833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4" name="墨迹 13">
                  <a:extLst>
                    <a:ext uri="{FF2B5EF4-FFF2-40B4-BE49-F238E27FC236}">
                      <a16:creationId xmlns:a16="http://schemas.microsoft.com/office/drawing/2014/main" id="{3759B184-277B-4373-B7F9-B3998D512519}"/>
                    </a:ext>
                  </a:extLst>
                </p14:cNvPr>
                <p14:cNvContentPartPr/>
                <p14:nvPr/>
              </p14:nvContentPartPr>
              <p14:xfrm>
                <a:off x="3005910" y="1466130"/>
                <a:ext cx="302040" cy="164880"/>
              </p14:xfrm>
            </p:contentPart>
          </mc:Choice>
          <mc:Fallback>
            <p:pic>
              <p:nvPicPr>
                <p:cNvPr id="14" name="墨迹 13">
                  <a:extLst>
                    <a:ext uri="{FF2B5EF4-FFF2-40B4-BE49-F238E27FC236}">
                      <a16:creationId xmlns:a16="http://schemas.microsoft.com/office/drawing/2014/main" id="{3759B184-277B-4373-B7F9-B3998D512519}"/>
                    </a:ext>
                  </a:extLst>
                </p:cNvPr>
                <p:cNvPicPr/>
                <p:nvPr/>
              </p:nvPicPr>
              <p:blipFill>
                <a:blip r:embed="rId26"/>
                <a:stretch>
                  <a:fillRect/>
                </a:stretch>
              </p:blipFill>
              <p:spPr>
                <a:xfrm>
                  <a:off x="2988270" y="1448490"/>
                  <a:ext cx="33768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5" name="墨迹 14">
                  <a:extLst>
                    <a:ext uri="{FF2B5EF4-FFF2-40B4-BE49-F238E27FC236}">
                      <a16:creationId xmlns:a16="http://schemas.microsoft.com/office/drawing/2014/main" id="{8C8F3F37-A3E7-4FA7-905B-6C1A19053132}"/>
                    </a:ext>
                  </a:extLst>
                </p14:cNvPr>
                <p14:cNvContentPartPr/>
                <p14:nvPr/>
              </p14:nvContentPartPr>
              <p14:xfrm>
                <a:off x="3348270" y="1223130"/>
                <a:ext cx="85320" cy="156600"/>
              </p14:xfrm>
            </p:contentPart>
          </mc:Choice>
          <mc:Fallback>
            <p:pic>
              <p:nvPicPr>
                <p:cNvPr id="15" name="墨迹 14">
                  <a:extLst>
                    <a:ext uri="{FF2B5EF4-FFF2-40B4-BE49-F238E27FC236}">
                      <a16:creationId xmlns:a16="http://schemas.microsoft.com/office/drawing/2014/main" id="{8C8F3F37-A3E7-4FA7-905B-6C1A19053132}"/>
                    </a:ext>
                  </a:extLst>
                </p:cNvPr>
                <p:cNvPicPr/>
                <p:nvPr/>
              </p:nvPicPr>
              <p:blipFill>
                <a:blip r:embed="rId28"/>
                <a:stretch>
                  <a:fillRect/>
                </a:stretch>
              </p:blipFill>
              <p:spPr>
                <a:xfrm>
                  <a:off x="3330630" y="1205490"/>
                  <a:ext cx="12096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6" name="墨迹 15">
                  <a:extLst>
                    <a:ext uri="{FF2B5EF4-FFF2-40B4-BE49-F238E27FC236}">
                      <a16:creationId xmlns:a16="http://schemas.microsoft.com/office/drawing/2014/main" id="{45E42062-46AF-4E6E-A2AD-874C80EC4CE7}"/>
                    </a:ext>
                  </a:extLst>
                </p14:cNvPr>
                <p14:cNvContentPartPr/>
                <p14:nvPr/>
              </p14:nvContentPartPr>
              <p14:xfrm>
                <a:off x="3465990" y="1304850"/>
                <a:ext cx="79560" cy="7560"/>
              </p14:xfrm>
            </p:contentPart>
          </mc:Choice>
          <mc:Fallback>
            <p:pic>
              <p:nvPicPr>
                <p:cNvPr id="16" name="墨迹 15">
                  <a:extLst>
                    <a:ext uri="{FF2B5EF4-FFF2-40B4-BE49-F238E27FC236}">
                      <a16:creationId xmlns:a16="http://schemas.microsoft.com/office/drawing/2014/main" id="{45E42062-46AF-4E6E-A2AD-874C80EC4CE7}"/>
                    </a:ext>
                  </a:extLst>
                </p:cNvPr>
                <p:cNvPicPr/>
                <p:nvPr/>
              </p:nvPicPr>
              <p:blipFill>
                <a:blip r:embed="rId30"/>
                <a:stretch>
                  <a:fillRect/>
                </a:stretch>
              </p:blipFill>
              <p:spPr>
                <a:xfrm>
                  <a:off x="3448350" y="1287210"/>
                  <a:ext cx="11520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7" name="墨迹 16">
                  <a:extLst>
                    <a:ext uri="{FF2B5EF4-FFF2-40B4-BE49-F238E27FC236}">
                      <a16:creationId xmlns:a16="http://schemas.microsoft.com/office/drawing/2014/main" id="{4DD914C9-C631-4841-B82D-DC804B7146C2}"/>
                    </a:ext>
                  </a:extLst>
                </p14:cNvPr>
                <p14:cNvContentPartPr/>
                <p14:nvPr/>
              </p14:nvContentPartPr>
              <p14:xfrm>
                <a:off x="3375990" y="1382970"/>
                <a:ext cx="191880" cy="52560"/>
              </p14:xfrm>
            </p:contentPart>
          </mc:Choice>
          <mc:Fallback>
            <p:pic>
              <p:nvPicPr>
                <p:cNvPr id="17" name="墨迹 16">
                  <a:extLst>
                    <a:ext uri="{FF2B5EF4-FFF2-40B4-BE49-F238E27FC236}">
                      <a16:creationId xmlns:a16="http://schemas.microsoft.com/office/drawing/2014/main" id="{4DD914C9-C631-4841-B82D-DC804B7146C2}"/>
                    </a:ext>
                  </a:extLst>
                </p:cNvPr>
                <p:cNvPicPr/>
                <p:nvPr/>
              </p:nvPicPr>
              <p:blipFill>
                <a:blip r:embed="rId32"/>
                <a:stretch>
                  <a:fillRect/>
                </a:stretch>
              </p:blipFill>
              <p:spPr>
                <a:xfrm>
                  <a:off x="3358350" y="1364970"/>
                  <a:ext cx="22752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8" name="墨迹 17">
                  <a:extLst>
                    <a:ext uri="{FF2B5EF4-FFF2-40B4-BE49-F238E27FC236}">
                      <a16:creationId xmlns:a16="http://schemas.microsoft.com/office/drawing/2014/main" id="{9C59C882-EC86-450E-A149-9B7570F269E8}"/>
                    </a:ext>
                  </a:extLst>
                </p14:cNvPr>
                <p14:cNvContentPartPr/>
                <p14:nvPr/>
              </p14:nvContentPartPr>
              <p14:xfrm>
                <a:off x="3498750" y="1195050"/>
                <a:ext cx="119520" cy="453960"/>
              </p14:xfrm>
            </p:contentPart>
          </mc:Choice>
          <mc:Fallback>
            <p:pic>
              <p:nvPicPr>
                <p:cNvPr id="18" name="墨迹 17">
                  <a:extLst>
                    <a:ext uri="{FF2B5EF4-FFF2-40B4-BE49-F238E27FC236}">
                      <a16:creationId xmlns:a16="http://schemas.microsoft.com/office/drawing/2014/main" id="{9C59C882-EC86-450E-A149-9B7570F269E8}"/>
                    </a:ext>
                  </a:extLst>
                </p:cNvPr>
                <p:cNvPicPr/>
                <p:nvPr/>
              </p:nvPicPr>
              <p:blipFill>
                <a:blip r:embed="rId34"/>
                <a:stretch>
                  <a:fillRect/>
                </a:stretch>
              </p:blipFill>
              <p:spPr>
                <a:xfrm>
                  <a:off x="3481110" y="1177050"/>
                  <a:ext cx="155160" cy="4896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9" name="墨迹 18">
                  <a:extLst>
                    <a:ext uri="{FF2B5EF4-FFF2-40B4-BE49-F238E27FC236}">
                      <a16:creationId xmlns:a16="http://schemas.microsoft.com/office/drawing/2014/main" id="{E924CB30-65B0-4A47-A1E1-A7F6162FE25E}"/>
                    </a:ext>
                  </a:extLst>
                </p14:cNvPr>
                <p14:cNvContentPartPr/>
                <p14:nvPr/>
              </p14:nvContentPartPr>
              <p14:xfrm>
                <a:off x="3604950" y="1300170"/>
                <a:ext cx="187920" cy="358200"/>
              </p14:xfrm>
            </p:contentPart>
          </mc:Choice>
          <mc:Fallback>
            <p:pic>
              <p:nvPicPr>
                <p:cNvPr id="19" name="墨迹 18">
                  <a:extLst>
                    <a:ext uri="{FF2B5EF4-FFF2-40B4-BE49-F238E27FC236}">
                      <a16:creationId xmlns:a16="http://schemas.microsoft.com/office/drawing/2014/main" id="{E924CB30-65B0-4A47-A1E1-A7F6162FE25E}"/>
                    </a:ext>
                  </a:extLst>
                </p:cNvPr>
                <p:cNvPicPr/>
                <p:nvPr/>
              </p:nvPicPr>
              <p:blipFill>
                <a:blip r:embed="rId36"/>
                <a:stretch>
                  <a:fillRect/>
                </a:stretch>
              </p:blipFill>
              <p:spPr>
                <a:xfrm>
                  <a:off x="3587310" y="1282170"/>
                  <a:ext cx="223560" cy="39384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0" name="墨迹 19">
                  <a:extLst>
                    <a:ext uri="{FF2B5EF4-FFF2-40B4-BE49-F238E27FC236}">
                      <a16:creationId xmlns:a16="http://schemas.microsoft.com/office/drawing/2014/main" id="{C8B38679-A017-427B-8D57-B2AE7E0F182D}"/>
                    </a:ext>
                  </a:extLst>
                </p14:cNvPr>
                <p14:cNvContentPartPr/>
                <p14:nvPr/>
              </p14:nvContentPartPr>
              <p14:xfrm>
                <a:off x="3626910" y="1359930"/>
                <a:ext cx="22680" cy="108000"/>
              </p14:xfrm>
            </p:contentPart>
          </mc:Choice>
          <mc:Fallback>
            <p:pic>
              <p:nvPicPr>
                <p:cNvPr id="20" name="墨迹 19">
                  <a:extLst>
                    <a:ext uri="{FF2B5EF4-FFF2-40B4-BE49-F238E27FC236}">
                      <a16:creationId xmlns:a16="http://schemas.microsoft.com/office/drawing/2014/main" id="{C8B38679-A017-427B-8D57-B2AE7E0F182D}"/>
                    </a:ext>
                  </a:extLst>
                </p:cNvPr>
                <p:cNvPicPr/>
                <p:nvPr/>
              </p:nvPicPr>
              <p:blipFill>
                <a:blip r:embed="rId38"/>
                <a:stretch>
                  <a:fillRect/>
                </a:stretch>
              </p:blipFill>
              <p:spPr>
                <a:xfrm>
                  <a:off x="3608910" y="1341930"/>
                  <a:ext cx="5832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1" name="墨迹 20">
                  <a:extLst>
                    <a:ext uri="{FF2B5EF4-FFF2-40B4-BE49-F238E27FC236}">
                      <a16:creationId xmlns:a16="http://schemas.microsoft.com/office/drawing/2014/main" id="{2787E4F9-1766-46D8-9944-C5F52B0FD6F8}"/>
                    </a:ext>
                  </a:extLst>
                </p14:cNvPr>
                <p14:cNvContentPartPr/>
                <p14:nvPr/>
              </p14:nvContentPartPr>
              <p14:xfrm>
                <a:off x="3661830" y="1385130"/>
                <a:ext cx="74160" cy="184680"/>
              </p14:xfrm>
            </p:contentPart>
          </mc:Choice>
          <mc:Fallback>
            <p:pic>
              <p:nvPicPr>
                <p:cNvPr id="21" name="墨迹 20">
                  <a:extLst>
                    <a:ext uri="{FF2B5EF4-FFF2-40B4-BE49-F238E27FC236}">
                      <a16:creationId xmlns:a16="http://schemas.microsoft.com/office/drawing/2014/main" id="{2787E4F9-1766-46D8-9944-C5F52B0FD6F8}"/>
                    </a:ext>
                  </a:extLst>
                </p:cNvPr>
                <p:cNvPicPr/>
                <p:nvPr/>
              </p:nvPicPr>
              <p:blipFill>
                <a:blip r:embed="rId40"/>
                <a:stretch>
                  <a:fillRect/>
                </a:stretch>
              </p:blipFill>
              <p:spPr>
                <a:xfrm>
                  <a:off x="3643830" y="1367490"/>
                  <a:ext cx="109800" cy="220320"/>
                </a:xfrm>
                <a:prstGeom prst="rect">
                  <a:avLst/>
                </a:prstGeom>
              </p:spPr>
            </p:pic>
          </mc:Fallback>
        </mc:AlternateContent>
      </p:grpSp>
      <p:grpSp>
        <p:nvGrpSpPr>
          <p:cNvPr id="33" name="组合 32">
            <a:extLst>
              <a:ext uri="{FF2B5EF4-FFF2-40B4-BE49-F238E27FC236}">
                <a16:creationId xmlns:a16="http://schemas.microsoft.com/office/drawing/2014/main" id="{0E407390-007F-4ABD-8821-B8A8F7CB8B00}"/>
              </a:ext>
            </a:extLst>
          </p:cNvPr>
          <p:cNvGrpSpPr/>
          <p:nvPr/>
        </p:nvGrpSpPr>
        <p:grpSpPr>
          <a:xfrm>
            <a:off x="4079070" y="1224930"/>
            <a:ext cx="663840" cy="424080"/>
            <a:chOff x="4079070" y="1224930"/>
            <a:chExt cx="663840" cy="424080"/>
          </a:xfrm>
        </p:grpSpPr>
        <mc:AlternateContent xmlns:mc="http://schemas.openxmlformats.org/markup-compatibility/2006">
          <mc:Choice xmlns:p14="http://schemas.microsoft.com/office/powerpoint/2010/main" Requires="p14">
            <p:contentPart p14:bwMode="auto" r:id="rId41">
              <p14:nvContentPartPr>
                <p14:cNvPr id="22" name="墨迹 21">
                  <a:extLst>
                    <a:ext uri="{FF2B5EF4-FFF2-40B4-BE49-F238E27FC236}">
                      <a16:creationId xmlns:a16="http://schemas.microsoft.com/office/drawing/2014/main" id="{AFE12BEA-2CB3-4533-AFD3-1D5E22BC3359}"/>
                    </a:ext>
                  </a:extLst>
                </p14:cNvPr>
                <p14:cNvContentPartPr/>
                <p14:nvPr/>
              </p14:nvContentPartPr>
              <p14:xfrm>
                <a:off x="4086990" y="1229250"/>
                <a:ext cx="84240" cy="145800"/>
              </p14:xfrm>
            </p:contentPart>
          </mc:Choice>
          <mc:Fallback>
            <p:pic>
              <p:nvPicPr>
                <p:cNvPr id="22" name="墨迹 21">
                  <a:extLst>
                    <a:ext uri="{FF2B5EF4-FFF2-40B4-BE49-F238E27FC236}">
                      <a16:creationId xmlns:a16="http://schemas.microsoft.com/office/drawing/2014/main" id="{AFE12BEA-2CB3-4533-AFD3-1D5E22BC3359}"/>
                    </a:ext>
                  </a:extLst>
                </p:cNvPr>
                <p:cNvPicPr/>
                <p:nvPr/>
              </p:nvPicPr>
              <p:blipFill>
                <a:blip r:embed="rId42"/>
                <a:stretch>
                  <a:fillRect/>
                </a:stretch>
              </p:blipFill>
              <p:spPr>
                <a:xfrm>
                  <a:off x="4068990" y="1211250"/>
                  <a:ext cx="11988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3" name="墨迹 22">
                  <a:extLst>
                    <a:ext uri="{FF2B5EF4-FFF2-40B4-BE49-F238E27FC236}">
                      <a16:creationId xmlns:a16="http://schemas.microsoft.com/office/drawing/2014/main" id="{21ED16ED-F6AE-451C-B4B4-4EC7709443A3}"/>
                    </a:ext>
                  </a:extLst>
                </p14:cNvPr>
                <p14:cNvContentPartPr/>
                <p14:nvPr/>
              </p14:nvContentPartPr>
              <p14:xfrm>
                <a:off x="4083750" y="1248690"/>
                <a:ext cx="231120" cy="132120"/>
              </p14:xfrm>
            </p:contentPart>
          </mc:Choice>
          <mc:Fallback>
            <p:pic>
              <p:nvPicPr>
                <p:cNvPr id="23" name="墨迹 22">
                  <a:extLst>
                    <a:ext uri="{FF2B5EF4-FFF2-40B4-BE49-F238E27FC236}">
                      <a16:creationId xmlns:a16="http://schemas.microsoft.com/office/drawing/2014/main" id="{21ED16ED-F6AE-451C-B4B4-4EC7709443A3}"/>
                    </a:ext>
                  </a:extLst>
                </p:cNvPr>
                <p:cNvPicPr/>
                <p:nvPr/>
              </p:nvPicPr>
              <p:blipFill>
                <a:blip r:embed="rId44"/>
                <a:stretch>
                  <a:fillRect/>
                </a:stretch>
              </p:blipFill>
              <p:spPr>
                <a:xfrm>
                  <a:off x="4066110" y="1231050"/>
                  <a:ext cx="26676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4" name="墨迹 23">
                  <a:extLst>
                    <a:ext uri="{FF2B5EF4-FFF2-40B4-BE49-F238E27FC236}">
                      <a16:creationId xmlns:a16="http://schemas.microsoft.com/office/drawing/2014/main" id="{9CA20A8A-735B-4572-8AA3-7EEFA90794BF}"/>
                    </a:ext>
                  </a:extLst>
                </p14:cNvPr>
                <p14:cNvContentPartPr/>
                <p14:nvPr/>
              </p14:nvContentPartPr>
              <p14:xfrm>
                <a:off x="4079070" y="1440210"/>
                <a:ext cx="186480" cy="48240"/>
              </p14:xfrm>
            </p:contentPart>
          </mc:Choice>
          <mc:Fallback>
            <p:pic>
              <p:nvPicPr>
                <p:cNvPr id="24" name="墨迹 23">
                  <a:extLst>
                    <a:ext uri="{FF2B5EF4-FFF2-40B4-BE49-F238E27FC236}">
                      <a16:creationId xmlns:a16="http://schemas.microsoft.com/office/drawing/2014/main" id="{9CA20A8A-735B-4572-8AA3-7EEFA90794BF}"/>
                    </a:ext>
                  </a:extLst>
                </p:cNvPr>
                <p:cNvPicPr/>
                <p:nvPr/>
              </p:nvPicPr>
              <p:blipFill>
                <a:blip r:embed="rId46"/>
                <a:stretch>
                  <a:fillRect/>
                </a:stretch>
              </p:blipFill>
              <p:spPr>
                <a:xfrm>
                  <a:off x="4061430" y="1422570"/>
                  <a:ext cx="22212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5" name="墨迹 24">
                  <a:extLst>
                    <a:ext uri="{FF2B5EF4-FFF2-40B4-BE49-F238E27FC236}">
                      <a16:creationId xmlns:a16="http://schemas.microsoft.com/office/drawing/2014/main" id="{4B9B3B36-EA2C-4E1B-865C-9B9B6372DA9E}"/>
                    </a:ext>
                  </a:extLst>
                </p14:cNvPr>
                <p14:cNvContentPartPr/>
                <p14:nvPr/>
              </p14:nvContentPartPr>
              <p14:xfrm>
                <a:off x="4150710" y="1413570"/>
                <a:ext cx="48240" cy="189000"/>
              </p14:xfrm>
            </p:contentPart>
          </mc:Choice>
          <mc:Fallback>
            <p:pic>
              <p:nvPicPr>
                <p:cNvPr id="25" name="墨迹 24">
                  <a:extLst>
                    <a:ext uri="{FF2B5EF4-FFF2-40B4-BE49-F238E27FC236}">
                      <a16:creationId xmlns:a16="http://schemas.microsoft.com/office/drawing/2014/main" id="{4B9B3B36-EA2C-4E1B-865C-9B9B6372DA9E}"/>
                    </a:ext>
                  </a:extLst>
                </p:cNvPr>
                <p:cNvPicPr/>
                <p:nvPr/>
              </p:nvPicPr>
              <p:blipFill>
                <a:blip r:embed="rId48"/>
                <a:stretch>
                  <a:fillRect/>
                </a:stretch>
              </p:blipFill>
              <p:spPr>
                <a:xfrm>
                  <a:off x="4132710" y="1395930"/>
                  <a:ext cx="8388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6" name="墨迹 25">
                  <a:extLst>
                    <a:ext uri="{FF2B5EF4-FFF2-40B4-BE49-F238E27FC236}">
                      <a16:creationId xmlns:a16="http://schemas.microsoft.com/office/drawing/2014/main" id="{85E48E3D-B71E-4C81-95C0-836D534B2E72}"/>
                    </a:ext>
                  </a:extLst>
                </p14:cNvPr>
                <p14:cNvContentPartPr/>
                <p14:nvPr/>
              </p14:nvContentPartPr>
              <p14:xfrm>
                <a:off x="4085190" y="1494210"/>
                <a:ext cx="242280" cy="102600"/>
              </p14:xfrm>
            </p:contentPart>
          </mc:Choice>
          <mc:Fallback>
            <p:pic>
              <p:nvPicPr>
                <p:cNvPr id="26" name="墨迹 25">
                  <a:extLst>
                    <a:ext uri="{FF2B5EF4-FFF2-40B4-BE49-F238E27FC236}">
                      <a16:creationId xmlns:a16="http://schemas.microsoft.com/office/drawing/2014/main" id="{85E48E3D-B71E-4C81-95C0-836D534B2E72}"/>
                    </a:ext>
                  </a:extLst>
                </p:cNvPr>
                <p:cNvPicPr/>
                <p:nvPr/>
              </p:nvPicPr>
              <p:blipFill>
                <a:blip r:embed="rId50"/>
                <a:stretch>
                  <a:fillRect/>
                </a:stretch>
              </p:blipFill>
              <p:spPr>
                <a:xfrm>
                  <a:off x="4067190" y="1476210"/>
                  <a:ext cx="27792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27" name="墨迹 26">
                  <a:extLst>
                    <a:ext uri="{FF2B5EF4-FFF2-40B4-BE49-F238E27FC236}">
                      <a16:creationId xmlns:a16="http://schemas.microsoft.com/office/drawing/2014/main" id="{BC5A18C2-F209-4EAF-ACBB-04DDED02F50E}"/>
                    </a:ext>
                  </a:extLst>
                </p14:cNvPr>
                <p14:cNvContentPartPr/>
                <p14:nvPr/>
              </p14:nvContentPartPr>
              <p14:xfrm>
                <a:off x="4416030" y="1224930"/>
                <a:ext cx="171360" cy="56520"/>
              </p14:xfrm>
            </p:contentPart>
          </mc:Choice>
          <mc:Fallback>
            <p:pic>
              <p:nvPicPr>
                <p:cNvPr id="27" name="墨迹 26">
                  <a:extLst>
                    <a:ext uri="{FF2B5EF4-FFF2-40B4-BE49-F238E27FC236}">
                      <a16:creationId xmlns:a16="http://schemas.microsoft.com/office/drawing/2014/main" id="{BC5A18C2-F209-4EAF-ACBB-04DDED02F50E}"/>
                    </a:ext>
                  </a:extLst>
                </p:cNvPr>
                <p:cNvPicPr/>
                <p:nvPr/>
              </p:nvPicPr>
              <p:blipFill>
                <a:blip r:embed="rId52"/>
                <a:stretch>
                  <a:fillRect/>
                </a:stretch>
              </p:blipFill>
              <p:spPr>
                <a:xfrm>
                  <a:off x="4398390" y="1207290"/>
                  <a:ext cx="20700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28" name="墨迹 27">
                  <a:extLst>
                    <a:ext uri="{FF2B5EF4-FFF2-40B4-BE49-F238E27FC236}">
                      <a16:creationId xmlns:a16="http://schemas.microsoft.com/office/drawing/2014/main" id="{FCE24467-B178-43AF-9673-4C947D45178A}"/>
                    </a:ext>
                  </a:extLst>
                </p14:cNvPr>
                <p14:cNvContentPartPr/>
                <p14:nvPr/>
              </p14:nvContentPartPr>
              <p14:xfrm>
                <a:off x="4412070" y="1257690"/>
                <a:ext cx="102600" cy="335880"/>
              </p14:xfrm>
            </p:contentPart>
          </mc:Choice>
          <mc:Fallback>
            <p:pic>
              <p:nvPicPr>
                <p:cNvPr id="28" name="墨迹 27">
                  <a:extLst>
                    <a:ext uri="{FF2B5EF4-FFF2-40B4-BE49-F238E27FC236}">
                      <a16:creationId xmlns:a16="http://schemas.microsoft.com/office/drawing/2014/main" id="{FCE24467-B178-43AF-9673-4C947D45178A}"/>
                    </a:ext>
                  </a:extLst>
                </p:cNvPr>
                <p:cNvPicPr/>
                <p:nvPr/>
              </p:nvPicPr>
              <p:blipFill>
                <a:blip r:embed="rId54"/>
                <a:stretch>
                  <a:fillRect/>
                </a:stretch>
              </p:blipFill>
              <p:spPr>
                <a:xfrm>
                  <a:off x="4394070" y="1239690"/>
                  <a:ext cx="138240" cy="37152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29" name="墨迹 28">
                  <a:extLst>
                    <a:ext uri="{FF2B5EF4-FFF2-40B4-BE49-F238E27FC236}">
                      <a16:creationId xmlns:a16="http://schemas.microsoft.com/office/drawing/2014/main" id="{4F4E95FF-4869-41D8-BD59-66C8C7733B79}"/>
                    </a:ext>
                  </a:extLst>
                </p14:cNvPr>
                <p14:cNvContentPartPr/>
                <p14:nvPr/>
              </p14:nvContentPartPr>
              <p14:xfrm>
                <a:off x="4534470" y="1335450"/>
                <a:ext cx="80640" cy="24120"/>
              </p14:xfrm>
            </p:contentPart>
          </mc:Choice>
          <mc:Fallback>
            <p:pic>
              <p:nvPicPr>
                <p:cNvPr id="29" name="墨迹 28">
                  <a:extLst>
                    <a:ext uri="{FF2B5EF4-FFF2-40B4-BE49-F238E27FC236}">
                      <a16:creationId xmlns:a16="http://schemas.microsoft.com/office/drawing/2014/main" id="{4F4E95FF-4869-41D8-BD59-66C8C7733B79}"/>
                    </a:ext>
                  </a:extLst>
                </p:cNvPr>
                <p:cNvPicPr/>
                <p:nvPr/>
              </p:nvPicPr>
              <p:blipFill>
                <a:blip r:embed="rId56"/>
                <a:stretch>
                  <a:fillRect/>
                </a:stretch>
              </p:blipFill>
              <p:spPr>
                <a:xfrm>
                  <a:off x="4516470" y="1317810"/>
                  <a:ext cx="11628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0" name="墨迹 29">
                  <a:extLst>
                    <a:ext uri="{FF2B5EF4-FFF2-40B4-BE49-F238E27FC236}">
                      <a16:creationId xmlns:a16="http://schemas.microsoft.com/office/drawing/2014/main" id="{C5F35FB9-1D04-48BD-AFE3-B1454AAF1BE6}"/>
                    </a:ext>
                  </a:extLst>
                </p14:cNvPr>
                <p14:cNvContentPartPr/>
                <p14:nvPr/>
              </p14:nvContentPartPr>
              <p14:xfrm>
                <a:off x="4553910" y="1284690"/>
                <a:ext cx="50040" cy="132120"/>
              </p14:xfrm>
            </p:contentPart>
          </mc:Choice>
          <mc:Fallback>
            <p:pic>
              <p:nvPicPr>
                <p:cNvPr id="30" name="墨迹 29">
                  <a:extLst>
                    <a:ext uri="{FF2B5EF4-FFF2-40B4-BE49-F238E27FC236}">
                      <a16:creationId xmlns:a16="http://schemas.microsoft.com/office/drawing/2014/main" id="{C5F35FB9-1D04-48BD-AFE3-B1454AAF1BE6}"/>
                    </a:ext>
                  </a:extLst>
                </p:cNvPr>
                <p:cNvPicPr/>
                <p:nvPr/>
              </p:nvPicPr>
              <p:blipFill>
                <a:blip r:embed="rId58"/>
                <a:stretch>
                  <a:fillRect/>
                </a:stretch>
              </p:blipFill>
              <p:spPr>
                <a:xfrm>
                  <a:off x="4535910" y="1267050"/>
                  <a:ext cx="8568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1" name="墨迹 30">
                  <a:extLst>
                    <a:ext uri="{FF2B5EF4-FFF2-40B4-BE49-F238E27FC236}">
                      <a16:creationId xmlns:a16="http://schemas.microsoft.com/office/drawing/2014/main" id="{17AF2721-7F1A-46F2-A78C-7EDA87C74950}"/>
                    </a:ext>
                  </a:extLst>
                </p14:cNvPr>
                <p14:cNvContentPartPr/>
                <p14:nvPr/>
              </p14:nvContentPartPr>
              <p14:xfrm>
                <a:off x="4536630" y="1411050"/>
                <a:ext cx="114480" cy="119880"/>
              </p14:xfrm>
            </p:contentPart>
          </mc:Choice>
          <mc:Fallback>
            <p:pic>
              <p:nvPicPr>
                <p:cNvPr id="31" name="墨迹 30">
                  <a:extLst>
                    <a:ext uri="{FF2B5EF4-FFF2-40B4-BE49-F238E27FC236}">
                      <a16:creationId xmlns:a16="http://schemas.microsoft.com/office/drawing/2014/main" id="{17AF2721-7F1A-46F2-A78C-7EDA87C74950}"/>
                    </a:ext>
                  </a:extLst>
                </p:cNvPr>
                <p:cNvPicPr/>
                <p:nvPr/>
              </p:nvPicPr>
              <p:blipFill>
                <a:blip r:embed="rId60"/>
                <a:stretch>
                  <a:fillRect/>
                </a:stretch>
              </p:blipFill>
              <p:spPr>
                <a:xfrm>
                  <a:off x="4518630" y="1393410"/>
                  <a:ext cx="15012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2" name="墨迹 31">
                  <a:extLst>
                    <a:ext uri="{FF2B5EF4-FFF2-40B4-BE49-F238E27FC236}">
                      <a16:creationId xmlns:a16="http://schemas.microsoft.com/office/drawing/2014/main" id="{CE12FABB-5DBA-49AD-9FAD-1BE873D4192A}"/>
                    </a:ext>
                  </a:extLst>
                </p14:cNvPr>
                <p14:cNvContentPartPr/>
                <p14:nvPr/>
              </p14:nvContentPartPr>
              <p14:xfrm>
                <a:off x="4526550" y="1477290"/>
                <a:ext cx="216360" cy="171720"/>
              </p14:xfrm>
            </p:contentPart>
          </mc:Choice>
          <mc:Fallback>
            <p:pic>
              <p:nvPicPr>
                <p:cNvPr id="32" name="墨迹 31">
                  <a:extLst>
                    <a:ext uri="{FF2B5EF4-FFF2-40B4-BE49-F238E27FC236}">
                      <a16:creationId xmlns:a16="http://schemas.microsoft.com/office/drawing/2014/main" id="{CE12FABB-5DBA-49AD-9FAD-1BE873D4192A}"/>
                    </a:ext>
                  </a:extLst>
                </p:cNvPr>
                <p:cNvPicPr/>
                <p:nvPr/>
              </p:nvPicPr>
              <p:blipFill>
                <a:blip r:embed="rId62"/>
                <a:stretch>
                  <a:fillRect/>
                </a:stretch>
              </p:blipFill>
              <p:spPr>
                <a:xfrm>
                  <a:off x="4508910" y="1459290"/>
                  <a:ext cx="252000" cy="207360"/>
                </a:xfrm>
                <a:prstGeom prst="rect">
                  <a:avLst/>
                </a:prstGeom>
              </p:spPr>
            </p:pic>
          </mc:Fallback>
        </mc:AlternateContent>
      </p:grpSp>
      <p:grpSp>
        <p:nvGrpSpPr>
          <p:cNvPr id="54" name="组合 53">
            <a:extLst>
              <a:ext uri="{FF2B5EF4-FFF2-40B4-BE49-F238E27FC236}">
                <a16:creationId xmlns:a16="http://schemas.microsoft.com/office/drawing/2014/main" id="{3B3C653A-B24C-46EA-8D42-C6E4FA30181E}"/>
              </a:ext>
            </a:extLst>
          </p:cNvPr>
          <p:cNvGrpSpPr/>
          <p:nvPr/>
        </p:nvGrpSpPr>
        <p:grpSpPr>
          <a:xfrm>
            <a:off x="3861990" y="2659530"/>
            <a:ext cx="355320" cy="477720"/>
            <a:chOff x="3861990" y="2659530"/>
            <a:chExt cx="355320" cy="477720"/>
          </a:xfrm>
        </p:grpSpPr>
        <mc:AlternateContent xmlns:mc="http://schemas.openxmlformats.org/markup-compatibility/2006">
          <mc:Choice xmlns:p14="http://schemas.microsoft.com/office/powerpoint/2010/main" Requires="p14">
            <p:contentPart p14:bwMode="auto" r:id="rId63">
              <p14:nvContentPartPr>
                <p14:cNvPr id="35" name="墨迹 34">
                  <a:extLst>
                    <a:ext uri="{FF2B5EF4-FFF2-40B4-BE49-F238E27FC236}">
                      <a16:creationId xmlns:a16="http://schemas.microsoft.com/office/drawing/2014/main" id="{8DA1BF5A-8D73-4D45-A25A-B72D28229A68}"/>
                    </a:ext>
                  </a:extLst>
                </p14:cNvPr>
                <p14:cNvContentPartPr/>
                <p14:nvPr/>
              </p14:nvContentPartPr>
              <p14:xfrm>
                <a:off x="3904110" y="2779410"/>
                <a:ext cx="133920" cy="37080"/>
              </p14:xfrm>
            </p:contentPart>
          </mc:Choice>
          <mc:Fallback>
            <p:pic>
              <p:nvPicPr>
                <p:cNvPr id="35" name="墨迹 34">
                  <a:extLst>
                    <a:ext uri="{FF2B5EF4-FFF2-40B4-BE49-F238E27FC236}">
                      <a16:creationId xmlns:a16="http://schemas.microsoft.com/office/drawing/2014/main" id="{8DA1BF5A-8D73-4D45-A25A-B72D28229A68}"/>
                    </a:ext>
                  </a:extLst>
                </p:cNvPr>
                <p:cNvPicPr/>
                <p:nvPr/>
              </p:nvPicPr>
              <p:blipFill>
                <a:blip r:embed="rId64"/>
                <a:stretch>
                  <a:fillRect/>
                </a:stretch>
              </p:blipFill>
              <p:spPr>
                <a:xfrm>
                  <a:off x="3886470" y="2761410"/>
                  <a:ext cx="16956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36" name="墨迹 35">
                  <a:extLst>
                    <a:ext uri="{FF2B5EF4-FFF2-40B4-BE49-F238E27FC236}">
                      <a16:creationId xmlns:a16="http://schemas.microsoft.com/office/drawing/2014/main" id="{B87F87BD-FEDC-4BA4-822F-1EE54434F0E8}"/>
                    </a:ext>
                  </a:extLst>
                </p14:cNvPr>
                <p14:cNvContentPartPr/>
                <p14:nvPr/>
              </p14:nvContentPartPr>
              <p14:xfrm>
                <a:off x="4000950" y="2659530"/>
                <a:ext cx="97920" cy="250920"/>
              </p14:xfrm>
            </p:contentPart>
          </mc:Choice>
          <mc:Fallback>
            <p:pic>
              <p:nvPicPr>
                <p:cNvPr id="36" name="墨迹 35">
                  <a:extLst>
                    <a:ext uri="{FF2B5EF4-FFF2-40B4-BE49-F238E27FC236}">
                      <a16:creationId xmlns:a16="http://schemas.microsoft.com/office/drawing/2014/main" id="{B87F87BD-FEDC-4BA4-822F-1EE54434F0E8}"/>
                    </a:ext>
                  </a:extLst>
                </p:cNvPr>
                <p:cNvPicPr/>
                <p:nvPr/>
              </p:nvPicPr>
              <p:blipFill>
                <a:blip r:embed="rId66"/>
                <a:stretch>
                  <a:fillRect/>
                </a:stretch>
              </p:blipFill>
              <p:spPr>
                <a:xfrm>
                  <a:off x="3982950" y="2641890"/>
                  <a:ext cx="133560" cy="28656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37" name="墨迹 36">
                  <a:extLst>
                    <a:ext uri="{FF2B5EF4-FFF2-40B4-BE49-F238E27FC236}">
                      <a16:creationId xmlns:a16="http://schemas.microsoft.com/office/drawing/2014/main" id="{39DB8CC4-0B77-4973-A076-4ADC2E306BCB}"/>
                    </a:ext>
                  </a:extLst>
                </p14:cNvPr>
                <p14:cNvContentPartPr/>
                <p14:nvPr/>
              </p14:nvContentPartPr>
              <p14:xfrm>
                <a:off x="4111470" y="2808210"/>
                <a:ext cx="51120" cy="54000"/>
              </p14:xfrm>
            </p:contentPart>
          </mc:Choice>
          <mc:Fallback>
            <p:pic>
              <p:nvPicPr>
                <p:cNvPr id="37" name="墨迹 36">
                  <a:extLst>
                    <a:ext uri="{FF2B5EF4-FFF2-40B4-BE49-F238E27FC236}">
                      <a16:creationId xmlns:a16="http://schemas.microsoft.com/office/drawing/2014/main" id="{39DB8CC4-0B77-4973-A076-4ADC2E306BCB}"/>
                    </a:ext>
                  </a:extLst>
                </p:cNvPr>
                <p:cNvPicPr/>
                <p:nvPr/>
              </p:nvPicPr>
              <p:blipFill>
                <a:blip r:embed="rId68"/>
                <a:stretch>
                  <a:fillRect/>
                </a:stretch>
              </p:blipFill>
              <p:spPr>
                <a:xfrm>
                  <a:off x="4093830" y="2790570"/>
                  <a:ext cx="8676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38" name="墨迹 37">
                  <a:extLst>
                    <a:ext uri="{FF2B5EF4-FFF2-40B4-BE49-F238E27FC236}">
                      <a16:creationId xmlns:a16="http://schemas.microsoft.com/office/drawing/2014/main" id="{CBB6FD54-8B1C-488E-B51B-13AA704533C5}"/>
                    </a:ext>
                  </a:extLst>
                </p14:cNvPr>
                <p14:cNvContentPartPr/>
                <p14:nvPr/>
              </p14:nvContentPartPr>
              <p14:xfrm>
                <a:off x="3944790" y="2929530"/>
                <a:ext cx="16200" cy="139320"/>
              </p14:xfrm>
            </p:contentPart>
          </mc:Choice>
          <mc:Fallback>
            <p:pic>
              <p:nvPicPr>
                <p:cNvPr id="38" name="墨迹 37">
                  <a:extLst>
                    <a:ext uri="{FF2B5EF4-FFF2-40B4-BE49-F238E27FC236}">
                      <a16:creationId xmlns:a16="http://schemas.microsoft.com/office/drawing/2014/main" id="{CBB6FD54-8B1C-488E-B51B-13AA704533C5}"/>
                    </a:ext>
                  </a:extLst>
                </p:cNvPr>
                <p:cNvPicPr/>
                <p:nvPr/>
              </p:nvPicPr>
              <p:blipFill>
                <a:blip r:embed="rId70"/>
                <a:stretch>
                  <a:fillRect/>
                </a:stretch>
              </p:blipFill>
              <p:spPr>
                <a:xfrm>
                  <a:off x="3927150" y="2911530"/>
                  <a:ext cx="5184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39" name="墨迹 38">
                  <a:extLst>
                    <a:ext uri="{FF2B5EF4-FFF2-40B4-BE49-F238E27FC236}">
                      <a16:creationId xmlns:a16="http://schemas.microsoft.com/office/drawing/2014/main" id="{B0FE4F3B-53D7-4281-9037-5A06C41985ED}"/>
                    </a:ext>
                  </a:extLst>
                </p14:cNvPr>
                <p14:cNvContentPartPr/>
                <p14:nvPr/>
              </p14:nvContentPartPr>
              <p14:xfrm>
                <a:off x="4018950" y="2968050"/>
                <a:ext cx="106560" cy="118440"/>
              </p14:xfrm>
            </p:contentPart>
          </mc:Choice>
          <mc:Fallback>
            <p:pic>
              <p:nvPicPr>
                <p:cNvPr id="39" name="墨迹 38">
                  <a:extLst>
                    <a:ext uri="{FF2B5EF4-FFF2-40B4-BE49-F238E27FC236}">
                      <a16:creationId xmlns:a16="http://schemas.microsoft.com/office/drawing/2014/main" id="{B0FE4F3B-53D7-4281-9037-5A06C41985ED}"/>
                    </a:ext>
                  </a:extLst>
                </p:cNvPr>
                <p:cNvPicPr/>
                <p:nvPr/>
              </p:nvPicPr>
              <p:blipFill>
                <a:blip r:embed="rId72"/>
                <a:stretch>
                  <a:fillRect/>
                </a:stretch>
              </p:blipFill>
              <p:spPr>
                <a:xfrm>
                  <a:off x="4000950" y="2950410"/>
                  <a:ext cx="14220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0" name="墨迹 39">
                  <a:extLst>
                    <a:ext uri="{FF2B5EF4-FFF2-40B4-BE49-F238E27FC236}">
                      <a16:creationId xmlns:a16="http://schemas.microsoft.com/office/drawing/2014/main" id="{94B1A1E2-0797-403F-8968-6B8B2944F460}"/>
                    </a:ext>
                  </a:extLst>
                </p14:cNvPr>
                <p14:cNvContentPartPr/>
                <p14:nvPr/>
              </p14:nvContentPartPr>
              <p14:xfrm>
                <a:off x="4040550" y="2997570"/>
                <a:ext cx="26280" cy="106920"/>
              </p14:xfrm>
            </p:contentPart>
          </mc:Choice>
          <mc:Fallback>
            <p:pic>
              <p:nvPicPr>
                <p:cNvPr id="40" name="墨迹 39">
                  <a:extLst>
                    <a:ext uri="{FF2B5EF4-FFF2-40B4-BE49-F238E27FC236}">
                      <a16:creationId xmlns:a16="http://schemas.microsoft.com/office/drawing/2014/main" id="{94B1A1E2-0797-403F-8968-6B8B2944F460}"/>
                    </a:ext>
                  </a:extLst>
                </p:cNvPr>
                <p:cNvPicPr/>
                <p:nvPr/>
              </p:nvPicPr>
              <p:blipFill>
                <a:blip r:embed="rId74"/>
                <a:stretch>
                  <a:fillRect/>
                </a:stretch>
              </p:blipFill>
              <p:spPr>
                <a:xfrm>
                  <a:off x="4022910" y="2979570"/>
                  <a:ext cx="6192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1" name="墨迹 40">
                  <a:extLst>
                    <a:ext uri="{FF2B5EF4-FFF2-40B4-BE49-F238E27FC236}">
                      <a16:creationId xmlns:a16="http://schemas.microsoft.com/office/drawing/2014/main" id="{77227FFB-DFFA-4478-801E-1D3AD32EA512}"/>
                    </a:ext>
                  </a:extLst>
                </p14:cNvPr>
                <p14:cNvContentPartPr/>
                <p14:nvPr/>
              </p14:nvContentPartPr>
              <p14:xfrm>
                <a:off x="3861990" y="3092610"/>
                <a:ext cx="355320" cy="44640"/>
              </p14:xfrm>
            </p:contentPart>
          </mc:Choice>
          <mc:Fallback>
            <p:pic>
              <p:nvPicPr>
                <p:cNvPr id="41" name="墨迹 40">
                  <a:extLst>
                    <a:ext uri="{FF2B5EF4-FFF2-40B4-BE49-F238E27FC236}">
                      <a16:creationId xmlns:a16="http://schemas.microsoft.com/office/drawing/2014/main" id="{77227FFB-DFFA-4478-801E-1D3AD32EA512}"/>
                    </a:ext>
                  </a:extLst>
                </p:cNvPr>
                <p:cNvPicPr/>
                <p:nvPr/>
              </p:nvPicPr>
              <p:blipFill>
                <a:blip r:embed="rId76"/>
                <a:stretch>
                  <a:fillRect/>
                </a:stretch>
              </p:blipFill>
              <p:spPr>
                <a:xfrm>
                  <a:off x="3844350" y="3074970"/>
                  <a:ext cx="390960" cy="80280"/>
                </a:xfrm>
                <a:prstGeom prst="rect">
                  <a:avLst/>
                </a:prstGeom>
              </p:spPr>
            </p:pic>
          </mc:Fallback>
        </mc:AlternateContent>
      </p:grpSp>
      <p:grpSp>
        <p:nvGrpSpPr>
          <p:cNvPr id="53" name="组合 52">
            <a:extLst>
              <a:ext uri="{FF2B5EF4-FFF2-40B4-BE49-F238E27FC236}">
                <a16:creationId xmlns:a16="http://schemas.microsoft.com/office/drawing/2014/main" id="{2813174E-4006-4E47-A90F-6464BD66B678}"/>
              </a:ext>
            </a:extLst>
          </p:cNvPr>
          <p:cNvGrpSpPr/>
          <p:nvPr/>
        </p:nvGrpSpPr>
        <p:grpSpPr>
          <a:xfrm>
            <a:off x="4925790" y="2178210"/>
            <a:ext cx="705240" cy="478800"/>
            <a:chOff x="4925790" y="2178210"/>
            <a:chExt cx="705240" cy="478800"/>
          </a:xfrm>
        </p:grpSpPr>
        <mc:AlternateContent xmlns:mc="http://schemas.openxmlformats.org/markup-compatibility/2006">
          <mc:Choice xmlns:p14="http://schemas.microsoft.com/office/powerpoint/2010/main" Requires="p14">
            <p:contentPart p14:bwMode="auto" r:id="rId77">
              <p14:nvContentPartPr>
                <p14:cNvPr id="42" name="墨迹 41">
                  <a:extLst>
                    <a:ext uri="{FF2B5EF4-FFF2-40B4-BE49-F238E27FC236}">
                      <a16:creationId xmlns:a16="http://schemas.microsoft.com/office/drawing/2014/main" id="{16D1672B-49B2-4E66-B46E-202CE9CB6ECC}"/>
                    </a:ext>
                  </a:extLst>
                </p14:cNvPr>
                <p14:cNvContentPartPr/>
                <p14:nvPr/>
              </p14:nvContentPartPr>
              <p14:xfrm>
                <a:off x="4925790" y="2312130"/>
                <a:ext cx="59400" cy="201240"/>
              </p14:xfrm>
            </p:contentPart>
          </mc:Choice>
          <mc:Fallback>
            <p:pic>
              <p:nvPicPr>
                <p:cNvPr id="42" name="墨迹 41">
                  <a:extLst>
                    <a:ext uri="{FF2B5EF4-FFF2-40B4-BE49-F238E27FC236}">
                      <a16:creationId xmlns:a16="http://schemas.microsoft.com/office/drawing/2014/main" id="{16D1672B-49B2-4E66-B46E-202CE9CB6ECC}"/>
                    </a:ext>
                  </a:extLst>
                </p:cNvPr>
                <p:cNvPicPr/>
                <p:nvPr/>
              </p:nvPicPr>
              <p:blipFill>
                <a:blip r:embed="rId78"/>
                <a:stretch>
                  <a:fillRect/>
                </a:stretch>
              </p:blipFill>
              <p:spPr>
                <a:xfrm>
                  <a:off x="4907790" y="2294490"/>
                  <a:ext cx="9504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43" name="墨迹 42">
                  <a:extLst>
                    <a:ext uri="{FF2B5EF4-FFF2-40B4-BE49-F238E27FC236}">
                      <a16:creationId xmlns:a16="http://schemas.microsoft.com/office/drawing/2014/main" id="{9639FB0D-EFBD-412D-95F4-777A3E1258BC}"/>
                    </a:ext>
                  </a:extLst>
                </p14:cNvPr>
                <p14:cNvContentPartPr/>
                <p14:nvPr/>
              </p14:nvContentPartPr>
              <p14:xfrm>
                <a:off x="5083470" y="2185770"/>
                <a:ext cx="169200" cy="441360"/>
              </p14:xfrm>
            </p:contentPart>
          </mc:Choice>
          <mc:Fallback>
            <p:pic>
              <p:nvPicPr>
                <p:cNvPr id="43" name="墨迹 42">
                  <a:extLst>
                    <a:ext uri="{FF2B5EF4-FFF2-40B4-BE49-F238E27FC236}">
                      <a16:creationId xmlns:a16="http://schemas.microsoft.com/office/drawing/2014/main" id="{9639FB0D-EFBD-412D-95F4-777A3E1258BC}"/>
                    </a:ext>
                  </a:extLst>
                </p:cNvPr>
                <p:cNvPicPr/>
                <p:nvPr/>
              </p:nvPicPr>
              <p:blipFill>
                <a:blip r:embed="rId80"/>
                <a:stretch>
                  <a:fillRect/>
                </a:stretch>
              </p:blipFill>
              <p:spPr>
                <a:xfrm>
                  <a:off x="5065830" y="2167770"/>
                  <a:ext cx="204840" cy="47700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44" name="墨迹 43">
                  <a:extLst>
                    <a:ext uri="{FF2B5EF4-FFF2-40B4-BE49-F238E27FC236}">
                      <a16:creationId xmlns:a16="http://schemas.microsoft.com/office/drawing/2014/main" id="{92C7AC58-EF7C-403B-B3FA-5E7962B6F4C7}"/>
                    </a:ext>
                  </a:extLst>
                </p14:cNvPr>
                <p14:cNvContentPartPr/>
                <p14:nvPr/>
              </p14:nvContentPartPr>
              <p14:xfrm>
                <a:off x="5056470" y="2357130"/>
                <a:ext cx="102600" cy="23400"/>
              </p14:xfrm>
            </p:contentPart>
          </mc:Choice>
          <mc:Fallback>
            <p:pic>
              <p:nvPicPr>
                <p:cNvPr id="44" name="墨迹 43">
                  <a:extLst>
                    <a:ext uri="{FF2B5EF4-FFF2-40B4-BE49-F238E27FC236}">
                      <a16:creationId xmlns:a16="http://schemas.microsoft.com/office/drawing/2014/main" id="{92C7AC58-EF7C-403B-B3FA-5E7962B6F4C7}"/>
                    </a:ext>
                  </a:extLst>
                </p:cNvPr>
                <p:cNvPicPr/>
                <p:nvPr/>
              </p:nvPicPr>
              <p:blipFill>
                <a:blip r:embed="rId82"/>
                <a:stretch>
                  <a:fillRect/>
                </a:stretch>
              </p:blipFill>
              <p:spPr>
                <a:xfrm>
                  <a:off x="5038470" y="2339490"/>
                  <a:ext cx="13824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45" name="墨迹 44">
                  <a:extLst>
                    <a:ext uri="{FF2B5EF4-FFF2-40B4-BE49-F238E27FC236}">
                      <a16:creationId xmlns:a16="http://schemas.microsoft.com/office/drawing/2014/main" id="{B79DD8A6-3061-4E59-8631-D75F429EC749}"/>
                    </a:ext>
                  </a:extLst>
                </p14:cNvPr>
                <p14:cNvContentPartPr/>
                <p14:nvPr/>
              </p14:nvContentPartPr>
              <p14:xfrm>
                <a:off x="5082390" y="2317170"/>
                <a:ext cx="52920" cy="139320"/>
              </p14:xfrm>
            </p:contentPart>
          </mc:Choice>
          <mc:Fallback>
            <p:pic>
              <p:nvPicPr>
                <p:cNvPr id="45" name="墨迹 44">
                  <a:extLst>
                    <a:ext uri="{FF2B5EF4-FFF2-40B4-BE49-F238E27FC236}">
                      <a16:creationId xmlns:a16="http://schemas.microsoft.com/office/drawing/2014/main" id="{B79DD8A6-3061-4E59-8631-D75F429EC749}"/>
                    </a:ext>
                  </a:extLst>
                </p:cNvPr>
                <p:cNvPicPr/>
                <p:nvPr/>
              </p:nvPicPr>
              <p:blipFill>
                <a:blip r:embed="rId84"/>
                <a:stretch>
                  <a:fillRect/>
                </a:stretch>
              </p:blipFill>
              <p:spPr>
                <a:xfrm>
                  <a:off x="5064750" y="2299170"/>
                  <a:ext cx="8856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46" name="墨迹 45">
                  <a:extLst>
                    <a:ext uri="{FF2B5EF4-FFF2-40B4-BE49-F238E27FC236}">
                      <a16:creationId xmlns:a16="http://schemas.microsoft.com/office/drawing/2014/main" id="{D9BB8CB2-233F-4FA2-BDC3-09EC9AF2701E}"/>
                    </a:ext>
                  </a:extLst>
                </p14:cNvPr>
                <p14:cNvContentPartPr/>
                <p14:nvPr/>
              </p14:nvContentPartPr>
              <p14:xfrm>
                <a:off x="5036670" y="2461170"/>
                <a:ext cx="112320" cy="77760"/>
              </p14:xfrm>
            </p:contentPart>
          </mc:Choice>
          <mc:Fallback>
            <p:pic>
              <p:nvPicPr>
                <p:cNvPr id="46" name="墨迹 45">
                  <a:extLst>
                    <a:ext uri="{FF2B5EF4-FFF2-40B4-BE49-F238E27FC236}">
                      <a16:creationId xmlns:a16="http://schemas.microsoft.com/office/drawing/2014/main" id="{D9BB8CB2-233F-4FA2-BDC3-09EC9AF2701E}"/>
                    </a:ext>
                  </a:extLst>
                </p:cNvPr>
                <p:cNvPicPr/>
                <p:nvPr/>
              </p:nvPicPr>
              <p:blipFill>
                <a:blip r:embed="rId86"/>
                <a:stretch>
                  <a:fillRect/>
                </a:stretch>
              </p:blipFill>
              <p:spPr>
                <a:xfrm>
                  <a:off x="5018670" y="2443530"/>
                  <a:ext cx="14796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47" name="墨迹 46">
                  <a:extLst>
                    <a:ext uri="{FF2B5EF4-FFF2-40B4-BE49-F238E27FC236}">
                      <a16:creationId xmlns:a16="http://schemas.microsoft.com/office/drawing/2014/main" id="{047B1782-04B8-4670-9E93-171B9AC5368F}"/>
                    </a:ext>
                  </a:extLst>
                </p14:cNvPr>
                <p14:cNvContentPartPr/>
                <p14:nvPr/>
              </p14:nvContentPartPr>
              <p14:xfrm>
                <a:off x="5048190" y="2586450"/>
                <a:ext cx="115560" cy="51120"/>
              </p14:xfrm>
            </p:contentPart>
          </mc:Choice>
          <mc:Fallback>
            <p:pic>
              <p:nvPicPr>
                <p:cNvPr id="47" name="墨迹 46">
                  <a:extLst>
                    <a:ext uri="{FF2B5EF4-FFF2-40B4-BE49-F238E27FC236}">
                      <a16:creationId xmlns:a16="http://schemas.microsoft.com/office/drawing/2014/main" id="{047B1782-04B8-4670-9E93-171B9AC5368F}"/>
                    </a:ext>
                  </a:extLst>
                </p:cNvPr>
                <p:cNvPicPr/>
                <p:nvPr/>
              </p:nvPicPr>
              <p:blipFill>
                <a:blip r:embed="rId88"/>
                <a:stretch>
                  <a:fillRect/>
                </a:stretch>
              </p:blipFill>
              <p:spPr>
                <a:xfrm>
                  <a:off x="5030190" y="2568810"/>
                  <a:ext cx="15120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48" name="墨迹 47">
                  <a:extLst>
                    <a:ext uri="{FF2B5EF4-FFF2-40B4-BE49-F238E27FC236}">
                      <a16:creationId xmlns:a16="http://schemas.microsoft.com/office/drawing/2014/main" id="{CC9630F7-96D1-4BF8-A7FC-47D2A4EFD0F6}"/>
                    </a:ext>
                  </a:extLst>
                </p14:cNvPr>
                <p14:cNvContentPartPr/>
                <p14:nvPr/>
              </p14:nvContentPartPr>
              <p14:xfrm>
                <a:off x="5267790" y="2208810"/>
                <a:ext cx="171360" cy="387360"/>
              </p14:xfrm>
            </p:contentPart>
          </mc:Choice>
          <mc:Fallback>
            <p:pic>
              <p:nvPicPr>
                <p:cNvPr id="48" name="墨迹 47">
                  <a:extLst>
                    <a:ext uri="{FF2B5EF4-FFF2-40B4-BE49-F238E27FC236}">
                      <a16:creationId xmlns:a16="http://schemas.microsoft.com/office/drawing/2014/main" id="{CC9630F7-96D1-4BF8-A7FC-47D2A4EFD0F6}"/>
                    </a:ext>
                  </a:extLst>
                </p:cNvPr>
                <p:cNvPicPr/>
                <p:nvPr/>
              </p:nvPicPr>
              <p:blipFill>
                <a:blip r:embed="rId90"/>
                <a:stretch>
                  <a:fillRect/>
                </a:stretch>
              </p:blipFill>
              <p:spPr>
                <a:xfrm>
                  <a:off x="5250150" y="2190810"/>
                  <a:ext cx="207000" cy="42300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49" name="墨迹 48">
                  <a:extLst>
                    <a:ext uri="{FF2B5EF4-FFF2-40B4-BE49-F238E27FC236}">
                      <a16:creationId xmlns:a16="http://schemas.microsoft.com/office/drawing/2014/main" id="{35B91248-D1C9-46DC-ACD3-DC230F75EB9C}"/>
                    </a:ext>
                  </a:extLst>
                </p14:cNvPr>
                <p14:cNvContentPartPr/>
                <p14:nvPr/>
              </p14:nvContentPartPr>
              <p14:xfrm>
                <a:off x="5445630" y="2344170"/>
                <a:ext cx="151200" cy="21600"/>
              </p14:xfrm>
            </p:contentPart>
          </mc:Choice>
          <mc:Fallback>
            <p:pic>
              <p:nvPicPr>
                <p:cNvPr id="49" name="墨迹 48">
                  <a:extLst>
                    <a:ext uri="{FF2B5EF4-FFF2-40B4-BE49-F238E27FC236}">
                      <a16:creationId xmlns:a16="http://schemas.microsoft.com/office/drawing/2014/main" id="{35B91248-D1C9-46DC-ACD3-DC230F75EB9C}"/>
                    </a:ext>
                  </a:extLst>
                </p:cNvPr>
                <p:cNvPicPr/>
                <p:nvPr/>
              </p:nvPicPr>
              <p:blipFill>
                <a:blip r:embed="rId92"/>
                <a:stretch>
                  <a:fillRect/>
                </a:stretch>
              </p:blipFill>
              <p:spPr>
                <a:xfrm>
                  <a:off x="5427630" y="2326530"/>
                  <a:ext cx="18684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50" name="墨迹 49">
                  <a:extLst>
                    <a:ext uri="{FF2B5EF4-FFF2-40B4-BE49-F238E27FC236}">
                      <a16:creationId xmlns:a16="http://schemas.microsoft.com/office/drawing/2014/main" id="{F5AC20F7-F658-4BC9-8ED5-F81D64CB1FDC}"/>
                    </a:ext>
                  </a:extLst>
                </p14:cNvPr>
                <p14:cNvContentPartPr/>
                <p14:nvPr/>
              </p14:nvContentPartPr>
              <p14:xfrm>
                <a:off x="5496390" y="2178210"/>
                <a:ext cx="95040" cy="478800"/>
              </p14:xfrm>
            </p:contentPart>
          </mc:Choice>
          <mc:Fallback>
            <p:pic>
              <p:nvPicPr>
                <p:cNvPr id="50" name="墨迹 49">
                  <a:extLst>
                    <a:ext uri="{FF2B5EF4-FFF2-40B4-BE49-F238E27FC236}">
                      <a16:creationId xmlns:a16="http://schemas.microsoft.com/office/drawing/2014/main" id="{F5AC20F7-F658-4BC9-8ED5-F81D64CB1FDC}"/>
                    </a:ext>
                  </a:extLst>
                </p:cNvPr>
                <p:cNvPicPr/>
                <p:nvPr/>
              </p:nvPicPr>
              <p:blipFill>
                <a:blip r:embed="rId94"/>
                <a:stretch>
                  <a:fillRect/>
                </a:stretch>
              </p:blipFill>
              <p:spPr>
                <a:xfrm>
                  <a:off x="5478390" y="2160570"/>
                  <a:ext cx="130680" cy="51444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51" name="墨迹 50">
                  <a:extLst>
                    <a:ext uri="{FF2B5EF4-FFF2-40B4-BE49-F238E27FC236}">
                      <a16:creationId xmlns:a16="http://schemas.microsoft.com/office/drawing/2014/main" id="{59B43EFD-F230-437E-A2F5-AE725750FDA9}"/>
                    </a:ext>
                  </a:extLst>
                </p14:cNvPr>
                <p14:cNvContentPartPr/>
                <p14:nvPr/>
              </p14:nvContentPartPr>
              <p14:xfrm>
                <a:off x="5362110" y="2402850"/>
                <a:ext cx="192600" cy="146880"/>
              </p14:xfrm>
            </p:contentPart>
          </mc:Choice>
          <mc:Fallback>
            <p:pic>
              <p:nvPicPr>
                <p:cNvPr id="51" name="墨迹 50">
                  <a:extLst>
                    <a:ext uri="{FF2B5EF4-FFF2-40B4-BE49-F238E27FC236}">
                      <a16:creationId xmlns:a16="http://schemas.microsoft.com/office/drawing/2014/main" id="{59B43EFD-F230-437E-A2F5-AE725750FDA9}"/>
                    </a:ext>
                  </a:extLst>
                </p:cNvPr>
                <p:cNvPicPr/>
                <p:nvPr/>
              </p:nvPicPr>
              <p:blipFill>
                <a:blip r:embed="rId96"/>
                <a:stretch>
                  <a:fillRect/>
                </a:stretch>
              </p:blipFill>
              <p:spPr>
                <a:xfrm>
                  <a:off x="5344110" y="2384850"/>
                  <a:ext cx="22824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2" name="墨迹 51">
                  <a:extLst>
                    <a:ext uri="{FF2B5EF4-FFF2-40B4-BE49-F238E27FC236}">
                      <a16:creationId xmlns:a16="http://schemas.microsoft.com/office/drawing/2014/main" id="{1ABCEF11-7C9C-4801-B2E5-0FE919498443}"/>
                    </a:ext>
                  </a:extLst>
                </p14:cNvPr>
                <p14:cNvContentPartPr/>
                <p14:nvPr/>
              </p14:nvContentPartPr>
              <p14:xfrm>
                <a:off x="5490990" y="2419410"/>
                <a:ext cx="140040" cy="120960"/>
              </p14:xfrm>
            </p:contentPart>
          </mc:Choice>
          <mc:Fallback>
            <p:pic>
              <p:nvPicPr>
                <p:cNvPr id="52" name="墨迹 51">
                  <a:extLst>
                    <a:ext uri="{FF2B5EF4-FFF2-40B4-BE49-F238E27FC236}">
                      <a16:creationId xmlns:a16="http://schemas.microsoft.com/office/drawing/2014/main" id="{1ABCEF11-7C9C-4801-B2E5-0FE919498443}"/>
                    </a:ext>
                  </a:extLst>
                </p:cNvPr>
                <p:cNvPicPr/>
                <p:nvPr/>
              </p:nvPicPr>
              <p:blipFill>
                <a:blip r:embed="rId98"/>
                <a:stretch>
                  <a:fillRect/>
                </a:stretch>
              </p:blipFill>
              <p:spPr>
                <a:xfrm>
                  <a:off x="5472990" y="2401410"/>
                  <a:ext cx="175680" cy="156600"/>
                </a:xfrm>
                <a:prstGeom prst="rect">
                  <a:avLst/>
                </a:prstGeom>
              </p:spPr>
            </p:pic>
          </mc:Fallback>
        </mc:AlternateContent>
      </p:grpSp>
      <p:grpSp>
        <p:nvGrpSpPr>
          <p:cNvPr id="47104" name="组合 47103">
            <a:extLst>
              <a:ext uri="{FF2B5EF4-FFF2-40B4-BE49-F238E27FC236}">
                <a16:creationId xmlns:a16="http://schemas.microsoft.com/office/drawing/2014/main" id="{70C510D1-6FEC-4DAA-80CC-4D067003B2B4}"/>
              </a:ext>
            </a:extLst>
          </p:cNvPr>
          <p:cNvGrpSpPr/>
          <p:nvPr/>
        </p:nvGrpSpPr>
        <p:grpSpPr>
          <a:xfrm>
            <a:off x="5084910" y="3239130"/>
            <a:ext cx="975600" cy="442800"/>
            <a:chOff x="5084910" y="3239130"/>
            <a:chExt cx="975600" cy="442800"/>
          </a:xfrm>
        </p:grpSpPr>
        <mc:AlternateContent xmlns:mc="http://schemas.openxmlformats.org/markup-compatibility/2006">
          <mc:Choice xmlns:p14="http://schemas.microsoft.com/office/powerpoint/2010/main" Requires="p14">
            <p:contentPart p14:bwMode="auto" r:id="rId99">
              <p14:nvContentPartPr>
                <p14:cNvPr id="55" name="墨迹 54">
                  <a:extLst>
                    <a:ext uri="{FF2B5EF4-FFF2-40B4-BE49-F238E27FC236}">
                      <a16:creationId xmlns:a16="http://schemas.microsoft.com/office/drawing/2014/main" id="{14F5B3B2-350A-4FCA-983F-35C655C5A0B9}"/>
                    </a:ext>
                  </a:extLst>
                </p14:cNvPr>
                <p14:cNvContentPartPr/>
                <p14:nvPr/>
              </p14:nvContentPartPr>
              <p14:xfrm>
                <a:off x="5141070" y="3316890"/>
                <a:ext cx="101880" cy="326520"/>
              </p14:xfrm>
            </p:contentPart>
          </mc:Choice>
          <mc:Fallback>
            <p:pic>
              <p:nvPicPr>
                <p:cNvPr id="55" name="墨迹 54">
                  <a:extLst>
                    <a:ext uri="{FF2B5EF4-FFF2-40B4-BE49-F238E27FC236}">
                      <a16:creationId xmlns:a16="http://schemas.microsoft.com/office/drawing/2014/main" id="{14F5B3B2-350A-4FCA-983F-35C655C5A0B9}"/>
                    </a:ext>
                  </a:extLst>
                </p:cNvPr>
                <p:cNvPicPr/>
                <p:nvPr/>
              </p:nvPicPr>
              <p:blipFill>
                <a:blip r:embed="rId100"/>
                <a:stretch>
                  <a:fillRect/>
                </a:stretch>
              </p:blipFill>
              <p:spPr>
                <a:xfrm>
                  <a:off x="5123070" y="3298890"/>
                  <a:ext cx="137520" cy="36216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56" name="墨迹 55">
                  <a:extLst>
                    <a:ext uri="{FF2B5EF4-FFF2-40B4-BE49-F238E27FC236}">
                      <a16:creationId xmlns:a16="http://schemas.microsoft.com/office/drawing/2014/main" id="{56EA5E95-F07C-4818-8BB2-32DEE708AAAA}"/>
                    </a:ext>
                  </a:extLst>
                </p14:cNvPr>
                <p14:cNvContentPartPr/>
                <p14:nvPr/>
              </p14:nvContentPartPr>
              <p14:xfrm>
                <a:off x="5084910" y="3403650"/>
                <a:ext cx="20520" cy="138600"/>
              </p14:xfrm>
            </p:contentPart>
          </mc:Choice>
          <mc:Fallback>
            <p:pic>
              <p:nvPicPr>
                <p:cNvPr id="56" name="墨迹 55">
                  <a:extLst>
                    <a:ext uri="{FF2B5EF4-FFF2-40B4-BE49-F238E27FC236}">
                      <a16:creationId xmlns:a16="http://schemas.microsoft.com/office/drawing/2014/main" id="{56EA5E95-F07C-4818-8BB2-32DEE708AAAA}"/>
                    </a:ext>
                  </a:extLst>
                </p:cNvPr>
                <p:cNvPicPr/>
                <p:nvPr/>
              </p:nvPicPr>
              <p:blipFill>
                <a:blip r:embed="rId102"/>
                <a:stretch>
                  <a:fillRect/>
                </a:stretch>
              </p:blipFill>
              <p:spPr>
                <a:xfrm>
                  <a:off x="5066910" y="3386010"/>
                  <a:ext cx="5616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57" name="墨迹 56">
                  <a:extLst>
                    <a:ext uri="{FF2B5EF4-FFF2-40B4-BE49-F238E27FC236}">
                      <a16:creationId xmlns:a16="http://schemas.microsoft.com/office/drawing/2014/main" id="{F61759F9-0092-4895-AAEB-93F1376AEC21}"/>
                    </a:ext>
                  </a:extLst>
                </p14:cNvPr>
                <p14:cNvContentPartPr/>
                <p14:nvPr/>
              </p14:nvContentPartPr>
              <p14:xfrm>
                <a:off x="5289390" y="3436770"/>
                <a:ext cx="48960" cy="113760"/>
              </p14:xfrm>
            </p:contentPart>
          </mc:Choice>
          <mc:Fallback>
            <p:pic>
              <p:nvPicPr>
                <p:cNvPr id="57" name="墨迹 56">
                  <a:extLst>
                    <a:ext uri="{FF2B5EF4-FFF2-40B4-BE49-F238E27FC236}">
                      <a16:creationId xmlns:a16="http://schemas.microsoft.com/office/drawing/2014/main" id="{F61759F9-0092-4895-AAEB-93F1376AEC21}"/>
                    </a:ext>
                  </a:extLst>
                </p:cNvPr>
                <p:cNvPicPr/>
                <p:nvPr/>
              </p:nvPicPr>
              <p:blipFill>
                <a:blip r:embed="rId104"/>
                <a:stretch>
                  <a:fillRect/>
                </a:stretch>
              </p:blipFill>
              <p:spPr>
                <a:xfrm>
                  <a:off x="5271390" y="3418770"/>
                  <a:ext cx="8460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58" name="墨迹 57">
                  <a:extLst>
                    <a:ext uri="{FF2B5EF4-FFF2-40B4-BE49-F238E27FC236}">
                      <a16:creationId xmlns:a16="http://schemas.microsoft.com/office/drawing/2014/main" id="{49C88D0F-083D-42B2-A519-A882401891E2}"/>
                    </a:ext>
                  </a:extLst>
                </p14:cNvPr>
                <p14:cNvContentPartPr/>
                <p14:nvPr/>
              </p14:nvContentPartPr>
              <p14:xfrm>
                <a:off x="5420430" y="3239130"/>
                <a:ext cx="176040" cy="230040"/>
              </p14:xfrm>
            </p:contentPart>
          </mc:Choice>
          <mc:Fallback>
            <p:pic>
              <p:nvPicPr>
                <p:cNvPr id="58" name="墨迹 57">
                  <a:extLst>
                    <a:ext uri="{FF2B5EF4-FFF2-40B4-BE49-F238E27FC236}">
                      <a16:creationId xmlns:a16="http://schemas.microsoft.com/office/drawing/2014/main" id="{49C88D0F-083D-42B2-A519-A882401891E2}"/>
                    </a:ext>
                  </a:extLst>
                </p:cNvPr>
                <p:cNvPicPr/>
                <p:nvPr/>
              </p:nvPicPr>
              <p:blipFill>
                <a:blip r:embed="rId106"/>
                <a:stretch>
                  <a:fillRect/>
                </a:stretch>
              </p:blipFill>
              <p:spPr>
                <a:xfrm>
                  <a:off x="5402430" y="3221490"/>
                  <a:ext cx="211680" cy="26568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59" name="墨迹 58">
                  <a:extLst>
                    <a:ext uri="{FF2B5EF4-FFF2-40B4-BE49-F238E27FC236}">
                      <a16:creationId xmlns:a16="http://schemas.microsoft.com/office/drawing/2014/main" id="{C47E5615-2D9A-4C77-814A-9032B0EA06C4}"/>
                    </a:ext>
                  </a:extLst>
                </p14:cNvPr>
                <p14:cNvContentPartPr/>
                <p14:nvPr/>
              </p14:nvContentPartPr>
              <p14:xfrm>
                <a:off x="5581350" y="3375210"/>
                <a:ext cx="82440" cy="21600"/>
              </p14:xfrm>
            </p:contentPart>
          </mc:Choice>
          <mc:Fallback>
            <p:pic>
              <p:nvPicPr>
                <p:cNvPr id="59" name="墨迹 58">
                  <a:extLst>
                    <a:ext uri="{FF2B5EF4-FFF2-40B4-BE49-F238E27FC236}">
                      <a16:creationId xmlns:a16="http://schemas.microsoft.com/office/drawing/2014/main" id="{C47E5615-2D9A-4C77-814A-9032B0EA06C4}"/>
                    </a:ext>
                  </a:extLst>
                </p:cNvPr>
                <p:cNvPicPr/>
                <p:nvPr/>
              </p:nvPicPr>
              <p:blipFill>
                <a:blip r:embed="rId108"/>
                <a:stretch>
                  <a:fillRect/>
                </a:stretch>
              </p:blipFill>
              <p:spPr>
                <a:xfrm>
                  <a:off x="5563710" y="3357570"/>
                  <a:ext cx="11808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60" name="墨迹 59">
                  <a:extLst>
                    <a:ext uri="{FF2B5EF4-FFF2-40B4-BE49-F238E27FC236}">
                      <a16:creationId xmlns:a16="http://schemas.microsoft.com/office/drawing/2014/main" id="{33189156-E26A-483D-8552-CEAF2852D2C4}"/>
                    </a:ext>
                  </a:extLst>
                </p14:cNvPr>
                <p14:cNvContentPartPr/>
                <p14:nvPr/>
              </p14:nvContentPartPr>
              <p14:xfrm>
                <a:off x="5526990" y="3468090"/>
                <a:ext cx="115560" cy="213840"/>
              </p14:xfrm>
            </p:contentPart>
          </mc:Choice>
          <mc:Fallback>
            <p:pic>
              <p:nvPicPr>
                <p:cNvPr id="60" name="墨迹 59">
                  <a:extLst>
                    <a:ext uri="{FF2B5EF4-FFF2-40B4-BE49-F238E27FC236}">
                      <a16:creationId xmlns:a16="http://schemas.microsoft.com/office/drawing/2014/main" id="{33189156-E26A-483D-8552-CEAF2852D2C4}"/>
                    </a:ext>
                  </a:extLst>
                </p:cNvPr>
                <p:cNvPicPr/>
                <p:nvPr/>
              </p:nvPicPr>
              <p:blipFill>
                <a:blip r:embed="rId110"/>
                <a:stretch>
                  <a:fillRect/>
                </a:stretch>
              </p:blipFill>
              <p:spPr>
                <a:xfrm>
                  <a:off x="5509350" y="3450450"/>
                  <a:ext cx="15120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61" name="墨迹 60">
                  <a:extLst>
                    <a:ext uri="{FF2B5EF4-FFF2-40B4-BE49-F238E27FC236}">
                      <a16:creationId xmlns:a16="http://schemas.microsoft.com/office/drawing/2014/main" id="{169E270A-07D2-4BB0-BC82-A720B23345F9}"/>
                    </a:ext>
                  </a:extLst>
                </p14:cNvPr>
                <p14:cNvContentPartPr/>
                <p14:nvPr/>
              </p14:nvContentPartPr>
              <p14:xfrm>
                <a:off x="5477310" y="3479250"/>
                <a:ext cx="118080" cy="127800"/>
              </p14:xfrm>
            </p:contentPart>
          </mc:Choice>
          <mc:Fallback>
            <p:pic>
              <p:nvPicPr>
                <p:cNvPr id="61" name="墨迹 60">
                  <a:extLst>
                    <a:ext uri="{FF2B5EF4-FFF2-40B4-BE49-F238E27FC236}">
                      <a16:creationId xmlns:a16="http://schemas.microsoft.com/office/drawing/2014/main" id="{169E270A-07D2-4BB0-BC82-A720B23345F9}"/>
                    </a:ext>
                  </a:extLst>
                </p:cNvPr>
                <p:cNvPicPr/>
                <p:nvPr/>
              </p:nvPicPr>
              <p:blipFill>
                <a:blip r:embed="rId112"/>
                <a:stretch>
                  <a:fillRect/>
                </a:stretch>
              </p:blipFill>
              <p:spPr>
                <a:xfrm>
                  <a:off x="5459670" y="3461610"/>
                  <a:ext cx="15372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62" name="墨迹 61">
                  <a:extLst>
                    <a:ext uri="{FF2B5EF4-FFF2-40B4-BE49-F238E27FC236}">
                      <a16:creationId xmlns:a16="http://schemas.microsoft.com/office/drawing/2014/main" id="{CF738423-AA09-47AC-A4AB-56D3F2723DFD}"/>
                    </a:ext>
                  </a:extLst>
                </p14:cNvPr>
                <p14:cNvContentPartPr/>
                <p14:nvPr/>
              </p14:nvContentPartPr>
              <p14:xfrm>
                <a:off x="5808150" y="3305730"/>
                <a:ext cx="131040" cy="361800"/>
              </p14:xfrm>
            </p:contentPart>
          </mc:Choice>
          <mc:Fallback>
            <p:pic>
              <p:nvPicPr>
                <p:cNvPr id="62" name="墨迹 61">
                  <a:extLst>
                    <a:ext uri="{FF2B5EF4-FFF2-40B4-BE49-F238E27FC236}">
                      <a16:creationId xmlns:a16="http://schemas.microsoft.com/office/drawing/2014/main" id="{CF738423-AA09-47AC-A4AB-56D3F2723DFD}"/>
                    </a:ext>
                  </a:extLst>
                </p:cNvPr>
                <p:cNvPicPr/>
                <p:nvPr/>
              </p:nvPicPr>
              <p:blipFill>
                <a:blip r:embed="rId114"/>
                <a:stretch>
                  <a:fillRect/>
                </a:stretch>
              </p:blipFill>
              <p:spPr>
                <a:xfrm>
                  <a:off x="5790510" y="3288090"/>
                  <a:ext cx="166680" cy="39744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63" name="墨迹 62">
                  <a:extLst>
                    <a:ext uri="{FF2B5EF4-FFF2-40B4-BE49-F238E27FC236}">
                      <a16:creationId xmlns:a16="http://schemas.microsoft.com/office/drawing/2014/main" id="{CF62E7B3-FCB1-4777-96EC-D3781C52ED52}"/>
                    </a:ext>
                  </a:extLst>
                </p14:cNvPr>
                <p14:cNvContentPartPr/>
                <p14:nvPr/>
              </p14:nvContentPartPr>
              <p14:xfrm>
                <a:off x="5695110" y="3462690"/>
                <a:ext cx="365400" cy="37080"/>
              </p14:xfrm>
            </p:contentPart>
          </mc:Choice>
          <mc:Fallback>
            <p:pic>
              <p:nvPicPr>
                <p:cNvPr id="63" name="墨迹 62">
                  <a:extLst>
                    <a:ext uri="{FF2B5EF4-FFF2-40B4-BE49-F238E27FC236}">
                      <a16:creationId xmlns:a16="http://schemas.microsoft.com/office/drawing/2014/main" id="{CF62E7B3-FCB1-4777-96EC-D3781C52ED52}"/>
                    </a:ext>
                  </a:extLst>
                </p:cNvPr>
                <p:cNvPicPr/>
                <p:nvPr/>
              </p:nvPicPr>
              <p:blipFill>
                <a:blip r:embed="rId116"/>
                <a:stretch>
                  <a:fillRect/>
                </a:stretch>
              </p:blipFill>
              <p:spPr>
                <a:xfrm>
                  <a:off x="5677110" y="3445050"/>
                  <a:ext cx="401040" cy="72720"/>
                </a:xfrm>
                <a:prstGeom prst="rect">
                  <a:avLst/>
                </a:prstGeom>
              </p:spPr>
            </p:pic>
          </mc:Fallback>
        </mc:AlternateContent>
      </p:grpSp>
      <p:grpSp>
        <p:nvGrpSpPr>
          <p:cNvPr id="47129" name="组合 47128">
            <a:extLst>
              <a:ext uri="{FF2B5EF4-FFF2-40B4-BE49-F238E27FC236}">
                <a16:creationId xmlns:a16="http://schemas.microsoft.com/office/drawing/2014/main" id="{C8753659-B198-4746-9C6E-AB0686D77FDD}"/>
              </a:ext>
            </a:extLst>
          </p:cNvPr>
          <p:cNvGrpSpPr/>
          <p:nvPr/>
        </p:nvGrpSpPr>
        <p:grpSpPr>
          <a:xfrm>
            <a:off x="5426910" y="3835290"/>
            <a:ext cx="337320" cy="459360"/>
            <a:chOff x="5426910" y="3835290"/>
            <a:chExt cx="337320" cy="459360"/>
          </a:xfrm>
        </p:grpSpPr>
        <mc:AlternateContent xmlns:mc="http://schemas.openxmlformats.org/markup-compatibility/2006">
          <mc:Choice xmlns:p14="http://schemas.microsoft.com/office/powerpoint/2010/main" Requires="p14">
            <p:contentPart p14:bwMode="auto" r:id="rId117">
              <p14:nvContentPartPr>
                <p14:cNvPr id="47120" name="墨迹 47119">
                  <a:extLst>
                    <a:ext uri="{FF2B5EF4-FFF2-40B4-BE49-F238E27FC236}">
                      <a16:creationId xmlns:a16="http://schemas.microsoft.com/office/drawing/2014/main" id="{90C16C61-D561-44D9-89B2-6CE01E1BB893}"/>
                    </a:ext>
                  </a:extLst>
                </p14:cNvPr>
                <p14:cNvContentPartPr/>
                <p14:nvPr/>
              </p14:nvContentPartPr>
              <p14:xfrm>
                <a:off x="5426910" y="3948330"/>
                <a:ext cx="57960" cy="223560"/>
              </p14:xfrm>
            </p:contentPart>
          </mc:Choice>
          <mc:Fallback>
            <p:pic>
              <p:nvPicPr>
                <p:cNvPr id="47120" name="墨迹 47119">
                  <a:extLst>
                    <a:ext uri="{FF2B5EF4-FFF2-40B4-BE49-F238E27FC236}">
                      <a16:creationId xmlns:a16="http://schemas.microsoft.com/office/drawing/2014/main" id="{90C16C61-D561-44D9-89B2-6CE01E1BB893}"/>
                    </a:ext>
                  </a:extLst>
                </p:cNvPr>
                <p:cNvPicPr/>
                <p:nvPr/>
              </p:nvPicPr>
              <p:blipFill>
                <a:blip r:embed="rId118"/>
                <a:stretch>
                  <a:fillRect/>
                </a:stretch>
              </p:blipFill>
              <p:spPr>
                <a:xfrm>
                  <a:off x="5408910" y="3930330"/>
                  <a:ext cx="9360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47121" name="墨迹 47120">
                  <a:extLst>
                    <a:ext uri="{FF2B5EF4-FFF2-40B4-BE49-F238E27FC236}">
                      <a16:creationId xmlns:a16="http://schemas.microsoft.com/office/drawing/2014/main" id="{D95EF306-3EEB-4DF8-8C05-8B9A70B47B44}"/>
                    </a:ext>
                  </a:extLst>
                </p14:cNvPr>
                <p14:cNvContentPartPr/>
                <p14:nvPr/>
              </p14:nvContentPartPr>
              <p14:xfrm>
                <a:off x="5456070" y="3835290"/>
                <a:ext cx="133920" cy="459360"/>
              </p14:xfrm>
            </p:contentPart>
          </mc:Choice>
          <mc:Fallback>
            <p:pic>
              <p:nvPicPr>
                <p:cNvPr id="47121" name="墨迹 47120">
                  <a:extLst>
                    <a:ext uri="{FF2B5EF4-FFF2-40B4-BE49-F238E27FC236}">
                      <a16:creationId xmlns:a16="http://schemas.microsoft.com/office/drawing/2014/main" id="{D95EF306-3EEB-4DF8-8C05-8B9A70B47B44}"/>
                    </a:ext>
                  </a:extLst>
                </p:cNvPr>
                <p:cNvPicPr/>
                <p:nvPr/>
              </p:nvPicPr>
              <p:blipFill>
                <a:blip r:embed="rId120"/>
                <a:stretch>
                  <a:fillRect/>
                </a:stretch>
              </p:blipFill>
              <p:spPr>
                <a:xfrm>
                  <a:off x="5438430" y="3817290"/>
                  <a:ext cx="169560" cy="49500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47122" name="墨迹 47121">
                  <a:extLst>
                    <a:ext uri="{FF2B5EF4-FFF2-40B4-BE49-F238E27FC236}">
                      <a16:creationId xmlns:a16="http://schemas.microsoft.com/office/drawing/2014/main" id="{21960810-F4CA-44F8-A39F-9691A162F8EB}"/>
                    </a:ext>
                  </a:extLst>
                </p14:cNvPr>
                <p14:cNvContentPartPr/>
                <p14:nvPr/>
              </p14:nvContentPartPr>
              <p14:xfrm>
                <a:off x="5451390" y="3978930"/>
                <a:ext cx="128520" cy="25920"/>
              </p14:xfrm>
            </p:contentPart>
          </mc:Choice>
          <mc:Fallback>
            <p:pic>
              <p:nvPicPr>
                <p:cNvPr id="47122" name="墨迹 47121">
                  <a:extLst>
                    <a:ext uri="{FF2B5EF4-FFF2-40B4-BE49-F238E27FC236}">
                      <a16:creationId xmlns:a16="http://schemas.microsoft.com/office/drawing/2014/main" id="{21960810-F4CA-44F8-A39F-9691A162F8EB}"/>
                    </a:ext>
                  </a:extLst>
                </p:cNvPr>
                <p:cNvPicPr/>
                <p:nvPr/>
              </p:nvPicPr>
              <p:blipFill>
                <a:blip r:embed="rId122"/>
                <a:stretch>
                  <a:fillRect/>
                </a:stretch>
              </p:blipFill>
              <p:spPr>
                <a:xfrm>
                  <a:off x="5433390" y="3960930"/>
                  <a:ext cx="16416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47123" name="墨迹 47122">
                  <a:extLst>
                    <a:ext uri="{FF2B5EF4-FFF2-40B4-BE49-F238E27FC236}">
                      <a16:creationId xmlns:a16="http://schemas.microsoft.com/office/drawing/2014/main" id="{1FC11188-5F09-45F6-8DEB-9DC415881D07}"/>
                    </a:ext>
                  </a:extLst>
                </p14:cNvPr>
                <p14:cNvContentPartPr/>
                <p14:nvPr/>
              </p14:nvContentPartPr>
              <p14:xfrm>
                <a:off x="5453910" y="4052730"/>
                <a:ext cx="141840" cy="55800"/>
              </p14:xfrm>
            </p:contentPart>
          </mc:Choice>
          <mc:Fallback>
            <p:pic>
              <p:nvPicPr>
                <p:cNvPr id="47123" name="墨迹 47122">
                  <a:extLst>
                    <a:ext uri="{FF2B5EF4-FFF2-40B4-BE49-F238E27FC236}">
                      <a16:creationId xmlns:a16="http://schemas.microsoft.com/office/drawing/2014/main" id="{1FC11188-5F09-45F6-8DEB-9DC415881D07}"/>
                    </a:ext>
                  </a:extLst>
                </p:cNvPr>
                <p:cNvPicPr/>
                <p:nvPr/>
              </p:nvPicPr>
              <p:blipFill>
                <a:blip r:embed="rId124"/>
                <a:stretch>
                  <a:fillRect/>
                </a:stretch>
              </p:blipFill>
              <p:spPr>
                <a:xfrm>
                  <a:off x="5435910" y="4035090"/>
                  <a:ext cx="17748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47124" name="墨迹 47123">
                  <a:extLst>
                    <a:ext uri="{FF2B5EF4-FFF2-40B4-BE49-F238E27FC236}">
                      <a16:creationId xmlns:a16="http://schemas.microsoft.com/office/drawing/2014/main" id="{F1C827AB-F44C-4C48-AFC6-E72CF85839DC}"/>
                    </a:ext>
                  </a:extLst>
                </p14:cNvPr>
                <p14:cNvContentPartPr/>
                <p14:nvPr/>
              </p14:nvContentPartPr>
              <p14:xfrm>
                <a:off x="5625270" y="3871290"/>
                <a:ext cx="109080" cy="161280"/>
              </p14:xfrm>
            </p:contentPart>
          </mc:Choice>
          <mc:Fallback>
            <p:pic>
              <p:nvPicPr>
                <p:cNvPr id="47124" name="墨迹 47123">
                  <a:extLst>
                    <a:ext uri="{FF2B5EF4-FFF2-40B4-BE49-F238E27FC236}">
                      <a16:creationId xmlns:a16="http://schemas.microsoft.com/office/drawing/2014/main" id="{F1C827AB-F44C-4C48-AFC6-E72CF85839DC}"/>
                    </a:ext>
                  </a:extLst>
                </p:cNvPr>
                <p:cNvPicPr/>
                <p:nvPr/>
              </p:nvPicPr>
              <p:blipFill>
                <a:blip r:embed="rId126"/>
                <a:stretch>
                  <a:fillRect/>
                </a:stretch>
              </p:blipFill>
              <p:spPr>
                <a:xfrm>
                  <a:off x="5607270" y="3853650"/>
                  <a:ext cx="14472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47125" name="墨迹 47124">
                  <a:extLst>
                    <a:ext uri="{FF2B5EF4-FFF2-40B4-BE49-F238E27FC236}">
                      <a16:creationId xmlns:a16="http://schemas.microsoft.com/office/drawing/2014/main" id="{86C57912-842C-452D-A248-D4EA50342C48}"/>
                    </a:ext>
                  </a:extLst>
                </p14:cNvPr>
                <p14:cNvContentPartPr/>
                <p14:nvPr/>
              </p14:nvContentPartPr>
              <p14:xfrm>
                <a:off x="5632110" y="4090530"/>
                <a:ext cx="18720" cy="140760"/>
              </p14:xfrm>
            </p:contentPart>
          </mc:Choice>
          <mc:Fallback>
            <p:pic>
              <p:nvPicPr>
                <p:cNvPr id="47125" name="墨迹 47124">
                  <a:extLst>
                    <a:ext uri="{FF2B5EF4-FFF2-40B4-BE49-F238E27FC236}">
                      <a16:creationId xmlns:a16="http://schemas.microsoft.com/office/drawing/2014/main" id="{86C57912-842C-452D-A248-D4EA50342C48}"/>
                    </a:ext>
                  </a:extLst>
                </p:cNvPr>
                <p:cNvPicPr/>
                <p:nvPr/>
              </p:nvPicPr>
              <p:blipFill>
                <a:blip r:embed="rId128"/>
                <a:stretch>
                  <a:fillRect/>
                </a:stretch>
              </p:blipFill>
              <p:spPr>
                <a:xfrm>
                  <a:off x="5614110" y="4072890"/>
                  <a:ext cx="5436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47126" name="墨迹 47125">
                  <a:extLst>
                    <a:ext uri="{FF2B5EF4-FFF2-40B4-BE49-F238E27FC236}">
                      <a16:creationId xmlns:a16="http://schemas.microsoft.com/office/drawing/2014/main" id="{47DD340F-0284-4627-A0C0-6459B0428B7C}"/>
                    </a:ext>
                  </a:extLst>
                </p14:cNvPr>
                <p14:cNvContentPartPr/>
                <p14:nvPr/>
              </p14:nvContentPartPr>
              <p14:xfrm>
                <a:off x="5661270" y="4037610"/>
                <a:ext cx="102960" cy="234360"/>
              </p14:xfrm>
            </p:contentPart>
          </mc:Choice>
          <mc:Fallback>
            <p:pic>
              <p:nvPicPr>
                <p:cNvPr id="47126" name="墨迹 47125">
                  <a:extLst>
                    <a:ext uri="{FF2B5EF4-FFF2-40B4-BE49-F238E27FC236}">
                      <a16:creationId xmlns:a16="http://schemas.microsoft.com/office/drawing/2014/main" id="{47DD340F-0284-4627-A0C0-6459B0428B7C}"/>
                    </a:ext>
                  </a:extLst>
                </p:cNvPr>
                <p:cNvPicPr/>
                <p:nvPr/>
              </p:nvPicPr>
              <p:blipFill>
                <a:blip r:embed="rId130"/>
                <a:stretch>
                  <a:fillRect/>
                </a:stretch>
              </p:blipFill>
              <p:spPr>
                <a:xfrm>
                  <a:off x="5643270" y="4019970"/>
                  <a:ext cx="13860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47127" name="墨迹 47126">
                  <a:extLst>
                    <a:ext uri="{FF2B5EF4-FFF2-40B4-BE49-F238E27FC236}">
                      <a16:creationId xmlns:a16="http://schemas.microsoft.com/office/drawing/2014/main" id="{E5DDF964-8AF6-4EC9-A1B3-2AE63DAEBFE4}"/>
                    </a:ext>
                  </a:extLst>
                </p14:cNvPr>
                <p14:cNvContentPartPr/>
                <p14:nvPr/>
              </p14:nvContentPartPr>
              <p14:xfrm>
                <a:off x="5663070" y="4160370"/>
                <a:ext cx="69120" cy="32760"/>
              </p14:xfrm>
            </p:contentPart>
          </mc:Choice>
          <mc:Fallback>
            <p:pic>
              <p:nvPicPr>
                <p:cNvPr id="47127" name="墨迹 47126">
                  <a:extLst>
                    <a:ext uri="{FF2B5EF4-FFF2-40B4-BE49-F238E27FC236}">
                      <a16:creationId xmlns:a16="http://schemas.microsoft.com/office/drawing/2014/main" id="{E5DDF964-8AF6-4EC9-A1B3-2AE63DAEBFE4}"/>
                    </a:ext>
                  </a:extLst>
                </p:cNvPr>
                <p:cNvPicPr/>
                <p:nvPr/>
              </p:nvPicPr>
              <p:blipFill>
                <a:blip r:embed="rId132"/>
                <a:stretch>
                  <a:fillRect/>
                </a:stretch>
              </p:blipFill>
              <p:spPr>
                <a:xfrm>
                  <a:off x="5645070" y="4142730"/>
                  <a:ext cx="10476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47128" name="墨迹 47127">
                  <a:extLst>
                    <a:ext uri="{FF2B5EF4-FFF2-40B4-BE49-F238E27FC236}">
                      <a16:creationId xmlns:a16="http://schemas.microsoft.com/office/drawing/2014/main" id="{70DF55FC-5A75-4A1E-BCA9-3C8AB4AC3B4A}"/>
                    </a:ext>
                  </a:extLst>
                </p14:cNvPr>
                <p14:cNvContentPartPr/>
                <p14:nvPr/>
              </p14:nvContentPartPr>
              <p14:xfrm>
                <a:off x="5642190" y="4239570"/>
                <a:ext cx="100800" cy="11160"/>
              </p14:xfrm>
            </p:contentPart>
          </mc:Choice>
          <mc:Fallback>
            <p:pic>
              <p:nvPicPr>
                <p:cNvPr id="47128" name="墨迹 47127">
                  <a:extLst>
                    <a:ext uri="{FF2B5EF4-FFF2-40B4-BE49-F238E27FC236}">
                      <a16:creationId xmlns:a16="http://schemas.microsoft.com/office/drawing/2014/main" id="{70DF55FC-5A75-4A1E-BCA9-3C8AB4AC3B4A}"/>
                    </a:ext>
                  </a:extLst>
                </p:cNvPr>
                <p:cNvPicPr/>
                <p:nvPr/>
              </p:nvPicPr>
              <p:blipFill>
                <a:blip r:embed="rId134"/>
                <a:stretch>
                  <a:fillRect/>
                </a:stretch>
              </p:blipFill>
              <p:spPr>
                <a:xfrm>
                  <a:off x="5624550" y="4221930"/>
                  <a:ext cx="136440" cy="46800"/>
                </a:xfrm>
                <a:prstGeom prst="rect">
                  <a:avLst/>
                </a:prstGeom>
              </p:spPr>
            </p:pic>
          </mc:Fallback>
        </mc:AlternateContent>
      </p:grpSp>
      <p:grpSp>
        <p:nvGrpSpPr>
          <p:cNvPr id="47144" name="组合 47143">
            <a:extLst>
              <a:ext uri="{FF2B5EF4-FFF2-40B4-BE49-F238E27FC236}">
                <a16:creationId xmlns:a16="http://schemas.microsoft.com/office/drawing/2014/main" id="{D95ABFFB-739C-4F41-B3C9-26432B50C6CE}"/>
              </a:ext>
            </a:extLst>
          </p:cNvPr>
          <p:cNvGrpSpPr/>
          <p:nvPr/>
        </p:nvGrpSpPr>
        <p:grpSpPr>
          <a:xfrm>
            <a:off x="5934870" y="3794610"/>
            <a:ext cx="852480" cy="509760"/>
            <a:chOff x="5934870" y="3794610"/>
            <a:chExt cx="852480" cy="509760"/>
          </a:xfrm>
        </p:grpSpPr>
        <mc:AlternateContent xmlns:mc="http://schemas.openxmlformats.org/markup-compatibility/2006">
          <mc:Choice xmlns:p14="http://schemas.microsoft.com/office/powerpoint/2010/main" Requires="p14">
            <p:contentPart p14:bwMode="auto" r:id="rId135">
              <p14:nvContentPartPr>
                <p14:cNvPr id="47130" name="墨迹 47129">
                  <a:extLst>
                    <a:ext uri="{FF2B5EF4-FFF2-40B4-BE49-F238E27FC236}">
                      <a16:creationId xmlns:a16="http://schemas.microsoft.com/office/drawing/2014/main" id="{9C4FE3BC-F7E1-4909-B38B-A2A5E3C828D8}"/>
                    </a:ext>
                  </a:extLst>
                </p14:cNvPr>
                <p14:cNvContentPartPr/>
                <p14:nvPr/>
              </p14:nvContentPartPr>
              <p14:xfrm>
                <a:off x="5934870" y="3941490"/>
                <a:ext cx="20160" cy="199080"/>
              </p14:xfrm>
            </p:contentPart>
          </mc:Choice>
          <mc:Fallback>
            <p:pic>
              <p:nvPicPr>
                <p:cNvPr id="47130" name="墨迹 47129">
                  <a:extLst>
                    <a:ext uri="{FF2B5EF4-FFF2-40B4-BE49-F238E27FC236}">
                      <a16:creationId xmlns:a16="http://schemas.microsoft.com/office/drawing/2014/main" id="{9C4FE3BC-F7E1-4909-B38B-A2A5E3C828D8}"/>
                    </a:ext>
                  </a:extLst>
                </p:cNvPr>
                <p:cNvPicPr/>
                <p:nvPr/>
              </p:nvPicPr>
              <p:blipFill>
                <a:blip r:embed="rId136"/>
                <a:stretch>
                  <a:fillRect/>
                </a:stretch>
              </p:blipFill>
              <p:spPr>
                <a:xfrm>
                  <a:off x="5917230" y="3923850"/>
                  <a:ext cx="5580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47131" name="墨迹 47130">
                  <a:extLst>
                    <a:ext uri="{FF2B5EF4-FFF2-40B4-BE49-F238E27FC236}">
                      <a16:creationId xmlns:a16="http://schemas.microsoft.com/office/drawing/2014/main" id="{F4DEA994-C29E-45F1-BDAE-D215EF8BB9D3}"/>
                    </a:ext>
                  </a:extLst>
                </p14:cNvPr>
                <p14:cNvContentPartPr/>
                <p14:nvPr/>
              </p14:nvContentPartPr>
              <p14:xfrm>
                <a:off x="6001110" y="3833130"/>
                <a:ext cx="108000" cy="432000"/>
              </p14:xfrm>
            </p:contentPart>
          </mc:Choice>
          <mc:Fallback>
            <p:pic>
              <p:nvPicPr>
                <p:cNvPr id="47131" name="墨迹 47130">
                  <a:extLst>
                    <a:ext uri="{FF2B5EF4-FFF2-40B4-BE49-F238E27FC236}">
                      <a16:creationId xmlns:a16="http://schemas.microsoft.com/office/drawing/2014/main" id="{F4DEA994-C29E-45F1-BDAE-D215EF8BB9D3}"/>
                    </a:ext>
                  </a:extLst>
                </p:cNvPr>
                <p:cNvPicPr/>
                <p:nvPr/>
              </p:nvPicPr>
              <p:blipFill>
                <a:blip r:embed="rId138"/>
                <a:stretch>
                  <a:fillRect/>
                </a:stretch>
              </p:blipFill>
              <p:spPr>
                <a:xfrm>
                  <a:off x="5983470" y="3815490"/>
                  <a:ext cx="143640" cy="46764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47132" name="墨迹 47131">
                  <a:extLst>
                    <a:ext uri="{FF2B5EF4-FFF2-40B4-BE49-F238E27FC236}">
                      <a16:creationId xmlns:a16="http://schemas.microsoft.com/office/drawing/2014/main" id="{01665129-0D77-4174-9C25-87C2C05179FE}"/>
                    </a:ext>
                  </a:extLst>
                </p14:cNvPr>
                <p14:cNvContentPartPr/>
                <p14:nvPr/>
              </p14:nvContentPartPr>
              <p14:xfrm>
                <a:off x="6000750" y="3971370"/>
                <a:ext cx="79560" cy="8640"/>
              </p14:xfrm>
            </p:contentPart>
          </mc:Choice>
          <mc:Fallback>
            <p:pic>
              <p:nvPicPr>
                <p:cNvPr id="47132" name="墨迹 47131">
                  <a:extLst>
                    <a:ext uri="{FF2B5EF4-FFF2-40B4-BE49-F238E27FC236}">
                      <a16:creationId xmlns:a16="http://schemas.microsoft.com/office/drawing/2014/main" id="{01665129-0D77-4174-9C25-87C2C05179FE}"/>
                    </a:ext>
                  </a:extLst>
                </p:cNvPr>
                <p:cNvPicPr/>
                <p:nvPr/>
              </p:nvPicPr>
              <p:blipFill>
                <a:blip r:embed="rId140"/>
                <a:stretch>
                  <a:fillRect/>
                </a:stretch>
              </p:blipFill>
              <p:spPr>
                <a:xfrm>
                  <a:off x="5982750" y="3953370"/>
                  <a:ext cx="11520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47133" name="墨迹 47132">
                  <a:extLst>
                    <a:ext uri="{FF2B5EF4-FFF2-40B4-BE49-F238E27FC236}">
                      <a16:creationId xmlns:a16="http://schemas.microsoft.com/office/drawing/2014/main" id="{7236C4C7-BB08-433D-ACF1-2061AC2871A6}"/>
                    </a:ext>
                  </a:extLst>
                </p14:cNvPr>
                <p14:cNvContentPartPr/>
                <p14:nvPr/>
              </p14:nvContentPartPr>
              <p14:xfrm>
                <a:off x="6007230" y="3794610"/>
                <a:ext cx="223200" cy="272880"/>
              </p14:xfrm>
            </p:contentPart>
          </mc:Choice>
          <mc:Fallback>
            <p:pic>
              <p:nvPicPr>
                <p:cNvPr id="47133" name="墨迹 47132">
                  <a:extLst>
                    <a:ext uri="{FF2B5EF4-FFF2-40B4-BE49-F238E27FC236}">
                      <a16:creationId xmlns:a16="http://schemas.microsoft.com/office/drawing/2014/main" id="{7236C4C7-BB08-433D-ACF1-2061AC2871A6}"/>
                    </a:ext>
                  </a:extLst>
                </p:cNvPr>
                <p:cNvPicPr/>
                <p:nvPr/>
              </p:nvPicPr>
              <p:blipFill>
                <a:blip r:embed="rId142"/>
                <a:stretch>
                  <a:fillRect/>
                </a:stretch>
              </p:blipFill>
              <p:spPr>
                <a:xfrm>
                  <a:off x="5989230" y="3776610"/>
                  <a:ext cx="258840" cy="30852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47134" name="墨迹 47133">
                  <a:extLst>
                    <a:ext uri="{FF2B5EF4-FFF2-40B4-BE49-F238E27FC236}">
                      <a16:creationId xmlns:a16="http://schemas.microsoft.com/office/drawing/2014/main" id="{8FDFFA3C-F136-4C8F-A2D0-B75E49F56B12}"/>
                    </a:ext>
                  </a:extLst>
                </p14:cNvPr>
                <p14:cNvContentPartPr/>
                <p14:nvPr/>
              </p14:nvContentPartPr>
              <p14:xfrm>
                <a:off x="6118830" y="3951210"/>
                <a:ext cx="136800" cy="20520"/>
              </p14:xfrm>
            </p:contentPart>
          </mc:Choice>
          <mc:Fallback>
            <p:pic>
              <p:nvPicPr>
                <p:cNvPr id="47134" name="墨迹 47133">
                  <a:extLst>
                    <a:ext uri="{FF2B5EF4-FFF2-40B4-BE49-F238E27FC236}">
                      <a16:creationId xmlns:a16="http://schemas.microsoft.com/office/drawing/2014/main" id="{8FDFFA3C-F136-4C8F-A2D0-B75E49F56B12}"/>
                    </a:ext>
                  </a:extLst>
                </p:cNvPr>
                <p:cNvPicPr/>
                <p:nvPr/>
              </p:nvPicPr>
              <p:blipFill>
                <a:blip r:embed="rId144"/>
                <a:stretch>
                  <a:fillRect/>
                </a:stretch>
              </p:blipFill>
              <p:spPr>
                <a:xfrm>
                  <a:off x="6101190" y="3933210"/>
                  <a:ext cx="17244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47135" name="墨迹 47134">
                  <a:extLst>
                    <a:ext uri="{FF2B5EF4-FFF2-40B4-BE49-F238E27FC236}">
                      <a16:creationId xmlns:a16="http://schemas.microsoft.com/office/drawing/2014/main" id="{D5004D2C-97E0-45C6-BC76-AC79037A1E09}"/>
                    </a:ext>
                  </a:extLst>
                </p14:cNvPr>
                <p14:cNvContentPartPr/>
                <p14:nvPr/>
              </p14:nvContentPartPr>
              <p14:xfrm>
                <a:off x="6155910" y="3950490"/>
                <a:ext cx="121320" cy="200520"/>
              </p14:xfrm>
            </p:contentPart>
          </mc:Choice>
          <mc:Fallback>
            <p:pic>
              <p:nvPicPr>
                <p:cNvPr id="47135" name="墨迹 47134">
                  <a:extLst>
                    <a:ext uri="{FF2B5EF4-FFF2-40B4-BE49-F238E27FC236}">
                      <a16:creationId xmlns:a16="http://schemas.microsoft.com/office/drawing/2014/main" id="{D5004D2C-97E0-45C6-BC76-AC79037A1E09}"/>
                    </a:ext>
                  </a:extLst>
                </p:cNvPr>
                <p:cNvPicPr/>
                <p:nvPr/>
              </p:nvPicPr>
              <p:blipFill>
                <a:blip r:embed="rId146"/>
                <a:stretch>
                  <a:fillRect/>
                </a:stretch>
              </p:blipFill>
              <p:spPr>
                <a:xfrm>
                  <a:off x="6138270" y="3932850"/>
                  <a:ext cx="15696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47136" name="墨迹 47135">
                  <a:extLst>
                    <a:ext uri="{FF2B5EF4-FFF2-40B4-BE49-F238E27FC236}">
                      <a16:creationId xmlns:a16="http://schemas.microsoft.com/office/drawing/2014/main" id="{115A2A94-3D88-42C3-A45A-A90CECA49CD8}"/>
                    </a:ext>
                  </a:extLst>
                </p14:cNvPr>
                <p14:cNvContentPartPr/>
                <p14:nvPr/>
              </p14:nvContentPartPr>
              <p14:xfrm>
                <a:off x="6276510" y="3855090"/>
                <a:ext cx="146520" cy="419040"/>
              </p14:xfrm>
            </p:contentPart>
          </mc:Choice>
          <mc:Fallback>
            <p:pic>
              <p:nvPicPr>
                <p:cNvPr id="47136" name="墨迹 47135">
                  <a:extLst>
                    <a:ext uri="{FF2B5EF4-FFF2-40B4-BE49-F238E27FC236}">
                      <a16:creationId xmlns:a16="http://schemas.microsoft.com/office/drawing/2014/main" id="{115A2A94-3D88-42C3-A45A-A90CECA49CD8}"/>
                    </a:ext>
                  </a:extLst>
                </p:cNvPr>
                <p:cNvPicPr/>
                <p:nvPr/>
              </p:nvPicPr>
              <p:blipFill>
                <a:blip r:embed="rId148"/>
                <a:stretch>
                  <a:fillRect/>
                </a:stretch>
              </p:blipFill>
              <p:spPr>
                <a:xfrm>
                  <a:off x="6258510" y="3837090"/>
                  <a:ext cx="182160" cy="45468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47137" name="墨迹 47136">
                  <a:extLst>
                    <a:ext uri="{FF2B5EF4-FFF2-40B4-BE49-F238E27FC236}">
                      <a16:creationId xmlns:a16="http://schemas.microsoft.com/office/drawing/2014/main" id="{71399540-C7E0-4D3F-9506-9DA7D68834D6}"/>
                    </a:ext>
                  </a:extLst>
                </p14:cNvPr>
                <p14:cNvContentPartPr/>
                <p14:nvPr/>
              </p14:nvContentPartPr>
              <p14:xfrm>
                <a:off x="6542910" y="3841050"/>
                <a:ext cx="128520" cy="87120"/>
              </p14:xfrm>
            </p:contentPart>
          </mc:Choice>
          <mc:Fallback>
            <p:pic>
              <p:nvPicPr>
                <p:cNvPr id="47137" name="墨迹 47136">
                  <a:extLst>
                    <a:ext uri="{FF2B5EF4-FFF2-40B4-BE49-F238E27FC236}">
                      <a16:creationId xmlns:a16="http://schemas.microsoft.com/office/drawing/2014/main" id="{71399540-C7E0-4D3F-9506-9DA7D68834D6}"/>
                    </a:ext>
                  </a:extLst>
                </p:cNvPr>
                <p:cNvPicPr/>
                <p:nvPr/>
              </p:nvPicPr>
              <p:blipFill>
                <a:blip r:embed="rId150"/>
                <a:stretch>
                  <a:fillRect/>
                </a:stretch>
              </p:blipFill>
              <p:spPr>
                <a:xfrm>
                  <a:off x="6524910" y="3823410"/>
                  <a:ext cx="16416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47138" name="墨迹 47137">
                  <a:extLst>
                    <a:ext uri="{FF2B5EF4-FFF2-40B4-BE49-F238E27FC236}">
                      <a16:creationId xmlns:a16="http://schemas.microsoft.com/office/drawing/2014/main" id="{D0B5A898-0EEC-4A93-A650-72537974CA13}"/>
                    </a:ext>
                  </a:extLst>
                </p14:cNvPr>
                <p14:cNvContentPartPr/>
                <p14:nvPr/>
              </p14:nvContentPartPr>
              <p14:xfrm>
                <a:off x="6445350" y="3915210"/>
                <a:ext cx="121680" cy="389160"/>
              </p14:xfrm>
            </p:contentPart>
          </mc:Choice>
          <mc:Fallback>
            <p:pic>
              <p:nvPicPr>
                <p:cNvPr id="47138" name="墨迹 47137">
                  <a:extLst>
                    <a:ext uri="{FF2B5EF4-FFF2-40B4-BE49-F238E27FC236}">
                      <a16:creationId xmlns:a16="http://schemas.microsoft.com/office/drawing/2014/main" id="{D0B5A898-0EEC-4A93-A650-72537974CA13}"/>
                    </a:ext>
                  </a:extLst>
                </p:cNvPr>
                <p:cNvPicPr/>
                <p:nvPr/>
              </p:nvPicPr>
              <p:blipFill>
                <a:blip r:embed="rId152"/>
                <a:stretch>
                  <a:fillRect/>
                </a:stretch>
              </p:blipFill>
              <p:spPr>
                <a:xfrm>
                  <a:off x="6427350" y="3897210"/>
                  <a:ext cx="157320" cy="42480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47139" name="墨迹 47138">
                  <a:extLst>
                    <a:ext uri="{FF2B5EF4-FFF2-40B4-BE49-F238E27FC236}">
                      <a16:creationId xmlns:a16="http://schemas.microsoft.com/office/drawing/2014/main" id="{C6DC09C5-6E2B-4079-A55A-FF2F4075D0C9}"/>
                    </a:ext>
                  </a:extLst>
                </p14:cNvPr>
                <p14:cNvContentPartPr/>
                <p14:nvPr/>
              </p14:nvContentPartPr>
              <p14:xfrm>
                <a:off x="6570630" y="3962370"/>
                <a:ext cx="106920" cy="32760"/>
              </p14:xfrm>
            </p:contentPart>
          </mc:Choice>
          <mc:Fallback>
            <p:pic>
              <p:nvPicPr>
                <p:cNvPr id="47139" name="墨迹 47138">
                  <a:extLst>
                    <a:ext uri="{FF2B5EF4-FFF2-40B4-BE49-F238E27FC236}">
                      <a16:creationId xmlns:a16="http://schemas.microsoft.com/office/drawing/2014/main" id="{C6DC09C5-6E2B-4079-A55A-FF2F4075D0C9}"/>
                    </a:ext>
                  </a:extLst>
                </p:cNvPr>
                <p:cNvPicPr/>
                <p:nvPr/>
              </p:nvPicPr>
              <p:blipFill>
                <a:blip r:embed="rId154"/>
                <a:stretch>
                  <a:fillRect/>
                </a:stretch>
              </p:blipFill>
              <p:spPr>
                <a:xfrm>
                  <a:off x="6552630" y="3944370"/>
                  <a:ext cx="14256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47140" name="墨迹 47139">
                  <a:extLst>
                    <a:ext uri="{FF2B5EF4-FFF2-40B4-BE49-F238E27FC236}">
                      <a16:creationId xmlns:a16="http://schemas.microsoft.com/office/drawing/2014/main" id="{30748916-6C2A-498F-8958-FE98BF7BAD37}"/>
                    </a:ext>
                  </a:extLst>
                </p14:cNvPr>
                <p14:cNvContentPartPr/>
                <p14:nvPr/>
              </p14:nvContentPartPr>
              <p14:xfrm>
                <a:off x="6610230" y="3912690"/>
                <a:ext cx="63720" cy="117000"/>
              </p14:xfrm>
            </p:contentPart>
          </mc:Choice>
          <mc:Fallback>
            <p:pic>
              <p:nvPicPr>
                <p:cNvPr id="47140" name="墨迹 47139">
                  <a:extLst>
                    <a:ext uri="{FF2B5EF4-FFF2-40B4-BE49-F238E27FC236}">
                      <a16:creationId xmlns:a16="http://schemas.microsoft.com/office/drawing/2014/main" id="{30748916-6C2A-498F-8958-FE98BF7BAD37}"/>
                    </a:ext>
                  </a:extLst>
                </p:cNvPr>
                <p:cNvPicPr/>
                <p:nvPr/>
              </p:nvPicPr>
              <p:blipFill>
                <a:blip r:embed="rId156"/>
                <a:stretch>
                  <a:fillRect/>
                </a:stretch>
              </p:blipFill>
              <p:spPr>
                <a:xfrm>
                  <a:off x="6592230" y="3894690"/>
                  <a:ext cx="9936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47141" name="墨迹 47140">
                  <a:extLst>
                    <a:ext uri="{FF2B5EF4-FFF2-40B4-BE49-F238E27FC236}">
                      <a16:creationId xmlns:a16="http://schemas.microsoft.com/office/drawing/2014/main" id="{C5E58B03-F9F1-4FA8-BBC3-3D88086A71E5}"/>
                    </a:ext>
                  </a:extLst>
                </p14:cNvPr>
                <p14:cNvContentPartPr/>
                <p14:nvPr/>
              </p14:nvContentPartPr>
              <p14:xfrm>
                <a:off x="6576030" y="4027170"/>
                <a:ext cx="138600" cy="182880"/>
              </p14:xfrm>
            </p:contentPart>
          </mc:Choice>
          <mc:Fallback>
            <p:pic>
              <p:nvPicPr>
                <p:cNvPr id="47141" name="墨迹 47140">
                  <a:extLst>
                    <a:ext uri="{FF2B5EF4-FFF2-40B4-BE49-F238E27FC236}">
                      <a16:creationId xmlns:a16="http://schemas.microsoft.com/office/drawing/2014/main" id="{C5E58B03-F9F1-4FA8-BBC3-3D88086A71E5}"/>
                    </a:ext>
                  </a:extLst>
                </p:cNvPr>
                <p:cNvPicPr/>
                <p:nvPr/>
              </p:nvPicPr>
              <p:blipFill>
                <a:blip r:embed="rId158"/>
                <a:stretch>
                  <a:fillRect/>
                </a:stretch>
              </p:blipFill>
              <p:spPr>
                <a:xfrm>
                  <a:off x="6558030" y="4009530"/>
                  <a:ext cx="17424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47142" name="墨迹 47141">
                  <a:extLst>
                    <a:ext uri="{FF2B5EF4-FFF2-40B4-BE49-F238E27FC236}">
                      <a16:creationId xmlns:a16="http://schemas.microsoft.com/office/drawing/2014/main" id="{7D1DFD4D-0A50-452B-A708-33876D99E747}"/>
                    </a:ext>
                  </a:extLst>
                </p14:cNvPr>
                <p14:cNvContentPartPr/>
                <p14:nvPr/>
              </p14:nvContentPartPr>
              <p14:xfrm>
                <a:off x="6586470" y="4082970"/>
                <a:ext cx="67680" cy="197280"/>
              </p14:xfrm>
            </p:contentPart>
          </mc:Choice>
          <mc:Fallback>
            <p:pic>
              <p:nvPicPr>
                <p:cNvPr id="47142" name="墨迹 47141">
                  <a:extLst>
                    <a:ext uri="{FF2B5EF4-FFF2-40B4-BE49-F238E27FC236}">
                      <a16:creationId xmlns:a16="http://schemas.microsoft.com/office/drawing/2014/main" id="{7D1DFD4D-0A50-452B-A708-33876D99E747}"/>
                    </a:ext>
                  </a:extLst>
                </p:cNvPr>
                <p:cNvPicPr/>
                <p:nvPr/>
              </p:nvPicPr>
              <p:blipFill>
                <a:blip r:embed="rId160"/>
                <a:stretch>
                  <a:fillRect/>
                </a:stretch>
              </p:blipFill>
              <p:spPr>
                <a:xfrm>
                  <a:off x="6568830" y="4065330"/>
                  <a:ext cx="103320" cy="23292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47143" name="墨迹 47142">
                  <a:extLst>
                    <a:ext uri="{FF2B5EF4-FFF2-40B4-BE49-F238E27FC236}">
                      <a16:creationId xmlns:a16="http://schemas.microsoft.com/office/drawing/2014/main" id="{11B1CF18-E1C8-486A-98C0-FAADB3E9C552}"/>
                    </a:ext>
                  </a:extLst>
                </p14:cNvPr>
                <p14:cNvContentPartPr/>
                <p14:nvPr/>
              </p14:nvContentPartPr>
              <p14:xfrm>
                <a:off x="6613110" y="4202490"/>
                <a:ext cx="174240" cy="62280"/>
              </p14:xfrm>
            </p:contentPart>
          </mc:Choice>
          <mc:Fallback>
            <p:pic>
              <p:nvPicPr>
                <p:cNvPr id="47143" name="墨迹 47142">
                  <a:extLst>
                    <a:ext uri="{FF2B5EF4-FFF2-40B4-BE49-F238E27FC236}">
                      <a16:creationId xmlns:a16="http://schemas.microsoft.com/office/drawing/2014/main" id="{11B1CF18-E1C8-486A-98C0-FAADB3E9C552}"/>
                    </a:ext>
                  </a:extLst>
                </p:cNvPr>
                <p:cNvPicPr/>
                <p:nvPr/>
              </p:nvPicPr>
              <p:blipFill>
                <a:blip r:embed="rId162"/>
                <a:stretch>
                  <a:fillRect/>
                </a:stretch>
              </p:blipFill>
              <p:spPr>
                <a:xfrm>
                  <a:off x="6595470" y="4184490"/>
                  <a:ext cx="209880" cy="97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3">
            <p14:nvContentPartPr>
              <p14:cNvPr id="47145" name="墨迹 47144">
                <a:extLst>
                  <a:ext uri="{FF2B5EF4-FFF2-40B4-BE49-F238E27FC236}">
                    <a16:creationId xmlns:a16="http://schemas.microsoft.com/office/drawing/2014/main" id="{C4BCF067-4A84-4A32-9D28-6AEC0EDF1DCB}"/>
                  </a:ext>
                </a:extLst>
              </p14:cNvPr>
              <p14:cNvContentPartPr/>
              <p14:nvPr/>
            </p14:nvContentPartPr>
            <p14:xfrm>
              <a:off x="4722390" y="4384650"/>
              <a:ext cx="158760" cy="43560"/>
            </p14:xfrm>
          </p:contentPart>
        </mc:Choice>
        <mc:Fallback>
          <p:pic>
            <p:nvPicPr>
              <p:cNvPr id="47145" name="墨迹 47144">
                <a:extLst>
                  <a:ext uri="{FF2B5EF4-FFF2-40B4-BE49-F238E27FC236}">
                    <a16:creationId xmlns:a16="http://schemas.microsoft.com/office/drawing/2014/main" id="{C4BCF067-4A84-4A32-9D28-6AEC0EDF1DCB}"/>
                  </a:ext>
                </a:extLst>
              </p:cNvPr>
              <p:cNvPicPr/>
              <p:nvPr/>
            </p:nvPicPr>
            <p:blipFill>
              <a:blip r:embed="rId164"/>
              <a:stretch>
                <a:fillRect/>
              </a:stretch>
            </p:blipFill>
            <p:spPr>
              <a:xfrm>
                <a:off x="4704390" y="4366650"/>
                <a:ext cx="19440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47146" name="墨迹 47145">
                <a:extLst>
                  <a:ext uri="{FF2B5EF4-FFF2-40B4-BE49-F238E27FC236}">
                    <a16:creationId xmlns:a16="http://schemas.microsoft.com/office/drawing/2014/main" id="{149E07D5-5A77-4967-8307-08008CAB50EF}"/>
                  </a:ext>
                </a:extLst>
              </p14:cNvPr>
              <p14:cNvContentPartPr/>
              <p14:nvPr/>
            </p14:nvContentPartPr>
            <p14:xfrm>
              <a:off x="4800510" y="4271610"/>
              <a:ext cx="63360" cy="473040"/>
            </p14:xfrm>
          </p:contentPart>
        </mc:Choice>
        <mc:Fallback>
          <p:pic>
            <p:nvPicPr>
              <p:cNvPr id="47146" name="墨迹 47145">
                <a:extLst>
                  <a:ext uri="{FF2B5EF4-FFF2-40B4-BE49-F238E27FC236}">
                    <a16:creationId xmlns:a16="http://schemas.microsoft.com/office/drawing/2014/main" id="{149E07D5-5A77-4967-8307-08008CAB50EF}"/>
                  </a:ext>
                </a:extLst>
              </p:cNvPr>
              <p:cNvPicPr/>
              <p:nvPr/>
            </p:nvPicPr>
            <p:blipFill>
              <a:blip r:embed="rId166"/>
              <a:stretch>
                <a:fillRect/>
              </a:stretch>
            </p:blipFill>
            <p:spPr>
              <a:xfrm>
                <a:off x="4782870" y="4253610"/>
                <a:ext cx="99000" cy="50868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47147" name="墨迹 47146">
                <a:extLst>
                  <a:ext uri="{FF2B5EF4-FFF2-40B4-BE49-F238E27FC236}">
                    <a16:creationId xmlns:a16="http://schemas.microsoft.com/office/drawing/2014/main" id="{3ADFDB33-BC3A-4D2A-ACFC-52ADACFC674C}"/>
                  </a:ext>
                </a:extLst>
              </p14:cNvPr>
              <p14:cNvContentPartPr/>
              <p14:nvPr/>
            </p14:nvContentPartPr>
            <p14:xfrm>
              <a:off x="4689990" y="4426410"/>
              <a:ext cx="175680" cy="182520"/>
            </p14:xfrm>
          </p:contentPart>
        </mc:Choice>
        <mc:Fallback>
          <p:pic>
            <p:nvPicPr>
              <p:cNvPr id="47147" name="墨迹 47146">
                <a:extLst>
                  <a:ext uri="{FF2B5EF4-FFF2-40B4-BE49-F238E27FC236}">
                    <a16:creationId xmlns:a16="http://schemas.microsoft.com/office/drawing/2014/main" id="{3ADFDB33-BC3A-4D2A-ACFC-52ADACFC674C}"/>
                  </a:ext>
                </a:extLst>
              </p:cNvPr>
              <p:cNvPicPr/>
              <p:nvPr/>
            </p:nvPicPr>
            <p:blipFill>
              <a:blip r:embed="rId168"/>
              <a:stretch>
                <a:fillRect/>
              </a:stretch>
            </p:blipFill>
            <p:spPr>
              <a:xfrm>
                <a:off x="4672350" y="4408410"/>
                <a:ext cx="21132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47148" name="墨迹 47147">
                <a:extLst>
                  <a:ext uri="{FF2B5EF4-FFF2-40B4-BE49-F238E27FC236}">
                    <a16:creationId xmlns:a16="http://schemas.microsoft.com/office/drawing/2014/main" id="{CEC21C5D-C6AE-4050-8A10-9E32BE5EAE36}"/>
                  </a:ext>
                </a:extLst>
              </p14:cNvPr>
              <p14:cNvContentPartPr/>
              <p14:nvPr/>
            </p14:nvContentPartPr>
            <p14:xfrm>
              <a:off x="4868910" y="4278810"/>
              <a:ext cx="191160" cy="281880"/>
            </p14:xfrm>
          </p:contentPart>
        </mc:Choice>
        <mc:Fallback>
          <p:pic>
            <p:nvPicPr>
              <p:cNvPr id="47148" name="墨迹 47147">
                <a:extLst>
                  <a:ext uri="{FF2B5EF4-FFF2-40B4-BE49-F238E27FC236}">
                    <a16:creationId xmlns:a16="http://schemas.microsoft.com/office/drawing/2014/main" id="{CEC21C5D-C6AE-4050-8A10-9E32BE5EAE36}"/>
                  </a:ext>
                </a:extLst>
              </p:cNvPr>
              <p:cNvPicPr/>
              <p:nvPr/>
            </p:nvPicPr>
            <p:blipFill>
              <a:blip r:embed="rId170"/>
              <a:stretch>
                <a:fillRect/>
              </a:stretch>
            </p:blipFill>
            <p:spPr>
              <a:xfrm>
                <a:off x="4851270" y="4260810"/>
                <a:ext cx="226800" cy="31752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47149" name="墨迹 47148">
                <a:extLst>
                  <a:ext uri="{FF2B5EF4-FFF2-40B4-BE49-F238E27FC236}">
                    <a16:creationId xmlns:a16="http://schemas.microsoft.com/office/drawing/2014/main" id="{C10858E6-DBA4-4D91-8E3F-D15E5707B245}"/>
                  </a:ext>
                </a:extLst>
              </p14:cNvPr>
              <p14:cNvContentPartPr/>
              <p14:nvPr/>
            </p14:nvContentPartPr>
            <p14:xfrm>
              <a:off x="4912830" y="4423530"/>
              <a:ext cx="169920" cy="36360"/>
            </p14:xfrm>
          </p:contentPart>
        </mc:Choice>
        <mc:Fallback>
          <p:pic>
            <p:nvPicPr>
              <p:cNvPr id="47149" name="墨迹 47148">
                <a:extLst>
                  <a:ext uri="{FF2B5EF4-FFF2-40B4-BE49-F238E27FC236}">
                    <a16:creationId xmlns:a16="http://schemas.microsoft.com/office/drawing/2014/main" id="{C10858E6-DBA4-4D91-8E3F-D15E5707B245}"/>
                  </a:ext>
                </a:extLst>
              </p:cNvPr>
              <p:cNvPicPr/>
              <p:nvPr/>
            </p:nvPicPr>
            <p:blipFill>
              <a:blip r:embed="rId172"/>
              <a:stretch>
                <a:fillRect/>
              </a:stretch>
            </p:blipFill>
            <p:spPr>
              <a:xfrm>
                <a:off x="4894830" y="4405530"/>
                <a:ext cx="20556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47150" name="墨迹 47149">
                <a:extLst>
                  <a:ext uri="{FF2B5EF4-FFF2-40B4-BE49-F238E27FC236}">
                    <a16:creationId xmlns:a16="http://schemas.microsoft.com/office/drawing/2014/main" id="{DA785F7E-66AB-49ED-A1B5-52561BB56713}"/>
                  </a:ext>
                </a:extLst>
              </p14:cNvPr>
              <p14:cNvContentPartPr/>
              <p14:nvPr/>
            </p14:nvContentPartPr>
            <p14:xfrm>
              <a:off x="4925790" y="4438290"/>
              <a:ext cx="138600" cy="138240"/>
            </p14:xfrm>
          </p:contentPart>
        </mc:Choice>
        <mc:Fallback>
          <p:pic>
            <p:nvPicPr>
              <p:cNvPr id="47150" name="墨迹 47149">
                <a:extLst>
                  <a:ext uri="{FF2B5EF4-FFF2-40B4-BE49-F238E27FC236}">
                    <a16:creationId xmlns:a16="http://schemas.microsoft.com/office/drawing/2014/main" id="{DA785F7E-66AB-49ED-A1B5-52561BB56713}"/>
                  </a:ext>
                </a:extLst>
              </p:cNvPr>
              <p:cNvPicPr/>
              <p:nvPr/>
            </p:nvPicPr>
            <p:blipFill>
              <a:blip r:embed="rId174"/>
              <a:stretch>
                <a:fillRect/>
              </a:stretch>
            </p:blipFill>
            <p:spPr>
              <a:xfrm>
                <a:off x="4907790" y="4420290"/>
                <a:ext cx="17424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47151" name="墨迹 47150">
                <a:extLst>
                  <a:ext uri="{FF2B5EF4-FFF2-40B4-BE49-F238E27FC236}">
                    <a16:creationId xmlns:a16="http://schemas.microsoft.com/office/drawing/2014/main" id="{3821CDFF-1957-442F-9E08-C2FD36A17536}"/>
                  </a:ext>
                </a:extLst>
              </p14:cNvPr>
              <p14:cNvContentPartPr/>
              <p14:nvPr/>
            </p14:nvContentPartPr>
            <p14:xfrm>
              <a:off x="4953870" y="4493730"/>
              <a:ext cx="146160" cy="243360"/>
            </p14:xfrm>
          </p:contentPart>
        </mc:Choice>
        <mc:Fallback>
          <p:pic>
            <p:nvPicPr>
              <p:cNvPr id="47151" name="墨迹 47150">
                <a:extLst>
                  <a:ext uri="{FF2B5EF4-FFF2-40B4-BE49-F238E27FC236}">
                    <a16:creationId xmlns:a16="http://schemas.microsoft.com/office/drawing/2014/main" id="{3821CDFF-1957-442F-9E08-C2FD36A17536}"/>
                  </a:ext>
                </a:extLst>
              </p:cNvPr>
              <p:cNvPicPr/>
              <p:nvPr/>
            </p:nvPicPr>
            <p:blipFill>
              <a:blip r:embed="rId176"/>
              <a:stretch>
                <a:fillRect/>
              </a:stretch>
            </p:blipFill>
            <p:spPr>
              <a:xfrm>
                <a:off x="4935870" y="4476090"/>
                <a:ext cx="181800" cy="27900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47152" name="墨迹 47151">
                <a:extLst>
                  <a:ext uri="{FF2B5EF4-FFF2-40B4-BE49-F238E27FC236}">
                    <a16:creationId xmlns:a16="http://schemas.microsoft.com/office/drawing/2014/main" id="{0DE94D27-9DE6-42CB-A144-A541190DE39C}"/>
                  </a:ext>
                </a:extLst>
              </p14:cNvPr>
              <p14:cNvContentPartPr/>
              <p14:nvPr/>
            </p14:nvContentPartPr>
            <p14:xfrm>
              <a:off x="5040630" y="4649250"/>
              <a:ext cx="125640" cy="145080"/>
            </p14:xfrm>
          </p:contentPart>
        </mc:Choice>
        <mc:Fallback>
          <p:pic>
            <p:nvPicPr>
              <p:cNvPr id="47152" name="墨迹 47151">
                <a:extLst>
                  <a:ext uri="{FF2B5EF4-FFF2-40B4-BE49-F238E27FC236}">
                    <a16:creationId xmlns:a16="http://schemas.microsoft.com/office/drawing/2014/main" id="{0DE94D27-9DE6-42CB-A144-A541190DE39C}"/>
                  </a:ext>
                </a:extLst>
              </p:cNvPr>
              <p:cNvPicPr/>
              <p:nvPr/>
            </p:nvPicPr>
            <p:blipFill>
              <a:blip r:embed="rId178"/>
              <a:stretch>
                <a:fillRect/>
              </a:stretch>
            </p:blipFill>
            <p:spPr>
              <a:xfrm>
                <a:off x="5022630" y="4631610"/>
                <a:ext cx="16128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47153" name="墨迹 47152">
                <a:extLst>
                  <a:ext uri="{FF2B5EF4-FFF2-40B4-BE49-F238E27FC236}">
                    <a16:creationId xmlns:a16="http://schemas.microsoft.com/office/drawing/2014/main" id="{7B55E046-843C-412F-B0D4-3B8727965E1B}"/>
                  </a:ext>
                </a:extLst>
              </p14:cNvPr>
              <p14:cNvContentPartPr/>
              <p14:nvPr/>
            </p14:nvContentPartPr>
            <p14:xfrm>
              <a:off x="5294070" y="4432530"/>
              <a:ext cx="108000" cy="19800"/>
            </p14:xfrm>
          </p:contentPart>
        </mc:Choice>
        <mc:Fallback>
          <p:pic>
            <p:nvPicPr>
              <p:cNvPr id="47153" name="墨迹 47152">
                <a:extLst>
                  <a:ext uri="{FF2B5EF4-FFF2-40B4-BE49-F238E27FC236}">
                    <a16:creationId xmlns:a16="http://schemas.microsoft.com/office/drawing/2014/main" id="{7B55E046-843C-412F-B0D4-3B8727965E1B}"/>
                  </a:ext>
                </a:extLst>
              </p:cNvPr>
              <p:cNvPicPr/>
              <p:nvPr/>
            </p:nvPicPr>
            <p:blipFill>
              <a:blip r:embed="rId180"/>
              <a:stretch>
                <a:fillRect/>
              </a:stretch>
            </p:blipFill>
            <p:spPr>
              <a:xfrm>
                <a:off x="5276430" y="4414530"/>
                <a:ext cx="14364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47154" name="墨迹 47153">
                <a:extLst>
                  <a:ext uri="{FF2B5EF4-FFF2-40B4-BE49-F238E27FC236}">
                    <a16:creationId xmlns:a16="http://schemas.microsoft.com/office/drawing/2014/main" id="{C6BB27EF-D49C-446D-AD44-1C3645610CF1}"/>
                  </a:ext>
                </a:extLst>
              </p14:cNvPr>
              <p14:cNvContentPartPr/>
              <p14:nvPr/>
            </p14:nvContentPartPr>
            <p14:xfrm>
              <a:off x="5220990" y="4519290"/>
              <a:ext cx="82080" cy="241560"/>
            </p14:xfrm>
          </p:contentPart>
        </mc:Choice>
        <mc:Fallback>
          <p:pic>
            <p:nvPicPr>
              <p:cNvPr id="47154" name="墨迹 47153">
                <a:extLst>
                  <a:ext uri="{FF2B5EF4-FFF2-40B4-BE49-F238E27FC236}">
                    <a16:creationId xmlns:a16="http://schemas.microsoft.com/office/drawing/2014/main" id="{C6BB27EF-D49C-446D-AD44-1C3645610CF1}"/>
                  </a:ext>
                </a:extLst>
              </p:cNvPr>
              <p:cNvPicPr/>
              <p:nvPr/>
            </p:nvPicPr>
            <p:blipFill>
              <a:blip r:embed="rId182"/>
              <a:stretch>
                <a:fillRect/>
              </a:stretch>
            </p:blipFill>
            <p:spPr>
              <a:xfrm>
                <a:off x="5203350" y="4501290"/>
                <a:ext cx="117720" cy="27720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47155" name="墨迹 47154">
                <a:extLst>
                  <a:ext uri="{FF2B5EF4-FFF2-40B4-BE49-F238E27FC236}">
                    <a16:creationId xmlns:a16="http://schemas.microsoft.com/office/drawing/2014/main" id="{4B8F30A1-1CB8-4162-9FE0-09A839D41627}"/>
                  </a:ext>
                </a:extLst>
              </p14:cNvPr>
              <p14:cNvContentPartPr/>
              <p14:nvPr/>
            </p14:nvContentPartPr>
            <p14:xfrm>
              <a:off x="5339790" y="4529370"/>
              <a:ext cx="136440" cy="289440"/>
            </p14:xfrm>
          </p:contentPart>
        </mc:Choice>
        <mc:Fallback>
          <p:pic>
            <p:nvPicPr>
              <p:cNvPr id="47155" name="墨迹 47154">
                <a:extLst>
                  <a:ext uri="{FF2B5EF4-FFF2-40B4-BE49-F238E27FC236}">
                    <a16:creationId xmlns:a16="http://schemas.microsoft.com/office/drawing/2014/main" id="{4B8F30A1-1CB8-4162-9FE0-09A839D41627}"/>
                  </a:ext>
                </a:extLst>
              </p:cNvPr>
              <p:cNvPicPr/>
              <p:nvPr/>
            </p:nvPicPr>
            <p:blipFill>
              <a:blip r:embed="rId184"/>
              <a:stretch>
                <a:fillRect/>
              </a:stretch>
            </p:blipFill>
            <p:spPr>
              <a:xfrm>
                <a:off x="5321790" y="4511730"/>
                <a:ext cx="172080" cy="32508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47156" name="墨迹 47155">
                <a:extLst>
                  <a:ext uri="{FF2B5EF4-FFF2-40B4-BE49-F238E27FC236}">
                    <a16:creationId xmlns:a16="http://schemas.microsoft.com/office/drawing/2014/main" id="{EB72CFBC-F138-400B-9B35-D9EDABEF7926}"/>
                  </a:ext>
                </a:extLst>
              </p14:cNvPr>
              <p14:cNvContentPartPr/>
              <p14:nvPr/>
            </p14:nvContentPartPr>
            <p14:xfrm>
              <a:off x="5345910" y="4442970"/>
              <a:ext cx="21960" cy="174600"/>
            </p14:xfrm>
          </p:contentPart>
        </mc:Choice>
        <mc:Fallback>
          <p:pic>
            <p:nvPicPr>
              <p:cNvPr id="47156" name="墨迹 47155">
                <a:extLst>
                  <a:ext uri="{FF2B5EF4-FFF2-40B4-BE49-F238E27FC236}">
                    <a16:creationId xmlns:a16="http://schemas.microsoft.com/office/drawing/2014/main" id="{EB72CFBC-F138-400B-9B35-D9EDABEF7926}"/>
                  </a:ext>
                </a:extLst>
              </p:cNvPr>
              <p:cNvPicPr/>
              <p:nvPr/>
            </p:nvPicPr>
            <p:blipFill>
              <a:blip r:embed="rId186"/>
              <a:stretch>
                <a:fillRect/>
              </a:stretch>
            </p:blipFill>
            <p:spPr>
              <a:xfrm>
                <a:off x="5327910" y="4425330"/>
                <a:ext cx="5760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47157" name="墨迹 47156">
                <a:extLst>
                  <a:ext uri="{FF2B5EF4-FFF2-40B4-BE49-F238E27FC236}">
                    <a16:creationId xmlns:a16="http://schemas.microsoft.com/office/drawing/2014/main" id="{21487C3B-9631-4D42-8613-95EE339CBAB4}"/>
                  </a:ext>
                </a:extLst>
              </p14:cNvPr>
              <p14:cNvContentPartPr/>
              <p14:nvPr/>
            </p14:nvContentPartPr>
            <p14:xfrm>
              <a:off x="5400270" y="4478610"/>
              <a:ext cx="72720" cy="155880"/>
            </p14:xfrm>
          </p:contentPart>
        </mc:Choice>
        <mc:Fallback>
          <p:pic>
            <p:nvPicPr>
              <p:cNvPr id="47157" name="墨迹 47156">
                <a:extLst>
                  <a:ext uri="{FF2B5EF4-FFF2-40B4-BE49-F238E27FC236}">
                    <a16:creationId xmlns:a16="http://schemas.microsoft.com/office/drawing/2014/main" id="{21487C3B-9631-4D42-8613-95EE339CBAB4}"/>
                  </a:ext>
                </a:extLst>
              </p:cNvPr>
              <p:cNvPicPr/>
              <p:nvPr/>
            </p:nvPicPr>
            <p:blipFill>
              <a:blip r:embed="rId188"/>
              <a:stretch>
                <a:fillRect/>
              </a:stretch>
            </p:blipFill>
            <p:spPr>
              <a:xfrm>
                <a:off x="5382630" y="4460610"/>
                <a:ext cx="10836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47158" name="墨迹 47157">
                <a:extLst>
                  <a:ext uri="{FF2B5EF4-FFF2-40B4-BE49-F238E27FC236}">
                    <a16:creationId xmlns:a16="http://schemas.microsoft.com/office/drawing/2014/main" id="{E643D0C8-52BA-44FB-A0CF-00DA00BA877E}"/>
                  </a:ext>
                </a:extLst>
              </p14:cNvPr>
              <p14:cNvContentPartPr/>
              <p14:nvPr/>
            </p14:nvContentPartPr>
            <p14:xfrm>
              <a:off x="5346630" y="4677690"/>
              <a:ext cx="76680" cy="32760"/>
            </p14:xfrm>
          </p:contentPart>
        </mc:Choice>
        <mc:Fallback>
          <p:pic>
            <p:nvPicPr>
              <p:cNvPr id="47158" name="墨迹 47157">
                <a:extLst>
                  <a:ext uri="{FF2B5EF4-FFF2-40B4-BE49-F238E27FC236}">
                    <a16:creationId xmlns:a16="http://schemas.microsoft.com/office/drawing/2014/main" id="{E643D0C8-52BA-44FB-A0CF-00DA00BA877E}"/>
                  </a:ext>
                </a:extLst>
              </p:cNvPr>
              <p:cNvPicPr/>
              <p:nvPr/>
            </p:nvPicPr>
            <p:blipFill>
              <a:blip r:embed="rId190"/>
              <a:stretch>
                <a:fillRect/>
              </a:stretch>
            </p:blipFill>
            <p:spPr>
              <a:xfrm>
                <a:off x="5328990" y="4660050"/>
                <a:ext cx="11232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47159" name="墨迹 47158">
                <a:extLst>
                  <a:ext uri="{FF2B5EF4-FFF2-40B4-BE49-F238E27FC236}">
                    <a16:creationId xmlns:a16="http://schemas.microsoft.com/office/drawing/2014/main" id="{1B2BBA0B-0EDB-4CC6-878C-08704616B94D}"/>
                  </a:ext>
                </a:extLst>
              </p14:cNvPr>
              <p14:cNvContentPartPr/>
              <p14:nvPr/>
            </p14:nvContentPartPr>
            <p14:xfrm>
              <a:off x="5331870" y="4739610"/>
              <a:ext cx="82080" cy="44640"/>
            </p14:xfrm>
          </p:contentPart>
        </mc:Choice>
        <mc:Fallback>
          <p:pic>
            <p:nvPicPr>
              <p:cNvPr id="47159" name="墨迹 47158">
                <a:extLst>
                  <a:ext uri="{FF2B5EF4-FFF2-40B4-BE49-F238E27FC236}">
                    <a16:creationId xmlns:a16="http://schemas.microsoft.com/office/drawing/2014/main" id="{1B2BBA0B-0EDB-4CC6-878C-08704616B94D}"/>
                  </a:ext>
                </a:extLst>
              </p:cNvPr>
              <p:cNvPicPr/>
              <p:nvPr/>
            </p:nvPicPr>
            <p:blipFill>
              <a:blip r:embed="rId192"/>
              <a:stretch>
                <a:fillRect/>
              </a:stretch>
            </p:blipFill>
            <p:spPr>
              <a:xfrm>
                <a:off x="5314230" y="4721970"/>
                <a:ext cx="11772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47160" name="墨迹 47159">
                <a:extLst>
                  <a:ext uri="{FF2B5EF4-FFF2-40B4-BE49-F238E27FC236}">
                    <a16:creationId xmlns:a16="http://schemas.microsoft.com/office/drawing/2014/main" id="{C07D148F-615D-43BC-8A14-6FF494F72EE5}"/>
                  </a:ext>
                </a:extLst>
              </p14:cNvPr>
              <p14:cNvContentPartPr/>
              <p14:nvPr/>
            </p14:nvContentPartPr>
            <p14:xfrm>
              <a:off x="5580990" y="4361250"/>
              <a:ext cx="80640" cy="138600"/>
            </p14:xfrm>
          </p:contentPart>
        </mc:Choice>
        <mc:Fallback>
          <p:pic>
            <p:nvPicPr>
              <p:cNvPr id="47160" name="墨迹 47159">
                <a:extLst>
                  <a:ext uri="{FF2B5EF4-FFF2-40B4-BE49-F238E27FC236}">
                    <a16:creationId xmlns:a16="http://schemas.microsoft.com/office/drawing/2014/main" id="{C07D148F-615D-43BC-8A14-6FF494F72EE5}"/>
                  </a:ext>
                </a:extLst>
              </p:cNvPr>
              <p:cNvPicPr/>
              <p:nvPr/>
            </p:nvPicPr>
            <p:blipFill>
              <a:blip r:embed="rId194"/>
              <a:stretch>
                <a:fillRect/>
              </a:stretch>
            </p:blipFill>
            <p:spPr>
              <a:xfrm>
                <a:off x="5562990" y="4343610"/>
                <a:ext cx="11628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47161" name="墨迹 47160">
                <a:extLst>
                  <a:ext uri="{FF2B5EF4-FFF2-40B4-BE49-F238E27FC236}">
                    <a16:creationId xmlns:a16="http://schemas.microsoft.com/office/drawing/2014/main" id="{262AC48C-8798-45C2-B521-B1F638E3218E}"/>
                  </a:ext>
                </a:extLst>
              </p14:cNvPr>
              <p14:cNvContentPartPr/>
              <p14:nvPr/>
            </p14:nvContentPartPr>
            <p14:xfrm>
              <a:off x="5577750" y="4498410"/>
              <a:ext cx="76680" cy="76680"/>
            </p14:xfrm>
          </p:contentPart>
        </mc:Choice>
        <mc:Fallback>
          <p:pic>
            <p:nvPicPr>
              <p:cNvPr id="47161" name="墨迹 47160">
                <a:extLst>
                  <a:ext uri="{FF2B5EF4-FFF2-40B4-BE49-F238E27FC236}">
                    <a16:creationId xmlns:a16="http://schemas.microsoft.com/office/drawing/2014/main" id="{262AC48C-8798-45C2-B521-B1F638E3218E}"/>
                  </a:ext>
                </a:extLst>
              </p:cNvPr>
              <p:cNvPicPr/>
              <p:nvPr/>
            </p:nvPicPr>
            <p:blipFill>
              <a:blip r:embed="rId196"/>
              <a:stretch>
                <a:fillRect/>
              </a:stretch>
            </p:blipFill>
            <p:spPr>
              <a:xfrm>
                <a:off x="5560110" y="4480770"/>
                <a:ext cx="11232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47162" name="墨迹 47161">
                <a:extLst>
                  <a:ext uri="{FF2B5EF4-FFF2-40B4-BE49-F238E27FC236}">
                    <a16:creationId xmlns:a16="http://schemas.microsoft.com/office/drawing/2014/main" id="{1D332D3E-9245-4D3F-97CF-834DCF3B9400}"/>
                  </a:ext>
                </a:extLst>
              </p14:cNvPr>
              <p14:cNvContentPartPr/>
              <p14:nvPr/>
            </p14:nvContentPartPr>
            <p14:xfrm>
              <a:off x="5552550" y="4514610"/>
              <a:ext cx="97200" cy="233640"/>
            </p14:xfrm>
          </p:contentPart>
        </mc:Choice>
        <mc:Fallback>
          <p:pic>
            <p:nvPicPr>
              <p:cNvPr id="47162" name="墨迹 47161">
                <a:extLst>
                  <a:ext uri="{FF2B5EF4-FFF2-40B4-BE49-F238E27FC236}">
                    <a16:creationId xmlns:a16="http://schemas.microsoft.com/office/drawing/2014/main" id="{1D332D3E-9245-4D3F-97CF-834DCF3B9400}"/>
                  </a:ext>
                </a:extLst>
              </p:cNvPr>
              <p:cNvPicPr/>
              <p:nvPr/>
            </p:nvPicPr>
            <p:blipFill>
              <a:blip r:embed="rId198"/>
              <a:stretch>
                <a:fillRect/>
              </a:stretch>
            </p:blipFill>
            <p:spPr>
              <a:xfrm>
                <a:off x="5534910" y="4496610"/>
                <a:ext cx="132840" cy="26928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47163" name="墨迹 47162">
                <a:extLst>
                  <a:ext uri="{FF2B5EF4-FFF2-40B4-BE49-F238E27FC236}">
                    <a16:creationId xmlns:a16="http://schemas.microsoft.com/office/drawing/2014/main" id="{CFCC20DA-02B2-4ECA-8D55-22BBCB0CBD82}"/>
                  </a:ext>
                </a:extLst>
              </p14:cNvPr>
              <p14:cNvContentPartPr/>
              <p14:nvPr/>
            </p14:nvContentPartPr>
            <p14:xfrm>
              <a:off x="5564790" y="4671570"/>
              <a:ext cx="268920" cy="180720"/>
            </p14:xfrm>
          </p:contentPart>
        </mc:Choice>
        <mc:Fallback>
          <p:pic>
            <p:nvPicPr>
              <p:cNvPr id="47163" name="墨迹 47162">
                <a:extLst>
                  <a:ext uri="{FF2B5EF4-FFF2-40B4-BE49-F238E27FC236}">
                    <a16:creationId xmlns:a16="http://schemas.microsoft.com/office/drawing/2014/main" id="{CFCC20DA-02B2-4ECA-8D55-22BBCB0CBD82}"/>
                  </a:ext>
                </a:extLst>
              </p:cNvPr>
              <p:cNvPicPr/>
              <p:nvPr/>
            </p:nvPicPr>
            <p:blipFill>
              <a:blip r:embed="rId200"/>
              <a:stretch>
                <a:fillRect/>
              </a:stretch>
            </p:blipFill>
            <p:spPr>
              <a:xfrm>
                <a:off x="5547150" y="4653930"/>
                <a:ext cx="304560" cy="21636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3"/>
          <p:cNvSpPr>
            <a:spLocks noGrp="1"/>
          </p:cNvSpPr>
          <p:nvPr>
            <p:ph idx="1"/>
          </p:nvPr>
        </p:nvSpPr>
        <p:spPr>
          <a:xfrm>
            <a:off x="1528128" y="689610"/>
            <a:ext cx="7772400" cy="4679950"/>
          </a:xfrm>
        </p:spPr>
        <p:txBody>
          <a:bodyPr wrap="square" lIns="91440" tIns="45720" rIns="91440" bIns="45720" anchor="t"/>
          <a:lstStyle/>
          <a:p>
            <a:pPr eaLnBrk="1" hangingPunct="1">
              <a:lnSpc>
                <a:spcPct val="120000"/>
              </a:lnSpc>
            </a:pPr>
            <a:r>
              <a:rPr lang="en-US" altLang="zh-CN" b="1" dirty="0">
                <a:latin typeface="Arial" panose="020B0604020202020204" pitchFamily="34" charset="0"/>
                <a:cs typeface="Arial" panose="020B0604020202020204" pitchFamily="34" charset="0"/>
              </a:rPr>
              <a:t>Techniques</a:t>
            </a:r>
            <a:endParaRPr lang="en-US" altLang="zh-CN" dirty="0">
              <a:latin typeface="Arial" panose="020B0604020202020204" pitchFamily="34" charset="0"/>
              <a:cs typeface="Arial" panose="020B0604020202020204" pitchFamily="34" charset="0"/>
            </a:endParaRPr>
          </a:p>
          <a:p>
            <a:pPr lvl="1" eaLnBrk="1" hangingPunct="1">
              <a:lnSpc>
                <a:spcPct val="120000"/>
              </a:lnSpc>
            </a:pPr>
            <a:r>
              <a:rPr lang="en-US" altLang="zh-CN" dirty="0">
                <a:latin typeface="Arial" panose="020B0604020202020204" pitchFamily="34" charset="0"/>
                <a:cs typeface="Arial" panose="020B0604020202020204" pitchFamily="34" charset="0"/>
              </a:rPr>
              <a:t>Dialysis</a:t>
            </a:r>
          </a:p>
          <a:p>
            <a:pPr lvl="1" eaLnBrk="1" hangingPunct="1">
              <a:lnSpc>
                <a:spcPct val="120000"/>
              </a:lnSpc>
            </a:pPr>
            <a:r>
              <a:rPr lang="en-US" altLang="zh-CN" dirty="0">
                <a:latin typeface="Arial" panose="020B0604020202020204" pitchFamily="34" charset="0"/>
                <a:cs typeface="Arial" panose="020B0604020202020204" pitchFamily="34" charset="0"/>
              </a:rPr>
              <a:t>Electrophortic desalting</a:t>
            </a:r>
          </a:p>
          <a:p>
            <a:pPr lvl="1" eaLnBrk="1" hangingPunct="1">
              <a:lnSpc>
                <a:spcPct val="120000"/>
              </a:lnSpc>
            </a:pPr>
            <a:r>
              <a:rPr lang="en-US" altLang="zh-CN" dirty="0">
                <a:latin typeface="Arial" panose="020B0604020202020204" pitchFamily="34" charset="0"/>
                <a:cs typeface="Arial" panose="020B0604020202020204" pitchFamily="34" charset="0"/>
              </a:rPr>
              <a:t>Filtration</a:t>
            </a:r>
          </a:p>
          <a:p>
            <a:pPr lvl="1" eaLnBrk="1" hangingPunct="1">
              <a:lnSpc>
                <a:spcPct val="120000"/>
              </a:lnSpc>
            </a:pPr>
            <a:r>
              <a:rPr lang="en-US" altLang="zh-CN" dirty="0">
                <a:latin typeface="Arial" panose="020B0604020202020204" pitchFamily="34" charset="0"/>
                <a:cs typeface="Arial" panose="020B0604020202020204" pitchFamily="34" charset="0"/>
              </a:rPr>
              <a:t>Centrifugation</a:t>
            </a:r>
          </a:p>
          <a:p>
            <a:pPr lvl="1" eaLnBrk="1" hangingPunct="1">
              <a:lnSpc>
                <a:spcPct val="120000"/>
              </a:lnSpc>
            </a:pPr>
            <a:r>
              <a:rPr lang="en-US" altLang="zh-CN" dirty="0">
                <a:latin typeface="Arial" panose="020B0604020202020204" pitchFamily="34" charset="0"/>
                <a:cs typeface="Arial" panose="020B0604020202020204" pitchFamily="34" charset="0"/>
              </a:rPr>
              <a:t>Chromatography</a:t>
            </a:r>
          </a:p>
          <a:p>
            <a:pPr lvl="1" eaLnBrk="1" hangingPunct="1">
              <a:lnSpc>
                <a:spcPct val="120000"/>
              </a:lnSpc>
            </a:pPr>
            <a:r>
              <a:rPr lang="en-US" altLang="zh-CN" dirty="0">
                <a:latin typeface="Arial" panose="020B0604020202020204" pitchFamily="34" charset="0"/>
                <a:cs typeface="Arial" panose="020B0604020202020204" pitchFamily="34" charset="0"/>
              </a:rPr>
              <a:t>Solvent Extraction</a:t>
            </a:r>
            <a:endParaRPr lang="en-US" altLang="zh-CN" sz="2400" dirty="0">
              <a:latin typeface="Arial" panose="020B0604020202020204" pitchFamily="34" charset="0"/>
              <a:cs typeface="Arial" panose="020B0604020202020204" pitchFamily="34" charset="0"/>
            </a:endParaRPr>
          </a:p>
        </p:txBody>
      </p:sp>
      <p:grpSp>
        <p:nvGrpSpPr>
          <p:cNvPr id="28" name="组合 27">
            <a:extLst>
              <a:ext uri="{FF2B5EF4-FFF2-40B4-BE49-F238E27FC236}">
                <a16:creationId xmlns:a16="http://schemas.microsoft.com/office/drawing/2014/main" id="{F8A3E732-F6C6-42B3-A07A-925225DB6312}"/>
              </a:ext>
            </a:extLst>
          </p:cNvPr>
          <p:cNvGrpSpPr/>
          <p:nvPr/>
        </p:nvGrpSpPr>
        <p:grpSpPr>
          <a:xfrm>
            <a:off x="3662190" y="1335450"/>
            <a:ext cx="1013040" cy="617040"/>
            <a:chOff x="3662190" y="1335450"/>
            <a:chExt cx="1013040" cy="617040"/>
          </a:xfrm>
        </p:grpSpPr>
        <mc:AlternateContent xmlns:mc="http://schemas.openxmlformats.org/markup-compatibility/2006">
          <mc:Choice xmlns:p14="http://schemas.microsoft.com/office/powerpoint/2010/main" Requires="p14">
            <p:contentPart p14:bwMode="auto" r:id="rId3">
              <p14:nvContentPartPr>
                <p14:cNvPr id="14" name="墨迹 13">
                  <a:extLst>
                    <a:ext uri="{FF2B5EF4-FFF2-40B4-BE49-F238E27FC236}">
                      <a16:creationId xmlns:a16="http://schemas.microsoft.com/office/drawing/2014/main" id="{F9981630-F502-468E-BB0C-4ACD2EC841B6}"/>
                    </a:ext>
                  </a:extLst>
                </p14:cNvPr>
                <p14:cNvContentPartPr/>
                <p14:nvPr/>
              </p14:nvContentPartPr>
              <p14:xfrm>
                <a:off x="3816990" y="1345890"/>
                <a:ext cx="123840" cy="55080"/>
              </p14:xfrm>
            </p:contentPart>
          </mc:Choice>
          <mc:Fallback>
            <p:pic>
              <p:nvPicPr>
                <p:cNvPr id="14" name="墨迹 13">
                  <a:extLst>
                    <a:ext uri="{FF2B5EF4-FFF2-40B4-BE49-F238E27FC236}">
                      <a16:creationId xmlns:a16="http://schemas.microsoft.com/office/drawing/2014/main" id="{F9981630-F502-468E-BB0C-4ACD2EC841B6}"/>
                    </a:ext>
                  </a:extLst>
                </p:cNvPr>
                <p:cNvPicPr/>
                <p:nvPr/>
              </p:nvPicPr>
              <p:blipFill>
                <a:blip r:embed="rId4"/>
                <a:stretch>
                  <a:fillRect/>
                </a:stretch>
              </p:blipFill>
              <p:spPr>
                <a:xfrm>
                  <a:off x="3798990" y="1327890"/>
                  <a:ext cx="159480" cy="907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5" name="墨迹 14">
                  <a:extLst>
                    <a:ext uri="{FF2B5EF4-FFF2-40B4-BE49-F238E27FC236}">
                      <a16:creationId xmlns:a16="http://schemas.microsoft.com/office/drawing/2014/main" id="{431FFC49-FBB2-4F27-85C9-AD2103714153}"/>
                    </a:ext>
                  </a:extLst>
                </p14:cNvPr>
                <p14:cNvContentPartPr/>
                <p14:nvPr/>
              </p14:nvContentPartPr>
              <p14:xfrm>
                <a:off x="3797550" y="1395930"/>
                <a:ext cx="214560" cy="52560"/>
              </p14:xfrm>
            </p:contentPart>
          </mc:Choice>
          <mc:Fallback>
            <p:pic>
              <p:nvPicPr>
                <p:cNvPr id="15" name="墨迹 14">
                  <a:extLst>
                    <a:ext uri="{FF2B5EF4-FFF2-40B4-BE49-F238E27FC236}">
                      <a16:creationId xmlns:a16="http://schemas.microsoft.com/office/drawing/2014/main" id="{431FFC49-FBB2-4F27-85C9-AD2103714153}"/>
                    </a:ext>
                  </a:extLst>
                </p:cNvPr>
                <p:cNvPicPr/>
                <p:nvPr/>
              </p:nvPicPr>
              <p:blipFill>
                <a:blip r:embed="rId6"/>
                <a:stretch>
                  <a:fillRect/>
                </a:stretch>
              </p:blipFill>
              <p:spPr>
                <a:xfrm>
                  <a:off x="3779910" y="1377930"/>
                  <a:ext cx="25020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6" name="墨迹 15">
                  <a:extLst>
                    <a:ext uri="{FF2B5EF4-FFF2-40B4-BE49-F238E27FC236}">
                      <a16:creationId xmlns:a16="http://schemas.microsoft.com/office/drawing/2014/main" id="{B18F40EF-1D74-4266-A0E8-87B5C6AD72F9}"/>
                    </a:ext>
                  </a:extLst>
                </p14:cNvPr>
                <p14:cNvContentPartPr/>
                <p14:nvPr/>
              </p14:nvContentPartPr>
              <p14:xfrm>
                <a:off x="3937230" y="1365690"/>
                <a:ext cx="20520" cy="178920"/>
              </p14:xfrm>
            </p:contentPart>
          </mc:Choice>
          <mc:Fallback>
            <p:pic>
              <p:nvPicPr>
                <p:cNvPr id="16" name="墨迹 15">
                  <a:extLst>
                    <a:ext uri="{FF2B5EF4-FFF2-40B4-BE49-F238E27FC236}">
                      <a16:creationId xmlns:a16="http://schemas.microsoft.com/office/drawing/2014/main" id="{B18F40EF-1D74-4266-A0E8-87B5C6AD72F9}"/>
                    </a:ext>
                  </a:extLst>
                </p:cNvPr>
                <p:cNvPicPr/>
                <p:nvPr/>
              </p:nvPicPr>
              <p:blipFill>
                <a:blip r:embed="rId8"/>
                <a:stretch>
                  <a:fillRect/>
                </a:stretch>
              </p:blipFill>
              <p:spPr>
                <a:xfrm>
                  <a:off x="3919230" y="1347690"/>
                  <a:ext cx="5616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7" name="墨迹 16">
                  <a:extLst>
                    <a:ext uri="{FF2B5EF4-FFF2-40B4-BE49-F238E27FC236}">
                      <a16:creationId xmlns:a16="http://schemas.microsoft.com/office/drawing/2014/main" id="{897C9925-5003-46B7-972A-ED2A6879FF86}"/>
                    </a:ext>
                  </a:extLst>
                </p14:cNvPr>
                <p14:cNvContentPartPr/>
                <p14:nvPr/>
              </p14:nvContentPartPr>
              <p14:xfrm>
                <a:off x="3794310" y="1428330"/>
                <a:ext cx="132120" cy="166320"/>
              </p14:xfrm>
            </p:contentPart>
          </mc:Choice>
          <mc:Fallback>
            <p:pic>
              <p:nvPicPr>
                <p:cNvPr id="17" name="墨迹 16">
                  <a:extLst>
                    <a:ext uri="{FF2B5EF4-FFF2-40B4-BE49-F238E27FC236}">
                      <a16:creationId xmlns:a16="http://schemas.microsoft.com/office/drawing/2014/main" id="{897C9925-5003-46B7-972A-ED2A6879FF86}"/>
                    </a:ext>
                  </a:extLst>
                </p:cNvPr>
                <p:cNvPicPr/>
                <p:nvPr/>
              </p:nvPicPr>
              <p:blipFill>
                <a:blip r:embed="rId10"/>
                <a:stretch>
                  <a:fillRect/>
                </a:stretch>
              </p:blipFill>
              <p:spPr>
                <a:xfrm>
                  <a:off x="3776670" y="1410690"/>
                  <a:ext cx="16776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8" name="墨迹 17">
                  <a:extLst>
                    <a:ext uri="{FF2B5EF4-FFF2-40B4-BE49-F238E27FC236}">
                      <a16:creationId xmlns:a16="http://schemas.microsoft.com/office/drawing/2014/main" id="{6EF43081-38AD-4200-91F1-060FC5A4842C}"/>
                    </a:ext>
                  </a:extLst>
                </p14:cNvPr>
                <p14:cNvContentPartPr/>
                <p14:nvPr/>
              </p14:nvContentPartPr>
              <p14:xfrm>
                <a:off x="3952710" y="1459650"/>
                <a:ext cx="123840" cy="32760"/>
              </p14:xfrm>
            </p:contentPart>
          </mc:Choice>
          <mc:Fallback>
            <p:pic>
              <p:nvPicPr>
                <p:cNvPr id="18" name="墨迹 17">
                  <a:extLst>
                    <a:ext uri="{FF2B5EF4-FFF2-40B4-BE49-F238E27FC236}">
                      <a16:creationId xmlns:a16="http://schemas.microsoft.com/office/drawing/2014/main" id="{6EF43081-38AD-4200-91F1-060FC5A4842C}"/>
                    </a:ext>
                  </a:extLst>
                </p:cNvPr>
                <p:cNvPicPr/>
                <p:nvPr/>
              </p:nvPicPr>
              <p:blipFill>
                <a:blip r:embed="rId12"/>
                <a:stretch>
                  <a:fillRect/>
                </a:stretch>
              </p:blipFill>
              <p:spPr>
                <a:xfrm>
                  <a:off x="3934710" y="1442010"/>
                  <a:ext cx="15948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9" name="墨迹 18">
                  <a:extLst>
                    <a:ext uri="{FF2B5EF4-FFF2-40B4-BE49-F238E27FC236}">
                      <a16:creationId xmlns:a16="http://schemas.microsoft.com/office/drawing/2014/main" id="{342880A1-363D-4BB7-8D41-0F91C56B93AD}"/>
                    </a:ext>
                  </a:extLst>
                </p14:cNvPr>
                <p14:cNvContentPartPr/>
                <p14:nvPr/>
              </p14:nvContentPartPr>
              <p14:xfrm>
                <a:off x="3892230" y="1572330"/>
                <a:ext cx="176760" cy="191520"/>
              </p14:xfrm>
            </p:contentPart>
          </mc:Choice>
          <mc:Fallback>
            <p:pic>
              <p:nvPicPr>
                <p:cNvPr id="19" name="墨迹 18">
                  <a:extLst>
                    <a:ext uri="{FF2B5EF4-FFF2-40B4-BE49-F238E27FC236}">
                      <a16:creationId xmlns:a16="http://schemas.microsoft.com/office/drawing/2014/main" id="{342880A1-363D-4BB7-8D41-0F91C56B93AD}"/>
                    </a:ext>
                  </a:extLst>
                </p:cNvPr>
                <p:cNvPicPr/>
                <p:nvPr/>
              </p:nvPicPr>
              <p:blipFill>
                <a:blip r:embed="rId14"/>
                <a:stretch>
                  <a:fillRect/>
                </a:stretch>
              </p:blipFill>
              <p:spPr>
                <a:xfrm>
                  <a:off x="3874590" y="1554690"/>
                  <a:ext cx="21240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0" name="墨迹 19">
                  <a:extLst>
                    <a:ext uri="{FF2B5EF4-FFF2-40B4-BE49-F238E27FC236}">
                      <a16:creationId xmlns:a16="http://schemas.microsoft.com/office/drawing/2014/main" id="{1064C1FA-48D5-4518-A29B-627A4FC27B28}"/>
                    </a:ext>
                  </a:extLst>
                </p14:cNvPr>
                <p14:cNvContentPartPr/>
                <p14:nvPr/>
              </p14:nvContentPartPr>
              <p14:xfrm>
                <a:off x="3681270" y="1402410"/>
                <a:ext cx="5040" cy="5760"/>
              </p14:xfrm>
            </p:contentPart>
          </mc:Choice>
          <mc:Fallback>
            <p:pic>
              <p:nvPicPr>
                <p:cNvPr id="20" name="墨迹 19">
                  <a:extLst>
                    <a:ext uri="{FF2B5EF4-FFF2-40B4-BE49-F238E27FC236}">
                      <a16:creationId xmlns:a16="http://schemas.microsoft.com/office/drawing/2014/main" id="{1064C1FA-48D5-4518-A29B-627A4FC27B28}"/>
                    </a:ext>
                  </a:extLst>
                </p:cNvPr>
                <p:cNvPicPr/>
                <p:nvPr/>
              </p:nvPicPr>
              <p:blipFill>
                <a:blip r:embed="rId16"/>
                <a:stretch>
                  <a:fillRect/>
                </a:stretch>
              </p:blipFill>
              <p:spPr>
                <a:xfrm>
                  <a:off x="3663270" y="1384770"/>
                  <a:ext cx="4068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1" name="墨迹 20">
                  <a:extLst>
                    <a:ext uri="{FF2B5EF4-FFF2-40B4-BE49-F238E27FC236}">
                      <a16:creationId xmlns:a16="http://schemas.microsoft.com/office/drawing/2014/main" id="{D0D73FD8-F93B-47BA-BA74-86CD34C2656F}"/>
                    </a:ext>
                  </a:extLst>
                </p14:cNvPr>
                <p14:cNvContentPartPr/>
                <p14:nvPr/>
              </p14:nvContentPartPr>
              <p14:xfrm>
                <a:off x="3662190" y="1523730"/>
                <a:ext cx="616320" cy="310680"/>
              </p14:xfrm>
            </p:contentPart>
          </mc:Choice>
          <mc:Fallback>
            <p:pic>
              <p:nvPicPr>
                <p:cNvPr id="21" name="墨迹 20">
                  <a:extLst>
                    <a:ext uri="{FF2B5EF4-FFF2-40B4-BE49-F238E27FC236}">
                      <a16:creationId xmlns:a16="http://schemas.microsoft.com/office/drawing/2014/main" id="{D0D73FD8-F93B-47BA-BA74-86CD34C2656F}"/>
                    </a:ext>
                  </a:extLst>
                </p:cNvPr>
                <p:cNvPicPr/>
                <p:nvPr/>
              </p:nvPicPr>
              <p:blipFill>
                <a:blip r:embed="rId18"/>
                <a:stretch>
                  <a:fillRect/>
                </a:stretch>
              </p:blipFill>
              <p:spPr>
                <a:xfrm>
                  <a:off x="3644550" y="1505730"/>
                  <a:ext cx="651960" cy="3463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2" name="墨迹 21">
                  <a:extLst>
                    <a:ext uri="{FF2B5EF4-FFF2-40B4-BE49-F238E27FC236}">
                      <a16:creationId xmlns:a16="http://schemas.microsoft.com/office/drawing/2014/main" id="{A6CBEAD7-4507-4D7B-87A1-831E8CB96F2B}"/>
                    </a:ext>
                  </a:extLst>
                </p14:cNvPr>
                <p14:cNvContentPartPr/>
                <p14:nvPr/>
              </p14:nvContentPartPr>
              <p14:xfrm>
                <a:off x="4328190" y="1471530"/>
                <a:ext cx="161640" cy="52560"/>
              </p14:xfrm>
            </p:contentPart>
          </mc:Choice>
          <mc:Fallback>
            <p:pic>
              <p:nvPicPr>
                <p:cNvPr id="22" name="墨迹 21">
                  <a:extLst>
                    <a:ext uri="{FF2B5EF4-FFF2-40B4-BE49-F238E27FC236}">
                      <a16:creationId xmlns:a16="http://schemas.microsoft.com/office/drawing/2014/main" id="{A6CBEAD7-4507-4D7B-87A1-831E8CB96F2B}"/>
                    </a:ext>
                  </a:extLst>
                </p:cNvPr>
                <p:cNvPicPr/>
                <p:nvPr/>
              </p:nvPicPr>
              <p:blipFill>
                <a:blip r:embed="rId20"/>
                <a:stretch>
                  <a:fillRect/>
                </a:stretch>
              </p:blipFill>
              <p:spPr>
                <a:xfrm>
                  <a:off x="4310190" y="1453890"/>
                  <a:ext cx="19728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3" name="墨迹 22">
                  <a:extLst>
                    <a:ext uri="{FF2B5EF4-FFF2-40B4-BE49-F238E27FC236}">
                      <a16:creationId xmlns:a16="http://schemas.microsoft.com/office/drawing/2014/main" id="{52CFA923-496B-4698-85BB-936A893AD0B5}"/>
                    </a:ext>
                  </a:extLst>
                </p14:cNvPr>
                <p14:cNvContentPartPr/>
                <p14:nvPr/>
              </p14:nvContentPartPr>
              <p14:xfrm>
                <a:off x="4400910" y="1335450"/>
                <a:ext cx="58680" cy="469080"/>
              </p14:xfrm>
            </p:contentPart>
          </mc:Choice>
          <mc:Fallback>
            <p:pic>
              <p:nvPicPr>
                <p:cNvPr id="23" name="墨迹 22">
                  <a:extLst>
                    <a:ext uri="{FF2B5EF4-FFF2-40B4-BE49-F238E27FC236}">
                      <a16:creationId xmlns:a16="http://schemas.microsoft.com/office/drawing/2014/main" id="{52CFA923-496B-4698-85BB-936A893AD0B5}"/>
                    </a:ext>
                  </a:extLst>
                </p:cNvPr>
                <p:cNvPicPr/>
                <p:nvPr/>
              </p:nvPicPr>
              <p:blipFill>
                <a:blip r:embed="rId22"/>
                <a:stretch>
                  <a:fillRect/>
                </a:stretch>
              </p:blipFill>
              <p:spPr>
                <a:xfrm>
                  <a:off x="4382910" y="1317450"/>
                  <a:ext cx="94320" cy="5047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4" name="墨迹 23">
                  <a:extLst>
                    <a:ext uri="{FF2B5EF4-FFF2-40B4-BE49-F238E27FC236}">
                      <a16:creationId xmlns:a16="http://schemas.microsoft.com/office/drawing/2014/main" id="{F1F0C932-00A1-403E-8DF3-8E478CBE758D}"/>
                    </a:ext>
                  </a:extLst>
                </p14:cNvPr>
                <p14:cNvContentPartPr/>
                <p14:nvPr/>
              </p14:nvContentPartPr>
              <p14:xfrm>
                <a:off x="4286070" y="1542450"/>
                <a:ext cx="175680" cy="211320"/>
              </p14:xfrm>
            </p:contentPart>
          </mc:Choice>
          <mc:Fallback>
            <p:pic>
              <p:nvPicPr>
                <p:cNvPr id="24" name="墨迹 23">
                  <a:extLst>
                    <a:ext uri="{FF2B5EF4-FFF2-40B4-BE49-F238E27FC236}">
                      <a16:creationId xmlns:a16="http://schemas.microsoft.com/office/drawing/2014/main" id="{F1F0C932-00A1-403E-8DF3-8E478CBE758D}"/>
                    </a:ext>
                  </a:extLst>
                </p:cNvPr>
                <p:cNvPicPr/>
                <p:nvPr/>
              </p:nvPicPr>
              <p:blipFill>
                <a:blip r:embed="rId24"/>
                <a:stretch>
                  <a:fillRect/>
                </a:stretch>
              </p:blipFill>
              <p:spPr>
                <a:xfrm>
                  <a:off x="4268430" y="1524450"/>
                  <a:ext cx="21132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5" name="墨迹 24">
                  <a:extLst>
                    <a:ext uri="{FF2B5EF4-FFF2-40B4-BE49-F238E27FC236}">
                      <a16:creationId xmlns:a16="http://schemas.microsoft.com/office/drawing/2014/main" id="{77778B6E-A4CE-4130-A901-CEC49A850211}"/>
                    </a:ext>
                  </a:extLst>
                </p14:cNvPr>
                <p14:cNvContentPartPr/>
                <p14:nvPr/>
              </p14:nvContentPartPr>
              <p14:xfrm>
                <a:off x="4435470" y="1583850"/>
                <a:ext cx="111600" cy="98640"/>
              </p14:xfrm>
            </p:contentPart>
          </mc:Choice>
          <mc:Fallback>
            <p:pic>
              <p:nvPicPr>
                <p:cNvPr id="25" name="墨迹 24">
                  <a:extLst>
                    <a:ext uri="{FF2B5EF4-FFF2-40B4-BE49-F238E27FC236}">
                      <a16:creationId xmlns:a16="http://schemas.microsoft.com/office/drawing/2014/main" id="{77778B6E-A4CE-4130-A901-CEC49A850211}"/>
                    </a:ext>
                  </a:extLst>
                </p:cNvPr>
                <p:cNvPicPr/>
                <p:nvPr/>
              </p:nvPicPr>
              <p:blipFill>
                <a:blip r:embed="rId26"/>
                <a:stretch>
                  <a:fillRect/>
                </a:stretch>
              </p:blipFill>
              <p:spPr>
                <a:xfrm>
                  <a:off x="4417830" y="1566210"/>
                  <a:ext cx="14724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6" name="墨迹 25">
                  <a:extLst>
                    <a:ext uri="{FF2B5EF4-FFF2-40B4-BE49-F238E27FC236}">
                      <a16:creationId xmlns:a16="http://schemas.microsoft.com/office/drawing/2014/main" id="{044EEE38-A628-4044-A84C-4F95ACA4D15B}"/>
                    </a:ext>
                  </a:extLst>
                </p14:cNvPr>
                <p14:cNvContentPartPr/>
                <p14:nvPr/>
              </p14:nvContentPartPr>
              <p14:xfrm>
                <a:off x="4540590" y="1408170"/>
                <a:ext cx="134640" cy="259200"/>
              </p14:xfrm>
            </p:contentPart>
          </mc:Choice>
          <mc:Fallback>
            <p:pic>
              <p:nvPicPr>
                <p:cNvPr id="26" name="墨迹 25">
                  <a:extLst>
                    <a:ext uri="{FF2B5EF4-FFF2-40B4-BE49-F238E27FC236}">
                      <a16:creationId xmlns:a16="http://schemas.microsoft.com/office/drawing/2014/main" id="{044EEE38-A628-4044-A84C-4F95ACA4D15B}"/>
                    </a:ext>
                  </a:extLst>
                </p:cNvPr>
                <p:cNvPicPr/>
                <p:nvPr/>
              </p:nvPicPr>
              <p:blipFill>
                <a:blip r:embed="rId28"/>
                <a:stretch>
                  <a:fillRect/>
                </a:stretch>
              </p:blipFill>
              <p:spPr>
                <a:xfrm>
                  <a:off x="4522590" y="1390530"/>
                  <a:ext cx="170280" cy="29484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7" name="墨迹 26">
                  <a:extLst>
                    <a:ext uri="{FF2B5EF4-FFF2-40B4-BE49-F238E27FC236}">
                      <a16:creationId xmlns:a16="http://schemas.microsoft.com/office/drawing/2014/main" id="{C1033CF7-9289-4BCE-8BB5-A9595D1887F8}"/>
                    </a:ext>
                  </a:extLst>
                </p14:cNvPr>
                <p14:cNvContentPartPr/>
                <p14:nvPr/>
              </p14:nvContentPartPr>
              <p14:xfrm>
                <a:off x="4624830" y="1519410"/>
                <a:ext cx="35280" cy="433080"/>
              </p14:xfrm>
            </p:contentPart>
          </mc:Choice>
          <mc:Fallback>
            <p:pic>
              <p:nvPicPr>
                <p:cNvPr id="27" name="墨迹 26">
                  <a:extLst>
                    <a:ext uri="{FF2B5EF4-FFF2-40B4-BE49-F238E27FC236}">
                      <a16:creationId xmlns:a16="http://schemas.microsoft.com/office/drawing/2014/main" id="{C1033CF7-9289-4BCE-8BB5-A9595D1887F8}"/>
                    </a:ext>
                  </a:extLst>
                </p:cNvPr>
                <p:cNvPicPr/>
                <p:nvPr/>
              </p:nvPicPr>
              <p:blipFill>
                <a:blip r:embed="rId30"/>
                <a:stretch>
                  <a:fillRect/>
                </a:stretch>
              </p:blipFill>
              <p:spPr>
                <a:xfrm>
                  <a:off x="4607190" y="1501770"/>
                  <a:ext cx="70920" cy="468720"/>
                </a:xfrm>
                <a:prstGeom prst="rect">
                  <a:avLst/>
                </a:prstGeom>
              </p:spPr>
            </p:pic>
          </mc:Fallback>
        </mc:AlternateContent>
      </p:grpSp>
      <p:grpSp>
        <p:nvGrpSpPr>
          <p:cNvPr id="58" name="组合 57">
            <a:extLst>
              <a:ext uri="{FF2B5EF4-FFF2-40B4-BE49-F238E27FC236}">
                <a16:creationId xmlns:a16="http://schemas.microsoft.com/office/drawing/2014/main" id="{A30CA74F-00D8-4597-9677-62752C9FF030}"/>
              </a:ext>
            </a:extLst>
          </p:cNvPr>
          <p:cNvGrpSpPr/>
          <p:nvPr/>
        </p:nvGrpSpPr>
        <p:grpSpPr>
          <a:xfrm>
            <a:off x="6002550" y="1857810"/>
            <a:ext cx="1772280" cy="558360"/>
            <a:chOff x="6002550" y="1857810"/>
            <a:chExt cx="1772280" cy="558360"/>
          </a:xfrm>
        </p:grpSpPr>
        <mc:AlternateContent xmlns:mc="http://schemas.openxmlformats.org/markup-compatibility/2006">
          <mc:Choice xmlns:p14="http://schemas.microsoft.com/office/powerpoint/2010/main" Requires="p14">
            <p:contentPart p14:bwMode="auto" r:id="rId31">
              <p14:nvContentPartPr>
                <p14:cNvPr id="29" name="墨迹 28">
                  <a:extLst>
                    <a:ext uri="{FF2B5EF4-FFF2-40B4-BE49-F238E27FC236}">
                      <a16:creationId xmlns:a16="http://schemas.microsoft.com/office/drawing/2014/main" id="{1BBEFD64-AB69-4285-B223-D5D414D6FC7E}"/>
                    </a:ext>
                  </a:extLst>
                </p14:cNvPr>
                <p14:cNvContentPartPr/>
                <p14:nvPr/>
              </p14:nvContentPartPr>
              <p14:xfrm>
                <a:off x="6002550" y="2007570"/>
                <a:ext cx="75240" cy="141120"/>
              </p14:xfrm>
            </p:contentPart>
          </mc:Choice>
          <mc:Fallback>
            <p:pic>
              <p:nvPicPr>
                <p:cNvPr id="29" name="墨迹 28">
                  <a:extLst>
                    <a:ext uri="{FF2B5EF4-FFF2-40B4-BE49-F238E27FC236}">
                      <a16:creationId xmlns:a16="http://schemas.microsoft.com/office/drawing/2014/main" id="{1BBEFD64-AB69-4285-B223-D5D414D6FC7E}"/>
                    </a:ext>
                  </a:extLst>
                </p:cNvPr>
                <p:cNvPicPr/>
                <p:nvPr/>
              </p:nvPicPr>
              <p:blipFill>
                <a:blip r:embed="rId32"/>
                <a:stretch>
                  <a:fillRect/>
                </a:stretch>
              </p:blipFill>
              <p:spPr>
                <a:xfrm>
                  <a:off x="5984550" y="1989570"/>
                  <a:ext cx="11088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30" name="墨迹 29">
                  <a:extLst>
                    <a:ext uri="{FF2B5EF4-FFF2-40B4-BE49-F238E27FC236}">
                      <a16:creationId xmlns:a16="http://schemas.microsoft.com/office/drawing/2014/main" id="{38408B3C-C7CA-40A5-8136-075D6D034A78}"/>
                    </a:ext>
                  </a:extLst>
                </p14:cNvPr>
                <p14:cNvContentPartPr/>
                <p14:nvPr/>
              </p14:nvContentPartPr>
              <p14:xfrm>
                <a:off x="6108390" y="1971570"/>
                <a:ext cx="140400" cy="186120"/>
              </p14:xfrm>
            </p:contentPart>
          </mc:Choice>
          <mc:Fallback>
            <p:pic>
              <p:nvPicPr>
                <p:cNvPr id="30" name="墨迹 29">
                  <a:extLst>
                    <a:ext uri="{FF2B5EF4-FFF2-40B4-BE49-F238E27FC236}">
                      <a16:creationId xmlns:a16="http://schemas.microsoft.com/office/drawing/2014/main" id="{38408B3C-C7CA-40A5-8136-075D6D034A78}"/>
                    </a:ext>
                  </a:extLst>
                </p:cNvPr>
                <p:cNvPicPr/>
                <p:nvPr/>
              </p:nvPicPr>
              <p:blipFill>
                <a:blip r:embed="rId34"/>
                <a:stretch>
                  <a:fillRect/>
                </a:stretch>
              </p:blipFill>
              <p:spPr>
                <a:xfrm>
                  <a:off x="6090390" y="1953570"/>
                  <a:ext cx="176040" cy="22176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31" name="墨迹 30">
                  <a:extLst>
                    <a:ext uri="{FF2B5EF4-FFF2-40B4-BE49-F238E27FC236}">
                      <a16:creationId xmlns:a16="http://schemas.microsoft.com/office/drawing/2014/main" id="{1004915B-70E1-458E-BDA4-46A487BD6F77}"/>
                    </a:ext>
                  </a:extLst>
                </p14:cNvPr>
                <p14:cNvContentPartPr/>
                <p14:nvPr/>
              </p14:nvContentPartPr>
              <p14:xfrm>
                <a:off x="6125310" y="2064450"/>
                <a:ext cx="105120" cy="50760"/>
              </p14:xfrm>
            </p:contentPart>
          </mc:Choice>
          <mc:Fallback>
            <p:pic>
              <p:nvPicPr>
                <p:cNvPr id="31" name="墨迹 30">
                  <a:extLst>
                    <a:ext uri="{FF2B5EF4-FFF2-40B4-BE49-F238E27FC236}">
                      <a16:creationId xmlns:a16="http://schemas.microsoft.com/office/drawing/2014/main" id="{1004915B-70E1-458E-BDA4-46A487BD6F77}"/>
                    </a:ext>
                  </a:extLst>
                </p:cNvPr>
                <p:cNvPicPr/>
                <p:nvPr/>
              </p:nvPicPr>
              <p:blipFill>
                <a:blip r:embed="rId36"/>
                <a:stretch>
                  <a:fillRect/>
                </a:stretch>
              </p:blipFill>
              <p:spPr>
                <a:xfrm>
                  <a:off x="6107670" y="2046810"/>
                  <a:ext cx="14076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32" name="墨迹 31">
                  <a:extLst>
                    <a:ext uri="{FF2B5EF4-FFF2-40B4-BE49-F238E27FC236}">
                      <a16:creationId xmlns:a16="http://schemas.microsoft.com/office/drawing/2014/main" id="{101981B4-9C81-4617-B689-F9311EC24DBE}"/>
                    </a:ext>
                  </a:extLst>
                </p14:cNvPr>
                <p14:cNvContentPartPr/>
                <p14:nvPr/>
              </p14:nvContentPartPr>
              <p14:xfrm>
                <a:off x="6118110" y="2154450"/>
                <a:ext cx="95400" cy="48960"/>
              </p14:xfrm>
            </p:contentPart>
          </mc:Choice>
          <mc:Fallback>
            <p:pic>
              <p:nvPicPr>
                <p:cNvPr id="32" name="墨迹 31">
                  <a:extLst>
                    <a:ext uri="{FF2B5EF4-FFF2-40B4-BE49-F238E27FC236}">
                      <a16:creationId xmlns:a16="http://schemas.microsoft.com/office/drawing/2014/main" id="{101981B4-9C81-4617-B689-F9311EC24DBE}"/>
                    </a:ext>
                  </a:extLst>
                </p:cNvPr>
                <p:cNvPicPr/>
                <p:nvPr/>
              </p:nvPicPr>
              <p:blipFill>
                <a:blip r:embed="rId38"/>
                <a:stretch>
                  <a:fillRect/>
                </a:stretch>
              </p:blipFill>
              <p:spPr>
                <a:xfrm>
                  <a:off x="6100470" y="2136450"/>
                  <a:ext cx="13104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33" name="墨迹 32">
                  <a:extLst>
                    <a:ext uri="{FF2B5EF4-FFF2-40B4-BE49-F238E27FC236}">
                      <a16:creationId xmlns:a16="http://schemas.microsoft.com/office/drawing/2014/main" id="{00CD062F-33C6-4105-B2E5-5024BF239EAC}"/>
                    </a:ext>
                  </a:extLst>
                </p14:cNvPr>
                <p14:cNvContentPartPr/>
                <p14:nvPr/>
              </p14:nvContentPartPr>
              <p14:xfrm>
                <a:off x="6150870" y="1888410"/>
                <a:ext cx="174240" cy="468720"/>
              </p14:xfrm>
            </p:contentPart>
          </mc:Choice>
          <mc:Fallback>
            <p:pic>
              <p:nvPicPr>
                <p:cNvPr id="33" name="墨迹 32">
                  <a:extLst>
                    <a:ext uri="{FF2B5EF4-FFF2-40B4-BE49-F238E27FC236}">
                      <a16:creationId xmlns:a16="http://schemas.microsoft.com/office/drawing/2014/main" id="{00CD062F-33C6-4105-B2E5-5024BF239EAC}"/>
                    </a:ext>
                  </a:extLst>
                </p:cNvPr>
                <p:cNvPicPr/>
                <p:nvPr/>
              </p:nvPicPr>
              <p:blipFill>
                <a:blip r:embed="rId40"/>
                <a:stretch>
                  <a:fillRect/>
                </a:stretch>
              </p:blipFill>
              <p:spPr>
                <a:xfrm>
                  <a:off x="6133230" y="1870410"/>
                  <a:ext cx="209880" cy="50436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35" name="墨迹 34">
                  <a:extLst>
                    <a:ext uri="{FF2B5EF4-FFF2-40B4-BE49-F238E27FC236}">
                      <a16:creationId xmlns:a16="http://schemas.microsoft.com/office/drawing/2014/main" id="{C9823320-68D6-4F1B-B265-233208232F9C}"/>
                    </a:ext>
                  </a:extLst>
                </p14:cNvPr>
                <p14:cNvContentPartPr/>
                <p14:nvPr/>
              </p14:nvContentPartPr>
              <p14:xfrm>
                <a:off x="6418710" y="1933410"/>
                <a:ext cx="47160" cy="76680"/>
              </p14:xfrm>
            </p:contentPart>
          </mc:Choice>
          <mc:Fallback>
            <p:pic>
              <p:nvPicPr>
                <p:cNvPr id="35" name="墨迹 34">
                  <a:extLst>
                    <a:ext uri="{FF2B5EF4-FFF2-40B4-BE49-F238E27FC236}">
                      <a16:creationId xmlns:a16="http://schemas.microsoft.com/office/drawing/2014/main" id="{C9823320-68D6-4F1B-B265-233208232F9C}"/>
                    </a:ext>
                  </a:extLst>
                </p:cNvPr>
                <p:cNvPicPr/>
                <p:nvPr/>
              </p:nvPicPr>
              <p:blipFill>
                <a:blip r:embed="rId42"/>
                <a:stretch>
                  <a:fillRect/>
                </a:stretch>
              </p:blipFill>
              <p:spPr>
                <a:xfrm>
                  <a:off x="6400710" y="1915770"/>
                  <a:ext cx="8280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6" name="墨迹 35">
                  <a:extLst>
                    <a:ext uri="{FF2B5EF4-FFF2-40B4-BE49-F238E27FC236}">
                      <a16:creationId xmlns:a16="http://schemas.microsoft.com/office/drawing/2014/main" id="{3032F1AA-80BF-43AC-97E9-A06BD4E0FFC2}"/>
                    </a:ext>
                  </a:extLst>
                </p14:cNvPr>
                <p14:cNvContentPartPr/>
                <p14:nvPr/>
              </p14:nvContentPartPr>
              <p14:xfrm>
                <a:off x="6403950" y="2055810"/>
                <a:ext cx="27000" cy="111960"/>
              </p14:xfrm>
            </p:contentPart>
          </mc:Choice>
          <mc:Fallback>
            <p:pic>
              <p:nvPicPr>
                <p:cNvPr id="36" name="墨迹 35">
                  <a:extLst>
                    <a:ext uri="{FF2B5EF4-FFF2-40B4-BE49-F238E27FC236}">
                      <a16:creationId xmlns:a16="http://schemas.microsoft.com/office/drawing/2014/main" id="{3032F1AA-80BF-43AC-97E9-A06BD4E0FFC2}"/>
                    </a:ext>
                  </a:extLst>
                </p:cNvPr>
                <p:cNvPicPr/>
                <p:nvPr/>
              </p:nvPicPr>
              <p:blipFill>
                <a:blip r:embed="rId44"/>
                <a:stretch>
                  <a:fillRect/>
                </a:stretch>
              </p:blipFill>
              <p:spPr>
                <a:xfrm>
                  <a:off x="6385950" y="2037810"/>
                  <a:ext cx="6264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7" name="墨迹 36">
                  <a:extLst>
                    <a:ext uri="{FF2B5EF4-FFF2-40B4-BE49-F238E27FC236}">
                      <a16:creationId xmlns:a16="http://schemas.microsoft.com/office/drawing/2014/main" id="{E043F7D8-FA1B-4B79-B68A-2052E09B20CF}"/>
                    </a:ext>
                  </a:extLst>
                </p14:cNvPr>
                <p14:cNvContentPartPr/>
                <p14:nvPr/>
              </p14:nvContentPartPr>
              <p14:xfrm>
                <a:off x="6406830" y="2163810"/>
                <a:ext cx="128160" cy="140040"/>
              </p14:xfrm>
            </p:contentPart>
          </mc:Choice>
          <mc:Fallback>
            <p:pic>
              <p:nvPicPr>
                <p:cNvPr id="37" name="墨迹 36">
                  <a:extLst>
                    <a:ext uri="{FF2B5EF4-FFF2-40B4-BE49-F238E27FC236}">
                      <a16:creationId xmlns:a16="http://schemas.microsoft.com/office/drawing/2014/main" id="{E043F7D8-FA1B-4B79-B68A-2052E09B20CF}"/>
                    </a:ext>
                  </a:extLst>
                </p:cNvPr>
                <p:cNvPicPr/>
                <p:nvPr/>
              </p:nvPicPr>
              <p:blipFill>
                <a:blip r:embed="rId46"/>
                <a:stretch>
                  <a:fillRect/>
                </a:stretch>
              </p:blipFill>
              <p:spPr>
                <a:xfrm>
                  <a:off x="6388830" y="2146170"/>
                  <a:ext cx="16380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8" name="墨迹 37">
                  <a:extLst>
                    <a:ext uri="{FF2B5EF4-FFF2-40B4-BE49-F238E27FC236}">
                      <a16:creationId xmlns:a16="http://schemas.microsoft.com/office/drawing/2014/main" id="{54CD1372-3E5D-4365-A324-B7337145285A}"/>
                    </a:ext>
                  </a:extLst>
                </p14:cNvPr>
                <p14:cNvContentPartPr/>
                <p14:nvPr/>
              </p14:nvContentPartPr>
              <p14:xfrm>
                <a:off x="6659190" y="1857810"/>
                <a:ext cx="20520" cy="77040"/>
              </p14:xfrm>
            </p:contentPart>
          </mc:Choice>
          <mc:Fallback>
            <p:pic>
              <p:nvPicPr>
                <p:cNvPr id="38" name="墨迹 37">
                  <a:extLst>
                    <a:ext uri="{FF2B5EF4-FFF2-40B4-BE49-F238E27FC236}">
                      <a16:creationId xmlns:a16="http://schemas.microsoft.com/office/drawing/2014/main" id="{54CD1372-3E5D-4365-A324-B7337145285A}"/>
                    </a:ext>
                  </a:extLst>
                </p:cNvPr>
                <p:cNvPicPr/>
                <p:nvPr/>
              </p:nvPicPr>
              <p:blipFill>
                <a:blip r:embed="rId48"/>
                <a:stretch>
                  <a:fillRect/>
                </a:stretch>
              </p:blipFill>
              <p:spPr>
                <a:xfrm>
                  <a:off x="6641550" y="1839810"/>
                  <a:ext cx="5616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9" name="墨迹 38">
                  <a:extLst>
                    <a:ext uri="{FF2B5EF4-FFF2-40B4-BE49-F238E27FC236}">
                      <a16:creationId xmlns:a16="http://schemas.microsoft.com/office/drawing/2014/main" id="{07F64161-314E-4521-94FD-B738B66C0FC8}"/>
                    </a:ext>
                  </a:extLst>
                </p14:cNvPr>
                <p14:cNvContentPartPr/>
                <p14:nvPr/>
              </p14:nvContentPartPr>
              <p14:xfrm>
                <a:off x="6589350" y="1952130"/>
                <a:ext cx="122760" cy="407880"/>
              </p14:xfrm>
            </p:contentPart>
          </mc:Choice>
          <mc:Fallback>
            <p:pic>
              <p:nvPicPr>
                <p:cNvPr id="39" name="墨迹 38">
                  <a:extLst>
                    <a:ext uri="{FF2B5EF4-FFF2-40B4-BE49-F238E27FC236}">
                      <a16:creationId xmlns:a16="http://schemas.microsoft.com/office/drawing/2014/main" id="{07F64161-314E-4521-94FD-B738B66C0FC8}"/>
                    </a:ext>
                  </a:extLst>
                </p:cNvPr>
                <p:cNvPicPr/>
                <p:nvPr/>
              </p:nvPicPr>
              <p:blipFill>
                <a:blip r:embed="rId50"/>
                <a:stretch>
                  <a:fillRect/>
                </a:stretch>
              </p:blipFill>
              <p:spPr>
                <a:xfrm>
                  <a:off x="6571710" y="1934490"/>
                  <a:ext cx="158400" cy="4435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40" name="墨迹 39">
                  <a:extLst>
                    <a:ext uri="{FF2B5EF4-FFF2-40B4-BE49-F238E27FC236}">
                      <a16:creationId xmlns:a16="http://schemas.microsoft.com/office/drawing/2014/main" id="{0F3C6C8B-14E3-4CDE-BA99-E75826BCDE13}"/>
                    </a:ext>
                  </a:extLst>
                </p14:cNvPr>
                <p14:cNvContentPartPr/>
                <p14:nvPr/>
              </p14:nvContentPartPr>
              <p14:xfrm>
                <a:off x="6527070" y="2051490"/>
                <a:ext cx="119160" cy="242280"/>
              </p14:xfrm>
            </p:contentPart>
          </mc:Choice>
          <mc:Fallback>
            <p:pic>
              <p:nvPicPr>
                <p:cNvPr id="40" name="墨迹 39">
                  <a:extLst>
                    <a:ext uri="{FF2B5EF4-FFF2-40B4-BE49-F238E27FC236}">
                      <a16:creationId xmlns:a16="http://schemas.microsoft.com/office/drawing/2014/main" id="{0F3C6C8B-14E3-4CDE-BA99-E75826BCDE13}"/>
                    </a:ext>
                  </a:extLst>
                </p:cNvPr>
                <p:cNvPicPr/>
                <p:nvPr/>
              </p:nvPicPr>
              <p:blipFill>
                <a:blip r:embed="rId52"/>
                <a:stretch>
                  <a:fillRect/>
                </a:stretch>
              </p:blipFill>
              <p:spPr>
                <a:xfrm>
                  <a:off x="6509070" y="2033850"/>
                  <a:ext cx="154800" cy="2779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41" name="墨迹 40">
                  <a:extLst>
                    <a:ext uri="{FF2B5EF4-FFF2-40B4-BE49-F238E27FC236}">
                      <a16:creationId xmlns:a16="http://schemas.microsoft.com/office/drawing/2014/main" id="{BC27FC30-DF32-4CFF-9E11-BFB7E2674A37}"/>
                    </a:ext>
                  </a:extLst>
                </p14:cNvPr>
                <p14:cNvContentPartPr/>
                <p14:nvPr/>
              </p14:nvContentPartPr>
              <p14:xfrm>
                <a:off x="6712470" y="2097570"/>
                <a:ext cx="110880" cy="102600"/>
              </p14:xfrm>
            </p:contentPart>
          </mc:Choice>
          <mc:Fallback>
            <p:pic>
              <p:nvPicPr>
                <p:cNvPr id="41" name="墨迹 40">
                  <a:extLst>
                    <a:ext uri="{FF2B5EF4-FFF2-40B4-BE49-F238E27FC236}">
                      <a16:creationId xmlns:a16="http://schemas.microsoft.com/office/drawing/2014/main" id="{BC27FC30-DF32-4CFF-9E11-BFB7E2674A37}"/>
                    </a:ext>
                  </a:extLst>
                </p:cNvPr>
                <p:cNvPicPr/>
                <p:nvPr/>
              </p:nvPicPr>
              <p:blipFill>
                <a:blip r:embed="rId54"/>
                <a:stretch>
                  <a:fillRect/>
                </a:stretch>
              </p:blipFill>
              <p:spPr>
                <a:xfrm>
                  <a:off x="6694470" y="2079930"/>
                  <a:ext cx="14652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42" name="墨迹 41">
                  <a:extLst>
                    <a:ext uri="{FF2B5EF4-FFF2-40B4-BE49-F238E27FC236}">
                      <a16:creationId xmlns:a16="http://schemas.microsoft.com/office/drawing/2014/main" id="{44E183D5-50D6-433B-BCFB-4C3EBDE90E4F}"/>
                    </a:ext>
                  </a:extLst>
                </p14:cNvPr>
                <p14:cNvContentPartPr/>
                <p14:nvPr/>
              </p14:nvContentPartPr>
              <p14:xfrm>
                <a:off x="6900750" y="1997490"/>
                <a:ext cx="61560" cy="293040"/>
              </p14:xfrm>
            </p:contentPart>
          </mc:Choice>
          <mc:Fallback>
            <p:pic>
              <p:nvPicPr>
                <p:cNvPr id="42" name="墨迹 41">
                  <a:extLst>
                    <a:ext uri="{FF2B5EF4-FFF2-40B4-BE49-F238E27FC236}">
                      <a16:creationId xmlns:a16="http://schemas.microsoft.com/office/drawing/2014/main" id="{44E183D5-50D6-433B-BCFB-4C3EBDE90E4F}"/>
                    </a:ext>
                  </a:extLst>
                </p:cNvPr>
                <p:cNvPicPr/>
                <p:nvPr/>
              </p:nvPicPr>
              <p:blipFill>
                <a:blip r:embed="rId56"/>
                <a:stretch>
                  <a:fillRect/>
                </a:stretch>
              </p:blipFill>
              <p:spPr>
                <a:xfrm>
                  <a:off x="6882750" y="1979490"/>
                  <a:ext cx="97200" cy="3286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43" name="墨迹 42">
                  <a:extLst>
                    <a:ext uri="{FF2B5EF4-FFF2-40B4-BE49-F238E27FC236}">
                      <a16:creationId xmlns:a16="http://schemas.microsoft.com/office/drawing/2014/main" id="{F4E65834-084A-4886-9366-EED7A671EAAF}"/>
                    </a:ext>
                  </a:extLst>
                </p14:cNvPr>
                <p14:cNvContentPartPr/>
                <p14:nvPr/>
              </p14:nvContentPartPr>
              <p14:xfrm>
                <a:off x="6931350" y="1913250"/>
                <a:ext cx="126360" cy="502920"/>
              </p14:xfrm>
            </p:contentPart>
          </mc:Choice>
          <mc:Fallback>
            <p:pic>
              <p:nvPicPr>
                <p:cNvPr id="43" name="墨迹 42">
                  <a:extLst>
                    <a:ext uri="{FF2B5EF4-FFF2-40B4-BE49-F238E27FC236}">
                      <a16:creationId xmlns:a16="http://schemas.microsoft.com/office/drawing/2014/main" id="{F4E65834-084A-4886-9366-EED7A671EAAF}"/>
                    </a:ext>
                  </a:extLst>
                </p:cNvPr>
                <p:cNvPicPr/>
                <p:nvPr/>
              </p:nvPicPr>
              <p:blipFill>
                <a:blip r:embed="rId58"/>
                <a:stretch>
                  <a:fillRect/>
                </a:stretch>
              </p:blipFill>
              <p:spPr>
                <a:xfrm>
                  <a:off x="6913350" y="1895610"/>
                  <a:ext cx="162000" cy="53856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44" name="墨迹 43">
                  <a:extLst>
                    <a:ext uri="{FF2B5EF4-FFF2-40B4-BE49-F238E27FC236}">
                      <a16:creationId xmlns:a16="http://schemas.microsoft.com/office/drawing/2014/main" id="{AC98FFB7-463C-4EE4-A6E7-5960D015FA35}"/>
                    </a:ext>
                  </a:extLst>
                </p14:cNvPr>
                <p14:cNvContentPartPr/>
                <p14:nvPr/>
              </p14:nvContentPartPr>
              <p14:xfrm>
                <a:off x="6952590" y="2052930"/>
                <a:ext cx="93240" cy="26280"/>
              </p14:xfrm>
            </p:contentPart>
          </mc:Choice>
          <mc:Fallback>
            <p:pic>
              <p:nvPicPr>
                <p:cNvPr id="44" name="墨迹 43">
                  <a:extLst>
                    <a:ext uri="{FF2B5EF4-FFF2-40B4-BE49-F238E27FC236}">
                      <a16:creationId xmlns:a16="http://schemas.microsoft.com/office/drawing/2014/main" id="{AC98FFB7-463C-4EE4-A6E7-5960D015FA35}"/>
                    </a:ext>
                  </a:extLst>
                </p:cNvPr>
                <p:cNvPicPr/>
                <p:nvPr/>
              </p:nvPicPr>
              <p:blipFill>
                <a:blip r:embed="rId60"/>
                <a:stretch>
                  <a:fillRect/>
                </a:stretch>
              </p:blipFill>
              <p:spPr>
                <a:xfrm>
                  <a:off x="6934590" y="2034930"/>
                  <a:ext cx="12888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5" name="墨迹 44">
                  <a:extLst>
                    <a:ext uri="{FF2B5EF4-FFF2-40B4-BE49-F238E27FC236}">
                      <a16:creationId xmlns:a16="http://schemas.microsoft.com/office/drawing/2014/main" id="{40612F2D-053A-4E27-91AE-F4973C092DA1}"/>
                    </a:ext>
                  </a:extLst>
                </p14:cNvPr>
                <p14:cNvContentPartPr/>
                <p14:nvPr/>
              </p14:nvContentPartPr>
              <p14:xfrm>
                <a:off x="6936390" y="1935210"/>
                <a:ext cx="235080" cy="255600"/>
              </p14:xfrm>
            </p:contentPart>
          </mc:Choice>
          <mc:Fallback>
            <p:pic>
              <p:nvPicPr>
                <p:cNvPr id="45" name="墨迹 44">
                  <a:extLst>
                    <a:ext uri="{FF2B5EF4-FFF2-40B4-BE49-F238E27FC236}">
                      <a16:creationId xmlns:a16="http://schemas.microsoft.com/office/drawing/2014/main" id="{40612F2D-053A-4E27-91AE-F4973C092DA1}"/>
                    </a:ext>
                  </a:extLst>
                </p:cNvPr>
                <p:cNvPicPr/>
                <p:nvPr/>
              </p:nvPicPr>
              <p:blipFill>
                <a:blip r:embed="rId62"/>
                <a:stretch>
                  <a:fillRect/>
                </a:stretch>
              </p:blipFill>
              <p:spPr>
                <a:xfrm>
                  <a:off x="6918750" y="1917210"/>
                  <a:ext cx="270720" cy="29124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6" name="墨迹 45">
                  <a:extLst>
                    <a:ext uri="{FF2B5EF4-FFF2-40B4-BE49-F238E27FC236}">
                      <a16:creationId xmlns:a16="http://schemas.microsoft.com/office/drawing/2014/main" id="{18A5CA01-8C34-4963-8AF1-D4D912D8DD08}"/>
                    </a:ext>
                  </a:extLst>
                </p14:cNvPr>
                <p14:cNvContentPartPr/>
                <p14:nvPr/>
              </p14:nvContentPartPr>
              <p14:xfrm>
                <a:off x="7148070" y="1890210"/>
                <a:ext cx="84960" cy="200160"/>
              </p14:xfrm>
            </p:contentPart>
          </mc:Choice>
          <mc:Fallback>
            <p:pic>
              <p:nvPicPr>
                <p:cNvPr id="46" name="墨迹 45">
                  <a:extLst>
                    <a:ext uri="{FF2B5EF4-FFF2-40B4-BE49-F238E27FC236}">
                      <a16:creationId xmlns:a16="http://schemas.microsoft.com/office/drawing/2014/main" id="{18A5CA01-8C34-4963-8AF1-D4D912D8DD08}"/>
                    </a:ext>
                  </a:extLst>
                </p:cNvPr>
                <p:cNvPicPr/>
                <p:nvPr/>
              </p:nvPicPr>
              <p:blipFill>
                <a:blip r:embed="rId64"/>
                <a:stretch>
                  <a:fillRect/>
                </a:stretch>
              </p:blipFill>
              <p:spPr>
                <a:xfrm>
                  <a:off x="7130430" y="1872210"/>
                  <a:ext cx="12060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7" name="墨迹 46">
                  <a:extLst>
                    <a:ext uri="{FF2B5EF4-FFF2-40B4-BE49-F238E27FC236}">
                      <a16:creationId xmlns:a16="http://schemas.microsoft.com/office/drawing/2014/main" id="{A2B215B1-B5F3-4832-8E57-7F6B14026C78}"/>
                    </a:ext>
                  </a:extLst>
                </p14:cNvPr>
                <p14:cNvContentPartPr/>
                <p14:nvPr/>
              </p14:nvContentPartPr>
              <p14:xfrm>
                <a:off x="7067070" y="2083890"/>
                <a:ext cx="142920" cy="113760"/>
              </p14:xfrm>
            </p:contentPart>
          </mc:Choice>
          <mc:Fallback>
            <p:pic>
              <p:nvPicPr>
                <p:cNvPr id="47" name="墨迹 46">
                  <a:extLst>
                    <a:ext uri="{FF2B5EF4-FFF2-40B4-BE49-F238E27FC236}">
                      <a16:creationId xmlns:a16="http://schemas.microsoft.com/office/drawing/2014/main" id="{A2B215B1-B5F3-4832-8E57-7F6B14026C78}"/>
                    </a:ext>
                  </a:extLst>
                </p:cNvPr>
                <p:cNvPicPr/>
                <p:nvPr/>
              </p:nvPicPr>
              <p:blipFill>
                <a:blip r:embed="rId66"/>
                <a:stretch>
                  <a:fillRect/>
                </a:stretch>
              </p:blipFill>
              <p:spPr>
                <a:xfrm>
                  <a:off x="7049430" y="2065890"/>
                  <a:ext cx="17856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8" name="墨迹 47">
                  <a:extLst>
                    <a:ext uri="{FF2B5EF4-FFF2-40B4-BE49-F238E27FC236}">
                      <a16:creationId xmlns:a16="http://schemas.microsoft.com/office/drawing/2014/main" id="{F83C29E3-7C86-489C-900A-2AD7AC4F4D72}"/>
                    </a:ext>
                  </a:extLst>
                </p14:cNvPr>
                <p14:cNvContentPartPr/>
                <p14:nvPr/>
              </p14:nvContentPartPr>
              <p14:xfrm>
                <a:off x="7121430" y="2178210"/>
                <a:ext cx="38880" cy="170640"/>
              </p14:xfrm>
            </p:contentPart>
          </mc:Choice>
          <mc:Fallback>
            <p:pic>
              <p:nvPicPr>
                <p:cNvPr id="48" name="墨迹 47">
                  <a:extLst>
                    <a:ext uri="{FF2B5EF4-FFF2-40B4-BE49-F238E27FC236}">
                      <a16:creationId xmlns:a16="http://schemas.microsoft.com/office/drawing/2014/main" id="{F83C29E3-7C86-489C-900A-2AD7AC4F4D72}"/>
                    </a:ext>
                  </a:extLst>
                </p:cNvPr>
                <p:cNvPicPr/>
                <p:nvPr/>
              </p:nvPicPr>
              <p:blipFill>
                <a:blip r:embed="rId68"/>
                <a:stretch>
                  <a:fillRect/>
                </a:stretch>
              </p:blipFill>
              <p:spPr>
                <a:xfrm>
                  <a:off x="7103790" y="2160210"/>
                  <a:ext cx="7452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9" name="墨迹 48">
                  <a:extLst>
                    <a:ext uri="{FF2B5EF4-FFF2-40B4-BE49-F238E27FC236}">
                      <a16:creationId xmlns:a16="http://schemas.microsoft.com/office/drawing/2014/main" id="{9BC5E318-CC90-43E0-A385-4D1F8974303B}"/>
                    </a:ext>
                  </a:extLst>
                </p14:cNvPr>
                <p14:cNvContentPartPr/>
                <p14:nvPr/>
              </p14:nvContentPartPr>
              <p14:xfrm>
                <a:off x="7180830" y="2148690"/>
                <a:ext cx="199080" cy="192960"/>
              </p14:xfrm>
            </p:contentPart>
          </mc:Choice>
          <mc:Fallback>
            <p:pic>
              <p:nvPicPr>
                <p:cNvPr id="49" name="墨迹 48">
                  <a:extLst>
                    <a:ext uri="{FF2B5EF4-FFF2-40B4-BE49-F238E27FC236}">
                      <a16:creationId xmlns:a16="http://schemas.microsoft.com/office/drawing/2014/main" id="{9BC5E318-CC90-43E0-A385-4D1F8974303B}"/>
                    </a:ext>
                  </a:extLst>
                </p:cNvPr>
                <p:cNvPicPr/>
                <p:nvPr/>
              </p:nvPicPr>
              <p:blipFill>
                <a:blip r:embed="rId70"/>
                <a:stretch>
                  <a:fillRect/>
                </a:stretch>
              </p:blipFill>
              <p:spPr>
                <a:xfrm>
                  <a:off x="7162830" y="2130690"/>
                  <a:ext cx="23472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50" name="墨迹 49">
                  <a:extLst>
                    <a:ext uri="{FF2B5EF4-FFF2-40B4-BE49-F238E27FC236}">
                      <a16:creationId xmlns:a16="http://schemas.microsoft.com/office/drawing/2014/main" id="{4DD890E1-A050-4600-99D0-989268F4C331}"/>
                    </a:ext>
                  </a:extLst>
                </p14:cNvPr>
                <p14:cNvContentPartPr/>
                <p14:nvPr/>
              </p14:nvContentPartPr>
              <p14:xfrm>
                <a:off x="7503030" y="1935570"/>
                <a:ext cx="115560" cy="74880"/>
              </p14:xfrm>
            </p:contentPart>
          </mc:Choice>
          <mc:Fallback>
            <p:pic>
              <p:nvPicPr>
                <p:cNvPr id="50" name="墨迹 49">
                  <a:extLst>
                    <a:ext uri="{FF2B5EF4-FFF2-40B4-BE49-F238E27FC236}">
                      <a16:creationId xmlns:a16="http://schemas.microsoft.com/office/drawing/2014/main" id="{4DD890E1-A050-4600-99D0-989268F4C331}"/>
                    </a:ext>
                  </a:extLst>
                </p:cNvPr>
                <p:cNvPicPr/>
                <p:nvPr/>
              </p:nvPicPr>
              <p:blipFill>
                <a:blip r:embed="rId72"/>
                <a:stretch>
                  <a:fillRect/>
                </a:stretch>
              </p:blipFill>
              <p:spPr>
                <a:xfrm>
                  <a:off x="7485030" y="1917930"/>
                  <a:ext cx="15120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51" name="墨迹 50">
                  <a:extLst>
                    <a:ext uri="{FF2B5EF4-FFF2-40B4-BE49-F238E27FC236}">
                      <a16:creationId xmlns:a16="http://schemas.microsoft.com/office/drawing/2014/main" id="{DF3CB6DF-00BD-4316-B4B7-69C69E700466}"/>
                    </a:ext>
                  </a:extLst>
                </p14:cNvPr>
                <p14:cNvContentPartPr/>
                <p14:nvPr/>
              </p14:nvContentPartPr>
              <p14:xfrm>
                <a:off x="7550910" y="1888410"/>
                <a:ext cx="99720" cy="255960"/>
              </p14:xfrm>
            </p:contentPart>
          </mc:Choice>
          <mc:Fallback>
            <p:pic>
              <p:nvPicPr>
                <p:cNvPr id="51" name="墨迹 50">
                  <a:extLst>
                    <a:ext uri="{FF2B5EF4-FFF2-40B4-BE49-F238E27FC236}">
                      <a16:creationId xmlns:a16="http://schemas.microsoft.com/office/drawing/2014/main" id="{DF3CB6DF-00BD-4316-B4B7-69C69E700466}"/>
                    </a:ext>
                  </a:extLst>
                </p:cNvPr>
                <p:cNvPicPr/>
                <p:nvPr/>
              </p:nvPicPr>
              <p:blipFill>
                <a:blip r:embed="rId74"/>
                <a:stretch>
                  <a:fillRect/>
                </a:stretch>
              </p:blipFill>
              <p:spPr>
                <a:xfrm>
                  <a:off x="7532910" y="1870410"/>
                  <a:ext cx="135360" cy="29160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52" name="墨迹 51">
                  <a:extLst>
                    <a:ext uri="{FF2B5EF4-FFF2-40B4-BE49-F238E27FC236}">
                      <a16:creationId xmlns:a16="http://schemas.microsoft.com/office/drawing/2014/main" id="{98D1EAE6-7AB1-44F9-A553-F8FF489C9DCB}"/>
                    </a:ext>
                  </a:extLst>
                </p14:cNvPr>
                <p14:cNvContentPartPr/>
                <p14:nvPr/>
              </p14:nvContentPartPr>
              <p14:xfrm>
                <a:off x="7668630" y="1907490"/>
                <a:ext cx="25200" cy="198360"/>
              </p14:xfrm>
            </p:contentPart>
          </mc:Choice>
          <mc:Fallback>
            <p:pic>
              <p:nvPicPr>
                <p:cNvPr id="52" name="墨迹 51">
                  <a:extLst>
                    <a:ext uri="{FF2B5EF4-FFF2-40B4-BE49-F238E27FC236}">
                      <a16:creationId xmlns:a16="http://schemas.microsoft.com/office/drawing/2014/main" id="{98D1EAE6-7AB1-44F9-A553-F8FF489C9DCB}"/>
                    </a:ext>
                  </a:extLst>
                </p:cNvPr>
                <p:cNvPicPr/>
                <p:nvPr/>
              </p:nvPicPr>
              <p:blipFill>
                <a:blip r:embed="rId76"/>
                <a:stretch>
                  <a:fillRect/>
                </a:stretch>
              </p:blipFill>
              <p:spPr>
                <a:xfrm>
                  <a:off x="7650630" y="1889490"/>
                  <a:ext cx="6084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53" name="墨迹 52">
                  <a:extLst>
                    <a:ext uri="{FF2B5EF4-FFF2-40B4-BE49-F238E27FC236}">
                      <a16:creationId xmlns:a16="http://schemas.microsoft.com/office/drawing/2014/main" id="{7DA97FBA-2A63-4FDA-BB4E-1B84956F1023}"/>
                    </a:ext>
                  </a:extLst>
                </p14:cNvPr>
                <p14:cNvContentPartPr/>
                <p14:nvPr/>
              </p14:nvContentPartPr>
              <p14:xfrm>
                <a:off x="7710030" y="2003610"/>
                <a:ext cx="46440" cy="45720"/>
              </p14:xfrm>
            </p:contentPart>
          </mc:Choice>
          <mc:Fallback>
            <p:pic>
              <p:nvPicPr>
                <p:cNvPr id="53" name="墨迹 52">
                  <a:extLst>
                    <a:ext uri="{FF2B5EF4-FFF2-40B4-BE49-F238E27FC236}">
                      <a16:creationId xmlns:a16="http://schemas.microsoft.com/office/drawing/2014/main" id="{7DA97FBA-2A63-4FDA-BB4E-1B84956F1023}"/>
                    </a:ext>
                  </a:extLst>
                </p:cNvPr>
                <p:cNvPicPr/>
                <p:nvPr/>
              </p:nvPicPr>
              <p:blipFill>
                <a:blip r:embed="rId78"/>
                <a:stretch>
                  <a:fillRect/>
                </a:stretch>
              </p:blipFill>
              <p:spPr>
                <a:xfrm>
                  <a:off x="7692030" y="1985970"/>
                  <a:ext cx="8208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54" name="墨迹 53">
                  <a:extLst>
                    <a:ext uri="{FF2B5EF4-FFF2-40B4-BE49-F238E27FC236}">
                      <a16:creationId xmlns:a16="http://schemas.microsoft.com/office/drawing/2014/main" id="{97DAE833-20BC-4131-9779-A70134016516}"/>
                    </a:ext>
                  </a:extLst>
                </p14:cNvPr>
                <p14:cNvContentPartPr/>
                <p14:nvPr/>
              </p14:nvContentPartPr>
              <p14:xfrm>
                <a:off x="7501590" y="2208090"/>
                <a:ext cx="57240" cy="75600"/>
              </p14:xfrm>
            </p:contentPart>
          </mc:Choice>
          <mc:Fallback>
            <p:pic>
              <p:nvPicPr>
                <p:cNvPr id="54" name="墨迹 53">
                  <a:extLst>
                    <a:ext uri="{FF2B5EF4-FFF2-40B4-BE49-F238E27FC236}">
                      <a16:creationId xmlns:a16="http://schemas.microsoft.com/office/drawing/2014/main" id="{97DAE833-20BC-4131-9779-A70134016516}"/>
                    </a:ext>
                  </a:extLst>
                </p:cNvPr>
                <p:cNvPicPr/>
                <p:nvPr/>
              </p:nvPicPr>
              <p:blipFill>
                <a:blip r:embed="rId80"/>
                <a:stretch>
                  <a:fillRect/>
                </a:stretch>
              </p:blipFill>
              <p:spPr>
                <a:xfrm>
                  <a:off x="7483950" y="2190450"/>
                  <a:ext cx="9288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5" name="墨迹 54">
                  <a:extLst>
                    <a:ext uri="{FF2B5EF4-FFF2-40B4-BE49-F238E27FC236}">
                      <a16:creationId xmlns:a16="http://schemas.microsoft.com/office/drawing/2014/main" id="{33FA911E-BAC7-4F01-88E5-4171ACF667AB}"/>
                    </a:ext>
                  </a:extLst>
                </p14:cNvPr>
                <p14:cNvContentPartPr/>
                <p14:nvPr/>
              </p14:nvContentPartPr>
              <p14:xfrm>
                <a:off x="7636590" y="2172810"/>
                <a:ext cx="79920" cy="113760"/>
              </p14:xfrm>
            </p:contentPart>
          </mc:Choice>
          <mc:Fallback>
            <p:pic>
              <p:nvPicPr>
                <p:cNvPr id="55" name="墨迹 54">
                  <a:extLst>
                    <a:ext uri="{FF2B5EF4-FFF2-40B4-BE49-F238E27FC236}">
                      <a16:creationId xmlns:a16="http://schemas.microsoft.com/office/drawing/2014/main" id="{33FA911E-BAC7-4F01-88E5-4171ACF667AB}"/>
                    </a:ext>
                  </a:extLst>
                </p:cNvPr>
                <p:cNvPicPr/>
                <p:nvPr/>
              </p:nvPicPr>
              <p:blipFill>
                <a:blip r:embed="rId82"/>
                <a:stretch>
                  <a:fillRect/>
                </a:stretch>
              </p:blipFill>
              <p:spPr>
                <a:xfrm>
                  <a:off x="7618590" y="2154810"/>
                  <a:ext cx="11556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56" name="墨迹 55">
                  <a:extLst>
                    <a:ext uri="{FF2B5EF4-FFF2-40B4-BE49-F238E27FC236}">
                      <a16:creationId xmlns:a16="http://schemas.microsoft.com/office/drawing/2014/main" id="{22552C7D-297C-4227-8605-2B50D5B8747F}"/>
                    </a:ext>
                  </a:extLst>
                </p14:cNvPr>
                <p14:cNvContentPartPr/>
                <p14:nvPr/>
              </p14:nvContentPartPr>
              <p14:xfrm>
                <a:off x="7569630" y="2213130"/>
                <a:ext cx="88920" cy="129960"/>
              </p14:xfrm>
            </p:contentPart>
          </mc:Choice>
          <mc:Fallback>
            <p:pic>
              <p:nvPicPr>
                <p:cNvPr id="56" name="墨迹 55">
                  <a:extLst>
                    <a:ext uri="{FF2B5EF4-FFF2-40B4-BE49-F238E27FC236}">
                      <a16:creationId xmlns:a16="http://schemas.microsoft.com/office/drawing/2014/main" id="{22552C7D-297C-4227-8605-2B50D5B8747F}"/>
                    </a:ext>
                  </a:extLst>
                </p:cNvPr>
                <p:cNvPicPr/>
                <p:nvPr/>
              </p:nvPicPr>
              <p:blipFill>
                <a:blip r:embed="rId84"/>
                <a:stretch>
                  <a:fillRect/>
                </a:stretch>
              </p:blipFill>
              <p:spPr>
                <a:xfrm>
                  <a:off x="7551990" y="2195130"/>
                  <a:ext cx="12456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7" name="墨迹 56">
                  <a:extLst>
                    <a:ext uri="{FF2B5EF4-FFF2-40B4-BE49-F238E27FC236}">
                      <a16:creationId xmlns:a16="http://schemas.microsoft.com/office/drawing/2014/main" id="{94A5F751-3934-4A73-9BB2-EA15B5E995E8}"/>
                    </a:ext>
                  </a:extLst>
                </p14:cNvPr>
                <p14:cNvContentPartPr/>
                <p14:nvPr/>
              </p14:nvContentPartPr>
              <p14:xfrm>
                <a:off x="7339230" y="2355690"/>
                <a:ext cx="435600" cy="39600"/>
              </p14:xfrm>
            </p:contentPart>
          </mc:Choice>
          <mc:Fallback>
            <p:pic>
              <p:nvPicPr>
                <p:cNvPr id="57" name="墨迹 56">
                  <a:extLst>
                    <a:ext uri="{FF2B5EF4-FFF2-40B4-BE49-F238E27FC236}">
                      <a16:creationId xmlns:a16="http://schemas.microsoft.com/office/drawing/2014/main" id="{94A5F751-3934-4A73-9BB2-EA15B5E995E8}"/>
                    </a:ext>
                  </a:extLst>
                </p:cNvPr>
                <p:cNvPicPr/>
                <p:nvPr/>
              </p:nvPicPr>
              <p:blipFill>
                <a:blip r:embed="rId86"/>
                <a:stretch>
                  <a:fillRect/>
                </a:stretch>
              </p:blipFill>
              <p:spPr>
                <a:xfrm>
                  <a:off x="7321230" y="2337690"/>
                  <a:ext cx="471240" cy="75240"/>
                </a:xfrm>
                <a:prstGeom prst="rect">
                  <a:avLst/>
                </a:prstGeom>
              </p:spPr>
            </p:pic>
          </mc:Fallback>
        </mc:AlternateContent>
      </p:grpSp>
      <p:grpSp>
        <p:nvGrpSpPr>
          <p:cNvPr id="49163" name="组合 49162">
            <a:extLst>
              <a:ext uri="{FF2B5EF4-FFF2-40B4-BE49-F238E27FC236}">
                <a16:creationId xmlns:a16="http://schemas.microsoft.com/office/drawing/2014/main" id="{D7960D93-9B3D-4C90-A68C-16DFD318DD5A}"/>
              </a:ext>
            </a:extLst>
          </p:cNvPr>
          <p:cNvGrpSpPr/>
          <p:nvPr/>
        </p:nvGrpSpPr>
        <p:grpSpPr>
          <a:xfrm>
            <a:off x="3854790" y="2455410"/>
            <a:ext cx="1010520" cy="457920"/>
            <a:chOff x="3854790" y="2455410"/>
            <a:chExt cx="1010520" cy="457920"/>
          </a:xfrm>
        </p:grpSpPr>
        <mc:AlternateContent xmlns:mc="http://schemas.openxmlformats.org/markup-compatibility/2006">
          <mc:Choice xmlns:p14="http://schemas.microsoft.com/office/powerpoint/2010/main" Requires="p14">
            <p:contentPart p14:bwMode="auto" r:id="rId87">
              <p14:nvContentPartPr>
                <p14:cNvPr id="59" name="墨迹 58">
                  <a:extLst>
                    <a:ext uri="{FF2B5EF4-FFF2-40B4-BE49-F238E27FC236}">
                      <a16:creationId xmlns:a16="http://schemas.microsoft.com/office/drawing/2014/main" id="{6E3976E2-DEC1-4909-A05C-5164F2C89093}"/>
                    </a:ext>
                  </a:extLst>
                </p14:cNvPr>
                <p14:cNvContentPartPr/>
                <p14:nvPr/>
              </p14:nvContentPartPr>
              <p14:xfrm>
                <a:off x="4024710" y="2605530"/>
                <a:ext cx="93600" cy="27720"/>
              </p14:xfrm>
            </p:contentPart>
          </mc:Choice>
          <mc:Fallback>
            <p:pic>
              <p:nvPicPr>
                <p:cNvPr id="59" name="墨迹 58">
                  <a:extLst>
                    <a:ext uri="{FF2B5EF4-FFF2-40B4-BE49-F238E27FC236}">
                      <a16:creationId xmlns:a16="http://schemas.microsoft.com/office/drawing/2014/main" id="{6E3976E2-DEC1-4909-A05C-5164F2C89093}"/>
                    </a:ext>
                  </a:extLst>
                </p:cNvPr>
                <p:cNvPicPr/>
                <p:nvPr/>
              </p:nvPicPr>
              <p:blipFill>
                <a:blip r:embed="rId88"/>
                <a:stretch>
                  <a:fillRect/>
                </a:stretch>
              </p:blipFill>
              <p:spPr>
                <a:xfrm>
                  <a:off x="4007070" y="2587890"/>
                  <a:ext cx="12924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60" name="墨迹 59">
                  <a:extLst>
                    <a:ext uri="{FF2B5EF4-FFF2-40B4-BE49-F238E27FC236}">
                      <a16:creationId xmlns:a16="http://schemas.microsoft.com/office/drawing/2014/main" id="{8C7ED4B6-6B46-4D8D-BFA7-AAEF7873692D}"/>
                    </a:ext>
                  </a:extLst>
                </p14:cNvPr>
                <p14:cNvContentPartPr/>
                <p14:nvPr/>
              </p14:nvContentPartPr>
              <p14:xfrm>
                <a:off x="4034430" y="2488890"/>
                <a:ext cx="72000" cy="364680"/>
              </p14:xfrm>
            </p:contentPart>
          </mc:Choice>
          <mc:Fallback>
            <p:pic>
              <p:nvPicPr>
                <p:cNvPr id="60" name="墨迹 59">
                  <a:extLst>
                    <a:ext uri="{FF2B5EF4-FFF2-40B4-BE49-F238E27FC236}">
                      <a16:creationId xmlns:a16="http://schemas.microsoft.com/office/drawing/2014/main" id="{8C7ED4B6-6B46-4D8D-BFA7-AAEF7873692D}"/>
                    </a:ext>
                  </a:extLst>
                </p:cNvPr>
                <p:cNvPicPr/>
                <p:nvPr/>
              </p:nvPicPr>
              <p:blipFill>
                <a:blip r:embed="rId90"/>
                <a:stretch>
                  <a:fillRect/>
                </a:stretch>
              </p:blipFill>
              <p:spPr>
                <a:xfrm>
                  <a:off x="4016790" y="2470890"/>
                  <a:ext cx="107640" cy="40032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61" name="墨迹 60">
                  <a:extLst>
                    <a:ext uri="{FF2B5EF4-FFF2-40B4-BE49-F238E27FC236}">
                      <a16:creationId xmlns:a16="http://schemas.microsoft.com/office/drawing/2014/main" id="{1663A016-E303-4FA7-8391-264D8CE80B3D}"/>
                    </a:ext>
                  </a:extLst>
                </p14:cNvPr>
                <p14:cNvContentPartPr/>
                <p14:nvPr/>
              </p14:nvContentPartPr>
              <p14:xfrm>
                <a:off x="3949470" y="2518050"/>
                <a:ext cx="27000" cy="38880"/>
              </p14:xfrm>
            </p:contentPart>
          </mc:Choice>
          <mc:Fallback>
            <p:pic>
              <p:nvPicPr>
                <p:cNvPr id="61" name="墨迹 60">
                  <a:extLst>
                    <a:ext uri="{FF2B5EF4-FFF2-40B4-BE49-F238E27FC236}">
                      <a16:creationId xmlns:a16="http://schemas.microsoft.com/office/drawing/2014/main" id="{1663A016-E303-4FA7-8391-264D8CE80B3D}"/>
                    </a:ext>
                  </a:extLst>
                </p:cNvPr>
                <p:cNvPicPr/>
                <p:nvPr/>
              </p:nvPicPr>
              <p:blipFill>
                <a:blip r:embed="rId92"/>
                <a:stretch>
                  <a:fillRect/>
                </a:stretch>
              </p:blipFill>
              <p:spPr>
                <a:xfrm>
                  <a:off x="3931830" y="2500050"/>
                  <a:ext cx="6264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62" name="墨迹 61">
                  <a:extLst>
                    <a:ext uri="{FF2B5EF4-FFF2-40B4-BE49-F238E27FC236}">
                      <a16:creationId xmlns:a16="http://schemas.microsoft.com/office/drawing/2014/main" id="{C5AF6D60-2C5B-473E-B35D-1141713471A1}"/>
                    </a:ext>
                  </a:extLst>
                </p14:cNvPr>
                <p14:cNvContentPartPr/>
                <p14:nvPr/>
              </p14:nvContentPartPr>
              <p14:xfrm>
                <a:off x="3854790" y="2579610"/>
                <a:ext cx="431640" cy="333720"/>
              </p14:xfrm>
            </p:contentPart>
          </mc:Choice>
          <mc:Fallback>
            <p:pic>
              <p:nvPicPr>
                <p:cNvPr id="62" name="墨迹 61">
                  <a:extLst>
                    <a:ext uri="{FF2B5EF4-FFF2-40B4-BE49-F238E27FC236}">
                      <a16:creationId xmlns:a16="http://schemas.microsoft.com/office/drawing/2014/main" id="{C5AF6D60-2C5B-473E-B35D-1141713471A1}"/>
                    </a:ext>
                  </a:extLst>
                </p:cNvPr>
                <p:cNvPicPr/>
                <p:nvPr/>
              </p:nvPicPr>
              <p:blipFill>
                <a:blip r:embed="rId94"/>
                <a:stretch>
                  <a:fillRect/>
                </a:stretch>
              </p:blipFill>
              <p:spPr>
                <a:xfrm>
                  <a:off x="3836790" y="2561610"/>
                  <a:ext cx="467280" cy="36936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63" name="墨迹 62">
                  <a:extLst>
                    <a:ext uri="{FF2B5EF4-FFF2-40B4-BE49-F238E27FC236}">
                      <a16:creationId xmlns:a16="http://schemas.microsoft.com/office/drawing/2014/main" id="{98D870CE-2813-4F3C-826D-7B996DA643D5}"/>
                    </a:ext>
                  </a:extLst>
                </p14:cNvPr>
                <p14:cNvContentPartPr/>
                <p14:nvPr/>
              </p14:nvContentPartPr>
              <p14:xfrm>
                <a:off x="4471830" y="2593290"/>
                <a:ext cx="60840" cy="60840"/>
              </p14:xfrm>
            </p:contentPart>
          </mc:Choice>
          <mc:Fallback>
            <p:pic>
              <p:nvPicPr>
                <p:cNvPr id="63" name="墨迹 62">
                  <a:extLst>
                    <a:ext uri="{FF2B5EF4-FFF2-40B4-BE49-F238E27FC236}">
                      <a16:creationId xmlns:a16="http://schemas.microsoft.com/office/drawing/2014/main" id="{98D870CE-2813-4F3C-826D-7B996DA643D5}"/>
                    </a:ext>
                  </a:extLst>
                </p:cNvPr>
                <p:cNvPicPr/>
                <p:nvPr/>
              </p:nvPicPr>
              <p:blipFill>
                <a:blip r:embed="rId96"/>
                <a:stretch>
                  <a:fillRect/>
                </a:stretch>
              </p:blipFill>
              <p:spPr>
                <a:xfrm>
                  <a:off x="4453830" y="2575290"/>
                  <a:ext cx="9648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49152" name="墨迹 49151">
                  <a:extLst>
                    <a:ext uri="{FF2B5EF4-FFF2-40B4-BE49-F238E27FC236}">
                      <a16:creationId xmlns:a16="http://schemas.microsoft.com/office/drawing/2014/main" id="{99C0344A-E160-4B40-9A96-0218FAD1F5D5}"/>
                    </a:ext>
                  </a:extLst>
                </p14:cNvPr>
                <p14:cNvContentPartPr/>
                <p14:nvPr/>
              </p14:nvContentPartPr>
              <p14:xfrm>
                <a:off x="4439070" y="2672490"/>
                <a:ext cx="48240" cy="88560"/>
              </p14:xfrm>
            </p:contentPart>
          </mc:Choice>
          <mc:Fallback>
            <p:pic>
              <p:nvPicPr>
                <p:cNvPr id="49152" name="墨迹 49151">
                  <a:extLst>
                    <a:ext uri="{FF2B5EF4-FFF2-40B4-BE49-F238E27FC236}">
                      <a16:creationId xmlns:a16="http://schemas.microsoft.com/office/drawing/2014/main" id="{99C0344A-E160-4B40-9A96-0218FAD1F5D5}"/>
                    </a:ext>
                  </a:extLst>
                </p:cNvPr>
                <p:cNvPicPr/>
                <p:nvPr/>
              </p:nvPicPr>
              <p:blipFill>
                <a:blip r:embed="rId98"/>
                <a:stretch>
                  <a:fillRect/>
                </a:stretch>
              </p:blipFill>
              <p:spPr>
                <a:xfrm>
                  <a:off x="4421430" y="2654490"/>
                  <a:ext cx="8388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49154" name="墨迹 49153">
                  <a:extLst>
                    <a:ext uri="{FF2B5EF4-FFF2-40B4-BE49-F238E27FC236}">
                      <a16:creationId xmlns:a16="http://schemas.microsoft.com/office/drawing/2014/main" id="{3A2869D5-C99E-4DCE-B245-CE502D6456CF}"/>
                    </a:ext>
                  </a:extLst>
                </p14:cNvPr>
                <p14:cNvContentPartPr/>
                <p14:nvPr/>
              </p14:nvContentPartPr>
              <p14:xfrm>
                <a:off x="4425750" y="2730810"/>
                <a:ext cx="137520" cy="164160"/>
              </p14:xfrm>
            </p:contentPart>
          </mc:Choice>
          <mc:Fallback>
            <p:pic>
              <p:nvPicPr>
                <p:cNvPr id="49154" name="墨迹 49153">
                  <a:extLst>
                    <a:ext uri="{FF2B5EF4-FFF2-40B4-BE49-F238E27FC236}">
                      <a16:creationId xmlns:a16="http://schemas.microsoft.com/office/drawing/2014/main" id="{3A2869D5-C99E-4DCE-B245-CE502D6456CF}"/>
                    </a:ext>
                  </a:extLst>
                </p:cNvPr>
                <p:cNvPicPr/>
                <p:nvPr/>
              </p:nvPicPr>
              <p:blipFill>
                <a:blip r:embed="rId100"/>
                <a:stretch>
                  <a:fillRect/>
                </a:stretch>
              </p:blipFill>
              <p:spPr>
                <a:xfrm>
                  <a:off x="4407750" y="2713170"/>
                  <a:ext cx="17316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49155" name="墨迹 49154">
                  <a:extLst>
                    <a:ext uri="{FF2B5EF4-FFF2-40B4-BE49-F238E27FC236}">
                      <a16:creationId xmlns:a16="http://schemas.microsoft.com/office/drawing/2014/main" id="{E214F5F3-18B0-485F-83C3-86BD665DC9E3}"/>
                    </a:ext>
                  </a:extLst>
                </p14:cNvPr>
                <p14:cNvContentPartPr/>
                <p14:nvPr/>
              </p14:nvContentPartPr>
              <p14:xfrm>
                <a:off x="4629510" y="2455410"/>
                <a:ext cx="84240" cy="196200"/>
              </p14:xfrm>
            </p:contentPart>
          </mc:Choice>
          <mc:Fallback>
            <p:pic>
              <p:nvPicPr>
                <p:cNvPr id="49155" name="墨迹 49154">
                  <a:extLst>
                    <a:ext uri="{FF2B5EF4-FFF2-40B4-BE49-F238E27FC236}">
                      <a16:creationId xmlns:a16="http://schemas.microsoft.com/office/drawing/2014/main" id="{E214F5F3-18B0-485F-83C3-86BD665DC9E3}"/>
                    </a:ext>
                  </a:extLst>
                </p:cNvPr>
                <p:cNvPicPr/>
                <p:nvPr/>
              </p:nvPicPr>
              <p:blipFill>
                <a:blip r:embed="rId102"/>
                <a:stretch>
                  <a:fillRect/>
                </a:stretch>
              </p:blipFill>
              <p:spPr>
                <a:xfrm>
                  <a:off x="4611870" y="2437410"/>
                  <a:ext cx="11988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49156" name="墨迹 49155">
                  <a:extLst>
                    <a:ext uri="{FF2B5EF4-FFF2-40B4-BE49-F238E27FC236}">
                      <a16:creationId xmlns:a16="http://schemas.microsoft.com/office/drawing/2014/main" id="{0E34B81F-4FA7-4336-AAF0-3EEA9AE93F7B}"/>
                    </a:ext>
                  </a:extLst>
                </p14:cNvPr>
                <p14:cNvContentPartPr/>
                <p14:nvPr/>
              </p14:nvContentPartPr>
              <p14:xfrm>
                <a:off x="4582350" y="2639370"/>
                <a:ext cx="122400" cy="78120"/>
              </p14:xfrm>
            </p:contentPart>
          </mc:Choice>
          <mc:Fallback>
            <p:pic>
              <p:nvPicPr>
                <p:cNvPr id="49156" name="墨迹 49155">
                  <a:extLst>
                    <a:ext uri="{FF2B5EF4-FFF2-40B4-BE49-F238E27FC236}">
                      <a16:creationId xmlns:a16="http://schemas.microsoft.com/office/drawing/2014/main" id="{0E34B81F-4FA7-4336-AAF0-3EEA9AE93F7B}"/>
                    </a:ext>
                  </a:extLst>
                </p:cNvPr>
                <p:cNvPicPr/>
                <p:nvPr/>
              </p:nvPicPr>
              <p:blipFill>
                <a:blip r:embed="rId104"/>
                <a:stretch>
                  <a:fillRect/>
                </a:stretch>
              </p:blipFill>
              <p:spPr>
                <a:xfrm>
                  <a:off x="4564350" y="2621730"/>
                  <a:ext cx="15804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49157" name="墨迹 49156">
                  <a:extLst>
                    <a:ext uri="{FF2B5EF4-FFF2-40B4-BE49-F238E27FC236}">
                      <a16:creationId xmlns:a16="http://schemas.microsoft.com/office/drawing/2014/main" id="{0699DCB3-EF48-4CD7-9BE6-4F2E85B4F041}"/>
                    </a:ext>
                  </a:extLst>
                </p14:cNvPr>
                <p14:cNvContentPartPr/>
                <p14:nvPr/>
              </p14:nvContentPartPr>
              <p14:xfrm>
                <a:off x="4572270" y="2704170"/>
                <a:ext cx="49320" cy="200880"/>
              </p14:xfrm>
            </p:contentPart>
          </mc:Choice>
          <mc:Fallback>
            <p:pic>
              <p:nvPicPr>
                <p:cNvPr id="49157" name="墨迹 49156">
                  <a:extLst>
                    <a:ext uri="{FF2B5EF4-FFF2-40B4-BE49-F238E27FC236}">
                      <a16:creationId xmlns:a16="http://schemas.microsoft.com/office/drawing/2014/main" id="{0699DCB3-EF48-4CD7-9BE6-4F2E85B4F041}"/>
                    </a:ext>
                  </a:extLst>
                </p:cNvPr>
                <p:cNvPicPr/>
                <p:nvPr/>
              </p:nvPicPr>
              <p:blipFill>
                <a:blip r:embed="rId106"/>
                <a:stretch>
                  <a:fillRect/>
                </a:stretch>
              </p:blipFill>
              <p:spPr>
                <a:xfrm>
                  <a:off x="4554630" y="2686170"/>
                  <a:ext cx="8496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49158" name="墨迹 49157">
                  <a:extLst>
                    <a:ext uri="{FF2B5EF4-FFF2-40B4-BE49-F238E27FC236}">
                      <a16:creationId xmlns:a16="http://schemas.microsoft.com/office/drawing/2014/main" id="{CFFE3013-9637-4416-8CD9-3670D8BFEDCE}"/>
                    </a:ext>
                  </a:extLst>
                </p14:cNvPr>
                <p14:cNvContentPartPr/>
                <p14:nvPr/>
              </p14:nvContentPartPr>
              <p14:xfrm>
                <a:off x="4630950" y="2680050"/>
                <a:ext cx="88560" cy="89280"/>
              </p14:xfrm>
            </p:contentPart>
          </mc:Choice>
          <mc:Fallback>
            <p:pic>
              <p:nvPicPr>
                <p:cNvPr id="49158" name="墨迹 49157">
                  <a:extLst>
                    <a:ext uri="{FF2B5EF4-FFF2-40B4-BE49-F238E27FC236}">
                      <a16:creationId xmlns:a16="http://schemas.microsoft.com/office/drawing/2014/main" id="{CFFE3013-9637-4416-8CD9-3670D8BFEDCE}"/>
                    </a:ext>
                  </a:extLst>
                </p:cNvPr>
                <p:cNvPicPr/>
                <p:nvPr/>
              </p:nvPicPr>
              <p:blipFill>
                <a:blip r:embed="rId108"/>
                <a:stretch>
                  <a:fillRect/>
                </a:stretch>
              </p:blipFill>
              <p:spPr>
                <a:xfrm>
                  <a:off x="4613310" y="2662050"/>
                  <a:ext cx="12420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49159" name="墨迹 49158">
                  <a:extLst>
                    <a:ext uri="{FF2B5EF4-FFF2-40B4-BE49-F238E27FC236}">
                      <a16:creationId xmlns:a16="http://schemas.microsoft.com/office/drawing/2014/main" id="{D16F7D13-7C76-4078-96CF-050E9AE6FFE3}"/>
                    </a:ext>
                  </a:extLst>
                </p14:cNvPr>
                <p14:cNvContentPartPr/>
                <p14:nvPr/>
              </p14:nvContentPartPr>
              <p14:xfrm>
                <a:off x="4621230" y="2816490"/>
                <a:ext cx="12600" cy="87120"/>
              </p14:xfrm>
            </p:contentPart>
          </mc:Choice>
          <mc:Fallback>
            <p:pic>
              <p:nvPicPr>
                <p:cNvPr id="49159" name="墨迹 49158">
                  <a:extLst>
                    <a:ext uri="{FF2B5EF4-FFF2-40B4-BE49-F238E27FC236}">
                      <a16:creationId xmlns:a16="http://schemas.microsoft.com/office/drawing/2014/main" id="{D16F7D13-7C76-4078-96CF-050E9AE6FFE3}"/>
                    </a:ext>
                  </a:extLst>
                </p:cNvPr>
                <p:cNvPicPr/>
                <p:nvPr/>
              </p:nvPicPr>
              <p:blipFill>
                <a:blip r:embed="rId110"/>
                <a:stretch>
                  <a:fillRect/>
                </a:stretch>
              </p:blipFill>
              <p:spPr>
                <a:xfrm>
                  <a:off x="4603590" y="2798850"/>
                  <a:ext cx="4824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49160" name="墨迹 49159">
                  <a:extLst>
                    <a:ext uri="{FF2B5EF4-FFF2-40B4-BE49-F238E27FC236}">
                      <a16:creationId xmlns:a16="http://schemas.microsoft.com/office/drawing/2014/main" id="{B3FF395B-C574-407E-897C-AD170C86A893}"/>
                    </a:ext>
                  </a:extLst>
                </p14:cNvPr>
                <p14:cNvContentPartPr/>
                <p14:nvPr/>
              </p14:nvContentPartPr>
              <p14:xfrm>
                <a:off x="4643910" y="2836650"/>
                <a:ext cx="142200" cy="68040"/>
              </p14:xfrm>
            </p:contentPart>
          </mc:Choice>
          <mc:Fallback>
            <p:pic>
              <p:nvPicPr>
                <p:cNvPr id="49160" name="墨迹 49159">
                  <a:extLst>
                    <a:ext uri="{FF2B5EF4-FFF2-40B4-BE49-F238E27FC236}">
                      <a16:creationId xmlns:a16="http://schemas.microsoft.com/office/drawing/2014/main" id="{B3FF395B-C574-407E-897C-AD170C86A893}"/>
                    </a:ext>
                  </a:extLst>
                </p:cNvPr>
                <p:cNvPicPr/>
                <p:nvPr/>
              </p:nvPicPr>
              <p:blipFill>
                <a:blip r:embed="rId112"/>
                <a:stretch>
                  <a:fillRect/>
                </a:stretch>
              </p:blipFill>
              <p:spPr>
                <a:xfrm>
                  <a:off x="4625910" y="2819010"/>
                  <a:ext cx="17784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49161" name="墨迹 49160">
                  <a:extLst>
                    <a:ext uri="{FF2B5EF4-FFF2-40B4-BE49-F238E27FC236}">
                      <a16:creationId xmlns:a16="http://schemas.microsoft.com/office/drawing/2014/main" id="{1FD832DF-251B-4365-B079-FECEA78838B7}"/>
                    </a:ext>
                  </a:extLst>
                </p14:cNvPr>
                <p14:cNvContentPartPr/>
                <p14:nvPr/>
              </p14:nvContentPartPr>
              <p14:xfrm>
                <a:off x="4719870" y="2812530"/>
                <a:ext cx="17640" cy="55800"/>
              </p14:xfrm>
            </p:contentPart>
          </mc:Choice>
          <mc:Fallback>
            <p:pic>
              <p:nvPicPr>
                <p:cNvPr id="49161" name="墨迹 49160">
                  <a:extLst>
                    <a:ext uri="{FF2B5EF4-FFF2-40B4-BE49-F238E27FC236}">
                      <a16:creationId xmlns:a16="http://schemas.microsoft.com/office/drawing/2014/main" id="{1FD832DF-251B-4365-B079-FECEA78838B7}"/>
                    </a:ext>
                  </a:extLst>
                </p:cNvPr>
                <p:cNvPicPr/>
                <p:nvPr/>
              </p:nvPicPr>
              <p:blipFill>
                <a:blip r:embed="rId114"/>
                <a:stretch>
                  <a:fillRect/>
                </a:stretch>
              </p:blipFill>
              <p:spPr>
                <a:xfrm>
                  <a:off x="4702230" y="2794530"/>
                  <a:ext cx="5328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49162" name="墨迹 49161">
                  <a:extLst>
                    <a:ext uri="{FF2B5EF4-FFF2-40B4-BE49-F238E27FC236}">
                      <a16:creationId xmlns:a16="http://schemas.microsoft.com/office/drawing/2014/main" id="{F1063C90-AE5E-4BB6-8776-07C75E5BB838}"/>
                    </a:ext>
                  </a:extLst>
                </p14:cNvPr>
                <p14:cNvContentPartPr/>
                <p14:nvPr/>
              </p14:nvContentPartPr>
              <p14:xfrm>
                <a:off x="4845510" y="2765010"/>
                <a:ext cx="19800" cy="112680"/>
              </p14:xfrm>
            </p:contentPart>
          </mc:Choice>
          <mc:Fallback>
            <p:pic>
              <p:nvPicPr>
                <p:cNvPr id="49162" name="墨迹 49161">
                  <a:extLst>
                    <a:ext uri="{FF2B5EF4-FFF2-40B4-BE49-F238E27FC236}">
                      <a16:creationId xmlns:a16="http://schemas.microsoft.com/office/drawing/2014/main" id="{F1063C90-AE5E-4BB6-8776-07C75E5BB838}"/>
                    </a:ext>
                  </a:extLst>
                </p:cNvPr>
                <p:cNvPicPr/>
                <p:nvPr/>
              </p:nvPicPr>
              <p:blipFill>
                <a:blip r:embed="rId116"/>
                <a:stretch>
                  <a:fillRect/>
                </a:stretch>
              </p:blipFill>
              <p:spPr>
                <a:xfrm>
                  <a:off x="4827510" y="2747370"/>
                  <a:ext cx="55440" cy="148320"/>
                </a:xfrm>
                <a:prstGeom prst="rect">
                  <a:avLst/>
                </a:prstGeom>
              </p:spPr>
            </p:pic>
          </mc:Fallback>
        </mc:AlternateContent>
      </p:grpSp>
      <p:grpSp>
        <p:nvGrpSpPr>
          <p:cNvPr id="49191" name="组合 49190">
            <a:extLst>
              <a:ext uri="{FF2B5EF4-FFF2-40B4-BE49-F238E27FC236}">
                <a16:creationId xmlns:a16="http://schemas.microsoft.com/office/drawing/2014/main" id="{F663FF7A-5002-4D15-84EE-53EB277E41A7}"/>
              </a:ext>
            </a:extLst>
          </p:cNvPr>
          <p:cNvGrpSpPr/>
          <p:nvPr/>
        </p:nvGrpSpPr>
        <p:grpSpPr>
          <a:xfrm>
            <a:off x="5068710" y="3008010"/>
            <a:ext cx="304920" cy="443880"/>
            <a:chOff x="5068710" y="3008010"/>
            <a:chExt cx="304920" cy="443880"/>
          </a:xfrm>
        </p:grpSpPr>
        <mc:AlternateContent xmlns:mc="http://schemas.openxmlformats.org/markup-compatibility/2006">
          <mc:Choice xmlns:p14="http://schemas.microsoft.com/office/powerpoint/2010/main" Requires="p14">
            <p:contentPart p14:bwMode="auto" r:id="rId117">
              <p14:nvContentPartPr>
                <p14:cNvPr id="49164" name="墨迹 49163">
                  <a:extLst>
                    <a:ext uri="{FF2B5EF4-FFF2-40B4-BE49-F238E27FC236}">
                      <a16:creationId xmlns:a16="http://schemas.microsoft.com/office/drawing/2014/main" id="{703CFA84-DA32-482E-8632-F4CB0B8C1CF5}"/>
                    </a:ext>
                  </a:extLst>
                </p14:cNvPr>
                <p14:cNvContentPartPr/>
                <p14:nvPr/>
              </p14:nvContentPartPr>
              <p14:xfrm>
                <a:off x="5202990" y="3008010"/>
                <a:ext cx="8640" cy="69480"/>
              </p14:xfrm>
            </p:contentPart>
          </mc:Choice>
          <mc:Fallback>
            <p:pic>
              <p:nvPicPr>
                <p:cNvPr id="49164" name="墨迹 49163">
                  <a:extLst>
                    <a:ext uri="{FF2B5EF4-FFF2-40B4-BE49-F238E27FC236}">
                      <a16:creationId xmlns:a16="http://schemas.microsoft.com/office/drawing/2014/main" id="{703CFA84-DA32-482E-8632-F4CB0B8C1CF5}"/>
                    </a:ext>
                  </a:extLst>
                </p:cNvPr>
                <p:cNvPicPr/>
                <p:nvPr/>
              </p:nvPicPr>
              <p:blipFill>
                <a:blip r:embed="rId118"/>
                <a:stretch>
                  <a:fillRect/>
                </a:stretch>
              </p:blipFill>
              <p:spPr>
                <a:xfrm>
                  <a:off x="5185350" y="2990370"/>
                  <a:ext cx="4428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49165" name="墨迹 49164">
                  <a:extLst>
                    <a:ext uri="{FF2B5EF4-FFF2-40B4-BE49-F238E27FC236}">
                      <a16:creationId xmlns:a16="http://schemas.microsoft.com/office/drawing/2014/main" id="{4EAC3155-FCAE-4009-8410-BCA5A78D1E3D}"/>
                    </a:ext>
                  </a:extLst>
                </p14:cNvPr>
                <p14:cNvContentPartPr/>
                <p14:nvPr/>
              </p14:nvContentPartPr>
              <p14:xfrm>
                <a:off x="5068710" y="3099090"/>
                <a:ext cx="224280" cy="70920"/>
              </p14:xfrm>
            </p:contentPart>
          </mc:Choice>
          <mc:Fallback>
            <p:pic>
              <p:nvPicPr>
                <p:cNvPr id="49165" name="墨迹 49164">
                  <a:extLst>
                    <a:ext uri="{FF2B5EF4-FFF2-40B4-BE49-F238E27FC236}">
                      <a16:creationId xmlns:a16="http://schemas.microsoft.com/office/drawing/2014/main" id="{4EAC3155-FCAE-4009-8410-BCA5A78D1E3D}"/>
                    </a:ext>
                  </a:extLst>
                </p:cNvPr>
                <p:cNvPicPr/>
                <p:nvPr/>
              </p:nvPicPr>
              <p:blipFill>
                <a:blip r:embed="rId120"/>
                <a:stretch>
                  <a:fillRect/>
                </a:stretch>
              </p:blipFill>
              <p:spPr>
                <a:xfrm>
                  <a:off x="5051070" y="3081450"/>
                  <a:ext cx="25992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49166" name="墨迹 49165">
                  <a:extLst>
                    <a:ext uri="{FF2B5EF4-FFF2-40B4-BE49-F238E27FC236}">
                      <a16:creationId xmlns:a16="http://schemas.microsoft.com/office/drawing/2014/main" id="{979C1088-D781-42E5-9449-924E045139E3}"/>
                    </a:ext>
                  </a:extLst>
                </p14:cNvPr>
                <p14:cNvContentPartPr/>
                <p14:nvPr/>
              </p14:nvContentPartPr>
              <p14:xfrm>
                <a:off x="5110110" y="3110250"/>
                <a:ext cx="141120" cy="160560"/>
              </p14:xfrm>
            </p:contentPart>
          </mc:Choice>
          <mc:Fallback>
            <p:pic>
              <p:nvPicPr>
                <p:cNvPr id="49166" name="墨迹 49165">
                  <a:extLst>
                    <a:ext uri="{FF2B5EF4-FFF2-40B4-BE49-F238E27FC236}">
                      <a16:creationId xmlns:a16="http://schemas.microsoft.com/office/drawing/2014/main" id="{979C1088-D781-42E5-9449-924E045139E3}"/>
                    </a:ext>
                  </a:extLst>
                </p:cNvPr>
                <p:cNvPicPr/>
                <p:nvPr/>
              </p:nvPicPr>
              <p:blipFill>
                <a:blip r:embed="rId122"/>
                <a:stretch>
                  <a:fillRect/>
                </a:stretch>
              </p:blipFill>
              <p:spPr>
                <a:xfrm>
                  <a:off x="5092470" y="3092610"/>
                  <a:ext cx="17676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49167" name="墨迹 49166">
                  <a:extLst>
                    <a:ext uri="{FF2B5EF4-FFF2-40B4-BE49-F238E27FC236}">
                      <a16:creationId xmlns:a16="http://schemas.microsoft.com/office/drawing/2014/main" id="{7BEBDD42-4628-49F3-A152-85A6BA6DF6D8}"/>
                    </a:ext>
                  </a:extLst>
                </p14:cNvPr>
                <p14:cNvContentPartPr/>
                <p14:nvPr/>
              </p14:nvContentPartPr>
              <p14:xfrm>
                <a:off x="5123070" y="3197370"/>
                <a:ext cx="119160" cy="37440"/>
              </p14:xfrm>
            </p:contentPart>
          </mc:Choice>
          <mc:Fallback>
            <p:pic>
              <p:nvPicPr>
                <p:cNvPr id="49167" name="墨迹 49166">
                  <a:extLst>
                    <a:ext uri="{FF2B5EF4-FFF2-40B4-BE49-F238E27FC236}">
                      <a16:creationId xmlns:a16="http://schemas.microsoft.com/office/drawing/2014/main" id="{7BEBDD42-4628-49F3-A152-85A6BA6DF6D8}"/>
                    </a:ext>
                  </a:extLst>
                </p:cNvPr>
                <p:cNvPicPr/>
                <p:nvPr/>
              </p:nvPicPr>
              <p:blipFill>
                <a:blip r:embed="rId124"/>
                <a:stretch>
                  <a:fillRect/>
                </a:stretch>
              </p:blipFill>
              <p:spPr>
                <a:xfrm>
                  <a:off x="5105430" y="3179370"/>
                  <a:ext cx="15480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49168" name="墨迹 49167">
                  <a:extLst>
                    <a:ext uri="{FF2B5EF4-FFF2-40B4-BE49-F238E27FC236}">
                      <a16:creationId xmlns:a16="http://schemas.microsoft.com/office/drawing/2014/main" id="{A25B35B1-3F55-4FE4-A915-8ADFF39EC983}"/>
                    </a:ext>
                  </a:extLst>
                </p14:cNvPr>
                <p14:cNvContentPartPr/>
                <p14:nvPr/>
              </p14:nvContentPartPr>
              <p14:xfrm>
                <a:off x="5084190" y="3200250"/>
                <a:ext cx="189720" cy="99360"/>
              </p14:xfrm>
            </p:contentPart>
          </mc:Choice>
          <mc:Fallback>
            <p:pic>
              <p:nvPicPr>
                <p:cNvPr id="49168" name="墨迹 49167">
                  <a:extLst>
                    <a:ext uri="{FF2B5EF4-FFF2-40B4-BE49-F238E27FC236}">
                      <a16:creationId xmlns:a16="http://schemas.microsoft.com/office/drawing/2014/main" id="{A25B35B1-3F55-4FE4-A915-8ADFF39EC983}"/>
                    </a:ext>
                  </a:extLst>
                </p:cNvPr>
                <p:cNvPicPr/>
                <p:nvPr/>
              </p:nvPicPr>
              <p:blipFill>
                <a:blip r:embed="rId126"/>
                <a:stretch>
                  <a:fillRect/>
                </a:stretch>
              </p:blipFill>
              <p:spPr>
                <a:xfrm>
                  <a:off x="5066550" y="3182610"/>
                  <a:ext cx="22536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49169" name="墨迹 49168">
                  <a:extLst>
                    <a:ext uri="{FF2B5EF4-FFF2-40B4-BE49-F238E27FC236}">
                      <a16:creationId xmlns:a16="http://schemas.microsoft.com/office/drawing/2014/main" id="{61F81220-11E3-400E-967D-92534850F81F}"/>
                    </a:ext>
                  </a:extLst>
                </p14:cNvPr>
                <p14:cNvContentPartPr/>
                <p14:nvPr/>
              </p14:nvContentPartPr>
              <p14:xfrm>
                <a:off x="5243310" y="3150930"/>
                <a:ext cx="80640" cy="173520"/>
              </p14:xfrm>
            </p:contentPart>
          </mc:Choice>
          <mc:Fallback>
            <p:pic>
              <p:nvPicPr>
                <p:cNvPr id="49169" name="墨迹 49168">
                  <a:extLst>
                    <a:ext uri="{FF2B5EF4-FFF2-40B4-BE49-F238E27FC236}">
                      <a16:creationId xmlns:a16="http://schemas.microsoft.com/office/drawing/2014/main" id="{61F81220-11E3-400E-967D-92534850F81F}"/>
                    </a:ext>
                  </a:extLst>
                </p:cNvPr>
                <p:cNvPicPr/>
                <p:nvPr/>
              </p:nvPicPr>
              <p:blipFill>
                <a:blip r:embed="rId128"/>
                <a:stretch>
                  <a:fillRect/>
                </a:stretch>
              </p:blipFill>
              <p:spPr>
                <a:xfrm>
                  <a:off x="5225310" y="3132930"/>
                  <a:ext cx="11628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49170" name="墨迹 49169">
                  <a:extLst>
                    <a:ext uri="{FF2B5EF4-FFF2-40B4-BE49-F238E27FC236}">
                      <a16:creationId xmlns:a16="http://schemas.microsoft.com/office/drawing/2014/main" id="{B6F9F796-D2A4-495E-9F78-F9457F682DFA}"/>
                    </a:ext>
                  </a:extLst>
                </p14:cNvPr>
                <p14:cNvContentPartPr/>
                <p14:nvPr/>
              </p14:nvContentPartPr>
              <p14:xfrm>
                <a:off x="5070510" y="3367650"/>
                <a:ext cx="36000" cy="74880"/>
              </p14:xfrm>
            </p:contentPart>
          </mc:Choice>
          <mc:Fallback>
            <p:pic>
              <p:nvPicPr>
                <p:cNvPr id="49170" name="墨迹 49169">
                  <a:extLst>
                    <a:ext uri="{FF2B5EF4-FFF2-40B4-BE49-F238E27FC236}">
                      <a16:creationId xmlns:a16="http://schemas.microsoft.com/office/drawing/2014/main" id="{B6F9F796-D2A4-495E-9F78-F9457F682DFA}"/>
                    </a:ext>
                  </a:extLst>
                </p:cNvPr>
                <p:cNvPicPr/>
                <p:nvPr/>
              </p:nvPicPr>
              <p:blipFill>
                <a:blip r:embed="rId130"/>
                <a:stretch>
                  <a:fillRect/>
                </a:stretch>
              </p:blipFill>
              <p:spPr>
                <a:xfrm>
                  <a:off x="5052870" y="3349650"/>
                  <a:ext cx="7164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49171" name="墨迹 49170">
                  <a:extLst>
                    <a:ext uri="{FF2B5EF4-FFF2-40B4-BE49-F238E27FC236}">
                      <a16:creationId xmlns:a16="http://schemas.microsoft.com/office/drawing/2014/main" id="{FF2CCF5B-2E2A-4637-BD0A-0DFECBEB250E}"/>
                    </a:ext>
                  </a:extLst>
                </p14:cNvPr>
                <p14:cNvContentPartPr/>
                <p14:nvPr/>
              </p14:nvContentPartPr>
              <p14:xfrm>
                <a:off x="5160510" y="3307170"/>
                <a:ext cx="213120" cy="144720"/>
              </p14:xfrm>
            </p:contentPart>
          </mc:Choice>
          <mc:Fallback>
            <p:pic>
              <p:nvPicPr>
                <p:cNvPr id="49171" name="墨迹 49170">
                  <a:extLst>
                    <a:ext uri="{FF2B5EF4-FFF2-40B4-BE49-F238E27FC236}">
                      <a16:creationId xmlns:a16="http://schemas.microsoft.com/office/drawing/2014/main" id="{FF2CCF5B-2E2A-4637-BD0A-0DFECBEB250E}"/>
                    </a:ext>
                  </a:extLst>
                </p:cNvPr>
                <p:cNvPicPr/>
                <p:nvPr/>
              </p:nvPicPr>
              <p:blipFill>
                <a:blip r:embed="rId132"/>
                <a:stretch>
                  <a:fillRect/>
                </a:stretch>
              </p:blipFill>
              <p:spPr>
                <a:xfrm>
                  <a:off x="5142510" y="3289170"/>
                  <a:ext cx="24876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49172" name="墨迹 49171">
                  <a:extLst>
                    <a:ext uri="{FF2B5EF4-FFF2-40B4-BE49-F238E27FC236}">
                      <a16:creationId xmlns:a16="http://schemas.microsoft.com/office/drawing/2014/main" id="{05FF55E1-6EFA-42F9-8333-B9F7071A90D2}"/>
                    </a:ext>
                  </a:extLst>
                </p14:cNvPr>
                <p14:cNvContentPartPr/>
                <p14:nvPr/>
              </p14:nvContentPartPr>
              <p14:xfrm>
                <a:off x="5193630" y="3232650"/>
                <a:ext cx="112320" cy="198360"/>
              </p14:xfrm>
            </p:contentPart>
          </mc:Choice>
          <mc:Fallback>
            <p:pic>
              <p:nvPicPr>
                <p:cNvPr id="49172" name="墨迹 49171">
                  <a:extLst>
                    <a:ext uri="{FF2B5EF4-FFF2-40B4-BE49-F238E27FC236}">
                      <a16:creationId xmlns:a16="http://schemas.microsoft.com/office/drawing/2014/main" id="{05FF55E1-6EFA-42F9-8333-B9F7071A90D2}"/>
                    </a:ext>
                  </a:extLst>
                </p:cNvPr>
                <p:cNvPicPr/>
                <p:nvPr/>
              </p:nvPicPr>
              <p:blipFill>
                <a:blip r:embed="rId134"/>
                <a:stretch>
                  <a:fillRect/>
                </a:stretch>
              </p:blipFill>
              <p:spPr>
                <a:xfrm>
                  <a:off x="5175990" y="3215010"/>
                  <a:ext cx="147960" cy="234000"/>
                </a:xfrm>
                <a:prstGeom prst="rect">
                  <a:avLst/>
                </a:prstGeom>
              </p:spPr>
            </p:pic>
          </mc:Fallback>
        </mc:AlternateContent>
      </p:grpSp>
      <p:grpSp>
        <p:nvGrpSpPr>
          <p:cNvPr id="49190" name="组合 49189">
            <a:extLst>
              <a:ext uri="{FF2B5EF4-FFF2-40B4-BE49-F238E27FC236}">
                <a16:creationId xmlns:a16="http://schemas.microsoft.com/office/drawing/2014/main" id="{FEB9E9C3-0B4C-4D7D-9D8C-43FA35898087}"/>
              </a:ext>
            </a:extLst>
          </p:cNvPr>
          <p:cNvGrpSpPr/>
          <p:nvPr/>
        </p:nvGrpSpPr>
        <p:grpSpPr>
          <a:xfrm>
            <a:off x="5604390" y="3118170"/>
            <a:ext cx="328680" cy="186480"/>
            <a:chOff x="5604390" y="3118170"/>
            <a:chExt cx="328680" cy="186480"/>
          </a:xfrm>
        </p:grpSpPr>
        <mc:AlternateContent xmlns:mc="http://schemas.openxmlformats.org/markup-compatibility/2006">
          <mc:Choice xmlns:p14="http://schemas.microsoft.com/office/powerpoint/2010/main" Requires="p14">
            <p:contentPart p14:bwMode="auto" r:id="rId135">
              <p14:nvContentPartPr>
                <p14:cNvPr id="49173" name="墨迹 49172">
                  <a:extLst>
                    <a:ext uri="{FF2B5EF4-FFF2-40B4-BE49-F238E27FC236}">
                      <a16:creationId xmlns:a16="http://schemas.microsoft.com/office/drawing/2014/main" id="{F9F9E255-FE09-4CCD-B94D-CA2148C82A69}"/>
                    </a:ext>
                  </a:extLst>
                </p14:cNvPr>
                <p14:cNvContentPartPr/>
                <p14:nvPr/>
              </p14:nvContentPartPr>
              <p14:xfrm>
                <a:off x="5604390" y="3179010"/>
                <a:ext cx="15120" cy="125640"/>
              </p14:xfrm>
            </p:contentPart>
          </mc:Choice>
          <mc:Fallback>
            <p:pic>
              <p:nvPicPr>
                <p:cNvPr id="49173" name="墨迹 49172">
                  <a:extLst>
                    <a:ext uri="{FF2B5EF4-FFF2-40B4-BE49-F238E27FC236}">
                      <a16:creationId xmlns:a16="http://schemas.microsoft.com/office/drawing/2014/main" id="{F9F9E255-FE09-4CCD-B94D-CA2148C82A69}"/>
                    </a:ext>
                  </a:extLst>
                </p:cNvPr>
                <p:cNvPicPr/>
                <p:nvPr/>
              </p:nvPicPr>
              <p:blipFill>
                <a:blip r:embed="rId136"/>
                <a:stretch>
                  <a:fillRect/>
                </a:stretch>
              </p:blipFill>
              <p:spPr>
                <a:xfrm>
                  <a:off x="5586750" y="3161010"/>
                  <a:ext cx="5076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49174" name="墨迹 49173">
                  <a:extLst>
                    <a:ext uri="{FF2B5EF4-FFF2-40B4-BE49-F238E27FC236}">
                      <a16:creationId xmlns:a16="http://schemas.microsoft.com/office/drawing/2014/main" id="{710D573B-7B78-48CA-98AB-D0F731B28517}"/>
                    </a:ext>
                  </a:extLst>
                </p14:cNvPr>
                <p14:cNvContentPartPr/>
                <p14:nvPr/>
              </p14:nvContentPartPr>
              <p14:xfrm>
                <a:off x="5685390" y="3175410"/>
                <a:ext cx="152280" cy="101520"/>
              </p14:xfrm>
            </p:contentPart>
          </mc:Choice>
          <mc:Fallback>
            <p:pic>
              <p:nvPicPr>
                <p:cNvPr id="49174" name="墨迹 49173">
                  <a:extLst>
                    <a:ext uri="{FF2B5EF4-FFF2-40B4-BE49-F238E27FC236}">
                      <a16:creationId xmlns:a16="http://schemas.microsoft.com/office/drawing/2014/main" id="{710D573B-7B78-48CA-98AB-D0F731B28517}"/>
                    </a:ext>
                  </a:extLst>
                </p:cNvPr>
                <p:cNvPicPr/>
                <p:nvPr/>
              </p:nvPicPr>
              <p:blipFill>
                <a:blip r:embed="rId138"/>
                <a:stretch>
                  <a:fillRect/>
                </a:stretch>
              </p:blipFill>
              <p:spPr>
                <a:xfrm>
                  <a:off x="5667750" y="3157770"/>
                  <a:ext cx="18792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49175" name="墨迹 49174">
                  <a:extLst>
                    <a:ext uri="{FF2B5EF4-FFF2-40B4-BE49-F238E27FC236}">
                      <a16:creationId xmlns:a16="http://schemas.microsoft.com/office/drawing/2014/main" id="{C48C3EDC-B259-4BF4-9A36-06B4B68E35C5}"/>
                    </a:ext>
                  </a:extLst>
                </p14:cNvPr>
                <p14:cNvContentPartPr/>
                <p14:nvPr/>
              </p14:nvContentPartPr>
              <p14:xfrm>
                <a:off x="5751630" y="3118170"/>
                <a:ext cx="35280" cy="72000"/>
              </p14:xfrm>
            </p:contentPart>
          </mc:Choice>
          <mc:Fallback>
            <p:pic>
              <p:nvPicPr>
                <p:cNvPr id="49175" name="墨迹 49174">
                  <a:extLst>
                    <a:ext uri="{FF2B5EF4-FFF2-40B4-BE49-F238E27FC236}">
                      <a16:creationId xmlns:a16="http://schemas.microsoft.com/office/drawing/2014/main" id="{C48C3EDC-B259-4BF4-9A36-06B4B68E35C5}"/>
                    </a:ext>
                  </a:extLst>
                </p:cNvPr>
                <p:cNvPicPr/>
                <p:nvPr/>
              </p:nvPicPr>
              <p:blipFill>
                <a:blip r:embed="rId140"/>
                <a:stretch>
                  <a:fillRect/>
                </a:stretch>
              </p:blipFill>
              <p:spPr>
                <a:xfrm>
                  <a:off x="5733990" y="3100170"/>
                  <a:ext cx="7092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49176" name="墨迹 49175">
                  <a:extLst>
                    <a:ext uri="{FF2B5EF4-FFF2-40B4-BE49-F238E27FC236}">
                      <a16:creationId xmlns:a16="http://schemas.microsoft.com/office/drawing/2014/main" id="{137A34CF-05BF-4D3D-BE1D-C913AA80FAB1}"/>
                    </a:ext>
                  </a:extLst>
                </p14:cNvPr>
                <p14:cNvContentPartPr/>
                <p14:nvPr/>
              </p14:nvContentPartPr>
              <p14:xfrm>
                <a:off x="5905350" y="3122850"/>
                <a:ext cx="27720" cy="104400"/>
              </p14:xfrm>
            </p:contentPart>
          </mc:Choice>
          <mc:Fallback>
            <p:pic>
              <p:nvPicPr>
                <p:cNvPr id="49176" name="墨迹 49175">
                  <a:extLst>
                    <a:ext uri="{FF2B5EF4-FFF2-40B4-BE49-F238E27FC236}">
                      <a16:creationId xmlns:a16="http://schemas.microsoft.com/office/drawing/2014/main" id="{137A34CF-05BF-4D3D-BE1D-C913AA80FAB1}"/>
                    </a:ext>
                  </a:extLst>
                </p:cNvPr>
                <p:cNvPicPr/>
                <p:nvPr/>
              </p:nvPicPr>
              <p:blipFill>
                <a:blip r:embed="rId142"/>
                <a:stretch>
                  <a:fillRect/>
                </a:stretch>
              </p:blipFill>
              <p:spPr>
                <a:xfrm>
                  <a:off x="5887710" y="3104850"/>
                  <a:ext cx="63360" cy="140040"/>
                </a:xfrm>
                <a:prstGeom prst="rect">
                  <a:avLst/>
                </a:prstGeom>
              </p:spPr>
            </p:pic>
          </mc:Fallback>
        </mc:AlternateContent>
      </p:grpSp>
      <p:grpSp>
        <p:nvGrpSpPr>
          <p:cNvPr id="49189" name="组合 49188">
            <a:extLst>
              <a:ext uri="{FF2B5EF4-FFF2-40B4-BE49-F238E27FC236}">
                <a16:creationId xmlns:a16="http://schemas.microsoft.com/office/drawing/2014/main" id="{EC853948-BC7D-47E4-846E-B85A5AC05053}"/>
              </a:ext>
            </a:extLst>
          </p:cNvPr>
          <p:cNvGrpSpPr/>
          <p:nvPr/>
        </p:nvGrpSpPr>
        <p:grpSpPr>
          <a:xfrm>
            <a:off x="5160510" y="3617850"/>
            <a:ext cx="773280" cy="578520"/>
            <a:chOff x="5160510" y="3617850"/>
            <a:chExt cx="773280" cy="578520"/>
          </a:xfrm>
        </p:grpSpPr>
        <mc:AlternateContent xmlns:mc="http://schemas.openxmlformats.org/markup-compatibility/2006">
          <mc:Choice xmlns:p14="http://schemas.microsoft.com/office/powerpoint/2010/main" Requires="p14">
            <p:contentPart p14:bwMode="auto" r:id="rId143">
              <p14:nvContentPartPr>
                <p14:cNvPr id="49177" name="墨迹 49176">
                  <a:extLst>
                    <a:ext uri="{FF2B5EF4-FFF2-40B4-BE49-F238E27FC236}">
                      <a16:creationId xmlns:a16="http://schemas.microsoft.com/office/drawing/2014/main" id="{5164C3CC-F13D-45E0-A2DC-FA0433C62516}"/>
                    </a:ext>
                  </a:extLst>
                </p14:cNvPr>
                <p14:cNvContentPartPr/>
                <p14:nvPr/>
              </p14:nvContentPartPr>
              <p14:xfrm>
                <a:off x="5206590" y="3621090"/>
                <a:ext cx="171720" cy="150480"/>
              </p14:xfrm>
            </p:contentPart>
          </mc:Choice>
          <mc:Fallback>
            <p:pic>
              <p:nvPicPr>
                <p:cNvPr id="49177" name="墨迹 49176">
                  <a:extLst>
                    <a:ext uri="{FF2B5EF4-FFF2-40B4-BE49-F238E27FC236}">
                      <a16:creationId xmlns:a16="http://schemas.microsoft.com/office/drawing/2014/main" id="{5164C3CC-F13D-45E0-A2DC-FA0433C62516}"/>
                    </a:ext>
                  </a:extLst>
                </p:cNvPr>
                <p:cNvPicPr/>
                <p:nvPr/>
              </p:nvPicPr>
              <p:blipFill>
                <a:blip r:embed="rId144"/>
                <a:stretch>
                  <a:fillRect/>
                </a:stretch>
              </p:blipFill>
              <p:spPr>
                <a:xfrm>
                  <a:off x="5188950" y="3603090"/>
                  <a:ext cx="20736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49178" name="墨迹 49177">
                  <a:extLst>
                    <a:ext uri="{FF2B5EF4-FFF2-40B4-BE49-F238E27FC236}">
                      <a16:creationId xmlns:a16="http://schemas.microsoft.com/office/drawing/2014/main" id="{9BA2EE47-EDF4-4FFF-BB47-4D23E57EA8D6}"/>
                    </a:ext>
                  </a:extLst>
                </p14:cNvPr>
                <p14:cNvContentPartPr/>
                <p14:nvPr/>
              </p14:nvContentPartPr>
              <p14:xfrm>
                <a:off x="5160510" y="3684450"/>
                <a:ext cx="106560" cy="349920"/>
              </p14:xfrm>
            </p:contentPart>
          </mc:Choice>
          <mc:Fallback>
            <p:pic>
              <p:nvPicPr>
                <p:cNvPr id="49178" name="墨迹 49177">
                  <a:extLst>
                    <a:ext uri="{FF2B5EF4-FFF2-40B4-BE49-F238E27FC236}">
                      <a16:creationId xmlns:a16="http://schemas.microsoft.com/office/drawing/2014/main" id="{9BA2EE47-EDF4-4FFF-BB47-4D23E57EA8D6}"/>
                    </a:ext>
                  </a:extLst>
                </p:cNvPr>
                <p:cNvPicPr/>
                <p:nvPr/>
              </p:nvPicPr>
              <p:blipFill>
                <a:blip r:embed="rId146"/>
                <a:stretch>
                  <a:fillRect/>
                </a:stretch>
              </p:blipFill>
              <p:spPr>
                <a:xfrm>
                  <a:off x="5142510" y="3666810"/>
                  <a:ext cx="142200" cy="38556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49179" name="墨迹 49178">
                  <a:extLst>
                    <a:ext uri="{FF2B5EF4-FFF2-40B4-BE49-F238E27FC236}">
                      <a16:creationId xmlns:a16="http://schemas.microsoft.com/office/drawing/2014/main" id="{05223927-E6A1-4297-A91F-A6463B465EE8}"/>
                    </a:ext>
                  </a:extLst>
                </p14:cNvPr>
                <p14:cNvContentPartPr/>
                <p14:nvPr/>
              </p14:nvContentPartPr>
              <p14:xfrm>
                <a:off x="5296950" y="3797490"/>
                <a:ext cx="99000" cy="25200"/>
              </p14:xfrm>
            </p:contentPart>
          </mc:Choice>
          <mc:Fallback>
            <p:pic>
              <p:nvPicPr>
                <p:cNvPr id="49179" name="墨迹 49178">
                  <a:extLst>
                    <a:ext uri="{FF2B5EF4-FFF2-40B4-BE49-F238E27FC236}">
                      <a16:creationId xmlns:a16="http://schemas.microsoft.com/office/drawing/2014/main" id="{05223927-E6A1-4297-A91F-A6463B465EE8}"/>
                    </a:ext>
                  </a:extLst>
                </p:cNvPr>
                <p:cNvPicPr/>
                <p:nvPr/>
              </p:nvPicPr>
              <p:blipFill>
                <a:blip r:embed="rId148"/>
                <a:stretch>
                  <a:fillRect/>
                </a:stretch>
              </p:blipFill>
              <p:spPr>
                <a:xfrm>
                  <a:off x="5279310" y="3779490"/>
                  <a:ext cx="13464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49180" name="墨迹 49179">
                  <a:extLst>
                    <a:ext uri="{FF2B5EF4-FFF2-40B4-BE49-F238E27FC236}">
                      <a16:creationId xmlns:a16="http://schemas.microsoft.com/office/drawing/2014/main" id="{47CC11E8-5946-41BB-AB6C-9DEF88A2147E}"/>
                    </a:ext>
                  </a:extLst>
                </p14:cNvPr>
                <p14:cNvContentPartPr/>
                <p14:nvPr/>
              </p14:nvContentPartPr>
              <p14:xfrm>
                <a:off x="5203710" y="3915570"/>
                <a:ext cx="185400" cy="16920"/>
              </p14:xfrm>
            </p:contentPart>
          </mc:Choice>
          <mc:Fallback>
            <p:pic>
              <p:nvPicPr>
                <p:cNvPr id="49180" name="墨迹 49179">
                  <a:extLst>
                    <a:ext uri="{FF2B5EF4-FFF2-40B4-BE49-F238E27FC236}">
                      <a16:creationId xmlns:a16="http://schemas.microsoft.com/office/drawing/2014/main" id="{47CC11E8-5946-41BB-AB6C-9DEF88A2147E}"/>
                    </a:ext>
                  </a:extLst>
                </p:cNvPr>
                <p:cNvPicPr/>
                <p:nvPr/>
              </p:nvPicPr>
              <p:blipFill>
                <a:blip r:embed="rId150"/>
                <a:stretch>
                  <a:fillRect/>
                </a:stretch>
              </p:blipFill>
              <p:spPr>
                <a:xfrm>
                  <a:off x="5185710" y="3897930"/>
                  <a:ext cx="22104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49181" name="墨迹 49180">
                  <a:extLst>
                    <a:ext uri="{FF2B5EF4-FFF2-40B4-BE49-F238E27FC236}">
                      <a16:creationId xmlns:a16="http://schemas.microsoft.com/office/drawing/2014/main" id="{AAA45234-36D6-4970-97D7-E771935A232B}"/>
                    </a:ext>
                  </a:extLst>
                </p14:cNvPr>
                <p14:cNvContentPartPr/>
                <p14:nvPr/>
              </p14:nvContentPartPr>
              <p14:xfrm>
                <a:off x="5288670" y="3909810"/>
                <a:ext cx="117720" cy="106200"/>
              </p14:xfrm>
            </p:contentPart>
          </mc:Choice>
          <mc:Fallback>
            <p:pic>
              <p:nvPicPr>
                <p:cNvPr id="49181" name="墨迹 49180">
                  <a:extLst>
                    <a:ext uri="{FF2B5EF4-FFF2-40B4-BE49-F238E27FC236}">
                      <a16:creationId xmlns:a16="http://schemas.microsoft.com/office/drawing/2014/main" id="{AAA45234-36D6-4970-97D7-E771935A232B}"/>
                    </a:ext>
                  </a:extLst>
                </p:cNvPr>
                <p:cNvPicPr/>
                <p:nvPr/>
              </p:nvPicPr>
              <p:blipFill>
                <a:blip r:embed="rId152"/>
                <a:stretch>
                  <a:fillRect/>
                </a:stretch>
              </p:blipFill>
              <p:spPr>
                <a:xfrm>
                  <a:off x="5270670" y="3891810"/>
                  <a:ext cx="15336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49182" name="墨迹 49181">
                  <a:extLst>
                    <a:ext uri="{FF2B5EF4-FFF2-40B4-BE49-F238E27FC236}">
                      <a16:creationId xmlns:a16="http://schemas.microsoft.com/office/drawing/2014/main" id="{A7F4645B-B49A-453E-95EA-2DD51676D7B0}"/>
                    </a:ext>
                  </a:extLst>
                </p14:cNvPr>
                <p14:cNvContentPartPr/>
                <p14:nvPr/>
              </p14:nvContentPartPr>
              <p14:xfrm>
                <a:off x="5418990" y="3945450"/>
                <a:ext cx="51120" cy="107640"/>
              </p14:xfrm>
            </p:contentPart>
          </mc:Choice>
          <mc:Fallback>
            <p:pic>
              <p:nvPicPr>
                <p:cNvPr id="49182" name="墨迹 49181">
                  <a:extLst>
                    <a:ext uri="{FF2B5EF4-FFF2-40B4-BE49-F238E27FC236}">
                      <a16:creationId xmlns:a16="http://schemas.microsoft.com/office/drawing/2014/main" id="{A7F4645B-B49A-453E-95EA-2DD51676D7B0}"/>
                    </a:ext>
                  </a:extLst>
                </p:cNvPr>
                <p:cNvPicPr/>
                <p:nvPr/>
              </p:nvPicPr>
              <p:blipFill>
                <a:blip r:embed="rId154"/>
                <a:stretch>
                  <a:fillRect/>
                </a:stretch>
              </p:blipFill>
              <p:spPr>
                <a:xfrm>
                  <a:off x="5400990" y="3927810"/>
                  <a:ext cx="8676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49183" name="墨迹 49182">
                  <a:extLst>
                    <a:ext uri="{FF2B5EF4-FFF2-40B4-BE49-F238E27FC236}">
                      <a16:creationId xmlns:a16="http://schemas.microsoft.com/office/drawing/2014/main" id="{E39F7D1D-4C33-4511-9C33-8477B8469594}"/>
                    </a:ext>
                  </a:extLst>
                </p14:cNvPr>
                <p14:cNvContentPartPr/>
                <p14:nvPr/>
              </p14:nvContentPartPr>
              <p14:xfrm>
                <a:off x="5635350" y="3752490"/>
                <a:ext cx="86760" cy="29160"/>
              </p14:xfrm>
            </p:contentPart>
          </mc:Choice>
          <mc:Fallback>
            <p:pic>
              <p:nvPicPr>
                <p:cNvPr id="49183" name="墨迹 49182">
                  <a:extLst>
                    <a:ext uri="{FF2B5EF4-FFF2-40B4-BE49-F238E27FC236}">
                      <a16:creationId xmlns:a16="http://schemas.microsoft.com/office/drawing/2014/main" id="{E39F7D1D-4C33-4511-9C33-8477B8469594}"/>
                    </a:ext>
                  </a:extLst>
                </p:cNvPr>
                <p:cNvPicPr/>
                <p:nvPr/>
              </p:nvPicPr>
              <p:blipFill>
                <a:blip r:embed="rId156"/>
                <a:stretch>
                  <a:fillRect/>
                </a:stretch>
              </p:blipFill>
              <p:spPr>
                <a:xfrm>
                  <a:off x="5617350" y="3734490"/>
                  <a:ext cx="12240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49184" name="墨迹 49183">
                  <a:extLst>
                    <a:ext uri="{FF2B5EF4-FFF2-40B4-BE49-F238E27FC236}">
                      <a16:creationId xmlns:a16="http://schemas.microsoft.com/office/drawing/2014/main" id="{B2E7622F-4FB7-45F7-8C47-2248B85B378F}"/>
                    </a:ext>
                  </a:extLst>
                </p14:cNvPr>
                <p14:cNvContentPartPr/>
                <p14:nvPr/>
              </p14:nvContentPartPr>
              <p14:xfrm>
                <a:off x="5658390" y="3617850"/>
                <a:ext cx="55800" cy="395640"/>
              </p14:xfrm>
            </p:contentPart>
          </mc:Choice>
          <mc:Fallback>
            <p:pic>
              <p:nvPicPr>
                <p:cNvPr id="49184" name="墨迹 49183">
                  <a:extLst>
                    <a:ext uri="{FF2B5EF4-FFF2-40B4-BE49-F238E27FC236}">
                      <a16:creationId xmlns:a16="http://schemas.microsoft.com/office/drawing/2014/main" id="{B2E7622F-4FB7-45F7-8C47-2248B85B378F}"/>
                    </a:ext>
                  </a:extLst>
                </p:cNvPr>
                <p:cNvPicPr/>
                <p:nvPr/>
              </p:nvPicPr>
              <p:blipFill>
                <a:blip r:embed="rId158"/>
                <a:stretch>
                  <a:fillRect/>
                </a:stretch>
              </p:blipFill>
              <p:spPr>
                <a:xfrm>
                  <a:off x="5640390" y="3599850"/>
                  <a:ext cx="91440" cy="43128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49185" name="墨迹 49184">
                  <a:extLst>
                    <a:ext uri="{FF2B5EF4-FFF2-40B4-BE49-F238E27FC236}">
                      <a16:creationId xmlns:a16="http://schemas.microsoft.com/office/drawing/2014/main" id="{8000D0B5-DD85-4463-928E-6EBB7FDD9BF6}"/>
                    </a:ext>
                  </a:extLst>
                </p14:cNvPr>
                <p14:cNvContentPartPr/>
                <p14:nvPr/>
              </p14:nvContentPartPr>
              <p14:xfrm>
                <a:off x="5600790" y="3787770"/>
                <a:ext cx="150120" cy="167760"/>
              </p14:xfrm>
            </p:contentPart>
          </mc:Choice>
          <mc:Fallback>
            <p:pic>
              <p:nvPicPr>
                <p:cNvPr id="49185" name="墨迹 49184">
                  <a:extLst>
                    <a:ext uri="{FF2B5EF4-FFF2-40B4-BE49-F238E27FC236}">
                      <a16:creationId xmlns:a16="http://schemas.microsoft.com/office/drawing/2014/main" id="{8000D0B5-DD85-4463-928E-6EBB7FDD9BF6}"/>
                    </a:ext>
                  </a:extLst>
                </p:cNvPr>
                <p:cNvPicPr/>
                <p:nvPr/>
              </p:nvPicPr>
              <p:blipFill>
                <a:blip r:embed="rId160"/>
                <a:stretch>
                  <a:fillRect/>
                </a:stretch>
              </p:blipFill>
              <p:spPr>
                <a:xfrm>
                  <a:off x="5583150" y="3770130"/>
                  <a:ext cx="18576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49186" name="墨迹 49185">
                  <a:extLst>
                    <a:ext uri="{FF2B5EF4-FFF2-40B4-BE49-F238E27FC236}">
                      <a16:creationId xmlns:a16="http://schemas.microsoft.com/office/drawing/2014/main" id="{6E11EBBD-76B3-4EFC-9F29-F53DA44AA925}"/>
                    </a:ext>
                  </a:extLst>
                </p14:cNvPr>
                <p14:cNvContentPartPr/>
                <p14:nvPr/>
              </p14:nvContentPartPr>
              <p14:xfrm>
                <a:off x="5791950" y="3644850"/>
                <a:ext cx="86040" cy="271080"/>
              </p14:xfrm>
            </p:contentPart>
          </mc:Choice>
          <mc:Fallback>
            <p:pic>
              <p:nvPicPr>
                <p:cNvPr id="49186" name="墨迹 49185">
                  <a:extLst>
                    <a:ext uri="{FF2B5EF4-FFF2-40B4-BE49-F238E27FC236}">
                      <a16:creationId xmlns:a16="http://schemas.microsoft.com/office/drawing/2014/main" id="{6E11EBBD-76B3-4EFC-9F29-F53DA44AA925}"/>
                    </a:ext>
                  </a:extLst>
                </p:cNvPr>
                <p:cNvPicPr/>
                <p:nvPr/>
              </p:nvPicPr>
              <p:blipFill>
                <a:blip r:embed="rId162"/>
                <a:stretch>
                  <a:fillRect/>
                </a:stretch>
              </p:blipFill>
              <p:spPr>
                <a:xfrm>
                  <a:off x="5773950" y="3627210"/>
                  <a:ext cx="121680" cy="30672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49187" name="墨迹 49186">
                  <a:extLst>
                    <a:ext uri="{FF2B5EF4-FFF2-40B4-BE49-F238E27FC236}">
                      <a16:creationId xmlns:a16="http://schemas.microsoft.com/office/drawing/2014/main" id="{85FDEFBB-FD6C-46EC-9845-6C333DFB5984}"/>
                    </a:ext>
                  </a:extLst>
                </p14:cNvPr>
                <p14:cNvContentPartPr/>
                <p14:nvPr/>
              </p14:nvContentPartPr>
              <p14:xfrm>
                <a:off x="5858190" y="3778050"/>
                <a:ext cx="75600" cy="47520"/>
              </p14:xfrm>
            </p:contentPart>
          </mc:Choice>
          <mc:Fallback>
            <p:pic>
              <p:nvPicPr>
                <p:cNvPr id="49187" name="墨迹 49186">
                  <a:extLst>
                    <a:ext uri="{FF2B5EF4-FFF2-40B4-BE49-F238E27FC236}">
                      <a16:creationId xmlns:a16="http://schemas.microsoft.com/office/drawing/2014/main" id="{85FDEFBB-FD6C-46EC-9845-6C333DFB5984}"/>
                    </a:ext>
                  </a:extLst>
                </p:cNvPr>
                <p:cNvPicPr/>
                <p:nvPr/>
              </p:nvPicPr>
              <p:blipFill>
                <a:blip r:embed="rId164"/>
                <a:stretch>
                  <a:fillRect/>
                </a:stretch>
              </p:blipFill>
              <p:spPr>
                <a:xfrm>
                  <a:off x="5840190" y="3760050"/>
                  <a:ext cx="11124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49188" name="墨迹 49187">
                  <a:extLst>
                    <a:ext uri="{FF2B5EF4-FFF2-40B4-BE49-F238E27FC236}">
                      <a16:creationId xmlns:a16="http://schemas.microsoft.com/office/drawing/2014/main" id="{A4DE792B-5084-489C-98FB-FD26D8396453}"/>
                    </a:ext>
                  </a:extLst>
                </p14:cNvPr>
                <p14:cNvContentPartPr/>
                <p14:nvPr/>
              </p14:nvContentPartPr>
              <p14:xfrm>
                <a:off x="5895270" y="3798570"/>
                <a:ext cx="16920" cy="397800"/>
              </p14:xfrm>
            </p:contentPart>
          </mc:Choice>
          <mc:Fallback>
            <p:pic>
              <p:nvPicPr>
                <p:cNvPr id="49188" name="墨迹 49187">
                  <a:extLst>
                    <a:ext uri="{FF2B5EF4-FFF2-40B4-BE49-F238E27FC236}">
                      <a16:creationId xmlns:a16="http://schemas.microsoft.com/office/drawing/2014/main" id="{A4DE792B-5084-489C-98FB-FD26D8396453}"/>
                    </a:ext>
                  </a:extLst>
                </p:cNvPr>
                <p:cNvPicPr/>
                <p:nvPr/>
              </p:nvPicPr>
              <p:blipFill>
                <a:blip r:embed="rId166"/>
                <a:stretch>
                  <a:fillRect/>
                </a:stretch>
              </p:blipFill>
              <p:spPr>
                <a:xfrm>
                  <a:off x="5877630" y="3780930"/>
                  <a:ext cx="52560" cy="433440"/>
                </a:xfrm>
                <a:prstGeom prst="rect">
                  <a:avLst/>
                </a:prstGeom>
              </p:spPr>
            </p:pic>
          </mc:Fallback>
        </mc:AlternateContent>
      </p:grpSp>
      <p:grpSp>
        <p:nvGrpSpPr>
          <p:cNvPr id="49228" name="组合 49227">
            <a:extLst>
              <a:ext uri="{FF2B5EF4-FFF2-40B4-BE49-F238E27FC236}">
                <a16:creationId xmlns:a16="http://schemas.microsoft.com/office/drawing/2014/main" id="{4A99AED5-C55C-4663-A8C7-D951489491D9}"/>
              </a:ext>
            </a:extLst>
          </p:cNvPr>
          <p:cNvGrpSpPr/>
          <p:nvPr/>
        </p:nvGrpSpPr>
        <p:grpSpPr>
          <a:xfrm>
            <a:off x="5285070" y="4174050"/>
            <a:ext cx="1997640" cy="563040"/>
            <a:chOff x="5285070" y="4174050"/>
            <a:chExt cx="1997640" cy="563040"/>
          </a:xfrm>
        </p:grpSpPr>
        <mc:AlternateContent xmlns:mc="http://schemas.openxmlformats.org/markup-compatibility/2006">
          <mc:Choice xmlns:p14="http://schemas.microsoft.com/office/powerpoint/2010/main" Requires="p14">
            <p:contentPart p14:bwMode="auto" r:id="rId167">
              <p14:nvContentPartPr>
                <p14:cNvPr id="49192" name="墨迹 49191">
                  <a:extLst>
                    <a:ext uri="{FF2B5EF4-FFF2-40B4-BE49-F238E27FC236}">
                      <a16:creationId xmlns:a16="http://schemas.microsoft.com/office/drawing/2014/main" id="{6C72C6B7-A399-4A2A-B139-BEF9B5C9FEF5}"/>
                    </a:ext>
                  </a:extLst>
                </p14:cNvPr>
                <p14:cNvContentPartPr/>
                <p14:nvPr/>
              </p14:nvContentPartPr>
              <p14:xfrm>
                <a:off x="5350590" y="4270530"/>
                <a:ext cx="34200" cy="77760"/>
              </p14:xfrm>
            </p:contentPart>
          </mc:Choice>
          <mc:Fallback>
            <p:pic>
              <p:nvPicPr>
                <p:cNvPr id="49192" name="墨迹 49191">
                  <a:extLst>
                    <a:ext uri="{FF2B5EF4-FFF2-40B4-BE49-F238E27FC236}">
                      <a16:creationId xmlns:a16="http://schemas.microsoft.com/office/drawing/2014/main" id="{6C72C6B7-A399-4A2A-B139-BEF9B5C9FEF5}"/>
                    </a:ext>
                  </a:extLst>
                </p:cNvPr>
                <p:cNvPicPr/>
                <p:nvPr/>
              </p:nvPicPr>
              <p:blipFill>
                <a:blip r:embed="rId168"/>
                <a:stretch>
                  <a:fillRect/>
                </a:stretch>
              </p:blipFill>
              <p:spPr>
                <a:xfrm>
                  <a:off x="5332950" y="4252890"/>
                  <a:ext cx="6984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49193" name="墨迹 49192">
                  <a:extLst>
                    <a:ext uri="{FF2B5EF4-FFF2-40B4-BE49-F238E27FC236}">
                      <a16:creationId xmlns:a16="http://schemas.microsoft.com/office/drawing/2014/main" id="{AFF7E2B9-FE60-4A9B-BAFD-1D231C197AF2}"/>
                    </a:ext>
                  </a:extLst>
                </p14:cNvPr>
                <p14:cNvContentPartPr/>
                <p14:nvPr/>
              </p14:nvContentPartPr>
              <p14:xfrm>
                <a:off x="5306670" y="4433970"/>
                <a:ext cx="25920" cy="111960"/>
              </p14:xfrm>
            </p:contentPart>
          </mc:Choice>
          <mc:Fallback>
            <p:pic>
              <p:nvPicPr>
                <p:cNvPr id="49193" name="墨迹 49192">
                  <a:extLst>
                    <a:ext uri="{FF2B5EF4-FFF2-40B4-BE49-F238E27FC236}">
                      <a16:creationId xmlns:a16="http://schemas.microsoft.com/office/drawing/2014/main" id="{AFF7E2B9-FE60-4A9B-BAFD-1D231C197AF2}"/>
                    </a:ext>
                  </a:extLst>
                </p:cNvPr>
                <p:cNvPicPr/>
                <p:nvPr/>
              </p:nvPicPr>
              <p:blipFill>
                <a:blip r:embed="rId170"/>
                <a:stretch>
                  <a:fillRect/>
                </a:stretch>
              </p:blipFill>
              <p:spPr>
                <a:xfrm>
                  <a:off x="5288670" y="4416330"/>
                  <a:ext cx="6156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49194" name="墨迹 49193">
                  <a:extLst>
                    <a:ext uri="{FF2B5EF4-FFF2-40B4-BE49-F238E27FC236}">
                      <a16:creationId xmlns:a16="http://schemas.microsoft.com/office/drawing/2014/main" id="{5D1AC579-30A9-4D2C-A292-5A23847205ED}"/>
                    </a:ext>
                  </a:extLst>
                </p14:cNvPr>
                <p14:cNvContentPartPr/>
                <p14:nvPr/>
              </p14:nvContentPartPr>
              <p14:xfrm>
                <a:off x="5285070" y="4472130"/>
                <a:ext cx="138240" cy="173520"/>
              </p14:xfrm>
            </p:contentPart>
          </mc:Choice>
          <mc:Fallback>
            <p:pic>
              <p:nvPicPr>
                <p:cNvPr id="49194" name="墨迹 49193">
                  <a:extLst>
                    <a:ext uri="{FF2B5EF4-FFF2-40B4-BE49-F238E27FC236}">
                      <a16:creationId xmlns:a16="http://schemas.microsoft.com/office/drawing/2014/main" id="{5D1AC579-30A9-4D2C-A292-5A23847205ED}"/>
                    </a:ext>
                  </a:extLst>
                </p:cNvPr>
                <p:cNvPicPr/>
                <p:nvPr/>
              </p:nvPicPr>
              <p:blipFill>
                <a:blip r:embed="rId172"/>
                <a:stretch>
                  <a:fillRect/>
                </a:stretch>
              </p:blipFill>
              <p:spPr>
                <a:xfrm>
                  <a:off x="5267430" y="4454130"/>
                  <a:ext cx="17388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49195" name="墨迹 49194">
                  <a:extLst>
                    <a:ext uri="{FF2B5EF4-FFF2-40B4-BE49-F238E27FC236}">
                      <a16:creationId xmlns:a16="http://schemas.microsoft.com/office/drawing/2014/main" id="{FF72A094-FE3F-4EB0-A4C6-EFE1D01088AA}"/>
                    </a:ext>
                  </a:extLst>
                </p14:cNvPr>
                <p14:cNvContentPartPr/>
                <p14:nvPr/>
              </p14:nvContentPartPr>
              <p14:xfrm>
                <a:off x="5469030" y="4174050"/>
                <a:ext cx="131040" cy="180000"/>
              </p14:xfrm>
            </p:contentPart>
          </mc:Choice>
          <mc:Fallback>
            <p:pic>
              <p:nvPicPr>
                <p:cNvPr id="49195" name="墨迹 49194">
                  <a:extLst>
                    <a:ext uri="{FF2B5EF4-FFF2-40B4-BE49-F238E27FC236}">
                      <a16:creationId xmlns:a16="http://schemas.microsoft.com/office/drawing/2014/main" id="{FF72A094-FE3F-4EB0-A4C6-EFE1D01088AA}"/>
                    </a:ext>
                  </a:extLst>
                </p:cNvPr>
                <p:cNvPicPr/>
                <p:nvPr/>
              </p:nvPicPr>
              <p:blipFill>
                <a:blip r:embed="rId174"/>
                <a:stretch>
                  <a:fillRect/>
                </a:stretch>
              </p:blipFill>
              <p:spPr>
                <a:xfrm>
                  <a:off x="5451390" y="4156050"/>
                  <a:ext cx="16668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49196" name="墨迹 49195">
                  <a:extLst>
                    <a:ext uri="{FF2B5EF4-FFF2-40B4-BE49-F238E27FC236}">
                      <a16:creationId xmlns:a16="http://schemas.microsoft.com/office/drawing/2014/main" id="{56419B91-5111-4890-88E6-223DE75E8D99}"/>
                    </a:ext>
                  </a:extLst>
                </p14:cNvPr>
                <p14:cNvContentPartPr/>
                <p14:nvPr/>
              </p14:nvContentPartPr>
              <p14:xfrm>
                <a:off x="5562630" y="4244610"/>
                <a:ext cx="80280" cy="113760"/>
              </p14:xfrm>
            </p:contentPart>
          </mc:Choice>
          <mc:Fallback>
            <p:pic>
              <p:nvPicPr>
                <p:cNvPr id="49196" name="墨迹 49195">
                  <a:extLst>
                    <a:ext uri="{FF2B5EF4-FFF2-40B4-BE49-F238E27FC236}">
                      <a16:creationId xmlns:a16="http://schemas.microsoft.com/office/drawing/2014/main" id="{56419B91-5111-4890-88E6-223DE75E8D99}"/>
                    </a:ext>
                  </a:extLst>
                </p:cNvPr>
                <p:cNvPicPr/>
                <p:nvPr/>
              </p:nvPicPr>
              <p:blipFill>
                <a:blip r:embed="rId176"/>
                <a:stretch>
                  <a:fillRect/>
                </a:stretch>
              </p:blipFill>
              <p:spPr>
                <a:xfrm>
                  <a:off x="5544630" y="4226610"/>
                  <a:ext cx="11592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49197" name="墨迹 49196">
                  <a:extLst>
                    <a:ext uri="{FF2B5EF4-FFF2-40B4-BE49-F238E27FC236}">
                      <a16:creationId xmlns:a16="http://schemas.microsoft.com/office/drawing/2014/main" id="{D964C3D6-6C21-4968-918D-83A2E6296AF4}"/>
                    </a:ext>
                  </a:extLst>
                </p14:cNvPr>
                <p14:cNvContentPartPr/>
                <p14:nvPr/>
              </p14:nvContentPartPr>
              <p14:xfrm>
                <a:off x="5440590" y="4295730"/>
                <a:ext cx="142920" cy="184680"/>
              </p14:xfrm>
            </p:contentPart>
          </mc:Choice>
          <mc:Fallback>
            <p:pic>
              <p:nvPicPr>
                <p:cNvPr id="49197" name="墨迹 49196">
                  <a:extLst>
                    <a:ext uri="{FF2B5EF4-FFF2-40B4-BE49-F238E27FC236}">
                      <a16:creationId xmlns:a16="http://schemas.microsoft.com/office/drawing/2014/main" id="{D964C3D6-6C21-4968-918D-83A2E6296AF4}"/>
                    </a:ext>
                  </a:extLst>
                </p:cNvPr>
                <p:cNvPicPr/>
                <p:nvPr/>
              </p:nvPicPr>
              <p:blipFill>
                <a:blip r:embed="rId178"/>
                <a:stretch>
                  <a:fillRect/>
                </a:stretch>
              </p:blipFill>
              <p:spPr>
                <a:xfrm>
                  <a:off x="5422950" y="4278090"/>
                  <a:ext cx="17856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49198" name="墨迹 49197">
                  <a:extLst>
                    <a:ext uri="{FF2B5EF4-FFF2-40B4-BE49-F238E27FC236}">
                      <a16:creationId xmlns:a16="http://schemas.microsoft.com/office/drawing/2014/main" id="{9D1503CA-F8EA-4667-8530-166CCCB51A1E}"/>
                    </a:ext>
                  </a:extLst>
                </p14:cNvPr>
                <p14:cNvContentPartPr/>
                <p14:nvPr/>
              </p14:nvContentPartPr>
              <p14:xfrm>
                <a:off x="5593230" y="4362690"/>
                <a:ext cx="33480" cy="11160"/>
              </p14:xfrm>
            </p:contentPart>
          </mc:Choice>
          <mc:Fallback>
            <p:pic>
              <p:nvPicPr>
                <p:cNvPr id="49198" name="墨迹 49197">
                  <a:extLst>
                    <a:ext uri="{FF2B5EF4-FFF2-40B4-BE49-F238E27FC236}">
                      <a16:creationId xmlns:a16="http://schemas.microsoft.com/office/drawing/2014/main" id="{9D1503CA-F8EA-4667-8530-166CCCB51A1E}"/>
                    </a:ext>
                  </a:extLst>
                </p:cNvPr>
                <p:cNvPicPr/>
                <p:nvPr/>
              </p:nvPicPr>
              <p:blipFill>
                <a:blip r:embed="rId180"/>
                <a:stretch>
                  <a:fillRect/>
                </a:stretch>
              </p:blipFill>
              <p:spPr>
                <a:xfrm>
                  <a:off x="5575590" y="4344690"/>
                  <a:ext cx="6912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49199" name="墨迹 49198">
                  <a:extLst>
                    <a:ext uri="{FF2B5EF4-FFF2-40B4-BE49-F238E27FC236}">
                      <a16:creationId xmlns:a16="http://schemas.microsoft.com/office/drawing/2014/main" id="{0D5B2D9C-4DA6-432A-B2A8-A87FFB444401}"/>
                    </a:ext>
                  </a:extLst>
                </p14:cNvPr>
                <p14:cNvContentPartPr/>
                <p14:nvPr/>
              </p14:nvContentPartPr>
              <p14:xfrm>
                <a:off x="5390550" y="4370970"/>
                <a:ext cx="255240" cy="227880"/>
              </p14:xfrm>
            </p:contentPart>
          </mc:Choice>
          <mc:Fallback>
            <p:pic>
              <p:nvPicPr>
                <p:cNvPr id="49199" name="墨迹 49198">
                  <a:extLst>
                    <a:ext uri="{FF2B5EF4-FFF2-40B4-BE49-F238E27FC236}">
                      <a16:creationId xmlns:a16="http://schemas.microsoft.com/office/drawing/2014/main" id="{0D5B2D9C-4DA6-432A-B2A8-A87FFB444401}"/>
                    </a:ext>
                  </a:extLst>
                </p:cNvPr>
                <p:cNvPicPr/>
                <p:nvPr/>
              </p:nvPicPr>
              <p:blipFill>
                <a:blip r:embed="rId182"/>
                <a:stretch>
                  <a:fillRect/>
                </a:stretch>
              </p:blipFill>
              <p:spPr>
                <a:xfrm>
                  <a:off x="5372550" y="4352970"/>
                  <a:ext cx="29088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49200" name="墨迹 49199">
                  <a:extLst>
                    <a:ext uri="{FF2B5EF4-FFF2-40B4-BE49-F238E27FC236}">
                      <a16:creationId xmlns:a16="http://schemas.microsoft.com/office/drawing/2014/main" id="{75DDBFA3-9F6F-469D-B969-09117F36199F}"/>
                    </a:ext>
                  </a:extLst>
                </p14:cNvPr>
                <p14:cNvContentPartPr/>
                <p14:nvPr/>
              </p14:nvContentPartPr>
              <p14:xfrm>
                <a:off x="5503950" y="4533330"/>
                <a:ext cx="135360" cy="103680"/>
              </p14:xfrm>
            </p:contentPart>
          </mc:Choice>
          <mc:Fallback>
            <p:pic>
              <p:nvPicPr>
                <p:cNvPr id="49200" name="墨迹 49199">
                  <a:extLst>
                    <a:ext uri="{FF2B5EF4-FFF2-40B4-BE49-F238E27FC236}">
                      <a16:creationId xmlns:a16="http://schemas.microsoft.com/office/drawing/2014/main" id="{75DDBFA3-9F6F-469D-B969-09117F36199F}"/>
                    </a:ext>
                  </a:extLst>
                </p:cNvPr>
                <p:cNvPicPr/>
                <p:nvPr/>
              </p:nvPicPr>
              <p:blipFill>
                <a:blip r:embed="rId184"/>
                <a:stretch>
                  <a:fillRect/>
                </a:stretch>
              </p:blipFill>
              <p:spPr>
                <a:xfrm>
                  <a:off x="5485950" y="4515690"/>
                  <a:ext cx="17100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49201" name="墨迹 49200">
                  <a:extLst>
                    <a:ext uri="{FF2B5EF4-FFF2-40B4-BE49-F238E27FC236}">
                      <a16:creationId xmlns:a16="http://schemas.microsoft.com/office/drawing/2014/main" id="{C4451CD1-68DC-4B78-9AE3-3CBA85965AF1}"/>
                    </a:ext>
                  </a:extLst>
                </p14:cNvPr>
                <p14:cNvContentPartPr/>
                <p14:nvPr/>
              </p14:nvContentPartPr>
              <p14:xfrm>
                <a:off x="5767110" y="4291050"/>
                <a:ext cx="63000" cy="113400"/>
              </p14:xfrm>
            </p:contentPart>
          </mc:Choice>
          <mc:Fallback>
            <p:pic>
              <p:nvPicPr>
                <p:cNvPr id="49201" name="墨迹 49200">
                  <a:extLst>
                    <a:ext uri="{FF2B5EF4-FFF2-40B4-BE49-F238E27FC236}">
                      <a16:creationId xmlns:a16="http://schemas.microsoft.com/office/drawing/2014/main" id="{C4451CD1-68DC-4B78-9AE3-3CBA85965AF1}"/>
                    </a:ext>
                  </a:extLst>
                </p:cNvPr>
                <p:cNvPicPr/>
                <p:nvPr/>
              </p:nvPicPr>
              <p:blipFill>
                <a:blip r:embed="rId186"/>
                <a:stretch>
                  <a:fillRect/>
                </a:stretch>
              </p:blipFill>
              <p:spPr>
                <a:xfrm>
                  <a:off x="5749110" y="4273410"/>
                  <a:ext cx="9864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49202" name="墨迹 49201">
                  <a:extLst>
                    <a:ext uri="{FF2B5EF4-FFF2-40B4-BE49-F238E27FC236}">
                      <a16:creationId xmlns:a16="http://schemas.microsoft.com/office/drawing/2014/main" id="{6F36532B-F8D2-4401-B501-6E12615F73BC}"/>
                    </a:ext>
                  </a:extLst>
                </p14:cNvPr>
                <p14:cNvContentPartPr/>
                <p14:nvPr/>
              </p14:nvContentPartPr>
              <p14:xfrm>
                <a:off x="5756310" y="4322730"/>
                <a:ext cx="178560" cy="321480"/>
              </p14:xfrm>
            </p:contentPart>
          </mc:Choice>
          <mc:Fallback>
            <p:pic>
              <p:nvPicPr>
                <p:cNvPr id="49202" name="墨迹 49201">
                  <a:extLst>
                    <a:ext uri="{FF2B5EF4-FFF2-40B4-BE49-F238E27FC236}">
                      <a16:creationId xmlns:a16="http://schemas.microsoft.com/office/drawing/2014/main" id="{6F36532B-F8D2-4401-B501-6E12615F73BC}"/>
                    </a:ext>
                  </a:extLst>
                </p:cNvPr>
                <p:cNvPicPr/>
                <p:nvPr/>
              </p:nvPicPr>
              <p:blipFill>
                <a:blip r:embed="rId188"/>
                <a:stretch>
                  <a:fillRect/>
                </a:stretch>
              </p:blipFill>
              <p:spPr>
                <a:xfrm>
                  <a:off x="5738310" y="4304730"/>
                  <a:ext cx="214200" cy="35712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49203" name="墨迹 49202">
                  <a:extLst>
                    <a:ext uri="{FF2B5EF4-FFF2-40B4-BE49-F238E27FC236}">
                      <a16:creationId xmlns:a16="http://schemas.microsoft.com/office/drawing/2014/main" id="{304C2D3A-6AFE-4AE3-ABF1-A5956CA2E59E}"/>
                    </a:ext>
                  </a:extLst>
                </p14:cNvPr>
                <p14:cNvContentPartPr/>
                <p14:nvPr/>
              </p14:nvContentPartPr>
              <p14:xfrm>
                <a:off x="5849190" y="4404450"/>
                <a:ext cx="128880" cy="306000"/>
              </p14:xfrm>
            </p:contentPart>
          </mc:Choice>
          <mc:Fallback>
            <p:pic>
              <p:nvPicPr>
                <p:cNvPr id="49203" name="墨迹 49202">
                  <a:extLst>
                    <a:ext uri="{FF2B5EF4-FFF2-40B4-BE49-F238E27FC236}">
                      <a16:creationId xmlns:a16="http://schemas.microsoft.com/office/drawing/2014/main" id="{304C2D3A-6AFE-4AE3-ABF1-A5956CA2E59E}"/>
                    </a:ext>
                  </a:extLst>
                </p:cNvPr>
                <p:cNvPicPr/>
                <p:nvPr/>
              </p:nvPicPr>
              <p:blipFill>
                <a:blip r:embed="rId190"/>
                <a:stretch>
                  <a:fillRect/>
                </a:stretch>
              </p:blipFill>
              <p:spPr>
                <a:xfrm>
                  <a:off x="5831550" y="4386810"/>
                  <a:ext cx="164520" cy="34164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49204" name="墨迹 49203">
                  <a:extLst>
                    <a:ext uri="{FF2B5EF4-FFF2-40B4-BE49-F238E27FC236}">
                      <a16:creationId xmlns:a16="http://schemas.microsoft.com/office/drawing/2014/main" id="{80D33583-22E9-4BA3-8EE4-9C176E269A59}"/>
                    </a:ext>
                  </a:extLst>
                </p14:cNvPr>
                <p14:cNvContentPartPr/>
                <p14:nvPr/>
              </p14:nvContentPartPr>
              <p14:xfrm>
                <a:off x="5863590" y="4486170"/>
                <a:ext cx="65880" cy="10440"/>
              </p14:xfrm>
            </p:contentPart>
          </mc:Choice>
          <mc:Fallback>
            <p:pic>
              <p:nvPicPr>
                <p:cNvPr id="49204" name="墨迹 49203">
                  <a:extLst>
                    <a:ext uri="{FF2B5EF4-FFF2-40B4-BE49-F238E27FC236}">
                      <a16:creationId xmlns:a16="http://schemas.microsoft.com/office/drawing/2014/main" id="{80D33583-22E9-4BA3-8EE4-9C176E269A59}"/>
                    </a:ext>
                  </a:extLst>
                </p:cNvPr>
                <p:cNvPicPr/>
                <p:nvPr/>
              </p:nvPicPr>
              <p:blipFill>
                <a:blip r:embed="rId192"/>
                <a:stretch>
                  <a:fillRect/>
                </a:stretch>
              </p:blipFill>
              <p:spPr>
                <a:xfrm>
                  <a:off x="5845590" y="4468170"/>
                  <a:ext cx="10152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49205" name="墨迹 49204">
                  <a:extLst>
                    <a:ext uri="{FF2B5EF4-FFF2-40B4-BE49-F238E27FC236}">
                      <a16:creationId xmlns:a16="http://schemas.microsoft.com/office/drawing/2014/main" id="{9C0BADDE-0B96-474E-942A-4A50B6B2DF99}"/>
                    </a:ext>
                  </a:extLst>
                </p14:cNvPr>
                <p14:cNvContentPartPr/>
                <p14:nvPr/>
              </p14:nvContentPartPr>
              <p14:xfrm>
                <a:off x="5812110" y="4545930"/>
                <a:ext cx="109080" cy="19440"/>
              </p14:xfrm>
            </p:contentPart>
          </mc:Choice>
          <mc:Fallback>
            <p:pic>
              <p:nvPicPr>
                <p:cNvPr id="49205" name="墨迹 49204">
                  <a:extLst>
                    <a:ext uri="{FF2B5EF4-FFF2-40B4-BE49-F238E27FC236}">
                      <a16:creationId xmlns:a16="http://schemas.microsoft.com/office/drawing/2014/main" id="{9C0BADDE-0B96-474E-942A-4A50B6B2DF99}"/>
                    </a:ext>
                  </a:extLst>
                </p:cNvPr>
                <p:cNvPicPr/>
                <p:nvPr/>
              </p:nvPicPr>
              <p:blipFill>
                <a:blip r:embed="rId194"/>
                <a:stretch>
                  <a:fillRect/>
                </a:stretch>
              </p:blipFill>
              <p:spPr>
                <a:xfrm>
                  <a:off x="5794110" y="4527930"/>
                  <a:ext cx="14472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49206" name="墨迹 49205">
                  <a:extLst>
                    <a:ext uri="{FF2B5EF4-FFF2-40B4-BE49-F238E27FC236}">
                      <a16:creationId xmlns:a16="http://schemas.microsoft.com/office/drawing/2014/main" id="{9909C3CF-3BB1-4FC7-BB5C-465DF28C03C8}"/>
                    </a:ext>
                  </a:extLst>
                </p14:cNvPr>
                <p14:cNvContentPartPr/>
                <p14:nvPr/>
              </p14:nvContentPartPr>
              <p14:xfrm>
                <a:off x="5846670" y="4472490"/>
                <a:ext cx="51120" cy="224280"/>
              </p14:xfrm>
            </p:contentPart>
          </mc:Choice>
          <mc:Fallback>
            <p:pic>
              <p:nvPicPr>
                <p:cNvPr id="49206" name="墨迹 49205">
                  <a:extLst>
                    <a:ext uri="{FF2B5EF4-FFF2-40B4-BE49-F238E27FC236}">
                      <a16:creationId xmlns:a16="http://schemas.microsoft.com/office/drawing/2014/main" id="{9909C3CF-3BB1-4FC7-BB5C-465DF28C03C8}"/>
                    </a:ext>
                  </a:extLst>
                </p:cNvPr>
                <p:cNvPicPr/>
                <p:nvPr/>
              </p:nvPicPr>
              <p:blipFill>
                <a:blip r:embed="rId196"/>
                <a:stretch>
                  <a:fillRect/>
                </a:stretch>
              </p:blipFill>
              <p:spPr>
                <a:xfrm>
                  <a:off x="5828670" y="4454850"/>
                  <a:ext cx="8676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49207" name="墨迹 49206">
                  <a:extLst>
                    <a:ext uri="{FF2B5EF4-FFF2-40B4-BE49-F238E27FC236}">
                      <a16:creationId xmlns:a16="http://schemas.microsoft.com/office/drawing/2014/main" id="{70DBA9DF-DD1C-4F40-89A2-B711DE638EE6}"/>
                    </a:ext>
                  </a:extLst>
                </p14:cNvPr>
                <p14:cNvContentPartPr/>
                <p14:nvPr/>
              </p14:nvContentPartPr>
              <p14:xfrm>
                <a:off x="6039990" y="4261170"/>
                <a:ext cx="190440" cy="214200"/>
              </p14:xfrm>
            </p:contentPart>
          </mc:Choice>
          <mc:Fallback>
            <p:pic>
              <p:nvPicPr>
                <p:cNvPr id="49207" name="墨迹 49206">
                  <a:extLst>
                    <a:ext uri="{FF2B5EF4-FFF2-40B4-BE49-F238E27FC236}">
                      <a16:creationId xmlns:a16="http://schemas.microsoft.com/office/drawing/2014/main" id="{70DBA9DF-DD1C-4F40-89A2-B711DE638EE6}"/>
                    </a:ext>
                  </a:extLst>
                </p:cNvPr>
                <p:cNvPicPr/>
                <p:nvPr/>
              </p:nvPicPr>
              <p:blipFill>
                <a:blip r:embed="rId198"/>
                <a:stretch>
                  <a:fillRect/>
                </a:stretch>
              </p:blipFill>
              <p:spPr>
                <a:xfrm>
                  <a:off x="6021990" y="4243170"/>
                  <a:ext cx="22608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49208" name="墨迹 49207">
                  <a:extLst>
                    <a:ext uri="{FF2B5EF4-FFF2-40B4-BE49-F238E27FC236}">
                      <a16:creationId xmlns:a16="http://schemas.microsoft.com/office/drawing/2014/main" id="{D90F963D-6C27-4DB1-BF0F-D99780AAEE96}"/>
                    </a:ext>
                  </a:extLst>
                </p14:cNvPr>
                <p14:cNvContentPartPr/>
                <p14:nvPr/>
              </p14:nvContentPartPr>
              <p14:xfrm>
                <a:off x="6079950" y="4421010"/>
                <a:ext cx="108000" cy="100440"/>
              </p14:xfrm>
            </p:contentPart>
          </mc:Choice>
          <mc:Fallback>
            <p:pic>
              <p:nvPicPr>
                <p:cNvPr id="49208" name="墨迹 49207">
                  <a:extLst>
                    <a:ext uri="{FF2B5EF4-FFF2-40B4-BE49-F238E27FC236}">
                      <a16:creationId xmlns:a16="http://schemas.microsoft.com/office/drawing/2014/main" id="{D90F963D-6C27-4DB1-BF0F-D99780AAEE96}"/>
                    </a:ext>
                  </a:extLst>
                </p:cNvPr>
                <p:cNvPicPr/>
                <p:nvPr/>
              </p:nvPicPr>
              <p:blipFill>
                <a:blip r:embed="rId200"/>
                <a:stretch>
                  <a:fillRect/>
                </a:stretch>
              </p:blipFill>
              <p:spPr>
                <a:xfrm>
                  <a:off x="6062310" y="4403010"/>
                  <a:ext cx="143640" cy="13608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49209" name="墨迹 49208">
                  <a:extLst>
                    <a:ext uri="{FF2B5EF4-FFF2-40B4-BE49-F238E27FC236}">
                      <a16:creationId xmlns:a16="http://schemas.microsoft.com/office/drawing/2014/main" id="{67369B66-0664-4505-8B07-B6F04DC2B417}"/>
                    </a:ext>
                  </a:extLst>
                </p14:cNvPr>
                <p14:cNvContentPartPr/>
                <p14:nvPr/>
              </p14:nvContentPartPr>
              <p14:xfrm>
                <a:off x="6046830" y="4542330"/>
                <a:ext cx="163080" cy="50760"/>
              </p14:xfrm>
            </p:contentPart>
          </mc:Choice>
          <mc:Fallback>
            <p:pic>
              <p:nvPicPr>
                <p:cNvPr id="49209" name="墨迹 49208">
                  <a:extLst>
                    <a:ext uri="{FF2B5EF4-FFF2-40B4-BE49-F238E27FC236}">
                      <a16:creationId xmlns:a16="http://schemas.microsoft.com/office/drawing/2014/main" id="{67369B66-0664-4505-8B07-B6F04DC2B417}"/>
                    </a:ext>
                  </a:extLst>
                </p:cNvPr>
                <p:cNvPicPr/>
                <p:nvPr/>
              </p:nvPicPr>
              <p:blipFill>
                <a:blip r:embed="rId202"/>
                <a:stretch>
                  <a:fillRect/>
                </a:stretch>
              </p:blipFill>
              <p:spPr>
                <a:xfrm>
                  <a:off x="6028830" y="4524330"/>
                  <a:ext cx="19872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49210" name="墨迹 49209">
                  <a:extLst>
                    <a:ext uri="{FF2B5EF4-FFF2-40B4-BE49-F238E27FC236}">
                      <a16:creationId xmlns:a16="http://schemas.microsoft.com/office/drawing/2014/main" id="{0891C612-C30B-4D91-9065-D0879252BC0E}"/>
                    </a:ext>
                  </a:extLst>
                </p14:cNvPr>
                <p14:cNvContentPartPr/>
                <p14:nvPr/>
              </p14:nvContentPartPr>
              <p14:xfrm>
                <a:off x="6129630" y="4440810"/>
                <a:ext cx="42840" cy="289800"/>
              </p14:xfrm>
            </p:contentPart>
          </mc:Choice>
          <mc:Fallback>
            <p:pic>
              <p:nvPicPr>
                <p:cNvPr id="49210" name="墨迹 49209">
                  <a:extLst>
                    <a:ext uri="{FF2B5EF4-FFF2-40B4-BE49-F238E27FC236}">
                      <a16:creationId xmlns:a16="http://schemas.microsoft.com/office/drawing/2014/main" id="{0891C612-C30B-4D91-9065-D0879252BC0E}"/>
                    </a:ext>
                  </a:extLst>
                </p:cNvPr>
                <p:cNvPicPr/>
                <p:nvPr/>
              </p:nvPicPr>
              <p:blipFill>
                <a:blip r:embed="rId204"/>
                <a:stretch>
                  <a:fillRect/>
                </a:stretch>
              </p:blipFill>
              <p:spPr>
                <a:xfrm>
                  <a:off x="6111990" y="4422810"/>
                  <a:ext cx="78480" cy="32544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49211" name="墨迹 49210">
                  <a:extLst>
                    <a:ext uri="{FF2B5EF4-FFF2-40B4-BE49-F238E27FC236}">
                      <a16:creationId xmlns:a16="http://schemas.microsoft.com/office/drawing/2014/main" id="{639B8472-755E-45D1-9530-1626EEBFCF37}"/>
                    </a:ext>
                  </a:extLst>
                </p14:cNvPr>
                <p14:cNvContentPartPr/>
                <p14:nvPr/>
              </p14:nvContentPartPr>
              <p14:xfrm>
                <a:off x="6322950" y="4364850"/>
                <a:ext cx="123840" cy="39240"/>
              </p14:xfrm>
            </p:contentPart>
          </mc:Choice>
          <mc:Fallback>
            <p:pic>
              <p:nvPicPr>
                <p:cNvPr id="49211" name="墨迹 49210">
                  <a:extLst>
                    <a:ext uri="{FF2B5EF4-FFF2-40B4-BE49-F238E27FC236}">
                      <a16:creationId xmlns:a16="http://schemas.microsoft.com/office/drawing/2014/main" id="{639B8472-755E-45D1-9530-1626EEBFCF37}"/>
                    </a:ext>
                  </a:extLst>
                </p:cNvPr>
                <p:cNvPicPr/>
                <p:nvPr/>
              </p:nvPicPr>
              <p:blipFill>
                <a:blip r:embed="rId206"/>
                <a:stretch>
                  <a:fillRect/>
                </a:stretch>
              </p:blipFill>
              <p:spPr>
                <a:xfrm>
                  <a:off x="6304950" y="4347210"/>
                  <a:ext cx="15948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49212" name="墨迹 49211">
                  <a:extLst>
                    <a:ext uri="{FF2B5EF4-FFF2-40B4-BE49-F238E27FC236}">
                      <a16:creationId xmlns:a16="http://schemas.microsoft.com/office/drawing/2014/main" id="{F09E02DE-BB14-4E55-A1AE-BBF467FC575A}"/>
                    </a:ext>
                  </a:extLst>
                </p14:cNvPr>
                <p14:cNvContentPartPr/>
                <p14:nvPr/>
              </p14:nvContentPartPr>
              <p14:xfrm>
                <a:off x="6297030" y="4251450"/>
                <a:ext cx="181080" cy="437400"/>
              </p14:xfrm>
            </p:contentPart>
          </mc:Choice>
          <mc:Fallback>
            <p:pic>
              <p:nvPicPr>
                <p:cNvPr id="49212" name="墨迹 49211">
                  <a:extLst>
                    <a:ext uri="{FF2B5EF4-FFF2-40B4-BE49-F238E27FC236}">
                      <a16:creationId xmlns:a16="http://schemas.microsoft.com/office/drawing/2014/main" id="{F09E02DE-BB14-4E55-A1AE-BBF467FC575A}"/>
                    </a:ext>
                  </a:extLst>
                </p:cNvPr>
                <p:cNvPicPr/>
                <p:nvPr/>
              </p:nvPicPr>
              <p:blipFill>
                <a:blip r:embed="rId208"/>
                <a:stretch>
                  <a:fillRect/>
                </a:stretch>
              </p:blipFill>
              <p:spPr>
                <a:xfrm>
                  <a:off x="6279030" y="4233450"/>
                  <a:ext cx="216720" cy="47304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49213" name="墨迹 49212">
                  <a:extLst>
                    <a:ext uri="{FF2B5EF4-FFF2-40B4-BE49-F238E27FC236}">
                      <a16:creationId xmlns:a16="http://schemas.microsoft.com/office/drawing/2014/main" id="{755E07B6-91B1-4FAF-8249-11AF581D5CD3}"/>
                    </a:ext>
                  </a:extLst>
                </p14:cNvPr>
                <p14:cNvContentPartPr/>
                <p14:nvPr/>
              </p14:nvContentPartPr>
              <p14:xfrm>
                <a:off x="6575310" y="4232370"/>
                <a:ext cx="19800" cy="104400"/>
              </p14:xfrm>
            </p:contentPart>
          </mc:Choice>
          <mc:Fallback>
            <p:pic>
              <p:nvPicPr>
                <p:cNvPr id="49213" name="墨迹 49212">
                  <a:extLst>
                    <a:ext uri="{FF2B5EF4-FFF2-40B4-BE49-F238E27FC236}">
                      <a16:creationId xmlns:a16="http://schemas.microsoft.com/office/drawing/2014/main" id="{755E07B6-91B1-4FAF-8249-11AF581D5CD3}"/>
                    </a:ext>
                  </a:extLst>
                </p:cNvPr>
                <p:cNvPicPr/>
                <p:nvPr/>
              </p:nvPicPr>
              <p:blipFill>
                <a:blip r:embed="rId210"/>
                <a:stretch>
                  <a:fillRect/>
                </a:stretch>
              </p:blipFill>
              <p:spPr>
                <a:xfrm>
                  <a:off x="6557310" y="4214730"/>
                  <a:ext cx="5544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49214" name="墨迹 49213">
                  <a:extLst>
                    <a:ext uri="{FF2B5EF4-FFF2-40B4-BE49-F238E27FC236}">
                      <a16:creationId xmlns:a16="http://schemas.microsoft.com/office/drawing/2014/main" id="{52F02162-E5A0-4F28-9D07-D5B2C115B79F}"/>
                    </a:ext>
                  </a:extLst>
                </p14:cNvPr>
                <p14:cNvContentPartPr/>
                <p14:nvPr/>
              </p14:nvContentPartPr>
              <p14:xfrm>
                <a:off x="6620670" y="4196730"/>
                <a:ext cx="85320" cy="156960"/>
              </p14:xfrm>
            </p:contentPart>
          </mc:Choice>
          <mc:Fallback>
            <p:pic>
              <p:nvPicPr>
                <p:cNvPr id="49214" name="墨迹 49213">
                  <a:extLst>
                    <a:ext uri="{FF2B5EF4-FFF2-40B4-BE49-F238E27FC236}">
                      <a16:creationId xmlns:a16="http://schemas.microsoft.com/office/drawing/2014/main" id="{52F02162-E5A0-4F28-9D07-D5B2C115B79F}"/>
                    </a:ext>
                  </a:extLst>
                </p:cNvPr>
                <p:cNvPicPr/>
                <p:nvPr/>
              </p:nvPicPr>
              <p:blipFill>
                <a:blip r:embed="rId212"/>
                <a:stretch>
                  <a:fillRect/>
                </a:stretch>
              </p:blipFill>
              <p:spPr>
                <a:xfrm>
                  <a:off x="6603030" y="4178730"/>
                  <a:ext cx="12096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49215" name="墨迹 49214">
                  <a:extLst>
                    <a:ext uri="{FF2B5EF4-FFF2-40B4-BE49-F238E27FC236}">
                      <a16:creationId xmlns:a16="http://schemas.microsoft.com/office/drawing/2014/main" id="{6D3FE789-8134-453D-9260-176C93ABCAC2}"/>
                    </a:ext>
                  </a:extLst>
                </p14:cNvPr>
                <p14:cNvContentPartPr/>
                <p14:nvPr/>
              </p14:nvContentPartPr>
              <p14:xfrm>
                <a:off x="6582510" y="4298250"/>
                <a:ext cx="67680" cy="90720"/>
              </p14:xfrm>
            </p:contentPart>
          </mc:Choice>
          <mc:Fallback>
            <p:pic>
              <p:nvPicPr>
                <p:cNvPr id="49215" name="墨迹 49214">
                  <a:extLst>
                    <a:ext uri="{FF2B5EF4-FFF2-40B4-BE49-F238E27FC236}">
                      <a16:creationId xmlns:a16="http://schemas.microsoft.com/office/drawing/2014/main" id="{6D3FE789-8134-453D-9260-176C93ABCAC2}"/>
                    </a:ext>
                  </a:extLst>
                </p:cNvPr>
                <p:cNvPicPr/>
                <p:nvPr/>
              </p:nvPicPr>
              <p:blipFill>
                <a:blip r:embed="rId214"/>
                <a:stretch>
                  <a:fillRect/>
                </a:stretch>
              </p:blipFill>
              <p:spPr>
                <a:xfrm>
                  <a:off x="6564510" y="4280250"/>
                  <a:ext cx="10332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49216" name="墨迹 49215">
                  <a:extLst>
                    <a:ext uri="{FF2B5EF4-FFF2-40B4-BE49-F238E27FC236}">
                      <a16:creationId xmlns:a16="http://schemas.microsoft.com/office/drawing/2014/main" id="{912407E8-2DF6-4A7A-8BDB-38AC55A06D86}"/>
                    </a:ext>
                  </a:extLst>
                </p14:cNvPr>
                <p14:cNvContentPartPr/>
                <p14:nvPr/>
              </p14:nvContentPartPr>
              <p14:xfrm>
                <a:off x="6405750" y="4435410"/>
                <a:ext cx="261720" cy="70200"/>
              </p14:xfrm>
            </p:contentPart>
          </mc:Choice>
          <mc:Fallback>
            <p:pic>
              <p:nvPicPr>
                <p:cNvPr id="49216" name="墨迹 49215">
                  <a:extLst>
                    <a:ext uri="{FF2B5EF4-FFF2-40B4-BE49-F238E27FC236}">
                      <a16:creationId xmlns:a16="http://schemas.microsoft.com/office/drawing/2014/main" id="{912407E8-2DF6-4A7A-8BDB-38AC55A06D86}"/>
                    </a:ext>
                  </a:extLst>
                </p:cNvPr>
                <p:cNvPicPr/>
                <p:nvPr/>
              </p:nvPicPr>
              <p:blipFill>
                <a:blip r:embed="rId216"/>
                <a:stretch>
                  <a:fillRect/>
                </a:stretch>
              </p:blipFill>
              <p:spPr>
                <a:xfrm>
                  <a:off x="6387750" y="4417410"/>
                  <a:ext cx="29736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49217" name="墨迹 49216">
                  <a:extLst>
                    <a:ext uri="{FF2B5EF4-FFF2-40B4-BE49-F238E27FC236}">
                      <a16:creationId xmlns:a16="http://schemas.microsoft.com/office/drawing/2014/main" id="{DB55A5B4-3B34-489A-A7DF-F9B319C92437}"/>
                    </a:ext>
                  </a:extLst>
                </p14:cNvPr>
                <p14:cNvContentPartPr/>
                <p14:nvPr/>
              </p14:nvContentPartPr>
              <p14:xfrm>
                <a:off x="6620670" y="4445490"/>
                <a:ext cx="59040" cy="111960"/>
              </p14:xfrm>
            </p:contentPart>
          </mc:Choice>
          <mc:Fallback>
            <p:pic>
              <p:nvPicPr>
                <p:cNvPr id="49217" name="墨迹 49216">
                  <a:extLst>
                    <a:ext uri="{FF2B5EF4-FFF2-40B4-BE49-F238E27FC236}">
                      <a16:creationId xmlns:a16="http://schemas.microsoft.com/office/drawing/2014/main" id="{DB55A5B4-3B34-489A-A7DF-F9B319C92437}"/>
                    </a:ext>
                  </a:extLst>
                </p:cNvPr>
                <p:cNvPicPr/>
                <p:nvPr/>
              </p:nvPicPr>
              <p:blipFill>
                <a:blip r:embed="rId218"/>
                <a:stretch>
                  <a:fillRect/>
                </a:stretch>
              </p:blipFill>
              <p:spPr>
                <a:xfrm>
                  <a:off x="6603030" y="4427490"/>
                  <a:ext cx="9468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49218" name="墨迹 49217">
                  <a:extLst>
                    <a:ext uri="{FF2B5EF4-FFF2-40B4-BE49-F238E27FC236}">
                      <a16:creationId xmlns:a16="http://schemas.microsoft.com/office/drawing/2014/main" id="{4E9DB462-CE61-4742-B65C-4B1F4FBA0A7B}"/>
                    </a:ext>
                  </a:extLst>
                </p14:cNvPr>
                <p14:cNvContentPartPr/>
                <p14:nvPr/>
              </p14:nvContentPartPr>
              <p14:xfrm>
                <a:off x="6486030" y="4491930"/>
                <a:ext cx="76680" cy="144720"/>
              </p14:xfrm>
            </p:contentPart>
          </mc:Choice>
          <mc:Fallback>
            <p:pic>
              <p:nvPicPr>
                <p:cNvPr id="49218" name="墨迹 49217">
                  <a:extLst>
                    <a:ext uri="{FF2B5EF4-FFF2-40B4-BE49-F238E27FC236}">
                      <a16:creationId xmlns:a16="http://schemas.microsoft.com/office/drawing/2014/main" id="{4E9DB462-CE61-4742-B65C-4B1F4FBA0A7B}"/>
                    </a:ext>
                  </a:extLst>
                </p:cNvPr>
                <p:cNvPicPr/>
                <p:nvPr/>
              </p:nvPicPr>
              <p:blipFill>
                <a:blip r:embed="rId220"/>
                <a:stretch>
                  <a:fillRect/>
                </a:stretch>
              </p:blipFill>
              <p:spPr>
                <a:xfrm>
                  <a:off x="6468030" y="4474290"/>
                  <a:ext cx="11232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49219" name="墨迹 49218">
                  <a:extLst>
                    <a:ext uri="{FF2B5EF4-FFF2-40B4-BE49-F238E27FC236}">
                      <a16:creationId xmlns:a16="http://schemas.microsoft.com/office/drawing/2014/main" id="{13224EAD-8E22-44F7-9707-6FEBDAE499FF}"/>
                    </a:ext>
                  </a:extLst>
                </p14:cNvPr>
                <p14:cNvContentPartPr/>
                <p14:nvPr/>
              </p14:nvContentPartPr>
              <p14:xfrm>
                <a:off x="6576030" y="4562850"/>
                <a:ext cx="293760" cy="108360"/>
              </p14:xfrm>
            </p:contentPart>
          </mc:Choice>
          <mc:Fallback>
            <p:pic>
              <p:nvPicPr>
                <p:cNvPr id="49219" name="墨迹 49218">
                  <a:extLst>
                    <a:ext uri="{FF2B5EF4-FFF2-40B4-BE49-F238E27FC236}">
                      <a16:creationId xmlns:a16="http://schemas.microsoft.com/office/drawing/2014/main" id="{13224EAD-8E22-44F7-9707-6FEBDAE499FF}"/>
                    </a:ext>
                  </a:extLst>
                </p:cNvPr>
                <p:cNvPicPr/>
                <p:nvPr/>
              </p:nvPicPr>
              <p:blipFill>
                <a:blip r:embed="rId222"/>
                <a:stretch>
                  <a:fillRect/>
                </a:stretch>
              </p:blipFill>
              <p:spPr>
                <a:xfrm>
                  <a:off x="6558030" y="4545210"/>
                  <a:ext cx="32940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49220" name="墨迹 49219">
                  <a:extLst>
                    <a:ext uri="{FF2B5EF4-FFF2-40B4-BE49-F238E27FC236}">
                      <a16:creationId xmlns:a16="http://schemas.microsoft.com/office/drawing/2014/main" id="{F90B9F10-0CE0-44A6-A33A-35F1537968F7}"/>
                    </a:ext>
                  </a:extLst>
                </p14:cNvPr>
                <p14:cNvContentPartPr/>
                <p14:nvPr/>
              </p14:nvContentPartPr>
              <p14:xfrm>
                <a:off x="6908310" y="4228410"/>
                <a:ext cx="168120" cy="77760"/>
              </p14:xfrm>
            </p:contentPart>
          </mc:Choice>
          <mc:Fallback>
            <p:pic>
              <p:nvPicPr>
                <p:cNvPr id="49220" name="墨迹 49219">
                  <a:extLst>
                    <a:ext uri="{FF2B5EF4-FFF2-40B4-BE49-F238E27FC236}">
                      <a16:creationId xmlns:a16="http://schemas.microsoft.com/office/drawing/2014/main" id="{F90B9F10-0CE0-44A6-A33A-35F1537968F7}"/>
                    </a:ext>
                  </a:extLst>
                </p:cNvPr>
                <p:cNvPicPr/>
                <p:nvPr/>
              </p:nvPicPr>
              <p:blipFill>
                <a:blip r:embed="rId224"/>
                <a:stretch>
                  <a:fillRect/>
                </a:stretch>
              </p:blipFill>
              <p:spPr>
                <a:xfrm>
                  <a:off x="6890310" y="4210410"/>
                  <a:ext cx="20376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49221" name="墨迹 49220">
                  <a:extLst>
                    <a:ext uri="{FF2B5EF4-FFF2-40B4-BE49-F238E27FC236}">
                      <a16:creationId xmlns:a16="http://schemas.microsoft.com/office/drawing/2014/main" id="{6FD138E8-F45D-49C7-97D6-07D363760FF7}"/>
                    </a:ext>
                  </a:extLst>
                </p14:cNvPr>
                <p14:cNvContentPartPr/>
                <p14:nvPr/>
              </p14:nvContentPartPr>
              <p14:xfrm>
                <a:off x="6939990" y="4254330"/>
                <a:ext cx="51840" cy="217440"/>
              </p14:xfrm>
            </p:contentPart>
          </mc:Choice>
          <mc:Fallback>
            <p:pic>
              <p:nvPicPr>
                <p:cNvPr id="49221" name="墨迹 49220">
                  <a:extLst>
                    <a:ext uri="{FF2B5EF4-FFF2-40B4-BE49-F238E27FC236}">
                      <a16:creationId xmlns:a16="http://schemas.microsoft.com/office/drawing/2014/main" id="{6FD138E8-F45D-49C7-97D6-07D363760FF7}"/>
                    </a:ext>
                  </a:extLst>
                </p:cNvPr>
                <p:cNvPicPr/>
                <p:nvPr/>
              </p:nvPicPr>
              <p:blipFill>
                <a:blip r:embed="rId226"/>
                <a:stretch>
                  <a:fillRect/>
                </a:stretch>
              </p:blipFill>
              <p:spPr>
                <a:xfrm>
                  <a:off x="6922350" y="4236690"/>
                  <a:ext cx="8748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49222" name="墨迹 49221">
                  <a:extLst>
                    <a:ext uri="{FF2B5EF4-FFF2-40B4-BE49-F238E27FC236}">
                      <a16:creationId xmlns:a16="http://schemas.microsoft.com/office/drawing/2014/main" id="{BCC8917A-04B8-475F-AF1E-751581A30694}"/>
                    </a:ext>
                  </a:extLst>
                </p14:cNvPr>
                <p14:cNvContentPartPr/>
                <p14:nvPr/>
              </p14:nvContentPartPr>
              <p14:xfrm>
                <a:off x="6992190" y="4280970"/>
                <a:ext cx="91800" cy="456120"/>
              </p14:xfrm>
            </p:contentPart>
          </mc:Choice>
          <mc:Fallback>
            <p:pic>
              <p:nvPicPr>
                <p:cNvPr id="49222" name="墨迹 49221">
                  <a:extLst>
                    <a:ext uri="{FF2B5EF4-FFF2-40B4-BE49-F238E27FC236}">
                      <a16:creationId xmlns:a16="http://schemas.microsoft.com/office/drawing/2014/main" id="{BCC8917A-04B8-475F-AF1E-751581A30694}"/>
                    </a:ext>
                  </a:extLst>
                </p:cNvPr>
                <p:cNvPicPr/>
                <p:nvPr/>
              </p:nvPicPr>
              <p:blipFill>
                <a:blip r:embed="rId228"/>
                <a:stretch>
                  <a:fillRect/>
                </a:stretch>
              </p:blipFill>
              <p:spPr>
                <a:xfrm>
                  <a:off x="6974190" y="4263330"/>
                  <a:ext cx="127440" cy="49176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49223" name="墨迹 49222">
                  <a:extLst>
                    <a:ext uri="{FF2B5EF4-FFF2-40B4-BE49-F238E27FC236}">
                      <a16:creationId xmlns:a16="http://schemas.microsoft.com/office/drawing/2014/main" id="{14127B49-DC71-4D27-BFDB-992EC5D4567D}"/>
                    </a:ext>
                  </a:extLst>
                </p14:cNvPr>
                <p14:cNvContentPartPr/>
                <p14:nvPr/>
              </p14:nvContentPartPr>
              <p14:xfrm>
                <a:off x="6975630" y="4325250"/>
                <a:ext cx="128160" cy="51840"/>
              </p14:xfrm>
            </p:contentPart>
          </mc:Choice>
          <mc:Fallback>
            <p:pic>
              <p:nvPicPr>
                <p:cNvPr id="49223" name="墨迹 49222">
                  <a:extLst>
                    <a:ext uri="{FF2B5EF4-FFF2-40B4-BE49-F238E27FC236}">
                      <a16:creationId xmlns:a16="http://schemas.microsoft.com/office/drawing/2014/main" id="{14127B49-DC71-4D27-BFDB-992EC5D4567D}"/>
                    </a:ext>
                  </a:extLst>
                </p:cNvPr>
                <p:cNvPicPr/>
                <p:nvPr/>
              </p:nvPicPr>
              <p:blipFill>
                <a:blip r:embed="rId230"/>
                <a:stretch>
                  <a:fillRect/>
                </a:stretch>
              </p:blipFill>
              <p:spPr>
                <a:xfrm>
                  <a:off x="6957630" y="4307610"/>
                  <a:ext cx="16380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49224" name="墨迹 49223">
                  <a:extLst>
                    <a:ext uri="{FF2B5EF4-FFF2-40B4-BE49-F238E27FC236}">
                      <a16:creationId xmlns:a16="http://schemas.microsoft.com/office/drawing/2014/main" id="{32BF52A7-F1A5-408D-9E65-8436C4A3090D}"/>
                    </a:ext>
                  </a:extLst>
                </p14:cNvPr>
                <p14:cNvContentPartPr/>
                <p14:nvPr/>
              </p14:nvContentPartPr>
              <p14:xfrm>
                <a:off x="6789510" y="4406970"/>
                <a:ext cx="297000" cy="169920"/>
              </p14:xfrm>
            </p:contentPart>
          </mc:Choice>
          <mc:Fallback>
            <p:pic>
              <p:nvPicPr>
                <p:cNvPr id="49224" name="墨迹 49223">
                  <a:extLst>
                    <a:ext uri="{FF2B5EF4-FFF2-40B4-BE49-F238E27FC236}">
                      <a16:creationId xmlns:a16="http://schemas.microsoft.com/office/drawing/2014/main" id="{32BF52A7-F1A5-408D-9E65-8436C4A3090D}"/>
                    </a:ext>
                  </a:extLst>
                </p:cNvPr>
                <p:cNvPicPr/>
                <p:nvPr/>
              </p:nvPicPr>
              <p:blipFill>
                <a:blip r:embed="rId232"/>
                <a:stretch>
                  <a:fillRect/>
                </a:stretch>
              </p:blipFill>
              <p:spPr>
                <a:xfrm>
                  <a:off x="6771510" y="4388970"/>
                  <a:ext cx="33264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49225" name="墨迹 49224">
                  <a:extLst>
                    <a:ext uri="{FF2B5EF4-FFF2-40B4-BE49-F238E27FC236}">
                      <a16:creationId xmlns:a16="http://schemas.microsoft.com/office/drawing/2014/main" id="{73E12F91-9ED9-4EAF-831E-654D0E0A630B}"/>
                    </a:ext>
                  </a:extLst>
                </p14:cNvPr>
                <p14:cNvContentPartPr/>
                <p14:nvPr/>
              </p14:nvContentPartPr>
              <p14:xfrm>
                <a:off x="7113510" y="4371330"/>
                <a:ext cx="122040" cy="208800"/>
              </p14:xfrm>
            </p:contentPart>
          </mc:Choice>
          <mc:Fallback>
            <p:pic>
              <p:nvPicPr>
                <p:cNvPr id="49225" name="墨迹 49224">
                  <a:extLst>
                    <a:ext uri="{FF2B5EF4-FFF2-40B4-BE49-F238E27FC236}">
                      <a16:creationId xmlns:a16="http://schemas.microsoft.com/office/drawing/2014/main" id="{73E12F91-9ED9-4EAF-831E-654D0E0A630B}"/>
                    </a:ext>
                  </a:extLst>
                </p:cNvPr>
                <p:cNvPicPr/>
                <p:nvPr/>
              </p:nvPicPr>
              <p:blipFill>
                <a:blip r:embed="rId234"/>
                <a:stretch>
                  <a:fillRect/>
                </a:stretch>
              </p:blipFill>
              <p:spPr>
                <a:xfrm>
                  <a:off x="7095510" y="4353330"/>
                  <a:ext cx="15768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49226" name="墨迹 49225">
                  <a:extLst>
                    <a:ext uri="{FF2B5EF4-FFF2-40B4-BE49-F238E27FC236}">
                      <a16:creationId xmlns:a16="http://schemas.microsoft.com/office/drawing/2014/main" id="{7C334DD1-DF19-4721-881C-F90C7BC1AD8F}"/>
                    </a:ext>
                  </a:extLst>
                </p14:cNvPr>
                <p14:cNvContentPartPr/>
                <p14:nvPr/>
              </p14:nvContentPartPr>
              <p14:xfrm>
                <a:off x="7143390" y="4472130"/>
                <a:ext cx="139320" cy="114480"/>
              </p14:xfrm>
            </p:contentPart>
          </mc:Choice>
          <mc:Fallback>
            <p:pic>
              <p:nvPicPr>
                <p:cNvPr id="49226" name="墨迹 49225">
                  <a:extLst>
                    <a:ext uri="{FF2B5EF4-FFF2-40B4-BE49-F238E27FC236}">
                      <a16:creationId xmlns:a16="http://schemas.microsoft.com/office/drawing/2014/main" id="{7C334DD1-DF19-4721-881C-F90C7BC1AD8F}"/>
                    </a:ext>
                  </a:extLst>
                </p:cNvPr>
                <p:cNvPicPr/>
                <p:nvPr/>
              </p:nvPicPr>
              <p:blipFill>
                <a:blip r:embed="rId236"/>
                <a:stretch>
                  <a:fillRect/>
                </a:stretch>
              </p:blipFill>
              <p:spPr>
                <a:xfrm>
                  <a:off x="7125750" y="4454130"/>
                  <a:ext cx="174960" cy="150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37">
            <p14:nvContentPartPr>
              <p14:cNvPr id="49227" name="墨迹 49226">
                <a:extLst>
                  <a:ext uri="{FF2B5EF4-FFF2-40B4-BE49-F238E27FC236}">
                    <a16:creationId xmlns:a16="http://schemas.microsoft.com/office/drawing/2014/main" id="{6089C008-2427-4DA8-9301-CD6E4FB31E2C}"/>
                  </a:ext>
                </a:extLst>
              </p14:cNvPr>
              <p14:cNvContentPartPr/>
              <p14:nvPr/>
            </p14:nvContentPartPr>
            <p14:xfrm>
              <a:off x="7464510" y="4620450"/>
              <a:ext cx="12600" cy="8640"/>
            </p14:xfrm>
          </p:contentPart>
        </mc:Choice>
        <mc:Fallback>
          <p:pic>
            <p:nvPicPr>
              <p:cNvPr id="49227" name="墨迹 49226">
                <a:extLst>
                  <a:ext uri="{FF2B5EF4-FFF2-40B4-BE49-F238E27FC236}">
                    <a16:creationId xmlns:a16="http://schemas.microsoft.com/office/drawing/2014/main" id="{6089C008-2427-4DA8-9301-CD6E4FB31E2C}"/>
                  </a:ext>
                </a:extLst>
              </p:cNvPr>
              <p:cNvPicPr/>
              <p:nvPr/>
            </p:nvPicPr>
            <p:blipFill>
              <a:blip r:embed="rId238"/>
              <a:stretch>
                <a:fillRect/>
              </a:stretch>
            </p:blipFill>
            <p:spPr>
              <a:xfrm>
                <a:off x="7446870" y="4602450"/>
                <a:ext cx="48240" cy="4428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p:cNvSpPr>
          <p:nvPr>
            <p:ph type="title"/>
          </p:nvPr>
        </p:nvSpPr>
        <p:spPr>
          <a:xfrm>
            <a:off x="1547495" y="733425"/>
            <a:ext cx="6967855" cy="589280"/>
          </a:xfrm>
        </p:spPr>
        <p:txBody>
          <a:bodyPr wrap="square" lIns="91440" tIns="45720" rIns="91440" bIns="45720" anchor="ctr">
            <a:spAutoFit/>
          </a:bodyPr>
          <a:lstStyle/>
          <a:p>
            <a:pPr eaLnBrk="1" hangingPunct="1"/>
            <a:r>
              <a:rPr lang="en-US" altLang="zh-CN" sz="3200" b="1">
                <a:solidFill>
                  <a:srgbClr val="FF0000"/>
                </a:solidFill>
                <a:latin typeface="Arial" panose="020B0604020202020204" pitchFamily="34" charset="0"/>
              </a:rPr>
              <a:t>Proteome study</a:t>
            </a:r>
            <a:r>
              <a:rPr lang="en-US" altLang="zh-CN" sz="3600" b="1">
                <a:solidFill>
                  <a:srgbClr val="FF0000"/>
                </a:solidFill>
                <a:latin typeface="Arial" panose="020B0604020202020204" pitchFamily="34" charset="0"/>
              </a:rPr>
              <a:t> </a:t>
            </a:r>
          </a:p>
        </p:txBody>
      </p:sp>
      <p:sp>
        <p:nvSpPr>
          <p:cNvPr id="65538" name="Rectangle 3"/>
          <p:cNvSpPr>
            <a:spLocks noGrp="1"/>
          </p:cNvSpPr>
          <p:nvPr>
            <p:ph sz="half" idx="1"/>
          </p:nvPr>
        </p:nvSpPr>
        <p:spPr>
          <a:xfrm>
            <a:off x="463550" y="1981200"/>
            <a:ext cx="4810125" cy="4114800"/>
          </a:xfrm>
        </p:spPr>
        <p:txBody>
          <a:bodyPr wrap="square" lIns="91440" tIns="45720" rIns="91440" bIns="45720" anchor="t"/>
          <a:lstStyle/>
          <a:p>
            <a:pPr eaLnBrk="1" fontAlgn="base" hangingPunct="1"/>
            <a:r>
              <a:rPr lang="en-US" altLang="zh-CN" sz="2800" strike="noStrike" noProof="1"/>
              <a:t>Detection</a:t>
            </a:r>
          </a:p>
          <a:p>
            <a:pPr lvl="1" eaLnBrk="1" fontAlgn="base" hangingPunct="1"/>
            <a:r>
              <a:rPr lang="en-US" altLang="zh-CN" sz="2800" strike="noStrike" noProof="1"/>
              <a:t>What and where</a:t>
            </a:r>
          </a:p>
          <a:p>
            <a:pPr lvl="1" eaLnBrk="1" fontAlgn="base" hangingPunct="1"/>
            <a:r>
              <a:rPr lang="en-US" altLang="zh-CN" sz="2800" strike="noStrike" noProof="1">
                <a:sym typeface="+mn-ea"/>
              </a:rPr>
              <a:t>PTM</a:t>
            </a:r>
            <a:endParaRPr lang="en-US" altLang="zh-CN" sz="2800" strike="noStrike" noProof="1"/>
          </a:p>
          <a:p>
            <a:pPr eaLnBrk="1" fontAlgn="base" hangingPunct="1"/>
            <a:r>
              <a:rPr lang="en-US" altLang="zh-CN" sz="2800" strike="noStrike" noProof="1"/>
              <a:t>Quantification</a:t>
            </a:r>
          </a:p>
          <a:p>
            <a:pPr lvl="1" eaLnBrk="1" fontAlgn="base" hangingPunct="1"/>
            <a:r>
              <a:rPr lang="en-US" altLang="zh-CN" sz="2800" strike="noStrike" noProof="1"/>
              <a:t>compare dynamics</a:t>
            </a:r>
          </a:p>
          <a:p>
            <a:pPr eaLnBrk="1" fontAlgn="base" hangingPunct="1"/>
            <a:r>
              <a:rPr lang="en-US" altLang="zh-CN" sz="2800" strike="noStrike" noProof="1"/>
              <a:t>Function</a:t>
            </a:r>
          </a:p>
          <a:p>
            <a:pPr lvl="1" eaLnBrk="1" fontAlgn="base" hangingPunct="1"/>
            <a:r>
              <a:rPr lang="en-US" altLang="zh-CN" sz="2800" strike="noStrike" noProof="1"/>
              <a:t>interaction with each other</a:t>
            </a:r>
          </a:p>
        </p:txBody>
      </p:sp>
      <p:pic>
        <p:nvPicPr>
          <p:cNvPr id="72707" name="Picture 3" descr="yfig1"/>
          <p:cNvPicPr>
            <a:picLocks noGrp="1" noChangeAspect="1"/>
          </p:cNvPicPr>
          <p:nvPr>
            <p:ph sz="half" idx="2"/>
          </p:nvPr>
        </p:nvPicPr>
        <p:blipFill>
          <a:blip r:embed="rId3"/>
          <a:stretch>
            <a:fillRect/>
          </a:stretch>
        </p:blipFill>
        <p:spPr>
          <a:xfrm>
            <a:off x="4797425" y="1873885"/>
            <a:ext cx="4069080" cy="3179445"/>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46225" y="365125"/>
            <a:ext cx="6969125" cy="1014095"/>
          </a:xfrm>
        </p:spPr>
        <p:txBody>
          <a:bodyPr/>
          <a:lstStyle/>
          <a:p>
            <a:r>
              <a:rPr lang="en-US" altLang="zh-CN" sz="2800" b="1" dirty="0">
                <a:solidFill>
                  <a:schemeClr val="tx1"/>
                </a:solidFill>
                <a:cs typeface="Arial" panose="020B0604020202020204" pitchFamily="34" charset="0"/>
                <a:sym typeface="+mn-ea"/>
              </a:rPr>
              <a:t>Method</a:t>
            </a:r>
          </a:p>
        </p:txBody>
      </p:sp>
      <p:sp>
        <p:nvSpPr>
          <p:cNvPr id="51201" name="Rectangle 3"/>
          <p:cNvSpPr>
            <a:spLocks noGrp="1"/>
          </p:cNvSpPr>
          <p:nvPr>
            <p:ph idx="1"/>
          </p:nvPr>
        </p:nvSpPr>
        <p:spPr>
          <a:xfrm>
            <a:off x="805815" y="1379855"/>
            <a:ext cx="7886700" cy="4846955"/>
          </a:xfrm>
        </p:spPr>
        <p:txBody>
          <a:bodyPr wrap="square" lIns="91440" tIns="45720" rIns="91440" bIns="45720" anchor="t">
            <a:normAutofit fontScale="85000" lnSpcReduction="20000"/>
          </a:bodyPr>
          <a:lstStyle/>
          <a:p>
            <a:pPr eaLnBrk="1" hangingPunct="1">
              <a:lnSpc>
                <a:spcPct val="110000"/>
              </a:lnSpc>
            </a:pPr>
            <a:r>
              <a:rPr lang="en-US" altLang="zh-CN" dirty="0">
                <a:latin typeface="Arial" panose="020B0604020202020204" pitchFamily="34" charset="0"/>
                <a:cs typeface="Arial" panose="020B0604020202020204" pitchFamily="34" charset="0"/>
              </a:rPr>
              <a:t>Nucleic acids</a:t>
            </a:r>
          </a:p>
          <a:p>
            <a:pPr lvl="1" eaLnBrk="1" hangingPunct="1">
              <a:lnSpc>
                <a:spcPct val="110000"/>
              </a:lnSpc>
            </a:pPr>
            <a:r>
              <a:rPr lang="en-US" altLang="zh-CN" dirty="0">
                <a:latin typeface="Arial" panose="020B0604020202020204" pitchFamily="34" charset="0"/>
                <a:cs typeface="Arial" panose="020B0604020202020204" pitchFamily="34" charset="0"/>
              </a:rPr>
              <a:t>DNase/RNase, Benzonase, sonication, ultracentrifugation, high concentration or high pH buffer</a:t>
            </a:r>
          </a:p>
          <a:p>
            <a:pPr lvl="0" eaLnBrk="1" hangingPunct="1">
              <a:lnSpc>
                <a:spcPct val="110000"/>
              </a:lnSpc>
            </a:pPr>
            <a:r>
              <a:rPr lang="en-US" altLang="zh-CN" dirty="0">
                <a:latin typeface="Arial" panose="020B0604020202020204" pitchFamily="34" charset="0"/>
                <a:cs typeface="Arial" panose="020B0604020202020204" pitchFamily="34" charset="0"/>
              </a:rPr>
              <a:t>Lipid</a:t>
            </a:r>
          </a:p>
          <a:p>
            <a:pPr lvl="1" eaLnBrk="1" hangingPunct="1">
              <a:lnSpc>
                <a:spcPct val="110000"/>
              </a:lnSpc>
            </a:pPr>
            <a:r>
              <a:rPr lang="en-US" altLang="zh-CN" dirty="0">
                <a:latin typeface="Arial" panose="020B0604020202020204" pitchFamily="34" charset="0"/>
                <a:cs typeface="Arial" panose="020B0604020202020204" pitchFamily="34" charset="0"/>
              </a:rPr>
              <a:t>excess of detergent(&gt;2%), Precipatation</a:t>
            </a:r>
          </a:p>
          <a:p>
            <a:pPr lvl="0" eaLnBrk="1" hangingPunct="1">
              <a:lnSpc>
                <a:spcPct val="110000"/>
              </a:lnSpc>
            </a:pPr>
            <a:r>
              <a:rPr lang="en-US" altLang="zh-CN" dirty="0">
                <a:latin typeface="Arial" panose="020B0604020202020204" pitchFamily="34" charset="0"/>
                <a:cs typeface="Arial" panose="020B0604020202020204" pitchFamily="34" charset="0"/>
              </a:rPr>
              <a:t>Polysaccharide</a:t>
            </a:r>
          </a:p>
          <a:p>
            <a:pPr lvl="1" eaLnBrk="1" hangingPunct="1">
              <a:lnSpc>
                <a:spcPct val="110000"/>
              </a:lnSpc>
            </a:pPr>
            <a:r>
              <a:rPr lang="en-US" altLang="zh-CN" dirty="0">
                <a:latin typeface="Arial" panose="020B0604020202020204" pitchFamily="34" charset="0"/>
                <a:cs typeface="Arial" panose="020B0604020202020204" pitchFamily="34" charset="0"/>
              </a:rPr>
              <a:t>Salting out, phenol-acetic acid precipatation, ultracentrifugation</a:t>
            </a:r>
          </a:p>
          <a:p>
            <a:pPr lvl="0" eaLnBrk="1" hangingPunct="1">
              <a:lnSpc>
                <a:spcPct val="110000"/>
              </a:lnSpc>
            </a:pPr>
            <a:r>
              <a:rPr lang="en-US" altLang="zh-CN" dirty="0">
                <a:latin typeface="Arial" panose="020B0604020202020204" pitchFamily="34" charset="0"/>
                <a:cs typeface="Arial" panose="020B0604020202020204" pitchFamily="34" charset="0"/>
              </a:rPr>
              <a:t>Solid materials</a:t>
            </a:r>
          </a:p>
          <a:p>
            <a:pPr lvl="1" eaLnBrk="1" hangingPunct="1">
              <a:lnSpc>
                <a:spcPct val="110000"/>
              </a:lnSpc>
            </a:pPr>
            <a:r>
              <a:rPr lang="en-US" altLang="zh-CN" dirty="0">
                <a:latin typeface="Arial" panose="020B0604020202020204" pitchFamily="34" charset="0"/>
                <a:cs typeface="Arial" panose="020B0604020202020204" pitchFamily="34" charset="0"/>
              </a:rPr>
              <a:t>Centrifugation,filtration</a:t>
            </a:r>
          </a:p>
          <a:p>
            <a:pPr lvl="0" eaLnBrk="1" hangingPunct="1">
              <a:lnSpc>
                <a:spcPct val="110000"/>
              </a:lnSpc>
            </a:pPr>
            <a:r>
              <a:rPr lang="en-US" altLang="zh-CN" dirty="0">
                <a:latin typeface="Arial" panose="020B0604020202020204" pitchFamily="34" charset="0"/>
                <a:cs typeface="Arial" panose="020B0604020202020204" pitchFamily="34" charset="0"/>
              </a:rPr>
              <a:t>Small molecules (including salt)</a:t>
            </a:r>
          </a:p>
          <a:p>
            <a:pPr lvl="1" eaLnBrk="1" hangingPunct="1">
              <a:lnSpc>
                <a:spcPct val="110000"/>
              </a:lnSpc>
            </a:pPr>
            <a:r>
              <a:rPr lang="en-US" altLang="zh-CN" dirty="0">
                <a:latin typeface="Arial" panose="020B0604020202020204" pitchFamily="34" charset="0"/>
                <a:cs typeface="Arial" panose="020B0604020202020204" pitchFamily="34" charset="0"/>
              </a:rPr>
              <a:t> dialysis, precipatation, gel-filtration chromotography</a:t>
            </a:r>
          </a:p>
        </p:txBody>
      </p:sp>
      <p:grpSp>
        <p:nvGrpSpPr>
          <p:cNvPr id="16" name="组合 15">
            <a:extLst>
              <a:ext uri="{FF2B5EF4-FFF2-40B4-BE49-F238E27FC236}">
                <a16:creationId xmlns:a16="http://schemas.microsoft.com/office/drawing/2014/main" id="{0FB3F6A8-45B1-4A66-9D96-CFC323E7B9F7}"/>
              </a:ext>
            </a:extLst>
          </p:cNvPr>
          <p:cNvGrpSpPr/>
          <p:nvPr/>
        </p:nvGrpSpPr>
        <p:grpSpPr>
          <a:xfrm>
            <a:off x="6964830" y="1646130"/>
            <a:ext cx="460800" cy="560880"/>
            <a:chOff x="6964830" y="1646130"/>
            <a:chExt cx="460800" cy="560880"/>
          </a:xfrm>
        </p:grpSpPr>
        <mc:AlternateContent xmlns:mc="http://schemas.openxmlformats.org/markup-compatibility/2006">
          <mc:Choice xmlns:p14="http://schemas.microsoft.com/office/powerpoint/2010/main" Requires="p14">
            <p:contentPart p14:bwMode="auto" r:id="rId3">
              <p14:nvContentPartPr>
                <p14:cNvPr id="3" name="墨迹 2">
                  <a:extLst>
                    <a:ext uri="{FF2B5EF4-FFF2-40B4-BE49-F238E27FC236}">
                      <a16:creationId xmlns:a16="http://schemas.microsoft.com/office/drawing/2014/main" id="{9CBC1391-7DA1-46D3-8C0C-43D4638C130D}"/>
                    </a:ext>
                  </a:extLst>
                </p14:cNvPr>
                <p14:cNvContentPartPr/>
                <p14:nvPr/>
              </p14:nvContentPartPr>
              <p14:xfrm>
                <a:off x="6964830" y="1703370"/>
                <a:ext cx="245520" cy="52560"/>
              </p14:xfrm>
            </p:contentPart>
          </mc:Choice>
          <mc:Fallback>
            <p:pic>
              <p:nvPicPr>
                <p:cNvPr id="3" name="墨迹 2">
                  <a:extLst>
                    <a:ext uri="{FF2B5EF4-FFF2-40B4-BE49-F238E27FC236}">
                      <a16:creationId xmlns:a16="http://schemas.microsoft.com/office/drawing/2014/main" id="{9CBC1391-7DA1-46D3-8C0C-43D4638C130D}"/>
                    </a:ext>
                  </a:extLst>
                </p:cNvPr>
                <p:cNvPicPr/>
                <p:nvPr/>
              </p:nvPicPr>
              <p:blipFill>
                <a:blip r:embed="rId4"/>
                <a:stretch>
                  <a:fillRect/>
                </a:stretch>
              </p:blipFill>
              <p:spPr>
                <a:xfrm>
                  <a:off x="6947190" y="1685730"/>
                  <a:ext cx="28116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墨迹 3">
                  <a:extLst>
                    <a:ext uri="{FF2B5EF4-FFF2-40B4-BE49-F238E27FC236}">
                      <a16:creationId xmlns:a16="http://schemas.microsoft.com/office/drawing/2014/main" id="{941BF1B6-DF41-4DE6-A5ED-E1223DCB90FD}"/>
                    </a:ext>
                  </a:extLst>
                </p14:cNvPr>
                <p14:cNvContentPartPr/>
                <p14:nvPr/>
              </p14:nvContentPartPr>
              <p14:xfrm>
                <a:off x="6968070" y="1836570"/>
                <a:ext cx="89640" cy="214920"/>
              </p14:xfrm>
            </p:contentPart>
          </mc:Choice>
          <mc:Fallback>
            <p:pic>
              <p:nvPicPr>
                <p:cNvPr id="4" name="墨迹 3">
                  <a:extLst>
                    <a:ext uri="{FF2B5EF4-FFF2-40B4-BE49-F238E27FC236}">
                      <a16:creationId xmlns:a16="http://schemas.microsoft.com/office/drawing/2014/main" id="{941BF1B6-DF41-4DE6-A5ED-E1223DCB90FD}"/>
                    </a:ext>
                  </a:extLst>
                </p:cNvPr>
                <p:cNvPicPr/>
                <p:nvPr/>
              </p:nvPicPr>
              <p:blipFill>
                <a:blip r:embed="rId6"/>
                <a:stretch>
                  <a:fillRect/>
                </a:stretch>
              </p:blipFill>
              <p:spPr>
                <a:xfrm>
                  <a:off x="6950430" y="1818930"/>
                  <a:ext cx="12528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 name="墨迹 4">
                  <a:extLst>
                    <a:ext uri="{FF2B5EF4-FFF2-40B4-BE49-F238E27FC236}">
                      <a16:creationId xmlns:a16="http://schemas.microsoft.com/office/drawing/2014/main" id="{CE2F4054-9502-4AC8-BE26-DD8BE1F68BA0}"/>
                    </a:ext>
                  </a:extLst>
                </p14:cNvPr>
                <p14:cNvContentPartPr/>
                <p14:nvPr/>
              </p14:nvContentPartPr>
              <p14:xfrm>
                <a:off x="7067070" y="1838010"/>
                <a:ext cx="136440" cy="246600"/>
              </p14:xfrm>
            </p:contentPart>
          </mc:Choice>
          <mc:Fallback>
            <p:pic>
              <p:nvPicPr>
                <p:cNvPr id="5" name="墨迹 4">
                  <a:extLst>
                    <a:ext uri="{FF2B5EF4-FFF2-40B4-BE49-F238E27FC236}">
                      <a16:creationId xmlns:a16="http://schemas.microsoft.com/office/drawing/2014/main" id="{CE2F4054-9502-4AC8-BE26-DD8BE1F68BA0}"/>
                    </a:ext>
                  </a:extLst>
                </p:cNvPr>
                <p:cNvPicPr/>
                <p:nvPr/>
              </p:nvPicPr>
              <p:blipFill>
                <a:blip r:embed="rId8"/>
                <a:stretch>
                  <a:fillRect/>
                </a:stretch>
              </p:blipFill>
              <p:spPr>
                <a:xfrm>
                  <a:off x="7049430" y="1820010"/>
                  <a:ext cx="172080" cy="2822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6" name="墨迹 5">
                  <a:extLst>
                    <a:ext uri="{FF2B5EF4-FFF2-40B4-BE49-F238E27FC236}">
                      <a16:creationId xmlns:a16="http://schemas.microsoft.com/office/drawing/2014/main" id="{8C9E29F5-2FA2-4C3D-A672-85EE50C1DA6B}"/>
                    </a:ext>
                  </a:extLst>
                </p14:cNvPr>
                <p14:cNvContentPartPr/>
                <p14:nvPr/>
              </p14:nvContentPartPr>
              <p14:xfrm>
                <a:off x="7083270" y="1808490"/>
                <a:ext cx="57240" cy="100440"/>
              </p14:xfrm>
            </p:contentPart>
          </mc:Choice>
          <mc:Fallback>
            <p:pic>
              <p:nvPicPr>
                <p:cNvPr id="6" name="墨迹 5">
                  <a:extLst>
                    <a:ext uri="{FF2B5EF4-FFF2-40B4-BE49-F238E27FC236}">
                      <a16:creationId xmlns:a16="http://schemas.microsoft.com/office/drawing/2014/main" id="{8C9E29F5-2FA2-4C3D-A672-85EE50C1DA6B}"/>
                    </a:ext>
                  </a:extLst>
                </p:cNvPr>
                <p:cNvPicPr/>
                <p:nvPr/>
              </p:nvPicPr>
              <p:blipFill>
                <a:blip r:embed="rId10"/>
                <a:stretch>
                  <a:fillRect/>
                </a:stretch>
              </p:blipFill>
              <p:spPr>
                <a:xfrm>
                  <a:off x="7065630" y="1790850"/>
                  <a:ext cx="92880" cy="1360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7" name="墨迹 6">
                  <a:extLst>
                    <a:ext uri="{FF2B5EF4-FFF2-40B4-BE49-F238E27FC236}">
                      <a16:creationId xmlns:a16="http://schemas.microsoft.com/office/drawing/2014/main" id="{B0AB70E7-78DF-4CF2-90AB-F021858BB45F}"/>
                    </a:ext>
                  </a:extLst>
                </p14:cNvPr>
                <p14:cNvContentPartPr/>
                <p14:nvPr/>
              </p14:nvContentPartPr>
              <p14:xfrm>
                <a:off x="7113870" y="1758450"/>
                <a:ext cx="67680" cy="221760"/>
              </p14:xfrm>
            </p:contentPart>
          </mc:Choice>
          <mc:Fallback>
            <p:pic>
              <p:nvPicPr>
                <p:cNvPr id="7" name="墨迹 6">
                  <a:extLst>
                    <a:ext uri="{FF2B5EF4-FFF2-40B4-BE49-F238E27FC236}">
                      <a16:creationId xmlns:a16="http://schemas.microsoft.com/office/drawing/2014/main" id="{B0AB70E7-78DF-4CF2-90AB-F021858BB45F}"/>
                    </a:ext>
                  </a:extLst>
                </p:cNvPr>
                <p:cNvPicPr/>
                <p:nvPr/>
              </p:nvPicPr>
              <p:blipFill>
                <a:blip r:embed="rId12"/>
                <a:stretch>
                  <a:fillRect/>
                </a:stretch>
              </p:blipFill>
              <p:spPr>
                <a:xfrm>
                  <a:off x="7095870" y="1740450"/>
                  <a:ext cx="103320"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8" name="墨迹 7">
                  <a:extLst>
                    <a:ext uri="{FF2B5EF4-FFF2-40B4-BE49-F238E27FC236}">
                      <a16:creationId xmlns:a16="http://schemas.microsoft.com/office/drawing/2014/main" id="{EAEF1DA3-68EF-4FCE-9423-5D8997938547}"/>
                    </a:ext>
                  </a:extLst>
                </p14:cNvPr>
                <p14:cNvContentPartPr/>
                <p14:nvPr/>
              </p14:nvContentPartPr>
              <p14:xfrm>
                <a:off x="7044030" y="1975890"/>
                <a:ext cx="110160" cy="28080"/>
              </p14:xfrm>
            </p:contentPart>
          </mc:Choice>
          <mc:Fallback>
            <p:pic>
              <p:nvPicPr>
                <p:cNvPr id="8" name="墨迹 7">
                  <a:extLst>
                    <a:ext uri="{FF2B5EF4-FFF2-40B4-BE49-F238E27FC236}">
                      <a16:creationId xmlns:a16="http://schemas.microsoft.com/office/drawing/2014/main" id="{EAEF1DA3-68EF-4FCE-9423-5D8997938547}"/>
                    </a:ext>
                  </a:extLst>
                </p:cNvPr>
                <p:cNvPicPr/>
                <p:nvPr/>
              </p:nvPicPr>
              <p:blipFill>
                <a:blip r:embed="rId14"/>
                <a:stretch>
                  <a:fillRect/>
                </a:stretch>
              </p:blipFill>
              <p:spPr>
                <a:xfrm>
                  <a:off x="7026390" y="1958250"/>
                  <a:ext cx="14580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9" name="墨迹 8">
                  <a:extLst>
                    <a:ext uri="{FF2B5EF4-FFF2-40B4-BE49-F238E27FC236}">
                      <a16:creationId xmlns:a16="http://schemas.microsoft.com/office/drawing/2014/main" id="{BBD73262-64D2-43FC-B33C-4E2012ADCF0E}"/>
                    </a:ext>
                  </a:extLst>
                </p14:cNvPr>
                <p14:cNvContentPartPr/>
                <p14:nvPr/>
              </p14:nvContentPartPr>
              <p14:xfrm>
                <a:off x="7021710" y="2042130"/>
                <a:ext cx="146520" cy="54720"/>
              </p14:xfrm>
            </p:contentPart>
          </mc:Choice>
          <mc:Fallback>
            <p:pic>
              <p:nvPicPr>
                <p:cNvPr id="9" name="墨迹 8">
                  <a:extLst>
                    <a:ext uri="{FF2B5EF4-FFF2-40B4-BE49-F238E27FC236}">
                      <a16:creationId xmlns:a16="http://schemas.microsoft.com/office/drawing/2014/main" id="{BBD73262-64D2-43FC-B33C-4E2012ADCF0E}"/>
                    </a:ext>
                  </a:extLst>
                </p:cNvPr>
                <p:cNvPicPr/>
                <p:nvPr/>
              </p:nvPicPr>
              <p:blipFill>
                <a:blip r:embed="rId16"/>
                <a:stretch>
                  <a:fillRect/>
                </a:stretch>
              </p:blipFill>
              <p:spPr>
                <a:xfrm>
                  <a:off x="7003710" y="2024130"/>
                  <a:ext cx="18216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0" name="墨迹 9">
                  <a:extLst>
                    <a:ext uri="{FF2B5EF4-FFF2-40B4-BE49-F238E27FC236}">
                      <a16:creationId xmlns:a16="http://schemas.microsoft.com/office/drawing/2014/main" id="{EBDA5102-CDAB-438E-BA23-0B08DC2461D8}"/>
                    </a:ext>
                  </a:extLst>
                </p14:cNvPr>
                <p14:cNvContentPartPr/>
                <p14:nvPr/>
              </p14:nvContentPartPr>
              <p14:xfrm>
                <a:off x="7254630" y="1646130"/>
                <a:ext cx="168840" cy="206640"/>
              </p14:xfrm>
            </p:contentPart>
          </mc:Choice>
          <mc:Fallback>
            <p:pic>
              <p:nvPicPr>
                <p:cNvPr id="10" name="墨迹 9">
                  <a:extLst>
                    <a:ext uri="{FF2B5EF4-FFF2-40B4-BE49-F238E27FC236}">
                      <a16:creationId xmlns:a16="http://schemas.microsoft.com/office/drawing/2014/main" id="{EBDA5102-CDAB-438E-BA23-0B08DC2461D8}"/>
                    </a:ext>
                  </a:extLst>
                </p:cNvPr>
                <p:cNvPicPr/>
                <p:nvPr/>
              </p:nvPicPr>
              <p:blipFill>
                <a:blip r:embed="rId18"/>
                <a:stretch>
                  <a:fillRect/>
                </a:stretch>
              </p:blipFill>
              <p:spPr>
                <a:xfrm>
                  <a:off x="7236990" y="1628130"/>
                  <a:ext cx="20448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1" name="墨迹 10">
                  <a:extLst>
                    <a:ext uri="{FF2B5EF4-FFF2-40B4-BE49-F238E27FC236}">
                      <a16:creationId xmlns:a16="http://schemas.microsoft.com/office/drawing/2014/main" id="{92E2C703-EC45-4980-84EC-F26F0C319636}"/>
                    </a:ext>
                  </a:extLst>
                </p14:cNvPr>
                <p14:cNvContentPartPr/>
                <p14:nvPr/>
              </p14:nvContentPartPr>
              <p14:xfrm>
                <a:off x="7243830" y="1861050"/>
                <a:ext cx="157680" cy="164520"/>
              </p14:xfrm>
            </p:contentPart>
          </mc:Choice>
          <mc:Fallback>
            <p:pic>
              <p:nvPicPr>
                <p:cNvPr id="11" name="墨迹 10">
                  <a:extLst>
                    <a:ext uri="{FF2B5EF4-FFF2-40B4-BE49-F238E27FC236}">
                      <a16:creationId xmlns:a16="http://schemas.microsoft.com/office/drawing/2014/main" id="{92E2C703-EC45-4980-84EC-F26F0C319636}"/>
                    </a:ext>
                  </a:extLst>
                </p:cNvPr>
                <p:cNvPicPr/>
                <p:nvPr/>
              </p:nvPicPr>
              <p:blipFill>
                <a:blip r:embed="rId20"/>
                <a:stretch>
                  <a:fillRect/>
                </a:stretch>
              </p:blipFill>
              <p:spPr>
                <a:xfrm>
                  <a:off x="7226190" y="1843410"/>
                  <a:ext cx="19332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2" name="墨迹 11">
                  <a:extLst>
                    <a:ext uri="{FF2B5EF4-FFF2-40B4-BE49-F238E27FC236}">
                      <a16:creationId xmlns:a16="http://schemas.microsoft.com/office/drawing/2014/main" id="{2370D670-FC6A-4FFA-9D01-F732519E9630}"/>
                    </a:ext>
                  </a:extLst>
                </p14:cNvPr>
                <p14:cNvContentPartPr/>
                <p14:nvPr/>
              </p14:nvContentPartPr>
              <p14:xfrm>
                <a:off x="7253550" y="1806690"/>
                <a:ext cx="149760" cy="400320"/>
              </p14:xfrm>
            </p:contentPart>
          </mc:Choice>
          <mc:Fallback>
            <p:pic>
              <p:nvPicPr>
                <p:cNvPr id="12" name="墨迹 11">
                  <a:extLst>
                    <a:ext uri="{FF2B5EF4-FFF2-40B4-BE49-F238E27FC236}">
                      <a16:creationId xmlns:a16="http://schemas.microsoft.com/office/drawing/2014/main" id="{2370D670-FC6A-4FFA-9D01-F732519E9630}"/>
                    </a:ext>
                  </a:extLst>
                </p:cNvPr>
                <p:cNvPicPr/>
                <p:nvPr/>
              </p:nvPicPr>
              <p:blipFill>
                <a:blip r:embed="rId22"/>
                <a:stretch>
                  <a:fillRect/>
                </a:stretch>
              </p:blipFill>
              <p:spPr>
                <a:xfrm>
                  <a:off x="7235550" y="1789050"/>
                  <a:ext cx="185400" cy="4359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3" name="墨迹 12">
                  <a:extLst>
                    <a:ext uri="{FF2B5EF4-FFF2-40B4-BE49-F238E27FC236}">
                      <a16:creationId xmlns:a16="http://schemas.microsoft.com/office/drawing/2014/main" id="{04F7BEDE-BB18-40A8-AC05-B78F02C827B4}"/>
                    </a:ext>
                  </a:extLst>
                </p14:cNvPr>
                <p14:cNvContentPartPr/>
                <p14:nvPr/>
              </p14:nvContentPartPr>
              <p14:xfrm>
                <a:off x="7315470" y="1862490"/>
                <a:ext cx="18720" cy="49320"/>
              </p14:xfrm>
            </p:contentPart>
          </mc:Choice>
          <mc:Fallback>
            <p:pic>
              <p:nvPicPr>
                <p:cNvPr id="13" name="墨迹 12">
                  <a:extLst>
                    <a:ext uri="{FF2B5EF4-FFF2-40B4-BE49-F238E27FC236}">
                      <a16:creationId xmlns:a16="http://schemas.microsoft.com/office/drawing/2014/main" id="{04F7BEDE-BB18-40A8-AC05-B78F02C827B4}"/>
                    </a:ext>
                  </a:extLst>
                </p:cNvPr>
                <p:cNvPicPr/>
                <p:nvPr/>
              </p:nvPicPr>
              <p:blipFill>
                <a:blip r:embed="rId24"/>
                <a:stretch>
                  <a:fillRect/>
                </a:stretch>
              </p:blipFill>
              <p:spPr>
                <a:xfrm>
                  <a:off x="7297830" y="1844490"/>
                  <a:ext cx="5436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4" name="墨迹 13">
                  <a:extLst>
                    <a:ext uri="{FF2B5EF4-FFF2-40B4-BE49-F238E27FC236}">
                      <a16:creationId xmlns:a16="http://schemas.microsoft.com/office/drawing/2014/main" id="{DF7B4243-FAA2-466B-9D83-FA37CE6A634B}"/>
                    </a:ext>
                  </a:extLst>
                </p14:cNvPr>
                <p14:cNvContentPartPr/>
                <p14:nvPr/>
              </p14:nvContentPartPr>
              <p14:xfrm>
                <a:off x="7164630" y="1918290"/>
                <a:ext cx="261000" cy="22680"/>
              </p14:xfrm>
            </p:contentPart>
          </mc:Choice>
          <mc:Fallback>
            <p:pic>
              <p:nvPicPr>
                <p:cNvPr id="14" name="墨迹 13">
                  <a:extLst>
                    <a:ext uri="{FF2B5EF4-FFF2-40B4-BE49-F238E27FC236}">
                      <a16:creationId xmlns:a16="http://schemas.microsoft.com/office/drawing/2014/main" id="{DF7B4243-FAA2-466B-9D83-FA37CE6A634B}"/>
                    </a:ext>
                  </a:extLst>
                </p:cNvPr>
                <p:cNvPicPr/>
                <p:nvPr/>
              </p:nvPicPr>
              <p:blipFill>
                <a:blip r:embed="rId26"/>
                <a:stretch>
                  <a:fillRect/>
                </a:stretch>
              </p:blipFill>
              <p:spPr>
                <a:xfrm>
                  <a:off x="7146990" y="1900290"/>
                  <a:ext cx="29664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5" name="墨迹 14">
                  <a:extLst>
                    <a:ext uri="{FF2B5EF4-FFF2-40B4-BE49-F238E27FC236}">
                      <a16:creationId xmlns:a16="http://schemas.microsoft.com/office/drawing/2014/main" id="{A1C8DBF6-F6A3-4BE0-AF00-66BDD60E69B4}"/>
                    </a:ext>
                  </a:extLst>
                </p14:cNvPr>
                <p14:cNvContentPartPr/>
                <p14:nvPr/>
              </p14:nvContentPartPr>
              <p14:xfrm>
                <a:off x="7263990" y="1941690"/>
                <a:ext cx="63000" cy="90360"/>
              </p14:xfrm>
            </p:contentPart>
          </mc:Choice>
          <mc:Fallback>
            <p:pic>
              <p:nvPicPr>
                <p:cNvPr id="15" name="墨迹 14">
                  <a:extLst>
                    <a:ext uri="{FF2B5EF4-FFF2-40B4-BE49-F238E27FC236}">
                      <a16:creationId xmlns:a16="http://schemas.microsoft.com/office/drawing/2014/main" id="{A1C8DBF6-F6A3-4BE0-AF00-66BDD60E69B4}"/>
                    </a:ext>
                  </a:extLst>
                </p:cNvPr>
                <p:cNvPicPr/>
                <p:nvPr/>
              </p:nvPicPr>
              <p:blipFill>
                <a:blip r:embed="rId28"/>
                <a:stretch>
                  <a:fillRect/>
                </a:stretch>
              </p:blipFill>
              <p:spPr>
                <a:xfrm>
                  <a:off x="7246350" y="1923690"/>
                  <a:ext cx="98640" cy="126000"/>
                </a:xfrm>
                <a:prstGeom prst="rect">
                  <a:avLst/>
                </a:prstGeom>
              </p:spPr>
            </p:pic>
          </mc:Fallback>
        </mc:AlternateContent>
      </p:grpSp>
      <p:grpSp>
        <p:nvGrpSpPr>
          <p:cNvPr id="33" name="组合 32">
            <a:extLst>
              <a:ext uri="{FF2B5EF4-FFF2-40B4-BE49-F238E27FC236}">
                <a16:creationId xmlns:a16="http://schemas.microsoft.com/office/drawing/2014/main" id="{B1DDD4AC-F736-4A86-8C93-2D5BC5F578C7}"/>
              </a:ext>
            </a:extLst>
          </p:cNvPr>
          <p:cNvGrpSpPr/>
          <p:nvPr/>
        </p:nvGrpSpPr>
        <p:grpSpPr>
          <a:xfrm>
            <a:off x="4011390" y="2829090"/>
            <a:ext cx="1077840" cy="451800"/>
            <a:chOff x="4011390" y="2829090"/>
            <a:chExt cx="1077840" cy="451800"/>
          </a:xfrm>
        </p:grpSpPr>
        <mc:AlternateContent xmlns:mc="http://schemas.openxmlformats.org/markup-compatibility/2006">
          <mc:Choice xmlns:p14="http://schemas.microsoft.com/office/powerpoint/2010/main" Requires="p14">
            <p:contentPart p14:bwMode="auto" r:id="rId29">
              <p14:nvContentPartPr>
                <p14:cNvPr id="17" name="墨迹 16">
                  <a:extLst>
                    <a:ext uri="{FF2B5EF4-FFF2-40B4-BE49-F238E27FC236}">
                      <a16:creationId xmlns:a16="http://schemas.microsoft.com/office/drawing/2014/main" id="{46F86C7A-884A-4B38-B815-190AF52F3194}"/>
                    </a:ext>
                  </a:extLst>
                </p14:cNvPr>
                <p14:cNvContentPartPr/>
                <p14:nvPr/>
              </p14:nvContentPartPr>
              <p14:xfrm>
                <a:off x="4060350" y="2914050"/>
                <a:ext cx="222120" cy="27360"/>
              </p14:xfrm>
            </p:contentPart>
          </mc:Choice>
          <mc:Fallback>
            <p:pic>
              <p:nvPicPr>
                <p:cNvPr id="17" name="墨迹 16">
                  <a:extLst>
                    <a:ext uri="{FF2B5EF4-FFF2-40B4-BE49-F238E27FC236}">
                      <a16:creationId xmlns:a16="http://schemas.microsoft.com/office/drawing/2014/main" id="{46F86C7A-884A-4B38-B815-190AF52F3194}"/>
                    </a:ext>
                  </a:extLst>
                </p:cNvPr>
                <p:cNvPicPr/>
                <p:nvPr/>
              </p:nvPicPr>
              <p:blipFill>
                <a:blip r:embed="rId30"/>
                <a:stretch>
                  <a:fillRect/>
                </a:stretch>
              </p:blipFill>
              <p:spPr>
                <a:xfrm>
                  <a:off x="4042350" y="2896410"/>
                  <a:ext cx="25776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8" name="墨迹 17">
                  <a:extLst>
                    <a:ext uri="{FF2B5EF4-FFF2-40B4-BE49-F238E27FC236}">
                      <a16:creationId xmlns:a16="http://schemas.microsoft.com/office/drawing/2014/main" id="{309827D2-D0F6-458D-B430-47653FFBB299}"/>
                    </a:ext>
                  </a:extLst>
                </p14:cNvPr>
                <p14:cNvContentPartPr/>
                <p14:nvPr/>
              </p14:nvContentPartPr>
              <p14:xfrm>
                <a:off x="4165470" y="2829090"/>
                <a:ext cx="61560" cy="244440"/>
              </p14:xfrm>
            </p:contentPart>
          </mc:Choice>
          <mc:Fallback>
            <p:pic>
              <p:nvPicPr>
                <p:cNvPr id="18" name="墨迹 17">
                  <a:extLst>
                    <a:ext uri="{FF2B5EF4-FFF2-40B4-BE49-F238E27FC236}">
                      <a16:creationId xmlns:a16="http://schemas.microsoft.com/office/drawing/2014/main" id="{309827D2-D0F6-458D-B430-47653FFBB299}"/>
                    </a:ext>
                  </a:extLst>
                </p:cNvPr>
                <p:cNvPicPr/>
                <p:nvPr/>
              </p:nvPicPr>
              <p:blipFill>
                <a:blip r:embed="rId32"/>
                <a:stretch>
                  <a:fillRect/>
                </a:stretch>
              </p:blipFill>
              <p:spPr>
                <a:xfrm>
                  <a:off x="4147470" y="2811090"/>
                  <a:ext cx="9720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9" name="墨迹 18">
                  <a:extLst>
                    <a:ext uri="{FF2B5EF4-FFF2-40B4-BE49-F238E27FC236}">
                      <a16:creationId xmlns:a16="http://schemas.microsoft.com/office/drawing/2014/main" id="{899BF5ED-80DC-4459-B1D5-D7B4F9BF1726}"/>
                    </a:ext>
                  </a:extLst>
                </p14:cNvPr>
                <p14:cNvContentPartPr/>
                <p14:nvPr/>
              </p14:nvContentPartPr>
              <p14:xfrm>
                <a:off x="4011390" y="3001170"/>
                <a:ext cx="246600" cy="118800"/>
              </p14:xfrm>
            </p:contentPart>
          </mc:Choice>
          <mc:Fallback>
            <p:pic>
              <p:nvPicPr>
                <p:cNvPr id="19" name="墨迹 18">
                  <a:extLst>
                    <a:ext uri="{FF2B5EF4-FFF2-40B4-BE49-F238E27FC236}">
                      <a16:creationId xmlns:a16="http://schemas.microsoft.com/office/drawing/2014/main" id="{899BF5ED-80DC-4459-B1D5-D7B4F9BF1726}"/>
                    </a:ext>
                  </a:extLst>
                </p:cNvPr>
                <p:cNvPicPr/>
                <p:nvPr/>
              </p:nvPicPr>
              <p:blipFill>
                <a:blip r:embed="rId34"/>
                <a:stretch>
                  <a:fillRect/>
                </a:stretch>
              </p:blipFill>
              <p:spPr>
                <a:xfrm>
                  <a:off x="3993750" y="2983170"/>
                  <a:ext cx="28224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0" name="墨迹 19">
                  <a:extLst>
                    <a:ext uri="{FF2B5EF4-FFF2-40B4-BE49-F238E27FC236}">
                      <a16:creationId xmlns:a16="http://schemas.microsoft.com/office/drawing/2014/main" id="{DAF509D8-EFC5-4DC3-8AA6-29E3599E3986}"/>
                    </a:ext>
                  </a:extLst>
                </p14:cNvPr>
                <p14:cNvContentPartPr/>
                <p14:nvPr/>
              </p14:nvContentPartPr>
              <p14:xfrm>
                <a:off x="4088790" y="3087210"/>
                <a:ext cx="139680" cy="142560"/>
              </p14:xfrm>
            </p:contentPart>
          </mc:Choice>
          <mc:Fallback>
            <p:pic>
              <p:nvPicPr>
                <p:cNvPr id="20" name="墨迹 19">
                  <a:extLst>
                    <a:ext uri="{FF2B5EF4-FFF2-40B4-BE49-F238E27FC236}">
                      <a16:creationId xmlns:a16="http://schemas.microsoft.com/office/drawing/2014/main" id="{DAF509D8-EFC5-4DC3-8AA6-29E3599E3986}"/>
                    </a:ext>
                  </a:extLst>
                </p:cNvPr>
                <p:cNvPicPr/>
                <p:nvPr/>
              </p:nvPicPr>
              <p:blipFill>
                <a:blip r:embed="rId36"/>
                <a:stretch>
                  <a:fillRect/>
                </a:stretch>
              </p:blipFill>
              <p:spPr>
                <a:xfrm>
                  <a:off x="4070790" y="3069570"/>
                  <a:ext cx="17532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1" name="墨迹 20">
                  <a:extLst>
                    <a:ext uri="{FF2B5EF4-FFF2-40B4-BE49-F238E27FC236}">
                      <a16:creationId xmlns:a16="http://schemas.microsoft.com/office/drawing/2014/main" id="{38B60A64-89DE-467E-AC2C-2A407A2792CF}"/>
                    </a:ext>
                  </a:extLst>
                </p14:cNvPr>
                <p14:cNvContentPartPr/>
                <p14:nvPr/>
              </p14:nvContentPartPr>
              <p14:xfrm>
                <a:off x="4237110" y="3098010"/>
                <a:ext cx="18360" cy="138600"/>
              </p14:xfrm>
            </p:contentPart>
          </mc:Choice>
          <mc:Fallback>
            <p:pic>
              <p:nvPicPr>
                <p:cNvPr id="21" name="墨迹 20">
                  <a:extLst>
                    <a:ext uri="{FF2B5EF4-FFF2-40B4-BE49-F238E27FC236}">
                      <a16:creationId xmlns:a16="http://schemas.microsoft.com/office/drawing/2014/main" id="{38B60A64-89DE-467E-AC2C-2A407A2792CF}"/>
                    </a:ext>
                  </a:extLst>
                </p:cNvPr>
                <p:cNvPicPr/>
                <p:nvPr/>
              </p:nvPicPr>
              <p:blipFill>
                <a:blip r:embed="rId38"/>
                <a:stretch>
                  <a:fillRect/>
                </a:stretch>
              </p:blipFill>
              <p:spPr>
                <a:xfrm>
                  <a:off x="4219110" y="3080370"/>
                  <a:ext cx="5400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2" name="墨迹 21">
                  <a:extLst>
                    <a:ext uri="{FF2B5EF4-FFF2-40B4-BE49-F238E27FC236}">
                      <a16:creationId xmlns:a16="http://schemas.microsoft.com/office/drawing/2014/main" id="{B33B6328-7C15-4EEC-B637-B98A2A5C9DE6}"/>
                    </a:ext>
                  </a:extLst>
                </p14:cNvPr>
                <p14:cNvContentPartPr/>
                <p14:nvPr/>
              </p14:nvContentPartPr>
              <p14:xfrm>
                <a:off x="4337550" y="2983170"/>
                <a:ext cx="59400" cy="64800"/>
              </p14:xfrm>
            </p:contentPart>
          </mc:Choice>
          <mc:Fallback>
            <p:pic>
              <p:nvPicPr>
                <p:cNvPr id="22" name="墨迹 21">
                  <a:extLst>
                    <a:ext uri="{FF2B5EF4-FFF2-40B4-BE49-F238E27FC236}">
                      <a16:creationId xmlns:a16="http://schemas.microsoft.com/office/drawing/2014/main" id="{B33B6328-7C15-4EEC-B637-B98A2A5C9DE6}"/>
                    </a:ext>
                  </a:extLst>
                </p:cNvPr>
                <p:cNvPicPr/>
                <p:nvPr/>
              </p:nvPicPr>
              <p:blipFill>
                <a:blip r:embed="rId40"/>
                <a:stretch>
                  <a:fillRect/>
                </a:stretch>
              </p:blipFill>
              <p:spPr>
                <a:xfrm>
                  <a:off x="4319550" y="2965530"/>
                  <a:ext cx="9504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3" name="墨迹 22">
                  <a:extLst>
                    <a:ext uri="{FF2B5EF4-FFF2-40B4-BE49-F238E27FC236}">
                      <a16:creationId xmlns:a16="http://schemas.microsoft.com/office/drawing/2014/main" id="{03B6ABB6-A512-44CE-AD8B-5CF227F82168}"/>
                    </a:ext>
                  </a:extLst>
                </p14:cNvPr>
                <p14:cNvContentPartPr/>
                <p14:nvPr/>
              </p14:nvContentPartPr>
              <p14:xfrm>
                <a:off x="4363470" y="2920170"/>
                <a:ext cx="198000" cy="270720"/>
              </p14:xfrm>
            </p:contentPart>
          </mc:Choice>
          <mc:Fallback>
            <p:pic>
              <p:nvPicPr>
                <p:cNvPr id="23" name="墨迹 22">
                  <a:extLst>
                    <a:ext uri="{FF2B5EF4-FFF2-40B4-BE49-F238E27FC236}">
                      <a16:creationId xmlns:a16="http://schemas.microsoft.com/office/drawing/2014/main" id="{03B6ABB6-A512-44CE-AD8B-5CF227F82168}"/>
                    </a:ext>
                  </a:extLst>
                </p:cNvPr>
                <p:cNvPicPr/>
                <p:nvPr/>
              </p:nvPicPr>
              <p:blipFill>
                <a:blip r:embed="rId42"/>
                <a:stretch>
                  <a:fillRect/>
                </a:stretch>
              </p:blipFill>
              <p:spPr>
                <a:xfrm>
                  <a:off x="4345830" y="2902170"/>
                  <a:ext cx="233640" cy="3063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4" name="墨迹 23">
                  <a:extLst>
                    <a:ext uri="{FF2B5EF4-FFF2-40B4-BE49-F238E27FC236}">
                      <a16:creationId xmlns:a16="http://schemas.microsoft.com/office/drawing/2014/main" id="{85674864-5976-40CF-A2C3-1C41C196719E}"/>
                    </a:ext>
                  </a:extLst>
                </p14:cNvPr>
                <p14:cNvContentPartPr/>
                <p14:nvPr/>
              </p14:nvContentPartPr>
              <p14:xfrm>
                <a:off x="4524390" y="2978130"/>
                <a:ext cx="76680" cy="44280"/>
              </p14:xfrm>
            </p:contentPart>
          </mc:Choice>
          <mc:Fallback>
            <p:pic>
              <p:nvPicPr>
                <p:cNvPr id="24" name="墨迹 23">
                  <a:extLst>
                    <a:ext uri="{FF2B5EF4-FFF2-40B4-BE49-F238E27FC236}">
                      <a16:creationId xmlns:a16="http://schemas.microsoft.com/office/drawing/2014/main" id="{85674864-5976-40CF-A2C3-1C41C196719E}"/>
                    </a:ext>
                  </a:extLst>
                </p:cNvPr>
                <p:cNvPicPr/>
                <p:nvPr/>
              </p:nvPicPr>
              <p:blipFill>
                <a:blip r:embed="rId44"/>
                <a:stretch>
                  <a:fillRect/>
                </a:stretch>
              </p:blipFill>
              <p:spPr>
                <a:xfrm>
                  <a:off x="4506390" y="2960130"/>
                  <a:ext cx="11232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5" name="墨迹 24">
                  <a:extLst>
                    <a:ext uri="{FF2B5EF4-FFF2-40B4-BE49-F238E27FC236}">
                      <a16:creationId xmlns:a16="http://schemas.microsoft.com/office/drawing/2014/main" id="{1E73EC89-D0EA-44E4-B0E9-A5A0794DBB0F}"/>
                    </a:ext>
                  </a:extLst>
                </p14:cNvPr>
                <p14:cNvContentPartPr/>
                <p14:nvPr/>
              </p14:nvContentPartPr>
              <p14:xfrm>
                <a:off x="4512150" y="3073170"/>
                <a:ext cx="64080" cy="133920"/>
              </p14:xfrm>
            </p:contentPart>
          </mc:Choice>
          <mc:Fallback>
            <p:pic>
              <p:nvPicPr>
                <p:cNvPr id="25" name="墨迹 24">
                  <a:extLst>
                    <a:ext uri="{FF2B5EF4-FFF2-40B4-BE49-F238E27FC236}">
                      <a16:creationId xmlns:a16="http://schemas.microsoft.com/office/drawing/2014/main" id="{1E73EC89-D0EA-44E4-B0E9-A5A0794DBB0F}"/>
                    </a:ext>
                  </a:extLst>
                </p:cNvPr>
                <p:cNvPicPr/>
                <p:nvPr/>
              </p:nvPicPr>
              <p:blipFill>
                <a:blip r:embed="rId46"/>
                <a:stretch>
                  <a:fillRect/>
                </a:stretch>
              </p:blipFill>
              <p:spPr>
                <a:xfrm>
                  <a:off x="4494150" y="3055530"/>
                  <a:ext cx="9972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6" name="墨迹 25">
                  <a:extLst>
                    <a:ext uri="{FF2B5EF4-FFF2-40B4-BE49-F238E27FC236}">
                      <a16:creationId xmlns:a16="http://schemas.microsoft.com/office/drawing/2014/main" id="{16BA656D-1365-4726-990A-DBC97207BE19}"/>
                    </a:ext>
                  </a:extLst>
                </p14:cNvPr>
                <p14:cNvContentPartPr/>
                <p14:nvPr/>
              </p14:nvContentPartPr>
              <p14:xfrm>
                <a:off x="4689990" y="2849250"/>
                <a:ext cx="28800" cy="47520"/>
              </p14:xfrm>
            </p:contentPart>
          </mc:Choice>
          <mc:Fallback>
            <p:pic>
              <p:nvPicPr>
                <p:cNvPr id="26" name="墨迹 25">
                  <a:extLst>
                    <a:ext uri="{FF2B5EF4-FFF2-40B4-BE49-F238E27FC236}">
                      <a16:creationId xmlns:a16="http://schemas.microsoft.com/office/drawing/2014/main" id="{16BA656D-1365-4726-990A-DBC97207BE19}"/>
                    </a:ext>
                  </a:extLst>
                </p:cNvPr>
                <p:cNvPicPr/>
                <p:nvPr/>
              </p:nvPicPr>
              <p:blipFill>
                <a:blip r:embed="rId48"/>
                <a:stretch>
                  <a:fillRect/>
                </a:stretch>
              </p:blipFill>
              <p:spPr>
                <a:xfrm>
                  <a:off x="4671990" y="2831250"/>
                  <a:ext cx="6444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7" name="墨迹 26">
                  <a:extLst>
                    <a:ext uri="{FF2B5EF4-FFF2-40B4-BE49-F238E27FC236}">
                      <a16:creationId xmlns:a16="http://schemas.microsoft.com/office/drawing/2014/main" id="{F00B2796-9C52-447E-81B2-B9F26EC99F92}"/>
                    </a:ext>
                  </a:extLst>
                </p14:cNvPr>
                <p14:cNvContentPartPr/>
                <p14:nvPr/>
              </p14:nvContentPartPr>
              <p14:xfrm>
                <a:off x="4597110" y="2930250"/>
                <a:ext cx="164880" cy="20880"/>
              </p14:xfrm>
            </p:contentPart>
          </mc:Choice>
          <mc:Fallback>
            <p:pic>
              <p:nvPicPr>
                <p:cNvPr id="27" name="墨迹 26">
                  <a:extLst>
                    <a:ext uri="{FF2B5EF4-FFF2-40B4-BE49-F238E27FC236}">
                      <a16:creationId xmlns:a16="http://schemas.microsoft.com/office/drawing/2014/main" id="{F00B2796-9C52-447E-81B2-B9F26EC99F92}"/>
                    </a:ext>
                  </a:extLst>
                </p:cNvPr>
                <p:cNvPicPr/>
                <p:nvPr/>
              </p:nvPicPr>
              <p:blipFill>
                <a:blip r:embed="rId50"/>
                <a:stretch>
                  <a:fillRect/>
                </a:stretch>
              </p:blipFill>
              <p:spPr>
                <a:xfrm>
                  <a:off x="4579110" y="2912250"/>
                  <a:ext cx="20052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28" name="墨迹 27">
                  <a:extLst>
                    <a:ext uri="{FF2B5EF4-FFF2-40B4-BE49-F238E27FC236}">
                      <a16:creationId xmlns:a16="http://schemas.microsoft.com/office/drawing/2014/main" id="{0C3E1A13-5526-4BBE-9EF7-233144F1D8A0}"/>
                    </a:ext>
                  </a:extLst>
                </p14:cNvPr>
                <p14:cNvContentPartPr/>
                <p14:nvPr/>
              </p14:nvContentPartPr>
              <p14:xfrm>
                <a:off x="4594230" y="2928810"/>
                <a:ext cx="204480" cy="165960"/>
              </p14:xfrm>
            </p:contentPart>
          </mc:Choice>
          <mc:Fallback>
            <p:pic>
              <p:nvPicPr>
                <p:cNvPr id="28" name="墨迹 27">
                  <a:extLst>
                    <a:ext uri="{FF2B5EF4-FFF2-40B4-BE49-F238E27FC236}">
                      <a16:creationId xmlns:a16="http://schemas.microsoft.com/office/drawing/2014/main" id="{0C3E1A13-5526-4BBE-9EF7-233144F1D8A0}"/>
                    </a:ext>
                  </a:extLst>
                </p:cNvPr>
                <p:cNvPicPr/>
                <p:nvPr/>
              </p:nvPicPr>
              <p:blipFill>
                <a:blip r:embed="rId52"/>
                <a:stretch>
                  <a:fillRect/>
                </a:stretch>
              </p:blipFill>
              <p:spPr>
                <a:xfrm>
                  <a:off x="4576230" y="2911170"/>
                  <a:ext cx="24012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29" name="墨迹 28">
                  <a:extLst>
                    <a:ext uri="{FF2B5EF4-FFF2-40B4-BE49-F238E27FC236}">
                      <a16:creationId xmlns:a16="http://schemas.microsoft.com/office/drawing/2014/main" id="{D37E9B50-B7A8-4F1D-8600-D6B9E17E12A9}"/>
                    </a:ext>
                  </a:extLst>
                </p14:cNvPr>
                <p14:cNvContentPartPr/>
                <p14:nvPr/>
              </p14:nvContentPartPr>
              <p14:xfrm>
                <a:off x="4677390" y="3018090"/>
                <a:ext cx="66600" cy="139320"/>
              </p14:xfrm>
            </p:contentPart>
          </mc:Choice>
          <mc:Fallback>
            <p:pic>
              <p:nvPicPr>
                <p:cNvPr id="29" name="墨迹 28">
                  <a:extLst>
                    <a:ext uri="{FF2B5EF4-FFF2-40B4-BE49-F238E27FC236}">
                      <a16:creationId xmlns:a16="http://schemas.microsoft.com/office/drawing/2014/main" id="{D37E9B50-B7A8-4F1D-8600-D6B9E17E12A9}"/>
                    </a:ext>
                  </a:extLst>
                </p:cNvPr>
                <p:cNvPicPr/>
                <p:nvPr/>
              </p:nvPicPr>
              <p:blipFill>
                <a:blip r:embed="rId54"/>
                <a:stretch>
                  <a:fillRect/>
                </a:stretch>
              </p:blipFill>
              <p:spPr>
                <a:xfrm>
                  <a:off x="4659750" y="3000450"/>
                  <a:ext cx="10224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0" name="墨迹 29">
                  <a:extLst>
                    <a:ext uri="{FF2B5EF4-FFF2-40B4-BE49-F238E27FC236}">
                      <a16:creationId xmlns:a16="http://schemas.microsoft.com/office/drawing/2014/main" id="{38CB1A5B-534A-442B-89B0-1D5682D6D60E}"/>
                    </a:ext>
                  </a:extLst>
                </p14:cNvPr>
                <p14:cNvContentPartPr/>
                <p14:nvPr/>
              </p14:nvContentPartPr>
              <p14:xfrm>
                <a:off x="4756230" y="3035730"/>
                <a:ext cx="37800" cy="171000"/>
              </p14:xfrm>
            </p:contentPart>
          </mc:Choice>
          <mc:Fallback>
            <p:pic>
              <p:nvPicPr>
                <p:cNvPr id="30" name="墨迹 29">
                  <a:extLst>
                    <a:ext uri="{FF2B5EF4-FFF2-40B4-BE49-F238E27FC236}">
                      <a16:creationId xmlns:a16="http://schemas.microsoft.com/office/drawing/2014/main" id="{38CB1A5B-534A-442B-89B0-1D5682D6D60E}"/>
                    </a:ext>
                  </a:extLst>
                </p:cNvPr>
                <p:cNvPicPr/>
                <p:nvPr/>
              </p:nvPicPr>
              <p:blipFill>
                <a:blip r:embed="rId56"/>
                <a:stretch>
                  <a:fillRect/>
                </a:stretch>
              </p:blipFill>
              <p:spPr>
                <a:xfrm>
                  <a:off x="4738230" y="3018090"/>
                  <a:ext cx="7344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1" name="墨迹 30">
                  <a:extLst>
                    <a:ext uri="{FF2B5EF4-FFF2-40B4-BE49-F238E27FC236}">
                      <a16:creationId xmlns:a16="http://schemas.microsoft.com/office/drawing/2014/main" id="{38FE5C7A-BEBE-41B5-BA7A-4B4FCF2942D8}"/>
                    </a:ext>
                  </a:extLst>
                </p14:cNvPr>
                <p14:cNvContentPartPr/>
                <p14:nvPr/>
              </p14:nvContentPartPr>
              <p14:xfrm>
                <a:off x="4842990" y="2984610"/>
                <a:ext cx="21600" cy="92520"/>
              </p14:xfrm>
            </p:contentPart>
          </mc:Choice>
          <mc:Fallback>
            <p:pic>
              <p:nvPicPr>
                <p:cNvPr id="31" name="墨迹 30">
                  <a:extLst>
                    <a:ext uri="{FF2B5EF4-FFF2-40B4-BE49-F238E27FC236}">
                      <a16:creationId xmlns:a16="http://schemas.microsoft.com/office/drawing/2014/main" id="{38FE5C7A-BEBE-41B5-BA7A-4B4FCF2942D8}"/>
                    </a:ext>
                  </a:extLst>
                </p:cNvPr>
                <p:cNvPicPr/>
                <p:nvPr/>
              </p:nvPicPr>
              <p:blipFill>
                <a:blip r:embed="rId58"/>
                <a:stretch>
                  <a:fillRect/>
                </a:stretch>
              </p:blipFill>
              <p:spPr>
                <a:xfrm>
                  <a:off x="4825350" y="2966610"/>
                  <a:ext cx="5724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2" name="墨迹 31">
                  <a:extLst>
                    <a:ext uri="{FF2B5EF4-FFF2-40B4-BE49-F238E27FC236}">
                      <a16:creationId xmlns:a16="http://schemas.microsoft.com/office/drawing/2014/main" id="{36C311B1-3A40-43B6-89DC-FA28B82F3769}"/>
                    </a:ext>
                  </a:extLst>
                </p14:cNvPr>
                <p14:cNvContentPartPr/>
                <p14:nvPr/>
              </p14:nvContentPartPr>
              <p14:xfrm>
                <a:off x="4851270" y="2841690"/>
                <a:ext cx="237960" cy="439200"/>
              </p14:xfrm>
            </p:contentPart>
          </mc:Choice>
          <mc:Fallback>
            <p:pic>
              <p:nvPicPr>
                <p:cNvPr id="32" name="墨迹 31">
                  <a:extLst>
                    <a:ext uri="{FF2B5EF4-FFF2-40B4-BE49-F238E27FC236}">
                      <a16:creationId xmlns:a16="http://schemas.microsoft.com/office/drawing/2014/main" id="{36C311B1-3A40-43B6-89DC-FA28B82F3769}"/>
                    </a:ext>
                  </a:extLst>
                </p:cNvPr>
                <p:cNvPicPr/>
                <p:nvPr/>
              </p:nvPicPr>
              <p:blipFill>
                <a:blip r:embed="rId60"/>
                <a:stretch>
                  <a:fillRect/>
                </a:stretch>
              </p:blipFill>
              <p:spPr>
                <a:xfrm>
                  <a:off x="4833630" y="2824050"/>
                  <a:ext cx="273600" cy="474840"/>
                </a:xfrm>
                <a:prstGeom prst="rect">
                  <a:avLst/>
                </a:prstGeom>
              </p:spPr>
            </p:pic>
          </mc:Fallback>
        </mc:AlternateContent>
      </p:grpSp>
      <p:grpSp>
        <p:nvGrpSpPr>
          <p:cNvPr id="47" name="组合 46">
            <a:extLst>
              <a:ext uri="{FF2B5EF4-FFF2-40B4-BE49-F238E27FC236}">
                <a16:creationId xmlns:a16="http://schemas.microsoft.com/office/drawing/2014/main" id="{E1AE4964-AA88-4E6A-B524-831489638AC7}"/>
              </a:ext>
            </a:extLst>
          </p:cNvPr>
          <p:cNvGrpSpPr/>
          <p:nvPr/>
        </p:nvGrpSpPr>
        <p:grpSpPr>
          <a:xfrm>
            <a:off x="6717150" y="2903970"/>
            <a:ext cx="903600" cy="474480"/>
            <a:chOff x="6717150" y="2903970"/>
            <a:chExt cx="903600" cy="474480"/>
          </a:xfrm>
        </p:grpSpPr>
        <mc:AlternateContent xmlns:mc="http://schemas.openxmlformats.org/markup-compatibility/2006">
          <mc:Choice xmlns:p14="http://schemas.microsoft.com/office/powerpoint/2010/main" Requires="p14">
            <p:contentPart p14:bwMode="auto" r:id="rId61">
              <p14:nvContentPartPr>
                <p14:cNvPr id="34" name="墨迹 33">
                  <a:extLst>
                    <a:ext uri="{FF2B5EF4-FFF2-40B4-BE49-F238E27FC236}">
                      <a16:creationId xmlns:a16="http://schemas.microsoft.com/office/drawing/2014/main" id="{6FE3A601-7705-4AB8-B578-20F0A38EF618}"/>
                    </a:ext>
                  </a:extLst>
                </p14:cNvPr>
                <p14:cNvContentPartPr/>
                <p14:nvPr/>
              </p14:nvContentPartPr>
              <p14:xfrm>
                <a:off x="6784110" y="3033570"/>
                <a:ext cx="36000" cy="74160"/>
              </p14:xfrm>
            </p:contentPart>
          </mc:Choice>
          <mc:Fallback>
            <p:pic>
              <p:nvPicPr>
                <p:cNvPr id="34" name="墨迹 33">
                  <a:extLst>
                    <a:ext uri="{FF2B5EF4-FFF2-40B4-BE49-F238E27FC236}">
                      <a16:creationId xmlns:a16="http://schemas.microsoft.com/office/drawing/2014/main" id="{6FE3A601-7705-4AB8-B578-20F0A38EF618}"/>
                    </a:ext>
                  </a:extLst>
                </p:cNvPr>
                <p:cNvPicPr/>
                <p:nvPr/>
              </p:nvPicPr>
              <p:blipFill>
                <a:blip r:embed="rId62"/>
                <a:stretch>
                  <a:fillRect/>
                </a:stretch>
              </p:blipFill>
              <p:spPr>
                <a:xfrm>
                  <a:off x="6766110" y="3015570"/>
                  <a:ext cx="7164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5" name="墨迹 34">
                  <a:extLst>
                    <a:ext uri="{FF2B5EF4-FFF2-40B4-BE49-F238E27FC236}">
                      <a16:creationId xmlns:a16="http://schemas.microsoft.com/office/drawing/2014/main" id="{CB45F33D-DA30-4955-A22D-C29DA053E919}"/>
                    </a:ext>
                  </a:extLst>
                </p14:cNvPr>
                <p14:cNvContentPartPr/>
                <p14:nvPr/>
              </p14:nvContentPartPr>
              <p14:xfrm>
                <a:off x="6717150" y="3128250"/>
                <a:ext cx="132120" cy="171720"/>
              </p14:xfrm>
            </p:contentPart>
          </mc:Choice>
          <mc:Fallback>
            <p:pic>
              <p:nvPicPr>
                <p:cNvPr id="35" name="墨迹 34">
                  <a:extLst>
                    <a:ext uri="{FF2B5EF4-FFF2-40B4-BE49-F238E27FC236}">
                      <a16:creationId xmlns:a16="http://schemas.microsoft.com/office/drawing/2014/main" id="{CB45F33D-DA30-4955-A22D-C29DA053E919}"/>
                    </a:ext>
                  </a:extLst>
                </p:cNvPr>
                <p:cNvPicPr/>
                <p:nvPr/>
              </p:nvPicPr>
              <p:blipFill>
                <a:blip r:embed="rId64"/>
                <a:stretch>
                  <a:fillRect/>
                </a:stretch>
              </p:blipFill>
              <p:spPr>
                <a:xfrm>
                  <a:off x="6699510" y="3110250"/>
                  <a:ext cx="16776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36" name="墨迹 35">
                  <a:extLst>
                    <a:ext uri="{FF2B5EF4-FFF2-40B4-BE49-F238E27FC236}">
                      <a16:creationId xmlns:a16="http://schemas.microsoft.com/office/drawing/2014/main" id="{D3FA943F-067F-4314-9861-009C210C1C4D}"/>
                    </a:ext>
                  </a:extLst>
                </p14:cNvPr>
                <p14:cNvContentPartPr/>
                <p14:nvPr/>
              </p14:nvContentPartPr>
              <p14:xfrm>
                <a:off x="6863310" y="3008010"/>
                <a:ext cx="40680" cy="164880"/>
              </p14:xfrm>
            </p:contentPart>
          </mc:Choice>
          <mc:Fallback>
            <p:pic>
              <p:nvPicPr>
                <p:cNvPr id="36" name="墨迹 35">
                  <a:extLst>
                    <a:ext uri="{FF2B5EF4-FFF2-40B4-BE49-F238E27FC236}">
                      <a16:creationId xmlns:a16="http://schemas.microsoft.com/office/drawing/2014/main" id="{D3FA943F-067F-4314-9861-009C210C1C4D}"/>
                    </a:ext>
                  </a:extLst>
                </p:cNvPr>
                <p:cNvPicPr/>
                <p:nvPr/>
              </p:nvPicPr>
              <p:blipFill>
                <a:blip r:embed="rId66"/>
                <a:stretch>
                  <a:fillRect/>
                </a:stretch>
              </p:blipFill>
              <p:spPr>
                <a:xfrm>
                  <a:off x="6845310" y="2990370"/>
                  <a:ext cx="7632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37" name="墨迹 36">
                  <a:extLst>
                    <a:ext uri="{FF2B5EF4-FFF2-40B4-BE49-F238E27FC236}">
                      <a16:creationId xmlns:a16="http://schemas.microsoft.com/office/drawing/2014/main" id="{68B69632-0C0F-429A-9EC8-4131C217E4D8}"/>
                    </a:ext>
                  </a:extLst>
                </p14:cNvPr>
                <p14:cNvContentPartPr/>
                <p14:nvPr/>
              </p14:nvContentPartPr>
              <p14:xfrm>
                <a:off x="6895710" y="2999010"/>
                <a:ext cx="131400" cy="146520"/>
              </p14:xfrm>
            </p:contentPart>
          </mc:Choice>
          <mc:Fallback>
            <p:pic>
              <p:nvPicPr>
                <p:cNvPr id="37" name="墨迹 36">
                  <a:extLst>
                    <a:ext uri="{FF2B5EF4-FFF2-40B4-BE49-F238E27FC236}">
                      <a16:creationId xmlns:a16="http://schemas.microsoft.com/office/drawing/2014/main" id="{68B69632-0C0F-429A-9EC8-4131C217E4D8}"/>
                    </a:ext>
                  </a:extLst>
                </p:cNvPr>
                <p:cNvPicPr/>
                <p:nvPr/>
              </p:nvPicPr>
              <p:blipFill>
                <a:blip r:embed="rId68"/>
                <a:stretch>
                  <a:fillRect/>
                </a:stretch>
              </p:blipFill>
              <p:spPr>
                <a:xfrm>
                  <a:off x="6878070" y="2981370"/>
                  <a:ext cx="16704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38" name="墨迹 37">
                  <a:extLst>
                    <a:ext uri="{FF2B5EF4-FFF2-40B4-BE49-F238E27FC236}">
                      <a16:creationId xmlns:a16="http://schemas.microsoft.com/office/drawing/2014/main" id="{1870CF66-1363-41E3-8651-4FAA39BBEEEA}"/>
                    </a:ext>
                  </a:extLst>
                </p14:cNvPr>
                <p14:cNvContentPartPr/>
                <p14:nvPr/>
              </p14:nvContentPartPr>
              <p14:xfrm>
                <a:off x="6839550" y="3155250"/>
                <a:ext cx="80640" cy="200880"/>
              </p14:xfrm>
            </p:contentPart>
          </mc:Choice>
          <mc:Fallback>
            <p:pic>
              <p:nvPicPr>
                <p:cNvPr id="38" name="墨迹 37">
                  <a:extLst>
                    <a:ext uri="{FF2B5EF4-FFF2-40B4-BE49-F238E27FC236}">
                      <a16:creationId xmlns:a16="http://schemas.microsoft.com/office/drawing/2014/main" id="{1870CF66-1363-41E3-8651-4FAA39BBEEEA}"/>
                    </a:ext>
                  </a:extLst>
                </p:cNvPr>
                <p:cNvPicPr/>
                <p:nvPr/>
              </p:nvPicPr>
              <p:blipFill>
                <a:blip r:embed="rId70"/>
                <a:stretch>
                  <a:fillRect/>
                </a:stretch>
              </p:blipFill>
              <p:spPr>
                <a:xfrm>
                  <a:off x="6821910" y="3137610"/>
                  <a:ext cx="11628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39" name="墨迹 38">
                  <a:extLst>
                    <a:ext uri="{FF2B5EF4-FFF2-40B4-BE49-F238E27FC236}">
                      <a16:creationId xmlns:a16="http://schemas.microsoft.com/office/drawing/2014/main" id="{9D308DD5-B825-4AA7-BF6A-DE359A0E75C8}"/>
                    </a:ext>
                  </a:extLst>
                </p14:cNvPr>
                <p14:cNvContentPartPr/>
                <p14:nvPr/>
              </p14:nvContentPartPr>
              <p14:xfrm>
                <a:off x="6894990" y="3177570"/>
                <a:ext cx="192960" cy="142560"/>
              </p14:xfrm>
            </p:contentPart>
          </mc:Choice>
          <mc:Fallback>
            <p:pic>
              <p:nvPicPr>
                <p:cNvPr id="39" name="墨迹 38">
                  <a:extLst>
                    <a:ext uri="{FF2B5EF4-FFF2-40B4-BE49-F238E27FC236}">
                      <a16:creationId xmlns:a16="http://schemas.microsoft.com/office/drawing/2014/main" id="{9D308DD5-B825-4AA7-BF6A-DE359A0E75C8}"/>
                    </a:ext>
                  </a:extLst>
                </p:cNvPr>
                <p:cNvPicPr/>
                <p:nvPr/>
              </p:nvPicPr>
              <p:blipFill>
                <a:blip r:embed="rId72"/>
                <a:stretch>
                  <a:fillRect/>
                </a:stretch>
              </p:blipFill>
              <p:spPr>
                <a:xfrm>
                  <a:off x="6877350" y="3159930"/>
                  <a:ext cx="22860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0" name="墨迹 39">
                  <a:extLst>
                    <a:ext uri="{FF2B5EF4-FFF2-40B4-BE49-F238E27FC236}">
                      <a16:creationId xmlns:a16="http://schemas.microsoft.com/office/drawing/2014/main" id="{EAA7FD21-9356-471C-B1FE-D9F75BADAF5C}"/>
                    </a:ext>
                  </a:extLst>
                </p14:cNvPr>
                <p14:cNvContentPartPr/>
                <p14:nvPr/>
              </p14:nvContentPartPr>
              <p14:xfrm>
                <a:off x="7168230" y="3035370"/>
                <a:ext cx="34560" cy="32400"/>
              </p14:xfrm>
            </p:contentPart>
          </mc:Choice>
          <mc:Fallback>
            <p:pic>
              <p:nvPicPr>
                <p:cNvPr id="40" name="墨迹 39">
                  <a:extLst>
                    <a:ext uri="{FF2B5EF4-FFF2-40B4-BE49-F238E27FC236}">
                      <a16:creationId xmlns:a16="http://schemas.microsoft.com/office/drawing/2014/main" id="{EAA7FD21-9356-471C-B1FE-D9F75BADAF5C}"/>
                    </a:ext>
                  </a:extLst>
                </p:cNvPr>
                <p:cNvPicPr/>
                <p:nvPr/>
              </p:nvPicPr>
              <p:blipFill>
                <a:blip r:embed="rId74"/>
                <a:stretch>
                  <a:fillRect/>
                </a:stretch>
              </p:blipFill>
              <p:spPr>
                <a:xfrm>
                  <a:off x="7150590" y="3017370"/>
                  <a:ext cx="7020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1" name="墨迹 40">
                  <a:extLst>
                    <a:ext uri="{FF2B5EF4-FFF2-40B4-BE49-F238E27FC236}">
                      <a16:creationId xmlns:a16="http://schemas.microsoft.com/office/drawing/2014/main" id="{29D2FBF0-CEF1-4B9D-A559-AE3BAEC88D73}"/>
                    </a:ext>
                  </a:extLst>
                </p14:cNvPr>
                <p14:cNvContentPartPr/>
                <p14:nvPr/>
              </p14:nvContentPartPr>
              <p14:xfrm>
                <a:off x="7164630" y="3088650"/>
                <a:ext cx="16920" cy="99720"/>
              </p14:xfrm>
            </p:contentPart>
          </mc:Choice>
          <mc:Fallback>
            <p:pic>
              <p:nvPicPr>
                <p:cNvPr id="41" name="墨迹 40">
                  <a:extLst>
                    <a:ext uri="{FF2B5EF4-FFF2-40B4-BE49-F238E27FC236}">
                      <a16:creationId xmlns:a16="http://schemas.microsoft.com/office/drawing/2014/main" id="{29D2FBF0-CEF1-4B9D-A559-AE3BAEC88D73}"/>
                    </a:ext>
                  </a:extLst>
                </p:cNvPr>
                <p:cNvPicPr/>
                <p:nvPr/>
              </p:nvPicPr>
              <p:blipFill>
                <a:blip r:embed="rId76"/>
                <a:stretch>
                  <a:fillRect/>
                </a:stretch>
              </p:blipFill>
              <p:spPr>
                <a:xfrm>
                  <a:off x="7146990" y="3070650"/>
                  <a:ext cx="5256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42" name="墨迹 41">
                  <a:extLst>
                    <a:ext uri="{FF2B5EF4-FFF2-40B4-BE49-F238E27FC236}">
                      <a16:creationId xmlns:a16="http://schemas.microsoft.com/office/drawing/2014/main" id="{966E9D91-AD28-422F-94F1-ACB382813F3A}"/>
                    </a:ext>
                  </a:extLst>
                </p14:cNvPr>
                <p14:cNvContentPartPr/>
                <p14:nvPr/>
              </p14:nvContentPartPr>
              <p14:xfrm>
                <a:off x="7154910" y="2903970"/>
                <a:ext cx="244080" cy="420120"/>
              </p14:xfrm>
            </p:contentPart>
          </mc:Choice>
          <mc:Fallback>
            <p:pic>
              <p:nvPicPr>
                <p:cNvPr id="42" name="墨迹 41">
                  <a:extLst>
                    <a:ext uri="{FF2B5EF4-FFF2-40B4-BE49-F238E27FC236}">
                      <a16:creationId xmlns:a16="http://schemas.microsoft.com/office/drawing/2014/main" id="{966E9D91-AD28-422F-94F1-ACB382813F3A}"/>
                    </a:ext>
                  </a:extLst>
                </p:cNvPr>
                <p:cNvPicPr/>
                <p:nvPr/>
              </p:nvPicPr>
              <p:blipFill>
                <a:blip r:embed="rId78"/>
                <a:stretch>
                  <a:fillRect/>
                </a:stretch>
              </p:blipFill>
              <p:spPr>
                <a:xfrm>
                  <a:off x="7137270" y="2886330"/>
                  <a:ext cx="279720" cy="45576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43" name="墨迹 42">
                  <a:extLst>
                    <a:ext uri="{FF2B5EF4-FFF2-40B4-BE49-F238E27FC236}">
                      <a16:creationId xmlns:a16="http://schemas.microsoft.com/office/drawing/2014/main" id="{DB727574-5D74-4F7C-9C8C-B8FB3CB32F20}"/>
                    </a:ext>
                  </a:extLst>
                </p14:cNvPr>
                <p14:cNvContentPartPr/>
                <p14:nvPr/>
              </p14:nvContentPartPr>
              <p14:xfrm>
                <a:off x="7236270" y="2990370"/>
                <a:ext cx="38880" cy="90360"/>
              </p14:xfrm>
            </p:contentPart>
          </mc:Choice>
          <mc:Fallback>
            <p:pic>
              <p:nvPicPr>
                <p:cNvPr id="43" name="墨迹 42">
                  <a:extLst>
                    <a:ext uri="{FF2B5EF4-FFF2-40B4-BE49-F238E27FC236}">
                      <a16:creationId xmlns:a16="http://schemas.microsoft.com/office/drawing/2014/main" id="{DB727574-5D74-4F7C-9C8C-B8FB3CB32F20}"/>
                    </a:ext>
                  </a:extLst>
                </p:cNvPr>
                <p:cNvPicPr/>
                <p:nvPr/>
              </p:nvPicPr>
              <p:blipFill>
                <a:blip r:embed="rId80"/>
                <a:stretch>
                  <a:fillRect/>
                </a:stretch>
              </p:blipFill>
              <p:spPr>
                <a:xfrm>
                  <a:off x="7218630" y="2972730"/>
                  <a:ext cx="7452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44" name="墨迹 43">
                  <a:extLst>
                    <a:ext uri="{FF2B5EF4-FFF2-40B4-BE49-F238E27FC236}">
                      <a16:creationId xmlns:a16="http://schemas.microsoft.com/office/drawing/2014/main" id="{0E6B3B0F-4B8E-48B0-81C2-13801A3D4200}"/>
                    </a:ext>
                  </a:extLst>
                </p14:cNvPr>
                <p14:cNvContentPartPr/>
                <p14:nvPr/>
              </p14:nvContentPartPr>
              <p14:xfrm>
                <a:off x="7269390" y="3001530"/>
                <a:ext cx="125640" cy="226440"/>
              </p14:xfrm>
            </p:contentPart>
          </mc:Choice>
          <mc:Fallback>
            <p:pic>
              <p:nvPicPr>
                <p:cNvPr id="44" name="墨迹 43">
                  <a:extLst>
                    <a:ext uri="{FF2B5EF4-FFF2-40B4-BE49-F238E27FC236}">
                      <a16:creationId xmlns:a16="http://schemas.microsoft.com/office/drawing/2014/main" id="{0E6B3B0F-4B8E-48B0-81C2-13801A3D4200}"/>
                    </a:ext>
                  </a:extLst>
                </p:cNvPr>
                <p:cNvPicPr/>
                <p:nvPr/>
              </p:nvPicPr>
              <p:blipFill>
                <a:blip r:embed="rId82"/>
                <a:stretch>
                  <a:fillRect/>
                </a:stretch>
              </p:blipFill>
              <p:spPr>
                <a:xfrm>
                  <a:off x="7251750" y="2983890"/>
                  <a:ext cx="161280" cy="26208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45" name="墨迹 44">
                  <a:extLst>
                    <a:ext uri="{FF2B5EF4-FFF2-40B4-BE49-F238E27FC236}">
                      <a16:creationId xmlns:a16="http://schemas.microsoft.com/office/drawing/2014/main" id="{2303AE25-7FAB-4C01-99C5-6360B96CD0F8}"/>
                    </a:ext>
                  </a:extLst>
                </p14:cNvPr>
                <p14:cNvContentPartPr/>
                <p14:nvPr/>
              </p14:nvContentPartPr>
              <p14:xfrm>
                <a:off x="7205670" y="3173610"/>
                <a:ext cx="62280" cy="163800"/>
              </p14:xfrm>
            </p:contentPart>
          </mc:Choice>
          <mc:Fallback>
            <p:pic>
              <p:nvPicPr>
                <p:cNvPr id="45" name="墨迹 44">
                  <a:extLst>
                    <a:ext uri="{FF2B5EF4-FFF2-40B4-BE49-F238E27FC236}">
                      <a16:creationId xmlns:a16="http://schemas.microsoft.com/office/drawing/2014/main" id="{2303AE25-7FAB-4C01-99C5-6360B96CD0F8}"/>
                    </a:ext>
                  </a:extLst>
                </p:cNvPr>
                <p:cNvPicPr/>
                <p:nvPr/>
              </p:nvPicPr>
              <p:blipFill>
                <a:blip r:embed="rId84"/>
                <a:stretch>
                  <a:fillRect/>
                </a:stretch>
              </p:blipFill>
              <p:spPr>
                <a:xfrm>
                  <a:off x="7187670" y="3155610"/>
                  <a:ext cx="9792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46" name="墨迹 45">
                  <a:extLst>
                    <a:ext uri="{FF2B5EF4-FFF2-40B4-BE49-F238E27FC236}">
                      <a16:creationId xmlns:a16="http://schemas.microsoft.com/office/drawing/2014/main" id="{1CDA794D-597F-4C6F-B747-44DB112923B4}"/>
                    </a:ext>
                  </a:extLst>
                </p14:cNvPr>
                <p14:cNvContentPartPr/>
                <p14:nvPr/>
              </p14:nvContentPartPr>
              <p14:xfrm>
                <a:off x="7216110" y="3274770"/>
                <a:ext cx="404640" cy="103680"/>
              </p14:xfrm>
            </p:contentPart>
          </mc:Choice>
          <mc:Fallback>
            <p:pic>
              <p:nvPicPr>
                <p:cNvPr id="46" name="墨迹 45">
                  <a:extLst>
                    <a:ext uri="{FF2B5EF4-FFF2-40B4-BE49-F238E27FC236}">
                      <a16:creationId xmlns:a16="http://schemas.microsoft.com/office/drawing/2014/main" id="{1CDA794D-597F-4C6F-B747-44DB112923B4}"/>
                    </a:ext>
                  </a:extLst>
                </p:cNvPr>
                <p:cNvPicPr/>
                <p:nvPr/>
              </p:nvPicPr>
              <p:blipFill>
                <a:blip r:embed="rId86"/>
                <a:stretch>
                  <a:fillRect/>
                </a:stretch>
              </p:blipFill>
              <p:spPr>
                <a:xfrm>
                  <a:off x="7198470" y="3257130"/>
                  <a:ext cx="440280" cy="139320"/>
                </a:xfrm>
                <a:prstGeom prst="rect">
                  <a:avLst/>
                </a:prstGeom>
              </p:spPr>
            </p:pic>
          </mc:Fallback>
        </mc:AlternateContent>
      </p:grpSp>
      <p:grpSp>
        <p:nvGrpSpPr>
          <p:cNvPr id="51202" name="组合 51201">
            <a:extLst>
              <a:ext uri="{FF2B5EF4-FFF2-40B4-BE49-F238E27FC236}">
                <a16:creationId xmlns:a16="http://schemas.microsoft.com/office/drawing/2014/main" id="{6AB1D2DD-BDD5-4BEC-B560-79F4B22CCD46}"/>
              </a:ext>
            </a:extLst>
          </p:cNvPr>
          <p:cNvGrpSpPr/>
          <p:nvPr/>
        </p:nvGrpSpPr>
        <p:grpSpPr>
          <a:xfrm>
            <a:off x="3611430" y="3701370"/>
            <a:ext cx="271800" cy="473400"/>
            <a:chOff x="3611430" y="3701370"/>
            <a:chExt cx="271800" cy="473400"/>
          </a:xfrm>
        </p:grpSpPr>
        <mc:AlternateContent xmlns:mc="http://schemas.openxmlformats.org/markup-compatibility/2006">
          <mc:Choice xmlns:p14="http://schemas.microsoft.com/office/powerpoint/2010/main" Requires="p14">
            <p:contentPart p14:bwMode="auto" r:id="rId87">
              <p14:nvContentPartPr>
                <p14:cNvPr id="48" name="墨迹 47">
                  <a:extLst>
                    <a:ext uri="{FF2B5EF4-FFF2-40B4-BE49-F238E27FC236}">
                      <a16:creationId xmlns:a16="http://schemas.microsoft.com/office/drawing/2014/main" id="{21C49AC8-6069-4CFC-906E-E9A19C8322B0}"/>
                    </a:ext>
                  </a:extLst>
                </p14:cNvPr>
                <p14:cNvContentPartPr/>
                <p14:nvPr/>
              </p14:nvContentPartPr>
              <p14:xfrm>
                <a:off x="3611430" y="3701370"/>
                <a:ext cx="82080" cy="137160"/>
              </p14:xfrm>
            </p:contentPart>
          </mc:Choice>
          <mc:Fallback>
            <p:pic>
              <p:nvPicPr>
                <p:cNvPr id="48" name="墨迹 47">
                  <a:extLst>
                    <a:ext uri="{FF2B5EF4-FFF2-40B4-BE49-F238E27FC236}">
                      <a16:creationId xmlns:a16="http://schemas.microsoft.com/office/drawing/2014/main" id="{21C49AC8-6069-4CFC-906E-E9A19C8322B0}"/>
                    </a:ext>
                  </a:extLst>
                </p:cNvPr>
                <p:cNvPicPr/>
                <p:nvPr/>
              </p:nvPicPr>
              <p:blipFill>
                <a:blip r:embed="rId88"/>
                <a:stretch>
                  <a:fillRect/>
                </a:stretch>
              </p:blipFill>
              <p:spPr>
                <a:xfrm>
                  <a:off x="3593790" y="3683370"/>
                  <a:ext cx="11772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49" name="墨迹 48">
                  <a:extLst>
                    <a:ext uri="{FF2B5EF4-FFF2-40B4-BE49-F238E27FC236}">
                      <a16:creationId xmlns:a16="http://schemas.microsoft.com/office/drawing/2014/main" id="{E0907496-F881-4D0C-BDFF-BC8FBC89B89C}"/>
                    </a:ext>
                  </a:extLst>
                </p14:cNvPr>
                <p14:cNvContentPartPr/>
                <p14:nvPr/>
              </p14:nvContentPartPr>
              <p14:xfrm>
                <a:off x="3626910" y="3729450"/>
                <a:ext cx="191520" cy="219960"/>
              </p14:xfrm>
            </p:contentPart>
          </mc:Choice>
          <mc:Fallback>
            <p:pic>
              <p:nvPicPr>
                <p:cNvPr id="49" name="墨迹 48">
                  <a:extLst>
                    <a:ext uri="{FF2B5EF4-FFF2-40B4-BE49-F238E27FC236}">
                      <a16:creationId xmlns:a16="http://schemas.microsoft.com/office/drawing/2014/main" id="{E0907496-F881-4D0C-BDFF-BC8FBC89B89C}"/>
                    </a:ext>
                  </a:extLst>
                </p:cNvPr>
                <p:cNvPicPr/>
                <p:nvPr/>
              </p:nvPicPr>
              <p:blipFill>
                <a:blip r:embed="rId90"/>
                <a:stretch>
                  <a:fillRect/>
                </a:stretch>
              </p:blipFill>
              <p:spPr>
                <a:xfrm>
                  <a:off x="3608910" y="3711450"/>
                  <a:ext cx="227160"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0" name="墨迹 49">
                  <a:extLst>
                    <a:ext uri="{FF2B5EF4-FFF2-40B4-BE49-F238E27FC236}">
                      <a16:creationId xmlns:a16="http://schemas.microsoft.com/office/drawing/2014/main" id="{FE2A7903-799D-4420-8845-8C5F6F6DEBC9}"/>
                    </a:ext>
                  </a:extLst>
                </p14:cNvPr>
                <p14:cNvContentPartPr/>
                <p14:nvPr/>
              </p14:nvContentPartPr>
              <p14:xfrm>
                <a:off x="3660030" y="3827730"/>
                <a:ext cx="38160" cy="80280"/>
              </p14:xfrm>
            </p:contentPart>
          </mc:Choice>
          <mc:Fallback>
            <p:pic>
              <p:nvPicPr>
                <p:cNvPr id="50" name="墨迹 49">
                  <a:extLst>
                    <a:ext uri="{FF2B5EF4-FFF2-40B4-BE49-F238E27FC236}">
                      <a16:creationId xmlns:a16="http://schemas.microsoft.com/office/drawing/2014/main" id="{FE2A7903-799D-4420-8845-8C5F6F6DEBC9}"/>
                    </a:ext>
                  </a:extLst>
                </p:cNvPr>
                <p:cNvPicPr/>
                <p:nvPr/>
              </p:nvPicPr>
              <p:blipFill>
                <a:blip r:embed="rId92"/>
                <a:stretch>
                  <a:fillRect/>
                </a:stretch>
              </p:blipFill>
              <p:spPr>
                <a:xfrm>
                  <a:off x="3642030" y="3809730"/>
                  <a:ext cx="7380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51" name="墨迹 50">
                  <a:extLst>
                    <a:ext uri="{FF2B5EF4-FFF2-40B4-BE49-F238E27FC236}">
                      <a16:creationId xmlns:a16="http://schemas.microsoft.com/office/drawing/2014/main" id="{B5940F4F-4AAE-4DED-BEE8-31C4E2B9446F}"/>
                    </a:ext>
                  </a:extLst>
                </p14:cNvPr>
                <p14:cNvContentPartPr/>
                <p14:nvPr/>
              </p14:nvContentPartPr>
              <p14:xfrm>
                <a:off x="3626550" y="3866610"/>
                <a:ext cx="256680" cy="308160"/>
              </p14:xfrm>
            </p:contentPart>
          </mc:Choice>
          <mc:Fallback>
            <p:pic>
              <p:nvPicPr>
                <p:cNvPr id="51" name="墨迹 50">
                  <a:extLst>
                    <a:ext uri="{FF2B5EF4-FFF2-40B4-BE49-F238E27FC236}">
                      <a16:creationId xmlns:a16="http://schemas.microsoft.com/office/drawing/2014/main" id="{B5940F4F-4AAE-4DED-BEE8-31C4E2B9446F}"/>
                    </a:ext>
                  </a:extLst>
                </p:cNvPr>
                <p:cNvPicPr/>
                <p:nvPr/>
              </p:nvPicPr>
              <p:blipFill>
                <a:blip r:embed="rId94"/>
                <a:stretch>
                  <a:fillRect/>
                </a:stretch>
              </p:blipFill>
              <p:spPr>
                <a:xfrm>
                  <a:off x="3608550" y="3848970"/>
                  <a:ext cx="292320" cy="34380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52" name="墨迹 51">
                  <a:extLst>
                    <a:ext uri="{FF2B5EF4-FFF2-40B4-BE49-F238E27FC236}">
                      <a16:creationId xmlns:a16="http://schemas.microsoft.com/office/drawing/2014/main" id="{17EB433E-897E-4FF8-A4E6-F0A7B7E49B81}"/>
                    </a:ext>
                  </a:extLst>
                </p14:cNvPr>
                <p14:cNvContentPartPr/>
                <p14:nvPr/>
              </p14:nvContentPartPr>
              <p14:xfrm>
                <a:off x="3764430" y="3971730"/>
                <a:ext cx="78840" cy="60840"/>
              </p14:xfrm>
            </p:contentPart>
          </mc:Choice>
          <mc:Fallback>
            <p:pic>
              <p:nvPicPr>
                <p:cNvPr id="52" name="墨迹 51">
                  <a:extLst>
                    <a:ext uri="{FF2B5EF4-FFF2-40B4-BE49-F238E27FC236}">
                      <a16:creationId xmlns:a16="http://schemas.microsoft.com/office/drawing/2014/main" id="{17EB433E-897E-4FF8-A4E6-F0A7B7E49B81}"/>
                    </a:ext>
                  </a:extLst>
                </p:cNvPr>
                <p:cNvPicPr/>
                <p:nvPr/>
              </p:nvPicPr>
              <p:blipFill>
                <a:blip r:embed="rId96"/>
                <a:stretch>
                  <a:fillRect/>
                </a:stretch>
              </p:blipFill>
              <p:spPr>
                <a:xfrm>
                  <a:off x="3746790" y="3954090"/>
                  <a:ext cx="114480" cy="96480"/>
                </a:xfrm>
                <a:prstGeom prst="rect">
                  <a:avLst/>
                </a:prstGeom>
              </p:spPr>
            </p:pic>
          </mc:Fallback>
        </mc:AlternateContent>
      </p:grpSp>
      <p:grpSp>
        <p:nvGrpSpPr>
          <p:cNvPr id="51200" name="组合 51199">
            <a:extLst>
              <a:ext uri="{FF2B5EF4-FFF2-40B4-BE49-F238E27FC236}">
                <a16:creationId xmlns:a16="http://schemas.microsoft.com/office/drawing/2014/main" id="{5C4C222D-FE00-4DE1-8A61-BFC0F9218CA0}"/>
              </a:ext>
            </a:extLst>
          </p:cNvPr>
          <p:cNvGrpSpPr/>
          <p:nvPr/>
        </p:nvGrpSpPr>
        <p:grpSpPr>
          <a:xfrm>
            <a:off x="4052790" y="3692730"/>
            <a:ext cx="397080" cy="523800"/>
            <a:chOff x="4052790" y="3692730"/>
            <a:chExt cx="397080" cy="523800"/>
          </a:xfrm>
        </p:grpSpPr>
        <mc:AlternateContent xmlns:mc="http://schemas.openxmlformats.org/markup-compatibility/2006">
          <mc:Choice xmlns:p14="http://schemas.microsoft.com/office/powerpoint/2010/main" Requires="p14">
            <p:contentPart p14:bwMode="auto" r:id="rId97">
              <p14:nvContentPartPr>
                <p14:cNvPr id="53" name="墨迹 52">
                  <a:extLst>
                    <a:ext uri="{FF2B5EF4-FFF2-40B4-BE49-F238E27FC236}">
                      <a16:creationId xmlns:a16="http://schemas.microsoft.com/office/drawing/2014/main" id="{C60FAB9E-DEF8-4CE9-AB07-D326DE280692}"/>
                    </a:ext>
                  </a:extLst>
                </p14:cNvPr>
                <p14:cNvContentPartPr/>
                <p14:nvPr/>
              </p14:nvContentPartPr>
              <p14:xfrm>
                <a:off x="4057830" y="3761850"/>
                <a:ext cx="19800" cy="114480"/>
              </p14:xfrm>
            </p:contentPart>
          </mc:Choice>
          <mc:Fallback>
            <p:pic>
              <p:nvPicPr>
                <p:cNvPr id="53" name="墨迹 52">
                  <a:extLst>
                    <a:ext uri="{FF2B5EF4-FFF2-40B4-BE49-F238E27FC236}">
                      <a16:creationId xmlns:a16="http://schemas.microsoft.com/office/drawing/2014/main" id="{C60FAB9E-DEF8-4CE9-AB07-D326DE280692}"/>
                    </a:ext>
                  </a:extLst>
                </p:cNvPr>
                <p:cNvPicPr/>
                <p:nvPr/>
              </p:nvPicPr>
              <p:blipFill>
                <a:blip r:embed="rId98"/>
                <a:stretch>
                  <a:fillRect/>
                </a:stretch>
              </p:blipFill>
              <p:spPr>
                <a:xfrm>
                  <a:off x="4040190" y="3744210"/>
                  <a:ext cx="5544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54" name="墨迹 53">
                  <a:extLst>
                    <a:ext uri="{FF2B5EF4-FFF2-40B4-BE49-F238E27FC236}">
                      <a16:creationId xmlns:a16="http://schemas.microsoft.com/office/drawing/2014/main" id="{3AE5839D-3331-4C38-A6E3-98871A82EF2A}"/>
                    </a:ext>
                  </a:extLst>
                </p14:cNvPr>
                <p14:cNvContentPartPr/>
                <p14:nvPr/>
              </p14:nvContentPartPr>
              <p14:xfrm>
                <a:off x="4052790" y="3744570"/>
                <a:ext cx="116640" cy="197280"/>
              </p14:xfrm>
            </p:contentPart>
          </mc:Choice>
          <mc:Fallback>
            <p:pic>
              <p:nvPicPr>
                <p:cNvPr id="54" name="墨迹 53">
                  <a:extLst>
                    <a:ext uri="{FF2B5EF4-FFF2-40B4-BE49-F238E27FC236}">
                      <a16:creationId xmlns:a16="http://schemas.microsoft.com/office/drawing/2014/main" id="{3AE5839D-3331-4C38-A6E3-98871A82EF2A}"/>
                    </a:ext>
                  </a:extLst>
                </p:cNvPr>
                <p:cNvPicPr/>
                <p:nvPr/>
              </p:nvPicPr>
              <p:blipFill>
                <a:blip r:embed="rId100"/>
                <a:stretch>
                  <a:fillRect/>
                </a:stretch>
              </p:blipFill>
              <p:spPr>
                <a:xfrm>
                  <a:off x="4035150" y="3726570"/>
                  <a:ext cx="152280" cy="23292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55" name="墨迹 54">
                  <a:extLst>
                    <a:ext uri="{FF2B5EF4-FFF2-40B4-BE49-F238E27FC236}">
                      <a16:creationId xmlns:a16="http://schemas.microsoft.com/office/drawing/2014/main" id="{2915369E-B968-45F7-8160-0E09AC17801C}"/>
                    </a:ext>
                  </a:extLst>
                </p14:cNvPr>
                <p14:cNvContentPartPr/>
                <p14:nvPr/>
              </p14:nvContentPartPr>
              <p14:xfrm>
                <a:off x="4103550" y="3693810"/>
                <a:ext cx="34920" cy="407520"/>
              </p14:xfrm>
            </p:contentPart>
          </mc:Choice>
          <mc:Fallback>
            <p:pic>
              <p:nvPicPr>
                <p:cNvPr id="55" name="墨迹 54">
                  <a:extLst>
                    <a:ext uri="{FF2B5EF4-FFF2-40B4-BE49-F238E27FC236}">
                      <a16:creationId xmlns:a16="http://schemas.microsoft.com/office/drawing/2014/main" id="{2915369E-B968-45F7-8160-0E09AC17801C}"/>
                    </a:ext>
                  </a:extLst>
                </p:cNvPr>
                <p:cNvPicPr/>
                <p:nvPr/>
              </p:nvPicPr>
              <p:blipFill>
                <a:blip r:embed="rId102"/>
                <a:stretch>
                  <a:fillRect/>
                </a:stretch>
              </p:blipFill>
              <p:spPr>
                <a:xfrm>
                  <a:off x="4085910" y="3676170"/>
                  <a:ext cx="70560" cy="44316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56" name="墨迹 55">
                  <a:extLst>
                    <a:ext uri="{FF2B5EF4-FFF2-40B4-BE49-F238E27FC236}">
                      <a16:creationId xmlns:a16="http://schemas.microsoft.com/office/drawing/2014/main" id="{05B3E2BA-D508-47D0-BE67-69E81CB6CB24}"/>
                    </a:ext>
                  </a:extLst>
                </p14:cNvPr>
                <p14:cNvContentPartPr/>
                <p14:nvPr/>
              </p14:nvContentPartPr>
              <p14:xfrm>
                <a:off x="4057830" y="3912690"/>
                <a:ext cx="72720" cy="143640"/>
              </p14:xfrm>
            </p:contentPart>
          </mc:Choice>
          <mc:Fallback>
            <p:pic>
              <p:nvPicPr>
                <p:cNvPr id="56" name="墨迹 55">
                  <a:extLst>
                    <a:ext uri="{FF2B5EF4-FFF2-40B4-BE49-F238E27FC236}">
                      <a16:creationId xmlns:a16="http://schemas.microsoft.com/office/drawing/2014/main" id="{05B3E2BA-D508-47D0-BE67-69E81CB6CB24}"/>
                    </a:ext>
                  </a:extLst>
                </p:cNvPr>
                <p:cNvPicPr/>
                <p:nvPr/>
              </p:nvPicPr>
              <p:blipFill>
                <a:blip r:embed="rId104"/>
                <a:stretch>
                  <a:fillRect/>
                </a:stretch>
              </p:blipFill>
              <p:spPr>
                <a:xfrm>
                  <a:off x="4040190" y="3894690"/>
                  <a:ext cx="10836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57" name="墨迹 56">
                  <a:extLst>
                    <a:ext uri="{FF2B5EF4-FFF2-40B4-BE49-F238E27FC236}">
                      <a16:creationId xmlns:a16="http://schemas.microsoft.com/office/drawing/2014/main" id="{DAE945B6-BBAA-4C87-9C97-FDB4DEE662E6}"/>
                    </a:ext>
                  </a:extLst>
                </p14:cNvPr>
                <p14:cNvContentPartPr/>
                <p14:nvPr/>
              </p14:nvContentPartPr>
              <p14:xfrm>
                <a:off x="4146390" y="3692730"/>
                <a:ext cx="184320" cy="323280"/>
              </p14:xfrm>
            </p:contentPart>
          </mc:Choice>
          <mc:Fallback>
            <p:pic>
              <p:nvPicPr>
                <p:cNvPr id="57" name="墨迹 56">
                  <a:extLst>
                    <a:ext uri="{FF2B5EF4-FFF2-40B4-BE49-F238E27FC236}">
                      <a16:creationId xmlns:a16="http://schemas.microsoft.com/office/drawing/2014/main" id="{DAE945B6-BBAA-4C87-9C97-FDB4DEE662E6}"/>
                    </a:ext>
                  </a:extLst>
                </p:cNvPr>
                <p:cNvPicPr/>
                <p:nvPr/>
              </p:nvPicPr>
              <p:blipFill>
                <a:blip r:embed="rId106"/>
                <a:stretch>
                  <a:fillRect/>
                </a:stretch>
              </p:blipFill>
              <p:spPr>
                <a:xfrm>
                  <a:off x="4128750" y="3675090"/>
                  <a:ext cx="219960" cy="35892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58" name="墨迹 57">
                  <a:extLst>
                    <a:ext uri="{FF2B5EF4-FFF2-40B4-BE49-F238E27FC236}">
                      <a16:creationId xmlns:a16="http://schemas.microsoft.com/office/drawing/2014/main" id="{5748D0CD-6F5F-4D19-AF35-2855D34ACB70}"/>
                    </a:ext>
                  </a:extLst>
                </p14:cNvPr>
                <p14:cNvContentPartPr/>
                <p14:nvPr/>
              </p14:nvContentPartPr>
              <p14:xfrm>
                <a:off x="4220550" y="3786690"/>
                <a:ext cx="128160" cy="39960"/>
              </p14:xfrm>
            </p:contentPart>
          </mc:Choice>
          <mc:Fallback>
            <p:pic>
              <p:nvPicPr>
                <p:cNvPr id="58" name="墨迹 57">
                  <a:extLst>
                    <a:ext uri="{FF2B5EF4-FFF2-40B4-BE49-F238E27FC236}">
                      <a16:creationId xmlns:a16="http://schemas.microsoft.com/office/drawing/2014/main" id="{5748D0CD-6F5F-4D19-AF35-2855D34ACB70}"/>
                    </a:ext>
                  </a:extLst>
                </p:cNvPr>
                <p:cNvPicPr/>
                <p:nvPr/>
              </p:nvPicPr>
              <p:blipFill>
                <a:blip r:embed="rId108"/>
                <a:stretch>
                  <a:fillRect/>
                </a:stretch>
              </p:blipFill>
              <p:spPr>
                <a:xfrm>
                  <a:off x="4202550" y="3769050"/>
                  <a:ext cx="16380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59" name="墨迹 58">
                  <a:extLst>
                    <a:ext uri="{FF2B5EF4-FFF2-40B4-BE49-F238E27FC236}">
                      <a16:creationId xmlns:a16="http://schemas.microsoft.com/office/drawing/2014/main" id="{067CFC29-224E-4C5A-A85A-86190702201A}"/>
                    </a:ext>
                  </a:extLst>
                </p14:cNvPr>
                <p14:cNvContentPartPr/>
                <p14:nvPr/>
              </p14:nvContentPartPr>
              <p14:xfrm>
                <a:off x="4218030" y="3797850"/>
                <a:ext cx="116280" cy="290160"/>
              </p14:xfrm>
            </p:contentPart>
          </mc:Choice>
          <mc:Fallback>
            <p:pic>
              <p:nvPicPr>
                <p:cNvPr id="59" name="墨迹 58">
                  <a:extLst>
                    <a:ext uri="{FF2B5EF4-FFF2-40B4-BE49-F238E27FC236}">
                      <a16:creationId xmlns:a16="http://schemas.microsoft.com/office/drawing/2014/main" id="{067CFC29-224E-4C5A-A85A-86190702201A}"/>
                    </a:ext>
                  </a:extLst>
                </p:cNvPr>
                <p:cNvPicPr/>
                <p:nvPr/>
              </p:nvPicPr>
              <p:blipFill>
                <a:blip r:embed="rId110"/>
                <a:stretch>
                  <a:fillRect/>
                </a:stretch>
              </p:blipFill>
              <p:spPr>
                <a:xfrm>
                  <a:off x="4200030" y="3780210"/>
                  <a:ext cx="151920" cy="32580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60" name="墨迹 59">
                  <a:extLst>
                    <a:ext uri="{FF2B5EF4-FFF2-40B4-BE49-F238E27FC236}">
                      <a16:creationId xmlns:a16="http://schemas.microsoft.com/office/drawing/2014/main" id="{9FB39152-1EBB-4BDF-9A5B-47D29FD26253}"/>
                    </a:ext>
                  </a:extLst>
                </p14:cNvPr>
                <p14:cNvContentPartPr/>
                <p14:nvPr/>
              </p14:nvContentPartPr>
              <p14:xfrm>
                <a:off x="4303350" y="3891450"/>
                <a:ext cx="146520" cy="105480"/>
              </p14:xfrm>
            </p:contentPart>
          </mc:Choice>
          <mc:Fallback>
            <p:pic>
              <p:nvPicPr>
                <p:cNvPr id="60" name="墨迹 59">
                  <a:extLst>
                    <a:ext uri="{FF2B5EF4-FFF2-40B4-BE49-F238E27FC236}">
                      <a16:creationId xmlns:a16="http://schemas.microsoft.com/office/drawing/2014/main" id="{9FB39152-1EBB-4BDF-9A5B-47D29FD26253}"/>
                    </a:ext>
                  </a:extLst>
                </p:cNvPr>
                <p:cNvPicPr/>
                <p:nvPr/>
              </p:nvPicPr>
              <p:blipFill>
                <a:blip r:embed="rId112"/>
                <a:stretch>
                  <a:fillRect/>
                </a:stretch>
              </p:blipFill>
              <p:spPr>
                <a:xfrm>
                  <a:off x="4285350" y="3873450"/>
                  <a:ext cx="18216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61" name="墨迹 60">
                  <a:extLst>
                    <a:ext uri="{FF2B5EF4-FFF2-40B4-BE49-F238E27FC236}">
                      <a16:creationId xmlns:a16="http://schemas.microsoft.com/office/drawing/2014/main" id="{9EFEA101-FD02-436B-825D-CFBDFA56F5B3}"/>
                    </a:ext>
                  </a:extLst>
                </p14:cNvPr>
                <p14:cNvContentPartPr/>
                <p14:nvPr/>
              </p14:nvContentPartPr>
              <p14:xfrm>
                <a:off x="4297230" y="4019610"/>
                <a:ext cx="125640" cy="11160"/>
              </p14:xfrm>
            </p:contentPart>
          </mc:Choice>
          <mc:Fallback>
            <p:pic>
              <p:nvPicPr>
                <p:cNvPr id="61" name="墨迹 60">
                  <a:extLst>
                    <a:ext uri="{FF2B5EF4-FFF2-40B4-BE49-F238E27FC236}">
                      <a16:creationId xmlns:a16="http://schemas.microsoft.com/office/drawing/2014/main" id="{9EFEA101-FD02-436B-825D-CFBDFA56F5B3}"/>
                    </a:ext>
                  </a:extLst>
                </p:cNvPr>
                <p:cNvPicPr/>
                <p:nvPr/>
              </p:nvPicPr>
              <p:blipFill>
                <a:blip r:embed="rId114"/>
                <a:stretch>
                  <a:fillRect/>
                </a:stretch>
              </p:blipFill>
              <p:spPr>
                <a:xfrm>
                  <a:off x="4279590" y="4001970"/>
                  <a:ext cx="16128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62" name="墨迹 61">
                  <a:extLst>
                    <a:ext uri="{FF2B5EF4-FFF2-40B4-BE49-F238E27FC236}">
                      <a16:creationId xmlns:a16="http://schemas.microsoft.com/office/drawing/2014/main" id="{574BBD41-C32A-40DC-B7E8-E2D56649381C}"/>
                    </a:ext>
                  </a:extLst>
                </p14:cNvPr>
                <p14:cNvContentPartPr/>
                <p14:nvPr/>
              </p14:nvContentPartPr>
              <p14:xfrm>
                <a:off x="4340430" y="3848610"/>
                <a:ext cx="35640" cy="237240"/>
              </p14:xfrm>
            </p:contentPart>
          </mc:Choice>
          <mc:Fallback>
            <p:pic>
              <p:nvPicPr>
                <p:cNvPr id="62" name="墨迹 61">
                  <a:extLst>
                    <a:ext uri="{FF2B5EF4-FFF2-40B4-BE49-F238E27FC236}">
                      <a16:creationId xmlns:a16="http://schemas.microsoft.com/office/drawing/2014/main" id="{574BBD41-C32A-40DC-B7E8-E2D56649381C}"/>
                    </a:ext>
                  </a:extLst>
                </p:cNvPr>
                <p:cNvPicPr/>
                <p:nvPr/>
              </p:nvPicPr>
              <p:blipFill>
                <a:blip r:embed="rId116"/>
                <a:stretch>
                  <a:fillRect/>
                </a:stretch>
              </p:blipFill>
              <p:spPr>
                <a:xfrm>
                  <a:off x="4322790" y="3830970"/>
                  <a:ext cx="71280" cy="27288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63" name="墨迹 62">
                  <a:extLst>
                    <a:ext uri="{FF2B5EF4-FFF2-40B4-BE49-F238E27FC236}">
                      <a16:creationId xmlns:a16="http://schemas.microsoft.com/office/drawing/2014/main" id="{457E1586-6A15-462C-AE66-B7C94554CCB3}"/>
                    </a:ext>
                  </a:extLst>
                </p14:cNvPr>
                <p14:cNvContentPartPr/>
                <p14:nvPr/>
              </p14:nvContentPartPr>
              <p14:xfrm>
                <a:off x="4291830" y="4076490"/>
                <a:ext cx="124920" cy="140040"/>
              </p14:xfrm>
            </p:contentPart>
          </mc:Choice>
          <mc:Fallback>
            <p:pic>
              <p:nvPicPr>
                <p:cNvPr id="63" name="墨迹 62">
                  <a:extLst>
                    <a:ext uri="{FF2B5EF4-FFF2-40B4-BE49-F238E27FC236}">
                      <a16:creationId xmlns:a16="http://schemas.microsoft.com/office/drawing/2014/main" id="{457E1586-6A15-462C-AE66-B7C94554CCB3}"/>
                    </a:ext>
                  </a:extLst>
                </p:cNvPr>
                <p:cNvPicPr/>
                <p:nvPr/>
              </p:nvPicPr>
              <p:blipFill>
                <a:blip r:embed="rId118"/>
                <a:stretch>
                  <a:fillRect/>
                </a:stretch>
              </p:blipFill>
              <p:spPr>
                <a:xfrm>
                  <a:off x="4273830" y="4058490"/>
                  <a:ext cx="160560" cy="175680"/>
                </a:xfrm>
                <a:prstGeom prst="rect">
                  <a:avLst/>
                </a:prstGeom>
              </p:spPr>
            </p:pic>
          </mc:Fallback>
        </mc:AlternateContent>
      </p:grpSp>
      <p:grpSp>
        <p:nvGrpSpPr>
          <p:cNvPr id="51216" name="组合 51215">
            <a:extLst>
              <a:ext uri="{FF2B5EF4-FFF2-40B4-BE49-F238E27FC236}">
                <a16:creationId xmlns:a16="http://schemas.microsoft.com/office/drawing/2014/main" id="{5DD74272-0E08-4281-99D5-82F0B12455EA}"/>
              </a:ext>
            </a:extLst>
          </p:cNvPr>
          <p:cNvGrpSpPr/>
          <p:nvPr/>
        </p:nvGrpSpPr>
        <p:grpSpPr>
          <a:xfrm>
            <a:off x="5543190" y="3692730"/>
            <a:ext cx="755640" cy="540360"/>
            <a:chOff x="5543190" y="3692730"/>
            <a:chExt cx="755640" cy="540360"/>
          </a:xfrm>
        </p:grpSpPr>
        <mc:AlternateContent xmlns:mc="http://schemas.openxmlformats.org/markup-compatibility/2006">
          <mc:Choice xmlns:p14="http://schemas.microsoft.com/office/powerpoint/2010/main" Requires="p14">
            <p:contentPart p14:bwMode="auto" r:id="rId119">
              <p14:nvContentPartPr>
                <p14:cNvPr id="51203" name="墨迹 51202">
                  <a:extLst>
                    <a:ext uri="{FF2B5EF4-FFF2-40B4-BE49-F238E27FC236}">
                      <a16:creationId xmlns:a16="http://schemas.microsoft.com/office/drawing/2014/main" id="{29BACD29-FFC7-475C-9024-10A442CF7AA0}"/>
                    </a:ext>
                  </a:extLst>
                </p14:cNvPr>
                <p14:cNvContentPartPr/>
                <p14:nvPr/>
              </p14:nvContentPartPr>
              <p14:xfrm>
                <a:off x="5565510" y="3796050"/>
                <a:ext cx="90360" cy="42480"/>
              </p14:xfrm>
            </p:contentPart>
          </mc:Choice>
          <mc:Fallback>
            <p:pic>
              <p:nvPicPr>
                <p:cNvPr id="51203" name="墨迹 51202">
                  <a:extLst>
                    <a:ext uri="{FF2B5EF4-FFF2-40B4-BE49-F238E27FC236}">
                      <a16:creationId xmlns:a16="http://schemas.microsoft.com/office/drawing/2014/main" id="{29BACD29-FFC7-475C-9024-10A442CF7AA0}"/>
                    </a:ext>
                  </a:extLst>
                </p:cNvPr>
                <p:cNvPicPr/>
                <p:nvPr/>
              </p:nvPicPr>
              <p:blipFill>
                <a:blip r:embed="rId120"/>
                <a:stretch>
                  <a:fillRect/>
                </a:stretch>
              </p:blipFill>
              <p:spPr>
                <a:xfrm>
                  <a:off x="5547510" y="3778410"/>
                  <a:ext cx="12600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51204" name="墨迹 51203">
                  <a:extLst>
                    <a:ext uri="{FF2B5EF4-FFF2-40B4-BE49-F238E27FC236}">
                      <a16:creationId xmlns:a16="http://schemas.microsoft.com/office/drawing/2014/main" id="{B9FA8F40-C244-434B-9BC0-CB4421D20B84}"/>
                    </a:ext>
                  </a:extLst>
                </p14:cNvPr>
                <p14:cNvContentPartPr/>
                <p14:nvPr/>
              </p14:nvContentPartPr>
              <p14:xfrm>
                <a:off x="5622030" y="3736290"/>
                <a:ext cx="45360" cy="182520"/>
              </p14:xfrm>
            </p:contentPart>
          </mc:Choice>
          <mc:Fallback>
            <p:pic>
              <p:nvPicPr>
                <p:cNvPr id="51204" name="墨迹 51203">
                  <a:extLst>
                    <a:ext uri="{FF2B5EF4-FFF2-40B4-BE49-F238E27FC236}">
                      <a16:creationId xmlns:a16="http://schemas.microsoft.com/office/drawing/2014/main" id="{B9FA8F40-C244-434B-9BC0-CB4421D20B84}"/>
                    </a:ext>
                  </a:extLst>
                </p:cNvPr>
                <p:cNvPicPr/>
                <p:nvPr/>
              </p:nvPicPr>
              <p:blipFill>
                <a:blip r:embed="rId122"/>
                <a:stretch>
                  <a:fillRect/>
                </a:stretch>
              </p:blipFill>
              <p:spPr>
                <a:xfrm>
                  <a:off x="5604390" y="3718650"/>
                  <a:ext cx="8100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51205" name="墨迹 51204">
                  <a:extLst>
                    <a:ext uri="{FF2B5EF4-FFF2-40B4-BE49-F238E27FC236}">
                      <a16:creationId xmlns:a16="http://schemas.microsoft.com/office/drawing/2014/main" id="{C84DA7DF-0D95-4DD1-83A6-37D14185E408}"/>
                    </a:ext>
                  </a:extLst>
                </p14:cNvPr>
                <p14:cNvContentPartPr/>
                <p14:nvPr/>
              </p14:nvContentPartPr>
              <p14:xfrm>
                <a:off x="5715630" y="3692730"/>
                <a:ext cx="16200" cy="187920"/>
              </p14:xfrm>
            </p:contentPart>
          </mc:Choice>
          <mc:Fallback>
            <p:pic>
              <p:nvPicPr>
                <p:cNvPr id="51205" name="墨迹 51204">
                  <a:extLst>
                    <a:ext uri="{FF2B5EF4-FFF2-40B4-BE49-F238E27FC236}">
                      <a16:creationId xmlns:a16="http://schemas.microsoft.com/office/drawing/2014/main" id="{C84DA7DF-0D95-4DD1-83A6-37D14185E408}"/>
                    </a:ext>
                  </a:extLst>
                </p:cNvPr>
                <p:cNvPicPr/>
                <p:nvPr/>
              </p:nvPicPr>
              <p:blipFill>
                <a:blip r:embed="rId124"/>
                <a:stretch>
                  <a:fillRect/>
                </a:stretch>
              </p:blipFill>
              <p:spPr>
                <a:xfrm>
                  <a:off x="5697990" y="3675090"/>
                  <a:ext cx="5184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51206" name="墨迹 51205">
                  <a:extLst>
                    <a:ext uri="{FF2B5EF4-FFF2-40B4-BE49-F238E27FC236}">
                      <a16:creationId xmlns:a16="http://schemas.microsoft.com/office/drawing/2014/main" id="{A9F08D4B-4557-48D7-90D4-C25362A006EC}"/>
                    </a:ext>
                  </a:extLst>
                </p14:cNvPr>
                <p14:cNvContentPartPr/>
                <p14:nvPr/>
              </p14:nvContentPartPr>
              <p14:xfrm>
                <a:off x="5736870" y="3796770"/>
                <a:ext cx="110160" cy="40680"/>
              </p14:xfrm>
            </p:contentPart>
          </mc:Choice>
          <mc:Fallback>
            <p:pic>
              <p:nvPicPr>
                <p:cNvPr id="51206" name="墨迹 51205">
                  <a:extLst>
                    <a:ext uri="{FF2B5EF4-FFF2-40B4-BE49-F238E27FC236}">
                      <a16:creationId xmlns:a16="http://schemas.microsoft.com/office/drawing/2014/main" id="{A9F08D4B-4557-48D7-90D4-C25362A006EC}"/>
                    </a:ext>
                  </a:extLst>
                </p:cNvPr>
                <p:cNvPicPr/>
                <p:nvPr/>
              </p:nvPicPr>
              <p:blipFill>
                <a:blip r:embed="rId126"/>
                <a:stretch>
                  <a:fillRect/>
                </a:stretch>
              </p:blipFill>
              <p:spPr>
                <a:xfrm>
                  <a:off x="5719230" y="3779130"/>
                  <a:ext cx="14580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51207" name="墨迹 51206">
                  <a:extLst>
                    <a:ext uri="{FF2B5EF4-FFF2-40B4-BE49-F238E27FC236}">
                      <a16:creationId xmlns:a16="http://schemas.microsoft.com/office/drawing/2014/main" id="{0C4AA479-2CDF-4249-8F08-90609740BEB0}"/>
                    </a:ext>
                  </a:extLst>
                </p14:cNvPr>
                <p14:cNvContentPartPr/>
                <p14:nvPr/>
              </p14:nvContentPartPr>
              <p14:xfrm>
                <a:off x="5605110" y="3974250"/>
                <a:ext cx="16920" cy="58320"/>
              </p14:xfrm>
            </p:contentPart>
          </mc:Choice>
          <mc:Fallback>
            <p:pic>
              <p:nvPicPr>
                <p:cNvPr id="51207" name="墨迹 51206">
                  <a:extLst>
                    <a:ext uri="{FF2B5EF4-FFF2-40B4-BE49-F238E27FC236}">
                      <a16:creationId xmlns:a16="http://schemas.microsoft.com/office/drawing/2014/main" id="{0C4AA479-2CDF-4249-8F08-90609740BEB0}"/>
                    </a:ext>
                  </a:extLst>
                </p:cNvPr>
                <p:cNvPicPr/>
                <p:nvPr/>
              </p:nvPicPr>
              <p:blipFill>
                <a:blip r:embed="rId128"/>
                <a:stretch>
                  <a:fillRect/>
                </a:stretch>
              </p:blipFill>
              <p:spPr>
                <a:xfrm>
                  <a:off x="5587110" y="3956250"/>
                  <a:ext cx="5256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51208" name="墨迹 51207">
                  <a:extLst>
                    <a:ext uri="{FF2B5EF4-FFF2-40B4-BE49-F238E27FC236}">
                      <a16:creationId xmlns:a16="http://schemas.microsoft.com/office/drawing/2014/main" id="{1DADB7F5-C2C3-421E-9D3E-F27E22D6ED9E}"/>
                    </a:ext>
                  </a:extLst>
                </p14:cNvPr>
                <p14:cNvContentPartPr/>
                <p14:nvPr/>
              </p14:nvContentPartPr>
              <p14:xfrm>
                <a:off x="5642190" y="3943290"/>
                <a:ext cx="177120" cy="105840"/>
              </p14:xfrm>
            </p:contentPart>
          </mc:Choice>
          <mc:Fallback>
            <p:pic>
              <p:nvPicPr>
                <p:cNvPr id="51208" name="墨迹 51207">
                  <a:extLst>
                    <a:ext uri="{FF2B5EF4-FFF2-40B4-BE49-F238E27FC236}">
                      <a16:creationId xmlns:a16="http://schemas.microsoft.com/office/drawing/2014/main" id="{1DADB7F5-C2C3-421E-9D3E-F27E22D6ED9E}"/>
                    </a:ext>
                  </a:extLst>
                </p:cNvPr>
                <p:cNvPicPr/>
                <p:nvPr/>
              </p:nvPicPr>
              <p:blipFill>
                <a:blip r:embed="rId130"/>
                <a:stretch>
                  <a:fillRect/>
                </a:stretch>
              </p:blipFill>
              <p:spPr>
                <a:xfrm>
                  <a:off x="5624550" y="3925290"/>
                  <a:ext cx="21276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51209" name="墨迹 51208">
                  <a:extLst>
                    <a:ext uri="{FF2B5EF4-FFF2-40B4-BE49-F238E27FC236}">
                      <a16:creationId xmlns:a16="http://schemas.microsoft.com/office/drawing/2014/main" id="{061A3A19-3BDA-4511-9DB2-FFFDF366E38B}"/>
                    </a:ext>
                  </a:extLst>
                </p14:cNvPr>
                <p14:cNvContentPartPr/>
                <p14:nvPr/>
              </p14:nvContentPartPr>
              <p14:xfrm>
                <a:off x="5682510" y="3995490"/>
                <a:ext cx="45720" cy="73800"/>
              </p14:xfrm>
            </p:contentPart>
          </mc:Choice>
          <mc:Fallback>
            <p:pic>
              <p:nvPicPr>
                <p:cNvPr id="51209" name="墨迹 51208">
                  <a:extLst>
                    <a:ext uri="{FF2B5EF4-FFF2-40B4-BE49-F238E27FC236}">
                      <a16:creationId xmlns:a16="http://schemas.microsoft.com/office/drawing/2014/main" id="{061A3A19-3BDA-4511-9DB2-FFFDF366E38B}"/>
                    </a:ext>
                  </a:extLst>
                </p:cNvPr>
                <p:cNvPicPr/>
                <p:nvPr/>
              </p:nvPicPr>
              <p:blipFill>
                <a:blip r:embed="rId132"/>
                <a:stretch>
                  <a:fillRect/>
                </a:stretch>
              </p:blipFill>
              <p:spPr>
                <a:xfrm>
                  <a:off x="5664870" y="3977490"/>
                  <a:ext cx="8136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51210" name="墨迹 51209">
                  <a:extLst>
                    <a:ext uri="{FF2B5EF4-FFF2-40B4-BE49-F238E27FC236}">
                      <a16:creationId xmlns:a16="http://schemas.microsoft.com/office/drawing/2014/main" id="{E3B6E709-1DCF-4410-97CB-D008832D02FD}"/>
                    </a:ext>
                  </a:extLst>
                </p14:cNvPr>
                <p14:cNvContentPartPr/>
                <p14:nvPr/>
              </p14:nvContentPartPr>
              <p14:xfrm>
                <a:off x="5543190" y="3999450"/>
                <a:ext cx="345600" cy="135720"/>
              </p14:xfrm>
            </p:contentPart>
          </mc:Choice>
          <mc:Fallback>
            <p:pic>
              <p:nvPicPr>
                <p:cNvPr id="51210" name="墨迹 51209">
                  <a:extLst>
                    <a:ext uri="{FF2B5EF4-FFF2-40B4-BE49-F238E27FC236}">
                      <a16:creationId xmlns:a16="http://schemas.microsoft.com/office/drawing/2014/main" id="{E3B6E709-1DCF-4410-97CB-D008832D02FD}"/>
                    </a:ext>
                  </a:extLst>
                </p:cNvPr>
                <p:cNvPicPr/>
                <p:nvPr/>
              </p:nvPicPr>
              <p:blipFill>
                <a:blip r:embed="rId134"/>
                <a:stretch>
                  <a:fillRect/>
                </a:stretch>
              </p:blipFill>
              <p:spPr>
                <a:xfrm>
                  <a:off x="5525190" y="3981810"/>
                  <a:ext cx="38124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51211" name="墨迹 51210">
                  <a:extLst>
                    <a:ext uri="{FF2B5EF4-FFF2-40B4-BE49-F238E27FC236}">
                      <a16:creationId xmlns:a16="http://schemas.microsoft.com/office/drawing/2014/main" id="{D5D049D3-8C09-41E7-8828-3B0F51C8809D}"/>
                    </a:ext>
                  </a:extLst>
                </p14:cNvPr>
                <p14:cNvContentPartPr/>
                <p14:nvPr/>
              </p14:nvContentPartPr>
              <p14:xfrm>
                <a:off x="5936310" y="3890730"/>
                <a:ext cx="132120" cy="45360"/>
              </p14:xfrm>
            </p:contentPart>
          </mc:Choice>
          <mc:Fallback>
            <p:pic>
              <p:nvPicPr>
                <p:cNvPr id="51211" name="墨迹 51210">
                  <a:extLst>
                    <a:ext uri="{FF2B5EF4-FFF2-40B4-BE49-F238E27FC236}">
                      <a16:creationId xmlns:a16="http://schemas.microsoft.com/office/drawing/2014/main" id="{D5D049D3-8C09-41E7-8828-3B0F51C8809D}"/>
                    </a:ext>
                  </a:extLst>
                </p:cNvPr>
                <p:cNvPicPr/>
                <p:nvPr/>
              </p:nvPicPr>
              <p:blipFill>
                <a:blip r:embed="rId136"/>
                <a:stretch>
                  <a:fillRect/>
                </a:stretch>
              </p:blipFill>
              <p:spPr>
                <a:xfrm>
                  <a:off x="5918310" y="3873090"/>
                  <a:ext cx="16776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51212" name="墨迹 51211">
                  <a:extLst>
                    <a:ext uri="{FF2B5EF4-FFF2-40B4-BE49-F238E27FC236}">
                      <a16:creationId xmlns:a16="http://schemas.microsoft.com/office/drawing/2014/main" id="{A497C859-8357-4822-8F17-216EDE4D27E9}"/>
                    </a:ext>
                  </a:extLst>
                </p14:cNvPr>
                <p14:cNvContentPartPr/>
                <p14:nvPr/>
              </p14:nvContentPartPr>
              <p14:xfrm>
                <a:off x="5923350" y="3757170"/>
                <a:ext cx="172440" cy="389520"/>
              </p14:xfrm>
            </p:contentPart>
          </mc:Choice>
          <mc:Fallback>
            <p:pic>
              <p:nvPicPr>
                <p:cNvPr id="51212" name="墨迹 51211">
                  <a:extLst>
                    <a:ext uri="{FF2B5EF4-FFF2-40B4-BE49-F238E27FC236}">
                      <a16:creationId xmlns:a16="http://schemas.microsoft.com/office/drawing/2014/main" id="{A497C859-8357-4822-8F17-216EDE4D27E9}"/>
                    </a:ext>
                  </a:extLst>
                </p:cNvPr>
                <p:cNvPicPr/>
                <p:nvPr/>
              </p:nvPicPr>
              <p:blipFill>
                <a:blip r:embed="rId138"/>
                <a:stretch>
                  <a:fillRect/>
                </a:stretch>
              </p:blipFill>
              <p:spPr>
                <a:xfrm>
                  <a:off x="5905350" y="3739530"/>
                  <a:ext cx="208080" cy="42516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51213" name="墨迹 51212">
                  <a:extLst>
                    <a:ext uri="{FF2B5EF4-FFF2-40B4-BE49-F238E27FC236}">
                      <a16:creationId xmlns:a16="http://schemas.microsoft.com/office/drawing/2014/main" id="{0539896D-521D-4787-9993-F2F4324D38F9}"/>
                    </a:ext>
                  </a:extLst>
                </p14:cNvPr>
                <p14:cNvContentPartPr/>
                <p14:nvPr/>
              </p14:nvContentPartPr>
              <p14:xfrm>
                <a:off x="6083550" y="3977130"/>
                <a:ext cx="65520" cy="73800"/>
              </p14:xfrm>
            </p:contentPart>
          </mc:Choice>
          <mc:Fallback>
            <p:pic>
              <p:nvPicPr>
                <p:cNvPr id="51213" name="墨迹 51212">
                  <a:extLst>
                    <a:ext uri="{FF2B5EF4-FFF2-40B4-BE49-F238E27FC236}">
                      <a16:creationId xmlns:a16="http://schemas.microsoft.com/office/drawing/2014/main" id="{0539896D-521D-4787-9993-F2F4324D38F9}"/>
                    </a:ext>
                  </a:extLst>
                </p:cNvPr>
                <p:cNvPicPr/>
                <p:nvPr/>
              </p:nvPicPr>
              <p:blipFill>
                <a:blip r:embed="rId140"/>
                <a:stretch>
                  <a:fillRect/>
                </a:stretch>
              </p:blipFill>
              <p:spPr>
                <a:xfrm>
                  <a:off x="6065550" y="3959490"/>
                  <a:ext cx="10116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51214" name="墨迹 51213">
                  <a:extLst>
                    <a:ext uri="{FF2B5EF4-FFF2-40B4-BE49-F238E27FC236}">
                      <a16:creationId xmlns:a16="http://schemas.microsoft.com/office/drawing/2014/main" id="{86201F38-F6B5-4B87-81C0-8295BB95F9DD}"/>
                    </a:ext>
                  </a:extLst>
                </p14:cNvPr>
                <p14:cNvContentPartPr/>
                <p14:nvPr/>
              </p14:nvContentPartPr>
              <p14:xfrm>
                <a:off x="6167790" y="3807570"/>
                <a:ext cx="131040" cy="198000"/>
              </p14:xfrm>
            </p:contentPart>
          </mc:Choice>
          <mc:Fallback>
            <p:pic>
              <p:nvPicPr>
                <p:cNvPr id="51214" name="墨迹 51213">
                  <a:extLst>
                    <a:ext uri="{FF2B5EF4-FFF2-40B4-BE49-F238E27FC236}">
                      <a16:creationId xmlns:a16="http://schemas.microsoft.com/office/drawing/2014/main" id="{86201F38-F6B5-4B87-81C0-8295BB95F9DD}"/>
                    </a:ext>
                  </a:extLst>
                </p:cNvPr>
                <p:cNvPicPr/>
                <p:nvPr/>
              </p:nvPicPr>
              <p:blipFill>
                <a:blip r:embed="rId142"/>
                <a:stretch>
                  <a:fillRect/>
                </a:stretch>
              </p:blipFill>
              <p:spPr>
                <a:xfrm>
                  <a:off x="6150150" y="3789570"/>
                  <a:ext cx="16668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51215" name="墨迹 51214">
                  <a:extLst>
                    <a:ext uri="{FF2B5EF4-FFF2-40B4-BE49-F238E27FC236}">
                      <a16:creationId xmlns:a16="http://schemas.microsoft.com/office/drawing/2014/main" id="{2D62E709-D7DA-4C4A-BA00-E0D42835FD00}"/>
                    </a:ext>
                  </a:extLst>
                </p14:cNvPr>
                <p14:cNvContentPartPr/>
                <p14:nvPr/>
              </p14:nvContentPartPr>
              <p14:xfrm>
                <a:off x="6238350" y="3911970"/>
                <a:ext cx="30600" cy="321120"/>
              </p14:xfrm>
            </p:contentPart>
          </mc:Choice>
          <mc:Fallback>
            <p:pic>
              <p:nvPicPr>
                <p:cNvPr id="51215" name="墨迹 51214">
                  <a:extLst>
                    <a:ext uri="{FF2B5EF4-FFF2-40B4-BE49-F238E27FC236}">
                      <a16:creationId xmlns:a16="http://schemas.microsoft.com/office/drawing/2014/main" id="{2D62E709-D7DA-4C4A-BA00-E0D42835FD00}"/>
                    </a:ext>
                  </a:extLst>
                </p:cNvPr>
                <p:cNvPicPr/>
                <p:nvPr/>
              </p:nvPicPr>
              <p:blipFill>
                <a:blip r:embed="rId144"/>
                <a:stretch>
                  <a:fillRect/>
                </a:stretch>
              </p:blipFill>
              <p:spPr>
                <a:xfrm>
                  <a:off x="6220350" y="3894330"/>
                  <a:ext cx="66240" cy="356760"/>
                </a:xfrm>
                <a:prstGeom prst="rect">
                  <a:avLst/>
                </a:prstGeom>
              </p:spPr>
            </p:pic>
          </mc:Fallback>
        </mc:AlternateContent>
      </p:grpSp>
      <p:grpSp>
        <p:nvGrpSpPr>
          <p:cNvPr id="51242" name="组合 51241">
            <a:extLst>
              <a:ext uri="{FF2B5EF4-FFF2-40B4-BE49-F238E27FC236}">
                <a16:creationId xmlns:a16="http://schemas.microsoft.com/office/drawing/2014/main" id="{1452DBC2-9869-4D92-B74D-E1BCBDD82A1B}"/>
              </a:ext>
            </a:extLst>
          </p:cNvPr>
          <p:cNvGrpSpPr/>
          <p:nvPr/>
        </p:nvGrpSpPr>
        <p:grpSpPr>
          <a:xfrm>
            <a:off x="4063590" y="4416330"/>
            <a:ext cx="1535760" cy="364320"/>
            <a:chOff x="4063590" y="4416330"/>
            <a:chExt cx="1535760" cy="364320"/>
          </a:xfrm>
        </p:grpSpPr>
        <mc:AlternateContent xmlns:mc="http://schemas.openxmlformats.org/markup-compatibility/2006">
          <mc:Choice xmlns:p14="http://schemas.microsoft.com/office/powerpoint/2010/main" Requires="p14">
            <p:contentPart p14:bwMode="auto" r:id="rId145">
              <p14:nvContentPartPr>
                <p14:cNvPr id="51217" name="墨迹 51216">
                  <a:extLst>
                    <a:ext uri="{FF2B5EF4-FFF2-40B4-BE49-F238E27FC236}">
                      <a16:creationId xmlns:a16="http://schemas.microsoft.com/office/drawing/2014/main" id="{39E8FA79-A319-4868-875E-C3731CF26581}"/>
                    </a:ext>
                  </a:extLst>
                </p14:cNvPr>
                <p14:cNvContentPartPr/>
                <p14:nvPr/>
              </p14:nvContentPartPr>
              <p14:xfrm>
                <a:off x="4097430" y="4467090"/>
                <a:ext cx="136080" cy="24840"/>
              </p14:xfrm>
            </p:contentPart>
          </mc:Choice>
          <mc:Fallback>
            <p:pic>
              <p:nvPicPr>
                <p:cNvPr id="51217" name="墨迹 51216">
                  <a:extLst>
                    <a:ext uri="{FF2B5EF4-FFF2-40B4-BE49-F238E27FC236}">
                      <a16:creationId xmlns:a16="http://schemas.microsoft.com/office/drawing/2014/main" id="{39E8FA79-A319-4868-875E-C3731CF26581}"/>
                    </a:ext>
                  </a:extLst>
                </p:cNvPr>
                <p:cNvPicPr/>
                <p:nvPr/>
              </p:nvPicPr>
              <p:blipFill>
                <a:blip r:embed="rId146"/>
                <a:stretch>
                  <a:fillRect/>
                </a:stretch>
              </p:blipFill>
              <p:spPr>
                <a:xfrm>
                  <a:off x="4079790" y="4449090"/>
                  <a:ext cx="17172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51218" name="墨迹 51217">
                  <a:extLst>
                    <a:ext uri="{FF2B5EF4-FFF2-40B4-BE49-F238E27FC236}">
                      <a16:creationId xmlns:a16="http://schemas.microsoft.com/office/drawing/2014/main" id="{9FFA5450-BC47-42CC-AA68-855CB641A21C}"/>
                    </a:ext>
                  </a:extLst>
                </p14:cNvPr>
                <p14:cNvContentPartPr/>
                <p14:nvPr/>
              </p14:nvContentPartPr>
              <p14:xfrm>
                <a:off x="4159710" y="4424610"/>
                <a:ext cx="39240" cy="129600"/>
              </p14:xfrm>
            </p:contentPart>
          </mc:Choice>
          <mc:Fallback>
            <p:pic>
              <p:nvPicPr>
                <p:cNvPr id="51218" name="墨迹 51217">
                  <a:extLst>
                    <a:ext uri="{FF2B5EF4-FFF2-40B4-BE49-F238E27FC236}">
                      <a16:creationId xmlns:a16="http://schemas.microsoft.com/office/drawing/2014/main" id="{9FFA5450-BC47-42CC-AA68-855CB641A21C}"/>
                    </a:ext>
                  </a:extLst>
                </p:cNvPr>
                <p:cNvPicPr/>
                <p:nvPr/>
              </p:nvPicPr>
              <p:blipFill>
                <a:blip r:embed="rId148"/>
                <a:stretch>
                  <a:fillRect/>
                </a:stretch>
              </p:blipFill>
              <p:spPr>
                <a:xfrm>
                  <a:off x="4141710" y="4406970"/>
                  <a:ext cx="7488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51219" name="墨迹 51218">
                  <a:extLst>
                    <a:ext uri="{FF2B5EF4-FFF2-40B4-BE49-F238E27FC236}">
                      <a16:creationId xmlns:a16="http://schemas.microsoft.com/office/drawing/2014/main" id="{4BE89F3E-1958-4B1B-9A78-49E74FFED9C4}"/>
                    </a:ext>
                  </a:extLst>
                </p14:cNvPr>
                <p14:cNvContentPartPr/>
                <p14:nvPr/>
              </p14:nvContentPartPr>
              <p14:xfrm>
                <a:off x="4063590" y="4534050"/>
                <a:ext cx="203040" cy="72360"/>
              </p14:xfrm>
            </p:contentPart>
          </mc:Choice>
          <mc:Fallback>
            <p:pic>
              <p:nvPicPr>
                <p:cNvPr id="51219" name="墨迹 51218">
                  <a:extLst>
                    <a:ext uri="{FF2B5EF4-FFF2-40B4-BE49-F238E27FC236}">
                      <a16:creationId xmlns:a16="http://schemas.microsoft.com/office/drawing/2014/main" id="{4BE89F3E-1958-4B1B-9A78-49E74FFED9C4}"/>
                    </a:ext>
                  </a:extLst>
                </p:cNvPr>
                <p:cNvPicPr/>
                <p:nvPr/>
              </p:nvPicPr>
              <p:blipFill>
                <a:blip r:embed="rId150"/>
                <a:stretch>
                  <a:fillRect/>
                </a:stretch>
              </p:blipFill>
              <p:spPr>
                <a:xfrm>
                  <a:off x="4045950" y="4516050"/>
                  <a:ext cx="23868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51220" name="墨迹 51219">
                  <a:extLst>
                    <a:ext uri="{FF2B5EF4-FFF2-40B4-BE49-F238E27FC236}">
                      <a16:creationId xmlns:a16="http://schemas.microsoft.com/office/drawing/2014/main" id="{4B56D74A-9A31-4AF3-AED6-3AC7C7E9C740}"/>
                    </a:ext>
                  </a:extLst>
                </p14:cNvPr>
                <p14:cNvContentPartPr/>
                <p14:nvPr/>
              </p14:nvContentPartPr>
              <p14:xfrm>
                <a:off x="4204350" y="4541610"/>
                <a:ext cx="80280" cy="117360"/>
              </p14:xfrm>
            </p:contentPart>
          </mc:Choice>
          <mc:Fallback>
            <p:pic>
              <p:nvPicPr>
                <p:cNvPr id="51220" name="墨迹 51219">
                  <a:extLst>
                    <a:ext uri="{FF2B5EF4-FFF2-40B4-BE49-F238E27FC236}">
                      <a16:creationId xmlns:a16="http://schemas.microsoft.com/office/drawing/2014/main" id="{4B56D74A-9A31-4AF3-AED6-3AC7C7E9C740}"/>
                    </a:ext>
                  </a:extLst>
                </p:cNvPr>
                <p:cNvPicPr/>
                <p:nvPr/>
              </p:nvPicPr>
              <p:blipFill>
                <a:blip r:embed="rId152"/>
                <a:stretch>
                  <a:fillRect/>
                </a:stretch>
              </p:blipFill>
              <p:spPr>
                <a:xfrm>
                  <a:off x="4186710" y="4523970"/>
                  <a:ext cx="11592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51221" name="墨迹 51220">
                  <a:extLst>
                    <a:ext uri="{FF2B5EF4-FFF2-40B4-BE49-F238E27FC236}">
                      <a16:creationId xmlns:a16="http://schemas.microsoft.com/office/drawing/2014/main" id="{4D598024-50FC-4FB5-8F61-629F74E84316}"/>
                    </a:ext>
                  </a:extLst>
                </p14:cNvPr>
                <p14:cNvContentPartPr/>
                <p14:nvPr/>
              </p14:nvContentPartPr>
              <p14:xfrm>
                <a:off x="4103910" y="4571130"/>
                <a:ext cx="78480" cy="165240"/>
              </p14:xfrm>
            </p:contentPart>
          </mc:Choice>
          <mc:Fallback>
            <p:pic>
              <p:nvPicPr>
                <p:cNvPr id="51221" name="墨迹 51220">
                  <a:extLst>
                    <a:ext uri="{FF2B5EF4-FFF2-40B4-BE49-F238E27FC236}">
                      <a16:creationId xmlns:a16="http://schemas.microsoft.com/office/drawing/2014/main" id="{4D598024-50FC-4FB5-8F61-629F74E84316}"/>
                    </a:ext>
                  </a:extLst>
                </p:cNvPr>
                <p:cNvPicPr/>
                <p:nvPr/>
              </p:nvPicPr>
              <p:blipFill>
                <a:blip r:embed="rId154"/>
                <a:stretch>
                  <a:fillRect/>
                </a:stretch>
              </p:blipFill>
              <p:spPr>
                <a:xfrm>
                  <a:off x="4086270" y="4553490"/>
                  <a:ext cx="11412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51222" name="墨迹 51221">
                  <a:extLst>
                    <a:ext uri="{FF2B5EF4-FFF2-40B4-BE49-F238E27FC236}">
                      <a16:creationId xmlns:a16="http://schemas.microsoft.com/office/drawing/2014/main" id="{FCD5D2AF-6139-465B-8225-3E108BD72618}"/>
                    </a:ext>
                  </a:extLst>
                </p14:cNvPr>
                <p14:cNvContentPartPr/>
                <p14:nvPr/>
              </p14:nvContentPartPr>
              <p14:xfrm>
                <a:off x="4129470" y="4666530"/>
                <a:ext cx="254160" cy="70200"/>
              </p14:xfrm>
            </p:contentPart>
          </mc:Choice>
          <mc:Fallback>
            <p:pic>
              <p:nvPicPr>
                <p:cNvPr id="51222" name="墨迹 51221">
                  <a:extLst>
                    <a:ext uri="{FF2B5EF4-FFF2-40B4-BE49-F238E27FC236}">
                      <a16:creationId xmlns:a16="http://schemas.microsoft.com/office/drawing/2014/main" id="{FCD5D2AF-6139-465B-8225-3E108BD72618}"/>
                    </a:ext>
                  </a:extLst>
                </p:cNvPr>
                <p:cNvPicPr/>
                <p:nvPr/>
              </p:nvPicPr>
              <p:blipFill>
                <a:blip r:embed="rId156"/>
                <a:stretch>
                  <a:fillRect/>
                </a:stretch>
              </p:blipFill>
              <p:spPr>
                <a:xfrm>
                  <a:off x="4111470" y="4648530"/>
                  <a:ext cx="28980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51223" name="墨迹 51222">
                  <a:extLst>
                    <a:ext uri="{FF2B5EF4-FFF2-40B4-BE49-F238E27FC236}">
                      <a16:creationId xmlns:a16="http://schemas.microsoft.com/office/drawing/2014/main" id="{6A808329-B0C5-475B-ADCD-6D411383703F}"/>
                    </a:ext>
                  </a:extLst>
                </p14:cNvPr>
                <p14:cNvContentPartPr/>
                <p14:nvPr/>
              </p14:nvContentPartPr>
              <p14:xfrm>
                <a:off x="4319190" y="4493010"/>
                <a:ext cx="117720" cy="75600"/>
              </p14:xfrm>
            </p:contentPart>
          </mc:Choice>
          <mc:Fallback>
            <p:pic>
              <p:nvPicPr>
                <p:cNvPr id="51223" name="墨迹 51222">
                  <a:extLst>
                    <a:ext uri="{FF2B5EF4-FFF2-40B4-BE49-F238E27FC236}">
                      <a16:creationId xmlns:a16="http://schemas.microsoft.com/office/drawing/2014/main" id="{6A808329-B0C5-475B-ADCD-6D411383703F}"/>
                    </a:ext>
                  </a:extLst>
                </p:cNvPr>
                <p:cNvPicPr/>
                <p:nvPr/>
              </p:nvPicPr>
              <p:blipFill>
                <a:blip r:embed="rId158"/>
                <a:stretch>
                  <a:fillRect/>
                </a:stretch>
              </p:blipFill>
              <p:spPr>
                <a:xfrm>
                  <a:off x="4301550" y="4475010"/>
                  <a:ext cx="15336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51224" name="墨迹 51223">
                  <a:extLst>
                    <a:ext uri="{FF2B5EF4-FFF2-40B4-BE49-F238E27FC236}">
                      <a16:creationId xmlns:a16="http://schemas.microsoft.com/office/drawing/2014/main" id="{D657609E-C019-4CAC-B188-88ABC0D9E1C9}"/>
                    </a:ext>
                  </a:extLst>
                </p14:cNvPr>
                <p14:cNvContentPartPr/>
                <p14:nvPr/>
              </p14:nvContentPartPr>
              <p14:xfrm>
                <a:off x="4338630" y="4592010"/>
                <a:ext cx="95760" cy="66600"/>
              </p14:xfrm>
            </p:contentPart>
          </mc:Choice>
          <mc:Fallback>
            <p:pic>
              <p:nvPicPr>
                <p:cNvPr id="51224" name="墨迹 51223">
                  <a:extLst>
                    <a:ext uri="{FF2B5EF4-FFF2-40B4-BE49-F238E27FC236}">
                      <a16:creationId xmlns:a16="http://schemas.microsoft.com/office/drawing/2014/main" id="{D657609E-C019-4CAC-B188-88ABC0D9E1C9}"/>
                    </a:ext>
                  </a:extLst>
                </p:cNvPr>
                <p:cNvPicPr/>
                <p:nvPr/>
              </p:nvPicPr>
              <p:blipFill>
                <a:blip r:embed="rId160"/>
                <a:stretch>
                  <a:fillRect/>
                </a:stretch>
              </p:blipFill>
              <p:spPr>
                <a:xfrm>
                  <a:off x="4320630" y="4574010"/>
                  <a:ext cx="13140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51225" name="墨迹 51224">
                  <a:extLst>
                    <a:ext uri="{FF2B5EF4-FFF2-40B4-BE49-F238E27FC236}">
                      <a16:creationId xmlns:a16="http://schemas.microsoft.com/office/drawing/2014/main" id="{D498E430-D292-4F03-B6E3-9898850D0A11}"/>
                    </a:ext>
                  </a:extLst>
                </p14:cNvPr>
                <p14:cNvContentPartPr/>
                <p14:nvPr/>
              </p14:nvContentPartPr>
              <p14:xfrm>
                <a:off x="4371030" y="4651770"/>
                <a:ext cx="54720" cy="48960"/>
              </p14:xfrm>
            </p:contentPart>
          </mc:Choice>
          <mc:Fallback>
            <p:pic>
              <p:nvPicPr>
                <p:cNvPr id="51225" name="墨迹 51224">
                  <a:extLst>
                    <a:ext uri="{FF2B5EF4-FFF2-40B4-BE49-F238E27FC236}">
                      <a16:creationId xmlns:a16="http://schemas.microsoft.com/office/drawing/2014/main" id="{D498E430-D292-4F03-B6E3-9898850D0A11}"/>
                    </a:ext>
                  </a:extLst>
                </p:cNvPr>
                <p:cNvPicPr/>
                <p:nvPr/>
              </p:nvPicPr>
              <p:blipFill>
                <a:blip r:embed="rId162"/>
                <a:stretch>
                  <a:fillRect/>
                </a:stretch>
              </p:blipFill>
              <p:spPr>
                <a:xfrm>
                  <a:off x="4353390" y="4633770"/>
                  <a:ext cx="9036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51226" name="墨迹 51225">
                  <a:extLst>
                    <a:ext uri="{FF2B5EF4-FFF2-40B4-BE49-F238E27FC236}">
                      <a16:creationId xmlns:a16="http://schemas.microsoft.com/office/drawing/2014/main" id="{C12DFA1F-9D01-4D53-A1D5-C95B6F11FE75}"/>
                    </a:ext>
                  </a:extLst>
                </p14:cNvPr>
                <p14:cNvContentPartPr/>
                <p14:nvPr/>
              </p14:nvContentPartPr>
              <p14:xfrm>
                <a:off x="4644990" y="4485090"/>
                <a:ext cx="103680" cy="24480"/>
              </p14:xfrm>
            </p:contentPart>
          </mc:Choice>
          <mc:Fallback>
            <p:pic>
              <p:nvPicPr>
                <p:cNvPr id="51226" name="墨迹 51225">
                  <a:extLst>
                    <a:ext uri="{FF2B5EF4-FFF2-40B4-BE49-F238E27FC236}">
                      <a16:creationId xmlns:a16="http://schemas.microsoft.com/office/drawing/2014/main" id="{C12DFA1F-9D01-4D53-A1D5-C95B6F11FE75}"/>
                    </a:ext>
                  </a:extLst>
                </p:cNvPr>
                <p:cNvPicPr/>
                <p:nvPr/>
              </p:nvPicPr>
              <p:blipFill>
                <a:blip r:embed="rId164"/>
                <a:stretch>
                  <a:fillRect/>
                </a:stretch>
              </p:blipFill>
              <p:spPr>
                <a:xfrm>
                  <a:off x="4626990" y="4467090"/>
                  <a:ext cx="13932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51227" name="墨迹 51226">
                  <a:extLst>
                    <a:ext uri="{FF2B5EF4-FFF2-40B4-BE49-F238E27FC236}">
                      <a16:creationId xmlns:a16="http://schemas.microsoft.com/office/drawing/2014/main" id="{30325A1D-CE78-4176-BEBB-07AAE4338A4F}"/>
                    </a:ext>
                  </a:extLst>
                </p14:cNvPr>
                <p14:cNvContentPartPr/>
                <p14:nvPr/>
              </p14:nvContentPartPr>
              <p14:xfrm>
                <a:off x="4638870" y="4511010"/>
                <a:ext cx="110520" cy="86040"/>
              </p14:xfrm>
            </p:contentPart>
          </mc:Choice>
          <mc:Fallback>
            <p:pic>
              <p:nvPicPr>
                <p:cNvPr id="51227" name="墨迹 51226">
                  <a:extLst>
                    <a:ext uri="{FF2B5EF4-FFF2-40B4-BE49-F238E27FC236}">
                      <a16:creationId xmlns:a16="http://schemas.microsoft.com/office/drawing/2014/main" id="{30325A1D-CE78-4176-BEBB-07AAE4338A4F}"/>
                    </a:ext>
                  </a:extLst>
                </p:cNvPr>
                <p:cNvPicPr/>
                <p:nvPr/>
              </p:nvPicPr>
              <p:blipFill>
                <a:blip r:embed="rId166"/>
                <a:stretch>
                  <a:fillRect/>
                </a:stretch>
              </p:blipFill>
              <p:spPr>
                <a:xfrm>
                  <a:off x="4620870" y="4493010"/>
                  <a:ext cx="14616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51228" name="墨迹 51227">
                  <a:extLst>
                    <a:ext uri="{FF2B5EF4-FFF2-40B4-BE49-F238E27FC236}">
                      <a16:creationId xmlns:a16="http://schemas.microsoft.com/office/drawing/2014/main" id="{EE04757C-E998-4A9E-8BB2-60242D1EB3E8}"/>
                    </a:ext>
                  </a:extLst>
                </p14:cNvPr>
                <p14:cNvContentPartPr/>
                <p14:nvPr/>
              </p14:nvContentPartPr>
              <p14:xfrm>
                <a:off x="4677390" y="4448370"/>
                <a:ext cx="34200" cy="291960"/>
              </p14:xfrm>
            </p:contentPart>
          </mc:Choice>
          <mc:Fallback>
            <p:pic>
              <p:nvPicPr>
                <p:cNvPr id="51228" name="墨迹 51227">
                  <a:extLst>
                    <a:ext uri="{FF2B5EF4-FFF2-40B4-BE49-F238E27FC236}">
                      <a16:creationId xmlns:a16="http://schemas.microsoft.com/office/drawing/2014/main" id="{EE04757C-E998-4A9E-8BB2-60242D1EB3E8}"/>
                    </a:ext>
                  </a:extLst>
                </p:cNvPr>
                <p:cNvPicPr/>
                <p:nvPr/>
              </p:nvPicPr>
              <p:blipFill>
                <a:blip r:embed="rId168"/>
                <a:stretch>
                  <a:fillRect/>
                </a:stretch>
              </p:blipFill>
              <p:spPr>
                <a:xfrm>
                  <a:off x="4659750" y="4430370"/>
                  <a:ext cx="69840" cy="32760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51229" name="墨迹 51228">
                  <a:extLst>
                    <a:ext uri="{FF2B5EF4-FFF2-40B4-BE49-F238E27FC236}">
                      <a16:creationId xmlns:a16="http://schemas.microsoft.com/office/drawing/2014/main" id="{3F2C9F24-00B7-43E7-8F4B-0ED4A92AE557}"/>
                    </a:ext>
                  </a:extLst>
                </p14:cNvPr>
                <p14:cNvContentPartPr/>
                <p14:nvPr/>
              </p14:nvContentPartPr>
              <p14:xfrm>
                <a:off x="4629510" y="4606050"/>
                <a:ext cx="62280" cy="103320"/>
              </p14:xfrm>
            </p:contentPart>
          </mc:Choice>
          <mc:Fallback>
            <p:pic>
              <p:nvPicPr>
                <p:cNvPr id="51229" name="墨迹 51228">
                  <a:extLst>
                    <a:ext uri="{FF2B5EF4-FFF2-40B4-BE49-F238E27FC236}">
                      <a16:creationId xmlns:a16="http://schemas.microsoft.com/office/drawing/2014/main" id="{3F2C9F24-00B7-43E7-8F4B-0ED4A92AE557}"/>
                    </a:ext>
                  </a:extLst>
                </p:cNvPr>
                <p:cNvPicPr/>
                <p:nvPr/>
              </p:nvPicPr>
              <p:blipFill>
                <a:blip r:embed="rId170"/>
                <a:stretch>
                  <a:fillRect/>
                </a:stretch>
              </p:blipFill>
              <p:spPr>
                <a:xfrm>
                  <a:off x="4611870" y="4588410"/>
                  <a:ext cx="9792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51230" name="墨迹 51229">
                  <a:extLst>
                    <a:ext uri="{FF2B5EF4-FFF2-40B4-BE49-F238E27FC236}">
                      <a16:creationId xmlns:a16="http://schemas.microsoft.com/office/drawing/2014/main" id="{2C0645C4-F7F1-4114-8764-F199B4888256}"/>
                    </a:ext>
                  </a:extLst>
                </p14:cNvPr>
                <p14:cNvContentPartPr/>
                <p14:nvPr/>
              </p14:nvContentPartPr>
              <p14:xfrm>
                <a:off x="4602510" y="4470330"/>
                <a:ext cx="171720" cy="214200"/>
              </p14:xfrm>
            </p:contentPart>
          </mc:Choice>
          <mc:Fallback>
            <p:pic>
              <p:nvPicPr>
                <p:cNvPr id="51230" name="墨迹 51229">
                  <a:extLst>
                    <a:ext uri="{FF2B5EF4-FFF2-40B4-BE49-F238E27FC236}">
                      <a16:creationId xmlns:a16="http://schemas.microsoft.com/office/drawing/2014/main" id="{2C0645C4-F7F1-4114-8764-F199B4888256}"/>
                    </a:ext>
                  </a:extLst>
                </p:cNvPr>
                <p:cNvPicPr/>
                <p:nvPr/>
              </p:nvPicPr>
              <p:blipFill>
                <a:blip r:embed="rId172"/>
                <a:stretch>
                  <a:fillRect/>
                </a:stretch>
              </p:blipFill>
              <p:spPr>
                <a:xfrm>
                  <a:off x="4584510" y="4452330"/>
                  <a:ext cx="20736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51231" name="墨迹 51230">
                  <a:extLst>
                    <a:ext uri="{FF2B5EF4-FFF2-40B4-BE49-F238E27FC236}">
                      <a16:creationId xmlns:a16="http://schemas.microsoft.com/office/drawing/2014/main" id="{3C2E2EE6-D8A4-4DFC-B0D4-2E2E4557D445}"/>
                    </a:ext>
                  </a:extLst>
                </p14:cNvPr>
                <p14:cNvContentPartPr/>
                <p14:nvPr/>
              </p14:nvContentPartPr>
              <p14:xfrm>
                <a:off x="4539510" y="4516770"/>
                <a:ext cx="335160" cy="249480"/>
              </p14:xfrm>
            </p:contentPart>
          </mc:Choice>
          <mc:Fallback>
            <p:pic>
              <p:nvPicPr>
                <p:cNvPr id="51231" name="墨迹 51230">
                  <a:extLst>
                    <a:ext uri="{FF2B5EF4-FFF2-40B4-BE49-F238E27FC236}">
                      <a16:creationId xmlns:a16="http://schemas.microsoft.com/office/drawing/2014/main" id="{3C2E2EE6-D8A4-4DFC-B0D4-2E2E4557D445}"/>
                    </a:ext>
                  </a:extLst>
                </p:cNvPr>
                <p:cNvPicPr/>
                <p:nvPr/>
              </p:nvPicPr>
              <p:blipFill>
                <a:blip r:embed="rId174"/>
                <a:stretch>
                  <a:fillRect/>
                </a:stretch>
              </p:blipFill>
              <p:spPr>
                <a:xfrm>
                  <a:off x="4521510" y="4499130"/>
                  <a:ext cx="370800" cy="28512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51232" name="墨迹 51231">
                  <a:extLst>
                    <a:ext uri="{FF2B5EF4-FFF2-40B4-BE49-F238E27FC236}">
                      <a16:creationId xmlns:a16="http://schemas.microsoft.com/office/drawing/2014/main" id="{437A4EED-983A-4E0F-AECF-33BC5F45C75F}"/>
                    </a:ext>
                  </a:extLst>
                </p14:cNvPr>
                <p14:cNvContentPartPr/>
                <p14:nvPr/>
              </p14:nvContentPartPr>
              <p14:xfrm>
                <a:off x="5075910" y="4416330"/>
                <a:ext cx="15120" cy="36000"/>
              </p14:xfrm>
            </p:contentPart>
          </mc:Choice>
          <mc:Fallback>
            <p:pic>
              <p:nvPicPr>
                <p:cNvPr id="51232" name="墨迹 51231">
                  <a:extLst>
                    <a:ext uri="{FF2B5EF4-FFF2-40B4-BE49-F238E27FC236}">
                      <a16:creationId xmlns:a16="http://schemas.microsoft.com/office/drawing/2014/main" id="{437A4EED-983A-4E0F-AECF-33BC5F45C75F}"/>
                    </a:ext>
                  </a:extLst>
                </p:cNvPr>
                <p:cNvPicPr/>
                <p:nvPr/>
              </p:nvPicPr>
              <p:blipFill>
                <a:blip r:embed="rId176"/>
                <a:stretch>
                  <a:fillRect/>
                </a:stretch>
              </p:blipFill>
              <p:spPr>
                <a:xfrm>
                  <a:off x="5058270" y="4398690"/>
                  <a:ext cx="5076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51233" name="墨迹 51232">
                  <a:extLst>
                    <a:ext uri="{FF2B5EF4-FFF2-40B4-BE49-F238E27FC236}">
                      <a16:creationId xmlns:a16="http://schemas.microsoft.com/office/drawing/2014/main" id="{D90946B5-F776-4B88-A1F8-42AD49399C03}"/>
                    </a:ext>
                  </a:extLst>
                </p14:cNvPr>
                <p14:cNvContentPartPr/>
                <p14:nvPr/>
              </p14:nvContentPartPr>
              <p14:xfrm>
                <a:off x="4976190" y="4483290"/>
                <a:ext cx="132840" cy="9360"/>
              </p14:xfrm>
            </p:contentPart>
          </mc:Choice>
          <mc:Fallback>
            <p:pic>
              <p:nvPicPr>
                <p:cNvPr id="51233" name="墨迹 51232">
                  <a:extLst>
                    <a:ext uri="{FF2B5EF4-FFF2-40B4-BE49-F238E27FC236}">
                      <a16:creationId xmlns:a16="http://schemas.microsoft.com/office/drawing/2014/main" id="{D90946B5-F776-4B88-A1F8-42AD49399C03}"/>
                    </a:ext>
                  </a:extLst>
                </p:cNvPr>
                <p:cNvPicPr/>
                <p:nvPr/>
              </p:nvPicPr>
              <p:blipFill>
                <a:blip r:embed="rId178"/>
                <a:stretch>
                  <a:fillRect/>
                </a:stretch>
              </p:blipFill>
              <p:spPr>
                <a:xfrm>
                  <a:off x="4958190" y="4465290"/>
                  <a:ext cx="16848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51234" name="墨迹 51233">
                  <a:extLst>
                    <a:ext uri="{FF2B5EF4-FFF2-40B4-BE49-F238E27FC236}">
                      <a16:creationId xmlns:a16="http://schemas.microsoft.com/office/drawing/2014/main" id="{83E88603-69A1-4612-8477-FBBB2153F22B}"/>
                    </a:ext>
                  </a:extLst>
                </p14:cNvPr>
                <p14:cNvContentPartPr/>
                <p14:nvPr/>
              </p14:nvContentPartPr>
              <p14:xfrm>
                <a:off x="5049270" y="4486170"/>
                <a:ext cx="57240" cy="110880"/>
              </p14:xfrm>
            </p:contentPart>
          </mc:Choice>
          <mc:Fallback>
            <p:pic>
              <p:nvPicPr>
                <p:cNvPr id="51234" name="墨迹 51233">
                  <a:extLst>
                    <a:ext uri="{FF2B5EF4-FFF2-40B4-BE49-F238E27FC236}">
                      <a16:creationId xmlns:a16="http://schemas.microsoft.com/office/drawing/2014/main" id="{83E88603-69A1-4612-8477-FBBB2153F22B}"/>
                    </a:ext>
                  </a:extLst>
                </p:cNvPr>
                <p:cNvPicPr/>
                <p:nvPr/>
              </p:nvPicPr>
              <p:blipFill>
                <a:blip r:embed="rId180"/>
                <a:stretch>
                  <a:fillRect/>
                </a:stretch>
              </p:blipFill>
              <p:spPr>
                <a:xfrm>
                  <a:off x="5031630" y="4468170"/>
                  <a:ext cx="9288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51235" name="墨迹 51234">
                  <a:extLst>
                    <a:ext uri="{FF2B5EF4-FFF2-40B4-BE49-F238E27FC236}">
                      <a16:creationId xmlns:a16="http://schemas.microsoft.com/office/drawing/2014/main" id="{FE8DC9C3-D9F5-47AB-925A-7B61D46F11AB}"/>
                    </a:ext>
                  </a:extLst>
                </p14:cNvPr>
                <p14:cNvContentPartPr/>
                <p14:nvPr/>
              </p14:nvContentPartPr>
              <p14:xfrm>
                <a:off x="4995630" y="4529010"/>
                <a:ext cx="173160" cy="109080"/>
              </p14:xfrm>
            </p:contentPart>
          </mc:Choice>
          <mc:Fallback>
            <p:pic>
              <p:nvPicPr>
                <p:cNvPr id="51235" name="墨迹 51234">
                  <a:extLst>
                    <a:ext uri="{FF2B5EF4-FFF2-40B4-BE49-F238E27FC236}">
                      <a16:creationId xmlns:a16="http://schemas.microsoft.com/office/drawing/2014/main" id="{FE8DC9C3-D9F5-47AB-925A-7B61D46F11AB}"/>
                    </a:ext>
                  </a:extLst>
                </p:cNvPr>
                <p:cNvPicPr/>
                <p:nvPr/>
              </p:nvPicPr>
              <p:blipFill>
                <a:blip r:embed="rId182"/>
                <a:stretch>
                  <a:fillRect/>
                </a:stretch>
              </p:blipFill>
              <p:spPr>
                <a:xfrm>
                  <a:off x="4977630" y="4511370"/>
                  <a:ext cx="20880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51236" name="墨迹 51235">
                  <a:extLst>
                    <a:ext uri="{FF2B5EF4-FFF2-40B4-BE49-F238E27FC236}">
                      <a16:creationId xmlns:a16="http://schemas.microsoft.com/office/drawing/2014/main" id="{4E859769-1729-4537-A418-DD22AA647F1D}"/>
                    </a:ext>
                  </a:extLst>
                </p14:cNvPr>
                <p14:cNvContentPartPr/>
                <p14:nvPr/>
              </p14:nvContentPartPr>
              <p14:xfrm>
                <a:off x="4940550" y="4665810"/>
                <a:ext cx="46440" cy="114480"/>
              </p14:xfrm>
            </p:contentPart>
          </mc:Choice>
          <mc:Fallback>
            <p:pic>
              <p:nvPicPr>
                <p:cNvPr id="51236" name="墨迹 51235">
                  <a:extLst>
                    <a:ext uri="{FF2B5EF4-FFF2-40B4-BE49-F238E27FC236}">
                      <a16:creationId xmlns:a16="http://schemas.microsoft.com/office/drawing/2014/main" id="{4E859769-1729-4537-A418-DD22AA647F1D}"/>
                    </a:ext>
                  </a:extLst>
                </p:cNvPr>
                <p:cNvPicPr/>
                <p:nvPr/>
              </p:nvPicPr>
              <p:blipFill>
                <a:blip r:embed="rId184"/>
                <a:stretch>
                  <a:fillRect/>
                </a:stretch>
              </p:blipFill>
              <p:spPr>
                <a:xfrm>
                  <a:off x="4922910" y="4648170"/>
                  <a:ext cx="8208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51237" name="墨迹 51236">
                  <a:extLst>
                    <a:ext uri="{FF2B5EF4-FFF2-40B4-BE49-F238E27FC236}">
                      <a16:creationId xmlns:a16="http://schemas.microsoft.com/office/drawing/2014/main" id="{1256A318-B5A6-43AC-A6A3-F281A3E6764C}"/>
                    </a:ext>
                  </a:extLst>
                </p14:cNvPr>
                <p14:cNvContentPartPr/>
                <p14:nvPr/>
              </p14:nvContentPartPr>
              <p14:xfrm>
                <a:off x="5007510" y="4666890"/>
                <a:ext cx="166320" cy="113760"/>
              </p14:xfrm>
            </p:contentPart>
          </mc:Choice>
          <mc:Fallback>
            <p:pic>
              <p:nvPicPr>
                <p:cNvPr id="51237" name="墨迹 51236">
                  <a:extLst>
                    <a:ext uri="{FF2B5EF4-FFF2-40B4-BE49-F238E27FC236}">
                      <a16:creationId xmlns:a16="http://schemas.microsoft.com/office/drawing/2014/main" id="{1256A318-B5A6-43AC-A6A3-F281A3E6764C}"/>
                    </a:ext>
                  </a:extLst>
                </p:cNvPr>
                <p:cNvPicPr/>
                <p:nvPr/>
              </p:nvPicPr>
              <p:blipFill>
                <a:blip r:embed="rId186"/>
                <a:stretch>
                  <a:fillRect/>
                </a:stretch>
              </p:blipFill>
              <p:spPr>
                <a:xfrm>
                  <a:off x="4989510" y="4649250"/>
                  <a:ext cx="20196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51238" name="墨迹 51237">
                  <a:extLst>
                    <a:ext uri="{FF2B5EF4-FFF2-40B4-BE49-F238E27FC236}">
                      <a16:creationId xmlns:a16="http://schemas.microsoft.com/office/drawing/2014/main" id="{5BC05A78-20D9-467E-8EB3-9948F61818E3}"/>
                    </a:ext>
                  </a:extLst>
                </p14:cNvPr>
                <p14:cNvContentPartPr/>
                <p14:nvPr/>
              </p14:nvContentPartPr>
              <p14:xfrm>
                <a:off x="5058630" y="4652850"/>
                <a:ext cx="62280" cy="110880"/>
              </p14:xfrm>
            </p:contentPart>
          </mc:Choice>
          <mc:Fallback>
            <p:pic>
              <p:nvPicPr>
                <p:cNvPr id="51238" name="墨迹 51237">
                  <a:extLst>
                    <a:ext uri="{FF2B5EF4-FFF2-40B4-BE49-F238E27FC236}">
                      <a16:creationId xmlns:a16="http://schemas.microsoft.com/office/drawing/2014/main" id="{5BC05A78-20D9-467E-8EB3-9948F61818E3}"/>
                    </a:ext>
                  </a:extLst>
                </p:cNvPr>
                <p:cNvPicPr/>
                <p:nvPr/>
              </p:nvPicPr>
              <p:blipFill>
                <a:blip r:embed="rId188"/>
                <a:stretch>
                  <a:fillRect/>
                </a:stretch>
              </p:blipFill>
              <p:spPr>
                <a:xfrm>
                  <a:off x="5040630" y="4635210"/>
                  <a:ext cx="9792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51239" name="墨迹 51238">
                  <a:extLst>
                    <a:ext uri="{FF2B5EF4-FFF2-40B4-BE49-F238E27FC236}">
                      <a16:creationId xmlns:a16="http://schemas.microsoft.com/office/drawing/2014/main" id="{D934974C-8CB9-4344-9529-149D9E681F37}"/>
                    </a:ext>
                  </a:extLst>
                </p14:cNvPr>
                <p14:cNvContentPartPr/>
                <p14:nvPr/>
              </p14:nvContentPartPr>
              <p14:xfrm>
                <a:off x="5303430" y="4582650"/>
                <a:ext cx="19800" cy="70560"/>
              </p14:xfrm>
            </p:contentPart>
          </mc:Choice>
          <mc:Fallback>
            <p:pic>
              <p:nvPicPr>
                <p:cNvPr id="51239" name="墨迹 51238">
                  <a:extLst>
                    <a:ext uri="{FF2B5EF4-FFF2-40B4-BE49-F238E27FC236}">
                      <a16:creationId xmlns:a16="http://schemas.microsoft.com/office/drawing/2014/main" id="{D934974C-8CB9-4344-9529-149D9E681F37}"/>
                    </a:ext>
                  </a:extLst>
                </p:cNvPr>
                <p:cNvPicPr/>
                <p:nvPr/>
              </p:nvPicPr>
              <p:blipFill>
                <a:blip r:embed="rId190"/>
                <a:stretch>
                  <a:fillRect/>
                </a:stretch>
              </p:blipFill>
              <p:spPr>
                <a:xfrm>
                  <a:off x="5285790" y="4564650"/>
                  <a:ext cx="5544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51240" name="墨迹 51239">
                  <a:extLst>
                    <a:ext uri="{FF2B5EF4-FFF2-40B4-BE49-F238E27FC236}">
                      <a16:creationId xmlns:a16="http://schemas.microsoft.com/office/drawing/2014/main" id="{AA4EF6A0-6659-48ED-8465-06281E31F4A3}"/>
                    </a:ext>
                  </a:extLst>
                </p14:cNvPr>
                <p14:cNvContentPartPr/>
                <p14:nvPr/>
              </p14:nvContentPartPr>
              <p14:xfrm>
                <a:off x="5327190" y="4523250"/>
                <a:ext cx="168840" cy="127080"/>
              </p14:xfrm>
            </p:contentPart>
          </mc:Choice>
          <mc:Fallback>
            <p:pic>
              <p:nvPicPr>
                <p:cNvPr id="51240" name="墨迹 51239">
                  <a:extLst>
                    <a:ext uri="{FF2B5EF4-FFF2-40B4-BE49-F238E27FC236}">
                      <a16:creationId xmlns:a16="http://schemas.microsoft.com/office/drawing/2014/main" id="{AA4EF6A0-6659-48ED-8465-06281E31F4A3}"/>
                    </a:ext>
                  </a:extLst>
                </p:cNvPr>
                <p:cNvPicPr/>
                <p:nvPr/>
              </p:nvPicPr>
              <p:blipFill>
                <a:blip r:embed="rId192"/>
                <a:stretch>
                  <a:fillRect/>
                </a:stretch>
              </p:blipFill>
              <p:spPr>
                <a:xfrm>
                  <a:off x="5309550" y="4505610"/>
                  <a:ext cx="20448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51241" name="墨迹 51240">
                  <a:extLst>
                    <a:ext uri="{FF2B5EF4-FFF2-40B4-BE49-F238E27FC236}">
                      <a16:creationId xmlns:a16="http://schemas.microsoft.com/office/drawing/2014/main" id="{AFDA8D77-28FB-4E71-92E9-BC5B496F708B}"/>
                    </a:ext>
                  </a:extLst>
                </p14:cNvPr>
                <p14:cNvContentPartPr/>
                <p14:nvPr/>
              </p14:nvContentPartPr>
              <p14:xfrm>
                <a:off x="5583150" y="4511010"/>
                <a:ext cx="16200" cy="95400"/>
              </p14:xfrm>
            </p:contentPart>
          </mc:Choice>
          <mc:Fallback>
            <p:pic>
              <p:nvPicPr>
                <p:cNvPr id="51241" name="墨迹 51240">
                  <a:extLst>
                    <a:ext uri="{FF2B5EF4-FFF2-40B4-BE49-F238E27FC236}">
                      <a16:creationId xmlns:a16="http://schemas.microsoft.com/office/drawing/2014/main" id="{AFDA8D77-28FB-4E71-92E9-BC5B496F708B}"/>
                    </a:ext>
                  </a:extLst>
                </p:cNvPr>
                <p:cNvPicPr/>
                <p:nvPr/>
              </p:nvPicPr>
              <p:blipFill>
                <a:blip r:embed="rId194"/>
                <a:stretch>
                  <a:fillRect/>
                </a:stretch>
              </p:blipFill>
              <p:spPr>
                <a:xfrm>
                  <a:off x="5565510" y="4493010"/>
                  <a:ext cx="51840" cy="131040"/>
                </a:xfrm>
                <a:prstGeom prst="rect">
                  <a:avLst/>
                </a:prstGeom>
              </p:spPr>
            </p:pic>
          </mc:Fallback>
        </mc:AlternateContent>
      </p:grpSp>
      <p:grpSp>
        <p:nvGrpSpPr>
          <p:cNvPr id="51269" name="组合 51268">
            <a:extLst>
              <a:ext uri="{FF2B5EF4-FFF2-40B4-BE49-F238E27FC236}">
                <a16:creationId xmlns:a16="http://schemas.microsoft.com/office/drawing/2014/main" id="{0A729B31-6B51-4350-80F0-03D183255E9D}"/>
              </a:ext>
            </a:extLst>
          </p:cNvPr>
          <p:cNvGrpSpPr/>
          <p:nvPr/>
        </p:nvGrpSpPr>
        <p:grpSpPr>
          <a:xfrm>
            <a:off x="4597470" y="4897650"/>
            <a:ext cx="585000" cy="433080"/>
            <a:chOff x="4597470" y="4897650"/>
            <a:chExt cx="585000" cy="433080"/>
          </a:xfrm>
        </p:grpSpPr>
        <mc:AlternateContent xmlns:mc="http://schemas.openxmlformats.org/markup-compatibility/2006">
          <mc:Choice xmlns:p14="http://schemas.microsoft.com/office/powerpoint/2010/main" Requires="p14">
            <p:contentPart p14:bwMode="auto" r:id="rId195">
              <p14:nvContentPartPr>
                <p14:cNvPr id="51243" name="墨迹 51242">
                  <a:extLst>
                    <a:ext uri="{FF2B5EF4-FFF2-40B4-BE49-F238E27FC236}">
                      <a16:creationId xmlns:a16="http://schemas.microsoft.com/office/drawing/2014/main" id="{48EB593B-6109-4584-9310-D0CA1B835AB9}"/>
                    </a:ext>
                  </a:extLst>
                </p14:cNvPr>
                <p14:cNvContentPartPr/>
                <p14:nvPr/>
              </p14:nvContentPartPr>
              <p14:xfrm>
                <a:off x="4734630" y="4897650"/>
                <a:ext cx="6840" cy="52920"/>
              </p14:xfrm>
            </p:contentPart>
          </mc:Choice>
          <mc:Fallback>
            <p:pic>
              <p:nvPicPr>
                <p:cNvPr id="51243" name="墨迹 51242">
                  <a:extLst>
                    <a:ext uri="{FF2B5EF4-FFF2-40B4-BE49-F238E27FC236}">
                      <a16:creationId xmlns:a16="http://schemas.microsoft.com/office/drawing/2014/main" id="{48EB593B-6109-4584-9310-D0CA1B835AB9}"/>
                    </a:ext>
                  </a:extLst>
                </p:cNvPr>
                <p:cNvPicPr/>
                <p:nvPr/>
              </p:nvPicPr>
              <p:blipFill>
                <a:blip r:embed="rId196"/>
                <a:stretch>
                  <a:fillRect/>
                </a:stretch>
              </p:blipFill>
              <p:spPr>
                <a:xfrm>
                  <a:off x="4716990" y="4879650"/>
                  <a:ext cx="4248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51244" name="墨迹 51243">
                  <a:extLst>
                    <a:ext uri="{FF2B5EF4-FFF2-40B4-BE49-F238E27FC236}">
                      <a16:creationId xmlns:a16="http://schemas.microsoft.com/office/drawing/2014/main" id="{D4BAD1EC-2ACB-46C8-8B20-51A2DA5CB164}"/>
                    </a:ext>
                  </a:extLst>
                </p14:cNvPr>
                <p14:cNvContentPartPr/>
                <p14:nvPr/>
              </p14:nvContentPartPr>
              <p14:xfrm>
                <a:off x="4602150" y="4997730"/>
                <a:ext cx="206280" cy="14400"/>
              </p14:xfrm>
            </p:contentPart>
          </mc:Choice>
          <mc:Fallback>
            <p:pic>
              <p:nvPicPr>
                <p:cNvPr id="51244" name="墨迹 51243">
                  <a:extLst>
                    <a:ext uri="{FF2B5EF4-FFF2-40B4-BE49-F238E27FC236}">
                      <a16:creationId xmlns:a16="http://schemas.microsoft.com/office/drawing/2014/main" id="{D4BAD1EC-2ACB-46C8-8B20-51A2DA5CB164}"/>
                    </a:ext>
                  </a:extLst>
                </p:cNvPr>
                <p:cNvPicPr/>
                <p:nvPr/>
              </p:nvPicPr>
              <p:blipFill>
                <a:blip r:embed="rId198"/>
                <a:stretch>
                  <a:fillRect/>
                </a:stretch>
              </p:blipFill>
              <p:spPr>
                <a:xfrm>
                  <a:off x="4584510" y="4979730"/>
                  <a:ext cx="24192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51245" name="墨迹 51244">
                  <a:extLst>
                    <a:ext uri="{FF2B5EF4-FFF2-40B4-BE49-F238E27FC236}">
                      <a16:creationId xmlns:a16="http://schemas.microsoft.com/office/drawing/2014/main" id="{06313F21-4BB9-41E8-B6D4-068A94B134AA}"/>
                    </a:ext>
                  </a:extLst>
                </p14:cNvPr>
                <p14:cNvContentPartPr/>
                <p14:nvPr/>
              </p14:nvContentPartPr>
              <p14:xfrm>
                <a:off x="4644990" y="5006010"/>
                <a:ext cx="134640" cy="111600"/>
              </p14:xfrm>
            </p:contentPart>
          </mc:Choice>
          <mc:Fallback>
            <p:pic>
              <p:nvPicPr>
                <p:cNvPr id="51245" name="墨迹 51244">
                  <a:extLst>
                    <a:ext uri="{FF2B5EF4-FFF2-40B4-BE49-F238E27FC236}">
                      <a16:creationId xmlns:a16="http://schemas.microsoft.com/office/drawing/2014/main" id="{06313F21-4BB9-41E8-B6D4-068A94B134AA}"/>
                    </a:ext>
                  </a:extLst>
                </p:cNvPr>
                <p:cNvPicPr/>
                <p:nvPr/>
              </p:nvPicPr>
              <p:blipFill>
                <a:blip r:embed="rId200"/>
                <a:stretch>
                  <a:fillRect/>
                </a:stretch>
              </p:blipFill>
              <p:spPr>
                <a:xfrm>
                  <a:off x="4626990" y="4988010"/>
                  <a:ext cx="17028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51246" name="墨迹 51245">
                  <a:extLst>
                    <a:ext uri="{FF2B5EF4-FFF2-40B4-BE49-F238E27FC236}">
                      <a16:creationId xmlns:a16="http://schemas.microsoft.com/office/drawing/2014/main" id="{22C54BCE-8319-46CC-819C-F2B0E141F542}"/>
                    </a:ext>
                  </a:extLst>
                </p14:cNvPr>
                <p14:cNvContentPartPr/>
                <p14:nvPr/>
              </p14:nvContentPartPr>
              <p14:xfrm>
                <a:off x="4659750" y="5057130"/>
                <a:ext cx="111600" cy="37440"/>
              </p14:xfrm>
            </p:contentPart>
          </mc:Choice>
          <mc:Fallback>
            <p:pic>
              <p:nvPicPr>
                <p:cNvPr id="51246" name="墨迹 51245">
                  <a:extLst>
                    <a:ext uri="{FF2B5EF4-FFF2-40B4-BE49-F238E27FC236}">
                      <a16:creationId xmlns:a16="http://schemas.microsoft.com/office/drawing/2014/main" id="{22C54BCE-8319-46CC-819C-F2B0E141F542}"/>
                    </a:ext>
                  </a:extLst>
                </p:cNvPr>
                <p:cNvPicPr/>
                <p:nvPr/>
              </p:nvPicPr>
              <p:blipFill>
                <a:blip r:embed="rId202"/>
                <a:stretch>
                  <a:fillRect/>
                </a:stretch>
              </p:blipFill>
              <p:spPr>
                <a:xfrm>
                  <a:off x="4641750" y="5039490"/>
                  <a:ext cx="14724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51247" name="墨迹 51246">
                  <a:extLst>
                    <a:ext uri="{FF2B5EF4-FFF2-40B4-BE49-F238E27FC236}">
                      <a16:creationId xmlns:a16="http://schemas.microsoft.com/office/drawing/2014/main" id="{1A5902F2-53C6-4F29-98A1-BACCD58630BD}"/>
                    </a:ext>
                  </a:extLst>
                </p14:cNvPr>
                <p14:cNvContentPartPr/>
                <p14:nvPr/>
              </p14:nvContentPartPr>
              <p14:xfrm>
                <a:off x="4635630" y="5060730"/>
                <a:ext cx="180000" cy="83520"/>
              </p14:xfrm>
            </p:contentPart>
          </mc:Choice>
          <mc:Fallback>
            <p:pic>
              <p:nvPicPr>
                <p:cNvPr id="51247" name="墨迹 51246">
                  <a:extLst>
                    <a:ext uri="{FF2B5EF4-FFF2-40B4-BE49-F238E27FC236}">
                      <a16:creationId xmlns:a16="http://schemas.microsoft.com/office/drawing/2014/main" id="{1A5902F2-53C6-4F29-98A1-BACCD58630BD}"/>
                    </a:ext>
                  </a:extLst>
                </p:cNvPr>
                <p:cNvPicPr/>
                <p:nvPr/>
              </p:nvPicPr>
              <p:blipFill>
                <a:blip r:embed="rId204"/>
                <a:stretch>
                  <a:fillRect/>
                </a:stretch>
              </p:blipFill>
              <p:spPr>
                <a:xfrm>
                  <a:off x="4617630" y="5043090"/>
                  <a:ext cx="21564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51248" name="墨迹 51247">
                  <a:extLst>
                    <a:ext uri="{FF2B5EF4-FFF2-40B4-BE49-F238E27FC236}">
                      <a16:creationId xmlns:a16="http://schemas.microsoft.com/office/drawing/2014/main" id="{B8E54CFA-CB49-4F20-AADE-9636F9CE780D}"/>
                    </a:ext>
                  </a:extLst>
                </p14:cNvPr>
                <p14:cNvContentPartPr/>
                <p14:nvPr/>
              </p14:nvContentPartPr>
              <p14:xfrm>
                <a:off x="4597470" y="5056410"/>
                <a:ext cx="236880" cy="247680"/>
              </p14:xfrm>
            </p:contentPart>
          </mc:Choice>
          <mc:Fallback>
            <p:pic>
              <p:nvPicPr>
                <p:cNvPr id="51248" name="墨迹 51247">
                  <a:extLst>
                    <a:ext uri="{FF2B5EF4-FFF2-40B4-BE49-F238E27FC236}">
                      <a16:creationId xmlns:a16="http://schemas.microsoft.com/office/drawing/2014/main" id="{B8E54CFA-CB49-4F20-AADE-9636F9CE780D}"/>
                    </a:ext>
                  </a:extLst>
                </p:cNvPr>
                <p:cNvPicPr/>
                <p:nvPr/>
              </p:nvPicPr>
              <p:blipFill>
                <a:blip r:embed="rId206"/>
                <a:stretch>
                  <a:fillRect/>
                </a:stretch>
              </p:blipFill>
              <p:spPr>
                <a:xfrm>
                  <a:off x="4579830" y="5038410"/>
                  <a:ext cx="272520" cy="28332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51249" name="墨迹 51248">
                  <a:extLst>
                    <a:ext uri="{FF2B5EF4-FFF2-40B4-BE49-F238E27FC236}">
                      <a16:creationId xmlns:a16="http://schemas.microsoft.com/office/drawing/2014/main" id="{98189E91-D48B-42C4-829F-6286F576774E}"/>
                    </a:ext>
                  </a:extLst>
                </p14:cNvPr>
                <p14:cNvContentPartPr/>
                <p14:nvPr/>
              </p14:nvContentPartPr>
              <p14:xfrm>
                <a:off x="4674510" y="5202210"/>
                <a:ext cx="196560" cy="128520"/>
              </p14:xfrm>
            </p:contentPart>
          </mc:Choice>
          <mc:Fallback>
            <p:pic>
              <p:nvPicPr>
                <p:cNvPr id="51249" name="墨迹 51248">
                  <a:extLst>
                    <a:ext uri="{FF2B5EF4-FFF2-40B4-BE49-F238E27FC236}">
                      <a16:creationId xmlns:a16="http://schemas.microsoft.com/office/drawing/2014/main" id="{98189E91-D48B-42C4-829F-6286F576774E}"/>
                    </a:ext>
                  </a:extLst>
                </p:cNvPr>
                <p:cNvPicPr/>
                <p:nvPr/>
              </p:nvPicPr>
              <p:blipFill>
                <a:blip r:embed="rId208"/>
                <a:stretch>
                  <a:fillRect/>
                </a:stretch>
              </p:blipFill>
              <p:spPr>
                <a:xfrm>
                  <a:off x="4656510" y="5184570"/>
                  <a:ext cx="23220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51250" name="墨迹 51249">
                  <a:extLst>
                    <a:ext uri="{FF2B5EF4-FFF2-40B4-BE49-F238E27FC236}">
                      <a16:creationId xmlns:a16="http://schemas.microsoft.com/office/drawing/2014/main" id="{AC1CA661-A525-47FE-8E85-E3981CDA0C96}"/>
                    </a:ext>
                  </a:extLst>
                </p14:cNvPr>
                <p14:cNvContentPartPr/>
                <p14:nvPr/>
              </p14:nvContentPartPr>
              <p14:xfrm>
                <a:off x="4690350" y="5142450"/>
                <a:ext cx="86760" cy="169920"/>
              </p14:xfrm>
            </p:contentPart>
          </mc:Choice>
          <mc:Fallback>
            <p:pic>
              <p:nvPicPr>
                <p:cNvPr id="51250" name="墨迹 51249">
                  <a:extLst>
                    <a:ext uri="{FF2B5EF4-FFF2-40B4-BE49-F238E27FC236}">
                      <a16:creationId xmlns:a16="http://schemas.microsoft.com/office/drawing/2014/main" id="{AC1CA661-A525-47FE-8E85-E3981CDA0C96}"/>
                    </a:ext>
                  </a:extLst>
                </p:cNvPr>
                <p:cNvPicPr/>
                <p:nvPr/>
              </p:nvPicPr>
              <p:blipFill>
                <a:blip r:embed="rId210"/>
                <a:stretch>
                  <a:fillRect/>
                </a:stretch>
              </p:blipFill>
              <p:spPr>
                <a:xfrm>
                  <a:off x="4672710" y="5124450"/>
                  <a:ext cx="12240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51251" name="墨迹 51250">
                  <a:extLst>
                    <a:ext uri="{FF2B5EF4-FFF2-40B4-BE49-F238E27FC236}">
                      <a16:creationId xmlns:a16="http://schemas.microsoft.com/office/drawing/2014/main" id="{35D0ACBA-6EF1-4A48-BC19-3A394A8B0393}"/>
                    </a:ext>
                  </a:extLst>
                </p14:cNvPr>
                <p14:cNvContentPartPr/>
                <p14:nvPr/>
              </p14:nvContentPartPr>
              <p14:xfrm>
                <a:off x="4914990" y="5105730"/>
                <a:ext cx="15840" cy="111600"/>
              </p14:xfrm>
            </p:contentPart>
          </mc:Choice>
          <mc:Fallback>
            <p:pic>
              <p:nvPicPr>
                <p:cNvPr id="51251" name="墨迹 51250">
                  <a:extLst>
                    <a:ext uri="{FF2B5EF4-FFF2-40B4-BE49-F238E27FC236}">
                      <a16:creationId xmlns:a16="http://schemas.microsoft.com/office/drawing/2014/main" id="{35D0ACBA-6EF1-4A48-BC19-3A394A8B0393}"/>
                    </a:ext>
                  </a:extLst>
                </p:cNvPr>
                <p:cNvPicPr/>
                <p:nvPr/>
              </p:nvPicPr>
              <p:blipFill>
                <a:blip r:embed="rId212"/>
                <a:stretch>
                  <a:fillRect/>
                </a:stretch>
              </p:blipFill>
              <p:spPr>
                <a:xfrm>
                  <a:off x="4897350" y="5088090"/>
                  <a:ext cx="5148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51252" name="墨迹 51251">
                  <a:extLst>
                    <a:ext uri="{FF2B5EF4-FFF2-40B4-BE49-F238E27FC236}">
                      <a16:creationId xmlns:a16="http://schemas.microsoft.com/office/drawing/2014/main" id="{B429106F-6A71-45FA-9610-D9E394155F40}"/>
                    </a:ext>
                  </a:extLst>
                </p14:cNvPr>
                <p14:cNvContentPartPr/>
                <p14:nvPr/>
              </p14:nvContentPartPr>
              <p14:xfrm>
                <a:off x="4945950" y="5129130"/>
                <a:ext cx="184680" cy="115920"/>
              </p14:xfrm>
            </p:contentPart>
          </mc:Choice>
          <mc:Fallback>
            <p:pic>
              <p:nvPicPr>
                <p:cNvPr id="51252" name="墨迹 51251">
                  <a:extLst>
                    <a:ext uri="{FF2B5EF4-FFF2-40B4-BE49-F238E27FC236}">
                      <a16:creationId xmlns:a16="http://schemas.microsoft.com/office/drawing/2014/main" id="{B429106F-6A71-45FA-9610-D9E394155F40}"/>
                    </a:ext>
                  </a:extLst>
                </p:cNvPr>
                <p:cNvPicPr/>
                <p:nvPr/>
              </p:nvPicPr>
              <p:blipFill>
                <a:blip r:embed="rId214"/>
                <a:stretch>
                  <a:fillRect/>
                </a:stretch>
              </p:blipFill>
              <p:spPr>
                <a:xfrm>
                  <a:off x="4927950" y="5111130"/>
                  <a:ext cx="22032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51253" name="墨迹 51252">
                  <a:extLst>
                    <a:ext uri="{FF2B5EF4-FFF2-40B4-BE49-F238E27FC236}">
                      <a16:creationId xmlns:a16="http://schemas.microsoft.com/office/drawing/2014/main" id="{2F7D4412-1143-4906-9978-D7F765057195}"/>
                    </a:ext>
                  </a:extLst>
                </p14:cNvPr>
                <p14:cNvContentPartPr/>
                <p14:nvPr/>
              </p14:nvContentPartPr>
              <p14:xfrm>
                <a:off x="5087070" y="5048850"/>
                <a:ext cx="95400" cy="109080"/>
              </p14:xfrm>
            </p:contentPart>
          </mc:Choice>
          <mc:Fallback>
            <p:pic>
              <p:nvPicPr>
                <p:cNvPr id="51253" name="墨迹 51252">
                  <a:extLst>
                    <a:ext uri="{FF2B5EF4-FFF2-40B4-BE49-F238E27FC236}">
                      <a16:creationId xmlns:a16="http://schemas.microsoft.com/office/drawing/2014/main" id="{2F7D4412-1143-4906-9978-D7F765057195}"/>
                    </a:ext>
                  </a:extLst>
                </p:cNvPr>
                <p:cNvPicPr/>
                <p:nvPr/>
              </p:nvPicPr>
              <p:blipFill>
                <a:blip r:embed="rId216"/>
                <a:stretch>
                  <a:fillRect/>
                </a:stretch>
              </p:blipFill>
              <p:spPr>
                <a:xfrm>
                  <a:off x="5069430" y="5031210"/>
                  <a:ext cx="131040" cy="144720"/>
                </a:xfrm>
                <a:prstGeom prst="rect">
                  <a:avLst/>
                </a:prstGeom>
              </p:spPr>
            </p:pic>
          </mc:Fallback>
        </mc:AlternateContent>
      </p:grpSp>
      <p:grpSp>
        <p:nvGrpSpPr>
          <p:cNvPr id="51268" name="组合 51267">
            <a:extLst>
              <a:ext uri="{FF2B5EF4-FFF2-40B4-BE49-F238E27FC236}">
                <a16:creationId xmlns:a16="http://schemas.microsoft.com/office/drawing/2014/main" id="{BBEF514D-CE3B-4372-A411-61BF596229AF}"/>
              </a:ext>
            </a:extLst>
          </p:cNvPr>
          <p:cNvGrpSpPr/>
          <p:nvPr/>
        </p:nvGrpSpPr>
        <p:grpSpPr>
          <a:xfrm>
            <a:off x="5361750" y="4840410"/>
            <a:ext cx="857880" cy="529560"/>
            <a:chOff x="5361750" y="4840410"/>
            <a:chExt cx="857880" cy="529560"/>
          </a:xfrm>
        </p:grpSpPr>
        <mc:AlternateContent xmlns:mc="http://schemas.openxmlformats.org/markup-compatibility/2006">
          <mc:Choice xmlns:p14="http://schemas.microsoft.com/office/powerpoint/2010/main" Requires="p14">
            <p:contentPart p14:bwMode="auto" r:id="rId217">
              <p14:nvContentPartPr>
                <p14:cNvPr id="51254" name="墨迹 51253">
                  <a:extLst>
                    <a:ext uri="{FF2B5EF4-FFF2-40B4-BE49-F238E27FC236}">
                      <a16:creationId xmlns:a16="http://schemas.microsoft.com/office/drawing/2014/main" id="{828410E3-7FA4-4B17-AC0A-560B633B1B37}"/>
                    </a:ext>
                  </a:extLst>
                </p14:cNvPr>
                <p14:cNvContentPartPr/>
                <p14:nvPr/>
              </p14:nvContentPartPr>
              <p14:xfrm>
                <a:off x="5555430" y="5080890"/>
                <a:ext cx="77760" cy="21600"/>
              </p14:xfrm>
            </p:contentPart>
          </mc:Choice>
          <mc:Fallback>
            <p:pic>
              <p:nvPicPr>
                <p:cNvPr id="51254" name="墨迹 51253">
                  <a:extLst>
                    <a:ext uri="{FF2B5EF4-FFF2-40B4-BE49-F238E27FC236}">
                      <a16:creationId xmlns:a16="http://schemas.microsoft.com/office/drawing/2014/main" id="{828410E3-7FA4-4B17-AC0A-560B633B1B37}"/>
                    </a:ext>
                  </a:extLst>
                </p:cNvPr>
                <p:cNvPicPr/>
                <p:nvPr/>
              </p:nvPicPr>
              <p:blipFill>
                <a:blip r:embed="rId218"/>
                <a:stretch>
                  <a:fillRect/>
                </a:stretch>
              </p:blipFill>
              <p:spPr>
                <a:xfrm>
                  <a:off x="5537790" y="5063250"/>
                  <a:ext cx="11340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51255" name="墨迹 51254">
                  <a:extLst>
                    <a:ext uri="{FF2B5EF4-FFF2-40B4-BE49-F238E27FC236}">
                      <a16:creationId xmlns:a16="http://schemas.microsoft.com/office/drawing/2014/main" id="{B09BCE7E-BA87-448F-A314-DC8F95058F95}"/>
                    </a:ext>
                  </a:extLst>
                </p14:cNvPr>
                <p14:cNvContentPartPr/>
                <p14:nvPr/>
              </p14:nvContentPartPr>
              <p14:xfrm>
                <a:off x="5566230" y="4989450"/>
                <a:ext cx="60480" cy="343440"/>
              </p14:xfrm>
            </p:contentPart>
          </mc:Choice>
          <mc:Fallback>
            <p:pic>
              <p:nvPicPr>
                <p:cNvPr id="51255" name="墨迹 51254">
                  <a:extLst>
                    <a:ext uri="{FF2B5EF4-FFF2-40B4-BE49-F238E27FC236}">
                      <a16:creationId xmlns:a16="http://schemas.microsoft.com/office/drawing/2014/main" id="{B09BCE7E-BA87-448F-A314-DC8F95058F95}"/>
                    </a:ext>
                  </a:extLst>
                </p:cNvPr>
                <p:cNvPicPr/>
                <p:nvPr/>
              </p:nvPicPr>
              <p:blipFill>
                <a:blip r:embed="rId220"/>
                <a:stretch>
                  <a:fillRect/>
                </a:stretch>
              </p:blipFill>
              <p:spPr>
                <a:xfrm>
                  <a:off x="5548590" y="4971450"/>
                  <a:ext cx="96120" cy="37908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51256" name="墨迹 51255">
                  <a:extLst>
                    <a:ext uri="{FF2B5EF4-FFF2-40B4-BE49-F238E27FC236}">
                      <a16:creationId xmlns:a16="http://schemas.microsoft.com/office/drawing/2014/main" id="{58E6AE5A-4125-4DB0-93AE-63B5C1710B7E}"/>
                    </a:ext>
                  </a:extLst>
                </p14:cNvPr>
                <p14:cNvContentPartPr/>
                <p14:nvPr/>
              </p14:nvContentPartPr>
              <p14:xfrm>
                <a:off x="5493510" y="4991610"/>
                <a:ext cx="11160" cy="40680"/>
              </p14:xfrm>
            </p:contentPart>
          </mc:Choice>
          <mc:Fallback>
            <p:pic>
              <p:nvPicPr>
                <p:cNvPr id="51256" name="墨迹 51255">
                  <a:extLst>
                    <a:ext uri="{FF2B5EF4-FFF2-40B4-BE49-F238E27FC236}">
                      <a16:creationId xmlns:a16="http://schemas.microsoft.com/office/drawing/2014/main" id="{58E6AE5A-4125-4DB0-93AE-63B5C1710B7E}"/>
                    </a:ext>
                  </a:extLst>
                </p:cNvPr>
                <p:cNvPicPr/>
                <p:nvPr/>
              </p:nvPicPr>
              <p:blipFill>
                <a:blip r:embed="rId222"/>
                <a:stretch>
                  <a:fillRect/>
                </a:stretch>
              </p:blipFill>
              <p:spPr>
                <a:xfrm>
                  <a:off x="5475510" y="4973970"/>
                  <a:ext cx="4680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51257" name="墨迹 51256">
                  <a:extLst>
                    <a:ext uri="{FF2B5EF4-FFF2-40B4-BE49-F238E27FC236}">
                      <a16:creationId xmlns:a16="http://schemas.microsoft.com/office/drawing/2014/main" id="{32812202-9AEA-4218-83FD-9682757CBA61}"/>
                    </a:ext>
                  </a:extLst>
                </p14:cNvPr>
                <p14:cNvContentPartPr/>
                <p14:nvPr/>
              </p14:nvContentPartPr>
              <p14:xfrm>
                <a:off x="5361750" y="5040210"/>
                <a:ext cx="367920" cy="304200"/>
              </p14:xfrm>
            </p:contentPart>
          </mc:Choice>
          <mc:Fallback>
            <p:pic>
              <p:nvPicPr>
                <p:cNvPr id="51257" name="墨迹 51256">
                  <a:extLst>
                    <a:ext uri="{FF2B5EF4-FFF2-40B4-BE49-F238E27FC236}">
                      <a16:creationId xmlns:a16="http://schemas.microsoft.com/office/drawing/2014/main" id="{32812202-9AEA-4218-83FD-9682757CBA61}"/>
                    </a:ext>
                  </a:extLst>
                </p:cNvPr>
                <p:cNvPicPr/>
                <p:nvPr/>
              </p:nvPicPr>
              <p:blipFill>
                <a:blip r:embed="rId224"/>
                <a:stretch>
                  <a:fillRect/>
                </a:stretch>
              </p:blipFill>
              <p:spPr>
                <a:xfrm>
                  <a:off x="5343750" y="5022210"/>
                  <a:ext cx="403560" cy="33984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51258" name="墨迹 51257">
                  <a:extLst>
                    <a:ext uri="{FF2B5EF4-FFF2-40B4-BE49-F238E27FC236}">
                      <a16:creationId xmlns:a16="http://schemas.microsoft.com/office/drawing/2014/main" id="{41A4580A-7425-431B-B33A-8629DD57C7D0}"/>
                    </a:ext>
                  </a:extLst>
                </p14:cNvPr>
                <p14:cNvContentPartPr/>
                <p14:nvPr/>
              </p14:nvContentPartPr>
              <p14:xfrm>
                <a:off x="5836950" y="5040210"/>
                <a:ext cx="42840" cy="55800"/>
              </p14:xfrm>
            </p:contentPart>
          </mc:Choice>
          <mc:Fallback>
            <p:pic>
              <p:nvPicPr>
                <p:cNvPr id="51258" name="墨迹 51257">
                  <a:extLst>
                    <a:ext uri="{FF2B5EF4-FFF2-40B4-BE49-F238E27FC236}">
                      <a16:creationId xmlns:a16="http://schemas.microsoft.com/office/drawing/2014/main" id="{41A4580A-7425-431B-B33A-8629DD57C7D0}"/>
                    </a:ext>
                  </a:extLst>
                </p:cNvPr>
                <p:cNvPicPr/>
                <p:nvPr/>
              </p:nvPicPr>
              <p:blipFill>
                <a:blip r:embed="rId226"/>
                <a:stretch>
                  <a:fillRect/>
                </a:stretch>
              </p:blipFill>
              <p:spPr>
                <a:xfrm>
                  <a:off x="5818950" y="5022210"/>
                  <a:ext cx="7848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51259" name="墨迹 51258">
                  <a:extLst>
                    <a:ext uri="{FF2B5EF4-FFF2-40B4-BE49-F238E27FC236}">
                      <a16:creationId xmlns:a16="http://schemas.microsoft.com/office/drawing/2014/main" id="{C097AF68-557C-4468-8F1B-BC435CEB4769}"/>
                    </a:ext>
                  </a:extLst>
                </p14:cNvPr>
                <p14:cNvContentPartPr/>
                <p14:nvPr/>
              </p14:nvContentPartPr>
              <p14:xfrm>
                <a:off x="5786550" y="5112930"/>
                <a:ext cx="47160" cy="84960"/>
              </p14:xfrm>
            </p:contentPart>
          </mc:Choice>
          <mc:Fallback>
            <p:pic>
              <p:nvPicPr>
                <p:cNvPr id="51259" name="墨迹 51258">
                  <a:extLst>
                    <a:ext uri="{FF2B5EF4-FFF2-40B4-BE49-F238E27FC236}">
                      <a16:creationId xmlns:a16="http://schemas.microsoft.com/office/drawing/2014/main" id="{C097AF68-557C-4468-8F1B-BC435CEB4769}"/>
                    </a:ext>
                  </a:extLst>
                </p:cNvPr>
                <p:cNvPicPr/>
                <p:nvPr/>
              </p:nvPicPr>
              <p:blipFill>
                <a:blip r:embed="rId228"/>
                <a:stretch>
                  <a:fillRect/>
                </a:stretch>
              </p:blipFill>
              <p:spPr>
                <a:xfrm>
                  <a:off x="5768910" y="5094930"/>
                  <a:ext cx="8280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51260" name="墨迹 51259">
                  <a:extLst>
                    <a:ext uri="{FF2B5EF4-FFF2-40B4-BE49-F238E27FC236}">
                      <a16:creationId xmlns:a16="http://schemas.microsoft.com/office/drawing/2014/main" id="{045CD6E0-3267-4A82-BF40-A026584954D4}"/>
                    </a:ext>
                  </a:extLst>
                </p14:cNvPr>
                <p14:cNvContentPartPr/>
                <p14:nvPr/>
              </p14:nvContentPartPr>
              <p14:xfrm>
                <a:off x="5785470" y="4840410"/>
                <a:ext cx="267480" cy="529560"/>
              </p14:xfrm>
            </p:contentPart>
          </mc:Choice>
          <mc:Fallback>
            <p:pic>
              <p:nvPicPr>
                <p:cNvPr id="51260" name="墨迹 51259">
                  <a:extLst>
                    <a:ext uri="{FF2B5EF4-FFF2-40B4-BE49-F238E27FC236}">
                      <a16:creationId xmlns:a16="http://schemas.microsoft.com/office/drawing/2014/main" id="{045CD6E0-3267-4A82-BF40-A026584954D4}"/>
                    </a:ext>
                  </a:extLst>
                </p:cNvPr>
                <p:cNvPicPr/>
                <p:nvPr/>
              </p:nvPicPr>
              <p:blipFill>
                <a:blip r:embed="rId230"/>
                <a:stretch>
                  <a:fillRect/>
                </a:stretch>
              </p:blipFill>
              <p:spPr>
                <a:xfrm>
                  <a:off x="5767830" y="4822410"/>
                  <a:ext cx="303120" cy="56520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51261" name="墨迹 51260">
                  <a:extLst>
                    <a:ext uri="{FF2B5EF4-FFF2-40B4-BE49-F238E27FC236}">
                      <a16:creationId xmlns:a16="http://schemas.microsoft.com/office/drawing/2014/main" id="{51D35C7E-85AE-4172-BAAF-06EC5839D3AD}"/>
                    </a:ext>
                  </a:extLst>
                </p14:cNvPr>
                <p14:cNvContentPartPr/>
                <p14:nvPr/>
              </p14:nvContentPartPr>
              <p14:xfrm>
                <a:off x="6036030" y="4966050"/>
                <a:ext cx="85320" cy="30960"/>
              </p14:xfrm>
            </p:contentPart>
          </mc:Choice>
          <mc:Fallback>
            <p:pic>
              <p:nvPicPr>
                <p:cNvPr id="51261" name="墨迹 51260">
                  <a:extLst>
                    <a:ext uri="{FF2B5EF4-FFF2-40B4-BE49-F238E27FC236}">
                      <a16:creationId xmlns:a16="http://schemas.microsoft.com/office/drawing/2014/main" id="{51D35C7E-85AE-4172-BAAF-06EC5839D3AD}"/>
                    </a:ext>
                  </a:extLst>
                </p:cNvPr>
                <p:cNvPicPr/>
                <p:nvPr/>
              </p:nvPicPr>
              <p:blipFill>
                <a:blip r:embed="rId232"/>
                <a:stretch>
                  <a:fillRect/>
                </a:stretch>
              </p:blipFill>
              <p:spPr>
                <a:xfrm>
                  <a:off x="6018390" y="4948410"/>
                  <a:ext cx="12096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51262" name="墨迹 51261">
                  <a:extLst>
                    <a:ext uri="{FF2B5EF4-FFF2-40B4-BE49-F238E27FC236}">
                      <a16:creationId xmlns:a16="http://schemas.microsoft.com/office/drawing/2014/main" id="{839CC681-0710-429C-AEA5-D9900CB5C6AA}"/>
                    </a:ext>
                  </a:extLst>
                </p14:cNvPr>
                <p14:cNvContentPartPr/>
                <p14:nvPr/>
              </p14:nvContentPartPr>
              <p14:xfrm>
                <a:off x="5888430" y="5036610"/>
                <a:ext cx="215280" cy="311040"/>
              </p14:xfrm>
            </p:contentPart>
          </mc:Choice>
          <mc:Fallback>
            <p:pic>
              <p:nvPicPr>
                <p:cNvPr id="51262" name="墨迹 51261">
                  <a:extLst>
                    <a:ext uri="{FF2B5EF4-FFF2-40B4-BE49-F238E27FC236}">
                      <a16:creationId xmlns:a16="http://schemas.microsoft.com/office/drawing/2014/main" id="{839CC681-0710-429C-AEA5-D9900CB5C6AA}"/>
                    </a:ext>
                  </a:extLst>
                </p:cNvPr>
                <p:cNvPicPr/>
                <p:nvPr/>
              </p:nvPicPr>
              <p:blipFill>
                <a:blip r:embed="rId234"/>
                <a:stretch>
                  <a:fillRect/>
                </a:stretch>
              </p:blipFill>
              <p:spPr>
                <a:xfrm>
                  <a:off x="5870430" y="5018610"/>
                  <a:ext cx="250920" cy="34668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51263" name="墨迹 51262">
                  <a:extLst>
                    <a:ext uri="{FF2B5EF4-FFF2-40B4-BE49-F238E27FC236}">
                      <a16:creationId xmlns:a16="http://schemas.microsoft.com/office/drawing/2014/main" id="{201CC2FE-F94A-4DC0-A297-EF7D1ECD22C0}"/>
                    </a:ext>
                  </a:extLst>
                </p14:cNvPr>
                <p14:cNvContentPartPr/>
                <p14:nvPr/>
              </p14:nvContentPartPr>
              <p14:xfrm>
                <a:off x="6017670" y="5107530"/>
                <a:ext cx="77400" cy="99720"/>
              </p14:xfrm>
            </p:contentPart>
          </mc:Choice>
          <mc:Fallback>
            <p:pic>
              <p:nvPicPr>
                <p:cNvPr id="51263" name="墨迹 51262">
                  <a:extLst>
                    <a:ext uri="{FF2B5EF4-FFF2-40B4-BE49-F238E27FC236}">
                      <a16:creationId xmlns:a16="http://schemas.microsoft.com/office/drawing/2014/main" id="{201CC2FE-F94A-4DC0-A297-EF7D1ECD22C0}"/>
                    </a:ext>
                  </a:extLst>
                </p:cNvPr>
                <p:cNvPicPr/>
                <p:nvPr/>
              </p:nvPicPr>
              <p:blipFill>
                <a:blip r:embed="rId236"/>
                <a:stretch>
                  <a:fillRect/>
                </a:stretch>
              </p:blipFill>
              <p:spPr>
                <a:xfrm>
                  <a:off x="6000030" y="5089530"/>
                  <a:ext cx="11304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51264" name="墨迹 51263">
                  <a:extLst>
                    <a:ext uri="{FF2B5EF4-FFF2-40B4-BE49-F238E27FC236}">
                      <a16:creationId xmlns:a16="http://schemas.microsoft.com/office/drawing/2014/main" id="{37F3AF60-65F6-4FCF-BDB9-E17DD1E1454F}"/>
                    </a:ext>
                  </a:extLst>
                </p14:cNvPr>
                <p14:cNvContentPartPr/>
                <p14:nvPr/>
              </p14:nvContentPartPr>
              <p14:xfrm>
                <a:off x="6038190" y="5100330"/>
                <a:ext cx="73800" cy="118800"/>
              </p14:xfrm>
            </p:contentPart>
          </mc:Choice>
          <mc:Fallback>
            <p:pic>
              <p:nvPicPr>
                <p:cNvPr id="51264" name="墨迹 51263">
                  <a:extLst>
                    <a:ext uri="{FF2B5EF4-FFF2-40B4-BE49-F238E27FC236}">
                      <a16:creationId xmlns:a16="http://schemas.microsoft.com/office/drawing/2014/main" id="{37F3AF60-65F6-4FCF-BDB9-E17DD1E1454F}"/>
                    </a:ext>
                  </a:extLst>
                </p:cNvPr>
                <p:cNvPicPr/>
                <p:nvPr/>
              </p:nvPicPr>
              <p:blipFill>
                <a:blip r:embed="rId238"/>
                <a:stretch>
                  <a:fillRect/>
                </a:stretch>
              </p:blipFill>
              <p:spPr>
                <a:xfrm>
                  <a:off x="6020190" y="5082690"/>
                  <a:ext cx="10944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51265" name="墨迹 51264">
                  <a:extLst>
                    <a:ext uri="{FF2B5EF4-FFF2-40B4-BE49-F238E27FC236}">
                      <a16:creationId xmlns:a16="http://schemas.microsoft.com/office/drawing/2014/main" id="{B38FC6B5-09FD-4408-8142-B9493A25217E}"/>
                    </a:ext>
                  </a:extLst>
                </p14:cNvPr>
                <p14:cNvContentPartPr/>
                <p14:nvPr/>
              </p14:nvContentPartPr>
              <p14:xfrm>
                <a:off x="5938470" y="5243970"/>
                <a:ext cx="208800" cy="86760"/>
              </p14:xfrm>
            </p:contentPart>
          </mc:Choice>
          <mc:Fallback>
            <p:pic>
              <p:nvPicPr>
                <p:cNvPr id="51265" name="墨迹 51264">
                  <a:extLst>
                    <a:ext uri="{FF2B5EF4-FFF2-40B4-BE49-F238E27FC236}">
                      <a16:creationId xmlns:a16="http://schemas.microsoft.com/office/drawing/2014/main" id="{B38FC6B5-09FD-4408-8142-B9493A25217E}"/>
                    </a:ext>
                  </a:extLst>
                </p:cNvPr>
                <p:cNvPicPr/>
                <p:nvPr/>
              </p:nvPicPr>
              <p:blipFill>
                <a:blip r:embed="rId240"/>
                <a:stretch>
                  <a:fillRect/>
                </a:stretch>
              </p:blipFill>
              <p:spPr>
                <a:xfrm>
                  <a:off x="5920830" y="5226330"/>
                  <a:ext cx="24444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51266" name="墨迹 51265">
                  <a:extLst>
                    <a:ext uri="{FF2B5EF4-FFF2-40B4-BE49-F238E27FC236}">
                      <a16:creationId xmlns:a16="http://schemas.microsoft.com/office/drawing/2014/main" id="{CFF4B65E-D332-46E3-8C85-C28EACB3C1AF}"/>
                    </a:ext>
                  </a:extLst>
                </p14:cNvPr>
                <p14:cNvContentPartPr/>
                <p14:nvPr/>
              </p14:nvContentPartPr>
              <p14:xfrm>
                <a:off x="6096870" y="5222370"/>
                <a:ext cx="24120" cy="72000"/>
              </p14:xfrm>
            </p:contentPart>
          </mc:Choice>
          <mc:Fallback>
            <p:pic>
              <p:nvPicPr>
                <p:cNvPr id="51266" name="墨迹 51265">
                  <a:extLst>
                    <a:ext uri="{FF2B5EF4-FFF2-40B4-BE49-F238E27FC236}">
                      <a16:creationId xmlns:a16="http://schemas.microsoft.com/office/drawing/2014/main" id="{CFF4B65E-D332-46E3-8C85-C28EACB3C1AF}"/>
                    </a:ext>
                  </a:extLst>
                </p:cNvPr>
                <p:cNvPicPr/>
                <p:nvPr/>
              </p:nvPicPr>
              <p:blipFill>
                <a:blip r:embed="rId242"/>
                <a:stretch>
                  <a:fillRect/>
                </a:stretch>
              </p:blipFill>
              <p:spPr>
                <a:xfrm>
                  <a:off x="6079230" y="5204370"/>
                  <a:ext cx="5976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51267" name="墨迹 51266">
                  <a:extLst>
                    <a:ext uri="{FF2B5EF4-FFF2-40B4-BE49-F238E27FC236}">
                      <a16:creationId xmlns:a16="http://schemas.microsoft.com/office/drawing/2014/main" id="{66CCCF8A-1124-416D-84A5-DF6EDBDD6482}"/>
                    </a:ext>
                  </a:extLst>
                </p14:cNvPr>
                <p14:cNvContentPartPr/>
                <p14:nvPr/>
              </p14:nvContentPartPr>
              <p14:xfrm>
                <a:off x="6209910" y="5225250"/>
                <a:ext cx="9720" cy="87840"/>
              </p14:xfrm>
            </p:contentPart>
          </mc:Choice>
          <mc:Fallback>
            <p:pic>
              <p:nvPicPr>
                <p:cNvPr id="51267" name="墨迹 51266">
                  <a:extLst>
                    <a:ext uri="{FF2B5EF4-FFF2-40B4-BE49-F238E27FC236}">
                      <a16:creationId xmlns:a16="http://schemas.microsoft.com/office/drawing/2014/main" id="{66CCCF8A-1124-416D-84A5-DF6EDBDD6482}"/>
                    </a:ext>
                  </a:extLst>
                </p:cNvPr>
                <p:cNvPicPr/>
                <p:nvPr/>
              </p:nvPicPr>
              <p:blipFill>
                <a:blip r:embed="rId244"/>
                <a:stretch>
                  <a:fillRect/>
                </a:stretch>
              </p:blipFill>
              <p:spPr>
                <a:xfrm>
                  <a:off x="6192270" y="5207250"/>
                  <a:ext cx="45360" cy="123480"/>
                </a:xfrm>
                <a:prstGeom prst="rect">
                  <a:avLst/>
                </a:prstGeom>
              </p:spPr>
            </p:pic>
          </mc:Fallback>
        </mc:AlternateContent>
      </p:grpSp>
      <p:grpSp>
        <p:nvGrpSpPr>
          <p:cNvPr id="51283" name="组合 51282">
            <a:extLst>
              <a:ext uri="{FF2B5EF4-FFF2-40B4-BE49-F238E27FC236}">
                <a16:creationId xmlns:a16="http://schemas.microsoft.com/office/drawing/2014/main" id="{AF36DEF8-C24D-4ED6-9587-E4B4E7CDB109}"/>
              </a:ext>
            </a:extLst>
          </p:cNvPr>
          <p:cNvGrpSpPr/>
          <p:nvPr/>
        </p:nvGrpSpPr>
        <p:grpSpPr>
          <a:xfrm>
            <a:off x="1489950" y="6353130"/>
            <a:ext cx="916920" cy="456120"/>
            <a:chOff x="1489950" y="6353130"/>
            <a:chExt cx="916920" cy="456120"/>
          </a:xfrm>
        </p:grpSpPr>
        <mc:AlternateContent xmlns:mc="http://schemas.openxmlformats.org/markup-compatibility/2006">
          <mc:Choice xmlns:p14="http://schemas.microsoft.com/office/powerpoint/2010/main" Requires="p14">
            <p:contentPart p14:bwMode="auto" r:id="rId245">
              <p14:nvContentPartPr>
                <p14:cNvPr id="51270" name="墨迹 51269">
                  <a:extLst>
                    <a:ext uri="{FF2B5EF4-FFF2-40B4-BE49-F238E27FC236}">
                      <a16:creationId xmlns:a16="http://schemas.microsoft.com/office/drawing/2014/main" id="{7899AB6E-417F-47C4-AD8D-34604AA53275}"/>
                    </a:ext>
                  </a:extLst>
                </p14:cNvPr>
                <p14:cNvContentPartPr/>
                <p14:nvPr/>
              </p14:nvContentPartPr>
              <p14:xfrm>
                <a:off x="1642230" y="6353130"/>
                <a:ext cx="82080" cy="73800"/>
              </p14:xfrm>
            </p:contentPart>
          </mc:Choice>
          <mc:Fallback>
            <p:pic>
              <p:nvPicPr>
                <p:cNvPr id="51270" name="墨迹 51269">
                  <a:extLst>
                    <a:ext uri="{FF2B5EF4-FFF2-40B4-BE49-F238E27FC236}">
                      <a16:creationId xmlns:a16="http://schemas.microsoft.com/office/drawing/2014/main" id="{7899AB6E-417F-47C4-AD8D-34604AA53275}"/>
                    </a:ext>
                  </a:extLst>
                </p:cNvPr>
                <p:cNvPicPr/>
                <p:nvPr/>
              </p:nvPicPr>
              <p:blipFill>
                <a:blip r:embed="rId246"/>
                <a:stretch>
                  <a:fillRect/>
                </a:stretch>
              </p:blipFill>
              <p:spPr>
                <a:xfrm>
                  <a:off x="1624230" y="6335490"/>
                  <a:ext cx="11772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51271" name="墨迹 51270">
                  <a:extLst>
                    <a:ext uri="{FF2B5EF4-FFF2-40B4-BE49-F238E27FC236}">
                      <a16:creationId xmlns:a16="http://schemas.microsoft.com/office/drawing/2014/main" id="{36858408-B2ED-4212-8BEB-DDD8BAFD3718}"/>
                    </a:ext>
                  </a:extLst>
                </p14:cNvPr>
                <p14:cNvContentPartPr/>
                <p14:nvPr/>
              </p14:nvContentPartPr>
              <p14:xfrm>
                <a:off x="1603710" y="6417570"/>
                <a:ext cx="163080" cy="42840"/>
              </p14:xfrm>
            </p:contentPart>
          </mc:Choice>
          <mc:Fallback>
            <p:pic>
              <p:nvPicPr>
                <p:cNvPr id="51271" name="墨迹 51270">
                  <a:extLst>
                    <a:ext uri="{FF2B5EF4-FFF2-40B4-BE49-F238E27FC236}">
                      <a16:creationId xmlns:a16="http://schemas.microsoft.com/office/drawing/2014/main" id="{36858408-B2ED-4212-8BEB-DDD8BAFD3718}"/>
                    </a:ext>
                  </a:extLst>
                </p:cNvPr>
                <p:cNvPicPr/>
                <p:nvPr/>
              </p:nvPicPr>
              <p:blipFill>
                <a:blip r:embed="rId248"/>
                <a:stretch>
                  <a:fillRect/>
                </a:stretch>
              </p:blipFill>
              <p:spPr>
                <a:xfrm>
                  <a:off x="1585710" y="6399930"/>
                  <a:ext cx="19872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51272" name="墨迹 51271">
                  <a:extLst>
                    <a:ext uri="{FF2B5EF4-FFF2-40B4-BE49-F238E27FC236}">
                      <a16:creationId xmlns:a16="http://schemas.microsoft.com/office/drawing/2014/main" id="{0A7205D9-7049-49D6-88ED-93DEBCC96D05}"/>
                    </a:ext>
                  </a:extLst>
                </p14:cNvPr>
                <p14:cNvContentPartPr/>
                <p14:nvPr/>
              </p14:nvContentPartPr>
              <p14:xfrm>
                <a:off x="1723590" y="6368250"/>
                <a:ext cx="31320" cy="181080"/>
              </p14:xfrm>
            </p:contentPart>
          </mc:Choice>
          <mc:Fallback>
            <p:pic>
              <p:nvPicPr>
                <p:cNvPr id="51272" name="墨迹 51271">
                  <a:extLst>
                    <a:ext uri="{FF2B5EF4-FFF2-40B4-BE49-F238E27FC236}">
                      <a16:creationId xmlns:a16="http://schemas.microsoft.com/office/drawing/2014/main" id="{0A7205D9-7049-49D6-88ED-93DEBCC96D05}"/>
                    </a:ext>
                  </a:extLst>
                </p:cNvPr>
                <p:cNvPicPr/>
                <p:nvPr/>
              </p:nvPicPr>
              <p:blipFill>
                <a:blip r:embed="rId250"/>
                <a:stretch>
                  <a:fillRect/>
                </a:stretch>
              </p:blipFill>
              <p:spPr>
                <a:xfrm>
                  <a:off x="1705950" y="6350250"/>
                  <a:ext cx="6696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51273" name="墨迹 51272">
                  <a:extLst>
                    <a:ext uri="{FF2B5EF4-FFF2-40B4-BE49-F238E27FC236}">
                      <a16:creationId xmlns:a16="http://schemas.microsoft.com/office/drawing/2014/main" id="{61E456EB-3415-45E0-9612-0EF911EF0225}"/>
                    </a:ext>
                  </a:extLst>
                </p14:cNvPr>
                <p14:cNvContentPartPr/>
                <p14:nvPr/>
              </p14:nvContentPartPr>
              <p14:xfrm>
                <a:off x="1623870" y="6429450"/>
                <a:ext cx="219240" cy="155880"/>
              </p14:xfrm>
            </p:contentPart>
          </mc:Choice>
          <mc:Fallback>
            <p:pic>
              <p:nvPicPr>
                <p:cNvPr id="51273" name="墨迹 51272">
                  <a:extLst>
                    <a:ext uri="{FF2B5EF4-FFF2-40B4-BE49-F238E27FC236}">
                      <a16:creationId xmlns:a16="http://schemas.microsoft.com/office/drawing/2014/main" id="{61E456EB-3415-45E0-9612-0EF911EF0225}"/>
                    </a:ext>
                  </a:extLst>
                </p:cNvPr>
                <p:cNvPicPr/>
                <p:nvPr/>
              </p:nvPicPr>
              <p:blipFill>
                <a:blip r:embed="rId252"/>
                <a:stretch>
                  <a:fillRect/>
                </a:stretch>
              </p:blipFill>
              <p:spPr>
                <a:xfrm>
                  <a:off x="1605870" y="6411810"/>
                  <a:ext cx="25488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51274" name="墨迹 51273">
                  <a:extLst>
                    <a:ext uri="{FF2B5EF4-FFF2-40B4-BE49-F238E27FC236}">
                      <a16:creationId xmlns:a16="http://schemas.microsoft.com/office/drawing/2014/main" id="{D6A717F1-009A-4104-A005-75E2EF4D5DCD}"/>
                    </a:ext>
                  </a:extLst>
                </p14:cNvPr>
                <p14:cNvContentPartPr/>
                <p14:nvPr/>
              </p14:nvContentPartPr>
              <p14:xfrm>
                <a:off x="1699470" y="6547530"/>
                <a:ext cx="184680" cy="142200"/>
              </p14:xfrm>
            </p:contentPart>
          </mc:Choice>
          <mc:Fallback>
            <p:pic>
              <p:nvPicPr>
                <p:cNvPr id="51274" name="墨迹 51273">
                  <a:extLst>
                    <a:ext uri="{FF2B5EF4-FFF2-40B4-BE49-F238E27FC236}">
                      <a16:creationId xmlns:a16="http://schemas.microsoft.com/office/drawing/2014/main" id="{D6A717F1-009A-4104-A005-75E2EF4D5DCD}"/>
                    </a:ext>
                  </a:extLst>
                </p:cNvPr>
                <p:cNvPicPr/>
                <p:nvPr/>
              </p:nvPicPr>
              <p:blipFill>
                <a:blip r:embed="rId254"/>
                <a:stretch>
                  <a:fillRect/>
                </a:stretch>
              </p:blipFill>
              <p:spPr>
                <a:xfrm>
                  <a:off x="1681470" y="6529890"/>
                  <a:ext cx="22032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51275" name="墨迹 51274">
                  <a:extLst>
                    <a:ext uri="{FF2B5EF4-FFF2-40B4-BE49-F238E27FC236}">
                      <a16:creationId xmlns:a16="http://schemas.microsoft.com/office/drawing/2014/main" id="{7D562E49-8356-4D12-A325-009800F34249}"/>
                    </a:ext>
                  </a:extLst>
                </p14:cNvPr>
                <p14:cNvContentPartPr/>
                <p14:nvPr/>
              </p14:nvContentPartPr>
              <p14:xfrm>
                <a:off x="1513710" y="6371490"/>
                <a:ext cx="11520" cy="23400"/>
              </p14:xfrm>
            </p:contentPart>
          </mc:Choice>
          <mc:Fallback>
            <p:pic>
              <p:nvPicPr>
                <p:cNvPr id="51275" name="墨迹 51274">
                  <a:extLst>
                    <a:ext uri="{FF2B5EF4-FFF2-40B4-BE49-F238E27FC236}">
                      <a16:creationId xmlns:a16="http://schemas.microsoft.com/office/drawing/2014/main" id="{7D562E49-8356-4D12-A325-009800F34249}"/>
                    </a:ext>
                  </a:extLst>
                </p:cNvPr>
                <p:cNvPicPr/>
                <p:nvPr/>
              </p:nvPicPr>
              <p:blipFill>
                <a:blip r:embed="rId256"/>
                <a:stretch>
                  <a:fillRect/>
                </a:stretch>
              </p:blipFill>
              <p:spPr>
                <a:xfrm>
                  <a:off x="1496070" y="6353850"/>
                  <a:ext cx="4716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51276" name="墨迹 51275">
                  <a:extLst>
                    <a:ext uri="{FF2B5EF4-FFF2-40B4-BE49-F238E27FC236}">
                      <a16:creationId xmlns:a16="http://schemas.microsoft.com/office/drawing/2014/main" id="{EFA77F94-7A48-4842-92E7-F5D56542AAEB}"/>
                    </a:ext>
                  </a:extLst>
                </p14:cNvPr>
                <p14:cNvContentPartPr/>
                <p14:nvPr/>
              </p14:nvContentPartPr>
              <p14:xfrm>
                <a:off x="1489950" y="6415410"/>
                <a:ext cx="507960" cy="271080"/>
              </p14:xfrm>
            </p:contentPart>
          </mc:Choice>
          <mc:Fallback>
            <p:pic>
              <p:nvPicPr>
                <p:cNvPr id="51276" name="墨迹 51275">
                  <a:extLst>
                    <a:ext uri="{FF2B5EF4-FFF2-40B4-BE49-F238E27FC236}">
                      <a16:creationId xmlns:a16="http://schemas.microsoft.com/office/drawing/2014/main" id="{EFA77F94-7A48-4842-92E7-F5D56542AAEB}"/>
                    </a:ext>
                  </a:extLst>
                </p:cNvPr>
                <p:cNvPicPr/>
                <p:nvPr/>
              </p:nvPicPr>
              <p:blipFill>
                <a:blip r:embed="rId258"/>
                <a:stretch>
                  <a:fillRect/>
                </a:stretch>
              </p:blipFill>
              <p:spPr>
                <a:xfrm>
                  <a:off x="1471950" y="6397410"/>
                  <a:ext cx="543600" cy="30672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51277" name="墨迹 51276">
                  <a:extLst>
                    <a:ext uri="{FF2B5EF4-FFF2-40B4-BE49-F238E27FC236}">
                      <a16:creationId xmlns:a16="http://schemas.microsoft.com/office/drawing/2014/main" id="{F865DC5F-27E7-485C-9269-0304EA95E2DC}"/>
                    </a:ext>
                  </a:extLst>
                </p14:cNvPr>
                <p14:cNvContentPartPr/>
                <p14:nvPr/>
              </p14:nvContentPartPr>
              <p14:xfrm>
                <a:off x="2048670" y="6445290"/>
                <a:ext cx="90720" cy="18000"/>
              </p14:xfrm>
            </p:contentPart>
          </mc:Choice>
          <mc:Fallback>
            <p:pic>
              <p:nvPicPr>
                <p:cNvPr id="51277" name="墨迹 51276">
                  <a:extLst>
                    <a:ext uri="{FF2B5EF4-FFF2-40B4-BE49-F238E27FC236}">
                      <a16:creationId xmlns:a16="http://schemas.microsoft.com/office/drawing/2014/main" id="{F865DC5F-27E7-485C-9269-0304EA95E2DC}"/>
                    </a:ext>
                  </a:extLst>
                </p:cNvPr>
                <p:cNvPicPr/>
                <p:nvPr/>
              </p:nvPicPr>
              <p:blipFill>
                <a:blip r:embed="rId260"/>
                <a:stretch>
                  <a:fillRect/>
                </a:stretch>
              </p:blipFill>
              <p:spPr>
                <a:xfrm>
                  <a:off x="2031030" y="6427650"/>
                  <a:ext cx="12636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51278" name="墨迹 51277">
                  <a:extLst>
                    <a:ext uri="{FF2B5EF4-FFF2-40B4-BE49-F238E27FC236}">
                      <a16:creationId xmlns:a16="http://schemas.microsoft.com/office/drawing/2014/main" id="{44915866-10D5-44C4-A323-27E9EA746535}"/>
                    </a:ext>
                  </a:extLst>
                </p14:cNvPr>
                <p14:cNvContentPartPr/>
                <p14:nvPr/>
              </p14:nvContentPartPr>
              <p14:xfrm>
                <a:off x="2070990" y="6362850"/>
                <a:ext cx="51120" cy="362160"/>
              </p14:xfrm>
            </p:contentPart>
          </mc:Choice>
          <mc:Fallback>
            <p:pic>
              <p:nvPicPr>
                <p:cNvPr id="51278" name="墨迹 51277">
                  <a:extLst>
                    <a:ext uri="{FF2B5EF4-FFF2-40B4-BE49-F238E27FC236}">
                      <a16:creationId xmlns:a16="http://schemas.microsoft.com/office/drawing/2014/main" id="{44915866-10D5-44C4-A323-27E9EA746535}"/>
                    </a:ext>
                  </a:extLst>
                </p:cNvPr>
                <p:cNvPicPr/>
                <p:nvPr/>
              </p:nvPicPr>
              <p:blipFill>
                <a:blip r:embed="rId262"/>
                <a:stretch>
                  <a:fillRect/>
                </a:stretch>
              </p:blipFill>
              <p:spPr>
                <a:xfrm>
                  <a:off x="2052990" y="6344850"/>
                  <a:ext cx="86760" cy="39780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51279" name="墨迹 51278">
                  <a:extLst>
                    <a:ext uri="{FF2B5EF4-FFF2-40B4-BE49-F238E27FC236}">
                      <a16:creationId xmlns:a16="http://schemas.microsoft.com/office/drawing/2014/main" id="{0A40C793-11C5-4B77-B835-F171392FF22B}"/>
                    </a:ext>
                  </a:extLst>
                </p14:cNvPr>
                <p14:cNvContentPartPr/>
                <p14:nvPr/>
              </p14:nvContentPartPr>
              <p14:xfrm>
                <a:off x="2012310" y="6533850"/>
                <a:ext cx="87120" cy="109080"/>
              </p14:xfrm>
            </p:contentPart>
          </mc:Choice>
          <mc:Fallback>
            <p:pic>
              <p:nvPicPr>
                <p:cNvPr id="51279" name="墨迹 51278">
                  <a:extLst>
                    <a:ext uri="{FF2B5EF4-FFF2-40B4-BE49-F238E27FC236}">
                      <a16:creationId xmlns:a16="http://schemas.microsoft.com/office/drawing/2014/main" id="{0A40C793-11C5-4B77-B835-F171392FF22B}"/>
                    </a:ext>
                  </a:extLst>
                </p:cNvPr>
                <p:cNvPicPr/>
                <p:nvPr/>
              </p:nvPicPr>
              <p:blipFill>
                <a:blip r:embed="rId264"/>
                <a:stretch>
                  <a:fillRect/>
                </a:stretch>
              </p:blipFill>
              <p:spPr>
                <a:xfrm>
                  <a:off x="1994310" y="6516210"/>
                  <a:ext cx="12276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51280" name="墨迹 51279">
                  <a:extLst>
                    <a:ext uri="{FF2B5EF4-FFF2-40B4-BE49-F238E27FC236}">
                      <a16:creationId xmlns:a16="http://schemas.microsoft.com/office/drawing/2014/main" id="{7526170C-DE73-4F8E-8264-8A69F142A358}"/>
                    </a:ext>
                  </a:extLst>
                </p14:cNvPr>
                <p14:cNvContentPartPr/>
                <p14:nvPr/>
              </p14:nvContentPartPr>
              <p14:xfrm>
                <a:off x="2112750" y="6379050"/>
                <a:ext cx="203040" cy="224280"/>
              </p14:xfrm>
            </p:contentPart>
          </mc:Choice>
          <mc:Fallback>
            <p:pic>
              <p:nvPicPr>
                <p:cNvPr id="51280" name="墨迹 51279">
                  <a:extLst>
                    <a:ext uri="{FF2B5EF4-FFF2-40B4-BE49-F238E27FC236}">
                      <a16:creationId xmlns:a16="http://schemas.microsoft.com/office/drawing/2014/main" id="{7526170C-DE73-4F8E-8264-8A69F142A358}"/>
                    </a:ext>
                  </a:extLst>
                </p:cNvPr>
                <p:cNvPicPr/>
                <p:nvPr/>
              </p:nvPicPr>
              <p:blipFill>
                <a:blip r:embed="rId266"/>
                <a:stretch>
                  <a:fillRect/>
                </a:stretch>
              </p:blipFill>
              <p:spPr>
                <a:xfrm>
                  <a:off x="2094750" y="6361410"/>
                  <a:ext cx="23868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51281" name="墨迹 51280">
                  <a:extLst>
                    <a:ext uri="{FF2B5EF4-FFF2-40B4-BE49-F238E27FC236}">
                      <a16:creationId xmlns:a16="http://schemas.microsoft.com/office/drawing/2014/main" id="{11D96CB8-C848-4DEE-9B8C-65429B99F7A5}"/>
                    </a:ext>
                  </a:extLst>
                </p14:cNvPr>
                <p14:cNvContentPartPr/>
                <p14:nvPr/>
              </p14:nvContentPartPr>
              <p14:xfrm>
                <a:off x="2255670" y="6462570"/>
                <a:ext cx="151200" cy="159480"/>
              </p14:xfrm>
            </p:contentPart>
          </mc:Choice>
          <mc:Fallback>
            <p:pic>
              <p:nvPicPr>
                <p:cNvPr id="51281" name="墨迹 51280">
                  <a:extLst>
                    <a:ext uri="{FF2B5EF4-FFF2-40B4-BE49-F238E27FC236}">
                      <a16:creationId xmlns:a16="http://schemas.microsoft.com/office/drawing/2014/main" id="{11D96CB8-C848-4DEE-9B8C-65429B99F7A5}"/>
                    </a:ext>
                  </a:extLst>
                </p:cNvPr>
                <p:cNvPicPr/>
                <p:nvPr/>
              </p:nvPicPr>
              <p:blipFill>
                <a:blip r:embed="rId268"/>
                <a:stretch>
                  <a:fillRect/>
                </a:stretch>
              </p:blipFill>
              <p:spPr>
                <a:xfrm>
                  <a:off x="2238030" y="6444570"/>
                  <a:ext cx="18684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51282" name="墨迹 51281">
                  <a:extLst>
                    <a:ext uri="{FF2B5EF4-FFF2-40B4-BE49-F238E27FC236}">
                      <a16:creationId xmlns:a16="http://schemas.microsoft.com/office/drawing/2014/main" id="{9C8325E9-D7D8-4809-823D-CB644C9CCB85}"/>
                    </a:ext>
                  </a:extLst>
                </p14:cNvPr>
                <p14:cNvContentPartPr/>
                <p14:nvPr/>
              </p14:nvContentPartPr>
              <p14:xfrm>
                <a:off x="2328030" y="6484890"/>
                <a:ext cx="33480" cy="324360"/>
              </p14:xfrm>
            </p:contentPart>
          </mc:Choice>
          <mc:Fallback>
            <p:pic>
              <p:nvPicPr>
                <p:cNvPr id="51282" name="墨迹 51281">
                  <a:extLst>
                    <a:ext uri="{FF2B5EF4-FFF2-40B4-BE49-F238E27FC236}">
                      <a16:creationId xmlns:a16="http://schemas.microsoft.com/office/drawing/2014/main" id="{9C8325E9-D7D8-4809-823D-CB644C9CCB85}"/>
                    </a:ext>
                  </a:extLst>
                </p:cNvPr>
                <p:cNvPicPr/>
                <p:nvPr/>
              </p:nvPicPr>
              <p:blipFill>
                <a:blip r:embed="rId270"/>
                <a:stretch>
                  <a:fillRect/>
                </a:stretch>
              </p:blipFill>
              <p:spPr>
                <a:xfrm>
                  <a:off x="2310030" y="6467250"/>
                  <a:ext cx="69120" cy="36000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46225" y="322580"/>
            <a:ext cx="6969125" cy="1325880"/>
          </a:xfrm>
        </p:spPr>
        <p:txBody>
          <a:bodyPr>
            <a:normAutofit fontScale="90000"/>
          </a:bodyPr>
          <a:lstStyle/>
          <a:p>
            <a:r>
              <a:rPr lang="en-US" altLang="zh-CN">
                <a:solidFill>
                  <a:schemeClr val="tx1"/>
                </a:solidFill>
              </a:rPr>
              <a:t>Exercise </a:t>
            </a:r>
            <a:br>
              <a:rPr lang="en-US" altLang="zh-CN">
                <a:solidFill>
                  <a:schemeClr val="tx1"/>
                </a:solidFill>
              </a:rPr>
            </a:br>
            <a:br>
              <a:rPr lang="en-US" altLang="zh-CN">
                <a:solidFill>
                  <a:schemeClr val="tx1"/>
                </a:solidFill>
              </a:rPr>
            </a:br>
            <a:r>
              <a:rPr lang="en-US" altLang="zh-CN" sz="2800">
                <a:solidFill>
                  <a:schemeClr val="tx1"/>
                </a:solidFill>
              </a:rPr>
              <a:t>Tell the goal and design suitable sample preparation method</a:t>
            </a:r>
            <a:r>
              <a:rPr lang="en-US" altLang="zh-CN">
                <a:solidFill>
                  <a:schemeClr val="tx1"/>
                </a:solidFill>
              </a:rPr>
              <a:t> </a:t>
            </a:r>
          </a:p>
        </p:txBody>
      </p:sp>
      <p:sp>
        <p:nvSpPr>
          <p:cNvPr id="3" name="内容占位符 2"/>
          <p:cNvSpPr>
            <a:spLocks noGrp="1"/>
          </p:cNvSpPr>
          <p:nvPr>
            <p:ph idx="1"/>
          </p:nvPr>
        </p:nvSpPr>
        <p:spPr>
          <a:xfrm>
            <a:off x="628650" y="2011045"/>
            <a:ext cx="7886700" cy="4166235"/>
          </a:xfrm>
        </p:spPr>
        <p:txBody>
          <a:bodyPr>
            <a:normAutofit fontScale="82500" lnSpcReduction="10000"/>
          </a:bodyPr>
          <a:lstStyle/>
          <a:p>
            <a:pPr marL="457200" indent="-457200">
              <a:lnSpc>
                <a:spcPct val="130000"/>
              </a:lnSpc>
              <a:buAutoNum type="arabicPeriod"/>
            </a:pPr>
            <a:r>
              <a:rPr lang="zh-CN" altLang="en-US" sz="2400">
                <a:latin typeface="Arial" panose="020B0604020202020204" pitchFamily="34" charset="0"/>
                <a:cs typeface="Arial" panose="020B0604020202020204" pitchFamily="34" charset="0"/>
              </a:rPr>
              <a:t>Optimization of sample preparation for transporter protein quantification in tissues by LC–MS/MS</a:t>
            </a:r>
          </a:p>
          <a:p>
            <a:pPr marL="457200" indent="-457200">
              <a:lnSpc>
                <a:spcPct val="130000"/>
              </a:lnSpc>
              <a:buAutoNum type="arabicPeriod"/>
            </a:pPr>
            <a:r>
              <a:rPr lang="zh-CN" altLang="en-US" sz="2400">
                <a:latin typeface="Arial" panose="020B0604020202020204" pitchFamily="34" charset="0"/>
                <a:cs typeface="Arial" panose="020B0604020202020204" pitchFamily="34" charset="0"/>
              </a:rPr>
              <a:t>Two-Dimensional Biochemical Purification for Global Proteomic Analysis of Macromolecular Protein Complexes</a:t>
            </a:r>
          </a:p>
          <a:p>
            <a:pPr marL="457200" indent="-457200">
              <a:lnSpc>
                <a:spcPct val="130000"/>
              </a:lnSpc>
              <a:buAutoNum type="arabicPeriod"/>
            </a:pPr>
            <a:r>
              <a:rPr lang="zh-CN" altLang="en-US" sz="2400">
                <a:latin typeface="Arial" panose="020B0604020202020204" pitchFamily="34" charset="0"/>
                <a:cs typeface="Arial" panose="020B0604020202020204" pitchFamily="34" charset="0"/>
              </a:rPr>
              <a:t>Urinary Proteomics Profiles Are Useful for Detection of Cancer Biomarkers and Changes Induced by Therapeutic Procedures</a:t>
            </a:r>
          </a:p>
          <a:p>
            <a:pPr marL="457200" indent="-457200">
              <a:lnSpc>
                <a:spcPct val="130000"/>
              </a:lnSpc>
              <a:buAutoNum type="arabicPeriod"/>
            </a:pPr>
            <a:r>
              <a:rPr lang="zh-CN" altLang="en-US" sz="2400">
                <a:latin typeface="Arial" panose="020B0604020202020204" pitchFamily="34" charset="0"/>
                <a:cs typeface="Arial" panose="020B0604020202020204" pitchFamily="34" charset="0"/>
              </a:rPr>
              <a:t>Proteomic Detection of Carbohydrate-Active Enzymes (CAZymes) in Microbial Secretomes</a:t>
            </a:r>
          </a:p>
          <a:p>
            <a:pPr marL="457200" indent="-457200">
              <a:lnSpc>
                <a:spcPct val="130000"/>
              </a:lnSpc>
              <a:buAutoNum type="arabicPeriod"/>
            </a:pPr>
            <a:r>
              <a:rPr lang="zh-CN" altLang="en-US" sz="2400">
                <a:latin typeface="Arial" panose="020B0604020202020204" pitchFamily="34" charset="0"/>
                <a:cs typeface="Arial" panose="020B0604020202020204" pitchFamily="34" charset="0"/>
              </a:rPr>
              <a:t>Proteomics in the Study of Liver Diseases</a:t>
            </a:r>
          </a:p>
          <a:p>
            <a:pPr marL="457200" indent="-457200">
              <a:lnSpc>
                <a:spcPct val="130000"/>
              </a:lnSpc>
              <a:buAutoNum type="arabicPeriod"/>
            </a:pPr>
            <a:endParaRPr lang="zh-CN" altLang="en-US" sz="2400">
              <a:latin typeface="Arial" panose="020B0604020202020204" pitchFamily="34" charset="0"/>
              <a:cs typeface="Arial" panose="020B0604020202020204" pitchFamily="34" charset="0"/>
            </a:endParaRPr>
          </a:p>
          <a:p>
            <a:pPr marL="457200" indent="-457200">
              <a:lnSpc>
                <a:spcPct val="130000"/>
              </a:lnSpc>
              <a:buAutoNum type="arabicPeriod"/>
            </a:pPr>
            <a:endParaRPr lang="zh-CN" altLang="en-US" sz="2400">
              <a:latin typeface="Arial" panose="020B0604020202020204" pitchFamily="34" charset="0"/>
              <a:cs typeface="Arial" panose="020B0604020202020204" pitchFamily="34" charset="0"/>
            </a:endParaRPr>
          </a:p>
          <a:p>
            <a:pPr marL="457200" indent="-457200"/>
            <a:endParaRPr lang="zh-CN" altLang="en-US" sz="240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p:cNvSpPr>
          <p:nvPr>
            <p:ph type="title"/>
          </p:nvPr>
        </p:nvSpPr>
        <p:spPr>
          <a:xfrm>
            <a:off x="1481455" y="346710"/>
            <a:ext cx="6902450" cy="589280"/>
          </a:xfrm>
        </p:spPr>
        <p:txBody>
          <a:bodyPr wrap="square" lIns="91440" tIns="45720" rIns="91440" bIns="45720" anchor="ctr">
            <a:spAutoFit/>
          </a:bodyPr>
          <a:lstStyle/>
          <a:p>
            <a:pPr eaLnBrk="1" hangingPunct="1"/>
            <a:r>
              <a:rPr lang="en-US" altLang="zh-CN" dirty="0">
                <a:latin typeface="Arial" panose="020B0604020202020204" pitchFamily="34" charset="0"/>
              </a:rPr>
              <a:t>2.3 Sample Pre-Fractionation</a:t>
            </a:r>
          </a:p>
        </p:txBody>
      </p:sp>
      <p:sp>
        <p:nvSpPr>
          <p:cNvPr id="53250" name="Rectangle 3"/>
          <p:cNvSpPr>
            <a:spLocks noGrp="1"/>
          </p:cNvSpPr>
          <p:nvPr>
            <p:ph idx="1"/>
          </p:nvPr>
        </p:nvSpPr>
        <p:spPr>
          <a:xfrm>
            <a:off x="821055" y="1262698"/>
            <a:ext cx="7772400" cy="4754562"/>
          </a:xfrm>
        </p:spPr>
        <p:txBody>
          <a:bodyPr wrap="square" lIns="91440" tIns="45720" rIns="91440" bIns="45720" anchor="t"/>
          <a:lstStyle/>
          <a:p>
            <a:pPr eaLnBrk="1" hangingPunct="1"/>
            <a:r>
              <a:rPr lang="en-US" altLang="zh-CN" sz="2400" dirty="0">
                <a:latin typeface="Arial" panose="020B0604020202020204" pitchFamily="34" charset="0"/>
                <a:cs typeface="Arial" panose="020B0604020202020204" pitchFamily="34" charset="0"/>
              </a:rPr>
              <a:t>One-step extraction </a:t>
            </a:r>
          </a:p>
          <a:p>
            <a:pPr lvl="1" eaLnBrk="1" hangingPunct="1"/>
            <a:r>
              <a:rPr lang="en-US" altLang="zh-CN" sz="2400" dirty="0">
                <a:latin typeface="Arial" panose="020B0604020202020204" pitchFamily="34" charset="0"/>
                <a:cs typeface="Arial" panose="020B0604020202020204" pitchFamily="34" charset="0"/>
              </a:rPr>
              <a:t>extremely complex with a large dynamic range of abundance</a:t>
            </a:r>
          </a:p>
          <a:p>
            <a:pPr lvl="1" eaLnBrk="1" hangingPunct="1"/>
            <a:r>
              <a:rPr lang="en-US" altLang="zh-CN" sz="2400" dirty="0">
                <a:latin typeface="Arial" panose="020B0604020202020204" pitchFamily="34" charset="0"/>
                <a:cs typeface="Arial" panose="020B0604020202020204" pitchFamily="34" charset="0"/>
              </a:rPr>
              <a:t>extraction capacity is limited</a:t>
            </a:r>
            <a:r>
              <a:rPr lang="zh-CN" altLang="en-US" sz="2400" dirty="0">
                <a:latin typeface="Arial" panose="020B0604020202020204" pitchFamily="34" charset="0"/>
                <a:cs typeface="Arial" panose="020B0604020202020204" pitchFamily="34" charset="0"/>
              </a:rPr>
              <a:t>，</a:t>
            </a:r>
            <a:r>
              <a:rPr lang="en-US" altLang="zh-CN" sz="2400" dirty="0">
                <a:latin typeface="Arial" panose="020B0604020202020204" pitchFamily="34" charset="0"/>
                <a:cs typeface="Arial" panose="020B0604020202020204" pitchFamily="34" charset="0"/>
              </a:rPr>
              <a:t>usually only results in about 50% protein</a:t>
            </a:r>
          </a:p>
          <a:p>
            <a:pPr eaLnBrk="1" hangingPunct="1"/>
            <a:r>
              <a:rPr lang="en-US" altLang="zh-CN" sz="2400" dirty="0">
                <a:latin typeface="Arial" panose="020B0604020202020204" pitchFamily="34" charset="0"/>
                <a:cs typeface="Arial" panose="020B0604020202020204" pitchFamily="34" charset="0"/>
              </a:rPr>
              <a:t>Pre-Fractionation</a:t>
            </a:r>
          </a:p>
          <a:p>
            <a:pPr lvl="1" eaLnBrk="1" hangingPunct="1"/>
            <a:r>
              <a:rPr lang="en-US" altLang="zh-CN" sz="2400" dirty="0">
                <a:latin typeface="Arial" panose="020B0604020202020204" pitchFamily="34" charset="0"/>
                <a:cs typeface="Arial" panose="020B0604020202020204" pitchFamily="34" charset="0"/>
              </a:rPr>
              <a:t>isolate groups of proteins, or fractions from total proteome</a:t>
            </a:r>
          </a:p>
          <a:p>
            <a:pPr lvl="1" eaLnBrk="1" hangingPunct="1"/>
            <a:r>
              <a:rPr lang="en-US" altLang="zh-CN" sz="2400" dirty="0">
                <a:latin typeface="Arial" panose="020B0604020202020204" pitchFamily="34" charset="0"/>
                <a:cs typeface="Arial" panose="020B0604020202020204" pitchFamily="34" charset="0"/>
              </a:rPr>
              <a:t>simplify analysis of complex protein mixture</a:t>
            </a:r>
          </a:p>
          <a:p>
            <a:pPr lvl="1" eaLnBrk="1" hangingPunct="1"/>
            <a:r>
              <a:rPr lang="en-US" altLang="zh-CN" sz="2400" dirty="0">
                <a:latin typeface="Arial" panose="020B0604020202020204" pitchFamily="34" charset="0"/>
                <a:cs typeface="Arial" panose="020B0604020202020204" pitchFamily="34" charset="0"/>
              </a:rPr>
              <a:t>provide less crowded 2DE map</a:t>
            </a:r>
          </a:p>
          <a:p>
            <a:pPr lvl="1" eaLnBrk="1" hangingPunct="1"/>
            <a:r>
              <a:rPr lang="en-US" altLang="zh-CN" sz="2400" dirty="0">
                <a:latin typeface="Arial" panose="020B0604020202020204" pitchFamily="34" charset="0"/>
                <a:cs typeface="Arial" panose="020B0604020202020204" pitchFamily="34" charset="0"/>
              </a:rPr>
              <a:t>improve resolution when an individual fraction is analyzed</a:t>
            </a:r>
          </a:p>
        </p:txBody>
      </p:sp>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35A8D16D-FC94-49A5-8C72-EA3A1E512423}"/>
                  </a:ext>
                </a:extLst>
              </p14:cNvPr>
              <p14:cNvContentPartPr/>
              <p14:nvPr/>
            </p14:nvContentPartPr>
            <p14:xfrm>
              <a:off x="10236870" y="3350370"/>
              <a:ext cx="12240" cy="31680"/>
            </p14:xfrm>
          </p:contentPart>
        </mc:Choice>
        <mc:Fallback>
          <p:pic>
            <p:nvPicPr>
              <p:cNvPr id="2" name="墨迹 1">
                <a:extLst>
                  <a:ext uri="{FF2B5EF4-FFF2-40B4-BE49-F238E27FC236}">
                    <a16:creationId xmlns:a16="http://schemas.microsoft.com/office/drawing/2014/main" id="{35A8D16D-FC94-49A5-8C72-EA3A1E512423}"/>
                  </a:ext>
                </a:extLst>
              </p:cNvPr>
              <p:cNvPicPr/>
              <p:nvPr/>
            </p:nvPicPr>
            <p:blipFill>
              <a:blip r:embed="rId3"/>
              <a:stretch>
                <a:fillRect/>
              </a:stretch>
            </p:blipFill>
            <p:spPr>
              <a:xfrm>
                <a:off x="10218870" y="3332730"/>
                <a:ext cx="47880" cy="67320"/>
              </a:xfrm>
              <a:prstGeom prst="rect">
                <a:avLst/>
              </a:prstGeom>
            </p:spPr>
          </p:pic>
        </mc:Fallback>
      </mc:AlternateContent>
      <p:grpSp>
        <p:nvGrpSpPr>
          <p:cNvPr id="30" name="组合 29">
            <a:extLst>
              <a:ext uri="{FF2B5EF4-FFF2-40B4-BE49-F238E27FC236}">
                <a16:creationId xmlns:a16="http://schemas.microsoft.com/office/drawing/2014/main" id="{4EA03DB9-436C-4356-B564-E4CAE917E687}"/>
              </a:ext>
            </a:extLst>
          </p:cNvPr>
          <p:cNvGrpSpPr/>
          <p:nvPr/>
        </p:nvGrpSpPr>
        <p:grpSpPr>
          <a:xfrm>
            <a:off x="5336550" y="758730"/>
            <a:ext cx="1902960" cy="506520"/>
            <a:chOff x="5336550" y="758730"/>
            <a:chExt cx="1902960" cy="506520"/>
          </a:xfrm>
        </p:grpSpPr>
        <mc:AlternateContent xmlns:mc="http://schemas.openxmlformats.org/markup-compatibility/2006">
          <mc:Choice xmlns:p14="http://schemas.microsoft.com/office/powerpoint/2010/main" Requires="p14">
            <p:contentPart p14:bwMode="auto" r:id="rId4">
              <p14:nvContentPartPr>
                <p14:cNvPr id="3" name="墨迹 2">
                  <a:extLst>
                    <a:ext uri="{FF2B5EF4-FFF2-40B4-BE49-F238E27FC236}">
                      <a16:creationId xmlns:a16="http://schemas.microsoft.com/office/drawing/2014/main" id="{D47D0927-D34E-4C45-BD78-6DE880BACD1F}"/>
                    </a:ext>
                  </a:extLst>
                </p14:cNvPr>
                <p14:cNvContentPartPr/>
                <p14:nvPr/>
              </p14:nvContentPartPr>
              <p14:xfrm>
                <a:off x="5377590" y="843330"/>
                <a:ext cx="138960" cy="96840"/>
              </p14:xfrm>
            </p:contentPart>
          </mc:Choice>
          <mc:Fallback>
            <p:pic>
              <p:nvPicPr>
                <p:cNvPr id="3" name="墨迹 2">
                  <a:extLst>
                    <a:ext uri="{FF2B5EF4-FFF2-40B4-BE49-F238E27FC236}">
                      <a16:creationId xmlns:a16="http://schemas.microsoft.com/office/drawing/2014/main" id="{D47D0927-D34E-4C45-BD78-6DE880BACD1F}"/>
                    </a:ext>
                  </a:extLst>
                </p:cNvPr>
                <p:cNvPicPr/>
                <p:nvPr/>
              </p:nvPicPr>
              <p:blipFill>
                <a:blip r:embed="rId5"/>
                <a:stretch>
                  <a:fillRect/>
                </a:stretch>
              </p:blipFill>
              <p:spPr>
                <a:xfrm>
                  <a:off x="5359950" y="825690"/>
                  <a:ext cx="17460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墨迹 3">
                  <a:extLst>
                    <a:ext uri="{FF2B5EF4-FFF2-40B4-BE49-F238E27FC236}">
                      <a16:creationId xmlns:a16="http://schemas.microsoft.com/office/drawing/2014/main" id="{C1457A59-E6B3-4E4F-A580-7C1A80C91B9C}"/>
                    </a:ext>
                  </a:extLst>
                </p14:cNvPr>
                <p14:cNvContentPartPr/>
                <p14:nvPr/>
              </p14:nvContentPartPr>
              <p14:xfrm>
                <a:off x="5439510" y="923610"/>
                <a:ext cx="60840" cy="47520"/>
              </p14:xfrm>
            </p:contentPart>
          </mc:Choice>
          <mc:Fallback>
            <p:pic>
              <p:nvPicPr>
                <p:cNvPr id="4" name="墨迹 3">
                  <a:extLst>
                    <a:ext uri="{FF2B5EF4-FFF2-40B4-BE49-F238E27FC236}">
                      <a16:creationId xmlns:a16="http://schemas.microsoft.com/office/drawing/2014/main" id="{C1457A59-E6B3-4E4F-A580-7C1A80C91B9C}"/>
                    </a:ext>
                  </a:extLst>
                </p:cNvPr>
                <p:cNvPicPr/>
                <p:nvPr/>
              </p:nvPicPr>
              <p:blipFill>
                <a:blip r:embed="rId7"/>
                <a:stretch>
                  <a:fillRect/>
                </a:stretch>
              </p:blipFill>
              <p:spPr>
                <a:xfrm>
                  <a:off x="5421510" y="905610"/>
                  <a:ext cx="9648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墨迹 4">
                  <a:extLst>
                    <a:ext uri="{FF2B5EF4-FFF2-40B4-BE49-F238E27FC236}">
                      <a16:creationId xmlns:a16="http://schemas.microsoft.com/office/drawing/2014/main" id="{254346E0-5BA8-430B-ACE6-C8F07F95D715}"/>
                    </a:ext>
                  </a:extLst>
                </p14:cNvPr>
                <p14:cNvContentPartPr/>
                <p14:nvPr/>
              </p14:nvContentPartPr>
              <p14:xfrm>
                <a:off x="5336550" y="994890"/>
                <a:ext cx="212400" cy="226440"/>
              </p14:xfrm>
            </p:contentPart>
          </mc:Choice>
          <mc:Fallback>
            <p:pic>
              <p:nvPicPr>
                <p:cNvPr id="5" name="墨迹 4">
                  <a:extLst>
                    <a:ext uri="{FF2B5EF4-FFF2-40B4-BE49-F238E27FC236}">
                      <a16:creationId xmlns:a16="http://schemas.microsoft.com/office/drawing/2014/main" id="{254346E0-5BA8-430B-ACE6-C8F07F95D715}"/>
                    </a:ext>
                  </a:extLst>
                </p:cNvPr>
                <p:cNvPicPr/>
                <p:nvPr/>
              </p:nvPicPr>
              <p:blipFill>
                <a:blip r:embed="rId9"/>
                <a:stretch>
                  <a:fillRect/>
                </a:stretch>
              </p:blipFill>
              <p:spPr>
                <a:xfrm>
                  <a:off x="5318910" y="977250"/>
                  <a:ext cx="248040" cy="2620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墨迹 5">
                  <a:extLst>
                    <a:ext uri="{FF2B5EF4-FFF2-40B4-BE49-F238E27FC236}">
                      <a16:creationId xmlns:a16="http://schemas.microsoft.com/office/drawing/2014/main" id="{91E72A12-53D5-4355-ACFF-A1013C059D5C}"/>
                    </a:ext>
                  </a:extLst>
                </p14:cNvPr>
                <p14:cNvContentPartPr/>
                <p14:nvPr/>
              </p14:nvContentPartPr>
              <p14:xfrm>
                <a:off x="5607630" y="840810"/>
                <a:ext cx="108720" cy="57240"/>
              </p14:xfrm>
            </p:contentPart>
          </mc:Choice>
          <mc:Fallback>
            <p:pic>
              <p:nvPicPr>
                <p:cNvPr id="6" name="墨迹 5">
                  <a:extLst>
                    <a:ext uri="{FF2B5EF4-FFF2-40B4-BE49-F238E27FC236}">
                      <a16:creationId xmlns:a16="http://schemas.microsoft.com/office/drawing/2014/main" id="{91E72A12-53D5-4355-ACFF-A1013C059D5C}"/>
                    </a:ext>
                  </a:extLst>
                </p:cNvPr>
                <p:cNvPicPr/>
                <p:nvPr/>
              </p:nvPicPr>
              <p:blipFill>
                <a:blip r:embed="rId11"/>
                <a:stretch>
                  <a:fillRect/>
                </a:stretch>
              </p:blipFill>
              <p:spPr>
                <a:xfrm>
                  <a:off x="5589630" y="822810"/>
                  <a:ext cx="14436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墨迹 6">
                  <a:extLst>
                    <a:ext uri="{FF2B5EF4-FFF2-40B4-BE49-F238E27FC236}">
                      <a16:creationId xmlns:a16="http://schemas.microsoft.com/office/drawing/2014/main" id="{C5DD5A31-B345-4579-B3D0-1E13F17CC0CE}"/>
                    </a:ext>
                  </a:extLst>
                </p14:cNvPr>
                <p14:cNvContentPartPr/>
                <p14:nvPr/>
              </p14:nvContentPartPr>
              <p14:xfrm>
                <a:off x="5651190" y="852690"/>
                <a:ext cx="57240" cy="105480"/>
              </p14:xfrm>
            </p:contentPart>
          </mc:Choice>
          <mc:Fallback>
            <p:pic>
              <p:nvPicPr>
                <p:cNvPr id="7" name="墨迹 6">
                  <a:extLst>
                    <a:ext uri="{FF2B5EF4-FFF2-40B4-BE49-F238E27FC236}">
                      <a16:creationId xmlns:a16="http://schemas.microsoft.com/office/drawing/2014/main" id="{C5DD5A31-B345-4579-B3D0-1E13F17CC0CE}"/>
                    </a:ext>
                  </a:extLst>
                </p:cNvPr>
                <p:cNvPicPr/>
                <p:nvPr/>
              </p:nvPicPr>
              <p:blipFill>
                <a:blip r:embed="rId13"/>
                <a:stretch>
                  <a:fillRect/>
                </a:stretch>
              </p:blipFill>
              <p:spPr>
                <a:xfrm>
                  <a:off x="5633550" y="834690"/>
                  <a:ext cx="9288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墨迹 7">
                  <a:extLst>
                    <a:ext uri="{FF2B5EF4-FFF2-40B4-BE49-F238E27FC236}">
                      <a16:creationId xmlns:a16="http://schemas.microsoft.com/office/drawing/2014/main" id="{999D89D8-F12A-4A59-8F02-9C867AE453F4}"/>
                    </a:ext>
                  </a:extLst>
                </p14:cNvPr>
                <p14:cNvContentPartPr/>
                <p14:nvPr/>
              </p14:nvContentPartPr>
              <p14:xfrm>
                <a:off x="5630310" y="915690"/>
                <a:ext cx="95760" cy="170640"/>
              </p14:xfrm>
            </p:contentPart>
          </mc:Choice>
          <mc:Fallback>
            <p:pic>
              <p:nvPicPr>
                <p:cNvPr id="8" name="墨迹 7">
                  <a:extLst>
                    <a:ext uri="{FF2B5EF4-FFF2-40B4-BE49-F238E27FC236}">
                      <a16:creationId xmlns:a16="http://schemas.microsoft.com/office/drawing/2014/main" id="{999D89D8-F12A-4A59-8F02-9C867AE453F4}"/>
                    </a:ext>
                  </a:extLst>
                </p:cNvPr>
                <p:cNvPicPr/>
                <p:nvPr/>
              </p:nvPicPr>
              <p:blipFill>
                <a:blip r:embed="rId15"/>
                <a:stretch>
                  <a:fillRect/>
                </a:stretch>
              </p:blipFill>
              <p:spPr>
                <a:xfrm>
                  <a:off x="5612670" y="897690"/>
                  <a:ext cx="13140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墨迹 8">
                  <a:extLst>
                    <a:ext uri="{FF2B5EF4-FFF2-40B4-BE49-F238E27FC236}">
                      <a16:creationId xmlns:a16="http://schemas.microsoft.com/office/drawing/2014/main" id="{46B17015-1C8F-43DB-89FF-5BC13114AAE5}"/>
                    </a:ext>
                  </a:extLst>
                </p14:cNvPr>
                <p14:cNvContentPartPr/>
                <p14:nvPr/>
              </p14:nvContentPartPr>
              <p14:xfrm>
                <a:off x="5643990" y="986250"/>
                <a:ext cx="30240" cy="189000"/>
              </p14:xfrm>
            </p:contentPart>
          </mc:Choice>
          <mc:Fallback>
            <p:pic>
              <p:nvPicPr>
                <p:cNvPr id="9" name="墨迹 8">
                  <a:extLst>
                    <a:ext uri="{FF2B5EF4-FFF2-40B4-BE49-F238E27FC236}">
                      <a16:creationId xmlns:a16="http://schemas.microsoft.com/office/drawing/2014/main" id="{46B17015-1C8F-43DB-89FF-5BC13114AAE5}"/>
                    </a:ext>
                  </a:extLst>
                </p:cNvPr>
                <p:cNvPicPr/>
                <p:nvPr/>
              </p:nvPicPr>
              <p:blipFill>
                <a:blip r:embed="rId17"/>
                <a:stretch>
                  <a:fillRect/>
                </a:stretch>
              </p:blipFill>
              <p:spPr>
                <a:xfrm>
                  <a:off x="5626350" y="968610"/>
                  <a:ext cx="6588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墨迹 9">
                  <a:extLst>
                    <a:ext uri="{FF2B5EF4-FFF2-40B4-BE49-F238E27FC236}">
                      <a16:creationId xmlns:a16="http://schemas.microsoft.com/office/drawing/2014/main" id="{22AD7DFD-DCC7-487E-BDFB-77DF6EC9FD70}"/>
                    </a:ext>
                  </a:extLst>
                </p14:cNvPr>
                <p14:cNvContentPartPr/>
                <p14:nvPr/>
              </p14:nvContentPartPr>
              <p14:xfrm>
                <a:off x="5658390" y="1112250"/>
                <a:ext cx="124560" cy="123840"/>
              </p14:xfrm>
            </p:contentPart>
          </mc:Choice>
          <mc:Fallback>
            <p:pic>
              <p:nvPicPr>
                <p:cNvPr id="10" name="墨迹 9">
                  <a:extLst>
                    <a:ext uri="{FF2B5EF4-FFF2-40B4-BE49-F238E27FC236}">
                      <a16:creationId xmlns:a16="http://schemas.microsoft.com/office/drawing/2014/main" id="{22AD7DFD-DCC7-487E-BDFB-77DF6EC9FD70}"/>
                    </a:ext>
                  </a:extLst>
                </p:cNvPr>
                <p:cNvPicPr/>
                <p:nvPr/>
              </p:nvPicPr>
              <p:blipFill>
                <a:blip r:embed="rId19"/>
                <a:stretch>
                  <a:fillRect/>
                </a:stretch>
              </p:blipFill>
              <p:spPr>
                <a:xfrm>
                  <a:off x="5640390" y="1094250"/>
                  <a:ext cx="16020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 name="墨迹 10">
                  <a:extLst>
                    <a:ext uri="{FF2B5EF4-FFF2-40B4-BE49-F238E27FC236}">
                      <a16:creationId xmlns:a16="http://schemas.microsoft.com/office/drawing/2014/main" id="{7741D559-2DC9-4FB5-A447-E6F170E3267B}"/>
                    </a:ext>
                  </a:extLst>
                </p14:cNvPr>
                <p14:cNvContentPartPr/>
                <p14:nvPr/>
              </p14:nvContentPartPr>
              <p14:xfrm>
                <a:off x="5817870" y="846210"/>
                <a:ext cx="105120" cy="225000"/>
              </p14:xfrm>
            </p:contentPart>
          </mc:Choice>
          <mc:Fallback>
            <p:pic>
              <p:nvPicPr>
                <p:cNvPr id="11" name="墨迹 10">
                  <a:extLst>
                    <a:ext uri="{FF2B5EF4-FFF2-40B4-BE49-F238E27FC236}">
                      <a16:creationId xmlns:a16="http://schemas.microsoft.com/office/drawing/2014/main" id="{7741D559-2DC9-4FB5-A447-E6F170E3267B}"/>
                    </a:ext>
                  </a:extLst>
                </p:cNvPr>
                <p:cNvPicPr/>
                <p:nvPr/>
              </p:nvPicPr>
              <p:blipFill>
                <a:blip r:embed="rId21"/>
                <a:stretch>
                  <a:fillRect/>
                </a:stretch>
              </p:blipFill>
              <p:spPr>
                <a:xfrm>
                  <a:off x="5800230" y="828210"/>
                  <a:ext cx="140760" cy="2606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2" name="墨迹 11">
                  <a:extLst>
                    <a:ext uri="{FF2B5EF4-FFF2-40B4-BE49-F238E27FC236}">
                      <a16:creationId xmlns:a16="http://schemas.microsoft.com/office/drawing/2014/main" id="{4F037590-2A65-4C5E-80C5-DA0F1855E898}"/>
                    </a:ext>
                  </a:extLst>
                </p14:cNvPr>
                <p14:cNvContentPartPr/>
                <p14:nvPr/>
              </p14:nvContentPartPr>
              <p14:xfrm>
                <a:off x="5886630" y="885090"/>
                <a:ext cx="146520" cy="58320"/>
              </p14:xfrm>
            </p:contentPart>
          </mc:Choice>
          <mc:Fallback>
            <p:pic>
              <p:nvPicPr>
                <p:cNvPr id="12" name="墨迹 11">
                  <a:extLst>
                    <a:ext uri="{FF2B5EF4-FFF2-40B4-BE49-F238E27FC236}">
                      <a16:creationId xmlns:a16="http://schemas.microsoft.com/office/drawing/2014/main" id="{4F037590-2A65-4C5E-80C5-DA0F1855E898}"/>
                    </a:ext>
                  </a:extLst>
                </p:cNvPr>
                <p:cNvPicPr/>
                <p:nvPr/>
              </p:nvPicPr>
              <p:blipFill>
                <a:blip r:embed="rId23"/>
                <a:stretch>
                  <a:fillRect/>
                </a:stretch>
              </p:blipFill>
              <p:spPr>
                <a:xfrm>
                  <a:off x="5868630" y="867450"/>
                  <a:ext cx="18216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3" name="墨迹 12">
                  <a:extLst>
                    <a:ext uri="{FF2B5EF4-FFF2-40B4-BE49-F238E27FC236}">
                      <a16:creationId xmlns:a16="http://schemas.microsoft.com/office/drawing/2014/main" id="{C55EB681-E658-4B54-A519-12E637845A94}"/>
                    </a:ext>
                  </a:extLst>
                </p14:cNvPr>
                <p14:cNvContentPartPr/>
                <p14:nvPr/>
              </p14:nvContentPartPr>
              <p14:xfrm>
                <a:off x="5861070" y="994530"/>
                <a:ext cx="180000" cy="198000"/>
              </p14:xfrm>
            </p:contentPart>
          </mc:Choice>
          <mc:Fallback>
            <p:pic>
              <p:nvPicPr>
                <p:cNvPr id="13" name="墨迹 12">
                  <a:extLst>
                    <a:ext uri="{FF2B5EF4-FFF2-40B4-BE49-F238E27FC236}">
                      <a16:creationId xmlns:a16="http://schemas.microsoft.com/office/drawing/2014/main" id="{C55EB681-E658-4B54-A519-12E637845A94}"/>
                    </a:ext>
                  </a:extLst>
                </p:cNvPr>
                <p:cNvPicPr/>
                <p:nvPr/>
              </p:nvPicPr>
              <p:blipFill>
                <a:blip r:embed="rId25"/>
                <a:stretch>
                  <a:fillRect/>
                </a:stretch>
              </p:blipFill>
              <p:spPr>
                <a:xfrm>
                  <a:off x="5843430" y="976890"/>
                  <a:ext cx="21564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4" name="墨迹 13">
                  <a:extLst>
                    <a:ext uri="{FF2B5EF4-FFF2-40B4-BE49-F238E27FC236}">
                      <a16:creationId xmlns:a16="http://schemas.microsoft.com/office/drawing/2014/main" id="{F43493B1-395C-41D3-AFE2-59048156B1FE}"/>
                    </a:ext>
                  </a:extLst>
                </p14:cNvPr>
                <p14:cNvContentPartPr/>
                <p14:nvPr/>
              </p14:nvContentPartPr>
              <p14:xfrm>
                <a:off x="6134670" y="864570"/>
                <a:ext cx="68400" cy="235080"/>
              </p14:xfrm>
            </p:contentPart>
          </mc:Choice>
          <mc:Fallback>
            <p:pic>
              <p:nvPicPr>
                <p:cNvPr id="14" name="墨迹 13">
                  <a:extLst>
                    <a:ext uri="{FF2B5EF4-FFF2-40B4-BE49-F238E27FC236}">
                      <a16:creationId xmlns:a16="http://schemas.microsoft.com/office/drawing/2014/main" id="{F43493B1-395C-41D3-AFE2-59048156B1FE}"/>
                    </a:ext>
                  </a:extLst>
                </p:cNvPr>
                <p:cNvPicPr/>
                <p:nvPr/>
              </p:nvPicPr>
              <p:blipFill>
                <a:blip r:embed="rId27"/>
                <a:stretch>
                  <a:fillRect/>
                </a:stretch>
              </p:blipFill>
              <p:spPr>
                <a:xfrm>
                  <a:off x="6116670" y="846930"/>
                  <a:ext cx="104040" cy="2707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5" name="墨迹 14">
                  <a:extLst>
                    <a:ext uri="{FF2B5EF4-FFF2-40B4-BE49-F238E27FC236}">
                      <a16:creationId xmlns:a16="http://schemas.microsoft.com/office/drawing/2014/main" id="{8AB9AA08-66EA-44C1-8A3A-689C0250EFD1}"/>
                    </a:ext>
                  </a:extLst>
                </p14:cNvPr>
                <p14:cNvContentPartPr/>
                <p14:nvPr/>
              </p14:nvContentPartPr>
              <p14:xfrm>
                <a:off x="6127830" y="1115850"/>
                <a:ext cx="99000" cy="63720"/>
              </p14:xfrm>
            </p:contentPart>
          </mc:Choice>
          <mc:Fallback>
            <p:pic>
              <p:nvPicPr>
                <p:cNvPr id="15" name="墨迹 14">
                  <a:extLst>
                    <a:ext uri="{FF2B5EF4-FFF2-40B4-BE49-F238E27FC236}">
                      <a16:creationId xmlns:a16="http://schemas.microsoft.com/office/drawing/2014/main" id="{8AB9AA08-66EA-44C1-8A3A-689C0250EFD1}"/>
                    </a:ext>
                  </a:extLst>
                </p:cNvPr>
                <p:cNvPicPr/>
                <p:nvPr/>
              </p:nvPicPr>
              <p:blipFill>
                <a:blip r:embed="rId29"/>
                <a:stretch>
                  <a:fillRect/>
                </a:stretch>
              </p:blipFill>
              <p:spPr>
                <a:xfrm>
                  <a:off x="6109830" y="1097850"/>
                  <a:ext cx="13464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6" name="墨迹 15">
                  <a:extLst>
                    <a:ext uri="{FF2B5EF4-FFF2-40B4-BE49-F238E27FC236}">
                      <a16:creationId xmlns:a16="http://schemas.microsoft.com/office/drawing/2014/main" id="{27EB0705-2CCF-4193-A1E7-26E245E7F325}"/>
                    </a:ext>
                  </a:extLst>
                </p14:cNvPr>
                <p14:cNvContentPartPr/>
                <p14:nvPr/>
              </p14:nvContentPartPr>
              <p14:xfrm>
                <a:off x="6326910" y="845490"/>
                <a:ext cx="114840" cy="308160"/>
              </p14:xfrm>
            </p:contentPart>
          </mc:Choice>
          <mc:Fallback>
            <p:pic>
              <p:nvPicPr>
                <p:cNvPr id="16" name="墨迹 15">
                  <a:extLst>
                    <a:ext uri="{FF2B5EF4-FFF2-40B4-BE49-F238E27FC236}">
                      <a16:creationId xmlns:a16="http://schemas.microsoft.com/office/drawing/2014/main" id="{27EB0705-2CCF-4193-A1E7-26E245E7F325}"/>
                    </a:ext>
                  </a:extLst>
                </p:cNvPr>
                <p:cNvPicPr/>
                <p:nvPr/>
              </p:nvPicPr>
              <p:blipFill>
                <a:blip r:embed="rId31"/>
                <a:stretch>
                  <a:fillRect/>
                </a:stretch>
              </p:blipFill>
              <p:spPr>
                <a:xfrm>
                  <a:off x="6309270" y="827850"/>
                  <a:ext cx="150480" cy="3438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7" name="墨迹 16">
                  <a:extLst>
                    <a:ext uri="{FF2B5EF4-FFF2-40B4-BE49-F238E27FC236}">
                      <a16:creationId xmlns:a16="http://schemas.microsoft.com/office/drawing/2014/main" id="{6FC351EF-C379-48F1-8460-131408C59897}"/>
                    </a:ext>
                  </a:extLst>
                </p14:cNvPr>
                <p14:cNvContentPartPr/>
                <p14:nvPr/>
              </p14:nvContentPartPr>
              <p14:xfrm>
                <a:off x="6236190" y="942330"/>
                <a:ext cx="100800" cy="245160"/>
              </p14:xfrm>
            </p:contentPart>
          </mc:Choice>
          <mc:Fallback>
            <p:pic>
              <p:nvPicPr>
                <p:cNvPr id="17" name="墨迹 16">
                  <a:extLst>
                    <a:ext uri="{FF2B5EF4-FFF2-40B4-BE49-F238E27FC236}">
                      <a16:creationId xmlns:a16="http://schemas.microsoft.com/office/drawing/2014/main" id="{6FC351EF-C379-48F1-8460-131408C59897}"/>
                    </a:ext>
                  </a:extLst>
                </p:cNvPr>
                <p:cNvPicPr/>
                <p:nvPr/>
              </p:nvPicPr>
              <p:blipFill>
                <a:blip r:embed="rId33"/>
                <a:stretch>
                  <a:fillRect/>
                </a:stretch>
              </p:blipFill>
              <p:spPr>
                <a:xfrm>
                  <a:off x="6218190" y="924690"/>
                  <a:ext cx="136440" cy="2808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8" name="墨迹 17">
                  <a:extLst>
                    <a:ext uri="{FF2B5EF4-FFF2-40B4-BE49-F238E27FC236}">
                      <a16:creationId xmlns:a16="http://schemas.microsoft.com/office/drawing/2014/main" id="{31198D0B-99B3-4C39-A4B9-671C24BC3169}"/>
                    </a:ext>
                  </a:extLst>
                </p14:cNvPr>
                <p14:cNvContentPartPr/>
                <p14:nvPr/>
              </p14:nvContentPartPr>
              <p14:xfrm>
                <a:off x="6271830" y="1091730"/>
                <a:ext cx="279360" cy="173520"/>
              </p14:xfrm>
            </p:contentPart>
          </mc:Choice>
          <mc:Fallback>
            <p:pic>
              <p:nvPicPr>
                <p:cNvPr id="18" name="墨迹 17">
                  <a:extLst>
                    <a:ext uri="{FF2B5EF4-FFF2-40B4-BE49-F238E27FC236}">
                      <a16:creationId xmlns:a16="http://schemas.microsoft.com/office/drawing/2014/main" id="{31198D0B-99B3-4C39-A4B9-671C24BC3169}"/>
                    </a:ext>
                  </a:extLst>
                </p:cNvPr>
                <p:cNvPicPr/>
                <p:nvPr/>
              </p:nvPicPr>
              <p:blipFill>
                <a:blip r:embed="rId35"/>
                <a:stretch>
                  <a:fillRect/>
                </a:stretch>
              </p:blipFill>
              <p:spPr>
                <a:xfrm>
                  <a:off x="6254190" y="1074090"/>
                  <a:ext cx="31500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9" name="墨迹 18">
                  <a:extLst>
                    <a:ext uri="{FF2B5EF4-FFF2-40B4-BE49-F238E27FC236}">
                      <a16:creationId xmlns:a16="http://schemas.microsoft.com/office/drawing/2014/main" id="{C6CC3786-E1CC-48DB-84D2-20B135D8040B}"/>
                    </a:ext>
                  </a:extLst>
                </p14:cNvPr>
                <p14:cNvContentPartPr/>
                <p14:nvPr/>
              </p14:nvContentPartPr>
              <p14:xfrm>
                <a:off x="6581070" y="848370"/>
                <a:ext cx="86040" cy="182880"/>
              </p14:xfrm>
            </p:contentPart>
          </mc:Choice>
          <mc:Fallback>
            <p:pic>
              <p:nvPicPr>
                <p:cNvPr id="19" name="墨迹 18">
                  <a:extLst>
                    <a:ext uri="{FF2B5EF4-FFF2-40B4-BE49-F238E27FC236}">
                      <a16:creationId xmlns:a16="http://schemas.microsoft.com/office/drawing/2014/main" id="{C6CC3786-E1CC-48DB-84D2-20B135D8040B}"/>
                    </a:ext>
                  </a:extLst>
                </p:cNvPr>
                <p:cNvPicPr/>
                <p:nvPr/>
              </p:nvPicPr>
              <p:blipFill>
                <a:blip r:embed="rId37"/>
                <a:stretch>
                  <a:fillRect/>
                </a:stretch>
              </p:blipFill>
              <p:spPr>
                <a:xfrm>
                  <a:off x="6563430" y="830730"/>
                  <a:ext cx="12168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0" name="墨迹 19">
                  <a:extLst>
                    <a:ext uri="{FF2B5EF4-FFF2-40B4-BE49-F238E27FC236}">
                      <a16:creationId xmlns:a16="http://schemas.microsoft.com/office/drawing/2014/main" id="{F2CEB13D-50AA-4137-BF20-6802516F4E34}"/>
                    </a:ext>
                  </a:extLst>
                </p14:cNvPr>
                <p14:cNvContentPartPr/>
                <p14:nvPr/>
              </p14:nvContentPartPr>
              <p14:xfrm>
                <a:off x="6672870" y="895890"/>
                <a:ext cx="75600" cy="13320"/>
              </p14:xfrm>
            </p:contentPart>
          </mc:Choice>
          <mc:Fallback>
            <p:pic>
              <p:nvPicPr>
                <p:cNvPr id="20" name="墨迹 19">
                  <a:extLst>
                    <a:ext uri="{FF2B5EF4-FFF2-40B4-BE49-F238E27FC236}">
                      <a16:creationId xmlns:a16="http://schemas.microsoft.com/office/drawing/2014/main" id="{F2CEB13D-50AA-4137-BF20-6802516F4E34}"/>
                    </a:ext>
                  </a:extLst>
                </p:cNvPr>
                <p:cNvPicPr/>
                <p:nvPr/>
              </p:nvPicPr>
              <p:blipFill>
                <a:blip r:embed="rId39"/>
                <a:stretch>
                  <a:fillRect/>
                </a:stretch>
              </p:blipFill>
              <p:spPr>
                <a:xfrm>
                  <a:off x="6654870" y="877890"/>
                  <a:ext cx="11124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1" name="墨迹 20">
                  <a:extLst>
                    <a:ext uri="{FF2B5EF4-FFF2-40B4-BE49-F238E27FC236}">
                      <a16:creationId xmlns:a16="http://schemas.microsoft.com/office/drawing/2014/main" id="{38EFD92C-3CBE-4CCF-9100-CDB7F3CEC41B}"/>
                    </a:ext>
                  </a:extLst>
                </p14:cNvPr>
                <p14:cNvContentPartPr/>
                <p14:nvPr/>
              </p14:nvContentPartPr>
              <p14:xfrm>
                <a:off x="6624270" y="990570"/>
                <a:ext cx="121320" cy="172080"/>
              </p14:xfrm>
            </p:contentPart>
          </mc:Choice>
          <mc:Fallback>
            <p:pic>
              <p:nvPicPr>
                <p:cNvPr id="21" name="墨迹 20">
                  <a:extLst>
                    <a:ext uri="{FF2B5EF4-FFF2-40B4-BE49-F238E27FC236}">
                      <a16:creationId xmlns:a16="http://schemas.microsoft.com/office/drawing/2014/main" id="{38EFD92C-3CBE-4CCF-9100-CDB7F3CEC41B}"/>
                    </a:ext>
                  </a:extLst>
                </p:cNvPr>
                <p:cNvPicPr/>
                <p:nvPr/>
              </p:nvPicPr>
              <p:blipFill>
                <a:blip r:embed="rId41"/>
                <a:stretch>
                  <a:fillRect/>
                </a:stretch>
              </p:blipFill>
              <p:spPr>
                <a:xfrm>
                  <a:off x="6606270" y="972570"/>
                  <a:ext cx="15696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3" name="墨迹 22">
                  <a:extLst>
                    <a:ext uri="{FF2B5EF4-FFF2-40B4-BE49-F238E27FC236}">
                      <a16:creationId xmlns:a16="http://schemas.microsoft.com/office/drawing/2014/main" id="{79B05F3F-0E7E-413E-8C8D-306E4D39DDD1}"/>
                    </a:ext>
                  </a:extLst>
                </p14:cNvPr>
                <p14:cNvContentPartPr/>
                <p14:nvPr/>
              </p14:nvContentPartPr>
              <p14:xfrm>
                <a:off x="7093710" y="758730"/>
                <a:ext cx="9720" cy="46440"/>
              </p14:xfrm>
            </p:contentPart>
          </mc:Choice>
          <mc:Fallback>
            <p:pic>
              <p:nvPicPr>
                <p:cNvPr id="23" name="墨迹 22">
                  <a:extLst>
                    <a:ext uri="{FF2B5EF4-FFF2-40B4-BE49-F238E27FC236}">
                      <a16:creationId xmlns:a16="http://schemas.microsoft.com/office/drawing/2014/main" id="{79B05F3F-0E7E-413E-8C8D-306E4D39DDD1}"/>
                    </a:ext>
                  </a:extLst>
                </p:cNvPr>
                <p:cNvPicPr/>
                <p:nvPr/>
              </p:nvPicPr>
              <p:blipFill>
                <a:blip r:embed="rId43"/>
                <a:stretch>
                  <a:fillRect/>
                </a:stretch>
              </p:blipFill>
              <p:spPr>
                <a:xfrm>
                  <a:off x="7076070" y="740730"/>
                  <a:ext cx="4536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4" name="墨迹 23">
                  <a:extLst>
                    <a:ext uri="{FF2B5EF4-FFF2-40B4-BE49-F238E27FC236}">
                      <a16:creationId xmlns:a16="http://schemas.microsoft.com/office/drawing/2014/main" id="{36A8458D-7340-4724-8CB5-A00112F938DD}"/>
                    </a:ext>
                  </a:extLst>
                </p14:cNvPr>
                <p14:cNvContentPartPr/>
                <p14:nvPr/>
              </p14:nvContentPartPr>
              <p14:xfrm>
                <a:off x="6896430" y="812370"/>
                <a:ext cx="313200" cy="83160"/>
              </p14:xfrm>
            </p:contentPart>
          </mc:Choice>
          <mc:Fallback>
            <p:pic>
              <p:nvPicPr>
                <p:cNvPr id="24" name="墨迹 23">
                  <a:extLst>
                    <a:ext uri="{FF2B5EF4-FFF2-40B4-BE49-F238E27FC236}">
                      <a16:creationId xmlns:a16="http://schemas.microsoft.com/office/drawing/2014/main" id="{36A8458D-7340-4724-8CB5-A00112F938DD}"/>
                    </a:ext>
                  </a:extLst>
                </p:cNvPr>
                <p:cNvPicPr/>
                <p:nvPr/>
              </p:nvPicPr>
              <p:blipFill>
                <a:blip r:embed="rId45"/>
                <a:stretch>
                  <a:fillRect/>
                </a:stretch>
              </p:blipFill>
              <p:spPr>
                <a:xfrm>
                  <a:off x="6878430" y="794730"/>
                  <a:ext cx="34884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5" name="墨迹 24">
                  <a:extLst>
                    <a:ext uri="{FF2B5EF4-FFF2-40B4-BE49-F238E27FC236}">
                      <a16:creationId xmlns:a16="http://schemas.microsoft.com/office/drawing/2014/main" id="{6261DA4E-A893-4031-8DAE-8C4978671BAC}"/>
                    </a:ext>
                  </a:extLst>
                </p14:cNvPr>
                <p14:cNvContentPartPr/>
                <p14:nvPr/>
              </p14:nvContentPartPr>
              <p14:xfrm>
                <a:off x="7005150" y="830730"/>
                <a:ext cx="168840" cy="185400"/>
              </p14:xfrm>
            </p:contentPart>
          </mc:Choice>
          <mc:Fallback>
            <p:pic>
              <p:nvPicPr>
                <p:cNvPr id="25" name="墨迹 24">
                  <a:extLst>
                    <a:ext uri="{FF2B5EF4-FFF2-40B4-BE49-F238E27FC236}">
                      <a16:creationId xmlns:a16="http://schemas.microsoft.com/office/drawing/2014/main" id="{6261DA4E-A893-4031-8DAE-8C4978671BAC}"/>
                    </a:ext>
                  </a:extLst>
                </p:cNvPr>
                <p:cNvPicPr/>
                <p:nvPr/>
              </p:nvPicPr>
              <p:blipFill>
                <a:blip r:embed="rId47"/>
                <a:stretch>
                  <a:fillRect/>
                </a:stretch>
              </p:blipFill>
              <p:spPr>
                <a:xfrm>
                  <a:off x="6987150" y="812730"/>
                  <a:ext cx="20448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6" name="墨迹 25">
                  <a:extLst>
                    <a:ext uri="{FF2B5EF4-FFF2-40B4-BE49-F238E27FC236}">
                      <a16:creationId xmlns:a16="http://schemas.microsoft.com/office/drawing/2014/main" id="{C590CE59-5FA1-459F-B80C-112348067B6F}"/>
                    </a:ext>
                  </a:extLst>
                </p14:cNvPr>
                <p14:cNvContentPartPr/>
                <p14:nvPr/>
              </p14:nvContentPartPr>
              <p14:xfrm>
                <a:off x="7045830" y="923970"/>
                <a:ext cx="103320" cy="60120"/>
              </p14:xfrm>
            </p:contentPart>
          </mc:Choice>
          <mc:Fallback>
            <p:pic>
              <p:nvPicPr>
                <p:cNvPr id="26" name="墨迹 25">
                  <a:extLst>
                    <a:ext uri="{FF2B5EF4-FFF2-40B4-BE49-F238E27FC236}">
                      <a16:creationId xmlns:a16="http://schemas.microsoft.com/office/drawing/2014/main" id="{C590CE59-5FA1-459F-B80C-112348067B6F}"/>
                    </a:ext>
                  </a:extLst>
                </p:cNvPr>
                <p:cNvPicPr/>
                <p:nvPr/>
              </p:nvPicPr>
              <p:blipFill>
                <a:blip r:embed="rId49"/>
                <a:stretch>
                  <a:fillRect/>
                </a:stretch>
              </p:blipFill>
              <p:spPr>
                <a:xfrm>
                  <a:off x="7028190" y="906330"/>
                  <a:ext cx="13896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7" name="墨迹 26">
                  <a:extLst>
                    <a:ext uri="{FF2B5EF4-FFF2-40B4-BE49-F238E27FC236}">
                      <a16:creationId xmlns:a16="http://schemas.microsoft.com/office/drawing/2014/main" id="{977D4D8B-43A5-4297-8674-88FC5491E992}"/>
                    </a:ext>
                  </a:extLst>
                </p14:cNvPr>
                <p14:cNvContentPartPr/>
                <p14:nvPr/>
              </p14:nvContentPartPr>
              <p14:xfrm>
                <a:off x="6956910" y="897330"/>
                <a:ext cx="282600" cy="164880"/>
              </p14:xfrm>
            </p:contentPart>
          </mc:Choice>
          <mc:Fallback>
            <p:pic>
              <p:nvPicPr>
                <p:cNvPr id="27" name="墨迹 26">
                  <a:extLst>
                    <a:ext uri="{FF2B5EF4-FFF2-40B4-BE49-F238E27FC236}">
                      <a16:creationId xmlns:a16="http://schemas.microsoft.com/office/drawing/2014/main" id="{977D4D8B-43A5-4297-8674-88FC5491E992}"/>
                    </a:ext>
                  </a:extLst>
                </p:cNvPr>
                <p:cNvPicPr/>
                <p:nvPr/>
              </p:nvPicPr>
              <p:blipFill>
                <a:blip r:embed="rId51"/>
                <a:stretch>
                  <a:fillRect/>
                </a:stretch>
              </p:blipFill>
              <p:spPr>
                <a:xfrm>
                  <a:off x="6939270" y="879330"/>
                  <a:ext cx="31824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8" name="墨迹 27">
                  <a:extLst>
                    <a:ext uri="{FF2B5EF4-FFF2-40B4-BE49-F238E27FC236}">
                      <a16:creationId xmlns:a16="http://schemas.microsoft.com/office/drawing/2014/main" id="{24835241-7779-4D19-BAE7-AAD3BB619198}"/>
                    </a:ext>
                  </a:extLst>
                </p14:cNvPr>
                <p14:cNvContentPartPr/>
                <p14:nvPr/>
              </p14:nvContentPartPr>
              <p14:xfrm>
                <a:off x="6940350" y="1090650"/>
                <a:ext cx="286560" cy="150840"/>
              </p14:xfrm>
            </p:contentPart>
          </mc:Choice>
          <mc:Fallback>
            <p:pic>
              <p:nvPicPr>
                <p:cNvPr id="28" name="墨迹 27">
                  <a:extLst>
                    <a:ext uri="{FF2B5EF4-FFF2-40B4-BE49-F238E27FC236}">
                      <a16:creationId xmlns:a16="http://schemas.microsoft.com/office/drawing/2014/main" id="{24835241-7779-4D19-BAE7-AAD3BB619198}"/>
                    </a:ext>
                  </a:extLst>
                </p:cNvPr>
                <p:cNvPicPr/>
                <p:nvPr/>
              </p:nvPicPr>
              <p:blipFill>
                <a:blip r:embed="rId53"/>
                <a:stretch>
                  <a:fillRect/>
                </a:stretch>
              </p:blipFill>
              <p:spPr>
                <a:xfrm>
                  <a:off x="6922710" y="1072650"/>
                  <a:ext cx="32220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9" name="墨迹 28">
                  <a:extLst>
                    <a:ext uri="{FF2B5EF4-FFF2-40B4-BE49-F238E27FC236}">
                      <a16:creationId xmlns:a16="http://schemas.microsoft.com/office/drawing/2014/main" id="{F555C431-714A-4C8A-A018-216ABF755678}"/>
                    </a:ext>
                  </a:extLst>
                </p14:cNvPr>
                <p14:cNvContentPartPr/>
                <p14:nvPr/>
              </p14:nvContentPartPr>
              <p14:xfrm>
                <a:off x="7085430" y="1081290"/>
                <a:ext cx="81720" cy="149400"/>
              </p14:xfrm>
            </p:contentPart>
          </mc:Choice>
          <mc:Fallback>
            <p:pic>
              <p:nvPicPr>
                <p:cNvPr id="29" name="墨迹 28">
                  <a:extLst>
                    <a:ext uri="{FF2B5EF4-FFF2-40B4-BE49-F238E27FC236}">
                      <a16:creationId xmlns:a16="http://schemas.microsoft.com/office/drawing/2014/main" id="{F555C431-714A-4C8A-A018-216ABF755678}"/>
                    </a:ext>
                  </a:extLst>
                </p:cNvPr>
                <p:cNvPicPr/>
                <p:nvPr/>
              </p:nvPicPr>
              <p:blipFill>
                <a:blip r:embed="rId55"/>
                <a:stretch>
                  <a:fillRect/>
                </a:stretch>
              </p:blipFill>
              <p:spPr>
                <a:xfrm>
                  <a:off x="7067790" y="1063290"/>
                  <a:ext cx="117360" cy="18504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p:cNvSpPr>
          <p:nvPr>
            <p:ph type="title"/>
          </p:nvPr>
        </p:nvSpPr>
        <p:spPr>
          <a:xfrm>
            <a:off x="1514475" y="346710"/>
            <a:ext cx="6869430" cy="589280"/>
          </a:xfrm>
        </p:spPr>
        <p:txBody>
          <a:bodyPr wrap="square" lIns="91440" tIns="45720" rIns="91440" bIns="45720" anchor="ctr">
            <a:spAutoFit/>
          </a:bodyPr>
          <a:lstStyle/>
          <a:p>
            <a:pPr eaLnBrk="1" hangingPunct="1"/>
            <a:r>
              <a:rPr lang="en-US" altLang="zh-CN" dirty="0">
                <a:latin typeface="Arial" panose="020B0604020202020204" pitchFamily="34" charset="0"/>
              </a:rPr>
              <a:t>2.3 Sample Pre-Fractionation</a:t>
            </a:r>
          </a:p>
        </p:txBody>
      </p:sp>
      <p:sp>
        <p:nvSpPr>
          <p:cNvPr id="44034" name="Rectangle 3"/>
          <p:cNvSpPr>
            <a:spLocks noGrp="1"/>
          </p:cNvSpPr>
          <p:nvPr>
            <p:ph idx="1"/>
          </p:nvPr>
        </p:nvSpPr>
        <p:spPr>
          <a:xfrm>
            <a:off x="685800" y="1333500"/>
            <a:ext cx="7772400" cy="4754563"/>
          </a:xfrm>
        </p:spPr>
        <p:txBody>
          <a:bodyPr wrap="square" lIns="91440" tIns="45720" rIns="91440" bIns="45720" anchor="t">
            <a:normAutofit/>
          </a:bodyPr>
          <a:lstStyle/>
          <a:p>
            <a:pPr eaLnBrk="1" fontAlgn="base" hangingPunct="1">
              <a:lnSpc>
                <a:spcPct val="130000"/>
              </a:lnSpc>
            </a:pPr>
            <a:r>
              <a:rPr lang="en-US" altLang="zh-CN" sz="2400" strike="noStrike" noProof="1">
                <a:latin typeface="Arial" panose="020B0604020202020204" pitchFamily="34" charset="0"/>
                <a:cs typeface="Arial" panose="020B0604020202020204" pitchFamily="34" charset="0"/>
              </a:rPr>
              <a:t>Pre-Fractionation</a:t>
            </a:r>
          </a:p>
          <a:p>
            <a:pPr lvl="1" eaLnBrk="1" fontAlgn="base" hangingPunct="1">
              <a:lnSpc>
                <a:spcPct val="130000"/>
              </a:lnSpc>
            </a:pPr>
            <a:r>
              <a:rPr lang="en-US" altLang="zh-CN" sz="2400" strike="noStrike" noProof="1">
                <a:latin typeface="Arial" panose="020B0604020202020204" pitchFamily="34" charset="0"/>
                <a:cs typeface="Arial" panose="020B0604020202020204" pitchFamily="34" charset="0"/>
              </a:rPr>
              <a:t>According to protein solubility</a:t>
            </a:r>
          </a:p>
          <a:p>
            <a:pPr lvl="2" eaLnBrk="1" fontAlgn="base" hangingPunct="1">
              <a:lnSpc>
                <a:spcPct val="130000"/>
              </a:lnSpc>
            </a:pPr>
            <a:r>
              <a:rPr lang="en-GB" altLang="zh-CN" sz="2400" strike="noStrike" noProof="1">
                <a:latin typeface="Arial" panose="020B0604020202020204" pitchFamily="34" charset="0"/>
                <a:cs typeface="Arial" panose="020B0604020202020204" pitchFamily="34" charset="0"/>
                <a:sym typeface="+mn-ea"/>
              </a:rPr>
              <a:t>Sequential extraction</a:t>
            </a:r>
          </a:p>
          <a:p>
            <a:pPr lvl="1" eaLnBrk="1" fontAlgn="base" hangingPunct="1">
              <a:lnSpc>
                <a:spcPct val="130000"/>
              </a:lnSpc>
            </a:pPr>
            <a:r>
              <a:rPr lang="en-US" altLang="zh-CN" sz="2400" strike="noStrike" noProof="1">
                <a:latin typeface="Arial" panose="020B0604020202020204" pitchFamily="34" charset="0"/>
                <a:cs typeface="Arial" panose="020B0604020202020204" pitchFamily="34" charset="0"/>
              </a:rPr>
              <a:t>According to protein location</a:t>
            </a:r>
          </a:p>
          <a:p>
            <a:pPr lvl="2" eaLnBrk="1" fontAlgn="base" hangingPunct="1">
              <a:lnSpc>
                <a:spcPct val="130000"/>
              </a:lnSpc>
            </a:pPr>
            <a:r>
              <a:rPr lang="en-US" altLang="zh-CN" sz="2400" strike="noStrike" noProof="1">
                <a:latin typeface="Arial" panose="020B0604020202020204" pitchFamily="34" charset="0"/>
                <a:cs typeface="Arial" panose="020B0604020202020204" pitchFamily="34" charset="0"/>
              </a:rPr>
              <a:t>Centrifugation </a:t>
            </a:r>
          </a:p>
          <a:p>
            <a:pPr lvl="1" eaLnBrk="1" fontAlgn="base" hangingPunct="1">
              <a:lnSpc>
                <a:spcPct val="130000"/>
              </a:lnSpc>
            </a:pPr>
            <a:r>
              <a:rPr lang="en-US" altLang="zh-CN" sz="2400" strike="noStrike" noProof="1">
                <a:latin typeface="Arial" panose="020B0604020202020204" pitchFamily="34" charset="0"/>
                <a:cs typeface="Arial" panose="020B0604020202020204" pitchFamily="34" charset="0"/>
              </a:rPr>
              <a:t>According to abundance</a:t>
            </a:r>
          </a:p>
          <a:p>
            <a:pPr lvl="2" eaLnBrk="1" fontAlgn="base" hangingPunct="1">
              <a:lnSpc>
                <a:spcPct val="130000"/>
              </a:lnSpc>
            </a:pPr>
            <a:r>
              <a:rPr lang="en-US" altLang="zh-CN" sz="2400" strike="noStrike" noProof="1">
                <a:latin typeface="Arial" panose="020B0604020202020204" pitchFamily="34" charset="0"/>
                <a:cs typeface="Arial" panose="020B0604020202020204" pitchFamily="34" charset="0"/>
              </a:rPr>
              <a:t>Affinity chromatography</a:t>
            </a:r>
          </a:p>
          <a:p>
            <a:pPr lvl="1" eaLnBrk="1" fontAlgn="base" hangingPunct="1">
              <a:lnSpc>
                <a:spcPct val="130000"/>
              </a:lnSpc>
            </a:pPr>
            <a:r>
              <a:rPr lang="en-US" altLang="zh-CN" sz="2400" strike="noStrike" noProof="1">
                <a:latin typeface="Arial" panose="020B0604020202020204" pitchFamily="34" charset="0"/>
                <a:cs typeface="Arial" panose="020B0604020202020204" pitchFamily="34" charset="0"/>
              </a:rPr>
              <a:t>According to pI</a:t>
            </a:r>
          </a:p>
          <a:p>
            <a:pPr lvl="1" eaLnBrk="1" fontAlgn="base" hangingPunct="1">
              <a:lnSpc>
                <a:spcPct val="130000"/>
              </a:lnSpc>
            </a:pPr>
            <a:r>
              <a:rPr lang="en-US" altLang="zh-CN" sz="2400" strike="noStrike" noProof="1">
                <a:latin typeface="Arial" panose="020B0604020202020204" pitchFamily="34" charset="0"/>
                <a:cs typeface="Arial" panose="020B0604020202020204" pitchFamily="34" charset="0"/>
              </a:rPr>
              <a:t>etc</a:t>
            </a:r>
          </a:p>
        </p:txBody>
      </p:sp>
      <p:grpSp>
        <p:nvGrpSpPr>
          <p:cNvPr id="41" name="组合 40">
            <a:extLst>
              <a:ext uri="{FF2B5EF4-FFF2-40B4-BE49-F238E27FC236}">
                <a16:creationId xmlns:a16="http://schemas.microsoft.com/office/drawing/2014/main" id="{7D823BEE-A1E8-423E-9A49-5CBA07A2C987}"/>
              </a:ext>
            </a:extLst>
          </p:cNvPr>
          <p:cNvGrpSpPr/>
          <p:nvPr/>
        </p:nvGrpSpPr>
        <p:grpSpPr>
          <a:xfrm>
            <a:off x="5660190" y="1808490"/>
            <a:ext cx="2147400" cy="571680"/>
            <a:chOff x="5660190" y="1808490"/>
            <a:chExt cx="2147400" cy="571680"/>
          </a:xfrm>
        </p:grpSpPr>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303F19A2-A845-40BD-9551-051A8D70C698}"/>
                    </a:ext>
                  </a:extLst>
                </p14:cNvPr>
                <p14:cNvContentPartPr/>
                <p14:nvPr/>
              </p14:nvContentPartPr>
              <p14:xfrm>
                <a:off x="5660190" y="1889490"/>
                <a:ext cx="168840" cy="242640"/>
              </p14:xfrm>
            </p:contentPart>
          </mc:Choice>
          <mc:Fallback>
            <p:pic>
              <p:nvPicPr>
                <p:cNvPr id="2" name="墨迹 1">
                  <a:extLst>
                    <a:ext uri="{FF2B5EF4-FFF2-40B4-BE49-F238E27FC236}">
                      <a16:creationId xmlns:a16="http://schemas.microsoft.com/office/drawing/2014/main" id="{303F19A2-A845-40BD-9551-051A8D70C698}"/>
                    </a:ext>
                  </a:extLst>
                </p:cNvPr>
                <p:cNvPicPr/>
                <p:nvPr/>
              </p:nvPicPr>
              <p:blipFill>
                <a:blip r:embed="rId3"/>
                <a:stretch>
                  <a:fillRect/>
                </a:stretch>
              </p:blipFill>
              <p:spPr>
                <a:xfrm>
                  <a:off x="5642190" y="1871490"/>
                  <a:ext cx="204480" cy="2782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墨迹 2">
                  <a:extLst>
                    <a:ext uri="{FF2B5EF4-FFF2-40B4-BE49-F238E27FC236}">
                      <a16:creationId xmlns:a16="http://schemas.microsoft.com/office/drawing/2014/main" id="{D72D575C-D417-4F77-9BEF-81AF0FAAF318}"/>
                    </a:ext>
                  </a:extLst>
                </p14:cNvPr>
                <p14:cNvContentPartPr/>
                <p14:nvPr/>
              </p14:nvContentPartPr>
              <p14:xfrm>
                <a:off x="5760630" y="2001450"/>
                <a:ext cx="47520" cy="342720"/>
              </p14:xfrm>
            </p:contentPart>
          </mc:Choice>
          <mc:Fallback>
            <p:pic>
              <p:nvPicPr>
                <p:cNvPr id="3" name="墨迹 2">
                  <a:extLst>
                    <a:ext uri="{FF2B5EF4-FFF2-40B4-BE49-F238E27FC236}">
                      <a16:creationId xmlns:a16="http://schemas.microsoft.com/office/drawing/2014/main" id="{D72D575C-D417-4F77-9BEF-81AF0FAAF318}"/>
                    </a:ext>
                  </a:extLst>
                </p:cNvPr>
                <p:cNvPicPr/>
                <p:nvPr/>
              </p:nvPicPr>
              <p:blipFill>
                <a:blip r:embed="rId5"/>
                <a:stretch>
                  <a:fillRect/>
                </a:stretch>
              </p:blipFill>
              <p:spPr>
                <a:xfrm>
                  <a:off x="5742630" y="1983810"/>
                  <a:ext cx="83160" cy="3783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墨迹 3">
                  <a:extLst>
                    <a:ext uri="{FF2B5EF4-FFF2-40B4-BE49-F238E27FC236}">
                      <a16:creationId xmlns:a16="http://schemas.microsoft.com/office/drawing/2014/main" id="{18F21A2A-2488-45ED-A893-2D9D4E1129C4}"/>
                    </a:ext>
                  </a:extLst>
                </p14:cNvPr>
                <p14:cNvContentPartPr/>
                <p14:nvPr/>
              </p14:nvContentPartPr>
              <p14:xfrm>
                <a:off x="5962230" y="1838010"/>
                <a:ext cx="27720" cy="109800"/>
              </p14:xfrm>
            </p:contentPart>
          </mc:Choice>
          <mc:Fallback>
            <p:pic>
              <p:nvPicPr>
                <p:cNvPr id="4" name="墨迹 3">
                  <a:extLst>
                    <a:ext uri="{FF2B5EF4-FFF2-40B4-BE49-F238E27FC236}">
                      <a16:creationId xmlns:a16="http://schemas.microsoft.com/office/drawing/2014/main" id="{18F21A2A-2488-45ED-A893-2D9D4E1129C4}"/>
                    </a:ext>
                  </a:extLst>
                </p:cNvPr>
                <p:cNvPicPr/>
                <p:nvPr/>
              </p:nvPicPr>
              <p:blipFill>
                <a:blip r:embed="rId7"/>
                <a:stretch>
                  <a:fillRect/>
                </a:stretch>
              </p:blipFill>
              <p:spPr>
                <a:xfrm>
                  <a:off x="5944230" y="1820370"/>
                  <a:ext cx="6336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墨迹 4">
                  <a:extLst>
                    <a:ext uri="{FF2B5EF4-FFF2-40B4-BE49-F238E27FC236}">
                      <a16:creationId xmlns:a16="http://schemas.microsoft.com/office/drawing/2014/main" id="{9D416BF2-5A69-4C1C-B485-EE2674A42256}"/>
                    </a:ext>
                  </a:extLst>
                </p14:cNvPr>
                <p14:cNvContentPartPr/>
                <p14:nvPr/>
              </p14:nvContentPartPr>
              <p14:xfrm>
                <a:off x="5851710" y="2006490"/>
                <a:ext cx="210240" cy="203760"/>
              </p14:xfrm>
            </p:contentPart>
          </mc:Choice>
          <mc:Fallback>
            <p:pic>
              <p:nvPicPr>
                <p:cNvPr id="5" name="墨迹 4">
                  <a:extLst>
                    <a:ext uri="{FF2B5EF4-FFF2-40B4-BE49-F238E27FC236}">
                      <a16:creationId xmlns:a16="http://schemas.microsoft.com/office/drawing/2014/main" id="{9D416BF2-5A69-4C1C-B485-EE2674A42256}"/>
                    </a:ext>
                  </a:extLst>
                </p:cNvPr>
                <p:cNvPicPr/>
                <p:nvPr/>
              </p:nvPicPr>
              <p:blipFill>
                <a:blip r:embed="rId9"/>
                <a:stretch>
                  <a:fillRect/>
                </a:stretch>
              </p:blipFill>
              <p:spPr>
                <a:xfrm>
                  <a:off x="5833710" y="1988850"/>
                  <a:ext cx="24588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墨迹 5">
                  <a:extLst>
                    <a:ext uri="{FF2B5EF4-FFF2-40B4-BE49-F238E27FC236}">
                      <a16:creationId xmlns:a16="http://schemas.microsoft.com/office/drawing/2014/main" id="{15769C08-425A-4830-B9DF-CBCC797215B9}"/>
                    </a:ext>
                  </a:extLst>
                </p14:cNvPr>
                <p14:cNvContentPartPr/>
                <p14:nvPr/>
              </p14:nvContentPartPr>
              <p14:xfrm>
                <a:off x="5961150" y="2025570"/>
                <a:ext cx="239400" cy="239760"/>
              </p14:xfrm>
            </p:contentPart>
          </mc:Choice>
          <mc:Fallback>
            <p:pic>
              <p:nvPicPr>
                <p:cNvPr id="6" name="墨迹 5">
                  <a:extLst>
                    <a:ext uri="{FF2B5EF4-FFF2-40B4-BE49-F238E27FC236}">
                      <a16:creationId xmlns:a16="http://schemas.microsoft.com/office/drawing/2014/main" id="{15769C08-425A-4830-B9DF-CBCC797215B9}"/>
                    </a:ext>
                  </a:extLst>
                </p:cNvPr>
                <p:cNvPicPr/>
                <p:nvPr/>
              </p:nvPicPr>
              <p:blipFill>
                <a:blip r:embed="rId11"/>
                <a:stretch>
                  <a:fillRect/>
                </a:stretch>
              </p:blipFill>
              <p:spPr>
                <a:xfrm>
                  <a:off x="5943510" y="2007930"/>
                  <a:ext cx="275040" cy="2754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墨迹 6">
                  <a:extLst>
                    <a:ext uri="{FF2B5EF4-FFF2-40B4-BE49-F238E27FC236}">
                      <a16:creationId xmlns:a16="http://schemas.microsoft.com/office/drawing/2014/main" id="{B3810642-B10C-4066-9C97-DD49DBC80CDA}"/>
                    </a:ext>
                  </a:extLst>
                </p14:cNvPr>
                <p14:cNvContentPartPr/>
                <p14:nvPr/>
              </p14:nvContentPartPr>
              <p14:xfrm>
                <a:off x="6197670" y="2022690"/>
                <a:ext cx="98640" cy="76680"/>
              </p14:xfrm>
            </p:contentPart>
          </mc:Choice>
          <mc:Fallback>
            <p:pic>
              <p:nvPicPr>
                <p:cNvPr id="7" name="墨迹 6">
                  <a:extLst>
                    <a:ext uri="{FF2B5EF4-FFF2-40B4-BE49-F238E27FC236}">
                      <a16:creationId xmlns:a16="http://schemas.microsoft.com/office/drawing/2014/main" id="{B3810642-B10C-4066-9C97-DD49DBC80CDA}"/>
                    </a:ext>
                  </a:extLst>
                </p:cNvPr>
                <p:cNvPicPr/>
                <p:nvPr/>
              </p:nvPicPr>
              <p:blipFill>
                <a:blip r:embed="rId13"/>
                <a:stretch>
                  <a:fillRect/>
                </a:stretch>
              </p:blipFill>
              <p:spPr>
                <a:xfrm>
                  <a:off x="6179670" y="2004690"/>
                  <a:ext cx="13428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墨迹 8">
                  <a:extLst>
                    <a:ext uri="{FF2B5EF4-FFF2-40B4-BE49-F238E27FC236}">
                      <a16:creationId xmlns:a16="http://schemas.microsoft.com/office/drawing/2014/main" id="{4D7EDC8C-8101-440C-9827-E39AB9336D63}"/>
                    </a:ext>
                  </a:extLst>
                </p14:cNvPr>
                <p14:cNvContentPartPr/>
                <p14:nvPr/>
              </p14:nvContentPartPr>
              <p14:xfrm>
                <a:off x="6170670" y="1880850"/>
                <a:ext cx="180360" cy="440280"/>
              </p14:xfrm>
            </p:contentPart>
          </mc:Choice>
          <mc:Fallback>
            <p:pic>
              <p:nvPicPr>
                <p:cNvPr id="9" name="墨迹 8">
                  <a:extLst>
                    <a:ext uri="{FF2B5EF4-FFF2-40B4-BE49-F238E27FC236}">
                      <a16:creationId xmlns:a16="http://schemas.microsoft.com/office/drawing/2014/main" id="{4D7EDC8C-8101-440C-9827-E39AB9336D63}"/>
                    </a:ext>
                  </a:extLst>
                </p:cNvPr>
                <p:cNvPicPr/>
                <p:nvPr/>
              </p:nvPicPr>
              <p:blipFill>
                <a:blip r:embed="rId15"/>
                <a:stretch>
                  <a:fillRect/>
                </a:stretch>
              </p:blipFill>
              <p:spPr>
                <a:xfrm>
                  <a:off x="6153030" y="1862850"/>
                  <a:ext cx="216000" cy="4759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墨迹 9">
                  <a:extLst>
                    <a:ext uri="{FF2B5EF4-FFF2-40B4-BE49-F238E27FC236}">
                      <a16:creationId xmlns:a16="http://schemas.microsoft.com/office/drawing/2014/main" id="{4BA84FCD-CF4C-4F09-AF8D-732159FEEA50}"/>
                    </a:ext>
                  </a:extLst>
                </p14:cNvPr>
                <p14:cNvContentPartPr/>
                <p14:nvPr/>
              </p14:nvContentPartPr>
              <p14:xfrm>
                <a:off x="6383070" y="1876170"/>
                <a:ext cx="118080" cy="135000"/>
              </p14:xfrm>
            </p:contentPart>
          </mc:Choice>
          <mc:Fallback>
            <p:pic>
              <p:nvPicPr>
                <p:cNvPr id="10" name="墨迹 9">
                  <a:extLst>
                    <a:ext uri="{FF2B5EF4-FFF2-40B4-BE49-F238E27FC236}">
                      <a16:creationId xmlns:a16="http://schemas.microsoft.com/office/drawing/2014/main" id="{4BA84FCD-CF4C-4F09-AF8D-732159FEEA50}"/>
                    </a:ext>
                  </a:extLst>
                </p:cNvPr>
                <p:cNvPicPr/>
                <p:nvPr/>
              </p:nvPicPr>
              <p:blipFill>
                <a:blip r:embed="rId17"/>
                <a:stretch>
                  <a:fillRect/>
                </a:stretch>
              </p:blipFill>
              <p:spPr>
                <a:xfrm>
                  <a:off x="6365430" y="1858170"/>
                  <a:ext cx="15372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墨迹 10">
                  <a:extLst>
                    <a:ext uri="{FF2B5EF4-FFF2-40B4-BE49-F238E27FC236}">
                      <a16:creationId xmlns:a16="http://schemas.microsoft.com/office/drawing/2014/main" id="{C4B082A6-C978-4456-8C16-F809B4B1161B}"/>
                    </a:ext>
                  </a:extLst>
                </p14:cNvPr>
                <p14:cNvContentPartPr/>
                <p14:nvPr/>
              </p14:nvContentPartPr>
              <p14:xfrm>
                <a:off x="6271830" y="1948530"/>
                <a:ext cx="128160" cy="370800"/>
              </p14:xfrm>
            </p:contentPart>
          </mc:Choice>
          <mc:Fallback>
            <p:pic>
              <p:nvPicPr>
                <p:cNvPr id="11" name="墨迹 10">
                  <a:extLst>
                    <a:ext uri="{FF2B5EF4-FFF2-40B4-BE49-F238E27FC236}">
                      <a16:creationId xmlns:a16="http://schemas.microsoft.com/office/drawing/2014/main" id="{C4B082A6-C978-4456-8C16-F809B4B1161B}"/>
                    </a:ext>
                  </a:extLst>
                </p:cNvPr>
                <p:cNvPicPr/>
                <p:nvPr/>
              </p:nvPicPr>
              <p:blipFill>
                <a:blip r:embed="rId19"/>
                <a:stretch>
                  <a:fillRect/>
                </a:stretch>
              </p:blipFill>
              <p:spPr>
                <a:xfrm>
                  <a:off x="6254190" y="1930890"/>
                  <a:ext cx="163800" cy="4064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墨迹 11">
                  <a:extLst>
                    <a:ext uri="{FF2B5EF4-FFF2-40B4-BE49-F238E27FC236}">
                      <a16:creationId xmlns:a16="http://schemas.microsoft.com/office/drawing/2014/main" id="{421CC089-5A7D-4458-8618-C2A617BA01EC}"/>
                    </a:ext>
                  </a:extLst>
                </p14:cNvPr>
                <p14:cNvContentPartPr/>
                <p14:nvPr/>
              </p14:nvContentPartPr>
              <p14:xfrm>
                <a:off x="6356430" y="2099370"/>
                <a:ext cx="178920" cy="24480"/>
              </p14:xfrm>
            </p:contentPart>
          </mc:Choice>
          <mc:Fallback>
            <p:pic>
              <p:nvPicPr>
                <p:cNvPr id="12" name="墨迹 11">
                  <a:extLst>
                    <a:ext uri="{FF2B5EF4-FFF2-40B4-BE49-F238E27FC236}">
                      <a16:creationId xmlns:a16="http://schemas.microsoft.com/office/drawing/2014/main" id="{421CC089-5A7D-4458-8618-C2A617BA01EC}"/>
                    </a:ext>
                  </a:extLst>
                </p:cNvPr>
                <p:cNvPicPr/>
                <p:nvPr/>
              </p:nvPicPr>
              <p:blipFill>
                <a:blip r:embed="rId21"/>
                <a:stretch>
                  <a:fillRect/>
                </a:stretch>
              </p:blipFill>
              <p:spPr>
                <a:xfrm>
                  <a:off x="6338790" y="2081730"/>
                  <a:ext cx="21456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墨迹 12">
                  <a:extLst>
                    <a:ext uri="{FF2B5EF4-FFF2-40B4-BE49-F238E27FC236}">
                      <a16:creationId xmlns:a16="http://schemas.microsoft.com/office/drawing/2014/main" id="{192FFD00-AA58-42B6-9B68-D73DA557AEFA}"/>
                    </a:ext>
                  </a:extLst>
                </p14:cNvPr>
                <p14:cNvContentPartPr/>
                <p14:nvPr/>
              </p14:nvContentPartPr>
              <p14:xfrm>
                <a:off x="6443910" y="2020170"/>
                <a:ext cx="50760" cy="186120"/>
              </p14:xfrm>
            </p:contentPart>
          </mc:Choice>
          <mc:Fallback>
            <p:pic>
              <p:nvPicPr>
                <p:cNvPr id="13" name="墨迹 12">
                  <a:extLst>
                    <a:ext uri="{FF2B5EF4-FFF2-40B4-BE49-F238E27FC236}">
                      <a16:creationId xmlns:a16="http://schemas.microsoft.com/office/drawing/2014/main" id="{192FFD00-AA58-42B6-9B68-D73DA557AEFA}"/>
                    </a:ext>
                  </a:extLst>
                </p:cNvPr>
                <p:cNvPicPr/>
                <p:nvPr/>
              </p:nvPicPr>
              <p:blipFill>
                <a:blip r:embed="rId23"/>
                <a:stretch>
                  <a:fillRect/>
                </a:stretch>
              </p:blipFill>
              <p:spPr>
                <a:xfrm>
                  <a:off x="6426270" y="2002530"/>
                  <a:ext cx="86400" cy="2217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 name="墨迹 13">
                  <a:extLst>
                    <a:ext uri="{FF2B5EF4-FFF2-40B4-BE49-F238E27FC236}">
                      <a16:creationId xmlns:a16="http://schemas.microsoft.com/office/drawing/2014/main" id="{EBE1CF6B-FC37-429A-A634-9E8CA0CCC191}"/>
                    </a:ext>
                  </a:extLst>
                </p14:cNvPr>
                <p14:cNvContentPartPr/>
                <p14:nvPr/>
              </p14:nvContentPartPr>
              <p14:xfrm>
                <a:off x="6375510" y="2209530"/>
                <a:ext cx="144360" cy="141120"/>
              </p14:xfrm>
            </p:contentPart>
          </mc:Choice>
          <mc:Fallback>
            <p:pic>
              <p:nvPicPr>
                <p:cNvPr id="14" name="墨迹 13">
                  <a:extLst>
                    <a:ext uri="{FF2B5EF4-FFF2-40B4-BE49-F238E27FC236}">
                      <a16:creationId xmlns:a16="http://schemas.microsoft.com/office/drawing/2014/main" id="{EBE1CF6B-FC37-429A-A634-9E8CA0CCC191}"/>
                    </a:ext>
                  </a:extLst>
                </p:cNvPr>
                <p:cNvPicPr/>
                <p:nvPr/>
              </p:nvPicPr>
              <p:blipFill>
                <a:blip r:embed="rId25"/>
                <a:stretch>
                  <a:fillRect/>
                </a:stretch>
              </p:blipFill>
              <p:spPr>
                <a:xfrm>
                  <a:off x="6357870" y="2191530"/>
                  <a:ext cx="18000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6" name="墨迹 15">
                  <a:extLst>
                    <a:ext uri="{FF2B5EF4-FFF2-40B4-BE49-F238E27FC236}">
                      <a16:creationId xmlns:a16="http://schemas.microsoft.com/office/drawing/2014/main" id="{CB5D2EE6-9D08-4A81-B20F-A91E974AF242}"/>
                    </a:ext>
                  </a:extLst>
                </p14:cNvPr>
                <p14:cNvContentPartPr/>
                <p14:nvPr/>
              </p14:nvContentPartPr>
              <p14:xfrm>
                <a:off x="6671070" y="1938090"/>
                <a:ext cx="6120" cy="67680"/>
              </p14:xfrm>
            </p:contentPart>
          </mc:Choice>
          <mc:Fallback>
            <p:pic>
              <p:nvPicPr>
                <p:cNvPr id="16" name="墨迹 15">
                  <a:extLst>
                    <a:ext uri="{FF2B5EF4-FFF2-40B4-BE49-F238E27FC236}">
                      <a16:creationId xmlns:a16="http://schemas.microsoft.com/office/drawing/2014/main" id="{CB5D2EE6-9D08-4A81-B20F-A91E974AF242}"/>
                    </a:ext>
                  </a:extLst>
                </p:cNvPr>
                <p:cNvPicPr/>
                <p:nvPr/>
              </p:nvPicPr>
              <p:blipFill>
                <a:blip r:embed="rId27"/>
                <a:stretch>
                  <a:fillRect/>
                </a:stretch>
              </p:blipFill>
              <p:spPr>
                <a:xfrm>
                  <a:off x="6653430" y="1920090"/>
                  <a:ext cx="4176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7" name="墨迹 16">
                  <a:extLst>
                    <a:ext uri="{FF2B5EF4-FFF2-40B4-BE49-F238E27FC236}">
                      <a16:creationId xmlns:a16="http://schemas.microsoft.com/office/drawing/2014/main" id="{385FEFB3-B542-4924-83B5-6E43CDC64A37}"/>
                    </a:ext>
                  </a:extLst>
                </p14:cNvPr>
                <p14:cNvContentPartPr/>
                <p14:nvPr/>
              </p14:nvContentPartPr>
              <p14:xfrm>
                <a:off x="6632190" y="2030970"/>
                <a:ext cx="16920" cy="108000"/>
              </p14:xfrm>
            </p:contentPart>
          </mc:Choice>
          <mc:Fallback>
            <p:pic>
              <p:nvPicPr>
                <p:cNvPr id="17" name="墨迹 16">
                  <a:extLst>
                    <a:ext uri="{FF2B5EF4-FFF2-40B4-BE49-F238E27FC236}">
                      <a16:creationId xmlns:a16="http://schemas.microsoft.com/office/drawing/2014/main" id="{385FEFB3-B542-4924-83B5-6E43CDC64A37}"/>
                    </a:ext>
                  </a:extLst>
                </p:cNvPr>
                <p:cNvPicPr/>
                <p:nvPr/>
              </p:nvPicPr>
              <p:blipFill>
                <a:blip r:embed="rId29"/>
                <a:stretch>
                  <a:fillRect/>
                </a:stretch>
              </p:blipFill>
              <p:spPr>
                <a:xfrm>
                  <a:off x="6614190" y="2012970"/>
                  <a:ext cx="5256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8" name="墨迹 17">
                  <a:extLst>
                    <a:ext uri="{FF2B5EF4-FFF2-40B4-BE49-F238E27FC236}">
                      <a16:creationId xmlns:a16="http://schemas.microsoft.com/office/drawing/2014/main" id="{533B7D15-AE48-40A1-9839-8BADAD71FD9D}"/>
                    </a:ext>
                  </a:extLst>
                </p14:cNvPr>
                <p14:cNvContentPartPr/>
                <p14:nvPr/>
              </p14:nvContentPartPr>
              <p14:xfrm>
                <a:off x="6626790" y="1814610"/>
                <a:ext cx="261720" cy="435960"/>
              </p14:xfrm>
            </p:contentPart>
          </mc:Choice>
          <mc:Fallback>
            <p:pic>
              <p:nvPicPr>
                <p:cNvPr id="18" name="墨迹 17">
                  <a:extLst>
                    <a:ext uri="{FF2B5EF4-FFF2-40B4-BE49-F238E27FC236}">
                      <a16:creationId xmlns:a16="http://schemas.microsoft.com/office/drawing/2014/main" id="{533B7D15-AE48-40A1-9839-8BADAD71FD9D}"/>
                    </a:ext>
                  </a:extLst>
                </p:cNvPr>
                <p:cNvPicPr/>
                <p:nvPr/>
              </p:nvPicPr>
              <p:blipFill>
                <a:blip r:embed="rId31"/>
                <a:stretch>
                  <a:fillRect/>
                </a:stretch>
              </p:blipFill>
              <p:spPr>
                <a:xfrm>
                  <a:off x="6609150" y="1796610"/>
                  <a:ext cx="297360" cy="4716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9" name="墨迹 18">
                  <a:extLst>
                    <a:ext uri="{FF2B5EF4-FFF2-40B4-BE49-F238E27FC236}">
                      <a16:creationId xmlns:a16="http://schemas.microsoft.com/office/drawing/2014/main" id="{75593C74-A6B3-47F0-A73E-134507C1B813}"/>
                    </a:ext>
                  </a:extLst>
                </p14:cNvPr>
                <p14:cNvContentPartPr/>
                <p14:nvPr/>
              </p14:nvContentPartPr>
              <p14:xfrm>
                <a:off x="6749550" y="1894170"/>
                <a:ext cx="33480" cy="93240"/>
              </p14:xfrm>
            </p:contentPart>
          </mc:Choice>
          <mc:Fallback>
            <p:pic>
              <p:nvPicPr>
                <p:cNvPr id="19" name="墨迹 18">
                  <a:extLst>
                    <a:ext uri="{FF2B5EF4-FFF2-40B4-BE49-F238E27FC236}">
                      <a16:creationId xmlns:a16="http://schemas.microsoft.com/office/drawing/2014/main" id="{75593C74-A6B3-47F0-A73E-134507C1B813}"/>
                    </a:ext>
                  </a:extLst>
                </p:cNvPr>
                <p:cNvPicPr/>
                <p:nvPr/>
              </p:nvPicPr>
              <p:blipFill>
                <a:blip r:embed="rId33"/>
                <a:stretch>
                  <a:fillRect/>
                </a:stretch>
              </p:blipFill>
              <p:spPr>
                <a:xfrm>
                  <a:off x="6731910" y="1876530"/>
                  <a:ext cx="6912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0" name="墨迹 19">
                  <a:extLst>
                    <a:ext uri="{FF2B5EF4-FFF2-40B4-BE49-F238E27FC236}">
                      <a16:creationId xmlns:a16="http://schemas.microsoft.com/office/drawing/2014/main" id="{DAEBC2EB-8C79-458C-BB95-C8CB6CF193BB}"/>
                    </a:ext>
                  </a:extLst>
                </p14:cNvPr>
                <p14:cNvContentPartPr/>
                <p14:nvPr/>
              </p14:nvContentPartPr>
              <p14:xfrm>
                <a:off x="6774030" y="1873650"/>
                <a:ext cx="173880" cy="158760"/>
              </p14:xfrm>
            </p:contentPart>
          </mc:Choice>
          <mc:Fallback>
            <p:pic>
              <p:nvPicPr>
                <p:cNvPr id="20" name="墨迹 19">
                  <a:extLst>
                    <a:ext uri="{FF2B5EF4-FFF2-40B4-BE49-F238E27FC236}">
                      <a16:creationId xmlns:a16="http://schemas.microsoft.com/office/drawing/2014/main" id="{DAEBC2EB-8C79-458C-BB95-C8CB6CF193BB}"/>
                    </a:ext>
                  </a:extLst>
                </p:cNvPr>
                <p:cNvPicPr/>
                <p:nvPr/>
              </p:nvPicPr>
              <p:blipFill>
                <a:blip r:embed="rId35"/>
                <a:stretch>
                  <a:fillRect/>
                </a:stretch>
              </p:blipFill>
              <p:spPr>
                <a:xfrm>
                  <a:off x="6756030" y="1856010"/>
                  <a:ext cx="20952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1" name="墨迹 20">
                  <a:extLst>
                    <a:ext uri="{FF2B5EF4-FFF2-40B4-BE49-F238E27FC236}">
                      <a16:creationId xmlns:a16="http://schemas.microsoft.com/office/drawing/2014/main" id="{2BC38EB9-519C-43FE-B0D1-8E6E58D8F125}"/>
                    </a:ext>
                  </a:extLst>
                </p14:cNvPr>
                <p14:cNvContentPartPr/>
                <p14:nvPr/>
              </p14:nvContentPartPr>
              <p14:xfrm>
                <a:off x="6897510" y="1955370"/>
                <a:ext cx="28080" cy="8640"/>
              </p14:xfrm>
            </p:contentPart>
          </mc:Choice>
          <mc:Fallback>
            <p:pic>
              <p:nvPicPr>
                <p:cNvPr id="21" name="墨迹 20">
                  <a:extLst>
                    <a:ext uri="{FF2B5EF4-FFF2-40B4-BE49-F238E27FC236}">
                      <a16:creationId xmlns:a16="http://schemas.microsoft.com/office/drawing/2014/main" id="{2BC38EB9-519C-43FE-B0D1-8E6E58D8F125}"/>
                    </a:ext>
                  </a:extLst>
                </p:cNvPr>
                <p:cNvPicPr/>
                <p:nvPr/>
              </p:nvPicPr>
              <p:blipFill>
                <a:blip r:embed="rId37"/>
                <a:stretch>
                  <a:fillRect/>
                </a:stretch>
              </p:blipFill>
              <p:spPr>
                <a:xfrm>
                  <a:off x="6879870" y="1937370"/>
                  <a:ext cx="6372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2" name="墨迹 21">
                  <a:extLst>
                    <a:ext uri="{FF2B5EF4-FFF2-40B4-BE49-F238E27FC236}">
                      <a16:creationId xmlns:a16="http://schemas.microsoft.com/office/drawing/2014/main" id="{7A1B3AEB-D7E3-46A3-8DA1-E9CC6C3B1D10}"/>
                    </a:ext>
                  </a:extLst>
                </p14:cNvPr>
                <p14:cNvContentPartPr/>
                <p14:nvPr/>
              </p14:nvContentPartPr>
              <p14:xfrm>
                <a:off x="6673590" y="1951770"/>
                <a:ext cx="321480" cy="323280"/>
              </p14:xfrm>
            </p:contentPart>
          </mc:Choice>
          <mc:Fallback>
            <p:pic>
              <p:nvPicPr>
                <p:cNvPr id="22" name="墨迹 21">
                  <a:extLst>
                    <a:ext uri="{FF2B5EF4-FFF2-40B4-BE49-F238E27FC236}">
                      <a16:creationId xmlns:a16="http://schemas.microsoft.com/office/drawing/2014/main" id="{7A1B3AEB-D7E3-46A3-8DA1-E9CC6C3B1D10}"/>
                    </a:ext>
                  </a:extLst>
                </p:cNvPr>
                <p:cNvPicPr/>
                <p:nvPr/>
              </p:nvPicPr>
              <p:blipFill>
                <a:blip r:embed="rId39"/>
                <a:stretch>
                  <a:fillRect/>
                </a:stretch>
              </p:blipFill>
              <p:spPr>
                <a:xfrm>
                  <a:off x="6655590" y="1933770"/>
                  <a:ext cx="357120" cy="3589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3" name="墨迹 22">
                  <a:extLst>
                    <a:ext uri="{FF2B5EF4-FFF2-40B4-BE49-F238E27FC236}">
                      <a16:creationId xmlns:a16="http://schemas.microsoft.com/office/drawing/2014/main" id="{35842A91-9A0A-4FF4-B96D-528B32D85DE3}"/>
                    </a:ext>
                  </a:extLst>
                </p14:cNvPr>
                <p14:cNvContentPartPr/>
                <p14:nvPr/>
              </p14:nvContentPartPr>
              <p14:xfrm>
                <a:off x="6815430" y="2156250"/>
                <a:ext cx="141840" cy="136080"/>
              </p14:xfrm>
            </p:contentPart>
          </mc:Choice>
          <mc:Fallback>
            <p:pic>
              <p:nvPicPr>
                <p:cNvPr id="23" name="墨迹 22">
                  <a:extLst>
                    <a:ext uri="{FF2B5EF4-FFF2-40B4-BE49-F238E27FC236}">
                      <a16:creationId xmlns:a16="http://schemas.microsoft.com/office/drawing/2014/main" id="{35842A91-9A0A-4FF4-B96D-528B32D85DE3}"/>
                    </a:ext>
                  </a:extLst>
                </p:cNvPr>
                <p:cNvPicPr/>
                <p:nvPr/>
              </p:nvPicPr>
              <p:blipFill>
                <a:blip r:embed="rId41"/>
                <a:stretch>
                  <a:fillRect/>
                </a:stretch>
              </p:blipFill>
              <p:spPr>
                <a:xfrm>
                  <a:off x="6797790" y="2138250"/>
                  <a:ext cx="17748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4" name="墨迹 23">
                  <a:extLst>
                    <a:ext uri="{FF2B5EF4-FFF2-40B4-BE49-F238E27FC236}">
                      <a16:creationId xmlns:a16="http://schemas.microsoft.com/office/drawing/2014/main" id="{C0417369-A454-4C7A-A080-4904F56697A5}"/>
                    </a:ext>
                  </a:extLst>
                </p14:cNvPr>
                <p14:cNvContentPartPr/>
                <p14:nvPr/>
              </p14:nvContentPartPr>
              <p14:xfrm>
                <a:off x="7076070" y="1893810"/>
                <a:ext cx="61920" cy="122760"/>
              </p14:xfrm>
            </p:contentPart>
          </mc:Choice>
          <mc:Fallback>
            <p:pic>
              <p:nvPicPr>
                <p:cNvPr id="24" name="墨迹 23">
                  <a:extLst>
                    <a:ext uri="{FF2B5EF4-FFF2-40B4-BE49-F238E27FC236}">
                      <a16:creationId xmlns:a16="http://schemas.microsoft.com/office/drawing/2014/main" id="{C0417369-A454-4C7A-A080-4904F56697A5}"/>
                    </a:ext>
                  </a:extLst>
                </p:cNvPr>
                <p:cNvPicPr/>
                <p:nvPr/>
              </p:nvPicPr>
              <p:blipFill>
                <a:blip r:embed="rId43"/>
                <a:stretch>
                  <a:fillRect/>
                </a:stretch>
              </p:blipFill>
              <p:spPr>
                <a:xfrm>
                  <a:off x="7058430" y="1875810"/>
                  <a:ext cx="9756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5" name="墨迹 24">
                  <a:extLst>
                    <a:ext uri="{FF2B5EF4-FFF2-40B4-BE49-F238E27FC236}">
                      <a16:creationId xmlns:a16="http://schemas.microsoft.com/office/drawing/2014/main" id="{80FC1D37-AA7D-4ABA-A069-200324C98043}"/>
                    </a:ext>
                  </a:extLst>
                </p14:cNvPr>
                <p14:cNvContentPartPr/>
                <p14:nvPr/>
              </p14:nvContentPartPr>
              <p14:xfrm>
                <a:off x="7157070" y="1910370"/>
                <a:ext cx="63360" cy="86760"/>
              </p14:xfrm>
            </p:contentPart>
          </mc:Choice>
          <mc:Fallback>
            <p:pic>
              <p:nvPicPr>
                <p:cNvPr id="25" name="墨迹 24">
                  <a:extLst>
                    <a:ext uri="{FF2B5EF4-FFF2-40B4-BE49-F238E27FC236}">
                      <a16:creationId xmlns:a16="http://schemas.microsoft.com/office/drawing/2014/main" id="{80FC1D37-AA7D-4ABA-A069-200324C98043}"/>
                    </a:ext>
                  </a:extLst>
                </p:cNvPr>
                <p:cNvPicPr/>
                <p:nvPr/>
              </p:nvPicPr>
              <p:blipFill>
                <a:blip r:embed="rId45"/>
                <a:stretch>
                  <a:fillRect/>
                </a:stretch>
              </p:blipFill>
              <p:spPr>
                <a:xfrm>
                  <a:off x="7139430" y="1892370"/>
                  <a:ext cx="9900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6" name="墨迹 25">
                  <a:extLst>
                    <a:ext uri="{FF2B5EF4-FFF2-40B4-BE49-F238E27FC236}">
                      <a16:creationId xmlns:a16="http://schemas.microsoft.com/office/drawing/2014/main" id="{45BE8E39-F7A9-4300-B117-84ABA485562A}"/>
                    </a:ext>
                  </a:extLst>
                </p14:cNvPr>
                <p14:cNvContentPartPr/>
                <p14:nvPr/>
              </p14:nvContentPartPr>
              <p14:xfrm>
                <a:off x="7036830" y="2061570"/>
                <a:ext cx="77400" cy="201240"/>
              </p14:xfrm>
            </p:contentPart>
          </mc:Choice>
          <mc:Fallback>
            <p:pic>
              <p:nvPicPr>
                <p:cNvPr id="26" name="墨迹 25">
                  <a:extLst>
                    <a:ext uri="{FF2B5EF4-FFF2-40B4-BE49-F238E27FC236}">
                      <a16:creationId xmlns:a16="http://schemas.microsoft.com/office/drawing/2014/main" id="{45BE8E39-F7A9-4300-B117-84ABA485562A}"/>
                    </a:ext>
                  </a:extLst>
                </p:cNvPr>
                <p:cNvPicPr/>
                <p:nvPr/>
              </p:nvPicPr>
              <p:blipFill>
                <a:blip r:embed="rId47"/>
                <a:stretch>
                  <a:fillRect/>
                </a:stretch>
              </p:blipFill>
              <p:spPr>
                <a:xfrm>
                  <a:off x="7019190" y="2043930"/>
                  <a:ext cx="11304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7" name="墨迹 26">
                  <a:extLst>
                    <a:ext uri="{FF2B5EF4-FFF2-40B4-BE49-F238E27FC236}">
                      <a16:creationId xmlns:a16="http://schemas.microsoft.com/office/drawing/2014/main" id="{D085FD08-7213-4490-BD91-21AAC3273624}"/>
                    </a:ext>
                  </a:extLst>
                </p14:cNvPr>
                <p14:cNvContentPartPr/>
                <p14:nvPr/>
              </p14:nvContentPartPr>
              <p14:xfrm>
                <a:off x="7138710" y="2006130"/>
                <a:ext cx="109440" cy="310680"/>
              </p14:xfrm>
            </p:contentPart>
          </mc:Choice>
          <mc:Fallback>
            <p:pic>
              <p:nvPicPr>
                <p:cNvPr id="27" name="墨迹 26">
                  <a:extLst>
                    <a:ext uri="{FF2B5EF4-FFF2-40B4-BE49-F238E27FC236}">
                      <a16:creationId xmlns:a16="http://schemas.microsoft.com/office/drawing/2014/main" id="{D085FD08-7213-4490-BD91-21AAC3273624}"/>
                    </a:ext>
                  </a:extLst>
                </p:cNvPr>
                <p:cNvPicPr/>
                <p:nvPr/>
              </p:nvPicPr>
              <p:blipFill>
                <a:blip r:embed="rId49"/>
                <a:stretch>
                  <a:fillRect/>
                </a:stretch>
              </p:blipFill>
              <p:spPr>
                <a:xfrm>
                  <a:off x="7121070" y="1988490"/>
                  <a:ext cx="145080" cy="3463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8" name="墨迹 27">
                  <a:extLst>
                    <a:ext uri="{FF2B5EF4-FFF2-40B4-BE49-F238E27FC236}">
                      <a16:creationId xmlns:a16="http://schemas.microsoft.com/office/drawing/2014/main" id="{35BA2CD4-E0FE-40A7-9A68-05159E9DD59D}"/>
                    </a:ext>
                  </a:extLst>
                </p14:cNvPr>
                <p14:cNvContentPartPr/>
                <p14:nvPr/>
              </p14:nvContentPartPr>
              <p14:xfrm>
                <a:off x="7143390" y="2084250"/>
                <a:ext cx="84240" cy="34560"/>
              </p14:xfrm>
            </p:contentPart>
          </mc:Choice>
          <mc:Fallback>
            <p:pic>
              <p:nvPicPr>
                <p:cNvPr id="28" name="墨迹 27">
                  <a:extLst>
                    <a:ext uri="{FF2B5EF4-FFF2-40B4-BE49-F238E27FC236}">
                      <a16:creationId xmlns:a16="http://schemas.microsoft.com/office/drawing/2014/main" id="{35BA2CD4-E0FE-40A7-9A68-05159E9DD59D}"/>
                    </a:ext>
                  </a:extLst>
                </p:cNvPr>
                <p:cNvPicPr/>
                <p:nvPr/>
              </p:nvPicPr>
              <p:blipFill>
                <a:blip r:embed="rId51"/>
                <a:stretch>
                  <a:fillRect/>
                </a:stretch>
              </p:blipFill>
              <p:spPr>
                <a:xfrm>
                  <a:off x="7125750" y="2066250"/>
                  <a:ext cx="11988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9" name="墨迹 28">
                  <a:extLst>
                    <a:ext uri="{FF2B5EF4-FFF2-40B4-BE49-F238E27FC236}">
                      <a16:creationId xmlns:a16="http://schemas.microsoft.com/office/drawing/2014/main" id="{EF7F5818-E005-4F23-A8FD-6443E8ACAE29}"/>
                    </a:ext>
                  </a:extLst>
                </p14:cNvPr>
                <p14:cNvContentPartPr/>
                <p14:nvPr/>
              </p14:nvContentPartPr>
              <p14:xfrm>
                <a:off x="7122870" y="2064090"/>
                <a:ext cx="88920" cy="238680"/>
              </p14:xfrm>
            </p:contentPart>
          </mc:Choice>
          <mc:Fallback>
            <p:pic>
              <p:nvPicPr>
                <p:cNvPr id="29" name="墨迹 28">
                  <a:extLst>
                    <a:ext uri="{FF2B5EF4-FFF2-40B4-BE49-F238E27FC236}">
                      <a16:creationId xmlns:a16="http://schemas.microsoft.com/office/drawing/2014/main" id="{EF7F5818-E005-4F23-A8FD-6443E8ACAE29}"/>
                    </a:ext>
                  </a:extLst>
                </p:cNvPr>
                <p:cNvPicPr/>
                <p:nvPr/>
              </p:nvPicPr>
              <p:blipFill>
                <a:blip r:embed="rId53"/>
                <a:stretch>
                  <a:fillRect/>
                </a:stretch>
              </p:blipFill>
              <p:spPr>
                <a:xfrm>
                  <a:off x="7104870" y="2046090"/>
                  <a:ext cx="124560" cy="2743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0" name="墨迹 29">
                  <a:extLst>
                    <a:ext uri="{FF2B5EF4-FFF2-40B4-BE49-F238E27FC236}">
                      <a16:creationId xmlns:a16="http://schemas.microsoft.com/office/drawing/2014/main" id="{B50DD30F-FCEB-4E49-827A-FF887AA5CF14}"/>
                    </a:ext>
                  </a:extLst>
                </p14:cNvPr>
                <p14:cNvContentPartPr/>
                <p14:nvPr/>
              </p14:nvContentPartPr>
              <p14:xfrm>
                <a:off x="7260390" y="1919010"/>
                <a:ext cx="185760" cy="205200"/>
              </p14:xfrm>
            </p:contentPart>
          </mc:Choice>
          <mc:Fallback>
            <p:pic>
              <p:nvPicPr>
                <p:cNvPr id="30" name="墨迹 29">
                  <a:extLst>
                    <a:ext uri="{FF2B5EF4-FFF2-40B4-BE49-F238E27FC236}">
                      <a16:creationId xmlns:a16="http://schemas.microsoft.com/office/drawing/2014/main" id="{B50DD30F-FCEB-4E49-827A-FF887AA5CF14}"/>
                    </a:ext>
                  </a:extLst>
                </p:cNvPr>
                <p:cNvPicPr/>
                <p:nvPr/>
              </p:nvPicPr>
              <p:blipFill>
                <a:blip r:embed="rId55"/>
                <a:stretch>
                  <a:fillRect/>
                </a:stretch>
              </p:blipFill>
              <p:spPr>
                <a:xfrm>
                  <a:off x="7242750" y="1901370"/>
                  <a:ext cx="22140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1" name="墨迹 30">
                  <a:extLst>
                    <a:ext uri="{FF2B5EF4-FFF2-40B4-BE49-F238E27FC236}">
                      <a16:creationId xmlns:a16="http://schemas.microsoft.com/office/drawing/2014/main" id="{AC2B9629-A6D9-4775-BFF3-15C3E39A87BE}"/>
                    </a:ext>
                  </a:extLst>
                </p14:cNvPr>
                <p14:cNvContentPartPr/>
                <p14:nvPr/>
              </p14:nvContentPartPr>
              <p14:xfrm>
                <a:off x="7293870" y="2066970"/>
                <a:ext cx="81720" cy="79560"/>
              </p14:xfrm>
            </p:contentPart>
          </mc:Choice>
          <mc:Fallback>
            <p:pic>
              <p:nvPicPr>
                <p:cNvPr id="31" name="墨迹 30">
                  <a:extLst>
                    <a:ext uri="{FF2B5EF4-FFF2-40B4-BE49-F238E27FC236}">
                      <a16:creationId xmlns:a16="http://schemas.microsoft.com/office/drawing/2014/main" id="{AC2B9629-A6D9-4775-BFF3-15C3E39A87BE}"/>
                    </a:ext>
                  </a:extLst>
                </p:cNvPr>
                <p:cNvPicPr/>
                <p:nvPr/>
              </p:nvPicPr>
              <p:blipFill>
                <a:blip r:embed="rId57"/>
                <a:stretch>
                  <a:fillRect/>
                </a:stretch>
              </p:blipFill>
              <p:spPr>
                <a:xfrm>
                  <a:off x="7276230" y="2048970"/>
                  <a:ext cx="11736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2" name="墨迹 31">
                  <a:extLst>
                    <a:ext uri="{FF2B5EF4-FFF2-40B4-BE49-F238E27FC236}">
                      <a16:creationId xmlns:a16="http://schemas.microsoft.com/office/drawing/2014/main" id="{13AE6114-5781-42BA-9D58-931AE6124743}"/>
                    </a:ext>
                  </a:extLst>
                </p14:cNvPr>
                <p14:cNvContentPartPr/>
                <p14:nvPr/>
              </p14:nvContentPartPr>
              <p14:xfrm>
                <a:off x="7251750" y="2182170"/>
                <a:ext cx="147600" cy="30600"/>
              </p14:xfrm>
            </p:contentPart>
          </mc:Choice>
          <mc:Fallback>
            <p:pic>
              <p:nvPicPr>
                <p:cNvPr id="32" name="墨迹 31">
                  <a:extLst>
                    <a:ext uri="{FF2B5EF4-FFF2-40B4-BE49-F238E27FC236}">
                      <a16:creationId xmlns:a16="http://schemas.microsoft.com/office/drawing/2014/main" id="{13AE6114-5781-42BA-9D58-931AE6124743}"/>
                    </a:ext>
                  </a:extLst>
                </p:cNvPr>
                <p:cNvPicPr/>
                <p:nvPr/>
              </p:nvPicPr>
              <p:blipFill>
                <a:blip r:embed="rId59"/>
                <a:stretch>
                  <a:fillRect/>
                </a:stretch>
              </p:blipFill>
              <p:spPr>
                <a:xfrm>
                  <a:off x="7233750" y="2164530"/>
                  <a:ext cx="18324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3" name="墨迹 32">
                  <a:extLst>
                    <a:ext uri="{FF2B5EF4-FFF2-40B4-BE49-F238E27FC236}">
                      <a16:creationId xmlns:a16="http://schemas.microsoft.com/office/drawing/2014/main" id="{1F498B69-A0A9-4E2F-A40B-41870678D67C}"/>
                    </a:ext>
                  </a:extLst>
                </p14:cNvPr>
                <p14:cNvContentPartPr/>
                <p14:nvPr/>
              </p14:nvContentPartPr>
              <p14:xfrm>
                <a:off x="7310790" y="2087130"/>
                <a:ext cx="56880" cy="281160"/>
              </p14:xfrm>
            </p:contentPart>
          </mc:Choice>
          <mc:Fallback>
            <p:pic>
              <p:nvPicPr>
                <p:cNvPr id="33" name="墨迹 32">
                  <a:extLst>
                    <a:ext uri="{FF2B5EF4-FFF2-40B4-BE49-F238E27FC236}">
                      <a16:creationId xmlns:a16="http://schemas.microsoft.com/office/drawing/2014/main" id="{1F498B69-A0A9-4E2F-A40B-41870678D67C}"/>
                    </a:ext>
                  </a:extLst>
                </p:cNvPr>
                <p:cNvPicPr/>
                <p:nvPr/>
              </p:nvPicPr>
              <p:blipFill>
                <a:blip r:embed="rId61"/>
                <a:stretch>
                  <a:fillRect/>
                </a:stretch>
              </p:blipFill>
              <p:spPr>
                <a:xfrm>
                  <a:off x="7293150" y="2069130"/>
                  <a:ext cx="92520" cy="3168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4" name="墨迹 33">
                  <a:extLst>
                    <a:ext uri="{FF2B5EF4-FFF2-40B4-BE49-F238E27FC236}">
                      <a16:creationId xmlns:a16="http://schemas.microsoft.com/office/drawing/2014/main" id="{5F673353-F4E2-456E-B258-7D7B4CBDBEC3}"/>
                    </a:ext>
                  </a:extLst>
                </p14:cNvPr>
                <p14:cNvContentPartPr/>
                <p14:nvPr/>
              </p14:nvContentPartPr>
              <p14:xfrm>
                <a:off x="7613550" y="1808490"/>
                <a:ext cx="33480" cy="68400"/>
              </p14:xfrm>
            </p:contentPart>
          </mc:Choice>
          <mc:Fallback>
            <p:pic>
              <p:nvPicPr>
                <p:cNvPr id="34" name="墨迹 33">
                  <a:extLst>
                    <a:ext uri="{FF2B5EF4-FFF2-40B4-BE49-F238E27FC236}">
                      <a16:creationId xmlns:a16="http://schemas.microsoft.com/office/drawing/2014/main" id="{5F673353-F4E2-456E-B258-7D7B4CBDBEC3}"/>
                    </a:ext>
                  </a:extLst>
                </p:cNvPr>
                <p:cNvPicPr/>
                <p:nvPr/>
              </p:nvPicPr>
              <p:blipFill>
                <a:blip r:embed="rId63"/>
                <a:stretch>
                  <a:fillRect/>
                </a:stretch>
              </p:blipFill>
              <p:spPr>
                <a:xfrm>
                  <a:off x="7595550" y="1790850"/>
                  <a:ext cx="6912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5" name="墨迹 34">
                  <a:extLst>
                    <a:ext uri="{FF2B5EF4-FFF2-40B4-BE49-F238E27FC236}">
                      <a16:creationId xmlns:a16="http://schemas.microsoft.com/office/drawing/2014/main" id="{BB1D43F1-37A5-4A73-A032-225C14691276}"/>
                    </a:ext>
                  </a:extLst>
                </p14:cNvPr>
                <p14:cNvContentPartPr/>
                <p14:nvPr/>
              </p14:nvContentPartPr>
              <p14:xfrm>
                <a:off x="7430670" y="1910730"/>
                <a:ext cx="246240" cy="55440"/>
              </p14:xfrm>
            </p:contentPart>
          </mc:Choice>
          <mc:Fallback>
            <p:pic>
              <p:nvPicPr>
                <p:cNvPr id="35" name="墨迹 34">
                  <a:extLst>
                    <a:ext uri="{FF2B5EF4-FFF2-40B4-BE49-F238E27FC236}">
                      <a16:creationId xmlns:a16="http://schemas.microsoft.com/office/drawing/2014/main" id="{BB1D43F1-37A5-4A73-A032-225C14691276}"/>
                    </a:ext>
                  </a:extLst>
                </p:cNvPr>
                <p:cNvPicPr/>
                <p:nvPr/>
              </p:nvPicPr>
              <p:blipFill>
                <a:blip r:embed="rId65"/>
                <a:stretch>
                  <a:fillRect/>
                </a:stretch>
              </p:blipFill>
              <p:spPr>
                <a:xfrm>
                  <a:off x="7413030" y="1893090"/>
                  <a:ext cx="28188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6" name="墨迹 35">
                  <a:extLst>
                    <a:ext uri="{FF2B5EF4-FFF2-40B4-BE49-F238E27FC236}">
                      <a16:creationId xmlns:a16="http://schemas.microsoft.com/office/drawing/2014/main" id="{5A64A862-1147-4995-889D-BB8692F1ABAD}"/>
                    </a:ext>
                  </a:extLst>
                </p14:cNvPr>
                <p14:cNvContentPartPr/>
                <p14:nvPr/>
              </p14:nvContentPartPr>
              <p14:xfrm>
                <a:off x="7390710" y="2023770"/>
                <a:ext cx="295200" cy="356400"/>
              </p14:xfrm>
            </p:contentPart>
          </mc:Choice>
          <mc:Fallback>
            <p:pic>
              <p:nvPicPr>
                <p:cNvPr id="36" name="墨迹 35">
                  <a:extLst>
                    <a:ext uri="{FF2B5EF4-FFF2-40B4-BE49-F238E27FC236}">
                      <a16:creationId xmlns:a16="http://schemas.microsoft.com/office/drawing/2014/main" id="{5A64A862-1147-4995-889D-BB8692F1ABAD}"/>
                    </a:ext>
                  </a:extLst>
                </p:cNvPr>
                <p:cNvPicPr/>
                <p:nvPr/>
              </p:nvPicPr>
              <p:blipFill>
                <a:blip r:embed="rId67"/>
                <a:stretch>
                  <a:fillRect/>
                </a:stretch>
              </p:blipFill>
              <p:spPr>
                <a:xfrm>
                  <a:off x="7373070" y="2006130"/>
                  <a:ext cx="330840" cy="3920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7" name="墨迹 36">
                  <a:extLst>
                    <a:ext uri="{FF2B5EF4-FFF2-40B4-BE49-F238E27FC236}">
                      <a16:creationId xmlns:a16="http://schemas.microsoft.com/office/drawing/2014/main" id="{C77D9201-32CF-43AB-911F-3E3B1B55E312}"/>
                    </a:ext>
                  </a:extLst>
                </p14:cNvPr>
                <p14:cNvContentPartPr/>
                <p14:nvPr/>
              </p14:nvContentPartPr>
              <p14:xfrm>
                <a:off x="7592670" y="1981290"/>
                <a:ext cx="66600" cy="142560"/>
              </p14:xfrm>
            </p:contentPart>
          </mc:Choice>
          <mc:Fallback>
            <p:pic>
              <p:nvPicPr>
                <p:cNvPr id="37" name="墨迹 36">
                  <a:extLst>
                    <a:ext uri="{FF2B5EF4-FFF2-40B4-BE49-F238E27FC236}">
                      <a16:creationId xmlns:a16="http://schemas.microsoft.com/office/drawing/2014/main" id="{C77D9201-32CF-43AB-911F-3E3B1B55E312}"/>
                    </a:ext>
                  </a:extLst>
                </p:cNvPr>
                <p:cNvPicPr/>
                <p:nvPr/>
              </p:nvPicPr>
              <p:blipFill>
                <a:blip r:embed="rId69"/>
                <a:stretch>
                  <a:fillRect/>
                </a:stretch>
              </p:blipFill>
              <p:spPr>
                <a:xfrm>
                  <a:off x="7575030" y="1963290"/>
                  <a:ext cx="10224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8" name="墨迹 37">
                  <a:extLst>
                    <a:ext uri="{FF2B5EF4-FFF2-40B4-BE49-F238E27FC236}">
                      <a16:creationId xmlns:a16="http://schemas.microsoft.com/office/drawing/2014/main" id="{8AE9D551-088E-4312-AB68-EA3879512168}"/>
                    </a:ext>
                  </a:extLst>
                </p14:cNvPr>
                <p14:cNvContentPartPr/>
                <p14:nvPr/>
              </p14:nvContentPartPr>
              <p14:xfrm>
                <a:off x="7643430" y="1939530"/>
                <a:ext cx="37440" cy="158040"/>
              </p14:xfrm>
            </p:contentPart>
          </mc:Choice>
          <mc:Fallback>
            <p:pic>
              <p:nvPicPr>
                <p:cNvPr id="38" name="墨迹 37">
                  <a:extLst>
                    <a:ext uri="{FF2B5EF4-FFF2-40B4-BE49-F238E27FC236}">
                      <a16:creationId xmlns:a16="http://schemas.microsoft.com/office/drawing/2014/main" id="{8AE9D551-088E-4312-AB68-EA3879512168}"/>
                    </a:ext>
                  </a:extLst>
                </p:cNvPr>
                <p:cNvPicPr/>
                <p:nvPr/>
              </p:nvPicPr>
              <p:blipFill>
                <a:blip r:embed="rId71"/>
                <a:stretch>
                  <a:fillRect/>
                </a:stretch>
              </p:blipFill>
              <p:spPr>
                <a:xfrm>
                  <a:off x="7625430" y="1921530"/>
                  <a:ext cx="7308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39" name="墨迹 38">
                  <a:extLst>
                    <a:ext uri="{FF2B5EF4-FFF2-40B4-BE49-F238E27FC236}">
                      <a16:creationId xmlns:a16="http://schemas.microsoft.com/office/drawing/2014/main" id="{D2895BF9-8BF4-4D7F-9999-574C75C91F2F}"/>
                    </a:ext>
                  </a:extLst>
                </p14:cNvPr>
                <p14:cNvContentPartPr/>
                <p14:nvPr/>
              </p14:nvContentPartPr>
              <p14:xfrm>
                <a:off x="7526430" y="2151930"/>
                <a:ext cx="136800" cy="147600"/>
              </p14:xfrm>
            </p:contentPart>
          </mc:Choice>
          <mc:Fallback>
            <p:pic>
              <p:nvPicPr>
                <p:cNvPr id="39" name="墨迹 38">
                  <a:extLst>
                    <a:ext uri="{FF2B5EF4-FFF2-40B4-BE49-F238E27FC236}">
                      <a16:creationId xmlns:a16="http://schemas.microsoft.com/office/drawing/2014/main" id="{D2895BF9-8BF4-4D7F-9999-574C75C91F2F}"/>
                    </a:ext>
                  </a:extLst>
                </p:cNvPr>
                <p:cNvPicPr/>
                <p:nvPr/>
              </p:nvPicPr>
              <p:blipFill>
                <a:blip r:embed="rId73"/>
                <a:stretch>
                  <a:fillRect/>
                </a:stretch>
              </p:blipFill>
              <p:spPr>
                <a:xfrm>
                  <a:off x="7508430" y="2134290"/>
                  <a:ext cx="17244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0" name="墨迹 39">
                  <a:extLst>
                    <a:ext uri="{FF2B5EF4-FFF2-40B4-BE49-F238E27FC236}">
                      <a16:creationId xmlns:a16="http://schemas.microsoft.com/office/drawing/2014/main" id="{DD3AC6AD-E2E9-4545-B274-904C3DCEC96D}"/>
                    </a:ext>
                  </a:extLst>
                </p14:cNvPr>
                <p14:cNvContentPartPr/>
                <p14:nvPr/>
              </p14:nvContentPartPr>
              <p14:xfrm>
                <a:off x="7528230" y="2190090"/>
                <a:ext cx="279360" cy="147960"/>
              </p14:xfrm>
            </p:contentPart>
          </mc:Choice>
          <mc:Fallback>
            <p:pic>
              <p:nvPicPr>
                <p:cNvPr id="40" name="墨迹 39">
                  <a:extLst>
                    <a:ext uri="{FF2B5EF4-FFF2-40B4-BE49-F238E27FC236}">
                      <a16:creationId xmlns:a16="http://schemas.microsoft.com/office/drawing/2014/main" id="{DD3AC6AD-E2E9-4545-B274-904C3DCEC96D}"/>
                    </a:ext>
                  </a:extLst>
                </p:cNvPr>
                <p:cNvPicPr/>
                <p:nvPr/>
              </p:nvPicPr>
              <p:blipFill>
                <a:blip r:embed="rId75"/>
                <a:stretch>
                  <a:fillRect/>
                </a:stretch>
              </p:blipFill>
              <p:spPr>
                <a:xfrm>
                  <a:off x="7510590" y="2172090"/>
                  <a:ext cx="315000" cy="183600"/>
                </a:xfrm>
                <a:prstGeom prst="rect">
                  <a:avLst/>
                </a:prstGeom>
              </p:spPr>
            </p:pic>
          </mc:Fallback>
        </mc:AlternateContent>
      </p:grpSp>
      <p:grpSp>
        <p:nvGrpSpPr>
          <p:cNvPr id="63" name="组合 62">
            <a:extLst>
              <a:ext uri="{FF2B5EF4-FFF2-40B4-BE49-F238E27FC236}">
                <a16:creationId xmlns:a16="http://schemas.microsoft.com/office/drawing/2014/main" id="{ACE95933-09A6-4A22-BE87-850A0F6EB057}"/>
              </a:ext>
            </a:extLst>
          </p:cNvPr>
          <p:cNvGrpSpPr/>
          <p:nvPr/>
        </p:nvGrpSpPr>
        <p:grpSpPr>
          <a:xfrm>
            <a:off x="5347350" y="2935290"/>
            <a:ext cx="1593360" cy="520920"/>
            <a:chOff x="5347350" y="2935290"/>
            <a:chExt cx="1593360" cy="520920"/>
          </a:xfrm>
        </p:grpSpPr>
        <mc:AlternateContent xmlns:mc="http://schemas.openxmlformats.org/markup-compatibility/2006">
          <mc:Choice xmlns:p14="http://schemas.microsoft.com/office/powerpoint/2010/main" Requires="p14">
            <p:contentPart p14:bwMode="auto" r:id="rId76">
              <p14:nvContentPartPr>
                <p14:cNvPr id="42" name="墨迹 41">
                  <a:extLst>
                    <a:ext uri="{FF2B5EF4-FFF2-40B4-BE49-F238E27FC236}">
                      <a16:creationId xmlns:a16="http://schemas.microsoft.com/office/drawing/2014/main" id="{5EF19DC6-B4BB-467F-BA2F-C17BF035AD64}"/>
                    </a:ext>
                  </a:extLst>
                </p14:cNvPr>
                <p14:cNvContentPartPr/>
                <p14:nvPr/>
              </p14:nvContentPartPr>
              <p14:xfrm>
                <a:off x="5347350" y="3006210"/>
                <a:ext cx="191880" cy="223920"/>
              </p14:xfrm>
            </p:contentPart>
          </mc:Choice>
          <mc:Fallback>
            <p:pic>
              <p:nvPicPr>
                <p:cNvPr id="42" name="墨迹 41">
                  <a:extLst>
                    <a:ext uri="{FF2B5EF4-FFF2-40B4-BE49-F238E27FC236}">
                      <a16:creationId xmlns:a16="http://schemas.microsoft.com/office/drawing/2014/main" id="{5EF19DC6-B4BB-467F-BA2F-C17BF035AD64}"/>
                    </a:ext>
                  </a:extLst>
                </p:cNvPr>
                <p:cNvPicPr/>
                <p:nvPr/>
              </p:nvPicPr>
              <p:blipFill>
                <a:blip r:embed="rId77"/>
                <a:stretch>
                  <a:fillRect/>
                </a:stretch>
              </p:blipFill>
              <p:spPr>
                <a:xfrm>
                  <a:off x="5329350" y="2988570"/>
                  <a:ext cx="227520" cy="2595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3" name="墨迹 42">
                  <a:extLst>
                    <a:ext uri="{FF2B5EF4-FFF2-40B4-BE49-F238E27FC236}">
                      <a16:creationId xmlns:a16="http://schemas.microsoft.com/office/drawing/2014/main" id="{9AD268E3-8493-4C0D-8561-8C73D1914211}"/>
                    </a:ext>
                  </a:extLst>
                </p14:cNvPr>
                <p14:cNvContentPartPr/>
                <p14:nvPr/>
              </p14:nvContentPartPr>
              <p14:xfrm>
                <a:off x="5430870" y="3113850"/>
                <a:ext cx="41760" cy="316440"/>
              </p14:xfrm>
            </p:contentPart>
          </mc:Choice>
          <mc:Fallback>
            <p:pic>
              <p:nvPicPr>
                <p:cNvPr id="43" name="墨迹 42">
                  <a:extLst>
                    <a:ext uri="{FF2B5EF4-FFF2-40B4-BE49-F238E27FC236}">
                      <a16:creationId xmlns:a16="http://schemas.microsoft.com/office/drawing/2014/main" id="{9AD268E3-8493-4C0D-8561-8C73D1914211}"/>
                    </a:ext>
                  </a:extLst>
                </p:cNvPr>
                <p:cNvPicPr/>
                <p:nvPr/>
              </p:nvPicPr>
              <p:blipFill>
                <a:blip r:embed="rId79"/>
                <a:stretch>
                  <a:fillRect/>
                </a:stretch>
              </p:blipFill>
              <p:spPr>
                <a:xfrm>
                  <a:off x="5412870" y="3096210"/>
                  <a:ext cx="77400" cy="3520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4" name="墨迹 43">
                  <a:extLst>
                    <a:ext uri="{FF2B5EF4-FFF2-40B4-BE49-F238E27FC236}">
                      <a16:creationId xmlns:a16="http://schemas.microsoft.com/office/drawing/2014/main" id="{479A38B2-72F8-4075-9BFD-A1ABEC114F55}"/>
                    </a:ext>
                  </a:extLst>
                </p14:cNvPr>
                <p14:cNvContentPartPr/>
                <p14:nvPr/>
              </p14:nvContentPartPr>
              <p14:xfrm>
                <a:off x="5502150" y="2935290"/>
                <a:ext cx="160560" cy="190800"/>
              </p14:xfrm>
            </p:contentPart>
          </mc:Choice>
          <mc:Fallback>
            <p:pic>
              <p:nvPicPr>
                <p:cNvPr id="44" name="墨迹 43">
                  <a:extLst>
                    <a:ext uri="{FF2B5EF4-FFF2-40B4-BE49-F238E27FC236}">
                      <a16:creationId xmlns:a16="http://schemas.microsoft.com/office/drawing/2014/main" id="{479A38B2-72F8-4075-9BFD-A1ABEC114F55}"/>
                    </a:ext>
                  </a:extLst>
                </p:cNvPr>
                <p:cNvPicPr/>
                <p:nvPr/>
              </p:nvPicPr>
              <p:blipFill>
                <a:blip r:embed="rId81"/>
                <a:stretch>
                  <a:fillRect/>
                </a:stretch>
              </p:blipFill>
              <p:spPr>
                <a:xfrm>
                  <a:off x="5484510" y="2917650"/>
                  <a:ext cx="19620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5" name="墨迹 44">
                  <a:extLst>
                    <a:ext uri="{FF2B5EF4-FFF2-40B4-BE49-F238E27FC236}">
                      <a16:creationId xmlns:a16="http://schemas.microsoft.com/office/drawing/2014/main" id="{1F115115-409C-4B2F-AA7D-B2AA10E6B373}"/>
                    </a:ext>
                  </a:extLst>
                </p14:cNvPr>
                <p14:cNvContentPartPr/>
                <p14:nvPr/>
              </p14:nvContentPartPr>
              <p14:xfrm>
                <a:off x="5505390" y="3080730"/>
                <a:ext cx="142560" cy="231840"/>
              </p14:xfrm>
            </p:contentPart>
          </mc:Choice>
          <mc:Fallback>
            <p:pic>
              <p:nvPicPr>
                <p:cNvPr id="45" name="墨迹 44">
                  <a:extLst>
                    <a:ext uri="{FF2B5EF4-FFF2-40B4-BE49-F238E27FC236}">
                      <a16:creationId xmlns:a16="http://schemas.microsoft.com/office/drawing/2014/main" id="{1F115115-409C-4B2F-AA7D-B2AA10E6B373}"/>
                    </a:ext>
                  </a:extLst>
                </p:cNvPr>
                <p:cNvPicPr/>
                <p:nvPr/>
              </p:nvPicPr>
              <p:blipFill>
                <a:blip r:embed="rId83"/>
                <a:stretch>
                  <a:fillRect/>
                </a:stretch>
              </p:blipFill>
              <p:spPr>
                <a:xfrm>
                  <a:off x="5487750" y="3063090"/>
                  <a:ext cx="178200" cy="2674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6" name="墨迹 45">
                  <a:extLst>
                    <a:ext uri="{FF2B5EF4-FFF2-40B4-BE49-F238E27FC236}">
                      <a16:creationId xmlns:a16="http://schemas.microsoft.com/office/drawing/2014/main" id="{360DDBDC-69D1-4B58-AEA1-CDE16B460BF5}"/>
                    </a:ext>
                  </a:extLst>
                </p14:cNvPr>
                <p14:cNvContentPartPr/>
                <p14:nvPr/>
              </p14:nvContentPartPr>
              <p14:xfrm>
                <a:off x="5612670" y="3140490"/>
                <a:ext cx="139680" cy="216000"/>
              </p14:xfrm>
            </p:contentPart>
          </mc:Choice>
          <mc:Fallback>
            <p:pic>
              <p:nvPicPr>
                <p:cNvPr id="46" name="墨迹 45">
                  <a:extLst>
                    <a:ext uri="{FF2B5EF4-FFF2-40B4-BE49-F238E27FC236}">
                      <a16:creationId xmlns:a16="http://schemas.microsoft.com/office/drawing/2014/main" id="{360DDBDC-69D1-4B58-AEA1-CDE16B460BF5}"/>
                    </a:ext>
                  </a:extLst>
                </p:cNvPr>
                <p:cNvPicPr/>
                <p:nvPr/>
              </p:nvPicPr>
              <p:blipFill>
                <a:blip r:embed="rId85"/>
                <a:stretch>
                  <a:fillRect/>
                </a:stretch>
              </p:blipFill>
              <p:spPr>
                <a:xfrm>
                  <a:off x="5595030" y="3122490"/>
                  <a:ext cx="17532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7" name="墨迹 46">
                  <a:extLst>
                    <a:ext uri="{FF2B5EF4-FFF2-40B4-BE49-F238E27FC236}">
                      <a16:creationId xmlns:a16="http://schemas.microsoft.com/office/drawing/2014/main" id="{05BC00AA-4724-498A-8D8D-AACF5E4A3BDA}"/>
                    </a:ext>
                  </a:extLst>
                </p14:cNvPr>
                <p14:cNvContentPartPr/>
                <p14:nvPr/>
              </p14:nvContentPartPr>
              <p14:xfrm>
                <a:off x="5799510" y="3112770"/>
                <a:ext cx="100800" cy="78840"/>
              </p14:xfrm>
            </p:contentPart>
          </mc:Choice>
          <mc:Fallback>
            <p:pic>
              <p:nvPicPr>
                <p:cNvPr id="47" name="墨迹 46">
                  <a:extLst>
                    <a:ext uri="{FF2B5EF4-FFF2-40B4-BE49-F238E27FC236}">
                      <a16:creationId xmlns:a16="http://schemas.microsoft.com/office/drawing/2014/main" id="{05BC00AA-4724-498A-8D8D-AACF5E4A3BDA}"/>
                    </a:ext>
                  </a:extLst>
                </p:cNvPr>
                <p:cNvPicPr/>
                <p:nvPr/>
              </p:nvPicPr>
              <p:blipFill>
                <a:blip r:embed="rId87"/>
                <a:stretch>
                  <a:fillRect/>
                </a:stretch>
              </p:blipFill>
              <p:spPr>
                <a:xfrm>
                  <a:off x="5781870" y="3095130"/>
                  <a:ext cx="13644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8" name="墨迹 47">
                  <a:extLst>
                    <a:ext uri="{FF2B5EF4-FFF2-40B4-BE49-F238E27FC236}">
                      <a16:creationId xmlns:a16="http://schemas.microsoft.com/office/drawing/2014/main" id="{140E322D-7079-4514-8595-327D4819C3E1}"/>
                    </a:ext>
                  </a:extLst>
                </p14:cNvPr>
                <p14:cNvContentPartPr/>
                <p14:nvPr/>
              </p14:nvContentPartPr>
              <p14:xfrm>
                <a:off x="5758110" y="2981730"/>
                <a:ext cx="151920" cy="405720"/>
              </p14:xfrm>
            </p:contentPart>
          </mc:Choice>
          <mc:Fallback>
            <p:pic>
              <p:nvPicPr>
                <p:cNvPr id="48" name="墨迹 47">
                  <a:extLst>
                    <a:ext uri="{FF2B5EF4-FFF2-40B4-BE49-F238E27FC236}">
                      <a16:creationId xmlns:a16="http://schemas.microsoft.com/office/drawing/2014/main" id="{140E322D-7079-4514-8595-327D4819C3E1}"/>
                    </a:ext>
                  </a:extLst>
                </p:cNvPr>
                <p:cNvPicPr/>
                <p:nvPr/>
              </p:nvPicPr>
              <p:blipFill>
                <a:blip r:embed="rId89"/>
                <a:stretch>
                  <a:fillRect/>
                </a:stretch>
              </p:blipFill>
              <p:spPr>
                <a:xfrm>
                  <a:off x="5740470" y="2964090"/>
                  <a:ext cx="187560" cy="4413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49" name="墨迹 48">
                  <a:extLst>
                    <a:ext uri="{FF2B5EF4-FFF2-40B4-BE49-F238E27FC236}">
                      <a16:creationId xmlns:a16="http://schemas.microsoft.com/office/drawing/2014/main" id="{F084EBBF-FC7E-4C01-9E38-17653EA2A3AB}"/>
                    </a:ext>
                  </a:extLst>
                </p14:cNvPr>
                <p14:cNvContentPartPr/>
                <p14:nvPr/>
              </p14:nvContentPartPr>
              <p14:xfrm>
                <a:off x="5909310" y="2989650"/>
                <a:ext cx="202680" cy="127440"/>
              </p14:xfrm>
            </p:contentPart>
          </mc:Choice>
          <mc:Fallback>
            <p:pic>
              <p:nvPicPr>
                <p:cNvPr id="49" name="墨迹 48">
                  <a:extLst>
                    <a:ext uri="{FF2B5EF4-FFF2-40B4-BE49-F238E27FC236}">
                      <a16:creationId xmlns:a16="http://schemas.microsoft.com/office/drawing/2014/main" id="{F084EBBF-FC7E-4C01-9E38-17653EA2A3AB}"/>
                    </a:ext>
                  </a:extLst>
                </p:cNvPr>
                <p:cNvPicPr/>
                <p:nvPr/>
              </p:nvPicPr>
              <p:blipFill>
                <a:blip r:embed="rId91"/>
                <a:stretch>
                  <a:fillRect/>
                </a:stretch>
              </p:blipFill>
              <p:spPr>
                <a:xfrm>
                  <a:off x="5891310" y="2971650"/>
                  <a:ext cx="23832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0" name="墨迹 49">
                  <a:extLst>
                    <a:ext uri="{FF2B5EF4-FFF2-40B4-BE49-F238E27FC236}">
                      <a16:creationId xmlns:a16="http://schemas.microsoft.com/office/drawing/2014/main" id="{B9864A92-6B39-4BEF-B956-7EB929484752}"/>
                    </a:ext>
                  </a:extLst>
                </p14:cNvPr>
                <p14:cNvContentPartPr/>
                <p14:nvPr/>
              </p14:nvContentPartPr>
              <p14:xfrm>
                <a:off x="5920470" y="3050130"/>
                <a:ext cx="110520" cy="333720"/>
              </p14:xfrm>
            </p:contentPart>
          </mc:Choice>
          <mc:Fallback>
            <p:pic>
              <p:nvPicPr>
                <p:cNvPr id="50" name="墨迹 49">
                  <a:extLst>
                    <a:ext uri="{FF2B5EF4-FFF2-40B4-BE49-F238E27FC236}">
                      <a16:creationId xmlns:a16="http://schemas.microsoft.com/office/drawing/2014/main" id="{B9864A92-6B39-4BEF-B956-7EB929484752}"/>
                    </a:ext>
                  </a:extLst>
                </p:cNvPr>
                <p:cNvPicPr/>
                <p:nvPr/>
              </p:nvPicPr>
              <p:blipFill>
                <a:blip r:embed="rId93"/>
                <a:stretch>
                  <a:fillRect/>
                </a:stretch>
              </p:blipFill>
              <p:spPr>
                <a:xfrm>
                  <a:off x="5902830" y="3032130"/>
                  <a:ext cx="146160" cy="36936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1" name="墨迹 50">
                  <a:extLst>
                    <a:ext uri="{FF2B5EF4-FFF2-40B4-BE49-F238E27FC236}">
                      <a16:creationId xmlns:a16="http://schemas.microsoft.com/office/drawing/2014/main" id="{06224F50-0002-4739-A2C1-B074E589A271}"/>
                    </a:ext>
                  </a:extLst>
                </p14:cNvPr>
                <p14:cNvContentPartPr/>
                <p14:nvPr/>
              </p14:nvContentPartPr>
              <p14:xfrm>
                <a:off x="5998230" y="3186210"/>
                <a:ext cx="132120" cy="19440"/>
              </p14:xfrm>
            </p:contentPart>
          </mc:Choice>
          <mc:Fallback>
            <p:pic>
              <p:nvPicPr>
                <p:cNvPr id="51" name="墨迹 50">
                  <a:extLst>
                    <a:ext uri="{FF2B5EF4-FFF2-40B4-BE49-F238E27FC236}">
                      <a16:creationId xmlns:a16="http://schemas.microsoft.com/office/drawing/2014/main" id="{06224F50-0002-4739-A2C1-B074E589A271}"/>
                    </a:ext>
                  </a:extLst>
                </p:cNvPr>
                <p:cNvPicPr/>
                <p:nvPr/>
              </p:nvPicPr>
              <p:blipFill>
                <a:blip r:embed="rId95"/>
                <a:stretch>
                  <a:fillRect/>
                </a:stretch>
              </p:blipFill>
              <p:spPr>
                <a:xfrm>
                  <a:off x="5980590" y="3168210"/>
                  <a:ext cx="16776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2" name="墨迹 51">
                  <a:extLst>
                    <a:ext uri="{FF2B5EF4-FFF2-40B4-BE49-F238E27FC236}">
                      <a16:creationId xmlns:a16="http://schemas.microsoft.com/office/drawing/2014/main" id="{C3FE7F68-9D70-4800-9D32-D52F5DF4887E}"/>
                    </a:ext>
                  </a:extLst>
                </p14:cNvPr>
                <p14:cNvContentPartPr/>
                <p14:nvPr/>
              </p14:nvContentPartPr>
              <p14:xfrm>
                <a:off x="6075630" y="3115290"/>
                <a:ext cx="39960" cy="189720"/>
              </p14:xfrm>
            </p:contentPart>
          </mc:Choice>
          <mc:Fallback>
            <p:pic>
              <p:nvPicPr>
                <p:cNvPr id="52" name="墨迹 51">
                  <a:extLst>
                    <a:ext uri="{FF2B5EF4-FFF2-40B4-BE49-F238E27FC236}">
                      <a16:creationId xmlns:a16="http://schemas.microsoft.com/office/drawing/2014/main" id="{C3FE7F68-9D70-4800-9D32-D52F5DF4887E}"/>
                    </a:ext>
                  </a:extLst>
                </p:cNvPr>
                <p:cNvPicPr/>
                <p:nvPr/>
              </p:nvPicPr>
              <p:blipFill>
                <a:blip r:embed="rId97"/>
                <a:stretch>
                  <a:fillRect/>
                </a:stretch>
              </p:blipFill>
              <p:spPr>
                <a:xfrm>
                  <a:off x="6057990" y="3097290"/>
                  <a:ext cx="7560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3" name="墨迹 52">
                  <a:extLst>
                    <a:ext uri="{FF2B5EF4-FFF2-40B4-BE49-F238E27FC236}">
                      <a16:creationId xmlns:a16="http://schemas.microsoft.com/office/drawing/2014/main" id="{7E86BAE7-A63A-47FE-BF2A-2E4D5048A542}"/>
                    </a:ext>
                  </a:extLst>
                </p14:cNvPr>
                <p14:cNvContentPartPr/>
                <p14:nvPr/>
              </p14:nvContentPartPr>
              <p14:xfrm>
                <a:off x="6011190" y="3297810"/>
                <a:ext cx="117360" cy="126000"/>
              </p14:xfrm>
            </p:contentPart>
          </mc:Choice>
          <mc:Fallback>
            <p:pic>
              <p:nvPicPr>
                <p:cNvPr id="53" name="墨迹 52">
                  <a:extLst>
                    <a:ext uri="{FF2B5EF4-FFF2-40B4-BE49-F238E27FC236}">
                      <a16:creationId xmlns:a16="http://schemas.microsoft.com/office/drawing/2014/main" id="{7E86BAE7-A63A-47FE-BF2A-2E4D5048A542}"/>
                    </a:ext>
                  </a:extLst>
                </p:cNvPr>
                <p:cNvPicPr/>
                <p:nvPr/>
              </p:nvPicPr>
              <p:blipFill>
                <a:blip r:embed="rId99"/>
                <a:stretch>
                  <a:fillRect/>
                </a:stretch>
              </p:blipFill>
              <p:spPr>
                <a:xfrm>
                  <a:off x="5993190" y="3280170"/>
                  <a:ext cx="15300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4" name="墨迹 53">
                  <a:extLst>
                    <a:ext uri="{FF2B5EF4-FFF2-40B4-BE49-F238E27FC236}">
                      <a16:creationId xmlns:a16="http://schemas.microsoft.com/office/drawing/2014/main" id="{B7934D5B-5DE7-4B7F-A88E-4CD0BABA0B78}"/>
                    </a:ext>
                  </a:extLst>
                </p14:cNvPr>
                <p14:cNvContentPartPr/>
                <p14:nvPr/>
              </p14:nvContentPartPr>
              <p14:xfrm>
                <a:off x="6344190" y="2980290"/>
                <a:ext cx="25200" cy="52920"/>
              </p14:xfrm>
            </p:contentPart>
          </mc:Choice>
          <mc:Fallback>
            <p:pic>
              <p:nvPicPr>
                <p:cNvPr id="54" name="墨迹 53">
                  <a:extLst>
                    <a:ext uri="{FF2B5EF4-FFF2-40B4-BE49-F238E27FC236}">
                      <a16:creationId xmlns:a16="http://schemas.microsoft.com/office/drawing/2014/main" id="{B7934D5B-5DE7-4B7F-A88E-4CD0BABA0B78}"/>
                    </a:ext>
                  </a:extLst>
                </p:cNvPr>
                <p:cNvPicPr/>
                <p:nvPr/>
              </p:nvPicPr>
              <p:blipFill>
                <a:blip r:embed="rId101"/>
                <a:stretch>
                  <a:fillRect/>
                </a:stretch>
              </p:blipFill>
              <p:spPr>
                <a:xfrm>
                  <a:off x="6326190" y="2962650"/>
                  <a:ext cx="6084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5" name="墨迹 54">
                  <a:extLst>
                    <a:ext uri="{FF2B5EF4-FFF2-40B4-BE49-F238E27FC236}">
                      <a16:creationId xmlns:a16="http://schemas.microsoft.com/office/drawing/2014/main" id="{C588A392-53A8-4DCA-87DD-5C7CCE82F39A}"/>
                    </a:ext>
                  </a:extLst>
                </p14:cNvPr>
                <p14:cNvContentPartPr/>
                <p14:nvPr/>
              </p14:nvContentPartPr>
              <p14:xfrm>
                <a:off x="6224670" y="3048330"/>
                <a:ext cx="19800" cy="142200"/>
              </p14:xfrm>
            </p:contentPart>
          </mc:Choice>
          <mc:Fallback>
            <p:pic>
              <p:nvPicPr>
                <p:cNvPr id="55" name="墨迹 54">
                  <a:extLst>
                    <a:ext uri="{FF2B5EF4-FFF2-40B4-BE49-F238E27FC236}">
                      <a16:creationId xmlns:a16="http://schemas.microsoft.com/office/drawing/2014/main" id="{C588A392-53A8-4DCA-87DD-5C7CCE82F39A}"/>
                    </a:ext>
                  </a:extLst>
                </p:cNvPr>
                <p:cNvPicPr/>
                <p:nvPr/>
              </p:nvPicPr>
              <p:blipFill>
                <a:blip r:embed="rId103"/>
                <a:stretch>
                  <a:fillRect/>
                </a:stretch>
              </p:blipFill>
              <p:spPr>
                <a:xfrm>
                  <a:off x="6207030" y="3030690"/>
                  <a:ext cx="5544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56" name="墨迹 55">
                  <a:extLst>
                    <a:ext uri="{FF2B5EF4-FFF2-40B4-BE49-F238E27FC236}">
                      <a16:creationId xmlns:a16="http://schemas.microsoft.com/office/drawing/2014/main" id="{0E0DDF8E-F062-44BC-8E74-2EA519043314}"/>
                    </a:ext>
                  </a:extLst>
                </p14:cNvPr>
                <p14:cNvContentPartPr/>
                <p14:nvPr/>
              </p14:nvContentPartPr>
              <p14:xfrm>
                <a:off x="6280830" y="3045450"/>
                <a:ext cx="148680" cy="247680"/>
              </p14:xfrm>
            </p:contentPart>
          </mc:Choice>
          <mc:Fallback>
            <p:pic>
              <p:nvPicPr>
                <p:cNvPr id="56" name="墨迹 55">
                  <a:extLst>
                    <a:ext uri="{FF2B5EF4-FFF2-40B4-BE49-F238E27FC236}">
                      <a16:creationId xmlns:a16="http://schemas.microsoft.com/office/drawing/2014/main" id="{0E0DDF8E-F062-44BC-8E74-2EA519043314}"/>
                    </a:ext>
                  </a:extLst>
                </p:cNvPr>
                <p:cNvPicPr/>
                <p:nvPr/>
              </p:nvPicPr>
              <p:blipFill>
                <a:blip r:embed="rId105"/>
                <a:stretch>
                  <a:fillRect/>
                </a:stretch>
              </p:blipFill>
              <p:spPr>
                <a:xfrm>
                  <a:off x="6262830" y="3027810"/>
                  <a:ext cx="184320" cy="2833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57" name="墨迹 56">
                  <a:extLst>
                    <a:ext uri="{FF2B5EF4-FFF2-40B4-BE49-F238E27FC236}">
                      <a16:creationId xmlns:a16="http://schemas.microsoft.com/office/drawing/2014/main" id="{C12EABBC-8997-48F7-9D24-B71575276869}"/>
                    </a:ext>
                  </a:extLst>
                </p14:cNvPr>
                <p14:cNvContentPartPr/>
                <p14:nvPr/>
              </p14:nvContentPartPr>
              <p14:xfrm>
                <a:off x="6220710" y="3227610"/>
                <a:ext cx="46440" cy="195480"/>
              </p14:xfrm>
            </p:contentPart>
          </mc:Choice>
          <mc:Fallback>
            <p:pic>
              <p:nvPicPr>
                <p:cNvPr id="57" name="墨迹 56">
                  <a:extLst>
                    <a:ext uri="{FF2B5EF4-FFF2-40B4-BE49-F238E27FC236}">
                      <a16:creationId xmlns:a16="http://schemas.microsoft.com/office/drawing/2014/main" id="{C12EABBC-8997-48F7-9D24-B71575276869}"/>
                    </a:ext>
                  </a:extLst>
                </p:cNvPr>
                <p:cNvPicPr/>
                <p:nvPr/>
              </p:nvPicPr>
              <p:blipFill>
                <a:blip r:embed="rId107"/>
                <a:stretch>
                  <a:fillRect/>
                </a:stretch>
              </p:blipFill>
              <p:spPr>
                <a:xfrm>
                  <a:off x="6202710" y="3209610"/>
                  <a:ext cx="8208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58" name="墨迹 57">
                  <a:extLst>
                    <a:ext uri="{FF2B5EF4-FFF2-40B4-BE49-F238E27FC236}">
                      <a16:creationId xmlns:a16="http://schemas.microsoft.com/office/drawing/2014/main" id="{CCD1AE15-73F0-4E31-BF11-D520B8706569}"/>
                    </a:ext>
                  </a:extLst>
                </p14:cNvPr>
                <p14:cNvContentPartPr/>
                <p14:nvPr/>
              </p14:nvContentPartPr>
              <p14:xfrm>
                <a:off x="6232950" y="3330930"/>
                <a:ext cx="286560" cy="125280"/>
              </p14:xfrm>
            </p:contentPart>
          </mc:Choice>
          <mc:Fallback>
            <p:pic>
              <p:nvPicPr>
                <p:cNvPr id="58" name="墨迹 57">
                  <a:extLst>
                    <a:ext uri="{FF2B5EF4-FFF2-40B4-BE49-F238E27FC236}">
                      <a16:creationId xmlns:a16="http://schemas.microsoft.com/office/drawing/2014/main" id="{CCD1AE15-73F0-4E31-BF11-D520B8706569}"/>
                    </a:ext>
                  </a:extLst>
                </p:cNvPr>
                <p:cNvPicPr/>
                <p:nvPr/>
              </p:nvPicPr>
              <p:blipFill>
                <a:blip r:embed="rId109"/>
                <a:stretch>
                  <a:fillRect/>
                </a:stretch>
              </p:blipFill>
              <p:spPr>
                <a:xfrm>
                  <a:off x="6215310" y="3313290"/>
                  <a:ext cx="32220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59" name="墨迹 58">
                  <a:extLst>
                    <a:ext uri="{FF2B5EF4-FFF2-40B4-BE49-F238E27FC236}">
                      <a16:creationId xmlns:a16="http://schemas.microsoft.com/office/drawing/2014/main" id="{09D8B9F5-E94B-46D3-A536-A13E04878520}"/>
                    </a:ext>
                  </a:extLst>
                </p14:cNvPr>
                <p14:cNvContentPartPr/>
                <p14:nvPr/>
              </p14:nvContentPartPr>
              <p14:xfrm>
                <a:off x="6630030" y="2996850"/>
                <a:ext cx="86760" cy="431640"/>
              </p14:xfrm>
            </p:contentPart>
          </mc:Choice>
          <mc:Fallback>
            <p:pic>
              <p:nvPicPr>
                <p:cNvPr id="59" name="墨迹 58">
                  <a:extLst>
                    <a:ext uri="{FF2B5EF4-FFF2-40B4-BE49-F238E27FC236}">
                      <a16:creationId xmlns:a16="http://schemas.microsoft.com/office/drawing/2014/main" id="{09D8B9F5-E94B-46D3-A536-A13E04878520}"/>
                    </a:ext>
                  </a:extLst>
                </p:cNvPr>
                <p:cNvPicPr/>
                <p:nvPr/>
              </p:nvPicPr>
              <p:blipFill>
                <a:blip r:embed="rId111"/>
                <a:stretch>
                  <a:fillRect/>
                </a:stretch>
              </p:blipFill>
              <p:spPr>
                <a:xfrm>
                  <a:off x="6612390" y="2979210"/>
                  <a:ext cx="122400" cy="4672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0" name="墨迹 59">
                  <a:extLst>
                    <a:ext uri="{FF2B5EF4-FFF2-40B4-BE49-F238E27FC236}">
                      <a16:creationId xmlns:a16="http://schemas.microsoft.com/office/drawing/2014/main" id="{159DCEEA-D433-49FD-9D54-93927B9341CA}"/>
                    </a:ext>
                  </a:extLst>
                </p14:cNvPr>
                <p14:cNvContentPartPr/>
                <p14:nvPr/>
              </p14:nvContentPartPr>
              <p14:xfrm>
                <a:off x="6827670" y="2995050"/>
                <a:ext cx="22320" cy="92160"/>
              </p14:xfrm>
            </p:contentPart>
          </mc:Choice>
          <mc:Fallback>
            <p:pic>
              <p:nvPicPr>
                <p:cNvPr id="60" name="墨迹 59">
                  <a:extLst>
                    <a:ext uri="{FF2B5EF4-FFF2-40B4-BE49-F238E27FC236}">
                      <a16:creationId xmlns:a16="http://schemas.microsoft.com/office/drawing/2014/main" id="{159DCEEA-D433-49FD-9D54-93927B9341CA}"/>
                    </a:ext>
                  </a:extLst>
                </p:cNvPr>
                <p:cNvPicPr/>
                <p:nvPr/>
              </p:nvPicPr>
              <p:blipFill>
                <a:blip r:embed="rId113"/>
                <a:stretch>
                  <a:fillRect/>
                </a:stretch>
              </p:blipFill>
              <p:spPr>
                <a:xfrm>
                  <a:off x="6810030" y="2977410"/>
                  <a:ext cx="5796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1" name="墨迹 60">
                  <a:extLst>
                    <a:ext uri="{FF2B5EF4-FFF2-40B4-BE49-F238E27FC236}">
                      <a16:creationId xmlns:a16="http://schemas.microsoft.com/office/drawing/2014/main" id="{E9C1EF0E-A279-419E-B4D7-76B456575A36}"/>
                    </a:ext>
                  </a:extLst>
                </p14:cNvPr>
                <p14:cNvContentPartPr/>
                <p14:nvPr/>
              </p14:nvContentPartPr>
              <p14:xfrm>
                <a:off x="6762150" y="3105570"/>
                <a:ext cx="105480" cy="143280"/>
              </p14:xfrm>
            </p:contentPart>
          </mc:Choice>
          <mc:Fallback>
            <p:pic>
              <p:nvPicPr>
                <p:cNvPr id="61" name="墨迹 60">
                  <a:extLst>
                    <a:ext uri="{FF2B5EF4-FFF2-40B4-BE49-F238E27FC236}">
                      <a16:creationId xmlns:a16="http://schemas.microsoft.com/office/drawing/2014/main" id="{E9C1EF0E-A279-419E-B4D7-76B456575A36}"/>
                    </a:ext>
                  </a:extLst>
                </p:cNvPr>
                <p:cNvPicPr/>
                <p:nvPr/>
              </p:nvPicPr>
              <p:blipFill>
                <a:blip r:embed="rId115"/>
                <a:stretch>
                  <a:fillRect/>
                </a:stretch>
              </p:blipFill>
              <p:spPr>
                <a:xfrm>
                  <a:off x="6744150" y="3087930"/>
                  <a:ext cx="14112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2" name="墨迹 61">
                  <a:extLst>
                    <a:ext uri="{FF2B5EF4-FFF2-40B4-BE49-F238E27FC236}">
                      <a16:creationId xmlns:a16="http://schemas.microsoft.com/office/drawing/2014/main" id="{923FF8DB-143C-4C55-90B2-C0206EF63A33}"/>
                    </a:ext>
                  </a:extLst>
                </p14:cNvPr>
                <p14:cNvContentPartPr/>
                <p14:nvPr/>
              </p14:nvContentPartPr>
              <p14:xfrm>
                <a:off x="6728670" y="3169650"/>
                <a:ext cx="212040" cy="153720"/>
              </p14:xfrm>
            </p:contentPart>
          </mc:Choice>
          <mc:Fallback>
            <p:pic>
              <p:nvPicPr>
                <p:cNvPr id="62" name="墨迹 61">
                  <a:extLst>
                    <a:ext uri="{FF2B5EF4-FFF2-40B4-BE49-F238E27FC236}">
                      <a16:creationId xmlns:a16="http://schemas.microsoft.com/office/drawing/2014/main" id="{923FF8DB-143C-4C55-90B2-C0206EF63A33}"/>
                    </a:ext>
                  </a:extLst>
                </p:cNvPr>
                <p:cNvPicPr/>
                <p:nvPr/>
              </p:nvPicPr>
              <p:blipFill>
                <a:blip r:embed="rId117"/>
                <a:stretch>
                  <a:fillRect/>
                </a:stretch>
              </p:blipFill>
              <p:spPr>
                <a:xfrm>
                  <a:off x="6710670" y="3151650"/>
                  <a:ext cx="247680" cy="189360"/>
                </a:xfrm>
                <a:prstGeom prst="rect">
                  <a:avLst/>
                </a:prstGeom>
              </p:spPr>
            </p:pic>
          </mc:Fallback>
        </mc:AlternateContent>
      </p:grpSp>
      <p:grpSp>
        <p:nvGrpSpPr>
          <p:cNvPr id="54309" name="组合 54308">
            <a:extLst>
              <a:ext uri="{FF2B5EF4-FFF2-40B4-BE49-F238E27FC236}">
                <a16:creationId xmlns:a16="http://schemas.microsoft.com/office/drawing/2014/main" id="{3F04C558-429F-449E-90D2-31C0B6D6D8E8}"/>
              </a:ext>
            </a:extLst>
          </p:cNvPr>
          <p:cNvGrpSpPr/>
          <p:nvPr/>
        </p:nvGrpSpPr>
        <p:grpSpPr>
          <a:xfrm>
            <a:off x="4938030" y="4009170"/>
            <a:ext cx="2600640" cy="512640"/>
            <a:chOff x="4938030" y="4009170"/>
            <a:chExt cx="2600640" cy="512640"/>
          </a:xfrm>
        </p:grpSpPr>
        <mc:AlternateContent xmlns:mc="http://schemas.openxmlformats.org/markup-compatibility/2006">
          <mc:Choice xmlns:p14="http://schemas.microsoft.com/office/powerpoint/2010/main" Requires="p14">
            <p:contentPart p14:bwMode="auto" r:id="rId118">
              <p14:nvContentPartPr>
                <p14:cNvPr id="54272" name="墨迹 54271">
                  <a:extLst>
                    <a:ext uri="{FF2B5EF4-FFF2-40B4-BE49-F238E27FC236}">
                      <a16:creationId xmlns:a16="http://schemas.microsoft.com/office/drawing/2014/main" id="{DE79E715-9019-49EE-BBA5-AF50540E8993}"/>
                    </a:ext>
                  </a:extLst>
                </p14:cNvPr>
                <p14:cNvContentPartPr/>
                <p14:nvPr/>
              </p14:nvContentPartPr>
              <p14:xfrm>
                <a:off x="4938030" y="4098810"/>
                <a:ext cx="145080" cy="209880"/>
              </p14:xfrm>
            </p:contentPart>
          </mc:Choice>
          <mc:Fallback>
            <p:pic>
              <p:nvPicPr>
                <p:cNvPr id="54272" name="墨迹 54271">
                  <a:extLst>
                    <a:ext uri="{FF2B5EF4-FFF2-40B4-BE49-F238E27FC236}">
                      <a16:creationId xmlns:a16="http://schemas.microsoft.com/office/drawing/2014/main" id="{DE79E715-9019-49EE-BBA5-AF50540E8993}"/>
                    </a:ext>
                  </a:extLst>
                </p:cNvPr>
                <p:cNvPicPr/>
                <p:nvPr/>
              </p:nvPicPr>
              <p:blipFill>
                <a:blip r:embed="rId119"/>
                <a:stretch>
                  <a:fillRect/>
                </a:stretch>
              </p:blipFill>
              <p:spPr>
                <a:xfrm>
                  <a:off x="4920390" y="4080810"/>
                  <a:ext cx="18072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54274" name="墨迹 54273">
                  <a:extLst>
                    <a:ext uri="{FF2B5EF4-FFF2-40B4-BE49-F238E27FC236}">
                      <a16:creationId xmlns:a16="http://schemas.microsoft.com/office/drawing/2014/main" id="{E430023E-B63A-419D-9EEB-B55C01EF17D8}"/>
                    </a:ext>
                  </a:extLst>
                </p14:cNvPr>
                <p14:cNvContentPartPr/>
                <p14:nvPr/>
              </p14:nvContentPartPr>
              <p14:xfrm>
                <a:off x="5041350" y="4193490"/>
                <a:ext cx="38160" cy="270000"/>
              </p14:xfrm>
            </p:contentPart>
          </mc:Choice>
          <mc:Fallback>
            <p:pic>
              <p:nvPicPr>
                <p:cNvPr id="54274" name="墨迹 54273">
                  <a:extLst>
                    <a:ext uri="{FF2B5EF4-FFF2-40B4-BE49-F238E27FC236}">
                      <a16:creationId xmlns:a16="http://schemas.microsoft.com/office/drawing/2014/main" id="{E430023E-B63A-419D-9EEB-B55C01EF17D8}"/>
                    </a:ext>
                  </a:extLst>
                </p:cNvPr>
                <p:cNvPicPr/>
                <p:nvPr/>
              </p:nvPicPr>
              <p:blipFill>
                <a:blip r:embed="rId121"/>
                <a:stretch>
                  <a:fillRect/>
                </a:stretch>
              </p:blipFill>
              <p:spPr>
                <a:xfrm>
                  <a:off x="5023350" y="4175850"/>
                  <a:ext cx="73800" cy="3056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54275" name="墨迹 54274">
                  <a:extLst>
                    <a:ext uri="{FF2B5EF4-FFF2-40B4-BE49-F238E27FC236}">
                      <a16:creationId xmlns:a16="http://schemas.microsoft.com/office/drawing/2014/main" id="{5358C4BC-C3F7-4DE8-BB2C-4F1090AC8251}"/>
                    </a:ext>
                  </a:extLst>
                </p14:cNvPr>
                <p14:cNvContentPartPr/>
                <p14:nvPr/>
              </p14:nvContentPartPr>
              <p14:xfrm>
                <a:off x="5111910" y="4045170"/>
                <a:ext cx="142920" cy="163080"/>
              </p14:xfrm>
            </p:contentPart>
          </mc:Choice>
          <mc:Fallback>
            <p:pic>
              <p:nvPicPr>
                <p:cNvPr id="54275" name="墨迹 54274">
                  <a:extLst>
                    <a:ext uri="{FF2B5EF4-FFF2-40B4-BE49-F238E27FC236}">
                      <a16:creationId xmlns:a16="http://schemas.microsoft.com/office/drawing/2014/main" id="{5358C4BC-C3F7-4DE8-BB2C-4F1090AC8251}"/>
                    </a:ext>
                  </a:extLst>
                </p:cNvPr>
                <p:cNvPicPr/>
                <p:nvPr/>
              </p:nvPicPr>
              <p:blipFill>
                <a:blip r:embed="rId123"/>
                <a:stretch>
                  <a:fillRect/>
                </a:stretch>
              </p:blipFill>
              <p:spPr>
                <a:xfrm>
                  <a:off x="5094270" y="4027170"/>
                  <a:ext cx="17856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54276" name="墨迹 54275">
                  <a:extLst>
                    <a:ext uri="{FF2B5EF4-FFF2-40B4-BE49-F238E27FC236}">
                      <a16:creationId xmlns:a16="http://schemas.microsoft.com/office/drawing/2014/main" id="{700AE92C-A058-40E9-B2A1-3CB066AB2368}"/>
                    </a:ext>
                  </a:extLst>
                </p14:cNvPr>
                <p14:cNvContentPartPr/>
                <p14:nvPr/>
              </p14:nvContentPartPr>
              <p14:xfrm>
                <a:off x="5106870" y="4168650"/>
                <a:ext cx="119520" cy="222120"/>
              </p14:xfrm>
            </p:contentPart>
          </mc:Choice>
          <mc:Fallback>
            <p:pic>
              <p:nvPicPr>
                <p:cNvPr id="54276" name="墨迹 54275">
                  <a:extLst>
                    <a:ext uri="{FF2B5EF4-FFF2-40B4-BE49-F238E27FC236}">
                      <a16:creationId xmlns:a16="http://schemas.microsoft.com/office/drawing/2014/main" id="{700AE92C-A058-40E9-B2A1-3CB066AB2368}"/>
                    </a:ext>
                  </a:extLst>
                </p:cNvPr>
                <p:cNvPicPr/>
                <p:nvPr/>
              </p:nvPicPr>
              <p:blipFill>
                <a:blip r:embed="rId125"/>
                <a:stretch>
                  <a:fillRect/>
                </a:stretch>
              </p:blipFill>
              <p:spPr>
                <a:xfrm>
                  <a:off x="5089230" y="4151010"/>
                  <a:ext cx="155160" cy="25776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54277" name="墨迹 54276">
                  <a:extLst>
                    <a:ext uri="{FF2B5EF4-FFF2-40B4-BE49-F238E27FC236}">
                      <a16:creationId xmlns:a16="http://schemas.microsoft.com/office/drawing/2014/main" id="{63139BC2-5BB8-4185-AAA9-0A42FE788F03}"/>
                    </a:ext>
                  </a:extLst>
                </p14:cNvPr>
                <p14:cNvContentPartPr/>
                <p14:nvPr/>
              </p14:nvContentPartPr>
              <p14:xfrm>
                <a:off x="5173830" y="4272690"/>
                <a:ext cx="77760" cy="163800"/>
              </p14:xfrm>
            </p:contentPart>
          </mc:Choice>
          <mc:Fallback>
            <p:pic>
              <p:nvPicPr>
                <p:cNvPr id="54277" name="墨迹 54276">
                  <a:extLst>
                    <a:ext uri="{FF2B5EF4-FFF2-40B4-BE49-F238E27FC236}">
                      <a16:creationId xmlns:a16="http://schemas.microsoft.com/office/drawing/2014/main" id="{63139BC2-5BB8-4185-AAA9-0A42FE788F03}"/>
                    </a:ext>
                  </a:extLst>
                </p:cNvPr>
                <p:cNvPicPr/>
                <p:nvPr/>
              </p:nvPicPr>
              <p:blipFill>
                <a:blip r:embed="rId127"/>
                <a:stretch>
                  <a:fillRect/>
                </a:stretch>
              </p:blipFill>
              <p:spPr>
                <a:xfrm>
                  <a:off x="5155830" y="4255050"/>
                  <a:ext cx="11340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54278" name="墨迹 54277">
                  <a:extLst>
                    <a:ext uri="{FF2B5EF4-FFF2-40B4-BE49-F238E27FC236}">
                      <a16:creationId xmlns:a16="http://schemas.microsoft.com/office/drawing/2014/main" id="{B7F5AF42-8DCF-48DD-8626-9E9E208F8690}"/>
                    </a:ext>
                  </a:extLst>
                </p14:cNvPr>
                <p14:cNvContentPartPr/>
                <p14:nvPr/>
              </p14:nvContentPartPr>
              <p14:xfrm>
                <a:off x="5198310" y="4221210"/>
                <a:ext cx="174960" cy="140760"/>
              </p14:xfrm>
            </p:contentPart>
          </mc:Choice>
          <mc:Fallback>
            <p:pic>
              <p:nvPicPr>
                <p:cNvPr id="54278" name="墨迹 54277">
                  <a:extLst>
                    <a:ext uri="{FF2B5EF4-FFF2-40B4-BE49-F238E27FC236}">
                      <a16:creationId xmlns:a16="http://schemas.microsoft.com/office/drawing/2014/main" id="{B7F5AF42-8DCF-48DD-8626-9E9E208F8690}"/>
                    </a:ext>
                  </a:extLst>
                </p:cNvPr>
                <p:cNvPicPr/>
                <p:nvPr/>
              </p:nvPicPr>
              <p:blipFill>
                <a:blip r:embed="rId129"/>
                <a:stretch>
                  <a:fillRect/>
                </a:stretch>
              </p:blipFill>
              <p:spPr>
                <a:xfrm>
                  <a:off x="5180310" y="4203570"/>
                  <a:ext cx="21060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54279" name="墨迹 54278">
                  <a:extLst>
                    <a:ext uri="{FF2B5EF4-FFF2-40B4-BE49-F238E27FC236}">
                      <a16:creationId xmlns:a16="http://schemas.microsoft.com/office/drawing/2014/main" id="{0C6CEDB7-6DFC-4835-B250-9F620E61E5EB}"/>
                    </a:ext>
                  </a:extLst>
                </p14:cNvPr>
                <p14:cNvContentPartPr/>
                <p14:nvPr/>
              </p14:nvContentPartPr>
              <p14:xfrm>
                <a:off x="5444190" y="4151010"/>
                <a:ext cx="136800" cy="21600"/>
              </p14:xfrm>
            </p:contentPart>
          </mc:Choice>
          <mc:Fallback>
            <p:pic>
              <p:nvPicPr>
                <p:cNvPr id="54279" name="墨迹 54278">
                  <a:extLst>
                    <a:ext uri="{FF2B5EF4-FFF2-40B4-BE49-F238E27FC236}">
                      <a16:creationId xmlns:a16="http://schemas.microsoft.com/office/drawing/2014/main" id="{0C6CEDB7-6DFC-4835-B250-9F620E61E5EB}"/>
                    </a:ext>
                  </a:extLst>
                </p:cNvPr>
                <p:cNvPicPr/>
                <p:nvPr/>
              </p:nvPicPr>
              <p:blipFill>
                <a:blip r:embed="rId131"/>
                <a:stretch>
                  <a:fillRect/>
                </a:stretch>
              </p:blipFill>
              <p:spPr>
                <a:xfrm>
                  <a:off x="5426550" y="4133010"/>
                  <a:ext cx="17244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54280" name="墨迹 54279">
                  <a:extLst>
                    <a:ext uri="{FF2B5EF4-FFF2-40B4-BE49-F238E27FC236}">
                      <a16:creationId xmlns:a16="http://schemas.microsoft.com/office/drawing/2014/main" id="{6910CE11-E771-4151-AE43-53008FF43EEF}"/>
                    </a:ext>
                  </a:extLst>
                </p14:cNvPr>
                <p14:cNvContentPartPr/>
                <p14:nvPr/>
              </p14:nvContentPartPr>
              <p14:xfrm>
                <a:off x="5419710" y="4060290"/>
                <a:ext cx="172080" cy="376920"/>
              </p14:xfrm>
            </p:contentPart>
          </mc:Choice>
          <mc:Fallback>
            <p:pic>
              <p:nvPicPr>
                <p:cNvPr id="54280" name="墨迹 54279">
                  <a:extLst>
                    <a:ext uri="{FF2B5EF4-FFF2-40B4-BE49-F238E27FC236}">
                      <a16:creationId xmlns:a16="http://schemas.microsoft.com/office/drawing/2014/main" id="{6910CE11-E771-4151-AE43-53008FF43EEF}"/>
                    </a:ext>
                  </a:extLst>
                </p:cNvPr>
                <p:cNvPicPr/>
                <p:nvPr/>
              </p:nvPicPr>
              <p:blipFill>
                <a:blip r:embed="rId133"/>
                <a:stretch>
                  <a:fillRect/>
                </a:stretch>
              </p:blipFill>
              <p:spPr>
                <a:xfrm>
                  <a:off x="5401710" y="4042650"/>
                  <a:ext cx="207720" cy="4125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54281" name="墨迹 54280">
                  <a:extLst>
                    <a:ext uri="{FF2B5EF4-FFF2-40B4-BE49-F238E27FC236}">
                      <a16:creationId xmlns:a16="http://schemas.microsoft.com/office/drawing/2014/main" id="{571CB865-700C-460E-9860-47FBBA601370}"/>
                    </a:ext>
                  </a:extLst>
                </p14:cNvPr>
                <p14:cNvContentPartPr/>
                <p14:nvPr/>
              </p14:nvContentPartPr>
              <p14:xfrm>
                <a:off x="5677830" y="4031130"/>
                <a:ext cx="115920" cy="135000"/>
              </p14:xfrm>
            </p:contentPart>
          </mc:Choice>
          <mc:Fallback>
            <p:pic>
              <p:nvPicPr>
                <p:cNvPr id="54281" name="墨迹 54280">
                  <a:extLst>
                    <a:ext uri="{FF2B5EF4-FFF2-40B4-BE49-F238E27FC236}">
                      <a16:creationId xmlns:a16="http://schemas.microsoft.com/office/drawing/2014/main" id="{571CB865-700C-460E-9860-47FBBA601370}"/>
                    </a:ext>
                  </a:extLst>
                </p:cNvPr>
                <p:cNvPicPr/>
                <p:nvPr/>
              </p:nvPicPr>
              <p:blipFill>
                <a:blip r:embed="rId135"/>
                <a:stretch>
                  <a:fillRect/>
                </a:stretch>
              </p:blipFill>
              <p:spPr>
                <a:xfrm>
                  <a:off x="5659830" y="4013130"/>
                  <a:ext cx="15156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54282" name="墨迹 54281">
                  <a:extLst>
                    <a:ext uri="{FF2B5EF4-FFF2-40B4-BE49-F238E27FC236}">
                      <a16:creationId xmlns:a16="http://schemas.microsoft.com/office/drawing/2014/main" id="{90484AE8-05BC-4D2E-B097-D48F65253F3D}"/>
                    </a:ext>
                  </a:extLst>
                </p14:cNvPr>
                <p14:cNvContentPartPr/>
                <p14:nvPr/>
              </p14:nvContentPartPr>
              <p14:xfrm>
                <a:off x="5618070" y="4091610"/>
                <a:ext cx="96840" cy="334440"/>
              </p14:xfrm>
            </p:contentPart>
          </mc:Choice>
          <mc:Fallback>
            <p:pic>
              <p:nvPicPr>
                <p:cNvPr id="54282" name="墨迹 54281">
                  <a:extLst>
                    <a:ext uri="{FF2B5EF4-FFF2-40B4-BE49-F238E27FC236}">
                      <a16:creationId xmlns:a16="http://schemas.microsoft.com/office/drawing/2014/main" id="{90484AE8-05BC-4D2E-B097-D48F65253F3D}"/>
                    </a:ext>
                  </a:extLst>
                </p:cNvPr>
                <p:cNvPicPr/>
                <p:nvPr/>
              </p:nvPicPr>
              <p:blipFill>
                <a:blip r:embed="rId137"/>
                <a:stretch>
                  <a:fillRect/>
                </a:stretch>
              </p:blipFill>
              <p:spPr>
                <a:xfrm>
                  <a:off x="5600070" y="4073970"/>
                  <a:ext cx="132480" cy="37008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54283" name="墨迹 54282">
                  <a:extLst>
                    <a:ext uri="{FF2B5EF4-FFF2-40B4-BE49-F238E27FC236}">
                      <a16:creationId xmlns:a16="http://schemas.microsoft.com/office/drawing/2014/main" id="{FABD8B6F-357E-47EA-AC58-A569FD4BE20D}"/>
                    </a:ext>
                  </a:extLst>
                </p14:cNvPr>
                <p14:cNvContentPartPr/>
                <p14:nvPr/>
              </p14:nvContentPartPr>
              <p14:xfrm>
                <a:off x="5636430" y="4224090"/>
                <a:ext cx="169920" cy="53640"/>
              </p14:xfrm>
            </p:contentPart>
          </mc:Choice>
          <mc:Fallback>
            <p:pic>
              <p:nvPicPr>
                <p:cNvPr id="54283" name="墨迹 54282">
                  <a:extLst>
                    <a:ext uri="{FF2B5EF4-FFF2-40B4-BE49-F238E27FC236}">
                      <a16:creationId xmlns:a16="http://schemas.microsoft.com/office/drawing/2014/main" id="{FABD8B6F-357E-47EA-AC58-A569FD4BE20D}"/>
                    </a:ext>
                  </a:extLst>
                </p:cNvPr>
                <p:cNvPicPr/>
                <p:nvPr/>
              </p:nvPicPr>
              <p:blipFill>
                <a:blip r:embed="rId139"/>
                <a:stretch>
                  <a:fillRect/>
                </a:stretch>
              </p:blipFill>
              <p:spPr>
                <a:xfrm>
                  <a:off x="5618790" y="4206450"/>
                  <a:ext cx="20556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54284" name="墨迹 54283">
                  <a:extLst>
                    <a:ext uri="{FF2B5EF4-FFF2-40B4-BE49-F238E27FC236}">
                      <a16:creationId xmlns:a16="http://schemas.microsoft.com/office/drawing/2014/main" id="{5D7B7818-2BE0-4901-B27C-670B1C1C59B5}"/>
                    </a:ext>
                  </a:extLst>
                </p14:cNvPr>
                <p14:cNvContentPartPr/>
                <p14:nvPr/>
              </p14:nvContentPartPr>
              <p14:xfrm>
                <a:off x="5712750" y="4165050"/>
                <a:ext cx="45720" cy="153360"/>
              </p14:xfrm>
            </p:contentPart>
          </mc:Choice>
          <mc:Fallback>
            <p:pic>
              <p:nvPicPr>
                <p:cNvPr id="54284" name="墨迹 54283">
                  <a:extLst>
                    <a:ext uri="{FF2B5EF4-FFF2-40B4-BE49-F238E27FC236}">
                      <a16:creationId xmlns:a16="http://schemas.microsoft.com/office/drawing/2014/main" id="{5D7B7818-2BE0-4901-B27C-670B1C1C59B5}"/>
                    </a:ext>
                  </a:extLst>
                </p:cNvPr>
                <p:cNvPicPr/>
                <p:nvPr/>
              </p:nvPicPr>
              <p:blipFill>
                <a:blip r:embed="rId141"/>
                <a:stretch>
                  <a:fillRect/>
                </a:stretch>
              </p:blipFill>
              <p:spPr>
                <a:xfrm>
                  <a:off x="5694750" y="4147410"/>
                  <a:ext cx="8136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54285" name="墨迹 54284">
                  <a:extLst>
                    <a:ext uri="{FF2B5EF4-FFF2-40B4-BE49-F238E27FC236}">
                      <a16:creationId xmlns:a16="http://schemas.microsoft.com/office/drawing/2014/main" id="{7CB70933-CDF6-45E4-8D54-19E8CED42A95}"/>
                    </a:ext>
                  </a:extLst>
                </p14:cNvPr>
                <p14:cNvContentPartPr/>
                <p14:nvPr/>
              </p14:nvContentPartPr>
              <p14:xfrm>
                <a:off x="5667030" y="4316970"/>
                <a:ext cx="139680" cy="94320"/>
              </p14:xfrm>
            </p:contentPart>
          </mc:Choice>
          <mc:Fallback>
            <p:pic>
              <p:nvPicPr>
                <p:cNvPr id="54285" name="墨迹 54284">
                  <a:extLst>
                    <a:ext uri="{FF2B5EF4-FFF2-40B4-BE49-F238E27FC236}">
                      <a16:creationId xmlns:a16="http://schemas.microsoft.com/office/drawing/2014/main" id="{7CB70933-CDF6-45E4-8D54-19E8CED42A95}"/>
                    </a:ext>
                  </a:extLst>
                </p:cNvPr>
                <p:cNvPicPr/>
                <p:nvPr/>
              </p:nvPicPr>
              <p:blipFill>
                <a:blip r:embed="rId143"/>
                <a:stretch>
                  <a:fillRect/>
                </a:stretch>
              </p:blipFill>
              <p:spPr>
                <a:xfrm>
                  <a:off x="5649390" y="4299330"/>
                  <a:ext cx="17532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54287" name="墨迹 54286">
                  <a:extLst>
                    <a:ext uri="{FF2B5EF4-FFF2-40B4-BE49-F238E27FC236}">
                      <a16:creationId xmlns:a16="http://schemas.microsoft.com/office/drawing/2014/main" id="{61CF4B7F-0B9F-4E76-9EE4-20346D14A346}"/>
                    </a:ext>
                  </a:extLst>
                </p14:cNvPr>
                <p14:cNvContentPartPr/>
                <p14:nvPr/>
              </p14:nvContentPartPr>
              <p14:xfrm>
                <a:off x="5995350" y="4098450"/>
                <a:ext cx="129240" cy="35280"/>
              </p14:xfrm>
            </p:contentPart>
          </mc:Choice>
          <mc:Fallback>
            <p:pic>
              <p:nvPicPr>
                <p:cNvPr id="54287" name="墨迹 54286">
                  <a:extLst>
                    <a:ext uri="{FF2B5EF4-FFF2-40B4-BE49-F238E27FC236}">
                      <a16:creationId xmlns:a16="http://schemas.microsoft.com/office/drawing/2014/main" id="{61CF4B7F-0B9F-4E76-9EE4-20346D14A346}"/>
                    </a:ext>
                  </a:extLst>
                </p:cNvPr>
                <p:cNvPicPr/>
                <p:nvPr/>
              </p:nvPicPr>
              <p:blipFill>
                <a:blip r:embed="rId145"/>
                <a:stretch>
                  <a:fillRect/>
                </a:stretch>
              </p:blipFill>
              <p:spPr>
                <a:xfrm>
                  <a:off x="5977350" y="4080450"/>
                  <a:ext cx="16488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54288" name="墨迹 54287">
                  <a:extLst>
                    <a:ext uri="{FF2B5EF4-FFF2-40B4-BE49-F238E27FC236}">
                      <a16:creationId xmlns:a16="http://schemas.microsoft.com/office/drawing/2014/main" id="{E9C01ED6-CACC-4118-B0F5-4CFFE9F3C823}"/>
                    </a:ext>
                  </a:extLst>
                </p14:cNvPr>
                <p14:cNvContentPartPr/>
                <p14:nvPr/>
              </p14:nvContentPartPr>
              <p14:xfrm>
                <a:off x="5992830" y="4175130"/>
                <a:ext cx="126360" cy="15120"/>
              </p14:xfrm>
            </p:contentPart>
          </mc:Choice>
          <mc:Fallback>
            <p:pic>
              <p:nvPicPr>
                <p:cNvPr id="54288" name="墨迹 54287">
                  <a:extLst>
                    <a:ext uri="{FF2B5EF4-FFF2-40B4-BE49-F238E27FC236}">
                      <a16:creationId xmlns:a16="http://schemas.microsoft.com/office/drawing/2014/main" id="{E9C01ED6-CACC-4118-B0F5-4CFFE9F3C823}"/>
                    </a:ext>
                  </a:extLst>
                </p:cNvPr>
                <p:cNvPicPr/>
                <p:nvPr/>
              </p:nvPicPr>
              <p:blipFill>
                <a:blip r:embed="rId147"/>
                <a:stretch>
                  <a:fillRect/>
                </a:stretch>
              </p:blipFill>
              <p:spPr>
                <a:xfrm>
                  <a:off x="5975190" y="4157490"/>
                  <a:ext cx="16200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54289" name="墨迹 54288">
                  <a:extLst>
                    <a:ext uri="{FF2B5EF4-FFF2-40B4-BE49-F238E27FC236}">
                      <a16:creationId xmlns:a16="http://schemas.microsoft.com/office/drawing/2014/main" id="{73AE471D-6CF2-4034-91FF-871E6990AF7D}"/>
                    </a:ext>
                  </a:extLst>
                </p14:cNvPr>
                <p14:cNvContentPartPr/>
                <p14:nvPr/>
              </p14:nvContentPartPr>
              <p14:xfrm>
                <a:off x="5953230" y="4265490"/>
                <a:ext cx="186120" cy="7920"/>
              </p14:xfrm>
            </p:contentPart>
          </mc:Choice>
          <mc:Fallback>
            <p:pic>
              <p:nvPicPr>
                <p:cNvPr id="54289" name="墨迹 54288">
                  <a:extLst>
                    <a:ext uri="{FF2B5EF4-FFF2-40B4-BE49-F238E27FC236}">
                      <a16:creationId xmlns:a16="http://schemas.microsoft.com/office/drawing/2014/main" id="{73AE471D-6CF2-4034-91FF-871E6990AF7D}"/>
                    </a:ext>
                  </a:extLst>
                </p:cNvPr>
                <p:cNvPicPr/>
                <p:nvPr/>
              </p:nvPicPr>
              <p:blipFill>
                <a:blip r:embed="rId149"/>
                <a:stretch>
                  <a:fillRect/>
                </a:stretch>
              </p:blipFill>
              <p:spPr>
                <a:xfrm>
                  <a:off x="5935590" y="4247850"/>
                  <a:ext cx="22176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54290" name="墨迹 54289">
                  <a:extLst>
                    <a:ext uri="{FF2B5EF4-FFF2-40B4-BE49-F238E27FC236}">
                      <a16:creationId xmlns:a16="http://schemas.microsoft.com/office/drawing/2014/main" id="{F17D1A42-6DAF-4766-9421-953C83F0FFF2}"/>
                    </a:ext>
                  </a:extLst>
                </p14:cNvPr>
                <p14:cNvContentPartPr/>
                <p14:nvPr/>
              </p14:nvContentPartPr>
              <p14:xfrm>
                <a:off x="6050430" y="4046250"/>
                <a:ext cx="227160" cy="448200"/>
              </p14:xfrm>
            </p:contentPart>
          </mc:Choice>
          <mc:Fallback>
            <p:pic>
              <p:nvPicPr>
                <p:cNvPr id="54290" name="墨迹 54289">
                  <a:extLst>
                    <a:ext uri="{FF2B5EF4-FFF2-40B4-BE49-F238E27FC236}">
                      <a16:creationId xmlns:a16="http://schemas.microsoft.com/office/drawing/2014/main" id="{F17D1A42-6DAF-4766-9421-953C83F0FFF2}"/>
                    </a:ext>
                  </a:extLst>
                </p:cNvPr>
                <p:cNvPicPr/>
                <p:nvPr/>
              </p:nvPicPr>
              <p:blipFill>
                <a:blip r:embed="rId151"/>
                <a:stretch>
                  <a:fillRect/>
                </a:stretch>
              </p:blipFill>
              <p:spPr>
                <a:xfrm>
                  <a:off x="6032790" y="4028610"/>
                  <a:ext cx="262800" cy="48384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54291" name="墨迹 54290">
                  <a:extLst>
                    <a:ext uri="{FF2B5EF4-FFF2-40B4-BE49-F238E27FC236}">
                      <a16:creationId xmlns:a16="http://schemas.microsoft.com/office/drawing/2014/main" id="{0768A74B-3138-4A81-9ADF-F1FA7BE8E0B9}"/>
                    </a:ext>
                  </a:extLst>
                </p14:cNvPr>
                <p14:cNvContentPartPr/>
                <p14:nvPr/>
              </p14:nvContentPartPr>
              <p14:xfrm>
                <a:off x="6186870" y="4153170"/>
                <a:ext cx="165960" cy="18720"/>
              </p14:xfrm>
            </p:contentPart>
          </mc:Choice>
          <mc:Fallback>
            <p:pic>
              <p:nvPicPr>
                <p:cNvPr id="54291" name="墨迹 54290">
                  <a:extLst>
                    <a:ext uri="{FF2B5EF4-FFF2-40B4-BE49-F238E27FC236}">
                      <a16:creationId xmlns:a16="http://schemas.microsoft.com/office/drawing/2014/main" id="{0768A74B-3138-4A81-9ADF-F1FA7BE8E0B9}"/>
                    </a:ext>
                  </a:extLst>
                </p:cNvPr>
                <p:cNvPicPr/>
                <p:nvPr/>
              </p:nvPicPr>
              <p:blipFill>
                <a:blip r:embed="rId153"/>
                <a:stretch>
                  <a:fillRect/>
                </a:stretch>
              </p:blipFill>
              <p:spPr>
                <a:xfrm>
                  <a:off x="6168870" y="4135530"/>
                  <a:ext cx="20160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54292" name="墨迹 54291">
                  <a:extLst>
                    <a:ext uri="{FF2B5EF4-FFF2-40B4-BE49-F238E27FC236}">
                      <a16:creationId xmlns:a16="http://schemas.microsoft.com/office/drawing/2014/main" id="{792D7324-167D-4F73-9BCF-CA1AB61957D7}"/>
                    </a:ext>
                  </a:extLst>
                </p14:cNvPr>
                <p14:cNvContentPartPr/>
                <p14:nvPr/>
              </p14:nvContentPartPr>
              <p14:xfrm>
                <a:off x="6166710" y="4172250"/>
                <a:ext cx="96120" cy="349560"/>
              </p14:xfrm>
            </p:contentPart>
          </mc:Choice>
          <mc:Fallback>
            <p:pic>
              <p:nvPicPr>
                <p:cNvPr id="54292" name="墨迹 54291">
                  <a:extLst>
                    <a:ext uri="{FF2B5EF4-FFF2-40B4-BE49-F238E27FC236}">
                      <a16:creationId xmlns:a16="http://schemas.microsoft.com/office/drawing/2014/main" id="{792D7324-167D-4F73-9BCF-CA1AB61957D7}"/>
                    </a:ext>
                  </a:extLst>
                </p:cNvPr>
                <p:cNvPicPr/>
                <p:nvPr/>
              </p:nvPicPr>
              <p:blipFill>
                <a:blip r:embed="rId155"/>
                <a:stretch>
                  <a:fillRect/>
                </a:stretch>
              </p:blipFill>
              <p:spPr>
                <a:xfrm>
                  <a:off x="6149070" y="4154250"/>
                  <a:ext cx="131760" cy="38520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54293" name="墨迹 54292">
                  <a:extLst>
                    <a:ext uri="{FF2B5EF4-FFF2-40B4-BE49-F238E27FC236}">
                      <a16:creationId xmlns:a16="http://schemas.microsoft.com/office/drawing/2014/main" id="{C3F4AEAF-7C28-491A-BE3B-5DA3EB821FF4}"/>
                    </a:ext>
                  </a:extLst>
                </p14:cNvPr>
                <p14:cNvContentPartPr/>
                <p14:nvPr/>
              </p14:nvContentPartPr>
              <p14:xfrm>
                <a:off x="6253830" y="4199250"/>
                <a:ext cx="126720" cy="77040"/>
              </p14:xfrm>
            </p:contentPart>
          </mc:Choice>
          <mc:Fallback>
            <p:pic>
              <p:nvPicPr>
                <p:cNvPr id="54293" name="墨迹 54292">
                  <a:extLst>
                    <a:ext uri="{FF2B5EF4-FFF2-40B4-BE49-F238E27FC236}">
                      <a16:creationId xmlns:a16="http://schemas.microsoft.com/office/drawing/2014/main" id="{C3F4AEAF-7C28-491A-BE3B-5DA3EB821FF4}"/>
                    </a:ext>
                  </a:extLst>
                </p:cNvPr>
                <p:cNvPicPr/>
                <p:nvPr/>
              </p:nvPicPr>
              <p:blipFill>
                <a:blip r:embed="rId157"/>
                <a:stretch>
                  <a:fillRect/>
                </a:stretch>
              </p:blipFill>
              <p:spPr>
                <a:xfrm>
                  <a:off x="6235830" y="4181610"/>
                  <a:ext cx="16236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54294" name="墨迹 54293">
                  <a:extLst>
                    <a:ext uri="{FF2B5EF4-FFF2-40B4-BE49-F238E27FC236}">
                      <a16:creationId xmlns:a16="http://schemas.microsoft.com/office/drawing/2014/main" id="{576E9DEB-203B-4EE5-987C-CCB92F890BEB}"/>
                    </a:ext>
                  </a:extLst>
                </p14:cNvPr>
                <p14:cNvContentPartPr/>
                <p14:nvPr/>
              </p14:nvContentPartPr>
              <p14:xfrm>
                <a:off x="6324030" y="4210050"/>
                <a:ext cx="46440" cy="102960"/>
              </p14:xfrm>
            </p:contentPart>
          </mc:Choice>
          <mc:Fallback>
            <p:pic>
              <p:nvPicPr>
                <p:cNvPr id="54294" name="墨迹 54293">
                  <a:extLst>
                    <a:ext uri="{FF2B5EF4-FFF2-40B4-BE49-F238E27FC236}">
                      <a16:creationId xmlns:a16="http://schemas.microsoft.com/office/drawing/2014/main" id="{576E9DEB-203B-4EE5-987C-CCB92F890BEB}"/>
                    </a:ext>
                  </a:extLst>
                </p:cNvPr>
                <p:cNvPicPr/>
                <p:nvPr/>
              </p:nvPicPr>
              <p:blipFill>
                <a:blip r:embed="rId159"/>
                <a:stretch>
                  <a:fillRect/>
                </a:stretch>
              </p:blipFill>
              <p:spPr>
                <a:xfrm>
                  <a:off x="6306030" y="4192410"/>
                  <a:ext cx="8208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54295" name="墨迹 54294">
                  <a:extLst>
                    <a:ext uri="{FF2B5EF4-FFF2-40B4-BE49-F238E27FC236}">
                      <a16:creationId xmlns:a16="http://schemas.microsoft.com/office/drawing/2014/main" id="{206F334A-2B01-4334-97C4-9D3FC30A165F}"/>
                    </a:ext>
                  </a:extLst>
                </p14:cNvPr>
                <p14:cNvContentPartPr/>
                <p14:nvPr/>
              </p14:nvContentPartPr>
              <p14:xfrm>
                <a:off x="6252390" y="4337490"/>
                <a:ext cx="120240" cy="119880"/>
              </p14:xfrm>
            </p:contentPart>
          </mc:Choice>
          <mc:Fallback>
            <p:pic>
              <p:nvPicPr>
                <p:cNvPr id="54295" name="墨迹 54294">
                  <a:extLst>
                    <a:ext uri="{FF2B5EF4-FFF2-40B4-BE49-F238E27FC236}">
                      <a16:creationId xmlns:a16="http://schemas.microsoft.com/office/drawing/2014/main" id="{206F334A-2B01-4334-97C4-9D3FC30A165F}"/>
                    </a:ext>
                  </a:extLst>
                </p:cNvPr>
                <p:cNvPicPr/>
                <p:nvPr/>
              </p:nvPicPr>
              <p:blipFill>
                <a:blip r:embed="rId161"/>
                <a:stretch>
                  <a:fillRect/>
                </a:stretch>
              </p:blipFill>
              <p:spPr>
                <a:xfrm>
                  <a:off x="6234750" y="4319490"/>
                  <a:ext cx="15588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54296" name="墨迹 54295">
                  <a:extLst>
                    <a:ext uri="{FF2B5EF4-FFF2-40B4-BE49-F238E27FC236}">
                      <a16:creationId xmlns:a16="http://schemas.microsoft.com/office/drawing/2014/main" id="{3521E2B2-57F4-49A0-9723-FD464F06BD18}"/>
                    </a:ext>
                  </a:extLst>
                </p14:cNvPr>
                <p14:cNvContentPartPr/>
                <p14:nvPr/>
              </p14:nvContentPartPr>
              <p14:xfrm>
                <a:off x="6259590" y="4383570"/>
                <a:ext cx="207000" cy="115560"/>
              </p14:xfrm>
            </p:contentPart>
          </mc:Choice>
          <mc:Fallback>
            <p:pic>
              <p:nvPicPr>
                <p:cNvPr id="54296" name="墨迹 54295">
                  <a:extLst>
                    <a:ext uri="{FF2B5EF4-FFF2-40B4-BE49-F238E27FC236}">
                      <a16:creationId xmlns:a16="http://schemas.microsoft.com/office/drawing/2014/main" id="{3521E2B2-57F4-49A0-9723-FD464F06BD18}"/>
                    </a:ext>
                  </a:extLst>
                </p:cNvPr>
                <p:cNvPicPr/>
                <p:nvPr/>
              </p:nvPicPr>
              <p:blipFill>
                <a:blip r:embed="rId163"/>
                <a:stretch>
                  <a:fillRect/>
                </a:stretch>
              </p:blipFill>
              <p:spPr>
                <a:xfrm>
                  <a:off x="6241950" y="4365930"/>
                  <a:ext cx="24264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54297" name="墨迹 54296">
                  <a:extLst>
                    <a:ext uri="{FF2B5EF4-FFF2-40B4-BE49-F238E27FC236}">
                      <a16:creationId xmlns:a16="http://schemas.microsoft.com/office/drawing/2014/main" id="{04F9B2A9-06E9-449F-9BF9-C1617865C61F}"/>
                    </a:ext>
                  </a:extLst>
                </p14:cNvPr>
                <p14:cNvContentPartPr/>
                <p14:nvPr/>
              </p14:nvContentPartPr>
              <p14:xfrm>
                <a:off x="6481350" y="4410570"/>
                <a:ext cx="51840" cy="24120"/>
              </p14:xfrm>
            </p:contentPart>
          </mc:Choice>
          <mc:Fallback>
            <p:pic>
              <p:nvPicPr>
                <p:cNvPr id="54297" name="墨迹 54296">
                  <a:extLst>
                    <a:ext uri="{FF2B5EF4-FFF2-40B4-BE49-F238E27FC236}">
                      <a16:creationId xmlns:a16="http://schemas.microsoft.com/office/drawing/2014/main" id="{04F9B2A9-06E9-449F-9BF9-C1617865C61F}"/>
                    </a:ext>
                  </a:extLst>
                </p:cNvPr>
                <p:cNvPicPr/>
                <p:nvPr/>
              </p:nvPicPr>
              <p:blipFill>
                <a:blip r:embed="rId165"/>
                <a:stretch>
                  <a:fillRect/>
                </a:stretch>
              </p:blipFill>
              <p:spPr>
                <a:xfrm>
                  <a:off x="6463350" y="4392570"/>
                  <a:ext cx="8748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54298" name="墨迹 54297">
                  <a:extLst>
                    <a:ext uri="{FF2B5EF4-FFF2-40B4-BE49-F238E27FC236}">
                      <a16:creationId xmlns:a16="http://schemas.microsoft.com/office/drawing/2014/main" id="{0C7D147C-32CE-4DDF-B7FE-934081B5BA76}"/>
                    </a:ext>
                  </a:extLst>
                </p14:cNvPr>
                <p14:cNvContentPartPr/>
                <p14:nvPr/>
              </p14:nvContentPartPr>
              <p14:xfrm>
                <a:off x="6691950" y="4044090"/>
                <a:ext cx="199440" cy="207360"/>
              </p14:xfrm>
            </p:contentPart>
          </mc:Choice>
          <mc:Fallback>
            <p:pic>
              <p:nvPicPr>
                <p:cNvPr id="54298" name="墨迹 54297">
                  <a:extLst>
                    <a:ext uri="{FF2B5EF4-FFF2-40B4-BE49-F238E27FC236}">
                      <a16:creationId xmlns:a16="http://schemas.microsoft.com/office/drawing/2014/main" id="{0C7D147C-32CE-4DDF-B7FE-934081B5BA76}"/>
                    </a:ext>
                  </a:extLst>
                </p:cNvPr>
                <p:cNvPicPr/>
                <p:nvPr/>
              </p:nvPicPr>
              <p:blipFill>
                <a:blip r:embed="rId167"/>
                <a:stretch>
                  <a:fillRect/>
                </a:stretch>
              </p:blipFill>
              <p:spPr>
                <a:xfrm>
                  <a:off x="6673950" y="4026090"/>
                  <a:ext cx="235080"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54299" name="墨迹 54298">
                  <a:extLst>
                    <a:ext uri="{FF2B5EF4-FFF2-40B4-BE49-F238E27FC236}">
                      <a16:creationId xmlns:a16="http://schemas.microsoft.com/office/drawing/2014/main" id="{0AB50AC4-3B2B-40CC-BB22-B56F313B9B3B}"/>
                    </a:ext>
                  </a:extLst>
                </p14:cNvPr>
                <p14:cNvContentPartPr/>
                <p14:nvPr/>
              </p14:nvContentPartPr>
              <p14:xfrm>
                <a:off x="6739110" y="4246770"/>
                <a:ext cx="132120" cy="25200"/>
              </p14:xfrm>
            </p:contentPart>
          </mc:Choice>
          <mc:Fallback>
            <p:pic>
              <p:nvPicPr>
                <p:cNvPr id="54299" name="墨迹 54298">
                  <a:extLst>
                    <a:ext uri="{FF2B5EF4-FFF2-40B4-BE49-F238E27FC236}">
                      <a16:creationId xmlns:a16="http://schemas.microsoft.com/office/drawing/2014/main" id="{0AB50AC4-3B2B-40CC-BB22-B56F313B9B3B}"/>
                    </a:ext>
                  </a:extLst>
                </p:cNvPr>
                <p:cNvPicPr/>
                <p:nvPr/>
              </p:nvPicPr>
              <p:blipFill>
                <a:blip r:embed="rId169"/>
                <a:stretch>
                  <a:fillRect/>
                </a:stretch>
              </p:blipFill>
              <p:spPr>
                <a:xfrm>
                  <a:off x="6721110" y="4228770"/>
                  <a:ext cx="16776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54300" name="墨迹 54299">
                  <a:extLst>
                    <a:ext uri="{FF2B5EF4-FFF2-40B4-BE49-F238E27FC236}">
                      <a16:creationId xmlns:a16="http://schemas.microsoft.com/office/drawing/2014/main" id="{1405329F-B1D9-46D8-B008-88A62E108864}"/>
                    </a:ext>
                  </a:extLst>
                </p14:cNvPr>
                <p14:cNvContentPartPr/>
                <p14:nvPr/>
              </p14:nvContentPartPr>
              <p14:xfrm>
                <a:off x="6800670" y="4086930"/>
                <a:ext cx="256320" cy="358560"/>
              </p14:xfrm>
            </p:contentPart>
          </mc:Choice>
          <mc:Fallback>
            <p:pic>
              <p:nvPicPr>
                <p:cNvPr id="54300" name="墨迹 54299">
                  <a:extLst>
                    <a:ext uri="{FF2B5EF4-FFF2-40B4-BE49-F238E27FC236}">
                      <a16:creationId xmlns:a16="http://schemas.microsoft.com/office/drawing/2014/main" id="{1405329F-B1D9-46D8-B008-88A62E108864}"/>
                    </a:ext>
                  </a:extLst>
                </p:cNvPr>
                <p:cNvPicPr/>
                <p:nvPr/>
              </p:nvPicPr>
              <p:blipFill>
                <a:blip r:embed="rId171"/>
                <a:stretch>
                  <a:fillRect/>
                </a:stretch>
              </p:blipFill>
              <p:spPr>
                <a:xfrm>
                  <a:off x="6782670" y="4069290"/>
                  <a:ext cx="291960" cy="39420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54301" name="墨迹 54300">
                  <a:extLst>
                    <a:ext uri="{FF2B5EF4-FFF2-40B4-BE49-F238E27FC236}">
                      <a16:creationId xmlns:a16="http://schemas.microsoft.com/office/drawing/2014/main" id="{CEBE3F59-D3B6-4E90-ADEF-E0FFEF7D5703}"/>
                    </a:ext>
                  </a:extLst>
                </p14:cNvPr>
                <p14:cNvContentPartPr/>
                <p14:nvPr/>
              </p14:nvContentPartPr>
              <p14:xfrm>
                <a:off x="6895710" y="4009170"/>
                <a:ext cx="125280" cy="239760"/>
              </p14:xfrm>
            </p:contentPart>
          </mc:Choice>
          <mc:Fallback>
            <p:pic>
              <p:nvPicPr>
                <p:cNvPr id="54301" name="墨迹 54300">
                  <a:extLst>
                    <a:ext uri="{FF2B5EF4-FFF2-40B4-BE49-F238E27FC236}">
                      <a16:creationId xmlns:a16="http://schemas.microsoft.com/office/drawing/2014/main" id="{CEBE3F59-D3B6-4E90-ADEF-E0FFEF7D5703}"/>
                    </a:ext>
                  </a:extLst>
                </p:cNvPr>
                <p:cNvPicPr/>
                <p:nvPr/>
              </p:nvPicPr>
              <p:blipFill>
                <a:blip r:embed="rId173"/>
                <a:stretch>
                  <a:fillRect/>
                </a:stretch>
              </p:blipFill>
              <p:spPr>
                <a:xfrm>
                  <a:off x="6878070" y="3991170"/>
                  <a:ext cx="160920" cy="2754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54302" name="墨迹 54301">
                  <a:extLst>
                    <a:ext uri="{FF2B5EF4-FFF2-40B4-BE49-F238E27FC236}">
                      <a16:creationId xmlns:a16="http://schemas.microsoft.com/office/drawing/2014/main" id="{77F3842C-3CC5-4397-976A-BE8D837938CA}"/>
                    </a:ext>
                  </a:extLst>
                </p14:cNvPr>
                <p14:cNvContentPartPr/>
                <p14:nvPr/>
              </p14:nvContentPartPr>
              <p14:xfrm>
                <a:off x="6893550" y="4287090"/>
                <a:ext cx="126720" cy="21600"/>
              </p14:xfrm>
            </p:contentPart>
          </mc:Choice>
          <mc:Fallback>
            <p:pic>
              <p:nvPicPr>
                <p:cNvPr id="54302" name="墨迹 54301">
                  <a:extLst>
                    <a:ext uri="{FF2B5EF4-FFF2-40B4-BE49-F238E27FC236}">
                      <a16:creationId xmlns:a16="http://schemas.microsoft.com/office/drawing/2014/main" id="{77F3842C-3CC5-4397-976A-BE8D837938CA}"/>
                    </a:ext>
                  </a:extLst>
                </p:cNvPr>
                <p:cNvPicPr/>
                <p:nvPr/>
              </p:nvPicPr>
              <p:blipFill>
                <a:blip r:embed="rId175"/>
                <a:stretch>
                  <a:fillRect/>
                </a:stretch>
              </p:blipFill>
              <p:spPr>
                <a:xfrm>
                  <a:off x="6875550" y="4269090"/>
                  <a:ext cx="16236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54303" name="墨迹 54302">
                  <a:extLst>
                    <a:ext uri="{FF2B5EF4-FFF2-40B4-BE49-F238E27FC236}">
                      <a16:creationId xmlns:a16="http://schemas.microsoft.com/office/drawing/2014/main" id="{8AC9F774-90DB-447B-A0E7-6560C5699CC9}"/>
                    </a:ext>
                  </a:extLst>
                </p14:cNvPr>
                <p14:cNvContentPartPr/>
                <p14:nvPr/>
              </p14:nvContentPartPr>
              <p14:xfrm>
                <a:off x="6892470" y="4244610"/>
                <a:ext cx="128520" cy="247320"/>
              </p14:xfrm>
            </p:contentPart>
          </mc:Choice>
          <mc:Fallback>
            <p:pic>
              <p:nvPicPr>
                <p:cNvPr id="54303" name="墨迹 54302">
                  <a:extLst>
                    <a:ext uri="{FF2B5EF4-FFF2-40B4-BE49-F238E27FC236}">
                      <a16:creationId xmlns:a16="http://schemas.microsoft.com/office/drawing/2014/main" id="{8AC9F774-90DB-447B-A0E7-6560C5699CC9}"/>
                    </a:ext>
                  </a:extLst>
                </p:cNvPr>
                <p:cNvPicPr/>
                <p:nvPr/>
              </p:nvPicPr>
              <p:blipFill>
                <a:blip r:embed="rId177"/>
                <a:stretch>
                  <a:fillRect/>
                </a:stretch>
              </p:blipFill>
              <p:spPr>
                <a:xfrm>
                  <a:off x="6874470" y="4226610"/>
                  <a:ext cx="16416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54304" name="墨迹 54303">
                  <a:extLst>
                    <a:ext uri="{FF2B5EF4-FFF2-40B4-BE49-F238E27FC236}">
                      <a16:creationId xmlns:a16="http://schemas.microsoft.com/office/drawing/2014/main" id="{951FA6EB-50F6-4971-A165-C0A7D6252FED}"/>
                    </a:ext>
                  </a:extLst>
                </p14:cNvPr>
                <p14:cNvContentPartPr/>
                <p14:nvPr/>
              </p14:nvContentPartPr>
              <p14:xfrm>
                <a:off x="7145910" y="4175850"/>
                <a:ext cx="41040" cy="116280"/>
              </p14:xfrm>
            </p:contentPart>
          </mc:Choice>
          <mc:Fallback>
            <p:pic>
              <p:nvPicPr>
                <p:cNvPr id="54304" name="墨迹 54303">
                  <a:extLst>
                    <a:ext uri="{FF2B5EF4-FFF2-40B4-BE49-F238E27FC236}">
                      <a16:creationId xmlns:a16="http://schemas.microsoft.com/office/drawing/2014/main" id="{951FA6EB-50F6-4971-A165-C0A7D6252FED}"/>
                    </a:ext>
                  </a:extLst>
                </p:cNvPr>
                <p:cNvPicPr/>
                <p:nvPr/>
              </p:nvPicPr>
              <p:blipFill>
                <a:blip r:embed="rId179"/>
                <a:stretch>
                  <a:fillRect/>
                </a:stretch>
              </p:blipFill>
              <p:spPr>
                <a:xfrm>
                  <a:off x="7127910" y="4157850"/>
                  <a:ext cx="7668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54305" name="墨迹 54304">
                  <a:extLst>
                    <a:ext uri="{FF2B5EF4-FFF2-40B4-BE49-F238E27FC236}">
                      <a16:creationId xmlns:a16="http://schemas.microsoft.com/office/drawing/2014/main" id="{BFC966E2-762B-44E9-860E-FC031F529823}"/>
                    </a:ext>
                  </a:extLst>
                </p14:cNvPr>
                <p14:cNvContentPartPr/>
                <p14:nvPr/>
              </p14:nvContentPartPr>
              <p14:xfrm>
                <a:off x="7217910" y="4197090"/>
                <a:ext cx="38160" cy="80640"/>
              </p14:xfrm>
            </p:contentPart>
          </mc:Choice>
          <mc:Fallback>
            <p:pic>
              <p:nvPicPr>
                <p:cNvPr id="54305" name="墨迹 54304">
                  <a:extLst>
                    <a:ext uri="{FF2B5EF4-FFF2-40B4-BE49-F238E27FC236}">
                      <a16:creationId xmlns:a16="http://schemas.microsoft.com/office/drawing/2014/main" id="{BFC966E2-762B-44E9-860E-FC031F529823}"/>
                    </a:ext>
                  </a:extLst>
                </p:cNvPr>
                <p:cNvPicPr/>
                <p:nvPr/>
              </p:nvPicPr>
              <p:blipFill>
                <a:blip r:embed="rId181"/>
                <a:stretch>
                  <a:fillRect/>
                </a:stretch>
              </p:blipFill>
              <p:spPr>
                <a:xfrm>
                  <a:off x="7200270" y="4179090"/>
                  <a:ext cx="7380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54306" name="墨迹 54305">
                  <a:extLst>
                    <a:ext uri="{FF2B5EF4-FFF2-40B4-BE49-F238E27FC236}">
                      <a16:creationId xmlns:a16="http://schemas.microsoft.com/office/drawing/2014/main" id="{C42D70ED-6672-45C8-BEDE-B69CD52377C2}"/>
                    </a:ext>
                  </a:extLst>
                </p14:cNvPr>
                <p14:cNvContentPartPr/>
                <p14:nvPr/>
              </p14:nvContentPartPr>
              <p14:xfrm>
                <a:off x="7185870" y="4065690"/>
                <a:ext cx="39960" cy="412200"/>
              </p14:xfrm>
            </p:contentPart>
          </mc:Choice>
          <mc:Fallback>
            <p:pic>
              <p:nvPicPr>
                <p:cNvPr id="54306" name="墨迹 54305">
                  <a:extLst>
                    <a:ext uri="{FF2B5EF4-FFF2-40B4-BE49-F238E27FC236}">
                      <a16:creationId xmlns:a16="http://schemas.microsoft.com/office/drawing/2014/main" id="{C42D70ED-6672-45C8-BEDE-B69CD52377C2}"/>
                    </a:ext>
                  </a:extLst>
                </p:cNvPr>
                <p:cNvPicPr/>
                <p:nvPr/>
              </p:nvPicPr>
              <p:blipFill>
                <a:blip r:embed="rId183"/>
                <a:stretch>
                  <a:fillRect/>
                </a:stretch>
              </p:blipFill>
              <p:spPr>
                <a:xfrm>
                  <a:off x="7168230" y="4048050"/>
                  <a:ext cx="75600" cy="44784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54307" name="墨迹 54306">
                  <a:extLst>
                    <a:ext uri="{FF2B5EF4-FFF2-40B4-BE49-F238E27FC236}">
                      <a16:creationId xmlns:a16="http://schemas.microsoft.com/office/drawing/2014/main" id="{9C03DC89-BB4F-490A-B024-698EA8287487}"/>
                    </a:ext>
                  </a:extLst>
                </p14:cNvPr>
                <p14:cNvContentPartPr/>
                <p14:nvPr/>
              </p14:nvContentPartPr>
              <p14:xfrm>
                <a:off x="7298910" y="4065330"/>
                <a:ext cx="123120" cy="209880"/>
              </p14:xfrm>
            </p:contentPart>
          </mc:Choice>
          <mc:Fallback>
            <p:pic>
              <p:nvPicPr>
                <p:cNvPr id="54307" name="墨迹 54306">
                  <a:extLst>
                    <a:ext uri="{FF2B5EF4-FFF2-40B4-BE49-F238E27FC236}">
                      <a16:creationId xmlns:a16="http://schemas.microsoft.com/office/drawing/2014/main" id="{9C03DC89-BB4F-490A-B024-698EA8287487}"/>
                    </a:ext>
                  </a:extLst>
                </p:cNvPr>
                <p:cNvPicPr/>
                <p:nvPr/>
              </p:nvPicPr>
              <p:blipFill>
                <a:blip r:embed="rId185"/>
                <a:stretch>
                  <a:fillRect/>
                </a:stretch>
              </p:blipFill>
              <p:spPr>
                <a:xfrm>
                  <a:off x="7281270" y="4047690"/>
                  <a:ext cx="15876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54308" name="墨迹 54307">
                  <a:extLst>
                    <a:ext uri="{FF2B5EF4-FFF2-40B4-BE49-F238E27FC236}">
                      <a16:creationId xmlns:a16="http://schemas.microsoft.com/office/drawing/2014/main" id="{B01134F3-1315-458C-92E6-F15D8420442D}"/>
                    </a:ext>
                  </a:extLst>
                </p14:cNvPr>
                <p14:cNvContentPartPr/>
                <p14:nvPr/>
              </p14:nvContentPartPr>
              <p14:xfrm>
                <a:off x="7269750" y="4091970"/>
                <a:ext cx="268920" cy="298440"/>
              </p14:xfrm>
            </p:contentPart>
          </mc:Choice>
          <mc:Fallback>
            <p:pic>
              <p:nvPicPr>
                <p:cNvPr id="54308" name="墨迹 54307">
                  <a:extLst>
                    <a:ext uri="{FF2B5EF4-FFF2-40B4-BE49-F238E27FC236}">
                      <a16:creationId xmlns:a16="http://schemas.microsoft.com/office/drawing/2014/main" id="{B01134F3-1315-458C-92E6-F15D8420442D}"/>
                    </a:ext>
                  </a:extLst>
                </p:cNvPr>
                <p:cNvPicPr/>
                <p:nvPr/>
              </p:nvPicPr>
              <p:blipFill>
                <a:blip r:embed="rId187"/>
                <a:stretch>
                  <a:fillRect/>
                </a:stretch>
              </p:blipFill>
              <p:spPr>
                <a:xfrm>
                  <a:off x="7252110" y="4073970"/>
                  <a:ext cx="304560" cy="334080"/>
                </a:xfrm>
                <a:prstGeom prst="rect">
                  <a:avLst/>
                </a:prstGeom>
              </p:spPr>
            </p:pic>
          </mc:Fallback>
        </mc:AlternateContent>
      </p:grpSp>
      <p:grpSp>
        <p:nvGrpSpPr>
          <p:cNvPr id="54327" name="组合 54326">
            <a:extLst>
              <a:ext uri="{FF2B5EF4-FFF2-40B4-BE49-F238E27FC236}">
                <a16:creationId xmlns:a16="http://schemas.microsoft.com/office/drawing/2014/main" id="{1482C47E-233F-4805-AF84-E5D9B1B298BB}"/>
              </a:ext>
            </a:extLst>
          </p:cNvPr>
          <p:cNvGrpSpPr/>
          <p:nvPr/>
        </p:nvGrpSpPr>
        <p:grpSpPr>
          <a:xfrm>
            <a:off x="4662630" y="5092050"/>
            <a:ext cx="1030320" cy="482400"/>
            <a:chOff x="4662630" y="5092050"/>
            <a:chExt cx="1030320" cy="482400"/>
          </a:xfrm>
        </p:grpSpPr>
        <mc:AlternateContent xmlns:mc="http://schemas.openxmlformats.org/markup-compatibility/2006">
          <mc:Choice xmlns:p14="http://schemas.microsoft.com/office/powerpoint/2010/main" Requires="p14">
            <p:contentPart p14:bwMode="auto" r:id="rId188">
              <p14:nvContentPartPr>
                <p14:cNvPr id="54310" name="墨迹 54309">
                  <a:extLst>
                    <a:ext uri="{FF2B5EF4-FFF2-40B4-BE49-F238E27FC236}">
                      <a16:creationId xmlns:a16="http://schemas.microsoft.com/office/drawing/2014/main" id="{26113068-19DE-4B17-BBA1-062253586895}"/>
                    </a:ext>
                  </a:extLst>
                </p14:cNvPr>
                <p14:cNvContentPartPr/>
                <p14:nvPr/>
              </p14:nvContentPartPr>
              <p14:xfrm>
                <a:off x="4662630" y="5103210"/>
                <a:ext cx="99720" cy="199440"/>
              </p14:xfrm>
            </p:contentPart>
          </mc:Choice>
          <mc:Fallback>
            <p:pic>
              <p:nvPicPr>
                <p:cNvPr id="54310" name="墨迹 54309">
                  <a:extLst>
                    <a:ext uri="{FF2B5EF4-FFF2-40B4-BE49-F238E27FC236}">
                      <a16:creationId xmlns:a16="http://schemas.microsoft.com/office/drawing/2014/main" id="{26113068-19DE-4B17-BBA1-062253586895}"/>
                    </a:ext>
                  </a:extLst>
                </p:cNvPr>
                <p:cNvPicPr/>
                <p:nvPr/>
              </p:nvPicPr>
              <p:blipFill>
                <a:blip r:embed="rId189"/>
                <a:stretch>
                  <a:fillRect/>
                </a:stretch>
              </p:blipFill>
              <p:spPr>
                <a:xfrm>
                  <a:off x="4644990" y="5085570"/>
                  <a:ext cx="13536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54311" name="墨迹 54310">
                  <a:extLst>
                    <a:ext uri="{FF2B5EF4-FFF2-40B4-BE49-F238E27FC236}">
                      <a16:creationId xmlns:a16="http://schemas.microsoft.com/office/drawing/2014/main" id="{5AB59237-E5D0-4F2F-9E41-14F6BE1610FB}"/>
                    </a:ext>
                  </a:extLst>
                </p14:cNvPr>
                <p14:cNvContentPartPr/>
                <p14:nvPr/>
              </p14:nvContentPartPr>
              <p14:xfrm>
                <a:off x="4789350" y="5139570"/>
                <a:ext cx="74160" cy="20880"/>
              </p14:xfrm>
            </p:contentPart>
          </mc:Choice>
          <mc:Fallback>
            <p:pic>
              <p:nvPicPr>
                <p:cNvPr id="54311" name="墨迹 54310">
                  <a:extLst>
                    <a:ext uri="{FF2B5EF4-FFF2-40B4-BE49-F238E27FC236}">
                      <a16:creationId xmlns:a16="http://schemas.microsoft.com/office/drawing/2014/main" id="{5AB59237-E5D0-4F2F-9E41-14F6BE1610FB}"/>
                    </a:ext>
                  </a:extLst>
                </p:cNvPr>
                <p:cNvPicPr/>
                <p:nvPr/>
              </p:nvPicPr>
              <p:blipFill>
                <a:blip r:embed="rId191"/>
                <a:stretch>
                  <a:fillRect/>
                </a:stretch>
              </p:blipFill>
              <p:spPr>
                <a:xfrm>
                  <a:off x="4771350" y="5121570"/>
                  <a:ext cx="10980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54312" name="墨迹 54311">
                  <a:extLst>
                    <a:ext uri="{FF2B5EF4-FFF2-40B4-BE49-F238E27FC236}">
                      <a16:creationId xmlns:a16="http://schemas.microsoft.com/office/drawing/2014/main" id="{AB88ACA4-F7A2-4DFD-9CDC-23260885D87B}"/>
                    </a:ext>
                  </a:extLst>
                </p14:cNvPr>
                <p14:cNvContentPartPr/>
                <p14:nvPr/>
              </p14:nvContentPartPr>
              <p14:xfrm>
                <a:off x="4780350" y="5210490"/>
                <a:ext cx="46440" cy="74880"/>
              </p14:xfrm>
            </p:contentPart>
          </mc:Choice>
          <mc:Fallback>
            <p:pic>
              <p:nvPicPr>
                <p:cNvPr id="54312" name="墨迹 54311">
                  <a:extLst>
                    <a:ext uri="{FF2B5EF4-FFF2-40B4-BE49-F238E27FC236}">
                      <a16:creationId xmlns:a16="http://schemas.microsoft.com/office/drawing/2014/main" id="{AB88ACA4-F7A2-4DFD-9CDC-23260885D87B}"/>
                    </a:ext>
                  </a:extLst>
                </p:cNvPr>
                <p:cNvPicPr/>
                <p:nvPr/>
              </p:nvPicPr>
              <p:blipFill>
                <a:blip r:embed="rId193"/>
                <a:stretch>
                  <a:fillRect/>
                </a:stretch>
              </p:blipFill>
              <p:spPr>
                <a:xfrm>
                  <a:off x="4762350" y="5192490"/>
                  <a:ext cx="8208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54313" name="墨迹 54312">
                  <a:extLst>
                    <a:ext uri="{FF2B5EF4-FFF2-40B4-BE49-F238E27FC236}">
                      <a16:creationId xmlns:a16="http://schemas.microsoft.com/office/drawing/2014/main" id="{72B9A6E5-4BC6-4D42-8A1B-686FE41D2B34}"/>
                    </a:ext>
                  </a:extLst>
                </p14:cNvPr>
                <p14:cNvContentPartPr/>
                <p14:nvPr/>
              </p14:nvContentPartPr>
              <p14:xfrm>
                <a:off x="4867470" y="5122290"/>
                <a:ext cx="128520" cy="125280"/>
              </p14:xfrm>
            </p:contentPart>
          </mc:Choice>
          <mc:Fallback>
            <p:pic>
              <p:nvPicPr>
                <p:cNvPr id="54313" name="墨迹 54312">
                  <a:extLst>
                    <a:ext uri="{FF2B5EF4-FFF2-40B4-BE49-F238E27FC236}">
                      <a16:creationId xmlns:a16="http://schemas.microsoft.com/office/drawing/2014/main" id="{72B9A6E5-4BC6-4D42-8A1B-686FE41D2B34}"/>
                    </a:ext>
                  </a:extLst>
                </p:cNvPr>
                <p:cNvPicPr/>
                <p:nvPr/>
              </p:nvPicPr>
              <p:blipFill>
                <a:blip r:embed="rId195"/>
                <a:stretch>
                  <a:fillRect/>
                </a:stretch>
              </p:blipFill>
              <p:spPr>
                <a:xfrm>
                  <a:off x="4849470" y="5104650"/>
                  <a:ext cx="16416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54314" name="墨迹 54313">
                  <a:extLst>
                    <a:ext uri="{FF2B5EF4-FFF2-40B4-BE49-F238E27FC236}">
                      <a16:creationId xmlns:a16="http://schemas.microsoft.com/office/drawing/2014/main" id="{EB55D3F3-E4B1-49C6-9F33-A8BFB132A2BE}"/>
                    </a:ext>
                  </a:extLst>
                </p14:cNvPr>
                <p14:cNvContentPartPr/>
                <p14:nvPr/>
              </p14:nvContentPartPr>
              <p14:xfrm>
                <a:off x="4766310" y="5299050"/>
                <a:ext cx="170640" cy="12240"/>
              </p14:xfrm>
            </p:contentPart>
          </mc:Choice>
          <mc:Fallback>
            <p:pic>
              <p:nvPicPr>
                <p:cNvPr id="54314" name="墨迹 54313">
                  <a:extLst>
                    <a:ext uri="{FF2B5EF4-FFF2-40B4-BE49-F238E27FC236}">
                      <a16:creationId xmlns:a16="http://schemas.microsoft.com/office/drawing/2014/main" id="{EB55D3F3-E4B1-49C6-9F33-A8BFB132A2BE}"/>
                    </a:ext>
                  </a:extLst>
                </p:cNvPr>
                <p:cNvPicPr/>
                <p:nvPr/>
              </p:nvPicPr>
              <p:blipFill>
                <a:blip r:embed="rId197"/>
                <a:stretch>
                  <a:fillRect/>
                </a:stretch>
              </p:blipFill>
              <p:spPr>
                <a:xfrm>
                  <a:off x="4748310" y="5281410"/>
                  <a:ext cx="20628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54315" name="墨迹 54314">
                  <a:extLst>
                    <a:ext uri="{FF2B5EF4-FFF2-40B4-BE49-F238E27FC236}">
                      <a16:creationId xmlns:a16="http://schemas.microsoft.com/office/drawing/2014/main" id="{35BF9846-46AA-41EB-BE6A-5C718E997AF1}"/>
                    </a:ext>
                  </a:extLst>
                </p14:cNvPr>
                <p14:cNvContentPartPr/>
                <p14:nvPr/>
              </p14:nvContentPartPr>
              <p14:xfrm>
                <a:off x="4725270" y="5253690"/>
                <a:ext cx="188280" cy="115200"/>
              </p14:xfrm>
            </p:contentPart>
          </mc:Choice>
          <mc:Fallback>
            <p:pic>
              <p:nvPicPr>
                <p:cNvPr id="54315" name="墨迹 54314">
                  <a:extLst>
                    <a:ext uri="{FF2B5EF4-FFF2-40B4-BE49-F238E27FC236}">
                      <a16:creationId xmlns:a16="http://schemas.microsoft.com/office/drawing/2014/main" id="{35BF9846-46AA-41EB-BE6A-5C718E997AF1}"/>
                    </a:ext>
                  </a:extLst>
                </p:cNvPr>
                <p:cNvPicPr/>
                <p:nvPr/>
              </p:nvPicPr>
              <p:blipFill>
                <a:blip r:embed="rId199"/>
                <a:stretch>
                  <a:fillRect/>
                </a:stretch>
              </p:blipFill>
              <p:spPr>
                <a:xfrm>
                  <a:off x="4707630" y="5235690"/>
                  <a:ext cx="22392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54316" name="墨迹 54315">
                  <a:extLst>
                    <a:ext uri="{FF2B5EF4-FFF2-40B4-BE49-F238E27FC236}">
                      <a16:creationId xmlns:a16="http://schemas.microsoft.com/office/drawing/2014/main" id="{08317E0B-34B4-49D0-BF92-01ADCD0ACA2B}"/>
                    </a:ext>
                  </a:extLst>
                </p14:cNvPr>
                <p14:cNvContentPartPr/>
                <p14:nvPr/>
              </p14:nvContentPartPr>
              <p14:xfrm>
                <a:off x="4692870" y="5424330"/>
                <a:ext cx="252360" cy="42480"/>
              </p14:xfrm>
            </p:contentPart>
          </mc:Choice>
          <mc:Fallback>
            <p:pic>
              <p:nvPicPr>
                <p:cNvPr id="54316" name="墨迹 54315">
                  <a:extLst>
                    <a:ext uri="{FF2B5EF4-FFF2-40B4-BE49-F238E27FC236}">
                      <a16:creationId xmlns:a16="http://schemas.microsoft.com/office/drawing/2014/main" id="{08317E0B-34B4-49D0-BF92-01ADCD0ACA2B}"/>
                    </a:ext>
                  </a:extLst>
                </p:cNvPr>
                <p:cNvPicPr/>
                <p:nvPr/>
              </p:nvPicPr>
              <p:blipFill>
                <a:blip r:embed="rId201"/>
                <a:stretch>
                  <a:fillRect/>
                </a:stretch>
              </p:blipFill>
              <p:spPr>
                <a:xfrm>
                  <a:off x="4674870" y="5406690"/>
                  <a:ext cx="28800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54317" name="墨迹 54316">
                  <a:extLst>
                    <a:ext uri="{FF2B5EF4-FFF2-40B4-BE49-F238E27FC236}">
                      <a16:creationId xmlns:a16="http://schemas.microsoft.com/office/drawing/2014/main" id="{6FA0D04F-2F7D-4A6D-B6D3-6FFAEDC1A13A}"/>
                    </a:ext>
                  </a:extLst>
                </p14:cNvPr>
                <p14:cNvContentPartPr/>
                <p14:nvPr/>
              </p14:nvContentPartPr>
              <p14:xfrm>
                <a:off x="4782150" y="5369250"/>
                <a:ext cx="128160" cy="199080"/>
              </p14:xfrm>
            </p:contentPart>
          </mc:Choice>
          <mc:Fallback>
            <p:pic>
              <p:nvPicPr>
                <p:cNvPr id="54317" name="墨迹 54316">
                  <a:extLst>
                    <a:ext uri="{FF2B5EF4-FFF2-40B4-BE49-F238E27FC236}">
                      <a16:creationId xmlns:a16="http://schemas.microsoft.com/office/drawing/2014/main" id="{6FA0D04F-2F7D-4A6D-B6D3-6FFAEDC1A13A}"/>
                    </a:ext>
                  </a:extLst>
                </p:cNvPr>
                <p:cNvPicPr/>
                <p:nvPr/>
              </p:nvPicPr>
              <p:blipFill>
                <a:blip r:embed="rId203"/>
                <a:stretch>
                  <a:fillRect/>
                </a:stretch>
              </p:blipFill>
              <p:spPr>
                <a:xfrm>
                  <a:off x="4764510" y="5351610"/>
                  <a:ext cx="16380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54318" name="墨迹 54317">
                  <a:extLst>
                    <a:ext uri="{FF2B5EF4-FFF2-40B4-BE49-F238E27FC236}">
                      <a16:creationId xmlns:a16="http://schemas.microsoft.com/office/drawing/2014/main" id="{CCA8C66D-0369-4BB2-A1FB-BF48374901C4}"/>
                    </a:ext>
                  </a:extLst>
                </p14:cNvPr>
                <p14:cNvContentPartPr/>
                <p14:nvPr/>
              </p14:nvContentPartPr>
              <p14:xfrm>
                <a:off x="5055750" y="5290050"/>
                <a:ext cx="15840" cy="128520"/>
              </p14:xfrm>
            </p:contentPart>
          </mc:Choice>
          <mc:Fallback>
            <p:pic>
              <p:nvPicPr>
                <p:cNvPr id="54318" name="墨迹 54317">
                  <a:extLst>
                    <a:ext uri="{FF2B5EF4-FFF2-40B4-BE49-F238E27FC236}">
                      <a16:creationId xmlns:a16="http://schemas.microsoft.com/office/drawing/2014/main" id="{CCA8C66D-0369-4BB2-A1FB-BF48374901C4}"/>
                    </a:ext>
                  </a:extLst>
                </p:cNvPr>
                <p:cNvPicPr/>
                <p:nvPr/>
              </p:nvPicPr>
              <p:blipFill>
                <a:blip r:embed="rId205"/>
                <a:stretch>
                  <a:fillRect/>
                </a:stretch>
              </p:blipFill>
              <p:spPr>
                <a:xfrm>
                  <a:off x="5038110" y="5272410"/>
                  <a:ext cx="5148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54319" name="墨迹 54318">
                  <a:extLst>
                    <a:ext uri="{FF2B5EF4-FFF2-40B4-BE49-F238E27FC236}">
                      <a16:creationId xmlns:a16="http://schemas.microsoft.com/office/drawing/2014/main" id="{2E23844B-6DC1-47D8-853C-F97989159A37}"/>
                    </a:ext>
                  </a:extLst>
                </p14:cNvPr>
                <p14:cNvContentPartPr/>
                <p14:nvPr/>
              </p14:nvContentPartPr>
              <p14:xfrm>
                <a:off x="5078790" y="5272410"/>
                <a:ext cx="104760" cy="116640"/>
              </p14:xfrm>
            </p:contentPart>
          </mc:Choice>
          <mc:Fallback>
            <p:pic>
              <p:nvPicPr>
                <p:cNvPr id="54319" name="墨迹 54318">
                  <a:extLst>
                    <a:ext uri="{FF2B5EF4-FFF2-40B4-BE49-F238E27FC236}">
                      <a16:creationId xmlns:a16="http://schemas.microsoft.com/office/drawing/2014/main" id="{2E23844B-6DC1-47D8-853C-F97989159A37}"/>
                    </a:ext>
                  </a:extLst>
                </p:cNvPr>
                <p:cNvPicPr/>
                <p:nvPr/>
              </p:nvPicPr>
              <p:blipFill>
                <a:blip r:embed="rId207"/>
                <a:stretch>
                  <a:fillRect/>
                </a:stretch>
              </p:blipFill>
              <p:spPr>
                <a:xfrm>
                  <a:off x="5061150" y="5254770"/>
                  <a:ext cx="14040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54320" name="墨迹 54319">
                  <a:extLst>
                    <a:ext uri="{FF2B5EF4-FFF2-40B4-BE49-F238E27FC236}">
                      <a16:creationId xmlns:a16="http://schemas.microsoft.com/office/drawing/2014/main" id="{FA8E4F66-DB8B-4415-961F-D1BAA74D5380}"/>
                    </a:ext>
                  </a:extLst>
                </p14:cNvPr>
                <p14:cNvContentPartPr/>
                <p14:nvPr/>
              </p14:nvContentPartPr>
              <p14:xfrm>
                <a:off x="5074830" y="5400210"/>
                <a:ext cx="86760" cy="23400"/>
              </p14:xfrm>
            </p:contentPart>
          </mc:Choice>
          <mc:Fallback>
            <p:pic>
              <p:nvPicPr>
                <p:cNvPr id="54320" name="墨迹 54319">
                  <a:extLst>
                    <a:ext uri="{FF2B5EF4-FFF2-40B4-BE49-F238E27FC236}">
                      <a16:creationId xmlns:a16="http://schemas.microsoft.com/office/drawing/2014/main" id="{FA8E4F66-DB8B-4415-961F-D1BAA74D5380}"/>
                    </a:ext>
                  </a:extLst>
                </p:cNvPr>
                <p:cNvPicPr/>
                <p:nvPr/>
              </p:nvPicPr>
              <p:blipFill>
                <a:blip r:embed="rId209"/>
                <a:stretch>
                  <a:fillRect/>
                </a:stretch>
              </p:blipFill>
              <p:spPr>
                <a:xfrm>
                  <a:off x="5056830" y="5382210"/>
                  <a:ext cx="12240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54321" name="墨迹 54320">
                  <a:extLst>
                    <a:ext uri="{FF2B5EF4-FFF2-40B4-BE49-F238E27FC236}">
                      <a16:creationId xmlns:a16="http://schemas.microsoft.com/office/drawing/2014/main" id="{2F46E024-821C-4F08-8B90-C45A2247E965}"/>
                    </a:ext>
                  </a:extLst>
                </p14:cNvPr>
                <p14:cNvContentPartPr/>
                <p14:nvPr/>
              </p14:nvContentPartPr>
              <p14:xfrm>
                <a:off x="5119110" y="5213370"/>
                <a:ext cx="109080" cy="361080"/>
              </p14:xfrm>
            </p:contentPart>
          </mc:Choice>
          <mc:Fallback>
            <p:pic>
              <p:nvPicPr>
                <p:cNvPr id="54321" name="墨迹 54320">
                  <a:extLst>
                    <a:ext uri="{FF2B5EF4-FFF2-40B4-BE49-F238E27FC236}">
                      <a16:creationId xmlns:a16="http://schemas.microsoft.com/office/drawing/2014/main" id="{2F46E024-821C-4F08-8B90-C45A2247E965}"/>
                    </a:ext>
                  </a:extLst>
                </p:cNvPr>
                <p:cNvPicPr/>
                <p:nvPr/>
              </p:nvPicPr>
              <p:blipFill>
                <a:blip r:embed="rId211"/>
                <a:stretch>
                  <a:fillRect/>
                </a:stretch>
              </p:blipFill>
              <p:spPr>
                <a:xfrm>
                  <a:off x="5101470" y="5195370"/>
                  <a:ext cx="144720" cy="39672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54322" name="墨迹 54321">
                  <a:extLst>
                    <a:ext uri="{FF2B5EF4-FFF2-40B4-BE49-F238E27FC236}">
                      <a16:creationId xmlns:a16="http://schemas.microsoft.com/office/drawing/2014/main" id="{8FC4668C-3BF9-453F-9E96-A6817F846975}"/>
                    </a:ext>
                  </a:extLst>
                </p14:cNvPr>
                <p14:cNvContentPartPr/>
                <p14:nvPr/>
              </p14:nvContentPartPr>
              <p14:xfrm>
                <a:off x="5376870" y="5092050"/>
                <a:ext cx="124560" cy="182880"/>
              </p14:xfrm>
            </p:contentPart>
          </mc:Choice>
          <mc:Fallback>
            <p:pic>
              <p:nvPicPr>
                <p:cNvPr id="54322" name="墨迹 54321">
                  <a:extLst>
                    <a:ext uri="{FF2B5EF4-FFF2-40B4-BE49-F238E27FC236}">
                      <a16:creationId xmlns:a16="http://schemas.microsoft.com/office/drawing/2014/main" id="{8FC4668C-3BF9-453F-9E96-A6817F846975}"/>
                    </a:ext>
                  </a:extLst>
                </p:cNvPr>
                <p:cNvPicPr/>
                <p:nvPr/>
              </p:nvPicPr>
              <p:blipFill>
                <a:blip r:embed="rId213"/>
                <a:stretch>
                  <a:fillRect/>
                </a:stretch>
              </p:blipFill>
              <p:spPr>
                <a:xfrm>
                  <a:off x="5359230" y="5074410"/>
                  <a:ext cx="16020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54323" name="墨迹 54322">
                  <a:extLst>
                    <a:ext uri="{FF2B5EF4-FFF2-40B4-BE49-F238E27FC236}">
                      <a16:creationId xmlns:a16="http://schemas.microsoft.com/office/drawing/2014/main" id="{B72C8515-1A99-439A-85D9-59985E646908}"/>
                    </a:ext>
                  </a:extLst>
                </p14:cNvPr>
                <p14:cNvContentPartPr/>
                <p14:nvPr/>
              </p14:nvContentPartPr>
              <p14:xfrm>
                <a:off x="5321430" y="5283210"/>
                <a:ext cx="173520" cy="99720"/>
              </p14:xfrm>
            </p:contentPart>
          </mc:Choice>
          <mc:Fallback>
            <p:pic>
              <p:nvPicPr>
                <p:cNvPr id="54323" name="墨迹 54322">
                  <a:extLst>
                    <a:ext uri="{FF2B5EF4-FFF2-40B4-BE49-F238E27FC236}">
                      <a16:creationId xmlns:a16="http://schemas.microsoft.com/office/drawing/2014/main" id="{B72C8515-1A99-439A-85D9-59985E646908}"/>
                    </a:ext>
                  </a:extLst>
                </p:cNvPr>
                <p:cNvPicPr/>
                <p:nvPr/>
              </p:nvPicPr>
              <p:blipFill>
                <a:blip r:embed="rId215"/>
                <a:stretch>
                  <a:fillRect/>
                </a:stretch>
              </p:blipFill>
              <p:spPr>
                <a:xfrm>
                  <a:off x="5303430" y="5265210"/>
                  <a:ext cx="20916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54324" name="墨迹 54323">
                  <a:extLst>
                    <a:ext uri="{FF2B5EF4-FFF2-40B4-BE49-F238E27FC236}">
                      <a16:creationId xmlns:a16="http://schemas.microsoft.com/office/drawing/2014/main" id="{4F14C059-3164-4C20-9D99-F706F2C84ACC}"/>
                    </a:ext>
                  </a:extLst>
                </p14:cNvPr>
                <p14:cNvContentPartPr/>
                <p14:nvPr/>
              </p14:nvContentPartPr>
              <p14:xfrm>
                <a:off x="5245470" y="5445210"/>
                <a:ext cx="49320" cy="82080"/>
              </p14:xfrm>
            </p:contentPart>
          </mc:Choice>
          <mc:Fallback>
            <p:pic>
              <p:nvPicPr>
                <p:cNvPr id="54324" name="墨迹 54323">
                  <a:extLst>
                    <a:ext uri="{FF2B5EF4-FFF2-40B4-BE49-F238E27FC236}">
                      <a16:creationId xmlns:a16="http://schemas.microsoft.com/office/drawing/2014/main" id="{4F14C059-3164-4C20-9D99-F706F2C84ACC}"/>
                    </a:ext>
                  </a:extLst>
                </p:cNvPr>
                <p:cNvPicPr/>
                <p:nvPr/>
              </p:nvPicPr>
              <p:blipFill>
                <a:blip r:embed="rId217"/>
                <a:stretch>
                  <a:fillRect/>
                </a:stretch>
              </p:blipFill>
              <p:spPr>
                <a:xfrm>
                  <a:off x="5227830" y="5427210"/>
                  <a:ext cx="8496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54325" name="墨迹 54324">
                  <a:extLst>
                    <a:ext uri="{FF2B5EF4-FFF2-40B4-BE49-F238E27FC236}">
                      <a16:creationId xmlns:a16="http://schemas.microsoft.com/office/drawing/2014/main" id="{57E10A4F-D4EF-48AC-BD4F-F5268AF11E5C}"/>
                    </a:ext>
                  </a:extLst>
                </p14:cNvPr>
                <p14:cNvContentPartPr/>
                <p14:nvPr/>
              </p14:nvContentPartPr>
              <p14:xfrm>
                <a:off x="5344470" y="5416050"/>
                <a:ext cx="201960" cy="110160"/>
              </p14:xfrm>
            </p:contentPart>
          </mc:Choice>
          <mc:Fallback>
            <p:pic>
              <p:nvPicPr>
                <p:cNvPr id="54325" name="墨迹 54324">
                  <a:extLst>
                    <a:ext uri="{FF2B5EF4-FFF2-40B4-BE49-F238E27FC236}">
                      <a16:creationId xmlns:a16="http://schemas.microsoft.com/office/drawing/2014/main" id="{57E10A4F-D4EF-48AC-BD4F-F5268AF11E5C}"/>
                    </a:ext>
                  </a:extLst>
                </p:cNvPr>
                <p:cNvPicPr/>
                <p:nvPr/>
              </p:nvPicPr>
              <p:blipFill>
                <a:blip r:embed="rId219"/>
                <a:stretch>
                  <a:fillRect/>
                </a:stretch>
              </p:blipFill>
              <p:spPr>
                <a:xfrm>
                  <a:off x="5326470" y="5398410"/>
                  <a:ext cx="23760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54326" name="墨迹 54325">
                  <a:extLst>
                    <a:ext uri="{FF2B5EF4-FFF2-40B4-BE49-F238E27FC236}">
                      <a16:creationId xmlns:a16="http://schemas.microsoft.com/office/drawing/2014/main" id="{8AACB15B-9887-4D6F-9AEF-BB410613CAC8}"/>
                    </a:ext>
                  </a:extLst>
                </p14:cNvPr>
                <p14:cNvContentPartPr/>
                <p14:nvPr/>
              </p14:nvContentPartPr>
              <p14:xfrm>
                <a:off x="5604030" y="5381130"/>
                <a:ext cx="88920" cy="151200"/>
              </p14:xfrm>
            </p:contentPart>
          </mc:Choice>
          <mc:Fallback>
            <p:pic>
              <p:nvPicPr>
                <p:cNvPr id="54326" name="墨迹 54325">
                  <a:extLst>
                    <a:ext uri="{FF2B5EF4-FFF2-40B4-BE49-F238E27FC236}">
                      <a16:creationId xmlns:a16="http://schemas.microsoft.com/office/drawing/2014/main" id="{8AACB15B-9887-4D6F-9AEF-BB410613CAC8}"/>
                    </a:ext>
                  </a:extLst>
                </p:cNvPr>
                <p:cNvPicPr/>
                <p:nvPr/>
              </p:nvPicPr>
              <p:blipFill>
                <a:blip r:embed="rId221"/>
                <a:stretch>
                  <a:fillRect/>
                </a:stretch>
              </p:blipFill>
              <p:spPr>
                <a:xfrm>
                  <a:off x="5586030" y="5363490"/>
                  <a:ext cx="124560" cy="18684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p:cNvSpPr>
          <p:nvPr>
            <p:ph type="title"/>
          </p:nvPr>
        </p:nvSpPr>
        <p:spPr>
          <a:xfrm>
            <a:off x="1206500" y="240665"/>
            <a:ext cx="8184515" cy="478155"/>
          </a:xfrm>
        </p:spPr>
        <p:txBody>
          <a:bodyPr wrap="square" lIns="91440" tIns="45720" rIns="91440" bIns="45720" anchor="ctr">
            <a:spAutoFit/>
          </a:bodyPr>
          <a:lstStyle/>
          <a:p>
            <a:pPr eaLnBrk="1" hangingPunct="1"/>
            <a:r>
              <a:rPr lang="en-GB" altLang="zh-CN" sz="2800" b="1" dirty="0">
                <a:solidFill>
                  <a:schemeClr val="tx1"/>
                </a:solidFill>
                <a:latin typeface="Arial" panose="020B0604020202020204" pitchFamily="34" charset="0"/>
              </a:rPr>
              <a:t>2.3.1 Sequential extraction based on solubility</a:t>
            </a:r>
            <a:r>
              <a:rPr lang="en-GB" altLang="zh-CN" sz="2800" b="1" dirty="0">
                <a:latin typeface="Arial" panose="020B0604020202020204" pitchFamily="34" charset="0"/>
              </a:rPr>
              <a:t> </a:t>
            </a:r>
            <a:endParaRPr lang="en-US" altLang="zh-CN" sz="2800" b="1" dirty="0">
              <a:latin typeface="Arial" panose="020B0604020202020204" pitchFamily="34" charset="0"/>
            </a:endParaRPr>
          </a:p>
        </p:txBody>
      </p:sp>
      <p:sp>
        <p:nvSpPr>
          <p:cNvPr id="55298" name="Text Box 3"/>
          <p:cNvSpPr txBox="1"/>
          <p:nvPr/>
        </p:nvSpPr>
        <p:spPr>
          <a:xfrm>
            <a:off x="1658938" y="1447800"/>
            <a:ext cx="2003425" cy="396875"/>
          </a:xfrm>
          <a:prstGeom prst="rect">
            <a:avLst/>
          </a:prstGeom>
          <a:noFill/>
          <a:ln w="9525">
            <a:noFill/>
          </a:ln>
        </p:spPr>
        <p:txBody>
          <a:bodyPr wrap="none" anchor="t">
            <a:spAutoFit/>
          </a:bodyPr>
          <a:lstStyle/>
          <a:p>
            <a:pPr algn="ctr" eaLnBrk="0" hangingPunct="0"/>
            <a:r>
              <a:rPr lang="en-US" altLang="zh-CN" sz="2000" b="1" dirty="0">
                <a:latin typeface="Arial" panose="020B0604020202020204" pitchFamily="34" charset="0"/>
                <a:ea typeface="宋体" panose="02010600030101010101" pitchFamily="2" charset="-122"/>
              </a:rPr>
              <a:t>Protein sample</a:t>
            </a:r>
            <a:endParaRPr lang="en-US" altLang="zh-CN" sz="1800" b="1" dirty="0">
              <a:latin typeface="Arial" panose="020B0604020202020204" pitchFamily="34" charset="0"/>
              <a:ea typeface="宋体" panose="02010600030101010101" pitchFamily="2" charset="-122"/>
            </a:endParaRPr>
          </a:p>
        </p:txBody>
      </p:sp>
      <p:sp>
        <p:nvSpPr>
          <p:cNvPr id="55299" name="Text Box 4"/>
          <p:cNvSpPr txBox="1"/>
          <p:nvPr/>
        </p:nvSpPr>
        <p:spPr>
          <a:xfrm>
            <a:off x="1692275" y="2117725"/>
            <a:ext cx="2116138" cy="701675"/>
          </a:xfrm>
          <a:prstGeom prst="rect">
            <a:avLst/>
          </a:prstGeom>
          <a:noFill/>
          <a:ln w="9525">
            <a:noFill/>
          </a:ln>
        </p:spPr>
        <p:txBody>
          <a:bodyPr wrap="none" anchor="t">
            <a:spAutoFit/>
          </a:bodyPr>
          <a:lstStyle/>
          <a:p>
            <a:pPr algn="ctr" eaLnBrk="0" hangingPunct="0"/>
            <a:r>
              <a:rPr lang="en-US" altLang="zh-CN" sz="2000" b="1" dirty="0">
                <a:latin typeface="Arial" panose="020B0604020202020204" pitchFamily="34" charset="0"/>
                <a:ea typeface="宋体" panose="02010600030101010101" pitchFamily="2" charset="-122"/>
              </a:rPr>
              <a:t>Extraction with</a:t>
            </a:r>
          </a:p>
          <a:p>
            <a:pPr algn="ctr" eaLnBrk="0" hangingPunct="0"/>
            <a:r>
              <a:rPr lang="en-US" altLang="zh-CN" sz="2000" b="1" dirty="0">
                <a:latin typeface="Arial" panose="020B0604020202020204" pitchFamily="34" charset="0"/>
                <a:ea typeface="宋体" panose="02010600030101010101" pitchFamily="2" charset="-122"/>
              </a:rPr>
              <a:t>40mM Tris Base</a:t>
            </a:r>
            <a:endParaRPr lang="en-US" altLang="zh-CN" sz="1800" b="1" dirty="0">
              <a:latin typeface="Arial" panose="020B0604020202020204" pitchFamily="34" charset="0"/>
              <a:ea typeface="宋体" panose="02010600030101010101" pitchFamily="2" charset="-122"/>
            </a:endParaRPr>
          </a:p>
        </p:txBody>
      </p:sp>
      <p:sp>
        <p:nvSpPr>
          <p:cNvPr id="55300" name="Text Box 5"/>
          <p:cNvSpPr txBox="1"/>
          <p:nvPr/>
        </p:nvSpPr>
        <p:spPr>
          <a:xfrm>
            <a:off x="1020763" y="3260725"/>
            <a:ext cx="1397000" cy="396875"/>
          </a:xfrm>
          <a:prstGeom prst="rect">
            <a:avLst/>
          </a:prstGeom>
          <a:noFill/>
          <a:ln w="9525">
            <a:noFill/>
          </a:ln>
        </p:spPr>
        <p:txBody>
          <a:bodyPr wrap="none" anchor="t">
            <a:spAutoFit/>
          </a:bodyPr>
          <a:lstStyle/>
          <a:p>
            <a:pPr algn="ctr" eaLnBrk="0" hangingPunct="0"/>
            <a:r>
              <a:rPr lang="en-US" altLang="zh-CN" sz="2000" b="1" dirty="0">
                <a:solidFill>
                  <a:srgbClr val="00B0F0"/>
                </a:solidFill>
                <a:latin typeface="Arial" panose="020B0604020202020204" pitchFamily="34" charset="0"/>
                <a:ea typeface="宋体" panose="02010600030101010101" pitchFamily="2" charset="-122"/>
              </a:rPr>
              <a:t>Fraction 1</a:t>
            </a:r>
          </a:p>
        </p:txBody>
      </p:sp>
      <p:grpSp>
        <p:nvGrpSpPr>
          <p:cNvPr id="55301" name="Group 6"/>
          <p:cNvGrpSpPr/>
          <p:nvPr/>
        </p:nvGrpSpPr>
        <p:grpSpPr>
          <a:xfrm>
            <a:off x="1955800" y="2743200"/>
            <a:ext cx="1524000" cy="533400"/>
            <a:chOff x="2736" y="1968"/>
            <a:chExt cx="960" cy="336"/>
          </a:xfrm>
        </p:grpSpPr>
        <p:sp>
          <p:nvSpPr>
            <p:cNvPr id="55302" name="Line 7"/>
            <p:cNvSpPr/>
            <p:nvPr/>
          </p:nvSpPr>
          <p:spPr>
            <a:xfrm>
              <a:off x="3216" y="1968"/>
              <a:ext cx="0" cy="144"/>
            </a:xfrm>
            <a:prstGeom prst="line">
              <a:avLst/>
            </a:prstGeom>
            <a:ln w="38100" cap="flat" cmpd="sng">
              <a:solidFill>
                <a:schemeClr val="tx1"/>
              </a:solidFill>
              <a:prstDash val="solid"/>
              <a:round/>
              <a:headEnd type="none" w="med" len="med"/>
              <a:tailEnd type="none" w="med" len="med"/>
            </a:ln>
          </p:spPr>
        </p:sp>
        <p:sp>
          <p:nvSpPr>
            <p:cNvPr id="55303" name="Line 8"/>
            <p:cNvSpPr/>
            <p:nvPr/>
          </p:nvSpPr>
          <p:spPr>
            <a:xfrm flipH="1">
              <a:off x="2736" y="2112"/>
              <a:ext cx="480" cy="192"/>
            </a:xfrm>
            <a:prstGeom prst="line">
              <a:avLst/>
            </a:prstGeom>
            <a:ln w="38100" cap="flat" cmpd="sng">
              <a:solidFill>
                <a:schemeClr val="tx1"/>
              </a:solidFill>
              <a:prstDash val="solid"/>
              <a:round/>
              <a:headEnd type="none" w="med" len="med"/>
              <a:tailEnd type="triangle" w="med" len="med"/>
            </a:ln>
          </p:spPr>
        </p:sp>
        <p:sp>
          <p:nvSpPr>
            <p:cNvPr id="55304" name="Line 9"/>
            <p:cNvSpPr/>
            <p:nvPr/>
          </p:nvSpPr>
          <p:spPr>
            <a:xfrm>
              <a:off x="3216" y="2112"/>
              <a:ext cx="480" cy="192"/>
            </a:xfrm>
            <a:prstGeom prst="line">
              <a:avLst/>
            </a:prstGeom>
            <a:ln w="38100" cap="flat" cmpd="sng">
              <a:solidFill>
                <a:schemeClr val="tx1"/>
              </a:solidFill>
              <a:prstDash val="solid"/>
              <a:round/>
              <a:headEnd type="none" w="med" len="med"/>
              <a:tailEnd type="triangle" w="med" len="med"/>
            </a:ln>
          </p:spPr>
        </p:sp>
      </p:grpSp>
      <p:sp>
        <p:nvSpPr>
          <p:cNvPr id="55305" name="Text Box 10"/>
          <p:cNvSpPr txBox="1"/>
          <p:nvPr/>
        </p:nvSpPr>
        <p:spPr>
          <a:xfrm>
            <a:off x="2614613" y="3200400"/>
            <a:ext cx="2640012" cy="701675"/>
          </a:xfrm>
          <a:prstGeom prst="rect">
            <a:avLst/>
          </a:prstGeom>
          <a:noFill/>
          <a:ln w="9525">
            <a:noFill/>
          </a:ln>
        </p:spPr>
        <p:txBody>
          <a:bodyPr wrap="none" anchor="t">
            <a:spAutoFit/>
          </a:bodyPr>
          <a:lstStyle/>
          <a:p>
            <a:pPr algn="ctr" eaLnBrk="0" hangingPunct="0"/>
            <a:r>
              <a:rPr lang="en-US" altLang="zh-CN" sz="2000" b="1" dirty="0">
                <a:latin typeface="Arial" panose="020B0604020202020204" pitchFamily="34" charset="0"/>
                <a:ea typeface="宋体" panose="02010600030101010101" pitchFamily="2" charset="-122"/>
              </a:rPr>
              <a:t>Extraction with</a:t>
            </a:r>
          </a:p>
          <a:p>
            <a:pPr algn="ctr" eaLnBrk="0" hangingPunct="0"/>
            <a:r>
              <a:rPr lang="en-US" altLang="zh-CN" sz="2000" b="1" dirty="0">
                <a:latin typeface="Arial" panose="020B0604020202020204" pitchFamily="34" charset="0"/>
                <a:ea typeface="宋体" panose="02010600030101010101" pitchFamily="2" charset="-122"/>
              </a:rPr>
              <a:t>8M Urea, 4% CHAPS</a:t>
            </a:r>
            <a:endParaRPr lang="en-US" altLang="zh-CN" sz="1800" b="1" dirty="0">
              <a:latin typeface="Arial" panose="020B0604020202020204" pitchFamily="34" charset="0"/>
              <a:ea typeface="宋体" panose="02010600030101010101" pitchFamily="2" charset="-122"/>
            </a:endParaRPr>
          </a:p>
        </p:txBody>
      </p:sp>
      <p:sp>
        <p:nvSpPr>
          <p:cNvPr id="55306" name="Text Box 11"/>
          <p:cNvSpPr txBox="1"/>
          <p:nvPr/>
        </p:nvSpPr>
        <p:spPr>
          <a:xfrm>
            <a:off x="990600" y="2819400"/>
            <a:ext cx="1346200" cy="336550"/>
          </a:xfrm>
          <a:prstGeom prst="rect">
            <a:avLst/>
          </a:prstGeom>
          <a:noFill/>
          <a:ln w="9525">
            <a:noFill/>
          </a:ln>
        </p:spPr>
        <p:txBody>
          <a:bodyPr wrap="none" anchor="t">
            <a:spAutoFit/>
          </a:bodyPr>
          <a:lstStyle/>
          <a:p>
            <a:pPr eaLnBrk="0" hangingPunct="0"/>
            <a:r>
              <a:rPr lang="en-US" altLang="zh-CN" sz="1600" b="1" dirty="0">
                <a:solidFill>
                  <a:srgbClr val="FF0000"/>
                </a:solidFill>
                <a:latin typeface="Arial" panose="020B0604020202020204" pitchFamily="34" charset="0"/>
                <a:ea typeface="宋体" panose="02010600030101010101" pitchFamily="2" charset="-122"/>
              </a:rPr>
              <a:t>supernaten</a:t>
            </a:r>
            <a:r>
              <a:rPr lang="en-US" altLang="zh-CN" sz="1600" b="1" dirty="0">
                <a:solidFill>
                  <a:srgbClr val="EC081E"/>
                </a:solidFill>
                <a:latin typeface="Arial" panose="020B0604020202020204" pitchFamily="34" charset="0"/>
                <a:ea typeface="宋体" panose="02010600030101010101" pitchFamily="2" charset="-122"/>
              </a:rPr>
              <a:t>t</a:t>
            </a:r>
            <a:endParaRPr lang="en-US" altLang="zh-CN" sz="1800" b="1" dirty="0">
              <a:solidFill>
                <a:srgbClr val="EC081E"/>
              </a:solidFill>
              <a:latin typeface="Arial" panose="020B0604020202020204" pitchFamily="34" charset="0"/>
              <a:ea typeface="宋体" panose="02010600030101010101" pitchFamily="2" charset="-122"/>
            </a:endParaRPr>
          </a:p>
        </p:txBody>
      </p:sp>
      <p:sp>
        <p:nvSpPr>
          <p:cNvPr id="55307" name="Text Box 12"/>
          <p:cNvSpPr txBox="1"/>
          <p:nvPr/>
        </p:nvSpPr>
        <p:spPr>
          <a:xfrm>
            <a:off x="3098800" y="2819400"/>
            <a:ext cx="715963" cy="336550"/>
          </a:xfrm>
          <a:prstGeom prst="rect">
            <a:avLst/>
          </a:prstGeom>
          <a:noFill/>
          <a:ln w="9525">
            <a:noFill/>
          </a:ln>
        </p:spPr>
        <p:txBody>
          <a:bodyPr wrap="none" anchor="t">
            <a:spAutoFit/>
          </a:bodyPr>
          <a:lstStyle/>
          <a:p>
            <a:pPr eaLnBrk="0" hangingPunct="0"/>
            <a:r>
              <a:rPr lang="en-US" altLang="zh-CN" sz="1600" b="1" dirty="0">
                <a:solidFill>
                  <a:srgbClr val="FF0000"/>
                </a:solidFill>
                <a:latin typeface="Arial" panose="020B0604020202020204" pitchFamily="34" charset="0"/>
                <a:ea typeface="宋体" panose="02010600030101010101" pitchFamily="2" charset="-122"/>
              </a:rPr>
              <a:t>pellet</a:t>
            </a:r>
            <a:endParaRPr lang="en-US" altLang="zh-CN" sz="1800" b="1" dirty="0">
              <a:latin typeface="Arial" panose="020B0604020202020204" pitchFamily="34" charset="0"/>
              <a:ea typeface="宋体" panose="02010600030101010101" pitchFamily="2" charset="-122"/>
            </a:endParaRPr>
          </a:p>
        </p:txBody>
      </p:sp>
      <p:grpSp>
        <p:nvGrpSpPr>
          <p:cNvPr id="55308" name="Group 13"/>
          <p:cNvGrpSpPr/>
          <p:nvPr/>
        </p:nvGrpSpPr>
        <p:grpSpPr>
          <a:xfrm>
            <a:off x="2336800" y="3886200"/>
            <a:ext cx="2824163" cy="533400"/>
            <a:chOff x="1488" y="2736"/>
            <a:chExt cx="1779" cy="336"/>
          </a:xfrm>
        </p:grpSpPr>
        <p:grpSp>
          <p:nvGrpSpPr>
            <p:cNvPr id="55309" name="Group 14"/>
            <p:cNvGrpSpPr/>
            <p:nvPr/>
          </p:nvGrpSpPr>
          <p:grpSpPr>
            <a:xfrm>
              <a:off x="2064" y="2736"/>
              <a:ext cx="960" cy="336"/>
              <a:chOff x="2736" y="1968"/>
              <a:chExt cx="960" cy="336"/>
            </a:xfrm>
          </p:grpSpPr>
          <p:sp>
            <p:nvSpPr>
              <p:cNvPr id="55310" name="Line 15"/>
              <p:cNvSpPr/>
              <p:nvPr/>
            </p:nvSpPr>
            <p:spPr>
              <a:xfrm>
                <a:off x="3216" y="1968"/>
                <a:ext cx="0" cy="144"/>
              </a:xfrm>
              <a:prstGeom prst="line">
                <a:avLst/>
              </a:prstGeom>
              <a:ln w="38100" cap="flat" cmpd="sng">
                <a:solidFill>
                  <a:schemeClr val="tx1"/>
                </a:solidFill>
                <a:prstDash val="solid"/>
                <a:round/>
                <a:headEnd type="none" w="med" len="med"/>
                <a:tailEnd type="none" w="med" len="med"/>
              </a:ln>
            </p:spPr>
          </p:sp>
          <p:sp>
            <p:nvSpPr>
              <p:cNvPr id="55311" name="Line 16"/>
              <p:cNvSpPr/>
              <p:nvPr/>
            </p:nvSpPr>
            <p:spPr>
              <a:xfrm flipH="1">
                <a:off x="2736" y="2112"/>
                <a:ext cx="480" cy="192"/>
              </a:xfrm>
              <a:prstGeom prst="line">
                <a:avLst/>
              </a:prstGeom>
              <a:ln w="38100" cap="flat" cmpd="sng">
                <a:solidFill>
                  <a:schemeClr val="tx1"/>
                </a:solidFill>
                <a:prstDash val="solid"/>
                <a:round/>
                <a:headEnd type="none" w="med" len="med"/>
                <a:tailEnd type="triangle" w="med" len="med"/>
              </a:ln>
            </p:spPr>
          </p:sp>
          <p:sp>
            <p:nvSpPr>
              <p:cNvPr id="55312" name="Line 17"/>
              <p:cNvSpPr/>
              <p:nvPr/>
            </p:nvSpPr>
            <p:spPr>
              <a:xfrm>
                <a:off x="3216" y="2112"/>
                <a:ext cx="480" cy="192"/>
              </a:xfrm>
              <a:prstGeom prst="line">
                <a:avLst/>
              </a:prstGeom>
              <a:ln w="38100" cap="flat" cmpd="sng">
                <a:solidFill>
                  <a:schemeClr val="tx1"/>
                </a:solidFill>
                <a:prstDash val="solid"/>
                <a:round/>
                <a:headEnd type="none" w="med" len="med"/>
                <a:tailEnd type="triangle" w="med" len="med"/>
              </a:ln>
            </p:spPr>
          </p:sp>
        </p:grpSp>
        <p:sp>
          <p:nvSpPr>
            <p:cNvPr id="55313" name="Text Box 18"/>
            <p:cNvSpPr txBox="1"/>
            <p:nvPr/>
          </p:nvSpPr>
          <p:spPr>
            <a:xfrm>
              <a:off x="1488" y="2784"/>
              <a:ext cx="848" cy="212"/>
            </a:xfrm>
            <a:prstGeom prst="rect">
              <a:avLst/>
            </a:prstGeom>
            <a:noFill/>
            <a:ln w="9525">
              <a:noFill/>
            </a:ln>
          </p:spPr>
          <p:txBody>
            <a:bodyPr wrap="none" anchor="t">
              <a:spAutoFit/>
            </a:bodyPr>
            <a:lstStyle/>
            <a:p>
              <a:pPr eaLnBrk="0" hangingPunct="0"/>
              <a:r>
                <a:rPr lang="en-US" altLang="zh-CN" sz="1600" b="1" dirty="0">
                  <a:solidFill>
                    <a:srgbClr val="FF0000"/>
                  </a:solidFill>
                  <a:latin typeface="Arial" panose="020B0604020202020204" pitchFamily="34" charset="0"/>
                  <a:ea typeface="宋体" panose="02010600030101010101" pitchFamily="2" charset="-122"/>
                </a:rPr>
                <a:t>supernaten</a:t>
              </a:r>
              <a:r>
                <a:rPr lang="en-US" altLang="zh-CN" sz="1600" b="1" dirty="0">
                  <a:solidFill>
                    <a:srgbClr val="EC081E"/>
                  </a:solidFill>
                  <a:latin typeface="Arial" panose="020B0604020202020204" pitchFamily="34" charset="0"/>
                  <a:ea typeface="宋体" panose="02010600030101010101" pitchFamily="2" charset="-122"/>
                </a:rPr>
                <a:t>t</a:t>
              </a:r>
              <a:endParaRPr lang="en-US" altLang="zh-CN" sz="1800" b="1" dirty="0">
                <a:solidFill>
                  <a:srgbClr val="EC081E"/>
                </a:solidFill>
                <a:latin typeface="Arial" panose="020B0604020202020204" pitchFamily="34" charset="0"/>
                <a:ea typeface="宋体" panose="02010600030101010101" pitchFamily="2" charset="-122"/>
              </a:endParaRPr>
            </a:p>
          </p:txBody>
        </p:sp>
        <p:sp>
          <p:nvSpPr>
            <p:cNvPr id="55314" name="Text Box 19"/>
            <p:cNvSpPr txBox="1"/>
            <p:nvPr/>
          </p:nvSpPr>
          <p:spPr>
            <a:xfrm>
              <a:off x="2816" y="2784"/>
              <a:ext cx="451" cy="212"/>
            </a:xfrm>
            <a:prstGeom prst="rect">
              <a:avLst/>
            </a:prstGeom>
            <a:noFill/>
            <a:ln w="9525">
              <a:noFill/>
            </a:ln>
          </p:spPr>
          <p:txBody>
            <a:bodyPr wrap="none" anchor="t">
              <a:spAutoFit/>
            </a:bodyPr>
            <a:lstStyle/>
            <a:p>
              <a:pPr eaLnBrk="0" hangingPunct="0"/>
              <a:r>
                <a:rPr lang="en-US" altLang="zh-CN" sz="1600" b="1" dirty="0">
                  <a:solidFill>
                    <a:srgbClr val="FF0000"/>
                  </a:solidFill>
                  <a:latin typeface="Arial" panose="020B0604020202020204" pitchFamily="34" charset="0"/>
                  <a:ea typeface="宋体" panose="02010600030101010101" pitchFamily="2" charset="-122"/>
                </a:rPr>
                <a:t>pellet</a:t>
              </a:r>
              <a:endParaRPr lang="en-US" altLang="zh-CN" sz="1800" b="1" dirty="0">
                <a:latin typeface="Arial" panose="020B0604020202020204" pitchFamily="34" charset="0"/>
                <a:ea typeface="宋体" panose="02010600030101010101" pitchFamily="2" charset="-122"/>
              </a:endParaRPr>
            </a:p>
          </p:txBody>
        </p:sp>
      </p:grpSp>
      <p:grpSp>
        <p:nvGrpSpPr>
          <p:cNvPr id="55315" name="Group 20"/>
          <p:cNvGrpSpPr/>
          <p:nvPr/>
        </p:nvGrpSpPr>
        <p:grpSpPr>
          <a:xfrm>
            <a:off x="3627438" y="5181600"/>
            <a:ext cx="2824162" cy="533400"/>
            <a:chOff x="1488" y="2736"/>
            <a:chExt cx="1779" cy="336"/>
          </a:xfrm>
        </p:grpSpPr>
        <p:grpSp>
          <p:nvGrpSpPr>
            <p:cNvPr id="55316" name="Group 21"/>
            <p:cNvGrpSpPr/>
            <p:nvPr/>
          </p:nvGrpSpPr>
          <p:grpSpPr>
            <a:xfrm>
              <a:off x="2064" y="2736"/>
              <a:ext cx="960" cy="336"/>
              <a:chOff x="2736" y="1968"/>
              <a:chExt cx="960" cy="336"/>
            </a:xfrm>
          </p:grpSpPr>
          <p:sp>
            <p:nvSpPr>
              <p:cNvPr id="55317" name="Line 22"/>
              <p:cNvSpPr/>
              <p:nvPr/>
            </p:nvSpPr>
            <p:spPr>
              <a:xfrm>
                <a:off x="3216" y="1968"/>
                <a:ext cx="0" cy="144"/>
              </a:xfrm>
              <a:prstGeom prst="line">
                <a:avLst/>
              </a:prstGeom>
              <a:ln w="38100" cap="flat" cmpd="sng">
                <a:solidFill>
                  <a:schemeClr val="tx1"/>
                </a:solidFill>
                <a:prstDash val="solid"/>
                <a:round/>
                <a:headEnd type="none" w="med" len="med"/>
                <a:tailEnd type="none" w="med" len="med"/>
              </a:ln>
            </p:spPr>
          </p:sp>
          <p:sp>
            <p:nvSpPr>
              <p:cNvPr id="55318" name="Line 23"/>
              <p:cNvSpPr/>
              <p:nvPr/>
            </p:nvSpPr>
            <p:spPr>
              <a:xfrm flipH="1">
                <a:off x="2736" y="2112"/>
                <a:ext cx="480" cy="192"/>
              </a:xfrm>
              <a:prstGeom prst="line">
                <a:avLst/>
              </a:prstGeom>
              <a:ln w="38100" cap="flat" cmpd="sng">
                <a:solidFill>
                  <a:schemeClr val="tx1"/>
                </a:solidFill>
                <a:prstDash val="solid"/>
                <a:round/>
                <a:headEnd type="none" w="med" len="med"/>
                <a:tailEnd type="triangle" w="med" len="med"/>
              </a:ln>
            </p:spPr>
          </p:sp>
          <p:sp>
            <p:nvSpPr>
              <p:cNvPr id="55319" name="Line 24"/>
              <p:cNvSpPr/>
              <p:nvPr/>
            </p:nvSpPr>
            <p:spPr>
              <a:xfrm>
                <a:off x="3216" y="2112"/>
                <a:ext cx="480" cy="192"/>
              </a:xfrm>
              <a:prstGeom prst="line">
                <a:avLst/>
              </a:prstGeom>
              <a:ln w="38100" cap="flat" cmpd="sng">
                <a:solidFill>
                  <a:schemeClr val="tx1"/>
                </a:solidFill>
                <a:prstDash val="solid"/>
                <a:round/>
                <a:headEnd type="none" w="med" len="med"/>
                <a:tailEnd type="triangle" w="med" len="med"/>
              </a:ln>
            </p:spPr>
          </p:sp>
        </p:grpSp>
        <p:sp>
          <p:nvSpPr>
            <p:cNvPr id="55320" name="Text Box 25"/>
            <p:cNvSpPr txBox="1"/>
            <p:nvPr/>
          </p:nvSpPr>
          <p:spPr>
            <a:xfrm>
              <a:off x="1488" y="2784"/>
              <a:ext cx="848" cy="212"/>
            </a:xfrm>
            <a:prstGeom prst="rect">
              <a:avLst/>
            </a:prstGeom>
            <a:noFill/>
            <a:ln w="9525">
              <a:noFill/>
            </a:ln>
          </p:spPr>
          <p:txBody>
            <a:bodyPr wrap="none" anchor="t">
              <a:spAutoFit/>
            </a:bodyPr>
            <a:lstStyle/>
            <a:p>
              <a:pPr eaLnBrk="0" hangingPunct="0"/>
              <a:r>
                <a:rPr lang="en-US" altLang="zh-CN" sz="1600" b="1" dirty="0">
                  <a:solidFill>
                    <a:srgbClr val="FF0000"/>
                  </a:solidFill>
                  <a:latin typeface="Arial" panose="020B0604020202020204" pitchFamily="34" charset="0"/>
                  <a:ea typeface="宋体" panose="02010600030101010101" pitchFamily="2" charset="-122"/>
                </a:rPr>
                <a:t>supernaten</a:t>
              </a:r>
              <a:r>
                <a:rPr lang="en-US" altLang="zh-CN" sz="1600" b="1" dirty="0">
                  <a:solidFill>
                    <a:srgbClr val="EC081E"/>
                  </a:solidFill>
                  <a:latin typeface="Arial" panose="020B0604020202020204" pitchFamily="34" charset="0"/>
                  <a:ea typeface="宋体" panose="02010600030101010101" pitchFamily="2" charset="-122"/>
                </a:rPr>
                <a:t>t</a:t>
              </a:r>
              <a:endParaRPr lang="en-US" altLang="zh-CN" sz="1800" b="1" dirty="0">
                <a:solidFill>
                  <a:srgbClr val="EC081E"/>
                </a:solidFill>
                <a:latin typeface="Arial" panose="020B0604020202020204" pitchFamily="34" charset="0"/>
                <a:ea typeface="宋体" panose="02010600030101010101" pitchFamily="2" charset="-122"/>
              </a:endParaRPr>
            </a:p>
          </p:txBody>
        </p:sp>
        <p:sp>
          <p:nvSpPr>
            <p:cNvPr id="55321" name="Text Box 26"/>
            <p:cNvSpPr txBox="1"/>
            <p:nvPr/>
          </p:nvSpPr>
          <p:spPr>
            <a:xfrm>
              <a:off x="2816" y="2784"/>
              <a:ext cx="451" cy="212"/>
            </a:xfrm>
            <a:prstGeom prst="rect">
              <a:avLst/>
            </a:prstGeom>
            <a:noFill/>
            <a:ln w="9525">
              <a:noFill/>
            </a:ln>
          </p:spPr>
          <p:txBody>
            <a:bodyPr wrap="none" anchor="t">
              <a:spAutoFit/>
            </a:bodyPr>
            <a:lstStyle/>
            <a:p>
              <a:pPr eaLnBrk="0" hangingPunct="0"/>
              <a:r>
                <a:rPr lang="en-US" altLang="zh-CN" sz="1600" b="1" dirty="0">
                  <a:solidFill>
                    <a:srgbClr val="FF0000"/>
                  </a:solidFill>
                  <a:latin typeface="Arial" panose="020B0604020202020204" pitchFamily="34" charset="0"/>
                  <a:ea typeface="宋体" panose="02010600030101010101" pitchFamily="2" charset="-122"/>
                </a:rPr>
                <a:t>pellet</a:t>
              </a:r>
              <a:endParaRPr lang="en-US" altLang="zh-CN" sz="1800" b="1" dirty="0">
                <a:latin typeface="Arial" panose="020B0604020202020204" pitchFamily="34" charset="0"/>
                <a:ea typeface="宋体" panose="02010600030101010101" pitchFamily="2" charset="-122"/>
              </a:endParaRPr>
            </a:p>
          </p:txBody>
        </p:sp>
      </p:grpSp>
      <p:sp>
        <p:nvSpPr>
          <p:cNvPr id="55322" name="Text Box 27"/>
          <p:cNvSpPr txBox="1"/>
          <p:nvPr/>
        </p:nvSpPr>
        <p:spPr>
          <a:xfrm>
            <a:off x="3919538" y="4327525"/>
            <a:ext cx="2806700" cy="1006475"/>
          </a:xfrm>
          <a:prstGeom prst="rect">
            <a:avLst/>
          </a:prstGeom>
          <a:noFill/>
          <a:ln w="9525">
            <a:noFill/>
          </a:ln>
        </p:spPr>
        <p:txBody>
          <a:bodyPr wrap="none" anchor="t">
            <a:spAutoFit/>
          </a:bodyPr>
          <a:lstStyle/>
          <a:p>
            <a:pPr algn="ctr" eaLnBrk="0" hangingPunct="0"/>
            <a:r>
              <a:rPr lang="en-US" altLang="zh-CN" sz="2000" b="1" dirty="0">
                <a:latin typeface="Arial" panose="020B0604020202020204" pitchFamily="34" charset="0"/>
                <a:ea typeface="宋体" panose="02010600030101010101" pitchFamily="2" charset="-122"/>
              </a:rPr>
              <a:t>Extraction with</a:t>
            </a:r>
          </a:p>
          <a:p>
            <a:pPr algn="ctr" eaLnBrk="0" hangingPunct="0"/>
            <a:r>
              <a:rPr lang="en-US" altLang="zh-CN" sz="2000" b="1" dirty="0">
                <a:latin typeface="Arial" panose="020B0604020202020204" pitchFamily="34" charset="0"/>
                <a:ea typeface="宋体" panose="02010600030101010101" pitchFamily="2" charset="-122"/>
              </a:rPr>
              <a:t>5M Urea, 2M Thiourea</a:t>
            </a:r>
          </a:p>
          <a:p>
            <a:pPr algn="ctr" eaLnBrk="0" hangingPunct="0"/>
            <a:r>
              <a:rPr lang="en-US" altLang="zh-CN" sz="2000" b="1" dirty="0">
                <a:latin typeface="Arial" panose="020B0604020202020204" pitchFamily="34" charset="0"/>
                <a:ea typeface="宋体" panose="02010600030101010101" pitchFamily="2" charset="-122"/>
              </a:rPr>
              <a:t>2% CHAPS, 2% SB3</a:t>
            </a:r>
            <a:endParaRPr lang="en-US" altLang="zh-CN" sz="1800" b="1" dirty="0">
              <a:latin typeface="Arial" panose="020B0604020202020204" pitchFamily="34" charset="0"/>
              <a:ea typeface="宋体" panose="02010600030101010101" pitchFamily="2" charset="-122"/>
            </a:endParaRPr>
          </a:p>
        </p:txBody>
      </p:sp>
      <p:sp>
        <p:nvSpPr>
          <p:cNvPr id="55323" name="Text Box 28"/>
          <p:cNvSpPr txBox="1"/>
          <p:nvPr/>
        </p:nvSpPr>
        <p:spPr>
          <a:xfrm>
            <a:off x="2353310" y="4442143"/>
            <a:ext cx="1639888" cy="457200"/>
          </a:xfrm>
          <a:prstGeom prst="rect">
            <a:avLst/>
          </a:prstGeom>
          <a:noFill/>
          <a:ln w="9525">
            <a:noFill/>
          </a:ln>
        </p:spPr>
        <p:txBody>
          <a:bodyPr wrap="none" anchor="t">
            <a:spAutoFit/>
          </a:bodyPr>
          <a:lstStyle/>
          <a:p>
            <a:pPr algn="ctr" eaLnBrk="0" hangingPunct="0"/>
            <a:r>
              <a:rPr lang="en-US" altLang="zh-CN" b="1" dirty="0">
                <a:solidFill>
                  <a:srgbClr val="00B0F0"/>
                </a:solidFill>
                <a:latin typeface="Arial" panose="020B0604020202020204" pitchFamily="34" charset="0"/>
                <a:ea typeface="宋体" panose="02010600030101010101" pitchFamily="2" charset="-122"/>
              </a:rPr>
              <a:t>Fraction 2</a:t>
            </a:r>
          </a:p>
        </p:txBody>
      </p:sp>
      <p:sp>
        <p:nvSpPr>
          <p:cNvPr id="55324" name="Text Box 29"/>
          <p:cNvSpPr txBox="1"/>
          <p:nvPr/>
        </p:nvSpPr>
        <p:spPr>
          <a:xfrm>
            <a:off x="3957638" y="5833428"/>
            <a:ext cx="1397000" cy="396875"/>
          </a:xfrm>
          <a:prstGeom prst="rect">
            <a:avLst/>
          </a:prstGeom>
          <a:noFill/>
          <a:ln w="9525">
            <a:noFill/>
          </a:ln>
        </p:spPr>
        <p:txBody>
          <a:bodyPr wrap="none" anchor="t">
            <a:spAutoFit/>
          </a:bodyPr>
          <a:lstStyle/>
          <a:p>
            <a:pPr algn="ctr" eaLnBrk="0" hangingPunct="0"/>
            <a:r>
              <a:rPr lang="en-US" altLang="zh-CN" sz="2000" b="1" dirty="0">
                <a:solidFill>
                  <a:srgbClr val="00B0F0"/>
                </a:solidFill>
                <a:latin typeface="Arial" panose="020B0604020202020204" pitchFamily="34" charset="0"/>
                <a:ea typeface="宋体" panose="02010600030101010101" pitchFamily="2" charset="-122"/>
              </a:rPr>
              <a:t>Fraction 3</a:t>
            </a:r>
          </a:p>
        </p:txBody>
      </p:sp>
      <p:sp>
        <p:nvSpPr>
          <p:cNvPr id="55325" name="Text Box 30"/>
          <p:cNvSpPr txBox="1"/>
          <p:nvPr/>
        </p:nvSpPr>
        <p:spPr>
          <a:xfrm>
            <a:off x="5565775" y="5634038"/>
            <a:ext cx="2214563" cy="396875"/>
          </a:xfrm>
          <a:prstGeom prst="rect">
            <a:avLst/>
          </a:prstGeom>
          <a:noFill/>
          <a:ln w="9525">
            <a:noFill/>
          </a:ln>
        </p:spPr>
        <p:txBody>
          <a:bodyPr wrap="none" anchor="t">
            <a:spAutoFit/>
          </a:bodyPr>
          <a:lstStyle/>
          <a:p>
            <a:pPr eaLnBrk="0" hangingPunct="0"/>
            <a:r>
              <a:rPr lang="en-US" altLang="zh-CN" sz="2000" b="1" dirty="0">
                <a:latin typeface="Arial" panose="020B0604020202020204" pitchFamily="34" charset="0"/>
                <a:ea typeface="宋体" panose="02010600030101010101" pitchFamily="2" charset="-122"/>
              </a:rPr>
              <a:t>Extract with SDS</a:t>
            </a:r>
            <a:endParaRPr lang="en-US" altLang="zh-CN" sz="1800" b="1" dirty="0">
              <a:latin typeface="Arial" panose="020B0604020202020204" pitchFamily="34" charset="0"/>
              <a:ea typeface="宋体" panose="02010600030101010101" pitchFamily="2" charset="-122"/>
            </a:endParaRPr>
          </a:p>
        </p:txBody>
      </p:sp>
      <p:sp>
        <p:nvSpPr>
          <p:cNvPr id="55326" name="Line 31"/>
          <p:cNvSpPr/>
          <p:nvPr/>
        </p:nvSpPr>
        <p:spPr>
          <a:xfrm>
            <a:off x="2717800" y="1752600"/>
            <a:ext cx="0" cy="381000"/>
          </a:xfrm>
          <a:prstGeom prst="line">
            <a:avLst/>
          </a:prstGeom>
          <a:ln w="38100" cap="flat" cmpd="sng">
            <a:solidFill>
              <a:schemeClr val="tx1"/>
            </a:solidFill>
            <a:prstDash val="solid"/>
            <a:round/>
            <a:headEnd type="none" w="med" len="med"/>
            <a:tailEnd type="triangle" w="med" len="med"/>
          </a:ln>
        </p:spPr>
      </p:sp>
      <p:sp>
        <p:nvSpPr>
          <p:cNvPr id="55327" name="Line 32"/>
          <p:cNvSpPr/>
          <p:nvPr/>
        </p:nvSpPr>
        <p:spPr>
          <a:xfrm>
            <a:off x="6400800" y="5943600"/>
            <a:ext cx="0" cy="381000"/>
          </a:xfrm>
          <a:prstGeom prst="line">
            <a:avLst/>
          </a:prstGeom>
          <a:ln w="38100" cap="flat" cmpd="sng">
            <a:solidFill>
              <a:schemeClr val="tx1"/>
            </a:solidFill>
            <a:prstDash val="solid"/>
            <a:round/>
            <a:headEnd type="none" w="med" len="med"/>
            <a:tailEnd type="triangle" w="med" len="med"/>
          </a:ln>
        </p:spPr>
      </p:sp>
      <p:sp>
        <p:nvSpPr>
          <p:cNvPr id="55328" name="Text Box 33"/>
          <p:cNvSpPr txBox="1"/>
          <p:nvPr/>
        </p:nvSpPr>
        <p:spPr>
          <a:xfrm>
            <a:off x="5670550" y="6270943"/>
            <a:ext cx="1397000" cy="396875"/>
          </a:xfrm>
          <a:prstGeom prst="rect">
            <a:avLst/>
          </a:prstGeom>
          <a:noFill/>
          <a:ln w="9525">
            <a:noFill/>
          </a:ln>
        </p:spPr>
        <p:txBody>
          <a:bodyPr wrap="none" anchor="t">
            <a:spAutoFit/>
          </a:bodyPr>
          <a:lstStyle/>
          <a:p>
            <a:pPr algn="ctr" eaLnBrk="0" hangingPunct="0"/>
            <a:r>
              <a:rPr lang="en-US" altLang="zh-CN" sz="2000" b="1" dirty="0">
                <a:solidFill>
                  <a:srgbClr val="00B0F0"/>
                </a:solidFill>
                <a:latin typeface="Arial" panose="020B0604020202020204" pitchFamily="34" charset="0"/>
                <a:ea typeface="宋体" panose="02010600030101010101" pitchFamily="2" charset="-122"/>
              </a:rPr>
              <a:t>Fraction 4</a:t>
            </a:r>
          </a:p>
        </p:txBody>
      </p:sp>
      <p:grpSp>
        <p:nvGrpSpPr>
          <p:cNvPr id="33" name="组合 32">
            <a:extLst>
              <a:ext uri="{FF2B5EF4-FFF2-40B4-BE49-F238E27FC236}">
                <a16:creationId xmlns:a16="http://schemas.microsoft.com/office/drawing/2014/main" id="{42AF9DE1-249F-4F88-B2A9-5FD534BA66AC}"/>
              </a:ext>
            </a:extLst>
          </p:cNvPr>
          <p:cNvGrpSpPr/>
          <p:nvPr/>
        </p:nvGrpSpPr>
        <p:grpSpPr>
          <a:xfrm>
            <a:off x="6982830" y="3060930"/>
            <a:ext cx="1789560" cy="650520"/>
            <a:chOff x="6982830" y="3060930"/>
            <a:chExt cx="1789560" cy="650520"/>
          </a:xfrm>
        </p:grpSpPr>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1161F105-681D-4807-85B6-D0982C42B1A4}"/>
                    </a:ext>
                  </a:extLst>
                </p14:cNvPr>
                <p14:cNvContentPartPr/>
                <p14:nvPr/>
              </p14:nvContentPartPr>
              <p14:xfrm>
                <a:off x="7164630" y="3060930"/>
                <a:ext cx="136800" cy="118080"/>
              </p14:xfrm>
            </p:contentPart>
          </mc:Choice>
          <mc:Fallback>
            <p:pic>
              <p:nvPicPr>
                <p:cNvPr id="2" name="墨迹 1">
                  <a:extLst>
                    <a:ext uri="{FF2B5EF4-FFF2-40B4-BE49-F238E27FC236}">
                      <a16:creationId xmlns:a16="http://schemas.microsoft.com/office/drawing/2014/main" id="{1161F105-681D-4807-85B6-D0982C42B1A4}"/>
                    </a:ext>
                  </a:extLst>
                </p:cNvPr>
                <p:cNvPicPr/>
                <p:nvPr/>
              </p:nvPicPr>
              <p:blipFill>
                <a:blip r:embed="rId4"/>
                <a:stretch>
                  <a:fillRect/>
                </a:stretch>
              </p:blipFill>
              <p:spPr>
                <a:xfrm>
                  <a:off x="7146990" y="3042930"/>
                  <a:ext cx="17244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墨迹 2">
                  <a:extLst>
                    <a:ext uri="{FF2B5EF4-FFF2-40B4-BE49-F238E27FC236}">
                      <a16:creationId xmlns:a16="http://schemas.microsoft.com/office/drawing/2014/main" id="{097EC3C8-F2B7-4F1F-87FA-384FF7E21332}"/>
                    </a:ext>
                  </a:extLst>
                </p14:cNvPr>
                <p14:cNvContentPartPr/>
                <p14:nvPr/>
              </p14:nvContentPartPr>
              <p14:xfrm>
                <a:off x="7151670" y="3075690"/>
                <a:ext cx="130320" cy="273240"/>
              </p14:xfrm>
            </p:contentPart>
          </mc:Choice>
          <mc:Fallback>
            <p:pic>
              <p:nvPicPr>
                <p:cNvPr id="3" name="墨迹 2">
                  <a:extLst>
                    <a:ext uri="{FF2B5EF4-FFF2-40B4-BE49-F238E27FC236}">
                      <a16:creationId xmlns:a16="http://schemas.microsoft.com/office/drawing/2014/main" id="{097EC3C8-F2B7-4F1F-87FA-384FF7E21332}"/>
                    </a:ext>
                  </a:extLst>
                </p:cNvPr>
                <p:cNvPicPr/>
                <p:nvPr/>
              </p:nvPicPr>
              <p:blipFill>
                <a:blip r:embed="rId6"/>
                <a:stretch>
                  <a:fillRect/>
                </a:stretch>
              </p:blipFill>
              <p:spPr>
                <a:xfrm>
                  <a:off x="7134030" y="3057690"/>
                  <a:ext cx="165960" cy="3088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墨迹 3">
                  <a:extLst>
                    <a:ext uri="{FF2B5EF4-FFF2-40B4-BE49-F238E27FC236}">
                      <a16:creationId xmlns:a16="http://schemas.microsoft.com/office/drawing/2014/main" id="{EE0E4E67-9DAF-4502-8301-1350D9C5954D}"/>
                    </a:ext>
                  </a:extLst>
                </p14:cNvPr>
                <p14:cNvContentPartPr/>
                <p14:nvPr/>
              </p14:nvContentPartPr>
              <p14:xfrm>
                <a:off x="7236990" y="3202770"/>
                <a:ext cx="97200" cy="287280"/>
              </p14:xfrm>
            </p:contentPart>
          </mc:Choice>
          <mc:Fallback>
            <p:pic>
              <p:nvPicPr>
                <p:cNvPr id="4" name="墨迹 3">
                  <a:extLst>
                    <a:ext uri="{FF2B5EF4-FFF2-40B4-BE49-F238E27FC236}">
                      <a16:creationId xmlns:a16="http://schemas.microsoft.com/office/drawing/2014/main" id="{EE0E4E67-9DAF-4502-8301-1350D9C5954D}"/>
                    </a:ext>
                  </a:extLst>
                </p:cNvPr>
                <p:cNvPicPr/>
                <p:nvPr/>
              </p:nvPicPr>
              <p:blipFill>
                <a:blip r:embed="rId8"/>
                <a:stretch>
                  <a:fillRect/>
                </a:stretch>
              </p:blipFill>
              <p:spPr>
                <a:xfrm>
                  <a:off x="7219350" y="3184770"/>
                  <a:ext cx="132840" cy="3229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5" name="墨迹 4">
                  <a:extLst>
                    <a:ext uri="{FF2B5EF4-FFF2-40B4-BE49-F238E27FC236}">
                      <a16:creationId xmlns:a16="http://schemas.microsoft.com/office/drawing/2014/main" id="{C6630EF0-E569-44C7-8509-574BB9153085}"/>
                    </a:ext>
                  </a:extLst>
                </p14:cNvPr>
                <p14:cNvContentPartPr/>
                <p14:nvPr/>
              </p14:nvContentPartPr>
              <p14:xfrm>
                <a:off x="7204230" y="3270810"/>
                <a:ext cx="55080" cy="162000"/>
              </p14:xfrm>
            </p:contentPart>
          </mc:Choice>
          <mc:Fallback>
            <p:pic>
              <p:nvPicPr>
                <p:cNvPr id="5" name="墨迹 4">
                  <a:extLst>
                    <a:ext uri="{FF2B5EF4-FFF2-40B4-BE49-F238E27FC236}">
                      <a16:creationId xmlns:a16="http://schemas.microsoft.com/office/drawing/2014/main" id="{C6630EF0-E569-44C7-8509-574BB9153085}"/>
                    </a:ext>
                  </a:extLst>
                </p:cNvPr>
                <p:cNvPicPr/>
                <p:nvPr/>
              </p:nvPicPr>
              <p:blipFill>
                <a:blip r:embed="rId10"/>
                <a:stretch>
                  <a:fillRect/>
                </a:stretch>
              </p:blipFill>
              <p:spPr>
                <a:xfrm>
                  <a:off x="7186590" y="3253170"/>
                  <a:ext cx="9072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6" name="墨迹 5">
                  <a:extLst>
                    <a:ext uri="{FF2B5EF4-FFF2-40B4-BE49-F238E27FC236}">
                      <a16:creationId xmlns:a16="http://schemas.microsoft.com/office/drawing/2014/main" id="{303C3517-4258-4CD8-AE4D-8C6CBB2A07ED}"/>
                    </a:ext>
                  </a:extLst>
                </p14:cNvPr>
                <p14:cNvContentPartPr/>
                <p14:nvPr/>
              </p14:nvContentPartPr>
              <p14:xfrm>
                <a:off x="7335270" y="3222930"/>
                <a:ext cx="81360" cy="143280"/>
              </p14:xfrm>
            </p:contentPart>
          </mc:Choice>
          <mc:Fallback>
            <p:pic>
              <p:nvPicPr>
                <p:cNvPr id="6" name="墨迹 5">
                  <a:extLst>
                    <a:ext uri="{FF2B5EF4-FFF2-40B4-BE49-F238E27FC236}">
                      <a16:creationId xmlns:a16="http://schemas.microsoft.com/office/drawing/2014/main" id="{303C3517-4258-4CD8-AE4D-8C6CBB2A07ED}"/>
                    </a:ext>
                  </a:extLst>
                </p:cNvPr>
                <p:cNvPicPr/>
                <p:nvPr/>
              </p:nvPicPr>
              <p:blipFill>
                <a:blip r:embed="rId12"/>
                <a:stretch>
                  <a:fillRect/>
                </a:stretch>
              </p:blipFill>
              <p:spPr>
                <a:xfrm>
                  <a:off x="7317270" y="3205290"/>
                  <a:ext cx="11700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7" name="墨迹 6">
                  <a:extLst>
                    <a:ext uri="{FF2B5EF4-FFF2-40B4-BE49-F238E27FC236}">
                      <a16:creationId xmlns:a16="http://schemas.microsoft.com/office/drawing/2014/main" id="{EE2A4A67-F46C-445E-8436-A7E4EEACE845}"/>
                    </a:ext>
                  </a:extLst>
                </p14:cNvPr>
                <p14:cNvContentPartPr/>
                <p14:nvPr/>
              </p14:nvContentPartPr>
              <p14:xfrm>
                <a:off x="7074270" y="3145170"/>
                <a:ext cx="6120" cy="47160"/>
              </p14:xfrm>
            </p:contentPart>
          </mc:Choice>
          <mc:Fallback>
            <p:pic>
              <p:nvPicPr>
                <p:cNvPr id="7" name="墨迹 6">
                  <a:extLst>
                    <a:ext uri="{FF2B5EF4-FFF2-40B4-BE49-F238E27FC236}">
                      <a16:creationId xmlns:a16="http://schemas.microsoft.com/office/drawing/2014/main" id="{EE2A4A67-F46C-445E-8436-A7E4EEACE845}"/>
                    </a:ext>
                  </a:extLst>
                </p:cNvPr>
                <p:cNvPicPr/>
                <p:nvPr/>
              </p:nvPicPr>
              <p:blipFill>
                <a:blip r:embed="rId14"/>
                <a:stretch>
                  <a:fillRect/>
                </a:stretch>
              </p:blipFill>
              <p:spPr>
                <a:xfrm>
                  <a:off x="7056630" y="3127530"/>
                  <a:ext cx="4176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8" name="墨迹 7">
                  <a:extLst>
                    <a:ext uri="{FF2B5EF4-FFF2-40B4-BE49-F238E27FC236}">
                      <a16:creationId xmlns:a16="http://schemas.microsoft.com/office/drawing/2014/main" id="{C0D61FB2-3148-4A70-AC57-A644F666957A}"/>
                    </a:ext>
                  </a:extLst>
                </p14:cNvPr>
                <p14:cNvContentPartPr/>
                <p14:nvPr/>
              </p14:nvContentPartPr>
              <p14:xfrm>
                <a:off x="6982830" y="3224370"/>
                <a:ext cx="511560" cy="311040"/>
              </p14:xfrm>
            </p:contentPart>
          </mc:Choice>
          <mc:Fallback>
            <p:pic>
              <p:nvPicPr>
                <p:cNvPr id="8" name="墨迹 7">
                  <a:extLst>
                    <a:ext uri="{FF2B5EF4-FFF2-40B4-BE49-F238E27FC236}">
                      <a16:creationId xmlns:a16="http://schemas.microsoft.com/office/drawing/2014/main" id="{C0D61FB2-3148-4A70-AC57-A644F666957A}"/>
                    </a:ext>
                  </a:extLst>
                </p:cNvPr>
                <p:cNvPicPr/>
                <p:nvPr/>
              </p:nvPicPr>
              <p:blipFill>
                <a:blip r:embed="rId16"/>
                <a:stretch>
                  <a:fillRect/>
                </a:stretch>
              </p:blipFill>
              <p:spPr>
                <a:xfrm>
                  <a:off x="6965190" y="3206730"/>
                  <a:ext cx="547200" cy="3466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9" name="墨迹 8">
                  <a:extLst>
                    <a:ext uri="{FF2B5EF4-FFF2-40B4-BE49-F238E27FC236}">
                      <a16:creationId xmlns:a16="http://schemas.microsoft.com/office/drawing/2014/main" id="{3A4C41AD-BEE0-48DB-BF78-DB8C407DFEFD}"/>
                    </a:ext>
                  </a:extLst>
                </p14:cNvPr>
                <p14:cNvContentPartPr/>
                <p14:nvPr/>
              </p14:nvContentPartPr>
              <p14:xfrm>
                <a:off x="7553790" y="3105570"/>
                <a:ext cx="153720" cy="312120"/>
              </p14:xfrm>
            </p:contentPart>
          </mc:Choice>
          <mc:Fallback>
            <p:pic>
              <p:nvPicPr>
                <p:cNvPr id="9" name="墨迹 8">
                  <a:extLst>
                    <a:ext uri="{FF2B5EF4-FFF2-40B4-BE49-F238E27FC236}">
                      <a16:creationId xmlns:a16="http://schemas.microsoft.com/office/drawing/2014/main" id="{3A4C41AD-BEE0-48DB-BF78-DB8C407DFEFD}"/>
                    </a:ext>
                  </a:extLst>
                </p:cNvPr>
                <p:cNvPicPr/>
                <p:nvPr/>
              </p:nvPicPr>
              <p:blipFill>
                <a:blip r:embed="rId18"/>
                <a:stretch>
                  <a:fillRect/>
                </a:stretch>
              </p:blipFill>
              <p:spPr>
                <a:xfrm>
                  <a:off x="7535790" y="3087570"/>
                  <a:ext cx="189360" cy="3477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0" name="墨迹 9">
                  <a:extLst>
                    <a:ext uri="{FF2B5EF4-FFF2-40B4-BE49-F238E27FC236}">
                      <a16:creationId xmlns:a16="http://schemas.microsoft.com/office/drawing/2014/main" id="{F8BB6169-F84F-48A6-AC07-BE1335757042}"/>
                    </a:ext>
                  </a:extLst>
                </p14:cNvPr>
                <p14:cNvContentPartPr/>
                <p14:nvPr/>
              </p14:nvContentPartPr>
              <p14:xfrm>
                <a:off x="7559550" y="3425970"/>
                <a:ext cx="145800" cy="72000"/>
              </p14:xfrm>
            </p:contentPart>
          </mc:Choice>
          <mc:Fallback>
            <p:pic>
              <p:nvPicPr>
                <p:cNvPr id="10" name="墨迹 9">
                  <a:extLst>
                    <a:ext uri="{FF2B5EF4-FFF2-40B4-BE49-F238E27FC236}">
                      <a16:creationId xmlns:a16="http://schemas.microsoft.com/office/drawing/2014/main" id="{F8BB6169-F84F-48A6-AC07-BE1335757042}"/>
                    </a:ext>
                  </a:extLst>
                </p:cNvPr>
                <p:cNvPicPr/>
                <p:nvPr/>
              </p:nvPicPr>
              <p:blipFill>
                <a:blip r:embed="rId20"/>
                <a:stretch>
                  <a:fillRect/>
                </a:stretch>
              </p:blipFill>
              <p:spPr>
                <a:xfrm>
                  <a:off x="7541910" y="3408330"/>
                  <a:ext cx="18144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1" name="墨迹 10">
                  <a:extLst>
                    <a:ext uri="{FF2B5EF4-FFF2-40B4-BE49-F238E27FC236}">
                      <a16:creationId xmlns:a16="http://schemas.microsoft.com/office/drawing/2014/main" id="{F9710E0D-B40C-4655-A38A-B3148DDC8D27}"/>
                    </a:ext>
                  </a:extLst>
                </p14:cNvPr>
                <p14:cNvContentPartPr/>
                <p14:nvPr/>
              </p14:nvContentPartPr>
              <p14:xfrm>
                <a:off x="7726950" y="3141210"/>
                <a:ext cx="137520" cy="347760"/>
              </p14:xfrm>
            </p:contentPart>
          </mc:Choice>
          <mc:Fallback>
            <p:pic>
              <p:nvPicPr>
                <p:cNvPr id="11" name="墨迹 10">
                  <a:extLst>
                    <a:ext uri="{FF2B5EF4-FFF2-40B4-BE49-F238E27FC236}">
                      <a16:creationId xmlns:a16="http://schemas.microsoft.com/office/drawing/2014/main" id="{F9710E0D-B40C-4655-A38A-B3148DDC8D27}"/>
                    </a:ext>
                  </a:extLst>
                </p:cNvPr>
                <p:cNvPicPr/>
                <p:nvPr/>
              </p:nvPicPr>
              <p:blipFill>
                <a:blip r:embed="rId22"/>
                <a:stretch>
                  <a:fillRect/>
                </a:stretch>
              </p:blipFill>
              <p:spPr>
                <a:xfrm>
                  <a:off x="7709310" y="3123570"/>
                  <a:ext cx="173160" cy="3834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2" name="墨迹 11">
                  <a:extLst>
                    <a:ext uri="{FF2B5EF4-FFF2-40B4-BE49-F238E27FC236}">
                      <a16:creationId xmlns:a16="http://schemas.microsoft.com/office/drawing/2014/main" id="{73E1371F-FE20-464E-A2D6-38AE6B079BCE}"/>
                    </a:ext>
                  </a:extLst>
                </p14:cNvPr>
                <p14:cNvContentPartPr/>
                <p14:nvPr/>
              </p14:nvContentPartPr>
              <p14:xfrm>
                <a:off x="7678710" y="3251370"/>
                <a:ext cx="65160" cy="244440"/>
              </p14:xfrm>
            </p:contentPart>
          </mc:Choice>
          <mc:Fallback>
            <p:pic>
              <p:nvPicPr>
                <p:cNvPr id="12" name="墨迹 11">
                  <a:extLst>
                    <a:ext uri="{FF2B5EF4-FFF2-40B4-BE49-F238E27FC236}">
                      <a16:creationId xmlns:a16="http://schemas.microsoft.com/office/drawing/2014/main" id="{73E1371F-FE20-464E-A2D6-38AE6B079BCE}"/>
                    </a:ext>
                  </a:extLst>
                </p:cNvPr>
                <p:cNvPicPr/>
                <p:nvPr/>
              </p:nvPicPr>
              <p:blipFill>
                <a:blip r:embed="rId24"/>
                <a:stretch>
                  <a:fillRect/>
                </a:stretch>
              </p:blipFill>
              <p:spPr>
                <a:xfrm>
                  <a:off x="7660710" y="3233370"/>
                  <a:ext cx="10080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3" name="墨迹 12">
                  <a:extLst>
                    <a:ext uri="{FF2B5EF4-FFF2-40B4-BE49-F238E27FC236}">
                      <a16:creationId xmlns:a16="http://schemas.microsoft.com/office/drawing/2014/main" id="{85A75DBB-EA7A-46A9-91B3-56AD0B667527}"/>
                    </a:ext>
                  </a:extLst>
                </p14:cNvPr>
                <p14:cNvContentPartPr/>
                <p14:nvPr/>
              </p14:nvContentPartPr>
              <p14:xfrm>
                <a:off x="7713270" y="3398970"/>
                <a:ext cx="288360" cy="153000"/>
              </p14:xfrm>
            </p:contentPart>
          </mc:Choice>
          <mc:Fallback>
            <p:pic>
              <p:nvPicPr>
                <p:cNvPr id="13" name="墨迹 12">
                  <a:extLst>
                    <a:ext uri="{FF2B5EF4-FFF2-40B4-BE49-F238E27FC236}">
                      <a16:creationId xmlns:a16="http://schemas.microsoft.com/office/drawing/2014/main" id="{85A75DBB-EA7A-46A9-91B3-56AD0B667527}"/>
                    </a:ext>
                  </a:extLst>
                </p:cNvPr>
                <p:cNvPicPr/>
                <p:nvPr/>
              </p:nvPicPr>
              <p:blipFill>
                <a:blip r:embed="rId26"/>
                <a:stretch>
                  <a:fillRect/>
                </a:stretch>
              </p:blipFill>
              <p:spPr>
                <a:xfrm>
                  <a:off x="7695630" y="3380970"/>
                  <a:ext cx="32400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5" name="墨迹 14">
                  <a:extLst>
                    <a:ext uri="{FF2B5EF4-FFF2-40B4-BE49-F238E27FC236}">
                      <a16:creationId xmlns:a16="http://schemas.microsoft.com/office/drawing/2014/main" id="{8F3A0DBC-30CD-4DC3-B11A-574535BCC2BD}"/>
                    </a:ext>
                  </a:extLst>
                </p14:cNvPr>
                <p14:cNvContentPartPr/>
                <p14:nvPr/>
              </p14:nvContentPartPr>
              <p14:xfrm>
                <a:off x="8027550" y="3191250"/>
                <a:ext cx="58320" cy="45360"/>
              </p14:xfrm>
            </p:contentPart>
          </mc:Choice>
          <mc:Fallback>
            <p:pic>
              <p:nvPicPr>
                <p:cNvPr id="15" name="墨迹 14">
                  <a:extLst>
                    <a:ext uri="{FF2B5EF4-FFF2-40B4-BE49-F238E27FC236}">
                      <a16:creationId xmlns:a16="http://schemas.microsoft.com/office/drawing/2014/main" id="{8F3A0DBC-30CD-4DC3-B11A-574535BCC2BD}"/>
                    </a:ext>
                  </a:extLst>
                </p:cNvPr>
                <p:cNvPicPr/>
                <p:nvPr/>
              </p:nvPicPr>
              <p:blipFill>
                <a:blip r:embed="rId28"/>
                <a:stretch>
                  <a:fillRect/>
                </a:stretch>
              </p:blipFill>
              <p:spPr>
                <a:xfrm>
                  <a:off x="8009550" y="3173610"/>
                  <a:ext cx="9396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6" name="墨迹 15">
                  <a:extLst>
                    <a:ext uri="{FF2B5EF4-FFF2-40B4-BE49-F238E27FC236}">
                      <a16:creationId xmlns:a16="http://schemas.microsoft.com/office/drawing/2014/main" id="{D5D1F1CB-4AF4-4CDF-84D7-41B7CC22AD1D}"/>
                    </a:ext>
                  </a:extLst>
                </p14:cNvPr>
                <p14:cNvContentPartPr/>
                <p14:nvPr/>
              </p14:nvContentPartPr>
              <p14:xfrm>
                <a:off x="7999470" y="3261810"/>
                <a:ext cx="28080" cy="75600"/>
              </p14:xfrm>
            </p:contentPart>
          </mc:Choice>
          <mc:Fallback>
            <p:pic>
              <p:nvPicPr>
                <p:cNvPr id="16" name="墨迹 15">
                  <a:extLst>
                    <a:ext uri="{FF2B5EF4-FFF2-40B4-BE49-F238E27FC236}">
                      <a16:creationId xmlns:a16="http://schemas.microsoft.com/office/drawing/2014/main" id="{D5D1F1CB-4AF4-4CDF-84D7-41B7CC22AD1D}"/>
                    </a:ext>
                  </a:extLst>
                </p:cNvPr>
                <p:cNvPicPr/>
                <p:nvPr/>
              </p:nvPicPr>
              <p:blipFill>
                <a:blip r:embed="rId30"/>
                <a:stretch>
                  <a:fillRect/>
                </a:stretch>
              </p:blipFill>
              <p:spPr>
                <a:xfrm>
                  <a:off x="7981830" y="3243810"/>
                  <a:ext cx="6372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7" name="墨迹 16">
                  <a:extLst>
                    <a:ext uri="{FF2B5EF4-FFF2-40B4-BE49-F238E27FC236}">
                      <a16:creationId xmlns:a16="http://schemas.microsoft.com/office/drawing/2014/main" id="{5F348BBC-BED8-427F-AE51-D67221CD385C}"/>
                    </a:ext>
                  </a:extLst>
                </p14:cNvPr>
                <p14:cNvContentPartPr/>
                <p14:nvPr/>
              </p14:nvContentPartPr>
              <p14:xfrm>
                <a:off x="7981830" y="3110250"/>
                <a:ext cx="233280" cy="387360"/>
              </p14:xfrm>
            </p:contentPart>
          </mc:Choice>
          <mc:Fallback>
            <p:pic>
              <p:nvPicPr>
                <p:cNvPr id="17" name="墨迹 16">
                  <a:extLst>
                    <a:ext uri="{FF2B5EF4-FFF2-40B4-BE49-F238E27FC236}">
                      <a16:creationId xmlns:a16="http://schemas.microsoft.com/office/drawing/2014/main" id="{5F348BBC-BED8-427F-AE51-D67221CD385C}"/>
                    </a:ext>
                  </a:extLst>
                </p:cNvPr>
                <p:cNvPicPr/>
                <p:nvPr/>
              </p:nvPicPr>
              <p:blipFill>
                <a:blip r:embed="rId32"/>
                <a:stretch>
                  <a:fillRect/>
                </a:stretch>
              </p:blipFill>
              <p:spPr>
                <a:xfrm>
                  <a:off x="7963830" y="3092610"/>
                  <a:ext cx="268920" cy="4230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8" name="墨迹 17">
                  <a:extLst>
                    <a:ext uri="{FF2B5EF4-FFF2-40B4-BE49-F238E27FC236}">
                      <a16:creationId xmlns:a16="http://schemas.microsoft.com/office/drawing/2014/main" id="{BD79C190-A1E6-4692-BFD4-880F50C9F21F}"/>
                    </a:ext>
                  </a:extLst>
                </p14:cNvPr>
                <p14:cNvContentPartPr/>
                <p14:nvPr/>
              </p14:nvContentPartPr>
              <p14:xfrm>
                <a:off x="8165070" y="3169650"/>
                <a:ext cx="15840" cy="95400"/>
              </p14:xfrm>
            </p:contentPart>
          </mc:Choice>
          <mc:Fallback>
            <p:pic>
              <p:nvPicPr>
                <p:cNvPr id="18" name="墨迹 17">
                  <a:extLst>
                    <a:ext uri="{FF2B5EF4-FFF2-40B4-BE49-F238E27FC236}">
                      <a16:creationId xmlns:a16="http://schemas.microsoft.com/office/drawing/2014/main" id="{BD79C190-A1E6-4692-BFD4-880F50C9F21F}"/>
                    </a:ext>
                  </a:extLst>
                </p:cNvPr>
                <p:cNvPicPr/>
                <p:nvPr/>
              </p:nvPicPr>
              <p:blipFill>
                <a:blip r:embed="rId34"/>
                <a:stretch>
                  <a:fillRect/>
                </a:stretch>
              </p:blipFill>
              <p:spPr>
                <a:xfrm>
                  <a:off x="8147430" y="3151650"/>
                  <a:ext cx="5148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9" name="墨迹 18">
                  <a:extLst>
                    <a:ext uri="{FF2B5EF4-FFF2-40B4-BE49-F238E27FC236}">
                      <a16:creationId xmlns:a16="http://schemas.microsoft.com/office/drawing/2014/main" id="{2400316D-7083-42DA-AD78-51271712E260}"/>
                    </a:ext>
                  </a:extLst>
                </p14:cNvPr>
                <p14:cNvContentPartPr/>
                <p14:nvPr/>
              </p14:nvContentPartPr>
              <p14:xfrm>
                <a:off x="8171190" y="3189090"/>
                <a:ext cx="108720" cy="184680"/>
              </p14:xfrm>
            </p:contentPart>
          </mc:Choice>
          <mc:Fallback>
            <p:pic>
              <p:nvPicPr>
                <p:cNvPr id="19" name="墨迹 18">
                  <a:extLst>
                    <a:ext uri="{FF2B5EF4-FFF2-40B4-BE49-F238E27FC236}">
                      <a16:creationId xmlns:a16="http://schemas.microsoft.com/office/drawing/2014/main" id="{2400316D-7083-42DA-AD78-51271712E260}"/>
                    </a:ext>
                  </a:extLst>
                </p:cNvPr>
                <p:cNvPicPr/>
                <p:nvPr/>
              </p:nvPicPr>
              <p:blipFill>
                <a:blip r:embed="rId36"/>
                <a:stretch>
                  <a:fillRect/>
                </a:stretch>
              </p:blipFill>
              <p:spPr>
                <a:xfrm>
                  <a:off x="8153190" y="3171090"/>
                  <a:ext cx="14436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0" name="墨迹 19">
                  <a:extLst>
                    <a:ext uri="{FF2B5EF4-FFF2-40B4-BE49-F238E27FC236}">
                      <a16:creationId xmlns:a16="http://schemas.microsoft.com/office/drawing/2014/main" id="{C5222AD0-0C4D-475A-AE25-9A85FAAEEB61}"/>
                    </a:ext>
                  </a:extLst>
                </p14:cNvPr>
                <p14:cNvContentPartPr/>
                <p14:nvPr/>
              </p14:nvContentPartPr>
              <p14:xfrm>
                <a:off x="8231310" y="3283050"/>
                <a:ext cx="33480" cy="9720"/>
              </p14:xfrm>
            </p:contentPart>
          </mc:Choice>
          <mc:Fallback>
            <p:pic>
              <p:nvPicPr>
                <p:cNvPr id="20" name="墨迹 19">
                  <a:extLst>
                    <a:ext uri="{FF2B5EF4-FFF2-40B4-BE49-F238E27FC236}">
                      <a16:creationId xmlns:a16="http://schemas.microsoft.com/office/drawing/2014/main" id="{C5222AD0-0C4D-475A-AE25-9A85FAAEEB61}"/>
                    </a:ext>
                  </a:extLst>
                </p:cNvPr>
                <p:cNvPicPr/>
                <p:nvPr/>
              </p:nvPicPr>
              <p:blipFill>
                <a:blip r:embed="rId38"/>
                <a:stretch>
                  <a:fillRect/>
                </a:stretch>
              </p:blipFill>
              <p:spPr>
                <a:xfrm>
                  <a:off x="8213670" y="3265410"/>
                  <a:ext cx="6912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1" name="墨迹 20">
                  <a:extLst>
                    <a:ext uri="{FF2B5EF4-FFF2-40B4-BE49-F238E27FC236}">
                      <a16:creationId xmlns:a16="http://schemas.microsoft.com/office/drawing/2014/main" id="{F69F802E-44BC-4732-9E62-450E607BDA55}"/>
                    </a:ext>
                  </a:extLst>
                </p14:cNvPr>
                <p14:cNvContentPartPr/>
                <p14:nvPr/>
              </p14:nvContentPartPr>
              <p14:xfrm>
                <a:off x="8141310" y="3294210"/>
                <a:ext cx="167760" cy="182520"/>
              </p14:xfrm>
            </p:contentPart>
          </mc:Choice>
          <mc:Fallback>
            <p:pic>
              <p:nvPicPr>
                <p:cNvPr id="21" name="墨迹 20">
                  <a:extLst>
                    <a:ext uri="{FF2B5EF4-FFF2-40B4-BE49-F238E27FC236}">
                      <a16:creationId xmlns:a16="http://schemas.microsoft.com/office/drawing/2014/main" id="{F69F802E-44BC-4732-9E62-450E607BDA55}"/>
                    </a:ext>
                  </a:extLst>
                </p:cNvPr>
                <p:cNvPicPr/>
                <p:nvPr/>
              </p:nvPicPr>
              <p:blipFill>
                <a:blip r:embed="rId40"/>
                <a:stretch>
                  <a:fillRect/>
                </a:stretch>
              </p:blipFill>
              <p:spPr>
                <a:xfrm>
                  <a:off x="8123670" y="3276570"/>
                  <a:ext cx="20340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2" name="墨迹 21">
                  <a:extLst>
                    <a:ext uri="{FF2B5EF4-FFF2-40B4-BE49-F238E27FC236}">
                      <a16:creationId xmlns:a16="http://schemas.microsoft.com/office/drawing/2014/main" id="{28C9699F-80CE-4666-B572-E4E1EF5E2F4F}"/>
                    </a:ext>
                  </a:extLst>
                </p14:cNvPr>
                <p14:cNvContentPartPr/>
                <p14:nvPr/>
              </p14:nvContentPartPr>
              <p14:xfrm>
                <a:off x="8196030" y="3443970"/>
                <a:ext cx="84960" cy="118080"/>
              </p14:xfrm>
            </p:contentPart>
          </mc:Choice>
          <mc:Fallback>
            <p:pic>
              <p:nvPicPr>
                <p:cNvPr id="22" name="墨迹 21">
                  <a:extLst>
                    <a:ext uri="{FF2B5EF4-FFF2-40B4-BE49-F238E27FC236}">
                      <a16:creationId xmlns:a16="http://schemas.microsoft.com/office/drawing/2014/main" id="{28C9699F-80CE-4666-B572-E4E1EF5E2F4F}"/>
                    </a:ext>
                  </a:extLst>
                </p:cNvPr>
                <p:cNvPicPr/>
                <p:nvPr/>
              </p:nvPicPr>
              <p:blipFill>
                <a:blip r:embed="rId42"/>
                <a:stretch>
                  <a:fillRect/>
                </a:stretch>
              </p:blipFill>
              <p:spPr>
                <a:xfrm>
                  <a:off x="8178030" y="3425970"/>
                  <a:ext cx="12060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3" name="墨迹 22">
                  <a:extLst>
                    <a:ext uri="{FF2B5EF4-FFF2-40B4-BE49-F238E27FC236}">
                      <a16:creationId xmlns:a16="http://schemas.microsoft.com/office/drawing/2014/main" id="{D6CA7B0D-D524-4EF3-8253-FD56B0D19C21}"/>
                    </a:ext>
                  </a:extLst>
                </p14:cNvPr>
                <p14:cNvContentPartPr/>
                <p14:nvPr/>
              </p14:nvContentPartPr>
              <p14:xfrm>
                <a:off x="8363070" y="3202050"/>
                <a:ext cx="47160" cy="120960"/>
              </p14:xfrm>
            </p:contentPart>
          </mc:Choice>
          <mc:Fallback>
            <p:pic>
              <p:nvPicPr>
                <p:cNvPr id="23" name="墨迹 22">
                  <a:extLst>
                    <a:ext uri="{FF2B5EF4-FFF2-40B4-BE49-F238E27FC236}">
                      <a16:creationId xmlns:a16="http://schemas.microsoft.com/office/drawing/2014/main" id="{D6CA7B0D-D524-4EF3-8253-FD56B0D19C21}"/>
                    </a:ext>
                  </a:extLst>
                </p:cNvPr>
                <p:cNvPicPr/>
                <p:nvPr/>
              </p:nvPicPr>
              <p:blipFill>
                <a:blip r:embed="rId44"/>
                <a:stretch>
                  <a:fillRect/>
                </a:stretch>
              </p:blipFill>
              <p:spPr>
                <a:xfrm>
                  <a:off x="8345430" y="3184410"/>
                  <a:ext cx="8280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4" name="墨迹 23">
                  <a:extLst>
                    <a:ext uri="{FF2B5EF4-FFF2-40B4-BE49-F238E27FC236}">
                      <a16:creationId xmlns:a16="http://schemas.microsoft.com/office/drawing/2014/main" id="{0094C106-79AD-41F6-8851-4AC8AEE1DF4A}"/>
                    </a:ext>
                  </a:extLst>
                </p14:cNvPr>
                <p14:cNvContentPartPr/>
                <p14:nvPr/>
              </p14:nvContentPartPr>
              <p14:xfrm>
                <a:off x="8437230" y="3194850"/>
                <a:ext cx="87480" cy="123480"/>
              </p14:xfrm>
            </p:contentPart>
          </mc:Choice>
          <mc:Fallback>
            <p:pic>
              <p:nvPicPr>
                <p:cNvPr id="24" name="墨迹 23">
                  <a:extLst>
                    <a:ext uri="{FF2B5EF4-FFF2-40B4-BE49-F238E27FC236}">
                      <a16:creationId xmlns:a16="http://schemas.microsoft.com/office/drawing/2014/main" id="{0094C106-79AD-41F6-8851-4AC8AEE1DF4A}"/>
                    </a:ext>
                  </a:extLst>
                </p:cNvPr>
                <p:cNvPicPr/>
                <p:nvPr/>
              </p:nvPicPr>
              <p:blipFill>
                <a:blip r:embed="rId46"/>
                <a:stretch>
                  <a:fillRect/>
                </a:stretch>
              </p:blipFill>
              <p:spPr>
                <a:xfrm>
                  <a:off x="8419230" y="3176850"/>
                  <a:ext cx="12312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5" name="墨迹 24">
                  <a:extLst>
                    <a:ext uri="{FF2B5EF4-FFF2-40B4-BE49-F238E27FC236}">
                      <a16:creationId xmlns:a16="http://schemas.microsoft.com/office/drawing/2014/main" id="{50398EAC-4850-4D32-ACB5-D8DA69BE9AD4}"/>
                    </a:ext>
                  </a:extLst>
                </p14:cNvPr>
                <p14:cNvContentPartPr/>
                <p14:nvPr/>
              </p14:nvContentPartPr>
              <p14:xfrm>
                <a:off x="8382150" y="3330210"/>
                <a:ext cx="36000" cy="187200"/>
              </p14:xfrm>
            </p:contentPart>
          </mc:Choice>
          <mc:Fallback>
            <p:pic>
              <p:nvPicPr>
                <p:cNvPr id="25" name="墨迹 24">
                  <a:extLst>
                    <a:ext uri="{FF2B5EF4-FFF2-40B4-BE49-F238E27FC236}">
                      <a16:creationId xmlns:a16="http://schemas.microsoft.com/office/drawing/2014/main" id="{50398EAC-4850-4D32-ACB5-D8DA69BE9AD4}"/>
                    </a:ext>
                  </a:extLst>
                </p:cNvPr>
                <p:cNvPicPr/>
                <p:nvPr/>
              </p:nvPicPr>
              <p:blipFill>
                <a:blip r:embed="rId48"/>
                <a:stretch>
                  <a:fillRect/>
                </a:stretch>
              </p:blipFill>
              <p:spPr>
                <a:xfrm>
                  <a:off x="8364150" y="3312570"/>
                  <a:ext cx="7164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6" name="墨迹 25">
                  <a:extLst>
                    <a:ext uri="{FF2B5EF4-FFF2-40B4-BE49-F238E27FC236}">
                      <a16:creationId xmlns:a16="http://schemas.microsoft.com/office/drawing/2014/main" id="{0011559A-7630-4D93-BC0A-E5C94C3772FE}"/>
                    </a:ext>
                  </a:extLst>
                </p14:cNvPr>
                <p14:cNvContentPartPr/>
                <p14:nvPr/>
              </p14:nvContentPartPr>
              <p14:xfrm>
                <a:off x="8431830" y="3288090"/>
                <a:ext cx="154080" cy="311400"/>
              </p14:xfrm>
            </p:contentPart>
          </mc:Choice>
          <mc:Fallback>
            <p:pic>
              <p:nvPicPr>
                <p:cNvPr id="26" name="墨迹 25">
                  <a:extLst>
                    <a:ext uri="{FF2B5EF4-FFF2-40B4-BE49-F238E27FC236}">
                      <a16:creationId xmlns:a16="http://schemas.microsoft.com/office/drawing/2014/main" id="{0011559A-7630-4D93-BC0A-E5C94C3772FE}"/>
                    </a:ext>
                  </a:extLst>
                </p:cNvPr>
                <p:cNvPicPr/>
                <p:nvPr/>
              </p:nvPicPr>
              <p:blipFill>
                <a:blip r:embed="rId50"/>
                <a:stretch>
                  <a:fillRect/>
                </a:stretch>
              </p:blipFill>
              <p:spPr>
                <a:xfrm>
                  <a:off x="8413830" y="3270450"/>
                  <a:ext cx="189720" cy="34704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27" name="墨迹 26">
                  <a:extLst>
                    <a:ext uri="{FF2B5EF4-FFF2-40B4-BE49-F238E27FC236}">
                      <a16:creationId xmlns:a16="http://schemas.microsoft.com/office/drawing/2014/main" id="{DCC9C0E1-B897-44EC-8540-C2DB81DDF2EF}"/>
                    </a:ext>
                  </a:extLst>
                </p14:cNvPr>
                <p14:cNvContentPartPr/>
                <p14:nvPr/>
              </p14:nvContentPartPr>
              <p14:xfrm>
                <a:off x="8414550" y="3392850"/>
                <a:ext cx="96840" cy="63720"/>
              </p14:xfrm>
            </p:contentPart>
          </mc:Choice>
          <mc:Fallback>
            <p:pic>
              <p:nvPicPr>
                <p:cNvPr id="27" name="墨迹 26">
                  <a:extLst>
                    <a:ext uri="{FF2B5EF4-FFF2-40B4-BE49-F238E27FC236}">
                      <a16:creationId xmlns:a16="http://schemas.microsoft.com/office/drawing/2014/main" id="{DCC9C0E1-B897-44EC-8540-C2DB81DDF2EF}"/>
                    </a:ext>
                  </a:extLst>
                </p:cNvPr>
                <p:cNvPicPr/>
                <p:nvPr/>
              </p:nvPicPr>
              <p:blipFill>
                <a:blip r:embed="rId52"/>
                <a:stretch>
                  <a:fillRect/>
                </a:stretch>
              </p:blipFill>
              <p:spPr>
                <a:xfrm>
                  <a:off x="8396910" y="3375210"/>
                  <a:ext cx="13248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28" name="墨迹 27">
                  <a:extLst>
                    <a:ext uri="{FF2B5EF4-FFF2-40B4-BE49-F238E27FC236}">
                      <a16:creationId xmlns:a16="http://schemas.microsoft.com/office/drawing/2014/main" id="{75348C0C-A032-4E3E-AADF-F6512DBF01AD}"/>
                    </a:ext>
                  </a:extLst>
                </p14:cNvPr>
                <p14:cNvContentPartPr/>
                <p14:nvPr/>
              </p14:nvContentPartPr>
              <p14:xfrm>
                <a:off x="8472510" y="3350370"/>
                <a:ext cx="15120" cy="200880"/>
              </p14:xfrm>
            </p:contentPart>
          </mc:Choice>
          <mc:Fallback>
            <p:pic>
              <p:nvPicPr>
                <p:cNvPr id="28" name="墨迹 27">
                  <a:extLst>
                    <a:ext uri="{FF2B5EF4-FFF2-40B4-BE49-F238E27FC236}">
                      <a16:creationId xmlns:a16="http://schemas.microsoft.com/office/drawing/2014/main" id="{75348C0C-A032-4E3E-AADF-F6512DBF01AD}"/>
                    </a:ext>
                  </a:extLst>
                </p:cNvPr>
                <p:cNvPicPr/>
                <p:nvPr/>
              </p:nvPicPr>
              <p:blipFill>
                <a:blip r:embed="rId54"/>
                <a:stretch>
                  <a:fillRect/>
                </a:stretch>
              </p:blipFill>
              <p:spPr>
                <a:xfrm>
                  <a:off x="8454870" y="3332730"/>
                  <a:ext cx="5076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29" name="墨迹 28">
                  <a:extLst>
                    <a:ext uri="{FF2B5EF4-FFF2-40B4-BE49-F238E27FC236}">
                      <a16:creationId xmlns:a16="http://schemas.microsoft.com/office/drawing/2014/main" id="{0DA4DB88-F042-4402-90B6-17324D456EAA}"/>
                    </a:ext>
                  </a:extLst>
                </p14:cNvPr>
                <p14:cNvContentPartPr/>
                <p14:nvPr/>
              </p14:nvContentPartPr>
              <p14:xfrm>
                <a:off x="8652150" y="3184050"/>
                <a:ext cx="103680" cy="196560"/>
              </p14:xfrm>
            </p:contentPart>
          </mc:Choice>
          <mc:Fallback>
            <p:pic>
              <p:nvPicPr>
                <p:cNvPr id="29" name="墨迹 28">
                  <a:extLst>
                    <a:ext uri="{FF2B5EF4-FFF2-40B4-BE49-F238E27FC236}">
                      <a16:creationId xmlns:a16="http://schemas.microsoft.com/office/drawing/2014/main" id="{0DA4DB88-F042-4402-90B6-17324D456EAA}"/>
                    </a:ext>
                  </a:extLst>
                </p:cNvPr>
                <p:cNvPicPr/>
                <p:nvPr/>
              </p:nvPicPr>
              <p:blipFill>
                <a:blip r:embed="rId56"/>
                <a:stretch>
                  <a:fillRect/>
                </a:stretch>
              </p:blipFill>
              <p:spPr>
                <a:xfrm>
                  <a:off x="8634150" y="3166050"/>
                  <a:ext cx="13932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0" name="墨迹 29">
                  <a:extLst>
                    <a:ext uri="{FF2B5EF4-FFF2-40B4-BE49-F238E27FC236}">
                      <a16:creationId xmlns:a16="http://schemas.microsoft.com/office/drawing/2014/main" id="{EC13C3AC-1B92-441B-9447-40153499FFC6}"/>
                    </a:ext>
                  </a:extLst>
                </p14:cNvPr>
                <p14:cNvContentPartPr/>
                <p14:nvPr/>
              </p14:nvContentPartPr>
              <p14:xfrm>
                <a:off x="8671590" y="3351810"/>
                <a:ext cx="85680" cy="74520"/>
              </p14:xfrm>
            </p:contentPart>
          </mc:Choice>
          <mc:Fallback>
            <p:pic>
              <p:nvPicPr>
                <p:cNvPr id="30" name="墨迹 29">
                  <a:extLst>
                    <a:ext uri="{FF2B5EF4-FFF2-40B4-BE49-F238E27FC236}">
                      <a16:creationId xmlns:a16="http://schemas.microsoft.com/office/drawing/2014/main" id="{EC13C3AC-1B92-441B-9447-40153499FFC6}"/>
                    </a:ext>
                  </a:extLst>
                </p:cNvPr>
                <p:cNvPicPr/>
                <p:nvPr/>
              </p:nvPicPr>
              <p:blipFill>
                <a:blip r:embed="rId58"/>
                <a:stretch>
                  <a:fillRect/>
                </a:stretch>
              </p:blipFill>
              <p:spPr>
                <a:xfrm>
                  <a:off x="8653950" y="3333810"/>
                  <a:ext cx="12132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1" name="墨迹 30">
                  <a:extLst>
                    <a:ext uri="{FF2B5EF4-FFF2-40B4-BE49-F238E27FC236}">
                      <a16:creationId xmlns:a16="http://schemas.microsoft.com/office/drawing/2014/main" id="{AB64C79C-AE12-41C9-A365-45FB2450EC8B}"/>
                    </a:ext>
                  </a:extLst>
                </p14:cNvPr>
                <p14:cNvContentPartPr/>
                <p14:nvPr/>
              </p14:nvContentPartPr>
              <p14:xfrm>
                <a:off x="8660430" y="3477090"/>
                <a:ext cx="111960" cy="19800"/>
              </p14:xfrm>
            </p:contentPart>
          </mc:Choice>
          <mc:Fallback>
            <p:pic>
              <p:nvPicPr>
                <p:cNvPr id="31" name="墨迹 30">
                  <a:extLst>
                    <a:ext uri="{FF2B5EF4-FFF2-40B4-BE49-F238E27FC236}">
                      <a16:creationId xmlns:a16="http://schemas.microsoft.com/office/drawing/2014/main" id="{AB64C79C-AE12-41C9-A365-45FB2450EC8B}"/>
                    </a:ext>
                  </a:extLst>
                </p:cNvPr>
                <p:cNvPicPr/>
                <p:nvPr/>
              </p:nvPicPr>
              <p:blipFill>
                <a:blip r:embed="rId60"/>
                <a:stretch>
                  <a:fillRect/>
                </a:stretch>
              </p:blipFill>
              <p:spPr>
                <a:xfrm>
                  <a:off x="8642790" y="3459090"/>
                  <a:ext cx="14760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2" name="墨迹 31">
                  <a:extLst>
                    <a:ext uri="{FF2B5EF4-FFF2-40B4-BE49-F238E27FC236}">
                      <a16:creationId xmlns:a16="http://schemas.microsoft.com/office/drawing/2014/main" id="{5294CBCC-5A6D-4CB9-A1A1-924E60DDA502}"/>
                    </a:ext>
                  </a:extLst>
                </p14:cNvPr>
                <p14:cNvContentPartPr/>
                <p14:nvPr/>
              </p14:nvContentPartPr>
              <p14:xfrm>
                <a:off x="8700030" y="3361170"/>
                <a:ext cx="30960" cy="350280"/>
              </p14:xfrm>
            </p:contentPart>
          </mc:Choice>
          <mc:Fallback>
            <p:pic>
              <p:nvPicPr>
                <p:cNvPr id="32" name="墨迹 31">
                  <a:extLst>
                    <a:ext uri="{FF2B5EF4-FFF2-40B4-BE49-F238E27FC236}">
                      <a16:creationId xmlns:a16="http://schemas.microsoft.com/office/drawing/2014/main" id="{5294CBCC-5A6D-4CB9-A1A1-924E60DDA502}"/>
                    </a:ext>
                  </a:extLst>
                </p:cNvPr>
                <p:cNvPicPr/>
                <p:nvPr/>
              </p:nvPicPr>
              <p:blipFill>
                <a:blip r:embed="rId62"/>
                <a:stretch>
                  <a:fillRect/>
                </a:stretch>
              </p:blipFill>
              <p:spPr>
                <a:xfrm>
                  <a:off x="8682390" y="3343170"/>
                  <a:ext cx="66600" cy="38592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5" name="Picture 2" descr="Slide38"/>
          <p:cNvPicPr>
            <a:picLocks noChangeAspect="1"/>
          </p:cNvPicPr>
          <p:nvPr/>
        </p:nvPicPr>
        <p:blipFill>
          <a:blip r:embed="rId3"/>
          <a:stretch>
            <a:fillRect/>
          </a:stretch>
        </p:blipFill>
        <p:spPr>
          <a:xfrm>
            <a:off x="0" y="0"/>
            <a:ext cx="9144000" cy="685800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3" name="Picture 4"/>
          <p:cNvPicPr>
            <a:picLocks noChangeAspect="1"/>
          </p:cNvPicPr>
          <p:nvPr/>
        </p:nvPicPr>
        <p:blipFill>
          <a:blip r:embed="rId2"/>
          <a:stretch>
            <a:fillRect/>
          </a:stretch>
        </p:blipFill>
        <p:spPr>
          <a:xfrm>
            <a:off x="3851275" y="3716338"/>
            <a:ext cx="5086350" cy="2962275"/>
          </a:xfrm>
          <a:prstGeom prst="rect">
            <a:avLst/>
          </a:prstGeom>
          <a:noFill/>
          <a:ln w="9525">
            <a:noFill/>
          </a:ln>
        </p:spPr>
      </p:pic>
      <p:pic>
        <p:nvPicPr>
          <p:cNvPr id="59394" name="Picture 5"/>
          <p:cNvPicPr>
            <a:picLocks noChangeAspect="1"/>
          </p:cNvPicPr>
          <p:nvPr/>
        </p:nvPicPr>
        <p:blipFill>
          <a:blip r:embed="rId3"/>
          <a:stretch>
            <a:fillRect/>
          </a:stretch>
        </p:blipFill>
        <p:spPr>
          <a:xfrm>
            <a:off x="0" y="-26987"/>
            <a:ext cx="5364163" cy="3686175"/>
          </a:xfrm>
          <a:prstGeom prst="rect">
            <a:avLst/>
          </a:prstGeom>
          <a:noFill/>
          <a:ln w="9525">
            <a:noFill/>
          </a:ln>
        </p:spPr>
      </p:pic>
      <p:sp>
        <p:nvSpPr>
          <p:cNvPr id="59395" name="Text Box 6"/>
          <p:cNvSpPr txBox="1"/>
          <p:nvPr/>
        </p:nvSpPr>
        <p:spPr>
          <a:xfrm>
            <a:off x="6011863" y="908050"/>
            <a:ext cx="3132137" cy="396875"/>
          </a:xfrm>
          <a:prstGeom prst="rect">
            <a:avLst/>
          </a:prstGeom>
          <a:noFill/>
          <a:ln w="9525">
            <a:noFill/>
          </a:ln>
        </p:spPr>
        <p:txBody>
          <a:bodyPr anchor="t">
            <a:spAutoFit/>
          </a:bodyPr>
          <a:lstStyle/>
          <a:p>
            <a:pPr>
              <a:spcBef>
                <a:spcPct val="50000"/>
              </a:spcBef>
            </a:pPr>
            <a:endParaRPr lang="zh-CN" altLang="zh-CN" sz="2000" dirty="0">
              <a:latin typeface="Times New Roman" panose="02020603050405020304" pitchFamily="18" charset="0"/>
              <a:ea typeface="宋体" panose="02010600030101010101" pitchFamily="2" charset="-122"/>
            </a:endParaRPr>
          </a:p>
        </p:txBody>
      </p:sp>
      <p:sp>
        <p:nvSpPr>
          <p:cNvPr id="59396" name="Rectangle 7"/>
          <p:cNvSpPr/>
          <p:nvPr/>
        </p:nvSpPr>
        <p:spPr>
          <a:xfrm>
            <a:off x="5651500" y="404813"/>
            <a:ext cx="3492500" cy="1311275"/>
          </a:xfrm>
          <a:prstGeom prst="rect">
            <a:avLst/>
          </a:prstGeom>
          <a:noFill/>
          <a:ln w="9525">
            <a:noFill/>
          </a:ln>
        </p:spPr>
        <p:txBody>
          <a:bodyPr anchor="t">
            <a:spAutoFit/>
          </a:bodyPr>
          <a:lstStyle/>
          <a:p>
            <a:r>
              <a:rPr lang="en-US" altLang="zh-CN" sz="2000" dirty="0">
                <a:latin typeface="Times New Roman" panose="02020603050405020304" pitchFamily="18" charset="0"/>
                <a:ea typeface="宋体" panose="02010600030101010101" pitchFamily="2" charset="-122"/>
              </a:rPr>
              <a:t>L. Starkeyi </a:t>
            </a:r>
            <a:r>
              <a:rPr lang="zh-CN" altLang="en-US" sz="2000" dirty="0">
                <a:latin typeface="Times New Roman" panose="02020603050405020304" pitchFamily="18" charset="0"/>
                <a:ea typeface="宋体" panose="02010600030101010101" pitchFamily="2" charset="-122"/>
              </a:rPr>
              <a:t>斯达氏油脂酵母</a:t>
            </a:r>
          </a:p>
          <a:p>
            <a:endParaRPr lang="zh-CN" altLang="en-US" sz="2000" dirty="0">
              <a:latin typeface="Times New Roman" panose="02020603050405020304" pitchFamily="18" charset="0"/>
              <a:ea typeface="宋体" panose="02010600030101010101" pitchFamily="2" charset="-122"/>
            </a:endParaRPr>
          </a:p>
          <a:p>
            <a:r>
              <a:rPr lang="zh-CN" altLang="en-US" sz="2000" dirty="0">
                <a:latin typeface="Times New Roman" panose="02020603050405020304" pitchFamily="18" charset="0"/>
                <a:ea typeface="宋体" panose="02010600030101010101" pitchFamily="2" charset="-122"/>
              </a:rPr>
              <a:t>合成大量油脂，影响蛋白抽提和后续蛋白组学研究</a:t>
            </a:r>
          </a:p>
        </p:txBody>
      </p:sp>
      <p:sp>
        <p:nvSpPr>
          <p:cNvPr id="59397" name="Rectangle 8"/>
          <p:cNvSpPr/>
          <p:nvPr/>
        </p:nvSpPr>
        <p:spPr>
          <a:xfrm>
            <a:off x="-71437" y="4762500"/>
            <a:ext cx="3995737" cy="1552575"/>
          </a:xfrm>
          <a:prstGeom prst="rect">
            <a:avLst/>
          </a:prstGeom>
          <a:noFill/>
          <a:ln w="9525">
            <a:noFill/>
          </a:ln>
        </p:spPr>
        <p:txBody>
          <a:bodyPr anchor="t">
            <a:spAutoFit/>
          </a:bodyPr>
          <a:lstStyle/>
          <a:p>
            <a:pPr lvl="1" indent="0" algn="l" eaLnBrk="1" fontAlgn="base" hangingPunct="1">
              <a:spcBef>
                <a:spcPct val="0"/>
              </a:spcBef>
              <a:spcAft>
                <a:spcPct val="0"/>
              </a:spcAft>
              <a:buClrTx/>
              <a:buSzPct val="100000"/>
              <a:buFont typeface="Wingdings" panose="05000000000000000000" pitchFamily="2" charset="2"/>
              <a:buNone/>
            </a:pPr>
            <a:r>
              <a:rPr lang="en-US" altLang="zh-CN" sz="2400" dirty="0">
                <a:solidFill>
                  <a:schemeClr val="tx1"/>
                </a:solidFill>
                <a:latin typeface="Times New Roman" panose="02020603050405020304" pitchFamily="18" charset="0"/>
                <a:ea typeface="宋体" panose="02010600030101010101" pitchFamily="2" charset="-122"/>
              </a:rPr>
              <a:t>Advantage</a:t>
            </a:r>
            <a:r>
              <a:rPr lang="zh-CN" altLang="en-US" sz="2400" dirty="0">
                <a:solidFill>
                  <a:schemeClr val="tx1"/>
                </a:solidFill>
                <a:latin typeface="Times New Roman" panose="02020603050405020304" pitchFamily="18" charset="0"/>
                <a:ea typeface="宋体" panose="02010600030101010101" pitchFamily="2" charset="-122"/>
              </a:rPr>
              <a:t>：</a:t>
            </a:r>
          </a:p>
          <a:p>
            <a:pPr lvl="1" indent="0" algn="l" eaLnBrk="1" fontAlgn="base" hangingPunct="1">
              <a:spcBef>
                <a:spcPct val="0"/>
              </a:spcBef>
              <a:spcAft>
                <a:spcPct val="0"/>
              </a:spcAft>
              <a:buClrTx/>
              <a:buSzPct val="100000"/>
              <a:buFont typeface="Wingdings" panose="05000000000000000000" pitchFamily="2" charset="2"/>
              <a:buChar char="•"/>
            </a:pPr>
            <a:r>
              <a:rPr lang="en-US" altLang="zh-CN" sz="2400" dirty="0">
                <a:solidFill>
                  <a:schemeClr val="tx1"/>
                </a:solidFill>
                <a:latin typeface="Times New Roman" panose="02020603050405020304" pitchFamily="18" charset="0"/>
                <a:ea typeface="宋体" panose="02010600030101010101" pitchFamily="2" charset="-122"/>
              </a:rPr>
              <a:t>More protein spots</a:t>
            </a:r>
          </a:p>
          <a:p>
            <a:pPr lvl="1" indent="0" algn="l" eaLnBrk="1" fontAlgn="base" hangingPunct="1">
              <a:spcBef>
                <a:spcPct val="0"/>
              </a:spcBef>
              <a:spcAft>
                <a:spcPct val="0"/>
              </a:spcAft>
              <a:buClrTx/>
              <a:buSzPct val="100000"/>
              <a:buFont typeface="Wingdings" panose="05000000000000000000" pitchFamily="2" charset="2"/>
              <a:buChar char="•"/>
            </a:pPr>
            <a:r>
              <a:rPr lang="en-US" altLang="zh-CN" sz="2400" dirty="0">
                <a:solidFill>
                  <a:schemeClr val="tx1"/>
                </a:solidFill>
                <a:latin typeface="Times New Roman" panose="02020603050405020304" pitchFamily="18" charset="0"/>
                <a:ea typeface="宋体" panose="02010600030101010101" pitchFamily="2" charset="-122"/>
              </a:rPr>
              <a:t>Increase low-abundant protein detection ratio</a:t>
            </a:r>
          </a:p>
        </p:txBody>
      </p:sp>
      <p:sp>
        <p:nvSpPr>
          <p:cNvPr id="59398" name="Rectangle 9"/>
          <p:cNvSpPr/>
          <p:nvPr/>
        </p:nvSpPr>
        <p:spPr>
          <a:xfrm>
            <a:off x="5508625" y="1844675"/>
            <a:ext cx="3635375" cy="1739900"/>
          </a:xfrm>
          <a:prstGeom prst="rect">
            <a:avLst/>
          </a:prstGeom>
          <a:noFill/>
          <a:ln w="9525">
            <a:noFill/>
          </a:ln>
        </p:spPr>
        <p:txBody>
          <a:bodyPr anchor="t">
            <a:spAutoFit/>
          </a:bodyPr>
          <a:lstStyle/>
          <a:p>
            <a:r>
              <a:rPr lang="en-US" altLang="zh-CN" sz="1800" dirty="0">
                <a:latin typeface="Times New Roman" panose="02020603050405020304" pitchFamily="18" charset="0"/>
                <a:ea typeface="宋体" panose="02010600030101010101" pitchFamily="2" charset="-122"/>
              </a:rPr>
              <a:t>Sequential extraction leading to improved proteomic</a:t>
            </a:r>
          </a:p>
          <a:p>
            <a:r>
              <a:rPr lang="en-US" altLang="zh-CN" sz="1800" dirty="0">
                <a:latin typeface="Times New Roman" panose="02020603050405020304" pitchFamily="18" charset="0"/>
                <a:ea typeface="宋体" panose="02010600030101010101" pitchFamily="2" charset="-122"/>
              </a:rPr>
              <a:t>analysis of the oleaginous yeast, Lipomyces Starkeyi</a:t>
            </a:r>
          </a:p>
          <a:p>
            <a:r>
              <a:rPr lang="en-US" altLang="zh-CN" sz="1800" dirty="0">
                <a:latin typeface="Times New Roman" panose="02020603050405020304" pitchFamily="18" charset="0"/>
                <a:ea typeface="宋体" panose="02010600030101010101" pitchFamily="2" charset="-122"/>
              </a:rPr>
              <a:t>Chinese Journal of Chromatography, 2011,29(5):382-388 </a:t>
            </a:r>
          </a:p>
        </p:txBody>
      </p:sp>
      <p:grpSp>
        <p:nvGrpSpPr>
          <p:cNvPr id="33" name="组合 32">
            <a:extLst>
              <a:ext uri="{FF2B5EF4-FFF2-40B4-BE49-F238E27FC236}">
                <a16:creationId xmlns:a16="http://schemas.microsoft.com/office/drawing/2014/main" id="{B2EC950F-41CE-480B-B2E6-122E2A813B8F}"/>
              </a:ext>
            </a:extLst>
          </p:cNvPr>
          <p:cNvGrpSpPr/>
          <p:nvPr/>
        </p:nvGrpSpPr>
        <p:grpSpPr>
          <a:xfrm>
            <a:off x="2329110" y="4555125"/>
            <a:ext cx="1332000" cy="581040"/>
            <a:chOff x="2329110" y="4555125"/>
            <a:chExt cx="1332000" cy="581040"/>
          </a:xfrm>
        </p:grpSpPr>
        <mc:AlternateContent xmlns:mc="http://schemas.openxmlformats.org/markup-compatibility/2006">
          <mc:Choice xmlns:p14="http://schemas.microsoft.com/office/powerpoint/2010/main" Requires="p14">
            <p:contentPart p14:bwMode="auto" r:id="rId4">
              <p14:nvContentPartPr>
                <p14:cNvPr id="2" name="墨迹 1">
                  <a:extLst>
                    <a:ext uri="{FF2B5EF4-FFF2-40B4-BE49-F238E27FC236}">
                      <a16:creationId xmlns:a16="http://schemas.microsoft.com/office/drawing/2014/main" id="{031AD856-92FD-4D53-BE6E-FC73F25A5FE5}"/>
                    </a:ext>
                  </a:extLst>
                </p14:cNvPr>
                <p14:cNvContentPartPr/>
                <p14:nvPr/>
              </p14:nvContentPartPr>
              <p14:xfrm>
                <a:off x="2329110" y="4762845"/>
                <a:ext cx="176760" cy="74520"/>
              </p14:xfrm>
            </p:contentPart>
          </mc:Choice>
          <mc:Fallback>
            <p:pic>
              <p:nvPicPr>
                <p:cNvPr id="2" name="墨迹 1">
                  <a:extLst>
                    <a:ext uri="{FF2B5EF4-FFF2-40B4-BE49-F238E27FC236}">
                      <a16:creationId xmlns:a16="http://schemas.microsoft.com/office/drawing/2014/main" id="{031AD856-92FD-4D53-BE6E-FC73F25A5FE5}"/>
                    </a:ext>
                  </a:extLst>
                </p:cNvPr>
                <p:cNvPicPr/>
                <p:nvPr/>
              </p:nvPicPr>
              <p:blipFill>
                <a:blip r:embed="rId5"/>
                <a:stretch>
                  <a:fillRect/>
                </a:stretch>
              </p:blipFill>
              <p:spPr>
                <a:xfrm>
                  <a:off x="2311110" y="4745205"/>
                  <a:ext cx="21240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墨迹 2">
                  <a:extLst>
                    <a:ext uri="{FF2B5EF4-FFF2-40B4-BE49-F238E27FC236}">
                      <a16:creationId xmlns:a16="http://schemas.microsoft.com/office/drawing/2014/main" id="{8A84DF9F-39B3-4919-8261-7B9F72A8FA93}"/>
                    </a:ext>
                  </a:extLst>
                </p14:cNvPr>
                <p14:cNvContentPartPr/>
                <p14:nvPr/>
              </p14:nvContentPartPr>
              <p14:xfrm>
                <a:off x="2359350" y="4852125"/>
                <a:ext cx="19440" cy="124560"/>
              </p14:xfrm>
            </p:contentPart>
          </mc:Choice>
          <mc:Fallback>
            <p:pic>
              <p:nvPicPr>
                <p:cNvPr id="3" name="墨迹 2">
                  <a:extLst>
                    <a:ext uri="{FF2B5EF4-FFF2-40B4-BE49-F238E27FC236}">
                      <a16:creationId xmlns:a16="http://schemas.microsoft.com/office/drawing/2014/main" id="{8A84DF9F-39B3-4919-8261-7B9F72A8FA93}"/>
                    </a:ext>
                  </a:extLst>
                </p:cNvPr>
                <p:cNvPicPr/>
                <p:nvPr/>
              </p:nvPicPr>
              <p:blipFill>
                <a:blip r:embed="rId7"/>
                <a:stretch>
                  <a:fillRect/>
                </a:stretch>
              </p:blipFill>
              <p:spPr>
                <a:xfrm>
                  <a:off x="2341350" y="4834125"/>
                  <a:ext cx="5508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 name="墨迹 3">
                  <a:extLst>
                    <a:ext uri="{FF2B5EF4-FFF2-40B4-BE49-F238E27FC236}">
                      <a16:creationId xmlns:a16="http://schemas.microsoft.com/office/drawing/2014/main" id="{AE68B326-BCA1-492E-9BA0-27C0146B80EA}"/>
                    </a:ext>
                  </a:extLst>
                </p14:cNvPr>
                <p14:cNvContentPartPr/>
                <p14:nvPr/>
              </p14:nvContentPartPr>
              <p14:xfrm>
                <a:off x="2372310" y="4855725"/>
                <a:ext cx="143640" cy="115920"/>
              </p14:xfrm>
            </p:contentPart>
          </mc:Choice>
          <mc:Fallback>
            <p:pic>
              <p:nvPicPr>
                <p:cNvPr id="4" name="墨迹 3">
                  <a:extLst>
                    <a:ext uri="{FF2B5EF4-FFF2-40B4-BE49-F238E27FC236}">
                      <a16:creationId xmlns:a16="http://schemas.microsoft.com/office/drawing/2014/main" id="{AE68B326-BCA1-492E-9BA0-27C0146B80EA}"/>
                    </a:ext>
                  </a:extLst>
                </p:cNvPr>
                <p:cNvPicPr/>
                <p:nvPr/>
              </p:nvPicPr>
              <p:blipFill>
                <a:blip r:embed="rId9"/>
                <a:stretch>
                  <a:fillRect/>
                </a:stretch>
              </p:blipFill>
              <p:spPr>
                <a:xfrm>
                  <a:off x="2354310" y="4838085"/>
                  <a:ext cx="17928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 name="墨迹 4">
                  <a:extLst>
                    <a:ext uri="{FF2B5EF4-FFF2-40B4-BE49-F238E27FC236}">
                      <a16:creationId xmlns:a16="http://schemas.microsoft.com/office/drawing/2014/main" id="{7C4D8D5A-9FB6-449C-94C3-C3C45A289E02}"/>
                    </a:ext>
                  </a:extLst>
                </p14:cNvPr>
                <p14:cNvContentPartPr/>
                <p14:nvPr/>
              </p14:nvContentPartPr>
              <p14:xfrm>
                <a:off x="2431350" y="4896405"/>
                <a:ext cx="94320" cy="38160"/>
              </p14:xfrm>
            </p:contentPart>
          </mc:Choice>
          <mc:Fallback>
            <p:pic>
              <p:nvPicPr>
                <p:cNvPr id="5" name="墨迹 4">
                  <a:extLst>
                    <a:ext uri="{FF2B5EF4-FFF2-40B4-BE49-F238E27FC236}">
                      <a16:creationId xmlns:a16="http://schemas.microsoft.com/office/drawing/2014/main" id="{7C4D8D5A-9FB6-449C-94C3-C3C45A289E02}"/>
                    </a:ext>
                  </a:extLst>
                </p:cNvPr>
                <p:cNvPicPr/>
                <p:nvPr/>
              </p:nvPicPr>
              <p:blipFill>
                <a:blip r:embed="rId11"/>
                <a:stretch>
                  <a:fillRect/>
                </a:stretch>
              </p:blipFill>
              <p:spPr>
                <a:xfrm>
                  <a:off x="2413710" y="4878405"/>
                  <a:ext cx="12996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6" name="墨迹 5">
                  <a:extLst>
                    <a:ext uri="{FF2B5EF4-FFF2-40B4-BE49-F238E27FC236}">
                      <a16:creationId xmlns:a16="http://schemas.microsoft.com/office/drawing/2014/main" id="{2783953F-FAFE-4C11-BE5E-0763C1D0F347}"/>
                    </a:ext>
                  </a:extLst>
                </p14:cNvPr>
                <p14:cNvContentPartPr/>
                <p14:nvPr/>
              </p14:nvContentPartPr>
              <p14:xfrm>
                <a:off x="2404710" y="4979205"/>
                <a:ext cx="127440" cy="16920"/>
              </p14:xfrm>
            </p:contentPart>
          </mc:Choice>
          <mc:Fallback>
            <p:pic>
              <p:nvPicPr>
                <p:cNvPr id="6" name="墨迹 5">
                  <a:extLst>
                    <a:ext uri="{FF2B5EF4-FFF2-40B4-BE49-F238E27FC236}">
                      <a16:creationId xmlns:a16="http://schemas.microsoft.com/office/drawing/2014/main" id="{2783953F-FAFE-4C11-BE5E-0763C1D0F347}"/>
                    </a:ext>
                  </a:extLst>
                </p:cNvPr>
                <p:cNvPicPr/>
                <p:nvPr/>
              </p:nvPicPr>
              <p:blipFill>
                <a:blip r:embed="rId13"/>
                <a:stretch>
                  <a:fillRect/>
                </a:stretch>
              </p:blipFill>
              <p:spPr>
                <a:xfrm>
                  <a:off x="2387070" y="4961205"/>
                  <a:ext cx="16308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7" name="墨迹 6">
                  <a:extLst>
                    <a:ext uri="{FF2B5EF4-FFF2-40B4-BE49-F238E27FC236}">
                      <a16:creationId xmlns:a16="http://schemas.microsoft.com/office/drawing/2014/main" id="{691BC476-A9BC-45AE-A53D-3D9673E8AF61}"/>
                    </a:ext>
                  </a:extLst>
                </p14:cNvPr>
                <p14:cNvContentPartPr/>
                <p14:nvPr/>
              </p14:nvContentPartPr>
              <p14:xfrm>
                <a:off x="2427390" y="4812885"/>
                <a:ext cx="88920" cy="289080"/>
              </p14:xfrm>
            </p:contentPart>
          </mc:Choice>
          <mc:Fallback>
            <p:pic>
              <p:nvPicPr>
                <p:cNvPr id="7" name="墨迹 6">
                  <a:extLst>
                    <a:ext uri="{FF2B5EF4-FFF2-40B4-BE49-F238E27FC236}">
                      <a16:creationId xmlns:a16="http://schemas.microsoft.com/office/drawing/2014/main" id="{691BC476-A9BC-45AE-A53D-3D9673E8AF61}"/>
                    </a:ext>
                  </a:extLst>
                </p:cNvPr>
                <p:cNvPicPr/>
                <p:nvPr/>
              </p:nvPicPr>
              <p:blipFill>
                <a:blip r:embed="rId15"/>
                <a:stretch>
                  <a:fillRect/>
                </a:stretch>
              </p:blipFill>
              <p:spPr>
                <a:xfrm>
                  <a:off x="2409390" y="4794885"/>
                  <a:ext cx="124560" cy="3247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8" name="墨迹 7">
                  <a:extLst>
                    <a:ext uri="{FF2B5EF4-FFF2-40B4-BE49-F238E27FC236}">
                      <a16:creationId xmlns:a16="http://schemas.microsoft.com/office/drawing/2014/main" id="{B6EE4B43-79BE-4FE2-A3D0-578FC2A8CB9A}"/>
                    </a:ext>
                  </a:extLst>
                </p14:cNvPr>
                <p14:cNvContentPartPr/>
                <p14:nvPr/>
              </p14:nvContentPartPr>
              <p14:xfrm>
                <a:off x="2378790" y="5049045"/>
                <a:ext cx="258120" cy="87120"/>
              </p14:xfrm>
            </p:contentPart>
          </mc:Choice>
          <mc:Fallback>
            <p:pic>
              <p:nvPicPr>
                <p:cNvPr id="8" name="墨迹 7">
                  <a:extLst>
                    <a:ext uri="{FF2B5EF4-FFF2-40B4-BE49-F238E27FC236}">
                      <a16:creationId xmlns:a16="http://schemas.microsoft.com/office/drawing/2014/main" id="{B6EE4B43-79BE-4FE2-A3D0-578FC2A8CB9A}"/>
                    </a:ext>
                  </a:extLst>
                </p:cNvPr>
                <p:cNvPicPr/>
                <p:nvPr/>
              </p:nvPicPr>
              <p:blipFill>
                <a:blip r:embed="rId17"/>
                <a:stretch>
                  <a:fillRect/>
                </a:stretch>
              </p:blipFill>
              <p:spPr>
                <a:xfrm>
                  <a:off x="2360790" y="5031045"/>
                  <a:ext cx="29376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9" name="墨迹 8">
                  <a:extLst>
                    <a:ext uri="{FF2B5EF4-FFF2-40B4-BE49-F238E27FC236}">
                      <a16:creationId xmlns:a16="http://schemas.microsoft.com/office/drawing/2014/main" id="{8ECC075B-F3E9-48D5-8F1F-E36754B9FD5C}"/>
                    </a:ext>
                  </a:extLst>
                </p14:cNvPr>
                <p14:cNvContentPartPr/>
                <p14:nvPr/>
              </p14:nvContentPartPr>
              <p14:xfrm>
                <a:off x="2591550" y="4699845"/>
                <a:ext cx="159120" cy="252360"/>
              </p14:xfrm>
            </p:contentPart>
          </mc:Choice>
          <mc:Fallback>
            <p:pic>
              <p:nvPicPr>
                <p:cNvPr id="9" name="墨迹 8">
                  <a:extLst>
                    <a:ext uri="{FF2B5EF4-FFF2-40B4-BE49-F238E27FC236}">
                      <a16:creationId xmlns:a16="http://schemas.microsoft.com/office/drawing/2014/main" id="{8ECC075B-F3E9-48D5-8F1F-E36754B9FD5C}"/>
                    </a:ext>
                  </a:extLst>
                </p:cNvPr>
                <p:cNvPicPr/>
                <p:nvPr/>
              </p:nvPicPr>
              <p:blipFill>
                <a:blip r:embed="rId19"/>
                <a:stretch>
                  <a:fillRect/>
                </a:stretch>
              </p:blipFill>
              <p:spPr>
                <a:xfrm>
                  <a:off x="2573550" y="4681845"/>
                  <a:ext cx="194760" cy="2880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0" name="墨迹 9">
                  <a:extLst>
                    <a:ext uri="{FF2B5EF4-FFF2-40B4-BE49-F238E27FC236}">
                      <a16:creationId xmlns:a16="http://schemas.microsoft.com/office/drawing/2014/main" id="{416D9106-92DD-4C95-B5DA-FBC2386E1B35}"/>
                    </a:ext>
                  </a:extLst>
                </p14:cNvPr>
                <p14:cNvContentPartPr/>
                <p14:nvPr/>
              </p14:nvContentPartPr>
              <p14:xfrm>
                <a:off x="2601630" y="4822965"/>
                <a:ext cx="65520" cy="33480"/>
              </p14:xfrm>
            </p:contentPart>
          </mc:Choice>
          <mc:Fallback>
            <p:pic>
              <p:nvPicPr>
                <p:cNvPr id="10" name="墨迹 9">
                  <a:extLst>
                    <a:ext uri="{FF2B5EF4-FFF2-40B4-BE49-F238E27FC236}">
                      <a16:creationId xmlns:a16="http://schemas.microsoft.com/office/drawing/2014/main" id="{416D9106-92DD-4C95-B5DA-FBC2386E1B35}"/>
                    </a:ext>
                  </a:extLst>
                </p:cNvPr>
                <p:cNvPicPr/>
                <p:nvPr/>
              </p:nvPicPr>
              <p:blipFill>
                <a:blip r:embed="rId21"/>
                <a:stretch>
                  <a:fillRect/>
                </a:stretch>
              </p:blipFill>
              <p:spPr>
                <a:xfrm>
                  <a:off x="2583990" y="4805325"/>
                  <a:ext cx="10116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1" name="墨迹 10">
                  <a:extLst>
                    <a:ext uri="{FF2B5EF4-FFF2-40B4-BE49-F238E27FC236}">
                      <a16:creationId xmlns:a16="http://schemas.microsoft.com/office/drawing/2014/main" id="{1D3FF437-5149-4D08-852C-92EF65A44E36}"/>
                    </a:ext>
                  </a:extLst>
                </p14:cNvPr>
                <p14:cNvContentPartPr/>
                <p14:nvPr/>
              </p14:nvContentPartPr>
              <p14:xfrm>
                <a:off x="2651310" y="4828005"/>
                <a:ext cx="160200" cy="254880"/>
              </p14:xfrm>
            </p:contentPart>
          </mc:Choice>
          <mc:Fallback>
            <p:pic>
              <p:nvPicPr>
                <p:cNvPr id="11" name="墨迹 10">
                  <a:extLst>
                    <a:ext uri="{FF2B5EF4-FFF2-40B4-BE49-F238E27FC236}">
                      <a16:creationId xmlns:a16="http://schemas.microsoft.com/office/drawing/2014/main" id="{1D3FF437-5149-4D08-852C-92EF65A44E36}"/>
                    </a:ext>
                  </a:extLst>
                </p:cNvPr>
                <p:cNvPicPr/>
                <p:nvPr/>
              </p:nvPicPr>
              <p:blipFill>
                <a:blip r:embed="rId23"/>
                <a:stretch>
                  <a:fillRect/>
                </a:stretch>
              </p:blipFill>
              <p:spPr>
                <a:xfrm>
                  <a:off x="2633310" y="4810005"/>
                  <a:ext cx="195840" cy="2905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2" name="墨迹 11">
                  <a:extLst>
                    <a:ext uri="{FF2B5EF4-FFF2-40B4-BE49-F238E27FC236}">
                      <a16:creationId xmlns:a16="http://schemas.microsoft.com/office/drawing/2014/main" id="{12D7EA03-BBA4-4FBD-8AA2-026626BADB09}"/>
                    </a:ext>
                  </a:extLst>
                </p14:cNvPr>
                <p14:cNvContentPartPr/>
                <p14:nvPr/>
              </p14:nvContentPartPr>
              <p14:xfrm>
                <a:off x="2726910" y="4935285"/>
                <a:ext cx="73800" cy="86760"/>
              </p14:xfrm>
            </p:contentPart>
          </mc:Choice>
          <mc:Fallback>
            <p:pic>
              <p:nvPicPr>
                <p:cNvPr id="12" name="墨迹 11">
                  <a:extLst>
                    <a:ext uri="{FF2B5EF4-FFF2-40B4-BE49-F238E27FC236}">
                      <a16:creationId xmlns:a16="http://schemas.microsoft.com/office/drawing/2014/main" id="{12D7EA03-BBA4-4FBD-8AA2-026626BADB09}"/>
                    </a:ext>
                  </a:extLst>
                </p:cNvPr>
                <p:cNvPicPr/>
                <p:nvPr/>
              </p:nvPicPr>
              <p:blipFill>
                <a:blip r:embed="rId25"/>
                <a:stretch>
                  <a:fillRect/>
                </a:stretch>
              </p:blipFill>
              <p:spPr>
                <a:xfrm>
                  <a:off x="2709270" y="4917645"/>
                  <a:ext cx="10944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3" name="墨迹 12">
                  <a:extLst>
                    <a:ext uri="{FF2B5EF4-FFF2-40B4-BE49-F238E27FC236}">
                      <a16:creationId xmlns:a16="http://schemas.microsoft.com/office/drawing/2014/main" id="{D382492C-1973-42E4-8344-00D7F23FA466}"/>
                    </a:ext>
                  </a:extLst>
                </p14:cNvPr>
                <p14:cNvContentPartPr/>
                <p14:nvPr/>
              </p14:nvContentPartPr>
              <p14:xfrm>
                <a:off x="2904030" y="4658805"/>
                <a:ext cx="113040" cy="119520"/>
              </p14:xfrm>
            </p:contentPart>
          </mc:Choice>
          <mc:Fallback>
            <p:pic>
              <p:nvPicPr>
                <p:cNvPr id="13" name="墨迹 12">
                  <a:extLst>
                    <a:ext uri="{FF2B5EF4-FFF2-40B4-BE49-F238E27FC236}">
                      <a16:creationId xmlns:a16="http://schemas.microsoft.com/office/drawing/2014/main" id="{D382492C-1973-42E4-8344-00D7F23FA466}"/>
                    </a:ext>
                  </a:extLst>
                </p:cNvPr>
                <p:cNvPicPr/>
                <p:nvPr/>
              </p:nvPicPr>
              <p:blipFill>
                <a:blip r:embed="rId27"/>
                <a:stretch>
                  <a:fillRect/>
                </a:stretch>
              </p:blipFill>
              <p:spPr>
                <a:xfrm>
                  <a:off x="2886390" y="4641165"/>
                  <a:ext cx="14868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4" name="墨迹 13">
                  <a:extLst>
                    <a:ext uri="{FF2B5EF4-FFF2-40B4-BE49-F238E27FC236}">
                      <a16:creationId xmlns:a16="http://schemas.microsoft.com/office/drawing/2014/main" id="{6D69B8F0-E357-4B81-9A52-04C8D7A3B26A}"/>
                    </a:ext>
                  </a:extLst>
                </p14:cNvPr>
                <p14:cNvContentPartPr/>
                <p14:nvPr/>
              </p14:nvContentPartPr>
              <p14:xfrm>
                <a:off x="2942910" y="4708845"/>
                <a:ext cx="13320" cy="36360"/>
              </p14:xfrm>
            </p:contentPart>
          </mc:Choice>
          <mc:Fallback>
            <p:pic>
              <p:nvPicPr>
                <p:cNvPr id="14" name="墨迹 13">
                  <a:extLst>
                    <a:ext uri="{FF2B5EF4-FFF2-40B4-BE49-F238E27FC236}">
                      <a16:creationId xmlns:a16="http://schemas.microsoft.com/office/drawing/2014/main" id="{6D69B8F0-E357-4B81-9A52-04C8D7A3B26A}"/>
                    </a:ext>
                  </a:extLst>
                </p:cNvPr>
                <p:cNvPicPr/>
                <p:nvPr/>
              </p:nvPicPr>
              <p:blipFill>
                <a:blip r:embed="rId29"/>
                <a:stretch>
                  <a:fillRect/>
                </a:stretch>
              </p:blipFill>
              <p:spPr>
                <a:xfrm>
                  <a:off x="2924910" y="4691205"/>
                  <a:ext cx="4896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5" name="墨迹 14">
                  <a:extLst>
                    <a:ext uri="{FF2B5EF4-FFF2-40B4-BE49-F238E27FC236}">
                      <a16:creationId xmlns:a16="http://schemas.microsoft.com/office/drawing/2014/main" id="{010803DF-F5DC-4F64-A67C-1D620A74BD30}"/>
                    </a:ext>
                  </a:extLst>
                </p14:cNvPr>
                <p14:cNvContentPartPr/>
                <p14:nvPr/>
              </p14:nvContentPartPr>
              <p14:xfrm>
                <a:off x="2934990" y="4694085"/>
                <a:ext cx="19440" cy="113760"/>
              </p14:xfrm>
            </p:contentPart>
          </mc:Choice>
          <mc:Fallback>
            <p:pic>
              <p:nvPicPr>
                <p:cNvPr id="15" name="墨迹 14">
                  <a:extLst>
                    <a:ext uri="{FF2B5EF4-FFF2-40B4-BE49-F238E27FC236}">
                      <a16:creationId xmlns:a16="http://schemas.microsoft.com/office/drawing/2014/main" id="{010803DF-F5DC-4F64-A67C-1D620A74BD30}"/>
                    </a:ext>
                  </a:extLst>
                </p:cNvPr>
                <p:cNvPicPr/>
                <p:nvPr/>
              </p:nvPicPr>
              <p:blipFill>
                <a:blip r:embed="rId31"/>
                <a:stretch>
                  <a:fillRect/>
                </a:stretch>
              </p:blipFill>
              <p:spPr>
                <a:xfrm>
                  <a:off x="2917350" y="4676445"/>
                  <a:ext cx="5508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6" name="墨迹 15">
                  <a:extLst>
                    <a:ext uri="{FF2B5EF4-FFF2-40B4-BE49-F238E27FC236}">
                      <a16:creationId xmlns:a16="http://schemas.microsoft.com/office/drawing/2014/main" id="{7D8308EB-06FB-49F6-B844-C8C7410743C0}"/>
                    </a:ext>
                  </a:extLst>
                </p14:cNvPr>
                <p14:cNvContentPartPr/>
                <p14:nvPr/>
              </p14:nvContentPartPr>
              <p14:xfrm>
                <a:off x="2958030" y="4757445"/>
                <a:ext cx="69480" cy="21600"/>
              </p14:xfrm>
            </p:contentPart>
          </mc:Choice>
          <mc:Fallback>
            <p:pic>
              <p:nvPicPr>
                <p:cNvPr id="16" name="墨迹 15">
                  <a:extLst>
                    <a:ext uri="{FF2B5EF4-FFF2-40B4-BE49-F238E27FC236}">
                      <a16:creationId xmlns:a16="http://schemas.microsoft.com/office/drawing/2014/main" id="{7D8308EB-06FB-49F6-B844-C8C7410743C0}"/>
                    </a:ext>
                  </a:extLst>
                </p:cNvPr>
                <p:cNvPicPr/>
                <p:nvPr/>
              </p:nvPicPr>
              <p:blipFill>
                <a:blip r:embed="rId33"/>
                <a:stretch>
                  <a:fillRect/>
                </a:stretch>
              </p:blipFill>
              <p:spPr>
                <a:xfrm>
                  <a:off x="2940390" y="4739805"/>
                  <a:ext cx="10512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7" name="墨迹 16">
                  <a:extLst>
                    <a:ext uri="{FF2B5EF4-FFF2-40B4-BE49-F238E27FC236}">
                      <a16:creationId xmlns:a16="http://schemas.microsoft.com/office/drawing/2014/main" id="{237AC6EF-6B51-4469-8035-53407CE01371}"/>
                    </a:ext>
                  </a:extLst>
                </p14:cNvPr>
                <p14:cNvContentPartPr/>
                <p14:nvPr/>
              </p14:nvContentPartPr>
              <p14:xfrm>
                <a:off x="2820870" y="4750965"/>
                <a:ext cx="78840" cy="191160"/>
              </p14:xfrm>
            </p:contentPart>
          </mc:Choice>
          <mc:Fallback>
            <p:pic>
              <p:nvPicPr>
                <p:cNvPr id="17" name="墨迹 16">
                  <a:extLst>
                    <a:ext uri="{FF2B5EF4-FFF2-40B4-BE49-F238E27FC236}">
                      <a16:creationId xmlns:a16="http://schemas.microsoft.com/office/drawing/2014/main" id="{237AC6EF-6B51-4469-8035-53407CE01371}"/>
                    </a:ext>
                  </a:extLst>
                </p:cNvPr>
                <p:cNvPicPr/>
                <p:nvPr/>
              </p:nvPicPr>
              <p:blipFill>
                <a:blip r:embed="rId35"/>
                <a:stretch>
                  <a:fillRect/>
                </a:stretch>
              </p:blipFill>
              <p:spPr>
                <a:xfrm>
                  <a:off x="2803230" y="4732965"/>
                  <a:ext cx="11448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8" name="墨迹 17">
                  <a:extLst>
                    <a:ext uri="{FF2B5EF4-FFF2-40B4-BE49-F238E27FC236}">
                      <a16:creationId xmlns:a16="http://schemas.microsoft.com/office/drawing/2014/main" id="{5DC0A73C-0CD6-4004-86CB-3D21776E0CC5}"/>
                    </a:ext>
                  </a:extLst>
                </p14:cNvPr>
                <p14:cNvContentPartPr/>
                <p14:nvPr/>
              </p14:nvContentPartPr>
              <p14:xfrm>
                <a:off x="2844630" y="4811085"/>
                <a:ext cx="258480" cy="51480"/>
              </p14:xfrm>
            </p:contentPart>
          </mc:Choice>
          <mc:Fallback>
            <p:pic>
              <p:nvPicPr>
                <p:cNvPr id="18" name="墨迹 17">
                  <a:extLst>
                    <a:ext uri="{FF2B5EF4-FFF2-40B4-BE49-F238E27FC236}">
                      <a16:creationId xmlns:a16="http://schemas.microsoft.com/office/drawing/2014/main" id="{5DC0A73C-0CD6-4004-86CB-3D21776E0CC5}"/>
                    </a:ext>
                  </a:extLst>
                </p:cNvPr>
                <p:cNvPicPr/>
                <p:nvPr/>
              </p:nvPicPr>
              <p:blipFill>
                <a:blip r:embed="rId37"/>
                <a:stretch>
                  <a:fillRect/>
                </a:stretch>
              </p:blipFill>
              <p:spPr>
                <a:xfrm>
                  <a:off x="2826990" y="4793445"/>
                  <a:ext cx="29412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9" name="墨迹 18">
                  <a:extLst>
                    <a:ext uri="{FF2B5EF4-FFF2-40B4-BE49-F238E27FC236}">
                      <a16:creationId xmlns:a16="http://schemas.microsoft.com/office/drawing/2014/main" id="{709CAC1F-7402-453A-9C0E-481B29B4829C}"/>
                    </a:ext>
                  </a:extLst>
                </p14:cNvPr>
                <p14:cNvContentPartPr/>
                <p14:nvPr/>
              </p14:nvContentPartPr>
              <p14:xfrm>
                <a:off x="2931030" y="4874085"/>
                <a:ext cx="30600" cy="101880"/>
              </p14:xfrm>
            </p:contentPart>
          </mc:Choice>
          <mc:Fallback>
            <p:pic>
              <p:nvPicPr>
                <p:cNvPr id="19" name="墨迹 18">
                  <a:extLst>
                    <a:ext uri="{FF2B5EF4-FFF2-40B4-BE49-F238E27FC236}">
                      <a16:creationId xmlns:a16="http://schemas.microsoft.com/office/drawing/2014/main" id="{709CAC1F-7402-453A-9C0E-481B29B4829C}"/>
                    </a:ext>
                  </a:extLst>
                </p:cNvPr>
                <p:cNvPicPr/>
                <p:nvPr/>
              </p:nvPicPr>
              <p:blipFill>
                <a:blip r:embed="rId39"/>
                <a:stretch>
                  <a:fillRect/>
                </a:stretch>
              </p:blipFill>
              <p:spPr>
                <a:xfrm>
                  <a:off x="2913030" y="4856085"/>
                  <a:ext cx="6624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0" name="墨迹 19">
                  <a:extLst>
                    <a:ext uri="{FF2B5EF4-FFF2-40B4-BE49-F238E27FC236}">
                      <a16:creationId xmlns:a16="http://schemas.microsoft.com/office/drawing/2014/main" id="{AF968EC5-7519-4FAE-A779-11A3B159125F}"/>
                    </a:ext>
                  </a:extLst>
                </p14:cNvPr>
                <p14:cNvContentPartPr/>
                <p14:nvPr/>
              </p14:nvContentPartPr>
              <p14:xfrm>
                <a:off x="2967030" y="4855365"/>
                <a:ext cx="75600" cy="92160"/>
              </p14:xfrm>
            </p:contentPart>
          </mc:Choice>
          <mc:Fallback>
            <p:pic>
              <p:nvPicPr>
                <p:cNvPr id="20" name="墨迹 19">
                  <a:extLst>
                    <a:ext uri="{FF2B5EF4-FFF2-40B4-BE49-F238E27FC236}">
                      <a16:creationId xmlns:a16="http://schemas.microsoft.com/office/drawing/2014/main" id="{AF968EC5-7519-4FAE-A779-11A3B159125F}"/>
                    </a:ext>
                  </a:extLst>
                </p:cNvPr>
                <p:cNvPicPr/>
                <p:nvPr/>
              </p:nvPicPr>
              <p:blipFill>
                <a:blip r:embed="rId41"/>
                <a:stretch>
                  <a:fillRect/>
                </a:stretch>
              </p:blipFill>
              <p:spPr>
                <a:xfrm>
                  <a:off x="2949030" y="4837365"/>
                  <a:ext cx="11124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1" name="墨迹 20">
                  <a:extLst>
                    <a:ext uri="{FF2B5EF4-FFF2-40B4-BE49-F238E27FC236}">
                      <a16:creationId xmlns:a16="http://schemas.microsoft.com/office/drawing/2014/main" id="{752B1DBA-9A2E-4974-A188-AA5F22A100D1}"/>
                    </a:ext>
                  </a:extLst>
                </p14:cNvPr>
                <p14:cNvContentPartPr/>
                <p14:nvPr/>
              </p14:nvContentPartPr>
              <p14:xfrm>
                <a:off x="2911590" y="4813605"/>
                <a:ext cx="139680" cy="262440"/>
              </p14:xfrm>
            </p:contentPart>
          </mc:Choice>
          <mc:Fallback>
            <p:pic>
              <p:nvPicPr>
                <p:cNvPr id="21" name="墨迹 20">
                  <a:extLst>
                    <a:ext uri="{FF2B5EF4-FFF2-40B4-BE49-F238E27FC236}">
                      <a16:creationId xmlns:a16="http://schemas.microsoft.com/office/drawing/2014/main" id="{752B1DBA-9A2E-4974-A188-AA5F22A100D1}"/>
                    </a:ext>
                  </a:extLst>
                </p:cNvPr>
                <p:cNvPicPr/>
                <p:nvPr/>
              </p:nvPicPr>
              <p:blipFill>
                <a:blip r:embed="rId43"/>
                <a:stretch>
                  <a:fillRect/>
                </a:stretch>
              </p:blipFill>
              <p:spPr>
                <a:xfrm>
                  <a:off x="2893590" y="4795605"/>
                  <a:ext cx="175320" cy="2980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2" name="墨迹 21">
                  <a:extLst>
                    <a:ext uri="{FF2B5EF4-FFF2-40B4-BE49-F238E27FC236}">
                      <a16:creationId xmlns:a16="http://schemas.microsoft.com/office/drawing/2014/main" id="{EB9C6FEC-AB6C-4005-A461-44845D005C0C}"/>
                    </a:ext>
                  </a:extLst>
                </p14:cNvPr>
                <p14:cNvContentPartPr/>
                <p14:nvPr/>
              </p14:nvContentPartPr>
              <p14:xfrm>
                <a:off x="3050910" y="4955085"/>
                <a:ext cx="28080" cy="83160"/>
              </p14:xfrm>
            </p:contentPart>
          </mc:Choice>
          <mc:Fallback>
            <p:pic>
              <p:nvPicPr>
                <p:cNvPr id="22" name="墨迹 21">
                  <a:extLst>
                    <a:ext uri="{FF2B5EF4-FFF2-40B4-BE49-F238E27FC236}">
                      <a16:creationId xmlns:a16="http://schemas.microsoft.com/office/drawing/2014/main" id="{EB9C6FEC-AB6C-4005-A461-44845D005C0C}"/>
                    </a:ext>
                  </a:extLst>
                </p:cNvPr>
                <p:cNvPicPr/>
                <p:nvPr/>
              </p:nvPicPr>
              <p:blipFill>
                <a:blip r:embed="rId45"/>
                <a:stretch>
                  <a:fillRect/>
                </a:stretch>
              </p:blipFill>
              <p:spPr>
                <a:xfrm>
                  <a:off x="3033270" y="4937085"/>
                  <a:ext cx="6372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3" name="墨迹 22">
                  <a:extLst>
                    <a:ext uri="{FF2B5EF4-FFF2-40B4-BE49-F238E27FC236}">
                      <a16:creationId xmlns:a16="http://schemas.microsoft.com/office/drawing/2014/main" id="{3673A215-6AA0-4F8E-AA99-8D910BE99CC0}"/>
                    </a:ext>
                  </a:extLst>
                </p14:cNvPr>
                <p14:cNvContentPartPr/>
                <p14:nvPr/>
              </p14:nvContentPartPr>
              <p14:xfrm>
                <a:off x="3110310" y="4641165"/>
                <a:ext cx="145080" cy="365400"/>
              </p14:xfrm>
            </p:contentPart>
          </mc:Choice>
          <mc:Fallback>
            <p:pic>
              <p:nvPicPr>
                <p:cNvPr id="23" name="墨迹 22">
                  <a:extLst>
                    <a:ext uri="{FF2B5EF4-FFF2-40B4-BE49-F238E27FC236}">
                      <a16:creationId xmlns:a16="http://schemas.microsoft.com/office/drawing/2014/main" id="{3673A215-6AA0-4F8E-AA99-8D910BE99CC0}"/>
                    </a:ext>
                  </a:extLst>
                </p:cNvPr>
                <p:cNvPicPr/>
                <p:nvPr/>
              </p:nvPicPr>
              <p:blipFill>
                <a:blip r:embed="rId47"/>
                <a:stretch>
                  <a:fillRect/>
                </a:stretch>
              </p:blipFill>
              <p:spPr>
                <a:xfrm>
                  <a:off x="3092670" y="4623525"/>
                  <a:ext cx="180720" cy="4010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4" name="墨迹 23">
                  <a:extLst>
                    <a:ext uri="{FF2B5EF4-FFF2-40B4-BE49-F238E27FC236}">
                      <a16:creationId xmlns:a16="http://schemas.microsoft.com/office/drawing/2014/main" id="{A798D5AE-C5F8-4D54-8494-6B63E344BB62}"/>
                    </a:ext>
                  </a:extLst>
                </p14:cNvPr>
                <p14:cNvContentPartPr/>
                <p14:nvPr/>
              </p14:nvContentPartPr>
              <p14:xfrm>
                <a:off x="3202830" y="4745205"/>
                <a:ext cx="117000" cy="266040"/>
              </p14:xfrm>
            </p:contentPart>
          </mc:Choice>
          <mc:Fallback>
            <p:pic>
              <p:nvPicPr>
                <p:cNvPr id="24" name="墨迹 23">
                  <a:extLst>
                    <a:ext uri="{FF2B5EF4-FFF2-40B4-BE49-F238E27FC236}">
                      <a16:creationId xmlns:a16="http://schemas.microsoft.com/office/drawing/2014/main" id="{A798D5AE-C5F8-4D54-8494-6B63E344BB62}"/>
                    </a:ext>
                  </a:extLst>
                </p:cNvPr>
                <p:cNvPicPr/>
                <p:nvPr/>
              </p:nvPicPr>
              <p:blipFill>
                <a:blip r:embed="rId49"/>
                <a:stretch>
                  <a:fillRect/>
                </a:stretch>
              </p:blipFill>
              <p:spPr>
                <a:xfrm>
                  <a:off x="3185190" y="4727565"/>
                  <a:ext cx="152640" cy="3016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5" name="墨迹 24">
                  <a:extLst>
                    <a:ext uri="{FF2B5EF4-FFF2-40B4-BE49-F238E27FC236}">
                      <a16:creationId xmlns:a16="http://schemas.microsoft.com/office/drawing/2014/main" id="{3F7418E1-FF55-4B40-8FF6-A6781C5B9B73}"/>
                    </a:ext>
                  </a:extLst>
                </p14:cNvPr>
                <p14:cNvContentPartPr/>
                <p14:nvPr/>
              </p14:nvContentPartPr>
              <p14:xfrm>
                <a:off x="3182310" y="4862205"/>
                <a:ext cx="120960" cy="22320"/>
              </p14:xfrm>
            </p:contentPart>
          </mc:Choice>
          <mc:Fallback>
            <p:pic>
              <p:nvPicPr>
                <p:cNvPr id="25" name="墨迹 24">
                  <a:extLst>
                    <a:ext uri="{FF2B5EF4-FFF2-40B4-BE49-F238E27FC236}">
                      <a16:creationId xmlns:a16="http://schemas.microsoft.com/office/drawing/2014/main" id="{3F7418E1-FF55-4B40-8FF6-A6781C5B9B73}"/>
                    </a:ext>
                  </a:extLst>
                </p:cNvPr>
                <p:cNvPicPr/>
                <p:nvPr/>
              </p:nvPicPr>
              <p:blipFill>
                <a:blip r:embed="rId51"/>
                <a:stretch>
                  <a:fillRect/>
                </a:stretch>
              </p:blipFill>
              <p:spPr>
                <a:xfrm>
                  <a:off x="3164310" y="4844205"/>
                  <a:ext cx="15660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6" name="墨迹 25">
                  <a:extLst>
                    <a:ext uri="{FF2B5EF4-FFF2-40B4-BE49-F238E27FC236}">
                      <a16:creationId xmlns:a16="http://schemas.microsoft.com/office/drawing/2014/main" id="{19B69997-B785-45E8-8BC8-4C6D7828133F}"/>
                    </a:ext>
                  </a:extLst>
                </p14:cNvPr>
                <p14:cNvContentPartPr/>
                <p14:nvPr/>
              </p14:nvContentPartPr>
              <p14:xfrm>
                <a:off x="3186990" y="4555125"/>
                <a:ext cx="275400" cy="453240"/>
              </p14:xfrm>
            </p:contentPart>
          </mc:Choice>
          <mc:Fallback>
            <p:pic>
              <p:nvPicPr>
                <p:cNvPr id="26" name="墨迹 25">
                  <a:extLst>
                    <a:ext uri="{FF2B5EF4-FFF2-40B4-BE49-F238E27FC236}">
                      <a16:creationId xmlns:a16="http://schemas.microsoft.com/office/drawing/2014/main" id="{19B69997-B785-45E8-8BC8-4C6D7828133F}"/>
                    </a:ext>
                  </a:extLst>
                </p:cNvPr>
                <p:cNvPicPr/>
                <p:nvPr/>
              </p:nvPicPr>
              <p:blipFill>
                <a:blip r:embed="rId53"/>
                <a:stretch>
                  <a:fillRect/>
                </a:stretch>
              </p:blipFill>
              <p:spPr>
                <a:xfrm>
                  <a:off x="3168990" y="4537485"/>
                  <a:ext cx="311040" cy="4888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7" name="墨迹 26">
                  <a:extLst>
                    <a:ext uri="{FF2B5EF4-FFF2-40B4-BE49-F238E27FC236}">
                      <a16:creationId xmlns:a16="http://schemas.microsoft.com/office/drawing/2014/main" id="{ED26423A-E621-4714-BBD5-2FAC1FD975A4}"/>
                    </a:ext>
                  </a:extLst>
                </p14:cNvPr>
                <p14:cNvContentPartPr/>
                <p14:nvPr/>
              </p14:nvContentPartPr>
              <p14:xfrm>
                <a:off x="3472470" y="4680765"/>
                <a:ext cx="86760" cy="48960"/>
              </p14:xfrm>
            </p:contentPart>
          </mc:Choice>
          <mc:Fallback>
            <p:pic>
              <p:nvPicPr>
                <p:cNvPr id="27" name="墨迹 26">
                  <a:extLst>
                    <a:ext uri="{FF2B5EF4-FFF2-40B4-BE49-F238E27FC236}">
                      <a16:creationId xmlns:a16="http://schemas.microsoft.com/office/drawing/2014/main" id="{ED26423A-E621-4714-BBD5-2FAC1FD975A4}"/>
                    </a:ext>
                  </a:extLst>
                </p:cNvPr>
                <p:cNvPicPr/>
                <p:nvPr/>
              </p:nvPicPr>
              <p:blipFill>
                <a:blip r:embed="rId55"/>
                <a:stretch>
                  <a:fillRect/>
                </a:stretch>
              </p:blipFill>
              <p:spPr>
                <a:xfrm>
                  <a:off x="3454830" y="4662765"/>
                  <a:ext cx="12240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28" name="墨迹 27">
                  <a:extLst>
                    <a:ext uri="{FF2B5EF4-FFF2-40B4-BE49-F238E27FC236}">
                      <a16:creationId xmlns:a16="http://schemas.microsoft.com/office/drawing/2014/main" id="{22BFA9FB-F106-4BFA-929F-4C668D66E2AC}"/>
                    </a:ext>
                  </a:extLst>
                </p14:cNvPr>
                <p14:cNvContentPartPr/>
                <p14:nvPr/>
              </p14:nvContentPartPr>
              <p14:xfrm>
                <a:off x="3396150" y="4756725"/>
                <a:ext cx="159840" cy="96840"/>
              </p14:xfrm>
            </p:contentPart>
          </mc:Choice>
          <mc:Fallback>
            <p:pic>
              <p:nvPicPr>
                <p:cNvPr id="28" name="墨迹 27">
                  <a:extLst>
                    <a:ext uri="{FF2B5EF4-FFF2-40B4-BE49-F238E27FC236}">
                      <a16:creationId xmlns:a16="http://schemas.microsoft.com/office/drawing/2014/main" id="{22BFA9FB-F106-4BFA-929F-4C668D66E2AC}"/>
                    </a:ext>
                  </a:extLst>
                </p:cNvPr>
                <p:cNvPicPr/>
                <p:nvPr/>
              </p:nvPicPr>
              <p:blipFill>
                <a:blip r:embed="rId57"/>
                <a:stretch>
                  <a:fillRect/>
                </a:stretch>
              </p:blipFill>
              <p:spPr>
                <a:xfrm>
                  <a:off x="3378150" y="4739085"/>
                  <a:ext cx="19548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29" name="墨迹 28">
                  <a:extLst>
                    <a:ext uri="{FF2B5EF4-FFF2-40B4-BE49-F238E27FC236}">
                      <a16:creationId xmlns:a16="http://schemas.microsoft.com/office/drawing/2014/main" id="{46AD740B-BECF-4211-84F2-90E29C69D18F}"/>
                    </a:ext>
                  </a:extLst>
                </p14:cNvPr>
                <p14:cNvContentPartPr/>
                <p14:nvPr/>
              </p14:nvContentPartPr>
              <p14:xfrm>
                <a:off x="3364830" y="4912245"/>
                <a:ext cx="29880" cy="111600"/>
              </p14:xfrm>
            </p:contentPart>
          </mc:Choice>
          <mc:Fallback>
            <p:pic>
              <p:nvPicPr>
                <p:cNvPr id="29" name="墨迹 28">
                  <a:extLst>
                    <a:ext uri="{FF2B5EF4-FFF2-40B4-BE49-F238E27FC236}">
                      <a16:creationId xmlns:a16="http://schemas.microsoft.com/office/drawing/2014/main" id="{46AD740B-BECF-4211-84F2-90E29C69D18F}"/>
                    </a:ext>
                  </a:extLst>
                </p:cNvPr>
                <p:cNvPicPr/>
                <p:nvPr/>
              </p:nvPicPr>
              <p:blipFill>
                <a:blip r:embed="rId59"/>
                <a:stretch>
                  <a:fillRect/>
                </a:stretch>
              </p:blipFill>
              <p:spPr>
                <a:xfrm>
                  <a:off x="3347190" y="4894605"/>
                  <a:ext cx="6552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0" name="墨迹 29">
                  <a:extLst>
                    <a:ext uri="{FF2B5EF4-FFF2-40B4-BE49-F238E27FC236}">
                      <a16:creationId xmlns:a16="http://schemas.microsoft.com/office/drawing/2014/main" id="{B613E909-4ACA-4305-92C4-B078C2FCD83F}"/>
                    </a:ext>
                  </a:extLst>
                </p14:cNvPr>
                <p14:cNvContentPartPr/>
                <p14:nvPr/>
              </p14:nvContentPartPr>
              <p14:xfrm>
                <a:off x="3466710" y="4899285"/>
                <a:ext cx="37080" cy="78840"/>
              </p14:xfrm>
            </p:contentPart>
          </mc:Choice>
          <mc:Fallback>
            <p:pic>
              <p:nvPicPr>
                <p:cNvPr id="30" name="墨迹 29">
                  <a:extLst>
                    <a:ext uri="{FF2B5EF4-FFF2-40B4-BE49-F238E27FC236}">
                      <a16:creationId xmlns:a16="http://schemas.microsoft.com/office/drawing/2014/main" id="{B613E909-4ACA-4305-92C4-B078C2FCD83F}"/>
                    </a:ext>
                  </a:extLst>
                </p:cNvPr>
                <p:cNvPicPr/>
                <p:nvPr/>
              </p:nvPicPr>
              <p:blipFill>
                <a:blip r:embed="rId61"/>
                <a:stretch>
                  <a:fillRect/>
                </a:stretch>
              </p:blipFill>
              <p:spPr>
                <a:xfrm>
                  <a:off x="3448710" y="4881645"/>
                  <a:ext cx="7272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1" name="墨迹 30">
                  <a:extLst>
                    <a:ext uri="{FF2B5EF4-FFF2-40B4-BE49-F238E27FC236}">
                      <a16:creationId xmlns:a16="http://schemas.microsoft.com/office/drawing/2014/main" id="{5BF42BED-5620-4B48-8663-E4A34382334E}"/>
                    </a:ext>
                  </a:extLst>
                </p14:cNvPr>
                <p14:cNvContentPartPr/>
                <p14:nvPr/>
              </p14:nvContentPartPr>
              <p14:xfrm>
                <a:off x="3548790" y="4880565"/>
                <a:ext cx="19800" cy="95400"/>
              </p14:xfrm>
            </p:contentPart>
          </mc:Choice>
          <mc:Fallback>
            <p:pic>
              <p:nvPicPr>
                <p:cNvPr id="31" name="墨迹 30">
                  <a:extLst>
                    <a:ext uri="{FF2B5EF4-FFF2-40B4-BE49-F238E27FC236}">
                      <a16:creationId xmlns:a16="http://schemas.microsoft.com/office/drawing/2014/main" id="{5BF42BED-5620-4B48-8663-E4A34382334E}"/>
                    </a:ext>
                  </a:extLst>
                </p:cNvPr>
                <p:cNvPicPr/>
                <p:nvPr/>
              </p:nvPicPr>
              <p:blipFill>
                <a:blip r:embed="rId63"/>
                <a:stretch>
                  <a:fillRect/>
                </a:stretch>
              </p:blipFill>
              <p:spPr>
                <a:xfrm>
                  <a:off x="3530790" y="4862565"/>
                  <a:ext cx="5544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2" name="墨迹 31">
                  <a:extLst>
                    <a:ext uri="{FF2B5EF4-FFF2-40B4-BE49-F238E27FC236}">
                      <a16:creationId xmlns:a16="http://schemas.microsoft.com/office/drawing/2014/main" id="{B8D1803A-A60F-4598-9025-ADBF0892424F}"/>
                    </a:ext>
                  </a:extLst>
                </p14:cNvPr>
                <p14:cNvContentPartPr/>
                <p14:nvPr/>
              </p14:nvContentPartPr>
              <p14:xfrm>
                <a:off x="3609270" y="4879845"/>
                <a:ext cx="51840" cy="131760"/>
              </p14:xfrm>
            </p:contentPart>
          </mc:Choice>
          <mc:Fallback>
            <p:pic>
              <p:nvPicPr>
                <p:cNvPr id="32" name="墨迹 31">
                  <a:extLst>
                    <a:ext uri="{FF2B5EF4-FFF2-40B4-BE49-F238E27FC236}">
                      <a16:creationId xmlns:a16="http://schemas.microsoft.com/office/drawing/2014/main" id="{B8D1803A-A60F-4598-9025-ADBF0892424F}"/>
                    </a:ext>
                  </a:extLst>
                </p:cNvPr>
                <p:cNvPicPr/>
                <p:nvPr/>
              </p:nvPicPr>
              <p:blipFill>
                <a:blip r:embed="rId65"/>
                <a:stretch>
                  <a:fillRect/>
                </a:stretch>
              </p:blipFill>
              <p:spPr>
                <a:xfrm>
                  <a:off x="3591270" y="4861845"/>
                  <a:ext cx="87480" cy="167400"/>
                </a:xfrm>
                <a:prstGeom prst="rect">
                  <a:avLst/>
                </a:prstGeom>
              </p:spPr>
            </p:pic>
          </mc:Fallback>
        </mc:AlternateContent>
      </p:grpSp>
      <p:grpSp>
        <p:nvGrpSpPr>
          <p:cNvPr id="59434" name="组合 59433">
            <a:extLst>
              <a:ext uri="{FF2B5EF4-FFF2-40B4-BE49-F238E27FC236}">
                <a16:creationId xmlns:a16="http://schemas.microsoft.com/office/drawing/2014/main" id="{F2AC374B-3255-4A88-80D5-6A5E9C8D5D8A}"/>
              </a:ext>
            </a:extLst>
          </p:cNvPr>
          <p:cNvGrpSpPr/>
          <p:nvPr/>
        </p:nvGrpSpPr>
        <p:grpSpPr>
          <a:xfrm>
            <a:off x="269190" y="6046965"/>
            <a:ext cx="3680640" cy="679320"/>
            <a:chOff x="269190" y="6046965"/>
            <a:chExt cx="3680640" cy="679320"/>
          </a:xfrm>
        </p:grpSpPr>
        <mc:AlternateContent xmlns:mc="http://schemas.openxmlformats.org/markup-compatibility/2006">
          <mc:Choice xmlns:p14="http://schemas.microsoft.com/office/powerpoint/2010/main" Requires="p14">
            <p:contentPart p14:bwMode="auto" r:id="rId66">
              <p14:nvContentPartPr>
                <p14:cNvPr id="34" name="墨迹 33">
                  <a:extLst>
                    <a:ext uri="{FF2B5EF4-FFF2-40B4-BE49-F238E27FC236}">
                      <a16:creationId xmlns:a16="http://schemas.microsoft.com/office/drawing/2014/main" id="{C037FF79-8104-4833-B80B-E1088AFFB8EC}"/>
                    </a:ext>
                  </a:extLst>
                </p14:cNvPr>
                <p14:cNvContentPartPr/>
                <p14:nvPr/>
              </p14:nvContentPartPr>
              <p14:xfrm>
                <a:off x="269190" y="6399765"/>
                <a:ext cx="151560" cy="37440"/>
              </p14:xfrm>
            </p:contentPart>
          </mc:Choice>
          <mc:Fallback>
            <p:pic>
              <p:nvPicPr>
                <p:cNvPr id="34" name="墨迹 33">
                  <a:extLst>
                    <a:ext uri="{FF2B5EF4-FFF2-40B4-BE49-F238E27FC236}">
                      <a16:creationId xmlns:a16="http://schemas.microsoft.com/office/drawing/2014/main" id="{C037FF79-8104-4833-B80B-E1088AFFB8EC}"/>
                    </a:ext>
                  </a:extLst>
                </p:cNvPr>
                <p:cNvPicPr/>
                <p:nvPr/>
              </p:nvPicPr>
              <p:blipFill>
                <a:blip r:embed="rId67"/>
                <a:stretch>
                  <a:fillRect/>
                </a:stretch>
              </p:blipFill>
              <p:spPr>
                <a:xfrm>
                  <a:off x="251550" y="6382125"/>
                  <a:ext cx="18720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5" name="墨迹 34">
                  <a:extLst>
                    <a:ext uri="{FF2B5EF4-FFF2-40B4-BE49-F238E27FC236}">
                      <a16:creationId xmlns:a16="http://schemas.microsoft.com/office/drawing/2014/main" id="{E0FEDA8F-653E-4887-AAE2-FD78F970E16D}"/>
                    </a:ext>
                  </a:extLst>
                </p14:cNvPr>
                <p14:cNvContentPartPr/>
                <p14:nvPr/>
              </p14:nvContentPartPr>
              <p14:xfrm>
                <a:off x="274590" y="6291765"/>
                <a:ext cx="175320" cy="434520"/>
              </p14:xfrm>
            </p:contentPart>
          </mc:Choice>
          <mc:Fallback>
            <p:pic>
              <p:nvPicPr>
                <p:cNvPr id="35" name="墨迹 34">
                  <a:extLst>
                    <a:ext uri="{FF2B5EF4-FFF2-40B4-BE49-F238E27FC236}">
                      <a16:creationId xmlns:a16="http://schemas.microsoft.com/office/drawing/2014/main" id="{E0FEDA8F-653E-4887-AAE2-FD78F970E16D}"/>
                    </a:ext>
                  </a:extLst>
                </p:cNvPr>
                <p:cNvPicPr/>
                <p:nvPr/>
              </p:nvPicPr>
              <p:blipFill>
                <a:blip r:embed="rId69"/>
                <a:stretch>
                  <a:fillRect/>
                </a:stretch>
              </p:blipFill>
              <p:spPr>
                <a:xfrm>
                  <a:off x="256590" y="6273765"/>
                  <a:ext cx="210960" cy="4701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6" name="墨迹 35">
                  <a:extLst>
                    <a:ext uri="{FF2B5EF4-FFF2-40B4-BE49-F238E27FC236}">
                      <a16:creationId xmlns:a16="http://schemas.microsoft.com/office/drawing/2014/main" id="{83EBA447-508B-406B-9885-16FD7691A398}"/>
                    </a:ext>
                  </a:extLst>
                </p14:cNvPr>
                <p14:cNvContentPartPr/>
                <p14:nvPr/>
              </p14:nvContentPartPr>
              <p14:xfrm>
                <a:off x="537750" y="6211125"/>
                <a:ext cx="13320" cy="203040"/>
              </p14:xfrm>
            </p:contentPart>
          </mc:Choice>
          <mc:Fallback>
            <p:pic>
              <p:nvPicPr>
                <p:cNvPr id="36" name="墨迹 35">
                  <a:extLst>
                    <a:ext uri="{FF2B5EF4-FFF2-40B4-BE49-F238E27FC236}">
                      <a16:creationId xmlns:a16="http://schemas.microsoft.com/office/drawing/2014/main" id="{83EBA447-508B-406B-9885-16FD7691A398}"/>
                    </a:ext>
                  </a:extLst>
                </p:cNvPr>
                <p:cNvPicPr/>
                <p:nvPr/>
              </p:nvPicPr>
              <p:blipFill>
                <a:blip r:embed="rId71"/>
                <a:stretch>
                  <a:fillRect/>
                </a:stretch>
              </p:blipFill>
              <p:spPr>
                <a:xfrm>
                  <a:off x="519750" y="6193485"/>
                  <a:ext cx="4896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37" name="墨迹 36">
                  <a:extLst>
                    <a:ext uri="{FF2B5EF4-FFF2-40B4-BE49-F238E27FC236}">
                      <a16:creationId xmlns:a16="http://schemas.microsoft.com/office/drawing/2014/main" id="{122052EE-1EF6-4919-949D-7C647BBBABB5}"/>
                    </a:ext>
                  </a:extLst>
                </p14:cNvPr>
                <p14:cNvContentPartPr/>
                <p14:nvPr/>
              </p14:nvContentPartPr>
              <p14:xfrm>
                <a:off x="539910" y="6206445"/>
                <a:ext cx="143640" cy="196200"/>
              </p14:xfrm>
            </p:contentPart>
          </mc:Choice>
          <mc:Fallback>
            <p:pic>
              <p:nvPicPr>
                <p:cNvPr id="37" name="墨迹 36">
                  <a:extLst>
                    <a:ext uri="{FF2B5EF4-FFF2-40B4-BE49-F238E27FC236}">
                      <a16:creationId xmlns:a16="http://schemas.microsoft.com/office/drawing/2014/main" id="{122052EE-1EF6-4919-949D-7C647BBBABB5}"/>
                    </a:ext>
                  </a:extLst>
                </p:cNvPr>
                <p:cNvPicPr/>
                <p:nvPr/>
              </p:nvPicPr>
              <p:blipFill>
                <a:blip r:embed="rId73"/>
                <a:stretch>
                  <a:fillRect/>
                </a:stretch>
              </p:blipFill>
              <p:spPr>
                <a:xfrm>
                  <a:off x="522270" y="6188445"/>
                  <a:ext cx="17928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38" name="墨迹 37">
                  <a:extLst>
                    <a:ext uri="{FF2B5EF4-FFF2-40B4-BE49-F238E27FC236}">
                      <a16:creationId xmlns:a16="http://schemas.microsoft.com/office/drawing/2014/main" id="{2C5F5057-0E26-44FF-BAE7-B3A0628FE1EC}"/>
                    </a:ext>
                  </a:extLst>
                </p14:cNvPr>
                <p14:cNvContentPartPr/>
                <p14:nvPr/>
              </p14:nvContentPartPr>
              <p14:xfrm>
                <a:off x="547110" y="6328125"/>
                <a:ext cx="117000" cy="87120"/>
              </p14:xfrm>
            </p:contentPart>
          </mc:Choice>
          <mc:Fallback>
            <p:pic>
              <p:nvPicPr>
                <p:cNvPr id="38" name="墨迹 37">
                  <a:extLst>
                    <a:ext uri="{FF2B5EF4-FFF2-40B4-BE49-F238E27FC236}">
                      <a16:creationId xmlns:a16="http://schemas.microsoft.com/office/drawing/2014/main" id="{2C5F5057-0E26-44FF-BAE7-B3A0628FE1EC}"/>
                    </a:ext>
                  </a:extLst>
                </p:cNvPr>
                <p:cNvPicPr/>
                <p:nvPr/>
              </p:nvPicPr>
              <p:blipFill>
                <a:blip r:embed="rId75"/>
                <a:stretch>
                  <a:fillRect/>
                </a:stretch>
              </p:blipFill>
              <p:spPr>
                <a:xfrm>
                  <a:off x="529110" y="6310485"/>
                  <a:ext cx="15264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39" name="墨迹 38">
                  <a:extLst>
                    <a:ext uri="{FF2B5EF4-FFF2-40B4-BE49-F238E27FC236}">
                      <a16:creationId xmlns:a16="http://schemas.microsoft.com/office/drawing/2014/main" id="{266EAA74-4B01-42CE-99C2-0C6A0BDEDD2A}"/>
                    </a:ext>
                  </a:extLst>
                </p14:cNvPr>
                <p14:cNvContentPartPr/>
                <p14:nvPr/>
              </p14:nvContentPartPr>
              <p14:xfrm>
                <a:off x="486630" y="6431805"/>
                <a:ext cx="179640" cy="112680"/>
              </p14:xfrm>
            </p:contentPart>
          </mc:Choice>
          <mc:Fallback>
            <p:pic>
              <p:nvPicPr>
                <p:cNvPr id="39" name="墨迹 38">
                  <a:extLst>
                    <a:ext uri="{FF2B5EF4-FFF2-40B4-BE49-F238E27FC236}">
                      <a16:creationId xmlns:a16="http://schemas.microsoft.com/office/drawing/2014/main" id="{266EAA74-4B01-42CE-99C2-0C6A0BDEDD2A}"/>
                    </a:ext>
                  </a:extLst>
                </p:cNvPr>
                <p:cNvPicPr/>
                <p:nvPr/>
              </p:nvPicPr>
              <p:blipFill>
                <a:blip r:embed="rId77"/>
                <a:stretch>
                  <a:fillRect/>
                </a:stretch>
              </p:blipFill>
              <p:spPr>
                <a:xfrm>
                  <a:off x="468990" y="6413805"/>
                  <a:ext cx="21528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0" name="墨迹 39">
                  <a:extLst>
                    <a:ext uri="{FF2B5EF4-FFF2-40B4-BE49-F238E27FC236}">
                      <a16:creationId xmlns:a16="http://schemas.microsoft.com/office/drawing/2014/main" id="{D2449B7C-090B-4922-B873-B429FEB86C2F}"/>
                    </a:ext>
                  </a:extLst>
                </p14:cNvPr>
                <p14:cNvContentPartPr/>
                <p14:nvPr/>
              </p14:nvContentPartPr>
              <p14:xfrm>
                <a:off x="623430" y="6517485"/>
                <a:ext cx="87120" cy="75960"/>
              </p14:xfrm>
            </p:contentPart>
          </mc:Choice>
          <mc:Fallback>
            <p:pic>
              <p:nvPicPr>
                <p:cNvPr id="40" name="墨迹 39">
                  <a:extLst>
                    <a:ext uri="{FF2B5EF4-FFF2-40B4-BE49-F238E27FC236}">
                      <a16:creationId xmlns:a16="http://schemas.microsoft.com/office/drawing/2014/main" id="{D2449B7C-090B-4922-B873-B429FEB86C2F}"/>
                    </a:ext>
                  </a:extLst>
                </p:cNvPr>
                <p:cNvPicPr/>
                <p:nvPr/>
              </p:nvPicPr>
              <p:blipFill>
                <a:blip r:embed="rId79"/>
                <a:stretch>
                  <a:fillRect/>
                </a:stretch>
              </p:blipFill>
              <p:spPr>
                <a:xfrm>
                  <a:off x="605430" y="6499485"/>
                  <a:ext cx="12276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1" name="墨迹 40">
                  <a:extLst>
                    <a:ext uri="{FF2B5EF4-FFF2-40B4-BE49-F238E27FC236}">
                      <a16:creationId xmlns:a16="http://schemas.microsoft.com/office/drawing/2014/main" id="{56EC29BA-809B-421F-9AC7-EDD22C15747F}"/>
                    </a:ext>
                  </a:extLst>
                </p14:cNvPr>
                <p14:cNvContentPartPr/>
                <p14:nvPr/>
              </p14:nvContentPartPr>
              <p14:xfrm>
                <a:off x="529830" y="6550605"/>
                <a:ext cx="34920" cy="124200"/>
              </p14:xfrm>
            </p:contentPart>
          </mc:Choice>
          <mc:Fallback>
            <p:pic>
              <p:nvPicPr>
                <p:cNvPr id="41" name="墨迹 40">
                  <a:extLst>
                    <a:ext uri="{FF2B5EF4-FFF2-40B4-BE49-F238E27FC236}">
                      <a16:creationId xmlns:a16="http://schemas.microsoft.com/office/drawing/2014/main" id="{56EC29BA-809B-421F-9AC7-EDD22C15747F}"/>
                    </a:ext>
                  </a:extLst>
                </p:cNvPr>
                <p:cNvPicPr/>
                <p:nvPr/>
              </p:nvPicPr>
              <p:blipFill>
                <a:blip r:embed="rId81"/>
                <a:stretch>
                  <a:fillRect/>
                </a:stretch>
              </p:blipFill>
              <p:spPr>
                <a:xfrm>
                  <a:off x="511830" y="6532605"/>
                  <a:ext cx="7056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2" name="墨迹 41">
                  <a:extLst>
                    <a:ext uri="{FF2B5EF4-FFF2-40B4-BE49-F238E27FC236}">
                      <a16:creationId xmlns:a16="http://schemas.microsoft.com/office/drawing/2014/main" id="{49C1CAF4-00E1-4429-BE6C-F23D90539F35}"/>
                    </a:ext>
                  </a:extLst>
                </p14:cNvPr>
                <p14:cNvContentPartPr/>
                <p14:nvPr/>
              </p14:nvContentPartPr>
              <p14:xfrm>
                <a:off x="550710" y="6597405"/>
                <a:ext cx="267480" cy="120960"/>
              </p14:xfrm>
            </p:contentPart>
          </mc:Choice>
          <mc:Fallback>
            <p:pic>
              <p:nvPicPr>
                <p:cNvPr id="42" name="墨迹 41">
                  <a:extLst>
                    <a:ext uri="{FF2B5EF4-FFF2-40B4-BE49-F238E27FC236}">
                      <a16:creationId xmlns:a16="http://schemas.microsoft.com/office/drawing/2014/main" id="{49C1CAF4-00E1-4429-BE6C-F23D90539F35}"/>
                    </a:ext>
                  </a:extLst>
                </p:cNvPr>
                <p:cNvPicPr/>
                <p:nvPr/>
              </p:nvPicPr>
              <p:blipFill>
                <a:blip r:embed="rId83"/>
                <a:stretch>
                  <a:fillRect/>
                </a:stretch>
              </p:blipFill>
              <p:spPr>
                <a:xfrm>
                  <a:off x="532710" y="6579405"/>
                  <a:ext cx="30312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3" name="墨迹 42">
                  <a:extLst>
                    <a:ext uri="{FF2B5EF4-FFF2-40B4-BE49-F238E27FC236}">
                      <a16:creationId xmlns:a16="http://schemas.microsoft.com/office/drawing/2014/main" id="{238A376F-BA3F-4094-83BA-2A7204BC9343}"/>
                    </a:ext>
                  </a:extLst>
                </p14:cNvPr>
                <p14:cNvContentPartPr/>
                <p14:nvPr/>
              </p14:nvContentPartPr>
              <p14:xfrm>
                <a:off x="957870" y="6136245"/>
                <a:ext cx="16200" cy="110880"/>
              </p14:xfrm>
            </p:contentPart>
          </mc:Choice>
          <mc:Fallback>
            <p:pic>
              <p:nvPicPr>
                <p:cNvPr id="43" name="墨迹 42">
                  <a:extLst>
                    <a:ext uri="{FF2B5EF4-FFF2-40B4-BE49-F238E27FC236}">
                      <a16:creationId xmlns:a16="http://schemas.microsoft.com/office/drawing/2014/main" id="{238A376F-BA3F-4094-83BA-2A7204BC9343}"/>
                    </a:ext>
                  </a:extLst>
                </p:cNvPr>
                <p:cNvPicPr/>
                <p:nvPr/>
              </p:nvPicPr>
              <p:blipFill>
                <a:blip r:embed="rId85"/>
                <a:stretch>
                  <a:fillRect/>
                </a:stretch>
              </p:blipFill>
              <p:spPr>
                <a:xfrm>
                  <a:off x="940230" y="6118245"/>
                  <a:ext cx="5184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4" name="墨迹 43">
                  <a:extLst>
                    <a:ext uri="{FF2B5EF4-FFF2-40B4-BE49-F238E27FC236}">
                      <a16:creationId xmlns:a16="http://schemas.microsoft.com/office/drawing/2014/main" id="{0CA0D755-15F1-4810-A324-A62FEBE34533}"/>
                    </a:ext>
                  </a:extLst>
                </p14:cNvPr>
                <p14:cNvContentPartPr/>
                <p14:nvPr/>
              </p14:nvContentPartPr>
              <p14:xfrm>
                <a:off x="790110" y="6240645"/>
                <a:ext cx="213120" cy="117000"/>
              </p14:xfrm>
            </p:contentPart>
          </mc:Choice>
          <mc:Fallback>
            <p:pic>
              <p:nvPicPr>
                <p:cNvPr id="44" name="墨迹 43">
                  <a:extLst>
                    <a:ext uri="{FF2B5EF4-FFF2-40B4-BE49-F238E27FC236}">
                      <a16:creationId xmlns:a16="http://schemas.microsoft.com/office/drawing/2014/main" id="{0CA0D755-15F1-4810-A324-A62FEBE34533}"/>
                    </a:ext>
                  </a:extLst>
                </p:cNvPr>
                <p:cNvPicPr/>
                <p:nvPr/>
              </p:nvPicPr>
              <p:blipFill>
                <a:blip r:embed="rId87"/>
                <a:stretch>
                  <a:fillRect/>
                </a:stretch>
              </p:blipFill>
              <p:spPr>
                <a:xfrm>
                  <a:off x="772110" y="6223005"/>
                  <a:ext cx="24876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5" name="墨迹 44">
                  <a:extLst>
                    <a:ext uri="{FF2B5EF4-FFF2-40B4-BE49-F238E27FC236}">
                      <a16:creationId xmlns:a16="http://schemas.microsoft.com/office/drawing/2014/main" id="{19CE4273-E08E-423C-B81B-7E3CBFB4C738}"/>
                    </a:ext>
                  </a:extLst>
                </p14:cNvPr>
                <p14:cNvContentPartPr/>
                <p14:nvPr/>
              </p14:nvContentPartPr>
              <p14:xfrm>
                <a:off x="934110" y="6333165"/>
                <a:ext cx="86040" cy="90360"/>
              </p14:xfrm>
            </p:contentPart>
          </mc:Choice>
          <mc:Fallback>
            <p:pic>
              <p:nvPicPr>
                <p:cNvPr id="45" name="墨迹 44">
                  <a:extLst>
                    <a:ext uri="{FF2B5EF4-FFF2-40B4-BE49-F238E27FC236}">
                      <a16:creationId xmlns:a16="http://schemas.microsoft.com/office/drawing/2014/main" id="{19CE4273-E08E-423C-B81B-7E3CBFB4C738}"/>
                    </a:ext>
                  </a:extLst>
                </p:cNvPr>
                <p:cNvPicPr/>
                <p:nvPr/>
              </p:nvPicPr>
              <p:blipFill>
                <a:blip r:embed="rId89"/>
                <a:stretch>
                  <a:fillRect/>
                </a:stretch>
              </p:blipFill>
              <p:spPr>
                <a:xfrm>
                  <a:off x="916110" y="6315525"/>
                  <a:ext cx="12168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46" name="墨迹 45">
                  <a:extLst>
                    <a:ext uri="{FF2B5EF4-FFF2-40B4-BE49-F238E27FC236}">
                      <a16:creationId xmlns:a16="http://schemas.microsoft.com/office/drawing/2014/main" id="{7EB22C1C-54A2-4C60-BA84-107BBC54225F}"/>
                    </a:ext>
                  </a:extLst>
                </p14:cNvPr>
                <p14:cNvContentPartPr/>
                <p14:nvPr/>
              </p14:nvContentPartPr>
              <p14:xfrm>
                <a:off x="868230" y="6435405"/>
                <a:ext cx="19800" cy="251640"/>
              </p14:xfrm>
            </p:contentPart>
          </mc:Choice>
          <mc:Fallback>
            <p:pic>
              <p:nvPicPr>
                <p:cNvPr id="46" name="墨迹 45">
                  <a:extLst>
                    <a:ext uri="{FF2B5EF4-FFF2-40B4-BE49-F238E27FC236}">
                      <a16:creationId xmlns:a16="http://schemas.microsoft.com/office/drawing/2014/main" id="{7EB22C1C-54A2-4C60-BA84-107BBC54225F}"/>
                    </a:ext>
                  </a:extLst>
                </p:cNvPr>
                <p:cNvPicPr/>
                <p:nvPr/>
              </p:nvPicPr>
              <p:blipFill>
                <a:blip r:embed="rId91"/>
                <a:stretch>
                  <a:fillRect/>
                </a:stretch>
              </p:blipFill>
              <p:spPr>
                <a:xfrm>
                  <a:off x="850230" y="6417405"/>
                  <a:ext cx="55440" cy="2872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47" name="墨迹 46">
                  <a:extLst>
                    <a:ext uri="{FF2B5EF4-FFF2-40B4-BE49-F238E27FC236}">
                      <a16:creationId xmlns:a16="http://schemas.microsoft.com/office/drawing/2014/main" id="{EA1C1DD8-BB0B-485E-9039-703C7029F9FF}"/>
                    </a:ext>
                  </a:extLst>
                </p14:cNvPr>
                <p14:cNvContentPartPr/>
                <p14:nvPr/>
              </p14:nvContentPartPr>
              <p14:xfrm>
                <a:off x="916110" y="6413445"/>
                <a:ext cx="204840" cy="305640"/>
              </p14:xfrm>
            </p:contentPart>
          </mc:Choice>
          <mc:Fallback>
            <p:pic>
              <p:nvPicPr>
                <p:cNvPr id="47" name="墨迹 46">
                  <a:extLst>
                    <a:ext uri="{FF2B5EF4-FFF2-40B4-BE49-F238E27FC236}">
                      <a16:creationId xmlns:a16="http://schemas.microsoft.com/office/drawing/2014/main" id="{EA1C1DD8-BB0B-485E-9039-703C7029F9FF}"/>
                    </a:ext>
                  </a:extLst>
                </p:cNvPr>
                <p:cNvPicPr/>
                <p:nvPr/>
              </p:nvPicPr>
              <p:blipFill>
                <a:blip r:embed="rId93"/>
                <a:stretch>
                  <a:fillRect/>
                </a:stretch>
              </p:blipFill>
              <p:spPr>
                <a:xfrm>
                  <a:off x="898110" y="6395445"/>
                  <a:ext cx="240480" cy="3412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48" name="墨迹 47">
                  <a:extLst>
                    <a:ext uri="{FF2B5EF4-FFF2-40B4-BE49-F238E27FC236}">
                      <a16:creationId xmlns:a16="http://schemas.microsoft.com/office/drawing/2014/main" id="{56790A5B-1832-499F-9FF3-9AC73E861326}"/>
                    </a:ext>
                  </a:extLst>
                </p14:cNvPr>
                <p14:cNvContentPartPr/>
                <p14:nvPr/>
              </p14:nvContentPartPr>
              <p14:xfrm>
                <a:off x="978030" y="6494445"/>
                <a:ext cx="68040" cy="154800"/>
              </p14:xfrm>
            </p:contentPart>
          </mc:Choice>
          <mc:Fallback>
            <p:pic>
              <p:nvPicPr>
                <p:cNvPr id="48" name="墨迹 47">
                  <a:extLst>
                    <a:ext uri="{FF2B5EF4-FFF2-40B4-BE49-F238E27FC236}">
                      <a16:creationId xmlns:a16="http://schemas.microsoft.com/office/drawing/2014/main" id="{56790A5B-1832-499F-9FF3-9AC73E861326}"/>
                    </a:ext>
                  </a:extLst>
                </p:cNvPr>
                <p:cNvPicPr/>
                <p:nvPr/>
              </p:nvPicPr>
              <p:blipFill>
                <a:blip r:embed="rId95"/>
                <a:stretch>
                  <a:fillRect/>
                </a:stretch>
              </p:blipFill>
              <p:spPr>
                <a:xfrm>
                  <a:off x="960390" y="6476445"/>
                  <a:ext cx="10368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49" name="墨迹 48">
                  <a:extLst>
                    <a:ext uri="{FF2B5EF4-FFF2-40B4-BE49-F238E27FC236}">
                      <a16:creationId xmlns:a16="http://schemas.microsoft.com/office/drawing/2014/main" id="{9D4667B0-247D-4550-80C9-A7660EF5B7A1}"/>
                    </a:ext>
                  </a:extLst>
                </p14:cNvPr>
                <p14:cNvContentPartPr/>
                <p14:nvPr/>
              </p14:nvContentPartPr>
              <p14:xfrm>
                <a:off x="1136430" y="6182685"/>
                <a:ext cx="131760" cy="374040"/>
              </p14:xfrm>
            </p:contentPart>
          </mc:Choice>
          <mc:Fallback>
            <p:pic>
              <p:nvPicPr>
                <p:cNvPr id="49" name="墨迹 48">
                  <a:extLst>
                    <a:ext uri="{FF2B5EF4-FFF2-40B4-BE49-F238E27FC236}">
                      <a16:creationId xmlns:a16="http://schemas.microsoft.com/office/drawing/2014/main" id="{9D4667B0-247D-4550-80C9-A7660EF5B7A1}"/>
                    </a:ext>
                  </a:extLst>
                </p:cNvPr>
                <p:cNvPicPr/>
                <p:nvPr/>
              </p:nvPicPr>
              <p:blipFill>
                <a:blip r:embed="rId97"/>
                <a:stretch>
                  <a:fillRect/>
                </a:stretch>
              </p:blipFill>
              <p:spPr>
                <a:xfrm>
                  <a:off x="1118790" y="6165045"/>
                  <a:ext cx="167400" cy="4096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0" name="墨迹 49">
                  <a:extLst>
                    <a:ext uri="{FF2B5EF4-FFF2-40B4-BE49-F238E27FC236}">
                      <a16:creationId xmlns:a16="http://schemas.microsoft.com/office/drawing/2014/main" id="{52121F7D-E1FB-4E1F-B80C-49242884BF01}"/>
                    </a:ext>
                  </a:extLst>
                </p14:cNvPr>
                <p14:cNvContentPartPr/>
                <p14:nvPr/>
              </p14:nvContentPartPr>
              <p14:xfrm>
                <a:off x="1208790" y="6399405"/>
                <a:ext cx="40680" cy="242280"/>
              </p14:xfrm>
            </p:contentPart>
          </mc:Choice>
          <mc:Fallback>
            <p:pic>
              <p:nvPicPr>
                <p:cNvPr id="50" name="墨迹 49">
                  <a:extLst>
                    <a:ext uri="{FF2B5EF4-FFF2-40B4-BE49-F238E27FC236}">
                      <a16:creationId xmlns:a16="http://schemas.microsoft.com/office/drawing/2014/main" id="{52121F7D-E1FB-4E1F-B80C-49242884BF01}"/>
                    </a:ext>
                  </a:extLst>
                </p:cNvPr>
                <p:cNvPicPr/>
                <p:nvPr/>
              </p:nvPicPr>
              <p:blipFill>
                <a:blip r:embed="rId99"/>
                <a:stretch>
                  <a:fillRect/>
                </a:stretch>
              </p:blipFill>
              <p:spPr>
                <a:xfrm>
                  <a:off x="1190790" y="6381405"/>
                  <a:ext cx="76320" cy="2779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1" name="墨迹 50">
                  <a:extLst>
                    <a:ext uri="{FF2B5EF4-FFF2-40B4-BE49-F238E27FC236}">
                      <a16:creationId xmlns:a16="http://schemas.microsoft.com/office/drawing/2014/main" id="{2B0BD1F8-004C-4312-A5DD-254311E7A8A4}"/>
                    </a:ext>
                  </a:extLst>
                </p14:cNvPr>
                <p14:cNvContentPartPr/>
                <p14:nvPr/>
              </p14:nvContentPartPr>
              <p14:xfrm>
                <a:off x="1278270" y="6213285"/>
                <a:ext cx="97920" cy="389880"/>
              </p14:xfrm>
            </p:contentPart>
          </mc:Choice>
          <mc:Fallback>
            <p:pic>
              <p:nvPicPr>
                <p:cNvPr id="51" name="墨迹 50">
                  <a:extLst>
                    <a:ext uri="{FF2B5EF4-FFF2-40B4-BE49-F238E27FC236}">
                      <a16:creationId xmlns:a16="http://schemas.microsoft.com/office/drawing/2014/main" id="{2B0BD1F8-004C-4312-A5DD-254311E7A8A4}"/>
                    </a:ext>
                  </a:extLst>
                </p:cNvPr>
                <p:cNvPicPr/>
                <p:nvPr/>
              </p:nvPicPr>
              <p:blipFill>
                <a:blip r:embed="rId101"/>
                <a:stretch>
                  <a:fillRect/>
                </a:stretch>
              </p:blipFill>
              <p:spPr>
                <a:xfrm>
                  <a:off x="1260630" y="6195285"/>
                  <a:ext cx="133560" cy="4255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2" name="墨迹 51">
                  <a:extLst>
                    <a:ext uri="{FF2B5EF4-FFF2-40B4-BE49-F238E27FC236}">
                      <a16:creationId xmlns:a16="http://schemas.microsoft.com/office/drawing/2014/main" id="{ED9E531D-4716-4308-9392-D200DFC45E89}"/>
                    </a:ext>
                  </a:extLst>
                </p14:cNvPr>
                <p14:cNvContentPartPr/>
                <p14:nvPr/>
              </p14:nvContentPartPr>
              <p14:xfrm>
                <a:off x="1347030" y="6377805"/>
                <a:ext cx="102600" cy="64800"/>
              </p14:xfrm>
            </p:contentPart>
          </mc:Choice>
          <mc:Fallback>
            <p:pic>
              <p:nvPicPr>
                <p:cNvPr id="52" name="墨迹 51">
                  <a:extLst>
                    <a:ext uri="{FF2B5EF4-FFF2-40B4-BE49-F238E27FC236}">
                      <a16:creationId xmlns:a16="http://schemas.microsoft.com/office/drawing/2014/main" id="{ED9E531D-4716-4308-9392-D200DFC45E89}"/>
                    </a:ext>
                  </a:extLst>
                </p:cNvPr>
                <p:cNvPicPr/>
                <p:nvPr/>
              </p:nvPicPr>
              <p:blipFill>
                <a:blip r:embed="rId103"/>
                <a:stretch>
                  <a:fillRect/>
                </a:stretch>
              </p:blipFill>
              <p:spPr>
                <a:xfrm>
                  <a:off x="1329390" y="6360165"/>
                  <a:ext cx="13824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53" name="墨迹 52">
                  <a:extLst>
                    <a:ext uri="{FF2B5EF4-FFF2-40B4-BE49-F238E27FC236}">
                      <a16:creationId xmlns:a16="http://schemas.microsoft.com/office/drawing/2014/main" id="{288B07EF-CEAF-47AD-A87F-CC8A594A347F}"/>
                    </a:ext>
                  </a:extLst>
                </p14:cNvPr>
                <p14:cNvContentPartPr/>
                <p14:nvPr/>
              </p14:nvContentPartPr>
              <p14:xfrm>
                <a:off x="1369710" y="6285285"/>
                <a:ext cx="160200" cy="354960"/>
              </p14:xfrm>
            </p:contentPart>
          </mc:Choice>
          <mc:Fallback>
            <p:pic>
              <p:nvPicPr>
                <p:cNvPr id="53" name="墨迹 52">
                  <a:extLst>
                    <a:ext uri="{FF2B5EF4-FFF2-40B4-BE49-F238E27FC236}">
                      <a16:creationId xmlns:a16="http://schemas.microsoft.com/office/drawing/2014/main" id="{288B07EF-CEAF-47AD-A87F-CC8A594A347F}"/>
                    </a:ext>
                  </a:extLst>
                </p:cNvPr>
                <p:cNvPicPr/>
                <p:nvPr/>
              </p:nvPicPr>
              <p:blipFill>
                <a:blip r:embed="rId105"/>
                <a:stretch>
                  <a:fillRect/>
                </a:stretch>
              </p:blipFill>
              <p:spPr>
                <a:xfrm>
                  <a:off x="1352070" y="6267285"/>
                  <a:ext cx="195840" cy="3906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54" name="墨迹 53">
                  <a:extLst>
                    <a:ext uri="{FF2B5EF4-FFF2-40B4-BE49-F238E27FC236}">
                      <a16:creationId xmlns:a16="http://schemas.microsoft.com/office/drawing/2014/main" id="{FD0753F1-4BBF-4C9F-958C-A5655DD8231B}"/>
                    </a:ext>
                  </a:extLst>
                </p14:cNvPr>
                <p14:cNvContentPartPr/>
                <p14:nvPr/>
              </p14:nvContentPartPr>
              <p14:xfrm>
                <a:off x="1429110" y="6568245"/>
                <a:ext cx="48240" cy="90720"/>
              </p14:xfrm>
            </p:contentPart>
          </mc:Choice>
          <mc:Fallback>
            <p:pic>
              <p:nvPicPr>
                <p:cNvPr id="54" name="墨迹 53">
                  <a:extLst>
                    <a:ext uri="{FF2B5EF4-FFF2-40B4-BE49-F238E27FC236}">
                      <a16:creationId xmlns:a16="http://schemas.microsoft.com/office/drawing/2014/main" id="{FD0753F1-4BBF-4C9F-958C-A5655DD8231B}"/>
                    </a:ext>
                  </a:extLst>
                </p:cNvPr>
                <p:cNvPicPr/>
                <p:nvPr/>
              </p:nvPicPr>
              <p:blipFill>
                <a:blip r:embed="rId107"/>
                <a:stretch>
                  <a:fillRect/>
                </a:stretch>
              </p:blipFill>
              <p:spPr>
                <a:xfrm>
                  <a:off x="1411470" y="6550605"/>
                  <a:ext cx="8388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55" name="墨迹 54">
                  <a:extLst>
                    <a:ext uri="{FF2B5EF4-FFF2-40B4-BE49-F238E27FC236}">
                      <a16:creationId xmlns:a16="http://schemas.microsoft.com/office/drawing/2014/main" id="{E3EF0D10-8E61-4BBD-869F-71125B5B6BA5}"/>
                    </a:ext>
                  </a:extLst>
                </p14:cNvPr>
                <p14:cNvContentPartPr/>
                <p14:nvPr/>
              </p14:nvContentPartPr>
              <p14:xfrm>
                <a:off x="1586430" y="6268005"/>
                <a:ext cx="107280" cy="53640"/>
              </p14:xfrm>
            </p:contentPart>
          </mc:Choice>
          <mc:Fallback>
            <p:pic>
              <p:nvPicPr>
                <p:cNvPr id="55" name="墨迹 54">
                  <a:extLst>
                    <a:ext uri="{FF2B5EF4-FFF2-40B4-BE49-F238E27FC236}">
                      <a16:creationId xmlns:a16="http://schemas.microsoft.com/office/drawing/2014/main" id="{E3EF0D10-8E61-4BBD-869F-71125B5B6BA5}"/>
                    </a:ext>
                  </a:extLst>
                </p:cNvPr>
                <p:cNvPicPr/>
                <p:nvPr/>
              </p:nvPicPr>
              <p:blipFill>
                <a:blip r:embed="rId109"/>
                <a:stretch>
                  <a:fillRect/>
                </a:stretch>
              </p:blipFill>
              <p:spPr>
                <a:xfrm>
                  <a:off x="1568790" y="6250005"/>
                  <a:ext cx="14292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56" name="墨迹 55">
                  <a:extLst>
                    <a:ext uri="{FF2B5EF4-FFF2-40B4-BE49-F238E27FC236}">
                      <a16:creationId xmlns:a16="http://schemas.microsoft.com/office/drawing/2014/main" id="{9519B263-C1E3-45F7-A07F-7BA56E08C9C0}"/>
                    </a:ext>
                  </a:extLst>
                </p14:cNvPr>
                <p14:cNvContentPartPr/>
                <p14:nvPr/>
              </p14:nvContentPartPr>
              <p14:xfrm>
                <a:off x="1560510" y="6341445"/>
                <a:ext cx="132840" cy="44280"/>
              </p14:xfrm>
            </p:contentPart>
          </mc:Choice>
          <mc:Fallback>
            <p:pic>
              <p:nvPicPr>
                <p:cNvPr id="56" name="墨迹 55">
                  <a:extLst>
                    <a:ext uri="{FF2B5EF4-FFF2-40B4-BE49-F238E27FC236}">
                      <a16:creationId xmlns:a16="http://schemas.microsoft.com/office/drawing/2014/main" id="{9519B263-C1E3-45F7-A07F-7BA56E08C9C0}"/>
                    </a:ext>
                  </a:extLst>
                </p:cNvPr>
                <p:cNvPicPr/>
                <p:nvPr/>
              </p:nvPicPr>
              <p:blipFill>
                <a:blip r:embed="rId111"/>
                <a:stretch>
                  <a:fillRect/>
                </a:stretch>
              </p:blipFill>
              <p:spPr>
                <a:xfrm>
                  <a:off x="1542510" y="6323445"/>
                  <a:ext cx="16848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57" name="墨迹 56">
                  <a:extLst>
                    <a:ext uri="{FF2B5EF4-FFF2-40B4-BE49-F238E27FC236}">
                      <a16:creationId xmlns:a16="http://schemas.microsoft.com/office/drawing/2014/main" id="{2DDBB620-B5A8-4FBC-BEC6-760AD6CCEAAC}"/>
                    </a:ext>
                  </a:extLst>
                </p14:cNvPr>
                <p14:cNvContentPartPr/>
                <p14:nvPr/>
              </p14:nvContentPartPr>
              <p14:xfrm>
                <a:off x="1534590" y="6386805"/>
                <a:ext cx="224280" cy="88560"/>
              </p14:xfrm>
            </p:contentPart>
          </mc:Choice>
          <mc:Fallback>
            <p:pic>
              <p:nvPicPr>
                <p:cNvPr id="57" name="墨迹 56">
                  <a:extLst>
                    <a:ext uri="{FF2B5EF4-FFF2-40B4-BE49-F238E27FC236}">
                      <a16:creationId xmlns:a16="http://schemas.microsoft.com/office/drawing/2014/main" id="{2DDBB620-B5A8-4FBC-BEC6-760AD6CCEAAC}"/>
                    </a:ext>
                  </a:extLst>
                </p:cNvPr>
                <p:cNvPicPr/>
                <p:nvPr/>
              </p:nvPicPr>
              <p:blipFill>
                <a:blip r:embed="rId113"/>
                <a:stretch>
                  <a:fillRect/>
                </a:stretch>
              </p:blipFill>
              <p:spPr>
                <a:xfrm>
                  <a:off x="1516950" y="6369165"/>
                  <a:ext cx="25992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58" name="墨迹 57">
                  <a:extLst>
                    <a:ext uri="{FF2B5EF4-FFF2-40B4-BE49-F238E27FC236}">
                      <a16:creationId xmlns:a16="http://schemas.microsoft.com/office/drawing/2014/main" id="{BB59887B-A46A-4DC4-9D7F-20356D9FECA9}"/>
                    </a:ext>
                  </a:extLst>
                </p14:cNvPr>
                <p14:cNvContentPartPr/>
                <p14:nvPr/>
              </p14:nvContentPartPr>
              <p14:xfrm>
                <a:off x="1614870" y="6157485"/>
                <a:ext cx="48960" cy="515520"/>
              </p14:xfrm>
            </p:contentPart>
          </mc:Choice>
          <mc:Fallback>
            <p:pic>
              <p:nvPicPr>
                <p:cNvPr id="58" name="墨迹 57">
                  <a:extLst>
                    <a:ext uri="{FF2B5EF4-FFF2-40B4-BE49-F238E27FC236}">
                      <a16:creationId xmlns:a16="http://schemas.microsoft.com/office/drawing/2014/main" id="{BB59887B-A46A-4DC4-9D7F-20356D9FECA9}"/>
                    </a:ext>
                  </a:extLst>
                </p:cNvPr>
                <p:cNvPicPr/>
                <p:nvPr/>
              </p:nvPicPr>
              <p:blipFill>
                <a:blip r:embed="rId115"/>
                <a:stretch>
                  <a:fillRect/>
                </a:stretch>
              </p:blipFill>
              <p:spPr>
                <a:xfrm>
                  <a:off x="1596870" y="6139485"/>
                  <a:ext cx="84600" cy="55116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59" name="墨迹 58">
                  <a:extLst>
                    <a:ext uri="{FF2B5EF4-FFF2-40B4-BE49-F238E27FC236}">
                      <a16:creationId xmlns:a16="http://schemas.microsoft.com/office/drawing/2014/main" id="{D8C2FEBA-827F-4342-9E17-9797307B91ED}"/>
                    </a:ext>
                  </a:extLst>
                </p14:cNvPr>
                <p14:cNvContentPartPr/>
                <p14:nvPr/>
              </p14:nvContentPartPr>
              <p14:xfrm>
                <a:off x="1936350" y="6167565"/>
                <a:ext cx="56520" cy="64800"/>
              </p14:xfrm>
            </p:contentPart>
          </mc:Choice>
          <mc:Fallback>
            <p:pic>
              <p:nvPicPr>
                <p:cNvPr id="59" name="墨迹 58">
                  <a:extLst>
                    <a:ext uri="{FF2B5EF4-FFF2-40B4-BE49-F238E27FC236}">
                      <a16:creationId xmlns:a16="http://schemas.microsoft.com/office/drawing/2014/main" id="{D8C2FEBA-827F-4342-9E17-9797307B91ED}"/>
                    </a:ext>
                  </a:extLst>
                </p:cNvPr>
                <p:cNvPicPr/>
                <p:nvPr/>
              </p:nvPicPr>
              <p:blipFill>
                <a:blip r:embed="rId117"/>
                <a:stretch>
                  <a:fillRect/>
                </a:stretch>
              </p:blipFill>
              <p:spPr>
                <a:xfrm>
                  <a:off x="1918710" y="6149565"/>
                  <a:ext cx="9216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0" name="墨迹 59">
                  <a:extLst>
                    <a:ext uri="{FF2B5EF4-FFF2-40B4-BE49-F238E27FC236}">
                      <a16:creationId xmlns:a16="http://schemas.microsoft.com/office/drawing/2014/main" id="{2A425024-E0F3-4609-AB8F-C7907E634127}"/>
                    </a:ext>
                  </a:extLst>
                </p14:cNvPr>
                <p14:cNvContentPartPr/>
                <p14:nvPr/>
              </p14:nvContentPartPr>
              <p14:xfrm>
                <a:off x="1829070" y="6288525"/>
                <a:ext cx="184320" cy="39960"/>
              </p14:xfrm>
            </p:contentPart>
          </mc:Choice>
          <mc:Fallback>
            <p:pic>
              <p:nvPicPr>
                <p:cNvPr id="60" name="墨迹 59">
                  <a:extLst>
                    <a:ext uri="{FF2B5EF4-FFF2-40B4-BE49-F238E27FC236}">
                      <a16:creationId xmlns:a16="http://schemas.microsoft.com/office/drawing/2014/main" id="{2A425024-E0F3-4609-AB8F-C7907E634127}"/>
                    </a:ext>
                  </a:extLst>
                </p:cNvPr>
                <p:cNvPicPr/>
                <p:nvPr/>
              </p:nvPicPr>
              <p:blipFill>
                <a:blip r:embed="rId119"/>
                <a:stretch>
                  <a:fillRect/>
                </a:stretch>
              </p:blipFill>
              <p:spPr>
                <a:xfrm>
                  <a:off x="1811070" y="6270885"/>
                  <a:ext cx="21996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61" name="墨迹 60">
                  <a:extLst>
                    <a:ext uri="{FF2B5EF4-FFF2-40B4-BE49-F238E27FC236}">
                      <a16:creationId xmlns:a16="http://schemas.microsoft.com/office/drawing/2014/main" id="{57388EB7-D5E9-4AFC-BB91-9AFBB42DE117}"/>
                    </a:ext>
                  </a:extLst>
                </p14:cNvPr>
                <p14:cNvContentPartPr/>
                <p14:nvPr/>
              </p14:nvContentPartPr>
              <p14:xfrm>
                <a:off x="1833750" y="6316605"/>
                <a:ext cx="109080" cy="347400"/>
              </p14:xfrm>
            </p:contentPart>
          </mc:Choice>
          <mc:Fallback>
            <p:pic>
              <p:nvPicPr>
                <p:cNvPr id="61" name="墨迹 60">
                  <a:extLst>
                    <a:ext uri="{FF2B5EF4-FFF2-40B4-BE49-F238E27FC236}">
                      <a16:creationId xmlns:a16="http://schemas.microsoft.com/office/drawing/2014/main" id="{57388EB7-D5E9-4AFC-BB91-9AFBB42DE117}"/>
                    </a:ext>
                  </a:extLst>
                </p:cNvPr>
                <p:cNvPicPr/>
                <p:nvPr/>
              </p:nvPicPr>
              <p:blipFill>
                <a:blip r:embed="rId121"/>
                <a:stretch>
                  <a:fillRect/>
                </a:stretch>
              </p:blipFill>
              <p:spPr>
                <a:xfrm>
                  <a:off x="1815750" y="6298605"/>
                  <a:ext cx="144720" cy="3830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62" name="墨迹 61">
                  <a:extLst>
                    <a:ext uri="{FF2B5EF4-FFF2-40B4-BE49-F238E27FC236}">
                      <a16:creationId xmlns:a16="http://schemas.microsoft.com/office/drawing/2014/main" id="{B96CB44A-A24D-4234-B878-A1E1B62A1942}"/>
                    </a:ext>
                  </a:extLst>
                </p14:cNvPr>
                <p14:cNvContentPartPr/>
                <p14:nvPr/>
              </p14:nvContentPartPr>
              <p14:xfrm>
                <a:off x="1924830" y="6364845"/>
                <a:ext cx="121680" cy="36000"/>
              </p14:xfrm>
            </p:contentPart>
          </mc:Choice>
          <mc:Fallback>
            <p:pic>
              <p:nvPicPr>
                <p:cNvPr id="62" name="墨迹 61">
                  <a:extLst>
                    <a:ext uri="{FF2B5EF4-FFF2-40B4-BE49-F238E27FC236}">
                      <a16:creationId xmlns:a16="http://schemas.microsoft.com/office/drawing/2014/main" id="{B96CB44A-A24D-4234-B878-A1E1B62A1942}"/>
                    </a:ext>
                  </a:extLst>
                </p:cNvPr>
                <p:cNvPicPr/>
                <p:nvPr/>
              </p:nvPicPr>
              <p:blipFill>
                <a:blip r:embed="rId123"/>
                <a:stretch>
                  <a:fillRect/>
                </a:stretch>
              </p:blipFill>
              <p:spPr>
                <a:xfrm>
                  <a:off x="1906830" y="6347205"/>
                  <a:ext cx="15732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63" name="墨迹 62">
                  <a:extLst>
                    <a:ext uri="{FF2B5EF4-FFF2-40B4-BE49-F238E27FC236}">
                      <a16:creationId xmlns:a16="http://schemas.microsoft.com/office/drawing/2014/main" id="{F45EC4EE-67F1-46A9-8482-DC62D7C866CA}"/>
                    </a:ext>
                  </a:extLst>
                </p14:cNvPr>
                <p14:cNvContentPartPr/>
                <p14:nvPr/>
              </p14:nvContentPartPr>
              <p14:xfrm>
                <a:off x="1976310" y="6328845"/>
                <a:ext cx="68760" cy="100800"/>
              </p14:xfrm>
            </p:contentPart>
          </mc:Choice>
          <mc:Fallback>
            <p:pic>
              <p:nvPicPr>
                <p:cNvPr id="63" name="墨迹 62">
                  <a:extLst>
                    <a:ext uri="{FF2B5EF4-FFF2-40B4-BE49-F238E27FC236}">
                      <a16:creationId xmlns:a16="http://schemas.microsoft.com/office/drawing/2014/main" id="{F45EC4EE-67F1-46A9-8482-DC62D7C866CA}"/>
                    </a:ext>
                  </a:extLst>
                </p:cNvPr>
                <p:cNvPicPr/>
                <p:nvPr/>
              </p:nvPicPr>
              <p:blipFill>
                <a:blip r:embed="rId125"/>
                <a:stretch>
                  <a:fillRect/>
                </a:stretch>
              </p:blipFill>
              <p:spPr>
                <a:xfrm>
                  <a:off x="1958310" y="6310845"/>
                  <a:ext cx="10440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59392" name="墨迹 59391">
                  <a:extLst>
                    <a:ext uri="{FF2B5EF4-FFF2-40B4-BE49-F238E27FC236}">
                      <a16:creationId xmlns:a16="http://schemas.microsoft.com/office/drawing/2014/main" id="{AB9823DA-C293-4CBE-8247-6E6E99EDFE6F}"/>
                    </a:ext>
                  </a:extLst>
                </p14:cNvPr>
                <p14:cNvContentPartPr/>
                <p14:nvPr/>
              </p14:nvContentPartPr>
              <p14:xfrm>
                <a:off x="1982070" y="6410565"/>
                <a:ext cx="65880" cy="170640"/>
              </p14:xfrm>
            </p:contentPart>
          </mc:Choice>
          <mc:Fallback>
            <p:pic>
              <p:nvPicPr>
                <p:cNvPr id="59392" name="墨迹 59391">
                  <a:extLst>
                    <a:ext uri="{FF2B5EF4-FFF2-40B4-BE49-F238E27FC236}">
                      <a16:creationId xmlns:a16="http://schemas.microsoft.com/office/drawing/2014/main" id="{AB9823DA-C293-4CBE-8247-6E6E99EDFE6F}"/>
                    </a:ext>
                  </a:extLst>
                </p:cNvPr>
                <p:cNvPicPr/>
                <p:nvPr/>
              </p:nvPicPr>
              <p:blipFill>
                <a:blip r:embed="rId127"/>
                <a:stretch>
                  <a:fillRect/>
                </a:stretch>
              </p:blipFill>
              <p:spPr>
                <a:xfrm>
                  <a:off x="1964070" y="6392565"/>
                  <a:ext cx="10152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59399" name="墨迹 59398">
                  <a:extLst>
                    <a:ext uri="{FF2B5EF4-FFF2-40B4-BE49-F238E27FC236}">
                      <a16:creationId xmlns:a16="http://schemas.microsoft.com/office/drawing/2014/main" id="{2B3101AE-2CE0-44A4-9430-EFA253517B38}"/>
                    </a:ext>
                  </a:extLst>
                </p14:cNvPr>
                <p14:cNvContentPartPr/>
                <p14:nvPr/>
              </p14:nvContentPartPr>
              <p14:xfrm>
                <a:off x="1989270" y="6493005"/>
                <a:ext cx="165960" cy="134280"/>
              </p14:xfrm>
            </p:contentPart>
          </mc:Choice>
          <mc:Fallback>
            <p:pic>
              <p:nvPicPr>
                <p:cNvPr id="59399" name="墨迹 59398">
                  <a:extLst>
                    <a:ext uri="{FF2B5EF4-FFF2-40B4-BE49-F238E27FC236}">
                      <a16:creationId xmlns:a16="http://schemas.microsoft.com/office/drawing/2014/main" id="{2B3101AE-2CE0-44A4-9430-EFA253517B38}"/>
                    </a:ext>
                  </a:extLst>
                </p:cNvPr>
                <p:cNvPicPr/>
                <p:nvPr/>
              </p:nvPicPr>
              <p:blipFill>
                <a:blip r:embed="rId129"/>
                <a:stretch>
                  <a:fillRect/>
                </a:stretch>
              </p:blipFill>
              <p:spPr>
                <a:xfrm>
                  <a:off x="1971270" y="6475005"/>
                  <a:ext cx="20160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59400" name="墨迹 59399">
                  <a:extLst>
                    <a:ext uri="{FF2B5EF4-FFF2-40B4-BE49-F238E27FC236}">
                      <a16:creationId xmlns:a16="http://schemas.microsoft.com/office/drawing/2014/main" id="{13C77CD2-B3B5-4368-8918-4241817FA7DD}"/>
                    </a:ext>
                  </a:extLst>
                </p14:cNvPr>
                <p14:cNvContentPartPr/>
                <p14:nvPr/>
              </p14:nvContentPartPr>
              <p14:xfrm>
                <a:off x="2234070" y="6208245"/>
                <a:ext cx="95760" cy="137880"/>
              </p14:xfrm>
            </p:contentPart>
          </mc:Choice>
          <mc:Fallback>
            <p:pic>
              <p:nvPicPr>
                <p:cNvPr id="59400" name="墨迹 59399">
                  <a:extLst>
                    <a:ext uri="{FF2B5EF4-FFF2-40B4-BE49-F238E27FC236}">
                      <a16:creationId xmlns:a16="http://schemas.microsoft.com/office/drawing/2014/main" id="{13C77CD2-B3B5-4368-8918-4241817FA7DD}"/>
                    </a:ext>
                  </a:extLst>
                </p:cNvPr>
                <p:cNvPicPr/>
                <p:nvPr/>
              </p:nvPicPr>
              <p:blipFill>
                <a:blip r:embed="rId131"/>
                <a:stretch>
                  <a:fillRect/>
                </a:stretch>
              </p:blipFill>
              <p:spPr>
                <a:xfrm>
                  <a:off x="2216070" y="6190605"/>
                  <a:ext cx="131400"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59401" name="墨迹 59400">
                  <a:extLst>
                    <a:ext uri="{FF2B5EF4-FFF2-40B4-BE49-F238E27FC236}">
                      <a16:creationId xmlns:a16="http://schemas.microsoft.com/office/drawing/2014/main" id="{1FB52D54-8743-40E4-8593-08958A3EAEC1}"/>
                    </a:ext>
                  </a:extLst>
                </p14:cNvPr>
                <p14:cNvContentPartPr/>
                <p14:nvPr/>
              </p14:nvContentPartPr>
              <p14:xfrm>
                <a:off x="2264670" y="6304725"/>
                <a:ext cx="61200" cy="72000"/>
              </p14:xfrm>
            </p:contentPart>
          </mc:Choice>
          <mc:Fallback>
            <p:pic>
              <p:nvPicPr>
                <p:cNvPr id="59401" name="墨迹 59400">
                  <a:extLst>
                    <a:ext uri="{FF2B5EF4-FFF2-40B4-BE49-F238E27FC236}">
                      <a16:creationId xmlns:a16="http://schemas.microsoft.com/office/drawing/2014/main" id="{1FB52D54-8743-40E4-8593-08958A3EAEC1}"/>
                    </a:ext>
                  </a:extLst>
                </p:cNvPr>
                <p:cNvPicPr/>
                <p:nvPr/>
              </p:nvPicPr>
              <p:blipFill>
                <a:blip r:embed="rId133"/>
                <a:stretch>
                  <a:fillRect/>
                </a:stretch>
              </p:blipFill>
              <p:spPr>
                <a:xfrm>
                  <a:off x="2246670" y="6286725"/>
                  <a:ext cx="9684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59402" name="墨迹 59401">
                  <a:extLst>
                    <a:ext uri="{FF2B5EF4-FFF2-40B4-BE49-F238E27FC236}">
                      <a16:creationId xmlns:a16="http://schemas.microsoft.com/office/drawing/2014/main" id="{031EBD6A-0228-42BC-9BE3-01F05E02CE7D}"/>
                    </a:ext>
                  </a:extLst>
                </p14:cNvPr>
                <p14:cNvContentPartPr/>
                <p14:nvPr/>
              </p14:nvContentPartPr>
              <p14:xfrm>
                <a:off x="2156310" y="6312285"/>
                <a:ext cx="64080" cy="167040"/>
              </p14:xfrm>
            </p:contentPart>
          </mc:Choice>
          <mc:Fallback>
            <p:pic>
              <p:nvPicPr>
                <p:cNvPr id="59402" name="墨迹 59401">
                  <a:extLst>
                    <a:ext uri="{FF2B5EF4-FFF2-40B4-BE49-F238E27FC236}">
                      <a16:creationId xmlns:a16="http://schemas.microsoft.com/office/drawing/2014/main" id="{031EBD6A-0228-42BC-9BE3-01F05E02CE7D}"/>
                    </a:ext>
                  </a:extLst>
                </p:cNvPr>
                <p:cNvPicPr/>
                <p:nvPr/>
              </p:nvPicPr>
              <p:blipFill>
                <a:blip r:embed="rId135"/>
                <a:stretch>
                  <a:fillRect/>
                </a:stretch>
              </p:blipFill>
              <p:spPr>
                <a:xfrm>
                  <a:off x="2138670" y="6294645"/>
                  <a:ext cx="9972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59403" name="墨迹 59402">
                  <a:extLst>
                    <a:ext uri="{FF2B5EF4-FFF2-40B4-BE49-F238E27FC236}">
                      <a16:creationId xmlns:a16="http://schemas.microsoft.com/office/drawing/2014/main" id="{6F7FAB05-A50C-4586-82E4-EE4A9BCEA4A1}"/>
                    </a:ext>
                  </a:extLst>
                </p14:cNvPr>
                <p14:cNvContentPartPr/>
                <p14:nvPr/>
              </p14:nvContentPartPr>
              <p14:xfrm>
                <a:off x="2234430" y="6373125"/>
                <a:ext cx="243000" cy="54000"/>
              </p14:xfrm>
            </p:contentPart>
          </mc:Choice>
          <mc:Fallback>
            <p:pic>
              <p:nvPicPr>
                <p:cNvPr id="59403" name="墨迹 59402">
                  <a:extLst>
                    <a:ext uri="{FF2B5EF4-FFF2-40B4-BE49-F238E27FC236}">
                      <a16:creationId xmlns:a16="http://schemas.microsoft.com/office/drawing/2014/main" id="{6F7FAB05-A50C-4586-82E4-EE4A9BCEA4A1}"/>
                    </a:ext>
                  </a:extLst>
                </p:cNvPr>
                <p:cNvPicPr/>
                <p:nvPr/>
              </p:nvPicPr>
              <p:blipFill>
                <a:blip r:embed="rId137"/>
                <a:stretch>
                  <a:fillRect/>
                </a:stretch>
              </p:blipFill>
              <p:spPr>
                <a:xfrm>
                  <a:off x="2216790" y="6355485"/>
                  <a:ext cx="27864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59404" name="墨迹 59403">
                  <a:extLst>
                    <a:ext uri="{FF2B5EF4-FFF2-40B4-BE49-F238E27FC236}">
                      <a16:creationId xmlns:a16="http://schemas.microsoft.com/office/drawing/2014/main" id="{F4D7F18B-E89A-4C56-85E0-2B1F513B6AF9}"/>
                    </a:ext>
                  </a:extLst>
                </p14:cNvPr>
                <p14:cNvContentPartPr/>
                <p14:nvPr/>
              </p14:nvContentPartPr>
              <p14:xfrm>
                <a:off x="2221470" y="6450165"/>
                <a:ext cx="30960" cy="64800"/>
              </p14:xfrm>
            </p:contentPart>
          </mc:Choice>
          <mc:Fallback>
            <p:pic>
              <p:nvPicPr>
                <p:cNvPr id="59404" name="墨迹 59403">
                  <a:extLst>
                    <a:ext uri="{FF2B5EF4-FFF2-40B4-BE49-F238E27FC236}">
                      <a16:creationId xmlns:a16="http://schemas.microsoft.com/office/drawing/2014/main" id="{F4D7F18B-E89A-4C56-85E0-2B1F513B6AF9}"/>
                    </a:ext>
                  </a:extLst>
                </p:cNvPr>
                <p:cNvPicPr/>
                <p:nvPr/>
              </p:nvPicPr>
              <p:blipFill>
                <a:blip r:embed="rId139"/>
                <a:stretch>
                  <a:fillRect/>
                </a:stretch>
              </p:blipFill>
              <p:spPr>
                <a:xfrm>
                  <a:off x="2203830" y="6432165"/>
                  <a:ext cx="6660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59405" name="墨迹 59404">
                  <a:extLst>
                    <a:ext uri="{FF2B5EF4-FFF2-40B4-BE49-F238E27FC236}">
                      <a16:creationId xmlns:a16="http://schemas.microsoft.com/office/drawing/2014/main" id="{CB107C63-B8EF-4F71-975B-E5A7F938FF9A}"/>
                    </a:ext>
                  </a:extLst>
                </p14:cNvPr>
                <p14:cNvContentPartPr/>
                <p14:nvPr/>
              </p14:nvContentPartPr>
              <p14:xfrm>
                <a:off x="2255310" y="6431085"/>
                <a:ext cx="101880" cy="84960"/>
              </p14:xfrm>
            </p:contentPart>
          </mc:Choice>
          <mc:Fallback>
            <p:pic>
              <p:nvPicPr>
                <p:cNvPr id="59405" name="墨迹 59404">
                  <a:extLst>
                    <a:ext uri="{FF2B5EF4-FFF2-40B4-BE49-F238E27FC236}">
                      <a16:creationId xmlns:a16="http://schemas.microsoft.com/office/drawing/2014/main" id="{CB107C63-B8EF-4F71-975B-E5A7F938FF9A}"/>
                    </a:ext>
                  </a:extLst>
                </p:cNvPr>
                <p:cNvPicPr/>
                <p:nvPr/>
              </p:nvPicPr>
              <p:blipFill>
                <a:blip r:embed="rId141"/>
                <a:stretch>
                  <a:fillRect/>
                </a:stretch>
              </p:blipFill>
              <p:spPr>
                <a:xfrm>
                  <a:off x="2237310" y="6413085"/>
                  <a:ext cx="13752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59406" name="墨迹 59405">
                  <a:extLst>
                    <a:ext uri="{FF2B5EF4-FFF2-40B4-BE49-F238E27FC236}">
                      <a16:creationId xmlns:a16="http://schemas.microsoft.com/office/drawing/2014/main" id="{5341E588-1CCC-44EC-A216-A9958D813555}"/>
                    </a:ext>
                  </a:extLst>
                </p14:cNvPr>
                <p14:cNvContentPartPr/>
                <p14:nvPr/>
              </p14:nvContentPartPr>
              <p14:xfrm>
                <a:off x="2277630" y="6421725"/>
                <a:ext cx="113760" cy="193320"/>
              </p14:xfrm>
            </p:contentPart>
          </mc:Choice>
          <mc:Fallback>
            <p:pic>
              <p:nvPicPr>
                <p:cNvPr id="59406" name="墨迹 59405">
                  <a:extLst>
                    <a:ext uri="{FF2B5EF4-FFF2-40B4-BE49-F238E27FC236}">
                      <a16:creationId xmlns:a16="http://schemas.microsoft.com/office/drawing/2014/main" id="{5341E588-1CCC-44EC-A216-A9958D813555}"/>
                    </a:ext>
                  </a:extLst>
                </p:cNvPr>
                <p:cNvPicPr/>
                <p:nvPr/>
              </p:nvPicPr>
              <p:blipFill>
                <a:blip r:embed="rId143"/>
                <a:stretch>
                  <a:fillRect/>
                </a:stretch>
              </p:blipFill>
              <p:spPr>
                <a:xfrm>
                  <a:off x="2259990" y="6403725"/>
                  <a:ext cx="149400" cy="2289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59407" name="墨迹 59406">
                  <a:extLst>
                    <a:ext uri="{FF2B5EF4-FFF2-40B4-BE49-F238E27FC236}">
                      <a16:creationId xmlns:a16="http://schemas.microsoft.com/office/drawing/2014/main" id="{07976E62-4766-4E50-A42D-6A9F759CFDF0}"/>
                    </a:ext>
                  </a:extLst>
                </p14:cNvPr>
                <p14:cNvContentPartPr/>
                <p14:nvPr/>
              </p14:nvContentPartPr>
              <p14:xfrm>
                <a:off x="2391750" y="6478965"/>
                <a:ext cx="55080" cy="147600"/>
              </p14:xfrm>
            </p:contentPart>
          </mc:Choice>
          <mc:Fallback>
            <p:pic>
              <p:nvPicPr>
                <p:cNvPr id="59407" name="墨迹 59406">
                  <a:extLst>
                    <a:ext uri="{FF2B5EF4-FFF2-40B4-BE49-F238E27FC236}">
                      <a16:creationId xmlns:a16="http://schemas.microsoft.com/office/drawing/2014/main" id="{07976E62-4766-4E50-A42D-6A9F759CFDF0}"/>
                    </a:ext>
                  </a:extLst>
                </p:cNvPr>
                <p:cNvPicPr/>
                <p:nvPr/>
              </p:nvPicPr>
              <p:blipFill>
                <a:blip r:embed="rId145"/>
                <a:stretch>
                  <a:fillRect/>
                </a:stretch>
              </p:blipFill>
              <p:spPr>
                <a:xfrm>
                  <a:off x="2373750" y="6461325"/>
                  <a:ext cx="9072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59408" name="墨迹 59407">
                  <a:extLst>
                    <a:ext uri="{FF2B5EF4-FFF2-40B4-BE49-F238E27FC236}">
                      <a16:creationId xmlns:a16="http://schemas.microsoft.com/office/drawing/2014/main" id="{A274DB98-DDAF-4A3B-B259-029A604045C5}"/>
                    </a:ext>
                  </a:extLst>
                </p14:cNvPr>
                <p14:cNvContentPartPr/>
                <p14:nvPr/>
              </p14:nvContentPartPr>
              <p14:xfrm>
                <a:off x="2515950" y="6259005"/>
                <a:ext cx="74880" cy="306360"/>
              </p14:xfrm>
            </p:contentPart>
          </mc:Choice>
          <mc:Fallback>
            <p:pic>
              <p:nvPicPr>
                <p:cNvPr id="59408" name="墨迹 59407">
                  <a:extLst>
                    <a:ext uri="{FF2B5EF4-FFF2-40B4-BE49-F238E27FC236}">
                      <a16:creationId xmlns:a16="http://schemas.microsoft.com/office/drawing/2014/main" id="{A274DB98-DDAF-4A3B-B259-029A604045C5}"/>
                    </a:ext>
                  </a:extLst>
                </p:cNvPr>
                <p:cNvPicPr/>
                <p:nvPr/>
              </p:nvPicPr>
              <p:blipFill>
                <a:blip r:embed="rId147"/>
                <a:stretch>
                  <a:fillRect/>
                </a:stretch>
              </p:blipFill>
              <p:spPr>
                <a:xfrm>
                  <a:off x="2497950" y="6241005"/>
                  <a:ext cx="110520" cy="34200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59409" name="墨迹 59408">
                  <a:extLst>
                    <a:ext uri="{FF2B5EF4-FFF2-40B4-BE49-F238E27FC236}">
                      <a16:creationId xmlns:a16="http://schemas.microsoft.com/office/drawing/2014/main" id="{519FF15E-DC21-420C-A7B9-DD6F1133ACF2}"/>
                    </a:ext>
                  </a:extLst>
                </p14:cNvPr>
                <p14:cNvContentPartPr/>
                <p14:nvPr/>
              </p14:nvContentPartPr>
              <p14:xfrm>
                <a:off x="2580390" y="6370605"/>
                <a:ext cx="128520" cy="207000"/>
              </p14:xfrm>
            </p:contentPart>
          </mc:Choice>
          <mc:Fallback>
            <p:pic>
              <p:nvPicPr>
                <p:cNvPr id="59409" name="墨迹 59408">
                  <a:extLst>
                    <a:ext uri="{FF2B5EF4-FFF2-40B4-BE49-F238E27FC236}">
                      <a16:creationId xmlns:a16="http://schemas.microsoft.com/office/drawing/2014/main" id="{519FF15E-DC21-420C-A7B9-DD6F1133ACF2}"/>
                    </a:ext>
                  </a:extLst>
                </p:cNvPr>
                <p:cNvPicPr/>
                <p:nvPr/>
              </p:nvPicPr>
              <p:blipFill>
                <a:blip r:embed="rId149"/>
                <a:stretch>
                  <a:fillRect/>
                </a:stretch>
              </p:blipFill>
              <p:spPr>
                <a:xfrm>
                  <a:off x="2562390" y="6352965"/>
                  <a:ext cx="164160" cy="2426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59410" name="墨迹 59409">
                  <a:extLst>
                    <a:ext uri="{FF2B5EF4-FFF2-40B4-BE49-F238E27FC236}">
                      <a16:creationId xmlns:a16="http://schemas.microsoft.com/office/drawing/2014/main" id="{4AF468E6-13CE-4690-97A0-961F223BEEA3}"/>
                    </a:ext>
                  </a:extLst>
                </p14:cNvPr>
                <p14:cNvContentPartPr/>
                <p14:nvPr/>
              </p14:nvContentPartPr>
              <p14:xfrm>
                <a:off x="2578590" y="6493725"/>
                <a:ext cx="119880" cy="29160"/>
              </p14:xfrm>
            </p:contentPart>
          </mc:Choice>
          <mc:Fallback>
            <p:pic>
              <p:nvPicPr>
                <p:cNvPr id="59410" name="墨迹 59409">
                  <a:extLst>
                    <a:ext uri="{FF2B5EF4-FFF2-40B4-BE49-F238E27FC236}">
                      <a16:creationId xmlns:a16="http://schemas.microsoft.com/office/drawing/2014/main" id="{4AF468E6-13CE-4690-97A0-961F223BEEA3}"/>
                    </a:ext>
                  </a:extLst>
                </p:cNvPr>
                <p:cNvPicPr/>
                <p:nvPr/>
              </p:nvPicPr>
              <p:blipFill>
                <a:blip r:embed="rId151"/>
                <a:stretch>
                  <a:fillRect/>
                </a:stretch>
              </p:blipFill>
              <p:spPr>
                <a:xfrm>
                  <a:off x="2560590" y="6476085"/>
                  <a:ext cx="15552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59411" name="墨迹 59410">
                  <a:extLst>
                    <a:ext uri="{FF2B5EF4-FFF2-40B4-BE49-F238E27FC236}">
                      <a16:creationId xmlns:a16="http://schemas.microsoft.com/office/drawing/2014/main" id="{87707F39-37D1-47A9-8672-14FB81006F95}"/>
                    </a:ext>
                  </a:extLst>
                </p14:cNvPr>
                <p14:cNvContentPartPr/>
                <p14:nvPr/>
              </p14:nvContentPartPr>
              <p14:xfrm>
                <a:off x="2602350" y="6586605"/>
                <a:ext cx="90720" cy="28080"/>
              </p14:xfrm>
            </p:contentPart>
          </mc:Choice>
          <mc:Fallback>
            <p:pic>
              <p:nvPicPr>
                <p:cNvPr id="59411" name="墨迹 59410">
                  <a:extLst>
                    <a:ext uri="{FF2B5EF4-FFF2-40B4-BE49-F238E27FC236}">
                      <a16:creationId xmlns:a16="http://schemas.microsoft.com/office/drawing/2014/main" id="{87707F39-37D1-47A9-8672-14FB81006F95}"/>
                    </a:ext>
                  </a:extLst>
                </p:cNvPr>
                <p:cNvPicPr/>
                <p:nvPr/>
              </p:nvPicPr>
              <p:blipFill>
                <a:blip r:embed="rId153"/>
                <a:stretch>
                  <a:fillRect/>
                </a:stretch>
              </p:blipFill>
              <p:spPr>
                <a:xfrm>
                  <a:off x="2584350" y="6568965"/>
                  <a:ext cx="12636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59412" name="墨迹 59411">
                  <a:extLst>
                    <a:ext uri="{FF2B5EF4-FFF2-40B4-BE49-F238E27FC236}">
                      <a16:creationId xmlns:a16="http://schemas.microsoft.com/office/drawing/2014/main" id="{9D54E106-AF9A-435A-A0F7-CD8C84063794}"/>
                    </a:ext>
                  </a:extLst>
                </p14:cNvPr>
                <p14:cNvContentPartPr/>
                <p14:nvPr/>
              </p14:nvContentPartPr>
              <p14:xfrm>
                <a:off x="2795670" y="6350805"/>
                <a:ext cx="72000" cy="44640"/>
              </p14:xfrm>
            </p:contentPart>
          </mc:Choice>
          <mc:Fallback>
            <p:pic>
              <p:nvPicPr>
                <p:cNvPr id="59412" name="墨迹 59411">
                  <a:extLst>
                    <a:ext uri="{FF2B5EF4-FFF2-40B4-BE49-F238E27FC236}">
                      <a16:creationId xmlns:a16="http://schemas.microsoft.com/office/drawing/2014/main" id="{9D54E106-AF9A-435A-A0F7-CD8C84063794}"/>
                    </a:ext>
                  </a:extLst>
                </p:cNvPr>
                <p:cNvPicPr/>
                <p:nvPr/>
              </p:nvPicPr>
              <p:blipFill>
                <a:blip r:embed="rId155"/>
                <a:stretch>
                  <a:fillRect/>
                </a:stretch>
              </p:blipFill>
              <p:spPr>
                <a:xfrm>
                  <a:off x="2777670" y="6332805"/>
                  <a:ext cx="10764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59413" name="墨迹 59412">
                  <a:extLst>
                    <a:ext uri="{FF2B5EF4-FFF2-40B4-BE49-F238E27FC236}">
                      <a16:creationId xmlns:a16="http://schemas.microsoft.com/office/drawing/2014/main" id="{0412E4F3-42FD-4563-823A-EBCA195E0EBC}"/>
                    </a:ext>
                  </a:extLst>
                </p14:cNvPr>
                <p14:cNvContentPartPr/>
                <p14:nvPr/>
              </p14:nvContentPartPr>
              <p14:xfrm>
                <a:off x="2782710" y="6196005"/>
                <a:ext cx="64440" cy="469440"/>
              </p14:xfrm>
            </p:contentPart>
          </mc:Choice>
          <mc:Fallback>
            <p:pic>
              <p:nvPicPr>
                <p:cNvPr id="59413" name="墨迹 59412">
                  <a:extLst>
                    <a:ext uri="{FF2B5EF4-FFF2-40B4-BE49-F238E27FC236}">
                      <a16:creationId xmlns:a16="http://schemas.microsoft.com/office/drawing/2014/main" id="{0412E4F3-42FD-4563-823A-EBCA195E0EBC}"/>
                    </a:ext>
                  </a:extLst>
                </p:cNvPr>
                <p:cNvPicPr/>
                <p:nvPr/>
              </p:nvPicPr>
              <p:blipFill>
                <a:blip r:embed="rId157"/>
                <a:stretch>
                  <a:fillRect/>
                </a:stretch>
              </p:blipFill>
              <p:spPr>
                <a:xfrm>
                  <a:off x="2764710" y="6178005"/>
                  <a:ext cx="100080" cy="50508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59414" name="墨迹 59413">
                  <a:extLst>
                    <a:ext uri="{FF2B5EF4-FFF2-40B4-BE49-F238E27FC236}">
                      <a16:creationId xmlns:a16="http://schemas.microsoft.com/office/drawing/2014/main" id="{4DB0C10A-9980-4908-9FA8-56A08147A3C9}"/>
                    </a:ext>
                  </a:extLst>
                </p14:cNvPr>
                <p14:cNvContentPartPr/>
                <p14:nvPr/>
              </p14:nvContentPartPr>
              <p14:xfrm>
                <a:off x="2827350" y="6446565"/>
                <a:ext cx="129960" cy="47160"/>
              </p14:xfrm>
            </p:contentPart>
          </mc:Choice>
          <mc:Fallback>
            <p:pic>
              <p:nvPicPr>
                <p:cNvPr id="59414" name="墨迹 59413">
                  <a:extLst>
                    <a:ext uri="{FF2B5EF4-FFF2-40B4-BE49-F238E27FC236}">
                      <a16:creationId xmlns:a16="http://schemas.microsoft.com/office/drawing/2014/main" id="{4DB0C10A-9980-4908-9FA8-56A08147A3C9}"/>
                    </a:ext>
                  </a:extLst>
                </p:cNvPr>
                <p:cNvPicPr/>
                <p:nvPr/>
              </p:nvPicPr>
              <p:blipFill>
                <a:blip r:embed="rId159"/>
                <a:stretch>
                  <a:fillRect/>
                </a:stretch>
              </p:blipFill>
              <p:spPr>
                <a:xfrm>
                  <a:off x="2809710" y="6428565"/>
                  <a:ext cx="16560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59415" name="墨迹 59414">
                  <a:extLst>
                    <a:ext uri="{FF2B5EF4-FFF2-40B4-BE49-F238E27FC236}">
                      <a16:creationId xmlns:a16="http://schemas.microsoft.com/office/drawing/2014/main" id="{657E4BB1-B396-416D-B2D6-BCA8D34D8552}"/>
                    </a:ext>
                  </a:extLst>
                </p14:cNvPr>
                <p14:cNvContentPartPr/>
                <p14:nvPr/>
              </p14:nvContentPartPr>
              <p14:xfrm>
                <a:off x="2900070" y="6242085"/>
                <a:ext cx="180000" cy="229320"/>
              </p14:xfrm>
            </p:contentPart>
          </mc:Choice>
          <mc:Fallback>
            <p:pic>
              <p:nvPicPr>
                <p:cNvPr id="59415" name="墨迹 59414">
                  <a:extLst>
                    <a:ext uri="{FF2B5EF4-FFF2-40B4-BE49-F238E27FC236}">
                      <a16:creationId xmlns:a16="http://schemas.microsoft.com/office/drawing/2014/main" id="{657E4BB1-B396-416D-B2D6-BCA8D34D8552}"/>
                    </a:ext>
                  </a:extLst>
                </p:cNvPr>
                <p:cNvPicPr/>
                <p:nvPr/>
              </p:nvPicPr>
              <p:blipFill>
                <a:blip r:embed="rId161"/>
                <a:stretch>
                  <a:fillRect/>
                </a:stretch>
              </p:blipFill>
              <p:spPr>
                <a:xfrm>
                  <a:off x="2882430" y="6224085"/>
                  <a:ext cx="215640" cy="26496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59416" name="墨迹 59415">
                  <a:extLst>
                    <a:ext uri="{FF2B5EF4-FFF2-40B4-BE49-F238E27FC236}">
                      <a16:creationId xmlns:a16="http://schemas.microsoft.com/office/drawing/2014/main" id="{882E43BD-EEBD-4FFA-AEEF-38169E030A0C}"/>
                    </a:ext>
                  </a:extLst>
                </p14:cNvPr>
                <p14:cNvContentPartPr/>
                <p14:nvPr/>
              </p14:nvContentPartPr>
              <p14:xfrm>
                <a:off x="2997270" y="6394005"/>
                <a:ext cx="79560" cy="196560"/>
              </p14:xfrm>
            </p:contentPart>
          </mc:Choice>
          <mc:Fallback>
            <p:pic>
              <p:nvPicPr>
                <p:cNvPr id="59416" name="墨迹 59415">
                  <a:extLst>
                    <a:ext uri="{FF2B5EF4-FFF2-40B4-BE49-F238E27FC236}">
                      <a16:creationId xmlns:a16="http://schemas.microsoft.com/office/drawing/2014/main" id="{882E43BD-EEBD-4FFA-AEEF-38169E030A0C}"/>
                    </a:ext>
                  </a:extLst>
                </p:cNvPr>
                <p:cNvPicPr/>
                <p:nvPr/>
              </p:nvPicPr>
              <p:blipFill>
                <a:blip r:embed="rId163"/>
                <a:stretch>
                  <a:fillRect/>
                </a:stretch>
              </p:blipFill>
              <p:spPr>
                <a:xfrm>
                  <a:off x="2979270" y="6376005"/>
                  <a:ext cx="11520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59417" name="墨迹 59416">
                  <a:extLst>
                    <a:ext uri="{FF2B5EF4-FFF2-40B4-BE49-F238E27FC236}">
                      <a16:creationId xmlns:a16="http://schemas.microsoft.com/office/drawing/2014/main" id="{DDC0506E-49F9-4BC0-BB67-3264A8AB620D}"/>
                    </a:ext>
                  </a:extLst>
                </p14:cNvPr>
                <p14:cNvContentPartPr/>
                <p14:nvPr/>
              </p14:nvContentPartPr>
              <p14:xfrm>
                <a:off x="3039030" y="6460605"/>
                <a:ext cx="16920" cy="68760"/>
              </p14:xfrm>
            </p:contentPart>
          </mc:Choice>
          <mc:Fallback>
            <p:pic>
              <p:nvPicPr>
                <p:cNvPr id="59417" name="墨迹 59416">
                  <a:extLst>
                    <a:ext uri="{FF2B5EF4-FFF2-40B4-BE49-F238E27FC236}">
                      <a16:creationId xmlns:a16="http://schemas.microsoft.com/office/drawing/2014/main" id="{DDC0506E-49F9-4BC0-BB67-3264A8AB620D}"/>
                    </a:ext>
                  </a:extLst>
                </p:cNvPr>
                <p:cNvPicPr/>
                <p:nvPr/>
              </p:nvPicPr>
              <p:blipFill>
                <a:blip r:embed="rId165"/>
                <a:stretch>
                  <a:fillRect/>
                </a:stretch>
              </p:blipFill>
              <p:spPr>
                <a:xfrm>
                  <a:off x="3021390" y="6442965"/>
                  <a:ext cx="5256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59418" name="墨迹 59417">
                  <a:extLst>
                    <a:ext uri="{FF2B5EF4-FFF2-40B4-BE49-F238E27FC236}">
                      <a16:creationId xmlns:a16="http://schemas.microsoft.com/office/drawing/2014/main" id="{7FDDC9C6-7773-4167-9CF9-B8DD3080E78A}"/>
                    </a:ext>
                  </a:extLst>
                </p14:cNvPr>
                <p14:cNvContentPartPr/>
                <p14:nvPr/>
              </p14:nvContentPartPr>
              <p14:xfrm>
                <a:off x="3010230" y="6453765"/>
                <a:ext cx="175320" cy="149760"/>
              </p14:xfrm>
            </p:contentPart>
          </mc:Choice>
          <mc:Fallback>
            <p:pic>
              <p:nvPicPr>
                <p:cNvPr id="59418" name="墨迹 59417">
                  <a:extLst>
                    <a:ext uri="{FF2B5EF4-FFF2-40B4-BE49-F238E27FC236}">
                      <a16:creationId xmlns:a16="http://schemas.microsoft.com/office/drawing/2014/main" id="{7FDDC9C6-7773-4167-9CF9-B8DD3080E78A}"/>
                    </a:ext>
                  </a:extLst>
                </p:cNvPr>
                <p:cNvPicPr/>
                <p:nvPr/>
              </p:nvPicPr>
              <p:blipFill>
                <a:blip r:embed="rId167"/>
                <a:stretch>
                  <a:fillRect/>
                </a:stretch>
              </p:blipFill>
              <p:spPr>
                <a:xfrm>
                  <a:off x="2992230" y="6435765"/>
                  <a:ext cx="21096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59419" name="墨迹 59418">
                  <a:extLst>
                    <a:ext uri="{FF2B5EF4-FFF2-40B4-BE49-F238E27FC236}">
                      <a16:creationId xmlns:a16="http://schemas.microsoft.com/office/drawing/2014/main" id="{FA83C96A-10AA-4394-ADC7-F16A5ECAA29A}"/>
                    </a:ext>
                  </a:extLst>
                </p14:cNvPr>
                <p14:cNvContentPartPr/>
                <p14:nvPr/>
              </p14:nvContentPartPr>
              <p14:xfrm>
                <a:off x="3195990" y="6275565"/>
                <a:ext cx="65880" cy="56520"/>
              </p14:xfrm>
            </p:contentPart>
          </mc:Choice>
          <mc:Fallback>
            <p:pic>
              <p:nvPicPr>
                <p:cNvPr id="59419" name="墨迹 59418">
                  <a:extLst>
                    <a:ext uri="{FF2B5EF4-FFF2-40B4-BE49-F238E27FC236}">
                      <a16:creationId xmlns:a16="http://schemas.microsoft.com/office/drawing/2014/main" id="{FA83C96A-10AA-4394-ADC7-F16A5ECAA29A}"/>
                    </a:ext>
                  </a:extLst>
                </p:cNvPr>
                <p:cNvPicPr/>
                <p:nvPr/>
              </p:nvPicPr>
              <p:blipFill>
                <a:blip r:embed="rId169"/>
                <a:stretch>
                  <a:fillRect/>
                </a:stretch>
              </p:blipFill>
              <p:spPr>
                <a:xfrm>
                  <a:off x="3177990" y="6257925"/>
                  <a:ext cx="10152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59420" name="墨迹 59419">
                  <a:extLst>
                    <a:ext uri="{FF2B5EF4-FFF2-40B4-BE49-F238E27FC236}">
                      <a16:creationId xmlns:a16="http://schemas.microsoft.com/office/drawing/2014/main" id="{C64E3270-2F7F-4A55-9C4D-8A028626F091}"/>
                    </a:ext>
                  </a:extLst>
                </p14:cNvPr>
                <p14:cNvContentPartPr/>
                <p14:nvPr/>
              </p14:nvContentPartPr>
              <p14:xfrm>
                <a:off x="3171510" y="6391485"/>
                <a:ext cx="43560" cy="9720"/>
              </p14:xfrm>
            </p:contentPart>
          </mc:Choice>
          <mc:Fallback>
            <p:pic>
              <p:nvPicPr>
                <p:cNvPr id="59420" name="墨迹 59419">
                  <a:extLst>
                    <a:ext uri="{FF2B5EF4-FFF2-40B4-BE49-F238E27FC236}">
                      <a16:creationId xmlns:a16="http://schemas.microsoft.com/office/drawing/2014/main" id="{C64E3270-2F7F-4A55-9C4D-8A028626F091}"/>
                    </a:ext>
                  </a:extLst>
                </p:cNvPr>
                <p:cNvPicPr/>
                <p:nvPr/>
              </p:nvPicPr>
              <p:blipFill>
                <a:blip r:embed="rId171"/>
                <a:stretch>
                  <a:fillRect/>
                </a:stretch>
              </p:blipFill>
              <p:spPr>
                <a:xfrm>
                  <a:off x="3153870" y="6373845"/>
                  <a:ext cx="7920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59421" name="墨迹 59420">
                  <a:extLst>
                    <a:ext uri="{FF2B5EF4-FFF2-40B4-BE49-F238E27FC236}">
                      <a16:creationId xmlns:a16="http://schemas.microsoft.com/office/drawing/2014/main" id="{31FBDC93-8B13-447A-B699-D51ED9FD7043}"/>
                    </a:ext>
                  </a:extLst>
                </p14:cNvPr>
                <p14:cNvContentPartPr/>
                <p14:nvPr/>
              </p14:nvContentPartPr>
              <p14:xfrm>
                <a:off x="3190230" y="6252525"/>
                <a:ext cx="130680" cy="326160"/>
              </p14:xfrm>
            </p:contentPart>
          </mc:Choice>
          <mc:Fallback>
            <p:pic>
              <p:nvPicPr>
                <p:cNvPr id="59421" name="墨迹 59420">
                  <a:extLst>
                    <a:ext uri="{FF2B5EF4-FFF2-40B4-BE49-F238E27FC236}">
                      <a16:creationId xmlns:a16="http://schemas.microsoft.com/office/drawing/2014/main" id="{31FBDC93-8B13-447A-B699-D51ED9FD7043}"/>
                    </a:ext>
                  </a:extLst>
                </p:cNvPr>
                <p:cNvPicPr/>
                <p:nvPr/>
              </p:nvPicPr>
              <p:blipFill>
                <a:blip r:embed="rId173"/>
                <a:stretch>
                  <a:fillRect/>
                </a:stretch>
              </p:blipFill>
              <p:spPr>
                <a:xfrm>
                  <a:off x="3172230" y="6234885"/>
                  <a:ext cx="166320" cy="3618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59422" name="墨迹 59421">
                  <a:extLst>
                    <a:ext uri="{FF2B5EF4-FFF2-40B4-BE49-F238E27FC236}">
                      <a16:creationId xmlns:a16="http://schemas.microsoft.com/office/drawing/2014/main" id="{1C5CCA90-4179-4302-A22A-8B72B83313C3}"/>
                    </a:ext>
                  </a:extLst>
                </p14:cNvPr>
                <p14:cNvContentPartPr/>
                <p14:nvPr/>
              </p14:nvContentPartPr>
              <p14:xfrm>
                <a:off x="3329550" y="6169725"/>
                <a:ext cx="81000" cy="225720"/>
              </p14:xfrm>
            </p:contentPart>
          </mc:Choice>
          <mc:Fallback>
            <p:pic>
              <p:nvPicPr>
                <p:cNvPr id="59422" name="墨迹 59421">
                  <a:extLst>
                    <a:ext uri="{FF2B5EF4-FFF2-40B4-BE49-F238E27FC236}">
                      <a16:creationId xmlns:a16="http://schemas.microsoft.com/office/drawing/2014/main" id="{1C5CCA90-4179-4302-A22A-8B72B83313C3}"/>
                    </a:ext>
                  </a:extLst>
                </p:cNvPr>
                <p:cNvPicPr/>
                <p:nvPr/>
              </p:nvPicPr>
              <p:blipFill>
                <a:blip r:embed="rId175"/>
                <a:stretch>
                  <a:fillRect/>
                </a:stretch>
              </p:blipFill>
              <p:spPr>
                <a:xfrm>
                  <a:off x="3311550" y="6151725"/>
                  <a:ext cx="11664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59423" name="墨迹 59422">
                  <a:extLst>
                    <a:ext uri="{FF2B5EF4-FFF2-40B4-BE49-F238E27FC236}">
                      <a16:creationId xmlns:a16="http://schemas.microsoft.com/office/drawing/2014/main" id="{EDE9E3C3-EA00-4FDC-A914-53E3B3BD99DE}"/>
                    </a:ext>
                  </a:extLst>
                </p14:cNvPr>
                <p14:cNvContentPartPr/>
                <p14:nvPr/>
              </p14:nvContentPartPr>
              <p14:xfrm>
                <a:off x="3316950" y="6310125"/>
                <a:ext cx="41760" cy="288000"/>
              </p14:xfrm>
            </p:contentPart>
          </mc:Choice>
          <mc:Fallback>
            <p:pic>
              <p:nvPicPr>
                <p:cNvPr id="59423" name="墨迹 59422">
                  <a:extLst>
                    <a:ext uri="{FF2B5EF4-FFF2-40B4-BE49-F238E27FC236}">
                      <a16:creationId xmlns:a16="http://schemas.microsoft.com/office/drawing/2014/main" id="{EDE9E3C3-EA00-4FDC-A914-53E3B3BD99DE}"/>
                    </a:ext>
                  </a:extLst>
                </p:cNvPr>
                <p:cNvPicPr/>
                <p:nvPr/>
              </p:nvPicPr>
              <p:blipFill>
                <a:blip r:embed="rId177"/>
                <a:stretch>
                  <a:fillRect/>
                </a:stretch>
              </p:blipFill>
              <p:spPr>
                <a:xfrm>
                  <a:off x="3299310" y="6292125"/>
                  <a:ext cx="77400" cy="32364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59424" name="墨迹 59423">
                  <a:extLst>
                    <a:ext uri="{FF2B5EF4-FFF2-40B4-BE49-F238E27FC236}">
                      <a16:creationId xmlns:a16="http://schemas.microsoft.com/office/drawing/2014/main" id="{C23F925B-6ED5-4F75-894E-2BA5B32F6618}"/>
                    </a:ext>
                  </a:extLst>
                </p14:cNvPr>
                <p14:cNvContentPartPr/>
                <p14:nvPr/>
              </p14:nvContentPartPr>
              <p14:xfrm>
                <a:off x="3350790" y="6300405"/>
                <a:ext cx="186480" cy="263520"/>
              </p14:xfrm>
            </p:contentPart>
          </mc:Choice>
          <mc:Fallback>
            <p:pic>
              <p:nvPicPr>
                <p:cNvPr id="59424" name="墨迹 59423">
                  <a:extLst>
                    <a:ext uri="{FF2B5EF4-FFF2-40B4-BE49-F238E27FC236}">
                      <a16:creationId xmlns:a16="http://schemas.microsoft.com/office/drawing/2014/main" id="{C23F925B-6ED5-4F75-894E-2BA5B32F6618}"/>
                    </a:ext>
                  </a:extLst>
                </p:cNvPr>
                <p:cNvPicPr/>
                <p:nvPr/>
              </p:nvPicPr>
              <p:blipFill>
                <a:blip r:embed="rId179"/>
                <a:stretch>
                  <a:fillRect/>
                </a:stretch>
              </p:blipFill>
              <p:spPr>
                <a:xfrm>
                  <a:off x="3332790" y="6282765"/>
                  <a:ext cx="222120" cy="2991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59425" name="墨迹 59424">
                  <a:extLst>
                    <a:ext uri="{FF2B5EF4-FFF2-40B4-BE49-F238E27FC236}">
                      <a16:creationId xmlns:a16="http://schemas.microsoft.com/office/drawing/2014/main" id="{BF66EDE6-CB59-45BC-B376-8F84B742B3C9}"/>
                    </a:ext>
                  </a:extLst>
                </p14:cNvPr>
                <p14:cNvContentPartPr/>
                <p14:nvPr/>
              </p14:nvContentPartPr>
              <p14:xfrm>
                <a:off x="3505590" y="6156405"/>
                <a:ext cx="75240" cy="456120"/>
              </p14:xfrm>
            </p:contentPart>
          </mc:Choice>
          <mc:Fallback>
            <p:pic>
              <p:nvPicPr>
                <p:cNvPr id="59425" name="墨迹 59424">
                  <a:extLst>
                    <a:ext uri="{FF2B5EF4-FFF2-40B4-BE49-F238E27FC236}">
                      <a16:creationId xmlns:a16="http://schemas.microsoft.com/office/drawing/2014/main" id="{BF66EDE6-CB59-45BC-B376-8F84B742B3C9}"/>
                    </a:ext>
                  </a:extLst>
                </p:cNvPr>
                <p:cNvPicPr/>
                <p:nvPr/>
              </p:nvPicPr>
              <p:blipFill>
                <a:blip r:embed="rId181"/>
                <a:stretch>
                  <a:fillRect/>
                </a:stretch>
              </p:blipFill>
              <p:spPr>
                <a:xfrm>
                  <a:off x="3487950" y="6138405"/>
                  <a:ext cx="110880" cy="49176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59427" name="墨迹 59426">
                  <a:extLst>
                    <a:ext uri="{FF2B5EF4-FFF2-40B4-BE49-F238E27FC236}">
                      <a16:creationId xmlns:a16="http://schemas.microsoft.com/office/drawing/2014/main" id="{6CDC2392-160D-4D5C-A832-434F9370CC3D}"/>
                    </a:ext>
                  </a:extLst>
                </p14:cNvPr>
                <p14:cNvContentPartPr/>
                <p14:nvPr/>
              </p14:nvContentPartPr>
              <p14:xfrm>
                <a:off x="3754710" y="6046965"/>
                <a:ext cx="41040" cy="61920"/>
              </p14:xfrm>
            </p:contentPart>
          </mc:Choice>
          <mc:Fallback>
            <p:pic>
              <p:nvPicPr>
                <p:cNvPr id="59427" name="墨迹 59426">
                  <a:extLst>
                    <a:ext uri="{FF2B5EF4-FFF2-40B4-BE49-F238E27FC236}">
                      <a16:creationId xmlns:a16="http://schemas.microsoft.com/office/drawing/2014/main" id="{6CDC2392-160D-4D5C-A832-434F9370CC3D}"/>
                    </a:ext>
                  </a:extLst>
                </p:cNvPr>
                <p:cNvPicPr/>
                <p:nvPr/>
              </p:nvPicPr>
              <p:blipFill>
                <a:blip r:embed="rId183"/>
                <a:stretch>
                  <a:fillRect/>
                </a:stretch>
              </p:blipFill>
              <p:spPr>
                <a:xfrm>
                  <a:off x="3736710" y="6028965"/>
                  <a:ext cx="7668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59428" name="墨迹 59427">
                  <a:extLst>
                    <a:ext uri="{FF2B5EF4-FFF2-40B4-BE49-F238E27FC236}">
                      <a16:creationId xmlns:a16="http://schemas.microsoft.com/office/drawing/2014/main" id="{D5381A5A-43EE-435A-8B7B-B513DD50EDB9}"/>
                    </a:ext>
                  </a:extLst>
                </p14:cNvPr>
                <p14:cNvContentPartPr/>
                <p14:nvPr/>
              </p14:nvContentPartPr>
              <p14:xfrm>
                <a:off x="3634470" y="6123285"/>
                <a:ext cx="237240" cy="61200"/>
              </p14:xfrm>
            </p:contentPart>
          </mc:Choice>
          <mc:Fallback>
            <p:pic>
              <p:nvPicPr>
                <p:cNvPr id="59428" name="墨迹 59427">
                  <a:extLst>
                    <a:ext uri="{FF2B5EF4-FFF2-40B4-BE49-F238E27FC236}">
                      <a16:creationId xmlns:a16="http://schemas.microsoft.com/office/drawing/2014/main" id="{D5381A5A-43EE-435A-8B7B-B513DD50EDB9}"/>
                    </a:ext>
                  </a:extLst>
                </p:cNvPr>
                <p:cNvPicPr/>
                <p:nvPr/>
              </p:nvPicPr>
              <p:blipFill>
                <a:blip r:embed="rId185"/>
                <a:stretch>
                  <a:fillRect/>
                </a:stretch>
              </p:blipFill>
              <p:spPr>
                <a:xfrm>
                  <a:off x="3616470" y="6105285"/>
                  <a:ext cx="27288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59429" name="墨迹 59428">
                  <a:extLst>
                    <a:ext uri="{FF2B5EF4-FFF2-40B4-BE49-F238E27FC236}">
                      <a16:creationId xmlns:a16="http://schemas.microsoft.com/office/drawing/2014/main" id="{EBFE79D9-F0DE-4EEF-95DD-7EE044585323}"/>
                    </a:ext>
                  </a:extLst>
                </p14:cNvPr>
                <p14:cNvContentPartPr/>
                <p14:nvPr/>
              </p14:nvContentPartPr>
              <p14:xfrm>
                <a:off x="3670110" y="6206445"/>
                <a:ext cx="119880" cy="103320"/>
              </p14:xfrm>
            </p:contentPart>
          </mc:Choice>
          <mc:Fallback>
            <p:pic>
              <p:nvPicPr>
                <p:cNvPr id="59429" name="墨迹 59428">
                  <a:extLst>
                    <a:ext uri="{FF2B5EF4-FFF2-40B4-BE49-F238E27FC236}">
                      <a16:creationId xmlns:a16="http://schemas.microsoft.com/office/drawing/2014/main" id="{EBFE79D9-F0DE-4EEF-95DD-7EE044585323}"/>
                    </a:ext>
                  </a:extLst>
                </p:cNvPr>
                <p:cNvPicPr/>
                <p:nvPr/>
              </p:nvPicPr>
              <p:blipFill>
                <a:blip r:embed="rId187"/>
                <a:stretch>
                  <a:fillRect/>
                </a:stretch>
              </p:blipFill>
              <p:spPr>
                <a:xfrm>
                  <a:off x="3652110" y="6188805"/>
                  <a:ext cx="15552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59430" name="墨迹 59429">
                  <a:extLst>
                    <a:ext uri="{FF2B5EF4-FFF2-40B4-BE49-F238E27FC236}">
                      <a16:creationId xmlns:a16="http://schemas.microsoft.com/office/drawing/2014/main" id="{8DDA3170-EE1C-4DED-BDAC-6B3F6499C45F}"/>
                    </a:ext>
                  </a:extLst>
                </p14:cNvPr>
                <p14:cNvContentPartPr/>
                <p14:nvPr/>
              </p14:nvContentPartPr>
              <p14:xfrm>
                <a:off x="3783150" y="6158205"/>
                <a:ext cx="92520" cy="201960"/>
              </p14:xfrm>
            </p:contentPart>
          </mc:Choice>
          <mc:Fallback>
            <p:pic>
              <p:nvPicPr>
                <p:cNvPr id="59430" name="墨迹 59429">
                  <a:extLst>
                    <a:ext uri="{FF2B5EF4-FFF2-40B4-BE49-F238E27FC236}">
                      <a16:creationId xmlns:a16="http://schemas.microsoft.com/office/drawing/2014/main" id="{8DDA3170-EE1C-4DED-BDAC-6B3F6499C45F}"/>
                    </a:ext>
                  </a:extLst>
                </p:cNvPr>
                <p:cNvPicPr/>
                <p:nvPr/>
              </p:nvPicPr>
              <p:blipFill>
                <a:blip r:embed="rId189"/>
                <a:stretch>
                  <a:fillRect/>
                </a:stretch>
              </p:blipFill>
              <p:spPr>
                <a:xfrm>
                  <a:off x="3765150" y="6140205"/>
                  <a:ext cx="12816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59431" name="墨迹 59430">
                  <a:extLst>
                    <a:ext uri="{FF2B5EF4-FFF2-40B4-BE49-F238E27FC236}">
                      <a16:creationId xmlns:a16="http://schemas.microsoft.com/office/drawing/2014/main" id="{FB754850-9DA8-4DEF-920E-7AEF0BA5BC67}"/>
                    </a:ext>
                  </a:extLst>
                </p14:cNvPr>
                <p14:cNvContentPartPr/>
                <p14:nvPr/>
              </p14:nvContentPartPr>
              <p14:xfrm>
                <a:off x="3863070" y="6148845"/>
                <a:ext cx="86760" cy="132840"/>
              </p14:xfrm>
            </p:contentPart>
          </mc:Choice>
          <mc:Fallback>
            <p:pic>
              <p:nvPicPr>
                <p:cNvPr id="59431" name="墨迹 59430">
                  <a:extLst>
                    <a:ext uri="{FF2B5EF4-FFF2-40B4-BE49-F238E27FC236}">
                      <a16:creationId xmlns:a16="http://schemas.microsoft.com/office/drawing/2014/main" id="{FB754850-9DA8-4DEF-920E-7AEF0BA5BC67}"/>
                    </a:ext>
                  </a:extLst>
                </p:cNvPr>
                <p:cNvPicPr/>
                <p:nvPr/>
              </p:nvPicPr>
              <p:blipFill>
                <a:blip r:embed="rId191"/>
                <a:stretch>
                  <a:fillRect/>
                </a:stretch>
              </p:blipFill>
              <p:spPr>
                <a:xfrm>
                  <a:off x="3845430" y="6130845"/>
                  <a:ext cx="12240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59432" name="墨迹 59431">
                  <a:extLst>
                    <a:ext uri="{FF2B5EF4-FFF2-40B4-BE49-F238E27FC236}">
                      <a16:creationId xmlns:a16="http://schemas.microsoft.com/office/drawing/2014/main" id="{A1AB7BEF-D196-4D27-A27C-DAC5544CE5BF}"/>
                    </a:ext>
                  </a:extLst>
                </p14:cNvPr>
                <p14:cNvContentPartPr/>
                <p14:nvPr/>
              </p14:nvContentPartPr>
              <p14:xfrm>
                <a:off x="3698550" y="6412725"/>
                <a:ext cx="195840" cy="42120"/>
              </p14:xfrm>
            </p:contentPart>
          </mc:Choice>
          <mc:Fallback>
            <p:pic>
              <p:nvPicPr>
                <p:cNvPr id="59432" name="墨迹 59431">
                  <a:extLst>
                    <a:ext uri="{FF2B5EF4-FFF2-40B4-BE49-F238E27FC236}">
                      <a16:creationId xmlns:a16="http://schemas.microsoft.com/office/drawing/2014/main" id="{A1AB7BEF-D196-4D27-A27C-DAC5544CE5BF}"/>
                    </a:ext>
                  </a:extLst>
                </p:cNvPr>
                <p:cNvPicPr/>
                <p:nvPr/>
              </p:nvPicPr>
              <p:blipFill>
                <a:blip r:embed="rId193"/>
                <a:stretch>
                  <a:fillRect/>
                </a:stretch>
              </p:blipFill>
              <p:spPr>
                <a:xfrm>
                  <a:off x="3680910" y="6395085"/>
                  <a:ext cx="23148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59433" name="墨迹 59432">
                  <a:extLst>
                    <a:ext uri="{FF2B5EF4-FFF2-40B4-BE49-F238E27FC236}">
                      <a16:creationId xmlns:a16="http://schemas.microsoft.com/office/drawing/2014/main" id="{A4DF8CDB-D6CB-446F-98CD-21C94258C293}"/>
                    </a:ext>
                  </a:extLst>
                </p14:cNvPr>
                <p14:cNvContentPartPr/>
                <p14:nvPr/>
              </p14:nvContentPartPr>
              <p14:xfrm>
                <a:off x="3824550" y="6390045"/>
                <a:ext cx="26280" cy="279360"/>
              </p14:xfrm>
            </p:contentPart>
          </mc:Choice>
          <mc:Fallback>
            <p:pic>
              <p:nvPicPr>
                <p:cNvPr id="59433" name="墨迹 59432">
                  <a:extLst>
                    <a:ext uri="{FF2B5EF4-FFF2-40B4-BE49-F238E27FC236}">
                      <a16:creationId xmlns:a16="http://schemas.microsoft.com/office/drawing/2014/main" id="{A4DF8CDB-D6CB-446F-98CD-21C94258C293}"/>
                    </a:ext>
                  </a:extLst>
                </p:cNvPr>
                <p:cNvPicPr/>
                <p:nvPr/>
              </p:nvPicPr>
              <p:blipFill>
                <a:blip r:embed="rId195"/>
                <a:stretch>
                  <a:fillRect/>
                </a:stretch>
              </p:blipFill>
              <p:spPr>
                <a:xfrm>
                  <a:off x="3806550" y="6372405"/>
                  <a:ext cx="61920" cy="31500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p:cNvSpPr>
          <p:nvPr>
            <p:ph type="title"/>
          </p:nvPr>
        </p:nvSpPr>
        <p:spPr>
          <a:xfrm>
            <a:off x="1482090" y="414973"/>
            <a:ext cx="6758940" cy="478155"/>
          </a:xfrm>
        </p:spPr>
        <p:txBody>
          <a:bodyPr wrap="square" lIns="91440" tIns="45720" rIns="91440" bIns="45720" anchor="ctr">
            <a:spAutoFit/>
          </a:bodyPr>
          <a:lstStyle/>
          <a:p>
            <a:pPr eaLnBrk="1" hangingPunct="1"/>
            <a:r>
              <a:rPr lang="en-GB" altLang="zh-CN" sz="2800" b="1" dirty="0">
                <a:solidFill>
                  <a:schemeClr val="tx1"/>
                </a:solidFill>
                <a:latin typeface="Arial" panose="020B0604020202020204" pitchFamily="34" charset="0"/>
              </a:rPr>
              <a:t>2.3.2 Subcellular Fractionation</a:t>
            </a:r>
            <a:endParaRPr lang="en-US" altLang="zh-CN" sz="3600" dirty="0">
              <a:solidFill>
                <a:schemeClr val="tx1"/>
              </a:solidFill>
              <a:latin typeface="Arial" panose="020B0604020202020204" pitchFamily="34" charset="0"/>
            </a:endParaRPr>
          </a:p>
        </p:txBody>
      </p:sp>
      <p:sp>
        <p:nvSpPr>
          <p:cNvPr id="61442" name="Rectangle 3"/>
          <p:cNvSpPr>
            <a:spLocks noGrp="1"/>
          </p:cNvSpPr>
          <p:nvPr>
            <p:ph idx="1"/>
          </p:nvPr>
        </p:nvSpPr>
        <p:spPr>
          <a:xfrm>
            <a:off x="1344930" y="1263650"/>
            <a:ext cx="7113270" cy="4832350"/>
          </a:xfrm>
        </p:spPr>
        <p:txBody>
          <a:bodyPr wrap="square" lIns="91440" tIns="45720" rIns="91440" bIns="45720" anchor="t"/>
          <a:lstStyle/>
          <a:p>
            <a:pPr eaLnBrk="1" hangingPunct="1">
              <a:lnSpc>
                <a:spcPct val="120000"/>
              </a:lnSpc>
            </a:pPr>
            <a:r>
              <a:rPr lang="en-US" altLang="zh-CN" dirty="0">
                <a:latin typeface="Arial" panose="020B0604020202020204" pitchFamily="34" charset="0"/>
                <a:cs typeface="Arial" panose="020B0604020202020204" pitchFamily="34" charset="0"/>
              </a:rPr>
              <a:t>Allows access to intracellular organelles and multi-protein complexes</a:t>
            </a:r>
          </a:p>
          <a:p>
            <a:pPr eaLnBrk="1" hangingPunct="1">
              <a:lnSpc>
                <a:spcPct val="120000"/>
              </a:lnSpc>
            </a:pPr>
            <a:r>
              <a:rPr lang="en-US" altLang="zh-CN" dirty="0">
                <a:latin typeface="Arial" panose="020B0604020202020204" pitchFamily="34" charset="0"/>
                <a:cs typeface="Arial" panose="020B0604020202020204" pitchFamily="34" charset="0"/>
              </a:rPr>
              <a:t>Enrichment of low abundant proteins and signaling complexes</a:t>
            </a:r>
          </a:p>
          <a:p>
            <a:pPr eaLnBrk="1" hangingPunct="1">
              <a:lnSpc>
                <a:spcPct val="120000"/>
              </a:lnSpc>
            </a:pPr>
            <a:r>
              <a:rPr lang="en-US" altLang="zh-CN" dirty="0">
                <a:latin typeface="Arial" panose="020B0604020202020204" pitchFamily="34" charset="0"/>
                <a:cs typeface="Arial" panose="020B0604020202020204" pitchFamily="34" charset="0"/>
              </a:rPr>
              <a:t>Reduce sample complexity</a:t>
            </a:r>
          </a:p>
          <a:p>
            <a:pPr eaLnBrk="1" hangingPunct="1"/>
            <a:endParaRPr lang="en-US" altLang="zh-CN" dirty="0">
              <a:latin typeface="Arial" panose="020B0604020202020204" pitchFamily="34" charset="0"/>
              <a:cs typeface="Arial" panose="020B0604020202020204" pitchFamily="34" charset="0"/>
            </a:endParaRPr>
          </a:p>
        </p:txBody>
      </p:sp>
      <p:sp>
        <p:nvSpPr>
          <p:cNvPr id="505860" name="Text Box 4"/>
          <p:cNvSpPr txBox="1"/>
          <p:nvPr/>
        </p:nvSpPr>
        <p:spPr>
          <a:xfrm>
            <a:off x="1401763" y="4724400"/>
            <a:ext cx="7056437" cy="1599565"/>
          </a:xfrm>
          <a:prstGeom prst="rect">
            <a:avLst/>
          </a:prstGeom>
          <a:noFill/>
          <a:ln w="9525">
            <a:noFill/>
          </a:ln>
        </p:spPr>
        <p:txBody>
          <a:bodyPr anchor="t">
            <a:spAutoFit/>
          </a:bodyPr>
          <a:lstStyle/>
          <a:p>
            <a:pPr>
              <a:spcBef>
                <a:spcPct val="20000"/>
              </a:spcBef>
              <a:buSzPct val="85000"/>
              <a:buChar char="•"/>
            </a:pPr>
            <a:r>
              <a:rPr lang="en-US" altLang="zh-CN" sz="2800" dirty="0">
                <a:latin typeface="Times New Roman" panose="02020603050405020304" pitchFamily="18" charset="0"/>
                <a:ea typeface="宋体" panose="02010600030101010101" pitchFamily="2" charset="-122"/>
              </a:rPr>
              <a:t>According to different physical properties of subcellular organelles</a:t>
            </a:r>
          </a:p>
          <a:p>
            <a:pPr>
              <a:spcBef>
                <a:spcPct val="50000"/>
              </a:spcBef>
            </a:pPr>
            <a:endParaRPr lang="en-US" altLang="zh-CN" sz="2800" dirty="0">
              <a:latin typeface="Times New Roman" panose="02020603050405020304" pitchFamily="18" charset="0"/>
              <a:ea typeface="宋体" panose="02010600030101010101" pitchFamily="2" charset="-122"/>
            </a:endParaRPr>
          </a:p>
        </p:txBody>
      </p:sp>
      <p:grpSp>
        <p:nvGrpSpPr>
          <p:cNvPr id="27" name="组合 26">
            <a:extLst>
              <a:ext uri="{FF2B5EF4-FFF2-40B4-BE49-F238E27FC236}">
                <a16:creationId xmlns:a16="http://schemas.microsoft.com/office/drawing/2014/main" id="{2C92FA41-3F44-496F-AB3F-0BB0928AD8CD}"/>
              </a:ext>
            </a:extLst>
          </p:cNvPr>
          <p:cNvGrpSpPr/>
          <p:nvPr/>
        </p:nvGrpSpPr>
        <p:grpSpPr>
          <a:xfrm>
            <a:off x="3045150" y="112890"/>
            <a:ext cx="1297800" cy="466200"/>
            <a:chOff x="3045150" y="112890"/>
            <a:chExt cx="1297800" cy="466200"/>
          </a:xfrm>
        </p:grpSpPr>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E37D044F-4B4D-4F8B-8141-7A2A550AB233}"/>
                    </a:ext>
                  </a:extLst>
                </p14:cNvPr>
                <p14:cNvContentPartPr/>
                <p14:nvPr/>
              </p14:nvContentPartPr>
              <p14:xfrm>
                <a:off x="3064590" y="147810"/>
                <a:ext cx="144360" cy="42840"/>
              </p14:xfrm>
            </p:contentPart>
          </mc:Choice>
          <mc:Fallback>
            <p:pic>
              <p:nvPicPr>
                <p:cNvPr id="2" name="墨迹 1">
                  <a:extLst>
                    <a:ext uri="{FF2B5EF4-FFF2-40B4-BE49-F238E27FC236}">
                      <a16:creationId xmlns:a16="http://schemas.microsoft.com/office/drawing/2014/main" id="{E37D044F-4B4D-4F8B-8141-7A2A550AB233}"/>
                    </a:ext>
                  </a:extLst>
                </p:cNvPr>
                <p:cNvPicPr/>
                <p:nvPr/>
              </p:nvPicPr>
              <p:blipFill>
                <a:blip r:embed="rId3"/>
                <a:stretch>
                  <a:fillRect/>
                </a:stretch>
              </p:blipFill>
              <p:spPr>
                <a:xfrm>
                  <a:off x="3046950" y="129810"/>
                  <a:ext cx="18000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墨迹 2">
                  <a:extLst>
                    <a:ext uri="{FF2B5EF4-FFF2-40B4-BE49-F238E27FC236}">
                      <a16:creationId xmlns:a16="http://schemas.microsoft.com/office/drawing/2014/main" id="{4585E8F6-EB59-4298-B346-5CD74FDB9EAE}"/>
                    </a:ext>
                  </a:extLst>
                </p14:cNvPr>
                <p14:cNvContentPartPr/>
                <p14:nvPr/>
              </p14:nvContentPartPr>
              <p14:xfrm>
                <a:off x="3119670" y="178050"/>
                <a:ext cx="37440" cy="219960"/>
              </p14:xfrm>
            </p:contentPart>
          </mc:Choice>
          <mc:Fallback>
            <p:pic>
              <p:nvPicPr>
                <p:cNvPr id="3" name="墨迹 2">
                  <a:extLst>
                    <a:ext uri="{FF2B5EF4-FFF2-40B4-BE49-F238E27FC236}">
                      <a16:creationId xmlns:a16="http://schemas.microsoft.com/office/drawing/2014/main" id="{4585E8F6-EB59-4298-B346-5CD74FDB9EAE}"/>
                    </a:ext>
                  </a:extLst>
                </p:cNvPr>
                <p:cNvPicPr/>
                <p:nvPr/>
              </p:nvPicPr>
              <p:blipFill>
                <a:blip r:embed="rId5"/>
                <a:stretch>
                  <a:fillRect/>
                </a:stretch>
              </p:blipFill>
              <p:spPr>
                <a:xfrm>
                  <a:off x="3102030" y="160050"/>
                  <a:ext cx="73080"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墨迹 3">
                  <a:extLst>
                    <a:ext uri="{FF2B5EF4-FFF2-40B4-BE49-F238E27FC236}">
                      <a16:creationId xmlns:a16="http://schemas.microsoft.com/office/drawing/2014/main" id="{EC184016-B39A-4B95-8ABC-8CD3FAF97312}"/>
                    </a:ext>
                  </a:extLst>
                </p14:cNvPr>
                <p14:cNvContentPartPr/>
                <p14:nvPr/>
              </p14:nvContentPartPr>
              <p14:xfrm>
                <a:off x="3066390" y="245010"/>
                <a:ext cx="131760" cy="165240"/>
              </p14:xfrm>
            </p:contentPart>
          </mc:Choice>
          <mc:Fallback>
            <p:pic>
              <p:nvPicPr>
                <p:cNvPr id="4" name="墨迹 3">
                  <a:extLst>
                    <a:ext uri="{FF2B5EF4-FFF2-40B4-BE49-F238E27FC236}">
                      <a16:creationId xmlns:a16="http://schemas.microsoft.com/office/drawing/2014/main" id="{EC184016-B39A-4B95-8ABC-8CD3FAF97312}"/>
                    </a:ext>
                  </a:extLst>
                </p:cNvPr>
                <p:cNvPicPr/>
                <p:nvPr/>
              </p:nvPicPr>
              <p:blipFill>
                <a:blip r:embed="rId7"/>
                <a:stretch>
                  <a:fillRect/>
                </a:stretch>
              </p:blipFill>
              <p:spPr>
                <a:xfrm>
                  <a:off x="3048390" y="227010"/>
                  <a:ext cx="16740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墨迹 4">
                  <a:extLst>
                    <a:ext uri="{FF2B5EF4-FFF2-40B4-BE49-F238E27FC236}">
                      <a16:creationId xmlns:a16="http://schemas.microsoft.com/office/drawing/2014/main" id="{E8A5FDC9-9EEE-40A0-A5B3-1974338B93CE}"/>
                    </a:ext>
                  </a:extLst>
                </p14:cNvPr>
                <p14:cNvContentPartPr/>
                <p14:nvPr/>
              </p14:nvContentPartPr>
              <p14:xfrm>
                <a:off x="3045150" y="281370"/>
                <a:ext cx="307080" cy="252720"/>
              </p14:xfrm>
            </p:contentPart>
          </mc:Choice>
          <mc:Fallback>
            <p:pic>
              <p:nvPicPr>
                <p:cNvPr id="5" name="墨迹 4">
                  <a:extLst>
                    <a:ext uri="{FF2B5EF4-FFF2-40B4-BE49-F238E27FC236}">
                      <a16:creationId xmlns:a16="http://schemas.microsoft.com/office/drawing/2014/main" id="{E8A5FDC9-9EEE-40A0-A5B3-1974338B93CE}"/>
                    </a:ext>
                  </a:extLst>
                </p:cNvPr>
                <p:cNvPicPr/>
                <p:nvPr/>
              </p:nvPicPr>
              <p:blipFill>
                <a:blip r:embed="rId9"/>
                <a:stretch>
                  <a:fillRect/>
                </a:stretch>
              </p:blipFill>
              <p:spPr>
                <a:xfrm>
                  <a:off x="3027510" y="263730"/>
                  <a:ext cx="342720" cy="2883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墨迹 5">
                  <a:extLst>
                    <a:ext uri="{FF2B5EF4-FFF2-40B4-BE49-F238E27FC236}">
                      <a16:creationId xmlns:a16="http://schemas.microsoft.com/office/drawing/2014/main" id="{C4572082-4097-481D-AB35-14155149056D}"/>
                    </a:ext>
                  </a:extLst>
                </p14:cNvPr>
                <p14:cNvContentPartPr/>
                <p14:nvPr/>
              </p14:nvContentPartPr>
              <p14:xfrm>
                <a:off x="3430710" y="112890"/>
                <a:ext cx="165600" cy="425520"/>
              </p14:xfrm>
            </p:contentPart>
          </mc:Choice>
          <mc:Fallback>
            <p:pic>
              <p:nvPicPr>
                <p:cNvPr id="6" name="墨迹 5">
                  <a:extLst>
                    <a:ext uri="{FF2B5EF4-FFF2-40B4-BE49-F238E27FC236}">
                      <a16:creationId xmlns:a16="http://schemas.microsoft.com/office/drawing/2014/main" id="{C4572082-4097-481D-AB35-14155149056D}"/>
                    </a:ext>
                  </a:extLst>
                </p:cNvPr>
                <p:cNvPicPr/>
                <p:nvPr/>
              </p:nvPicPr>
              <p:blipFill>
                <a:blip r:embed="rId11"/>
                <a:stretch>
                  <a:fillRect/>
                </a:stretch>
              </p:blipFill>
              <p:spPr>
                <a:xfrm>
                  <a:off x="3413070" y="95250"/>
                  <a:ext cx="201240" cy="4611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墨迹 6">
                  <a:extLst>
                    <a:ext uri="{FF2B5EF4-FFF2-40B4-BE49-F238E27FC236}">
                      <a16:creationId xmlns:a16="http://schemas.microsoft.com/office/drawing/2014/main" id="{24ECA9FB-FC79-405A-821B-7ED14C247C2F}"/>
                    </a:ext>
                  </a:extLst>
                </p14:cNvPr>
                <p14:cNvContentPartPr/>
                <p14:nvPr/>
              </p14:nvContentPartPr>
              <p14:xfrm>
                <a:off x="3648870" y="272010"/>
                <a:ext cx="7560" cy="125280"/>
              </p14:xfrm>
            </p:contentPart>
          </mc:Choice>
          <mc:Fallback>
            <p:pic>
              <p:nvPicPr>
                <p:cNvPr id="7" name="墨迹 6">
                  <a:extLst>
                    <a:ext uri="{FF2B5EF4-FFF2-40B4-BE49-F238E27FC236}">
                      <a16:creationId xmlns:a16="http://schemas.microsoft.com/office/drawing/2014/main" id="{24ECA9FB-FC79-405A-821B-7ED14C247C2F}"/>
                    </a:ext>
                  </a:extLst>
                </p:cNvPr>
                <p:cNvPicPr/>
                <p:nvPr/>
              </p:nvPicPr>
              <p:blipFill>
                <a:blip r:embed="rId13"/>
                <a:stretch>
                  <a:fillRect/>
                </a:stretch>
              </p:blipFill>
              <p:spPr>
                <a:xfrm>
                  <a:off x="3630870" y="254370"/>
                  <a:ext cx="4320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墨迹 7">
                  <a:extLst>
                    <a:ext uri="{FF2B5EF4-FFF2-40B4-BE49-F238E27FC236}">
                      <a16:creationId xmlns:a16="http://schemas.microsoft.com/office/drawing/2014/main" id="{4F6269D1-7676-4951-97C3-F635BC675CD5}"/>
                    </a:ext>
                  </a:extLst>
                </p14:cNvPr>
                <p14:cNvContentPartPr/>
                <p14:nvPr/>
              </p14:nvContentPartPr>
              <p14:xfrm>
                <a:off x="3706110" y="257970"/>
                <a:ext cx="117720" cy="191880"/>
              </p14:xfrm>
            </p:contentPart>
          </mc:Choice>
          <mc:Fallback>
            <p:pic>
              <p:nvPicPr>
                <p:cNvPr id="8" name="墨迹 7">
                  <a:extLst>
                    <a:ext uri="{FF2B5EF4-FFF2-40B4-BE49-F238E27FC236}">
                      <a16:creationId xmlns:a16="http://schemas.microsoft.com/office/drawing/2014/main" id="{4F6269D1-7676-4951-97C3-F635BC675CD5}"/>
                    </a:ext>
                  </a:extLst>
                </p:cNvPr>
                <p:cNvPicPr/>
                <p:nvPr/>
              </p:nvPicPr>
              <p:blipFill>
                <a:blip r:embed="rId15"/>
                <a:stretch>
                  <a:fillRect/>
                </a:stretch>
              </p:blipFill>
              <p:spPr>
                <a:xfrm>
                  <a:off x="3688110" y="239970"/>
                  <a:ext cx="15336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墨迹 8">
                  <a:extLst>
                    <a:ext uri="{FF2B5EF4-FFF2-40B4-BE49-F238E27FC236}">
                      <a16:creationId xmlns:a16="http://schemas.microsoft.com/office/drawing/2014/main" id="{7B5A9F50-2210-45FB-8BB6-039C89E72ABE}"/>
                    </a:ext>
                  </a:extLst>
                </p14:cNvPr>
                <p14:cNvContentPartPr/>
                <p14:nvPr/>
              </p14:nvContentPartPr>
              <p14:xfrm>
                <a:off x="3699630" y="336450"/>
                <a:ext cx="108720" cy="147240"/>
              </p14:xfrm>
            </p:contentPart>
          </mc:Choice>
          <mc:Fallback>
            <p:pic>
              <p:nvPicPr>
                <p:cNvPr id="9" name="墨迹 8">
                  <a:extLst>
                    <a:ext uri="{FF2B5EF4-FFF2-40B4-BE49-F238E27FC236}">
                      <a16:creationId xmlns:a16="http://schemas.microsoft.com/office/drawing/2014/main" id="{7B5A9F50-2210-45FB-8BB6-039C89E72ABE}"/>
                    </a:ext>
                  </a:extLst>
                </p:cNvPr>
                <p:cNvPicPr/>
                <p:nvPr/>
              </p:nvPicPr>
              <p:blipFill>
                <a:blip r:embed="rId17"/>
                <a:stretch>
                  <a:fillRect/>
                </a:stretch>
              </p:blipFill>
              <p:spPr>
                <a:xfrm>
                  <a:off x="3681630" y="318810"/>
                  <a:ext cx="14436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墨迹 9">
                  <a:extLst>
                    <a:ext uri="{FF2B5EF4-FFF2-40B4-BE49-F238E27FC236}">
                      <a16:creationId xmlns:a16="http://schemas.microsoft.com/office/drawing/2014/main" id="{E0042307-BC32-49DB-B177-41259DE1878A}"/>
                    </a:ext>
                  </a:extLst>
                </p14:cNvPr>
                <p14:cNvContentPartPr/>
                <p14:nvPr/>
              </p14:nvContentPartPr>
              <p14:xfrm>
                <a:off x="3885750" y="239970"/>
                <a:ext cx="22680" cy="281520"/>
              </p14:xfrm>
            </p:contentPart>
          </mc:Choice>
          <mc:Fallback>
            <p:pic>
              <p:nvPicPr>
                <p:cNvPr id="10" name="墨迹 9">
                  <a:extLst>
                    <a:ext uri="{FF2B5EF4-FFF2-40B4-BE49-F238E27FC236}">
                      <a16:creationId xmlns:a16="http://schemas.microsoft.com/office/drawing/2014/main" id="{E0042307-BC32-49DB-B177-41259DE1878A}"/>
                    </a:ext>
                  </a:extLst>
                </p:cNvPr>
                <p:cNvPicPr/>
                <p:nvPr/>
              </p:nvPicPr>
              <p:blipFill>
                <a:blip r:embed="rId19"/>
                <a:stretch>
                  <a:fillRect/>
                </a:stretch>
              </p:blipFill>
              <p:spPr>
                <a:xfrm>
                  <a:off x="3868110" y="222330"/>
                  <a:ext cx="58320" cy="3171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 name="墨迹 10">
                  <a:extLst>
                    <a:ext uri="{FF2B5EF4-FFF2-40B4-BE49-F238E27FC236}">
                      <a16:creationId xmlns:a16="http://schemas.microsoft.com/office/drawing/2014/main" id="{3838417C-2547-4D01-BCCF-9D324497B93F}"/>
                    </a:ext>
                  </a:extLst>
                </p14:cNvPr>
                <p14:cNvContentPartPr/>
                <p14:nvPr/>
              </p14:nvContentPartPr>
              <p14:xfrm>
                <a:off x="3888630" y="216570"/>
                <a:ext cx="165240" cy="362520"/>
              </p14:xfrm>
            </p:contentPart>
          </mc:Choice>
          <mc:Fallback>
            <p:pic>
              <p:nvPicPr>
                <p:cNvPr id="11" name="墨迹 10">
                  <a:extLst>
                    <a:ext uri="{FF2B5EF4-FFF2-40B4-BE49-F238E27FC236}">
                      <a16:creationId xmlns:a16="http://schemas.microsoft.com/office/drawing/2014/main" id="{3838417C-2547-4D01-BCCF-9D324497B93F}"/>
                    </a:ext>
                  </a:extLst>
                </p:cNvPr>
                <p:cNvPicPr/>
                <p:nvPr/>
              </p:nvPicPr>
              <p:blipFill>
                <a:blip r:embed="rId21"/>
                <a:stretch>
                  <a:fillRect/>
                </a:stretch>
              </p:blipFill>
              <p:spPr>
                <a:xfrm>
                  <a:off x="3870990" y="198570"/>
                  <a:ext cx="200880" cy="3981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2" name="墨迹 11">
                  <a:extLst>
                    <a:ext uri="{FF2B5EF4-FFF2-40B4-BE49-F238E27FC236}">
                      <a16:creationId xmlns:a16="http://schemas.microsoft.com/office/drawing/2014/main" id="{4C88484D-78B9-4325-AF70-9F283DF8F034}"/>
                    </a:ext>
                  </a:extLst>
                </p14:cNvPr>
                <p14:cNvContentPartPr/>
                <p14:nvPr/>
              </p14:nvContentPartPr>
              <p14:xfrm>
                <a:off x="3961350" y="315930"/>
                <a:ext cx="83160" cy="32760"/>
              </p14:xfrm>
            </p:contentPart>
          </mc:Choice>
          <mc:Fallback>
            <p:pic>
              <p:nvPicPr>
                <p:cNvPr id="12" name="墨迹 11">
                  <a:extLst>
                    <a:ext uri="{FF2B5EF4-FFF2-40B4-BE49-F238E27FC236}">
                      <a16:creationId xmlns:a16="http://schemas.microsoft.com/office/drawing/2014/main" id="{4C88484D-78B9-4325-AF70-9F283DF8F034}"/>
                    </a:ext>
                  </a:extLst>
                </p:cNvPr>
                <p:cNvPicPr/>
                <p:nvPr/>
              </p:nvPicPr>
              <p:blipFill>
                <a:blip r:embed="rId23"/>
                <a:stretch>
                  <a:fillRect/>
                </a:stretch>
              </p:blipFill>
              <p:spPr>
                <a:xfrm>
                  <a:off x="3943710" y="297930"/>
                  <a:ext cx="11880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3" name="墨迹 12">
                  <a:extLst>
                    <a:ext uri="{FF2B5EF4-FFF2-40B4-BE49-F238E27FC236}">
                      <a16:creationId xmlns:a16="http://schemas.microsoft.com/office/drawing/2014/main" id="{C209F963-23C5-4AA7-8915-6B486015F15B}"/>
                    </a:ext>
                  </a:extLst>
                </p14:cNvPr>
                <p14:cNvContentPartPr/>
                <p14:nvPr/>
              </p14:nvContentPartPr>
              <p14:xfrm>
                <a:off x="3956670" y="147810"/>
                <a:ext cx="192960" cy="300240"/>
              </p14:xfrm>
            </p:contentPart>
          </mc:Choice>
          <mc:Fallback>
            <p:pic>
              <p:nvPicPr>
                <p:cNvPr id="13" name="墨迹 12">
                  <a:extLst>
                    <a:ext uri="{FF2B5EF4-FFF2-40B4-BE49-F238E27FC236}">
                      <a16:creationId xmlns:a16="http://schemas.microsoft.com/office/drawing/2014/main" id="{C209F963-23C5-4AA7-8915-6B486015F15B}"/>
                    </a:ext>
                  </a:extLst>
                </p:cNvPr>
                <p:cNvPicPr/>
                <p:nvPr/>
              </p:nvPicPr>
              <p:blipFill>
                <a:blip r:embed="rId25"/>
                <a:stretch>
                  <a:fillRect/>
                </a:stretch>
              </p:blipFill>
              <p:spPr>
                <a:xfrm>
                  <a:off x="3939030" y="130170"/>
                  <a:ext cx="228600" cy="3358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4" name="墨迹 13">
                  <a:extLst>
                    <a:ext uri="{FF2B5EF4-FFF2-40B4-BE49-F238E27FC236}">
                      <a16:creationId xmlns:a16="http://schemas.microsoft.com/office/drawing/2014/main" id="{77D1A18C-11FB-422A-8B77-0B9C9F0D4668}"/>
                    </a:ext>
                  </a:extLst>
                </p14:cNvPr>
                <p14:cNvContentPartPr/>
                <p14:nvPr/>
              </p14:nvContentPartPr>
              <p14:xfrm>
                <a:off x="4126590" y="172650"/>
                <a:ext cx="216360" cy="201240"/>
              </p14:xfrm>
            </p:contentPart>
          </mc:Choice>
          <mc:Fallback>
            <p:pic>
              <p:nvPicPr>
                <p:cNvPr id="14" name="墨迹 13">
                  <a:extLst>
                    <a:ext uri="{FF2B5EF4-FFF2-40B4-BE49-F238E27FC236}">
                      <a16:creationId xmlns:a16="http://schemas.microsoft.com/office/drawing/2014/main" id="{77D1A18C-11FB-422A-8B77-0B9C9F0D4668}"/>
                    </a:ext>
                  </a:extLst>
                </p:cNvPr>
                <p:cNvPicPr/>
                <p:nvPr/>
              </p:nvPicPr>
              <p:blipFill>
                <a:blip r:embed="rId27"/>
                <a:stretch>
                  <a:fillRect/>
                </a:stretch>
              </p:blipFill>
              <p:spPr>
                <a:xfrm>
                  <a:off x="4108590" y="155010"/>
                  <a:ext cx="25200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5" name="墨迹 14">
                  <a:extLst>
                    <a:ext uri="{FF2B5EF4-FFF2-40B4-BE49-F238E27FC236}">
                      <a16:creationId xmlns:a16="http://schemas.microsoft.com/office/drawing/2014/main" id="{3750469D-4D65-41D2-9A39-023FD87207F3}"/>
                    </a:ext>
                  </a:extLst>
                </p14:cNvPr>
                <p14:cNvContentPartPr/>
                <p14:nvPr/>
              </p14:nvContentPartPr>
              <p14:xfrm>
                <a:off x="4150350" y="261930"/>
                <a:ext cx="178560" cy="291960"/>
              </p14:xfrm>
            </p:contentPart>
          </mc:Choice>
          <mc:Fallback>
            <p:pic>
              <p:nvPicPr>
                <p:cNvPr id="15" name="墨迹 14">
                  <a:extLst>
                    <a:ext uri="{FF2B5EF4-FFF2-40B4-BE49-F238E27FC236}">
                      <a16:creationId xmlns:a16="http://schemas.microsoft.com/office/drawing/2014/main" id="{3750469D-4D65-41D2-9A39-023FD87207F3}"/>
                    </a:ext>
                  </a:extLst>
                </p:cNvPr>
                <p:cNvPicPr/>
                <p:nvPr/>
              </p:nvPicPr>
              <p:blipFill>
                <a:blip r:embed="rId29"/>
                <a:stretch>
                  <a:fillRect/>
                </a:stretch>
              </p:blipFill>
              <p:spPr>
                <a:xfrm>
                  <a:off x="4132350" y="244290"/>
                  <a:ext cx="214200" cy="327600"/>
                </a:xfrm>
                <a:prstGeom prst="rect">
                  <a:avLst/>
                </a:prstGeom>
              </p:spPr>
            </p:pic>
          </mc:Fallback>
        </mc:AlternateContent>
      </p:grpSp>
      <p:grpSp>
        <p:nvGrpSpPr>
          <p:cNvPr id="26" name="组合 25">
            <a:extLst>
              <a:ext uri="{FF2B5EF4-FFF2-40B4-BE49-F238E27FC236}">
                <a16:creationId xmlns:a16="http://schemas.microsoft.com/office/drawing/2014/main" id="{EAABFE07-5ED3-4483-8C87-749910BE7C9B}"/>
              </a:ext>
            </a:extLst>
          </p:cNvPr>
          <p:cNvGrpSpPr/>
          <p:nvPr/>
        </p:nvGrpSpPr>
        <p:grpSpPr>
          <a:xfrm>
            <a:off x="4875390" y="136650"/>
            <a:ext cx="748440" cy="430560"/>
            <a:chOff x="4875390" y="136650"/>
            <a:chExt cx="748440" cy="430560"/>
          </a:xfrm>
        </p:grpSpPr>
        <mc:AlternateContent xmlns:mc="http://schemas.openxmlformats.org/markup-compatibility/2006">
          <mc:Choice xmlns:p14="http://schemas.microsoft.com/office/powerpoint/2010/main" Requires="p14">
            <p:contentPart p14:bwMode="auto" r:id="rId30">
              <p14:nvContentPartPr>
                <p14:cNvPr id="16" name="墨迹 15">
                  <a:extLst>
                    <a:ext uri="{FF2B5EF4-FFF2-40B4-BE49-F238E27FC236}">
                      <a16:creationId xmlns:a16="http://schemas.microsoft.com/office/drawing/2014/main" id="{E838AEFE-ABD4-486E-B0DA-AB5480779152}"/>
                    </a:ext>
                  </a:extLst>
                </p14:cNvPr>
                <p14:cNvContentPartPr/>
                <p14:nvPr/>
              </p14:nvContentPartPr>
              <p14:xfrm>
                <a:off x="4875390" y="165810"/>
                <a:ext cx="227520" cy="218520"/>
              </p14:xfrm>
            </p:contentPart>
          </mc:Choice>
          <mc:Fallback>
            <p:pic>
              <p:nvPicPr>
                <p:cNvPr id="16" name="墨迹 15">
                  <a:extLst>
                    <a:ext uri="{FF2B5EF4-FFF2-40B4-BE49-F238E27FC236}">
                      <a16:creationId xmlns:a16="http://schemas.microsoft.com/office/drawing/2014/main" id="{E838AEFE-ABD4-486E-B0DA-AB5480779152}"/>
                    </a:ext>
                  </a:extLst>
                </p:cNvPr>
                <p:cNvPicPr/>
                <p:nvPr/>
              </p:nvPicPr>
              <p:blipFill>
                <a:blip r:embed="rId31"/>
                <a:stretch>
                  <a:fillRect/>
                </a:stretch>
              </p:blipFill>
              <p:spPr>
                <a:xfrm>
                  <a:off x="4857750" y="147810"/>
                  <a:ext cx="26316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7" name="墨迹 16">
                  <a:extLst>
                    <a:ext uri="{FF2B5EF4-FFF2-40B4-BE49-F238E27FC236}">
                      <a16:creationId xmlns:a16="http://schemas.microsoft.com/office/drawing/2014/main" id="{A8B6156D-21C7-4264-865E-E0CC98C75BF7}"/>
                    </a:ext>
                  </a:extLst>
                </p14:cNvPr>
                <p14:cNvContentPartPr/>
                <p14:nvPr/>
              </p14:nvContentPartPr>
              <p14:xfrm>
                <a:off x="5091390" y="223050"/>
                <a:ext cx="78840" cy="16200"/>
              </p14:xfrm>
            </p:contentPart>
          </mc:Choice>
          <mc:Fallback>
            <p:pic>
              <p:nvPicPr>
                <p:cNvPr id="17" name="墨迹 16">
                  <a:extLst>
                    <a:ext uri="{FF2B5EF4-FFF2-40B4-BE49-F238E27FC236}">
                      <a16:creationId xmlns:a16="http://schemas.microsoft.com/office/drawing/2014/main" id="{A8B6156D-21C7-4264-865E-E0CC98C75BF7}"/>
                    </a:ext>
                  </a:extLst>
                </p:cNvPr>
                <p:cNvPicPr/>
                <p:nvPr/>
              </p:nvPicPr>
              <p:blipFill>
                <a:blip r:embed="rId33"/>
                <a:stretch>
                  <a:fillRect/>
                </a:stretch>
              </p:blipFill>
              <p:spPr>
                <a:xfrm>
                  <a:off x="5073390" y="205050"/>
                  <a:ext cx="11448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8" name="墨迹 17">
                  <a:extLst>
                    <a:ext uri="{FF2B5EF4-FFF2-40B4-BE49-F238E27FC236}">
                      <a16:creationId xmlns:a16="http://schemas.microsoft.com/office/drawing/2014/main" id="{4615667C-1856-49D0-82B2-1F41F44F9A20}"/>
                    </a:ext>
                  </a:extLst>
                </p14:cNvPr>
                <p14:cNvContentPartPr/>
                <p14:nvPr/>
              </p14:nvContentPartPr>
              <p14:xfrm>
                <a:off x="4946310" y="340770"/>
                <a:ext cx="225360" cy="203400"/>
              </p14:xfrm>
            </p:contentPart>
          </mc:Choice>
          <mc:Fallback>
            <p:pic>
              <p:nvPicPr>
                <p:cNvPr id="18" name="墨迹 17">
                  <a:extLst>
                    <a:ext uri="{FF2B5EF4-FFF2-40B4-BE49-F238E27FC236}">
                      <a16:creationId xmlns:a16="http://schemas.microsoft.com/office/drawing/2014/main" id="{4615667C-1856-49D0-82B2-1F41F44F9A20}"/>
                    </a:ext>
                  </a:extLst>
                </p:cNvPr>
                <p:cNvPicPr/>
                <p:nvPr/>
              </p:nvPicPr>
              <p:blipFill>
                <a:blip r:embed="rId35"/>
                <a:stretch>
                  <a:fillRect/>
                </a:stretch>
              </p:blipFill>
              <p:spPr>
                <a:xfrm>
                  <a:off x="4928670" y="322770"/>
                  <a:ext cx="26100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9" name="墨迹 18">
                  <a:extLst>
                    <a:ext uri="{FF2B5EF4-FFF2-40B4-BE49-F238E27FC236}">
                      <a16:creationId xmlns:a16="http://schemas.microsoft.com/office/drawing/2014/main" id="{4BBEEA44-C514-4F46-8DE3-9F8D9ED2BCA0}"/>
                    </a:ext>
                  </a:extLst>
                </p14:cNvPr>
                <p14:cNvContentPartPr/>
                <p14:nvPr/>
              </p14:nvContentPartPr>
              <p14:xfrm>
                <a:off x="5388750" y="136650"/>
                <a:ext cx="31680" cy="103320"/>
              </p14:xfrm>
            </p:contentPart>
          </mc:Choice>
          <mc:Fallback>
            <p:pic>
              <p:nvPicPr>
                <p:cNvPr id="19" name="墨迹 18">
                  <a:extLst>
                    <a:ext uri="{FF2B5EF4-FFF2-40B4-BE49-F238E27FC236}">
                      <a16:creationId xmlns:a16="http://schemas.microsoft.com/office/drawing/2014/main" id="{4BBEEA44-C514-4F46-8DE3-9F8D9ED2BCA0}"/>
                    </a:ext>
                  </a:extLst>
                </p:cNvPr>
                <p:cNvPicPr/>
                <p:nvPr/>
              </p:nvPicPr>
              <p:blipFill>
                <a:blip r:embed="rId37"/>
                <a:stretch>
                  <a:fillRect/>
                </a:stretch>
              </p:blipFill>
              <p:spPr>
                <a:xfrm>
                  <a:off x="5370750" y="119010"/>
                  <a:ext cx="6732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0" name="墨迹 19">
                  <a:extLst>
                    <a:ext uri="{FF2B5EF4-FFF2-40B4-BE49-F238E27FC236}">
                      <a16:creationId xmlns:a16="http://schemas.microsoft.com/office/drawing/2014/main" id="{3A2E0C58-D246-40C2-982A-F6DB6CFFC91F}"/>
                    </a:ext>
                  </a:extLst>
                </p14:cNvPr>
                <p14:cNvContentPartPr/>
                <p14:nvPr/>
              </p14:nvContentPartPr>
              <p14:xfrm>
                <a:off x="5294790" y="203610"/>
                <a:ext cx="250560" cy="57600"/>
              </p14:xfrm>
            </p:contentPart>
          </mc:Choice>
          <mc:Fallback>
            <p:pic>
              <p:nvPicPr>
                <p:cNvPr id="20" name="墨迹 19">
                  <a:extLst>
                    <a:ext uri="{FF2B5EF4-FFF2-40B4-BE49-F238E27FC236}">
                      <a16:creationId xmlns:a16="http://schemas.microsoft.com/office/drawing/2014/main" id="{3A2E0C58-D246-40C2-982A-F6DB6CFFC91F}"/>
                    </a:ext>
                  </a:extLst>
                </p:cNvPr>
                <p:cNvPicPr/>
                <p:nvPr/>
              </p:nvPicPr>
              <p:blipFill>
                <a:blip r:embed="rId39"/>
                <a:stretch>
                  <a:fillRect/>
                </a:stretch>
              </p:blipFill>
              <p:spPr>
                <a:xfrm>
                  <a:off x="5276790" y="185610"/>
                  <a:ext cx="28620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1" name="墨迹 20">
                  <a:extLst>
                    <a:ext uri="{FF2B5EF4-FFF2-40B4-BE49-F238E27FC236}">
                      <a16:creationId xmlns:a16="http://schemas.microsoft.com/office/drawing/2014/main" id="{26C30F04-CCF7-4300-ABF5-E4F79C64D604}"/>
                    </a:ext>
                  </a:extLst>
                </p14:cNvPr>
                <p14:cNvContentPartPr/>
                <p14:nvPr/>
              </p14:nvContentPartPr>
              <p14:xfrm>
                <a:off x="5392350" y="214050"/>
                <a:ext cx="141840" cy="128520"/>
              </p14:xfrm>
            </p:contentPart>
          </mc:Choice>
          <mc:Fallback>
            <p:pic>
              <p:nvPicPr>
                <p:cNvPr id="21" name="墨迹 20">
                  <a:extLst>
                    <a:ext uri="{FF2B5EF4-FFF2-40B4-BE49-F238E27FC236}">
                      <a16:creationId xmlns:a16="http://schemas.microsoft.com/office/drawing/2014/main" id="{26C30F04-CCF7-4300-ABF5-E4F79C64D604}"/>
                    </a:ext>
                  </a:extLst>
                </p:cNvPr>
                <p:cNvPicPr/>
                <p:nvPr/>
              </p:nvPicPr>
              <p:blipFill>
                <a:blip r:embed="rId41"/>
                <a:stretch>
                  <a:fillRect/>
                </a:stretch>
              </p:blipFill>
              <p:spPr>
                <a:xfrm>
                  <a:off x="5374350" y="196410"/>
                  <a:ext cx="17748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2" name="墨迹 21">
                  <a:extLst>
                    <a:ext uri="{FF2B5EF4-FFF2-40B4-BE49-F238E27FC236}">
                      <a16:creationId xmlns:a16="http://schemas.microsoft.com/office/drawing/2014/main" id="{643B74A0-11BC-4992-BBA9-E750AD7B02D3}"/>
                    </a:ext>
                  </a:extLst>
                </p14:cNvPr>
                <p14:cNvContentPartPr/>
                <p14:nvPr/>
              </p14:nvContentPartPr>
              <p14:xfrm>
                <a:off x="5357430" y="242130"/>
                <a:ext cx="239760" cy="140040"/>
              </p14:xfrm>
            </p:contentPart>
          </mc:Choice>
          <mc:Fallback>
            <p:pic>
              <p:nvPicPr>
                <p:cNvPr id="22" name="墨迹 21">
                  <a:extLst>
                    <a:ext uri="{FF2B5EF4-FFF2-40B4-BE49-F238E27FC236}">
                      <a16:creationId xmlns:a16="http://schemas.microsoft.com/office/drawing/2014/main" id="{643B74A0-11BC-4992-BBA9-E750AD7B02D3}"/>
                    </a:ext>
                  </a:extLst>
                </p:cNvPr>
                <p:cNvPicPr/>
                <p:nvPr/>
              </p:nvPicPr>
              <p:blipFill>
                <a:blip r:embed="rId43"/>
                <a:stretch>
                  <a:fillRect/>
                </a:stretch>
              </p:blipFill>
              <p:spPr>
                <a:xfrm>
                  <a:off x="5339430" y="224490"/>
                  <a:ext cx="27540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3" name="墨迹 22">
                  <a:extLst>
                    <a:ext uri="{FF2B5EF4-FFF2-40B4-BE49-F238E27FC236}">
                      <a16:creationId xmlns:a16="http://schemas.microsoft.com/office/drawing/2014/main" id="{9E57E63E-4CD7-42C7-8CD5-CC18AFBB195B}"/>
                    </a:ext>
                  </a:extLst>
                </p14:cNvPr>
                <p14:cNvContentPartPr/>
                <p14:nvPr/>
              </p14:nvContentPartPr>
              <p14:xfrm>
                <a:off x="5352750" y="420330"/>
                <a:ext cx="31680" cy="111960"/>
              </p14:xfrm>
            </p:contentPart>
          </mc:Choice>
          <mc:Fallback>
            <p:pic>
              <p:nvPicPr>
                <p:cNvPr id="23" name="墨迹 22">
                  <a:extLst>
                    <a:ext uri="{FF2B5EF4-FFF2-40B4-BE49-F238E27FC236}">
                      <a16:creationId xmlns:a16="http://schemas.microsoft.com/office/drawing/2014/main" id="{9E57E63E-4CD7-42C7-8CD5-CC18AFBB195B}"/>
                    </a:ext>
                  </a:extLst>
                </p:cNvPr>
                <p:cNvPicPr/>
                <p:nvPr/>
              </p:nvPicPr>
              <p:blipFill>
                <a:blip r:embed="rId45"/>
                <a:stretch>
                  <a:fillRect/>
                </a:stretch>
              </p:blipFill>
              <p:spPr>
                <a:xfrm>
                  <a:off x="5334750" y="402690"/>
                  <a:ext cx="6732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4" name="墨迹 23">
                  <a:extLst>
                    <a:ext uri="{FF2B5EF4-FFF2-40B4-BE49-F238E27FC236}">
                      <a16:creationId xmlns:a16="http://schemas.microsoft.com/office/drawing/2014/main" id="{0D37FCA5-2E71-4BD0-A0E1-9D7CC9612EEA}"/>
                    </a:ext>
                  </a:extLst>
                </p14:cNvPr>
                <p14:cNvContentPartPr/>
                <p14:nvPr/>
              </p14:nvContentPartPr>
              <p14:xfrm>
                <a:off x="5401710" y="386850"/>
                <a:ext cx="222120" cy="176400"/>
              </p14:xfrm>
            </p:contentPart>
          </mc:Choice>
          <mc:Fallback>
            <p:pic>
              <p:nvPicPr>
                <p:cNvPr id="24" name="墨迹 23">
                  <a:extLst>
                    <a:ext uri="{FF2B5EF4-FFF2-40B4-BE49-F238E27FC236}">
                      <a16:creationId xmlns:a16="http://schemas.microsoft.com/office/drawing/2014/main" id="{0D37FCA5-2E71-4BD0-A0E1-9D7CC9612EEA}"/>
                    </a:ext>
                  </a:extLst>
                </p:cNvPr>
                <p:cNvPicPr/>
                <p:nvPr/>
              </p:nvPicPr>
              <p:blipFill>
                <a:blip r:embed="rId47"/>
                <a:stretch>
                  <a:fillRect/>
                </a:stretch>
              </p:blipFill>
              <p:spPr>
                <a:xfrm>
                  <a:off x="5384070" y="369210"/>
                  <a:ext cx="25776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5" name="墨迹 24">
                  <a:extLst>
                    <a:ext uri="{FF2B5EF4-FFF2-40B4-BE49-F238E27FC236}">
                      <a16:creationId xmlns:a16="http://schemas.microsoft.com/office/drawing/2014/main" id="{ED7CB03F-E39E-4182-8186-5BB9358C2C6B}"/>
                    </a:ext>
                  </a:extLst>
                </p14:cNvPr>
                <p14:cNvContentPartPr/>
                <p14:nvPr/>
              </p14:nvContentPartPr>
              <p14:xfrm>
                <a:off x="5466870" y="360570"/>
                <a:ext cx="103680" cy="206640"/>
              </p14:xfrm>
            </p:contentPart>
          </mc:Choice>
          <mc:Fallback>
            <p:pic>
              <p:nvPicPr>
                <p:cNvPr id="25" name="墨迹 24">
                  <a:extLst>
                    <a:ext uri="{FF2B5EF4-FFF2-40B4-BE49-F238E27FC236}">
                      <a16:creationId xmlns:a16="http://schemas.microsoft.com/office/drawing/2014/main" id="{ED7CB03F-E39E-4182-8186-5BB9358C2C6B}"/>
                    </a:ext>
                  </a:extLst>
                </p:cNvPr>
                <p:cNvPicPr/>
                <p:nvPr/>
              </p:nvPicPr>
              <p:blipFill>
                <a:blip r:embed="rId49"/>
                <a:stretch>
                  <a:fillRect/>
                </a:stretch>
              </p:blipFill>
              <p:spPr>
                <a:xfrm>
                  <a:off x="5448870" y="342930"/>
                  <a:ext cx="139320" cy="242280"/>
                </a:xfrm>
                <a:prstGeom prst="rect">
                  <a:avLst/>
                </a:prstGeom>
              </p:spPr>
            </p:pic>
          </mc:Fallback>
        </mc:AlternateContent>
      </p:grpSp>
      <p:grpSp>
        <p:nvGrpSpPr>
          <p:cNvPr id="49" name="组合 48">
            <a:extLst>
              <a:ext uri="{FF2B5EF4-FFF2-40B4-BE49-F238E27FC236}">
                <a16:creationId xmlns:a16="http://schemas.microsoft.com/office/drawing/2014/main" id="{6682442F-039F-446A-A334-0796B104CF77}"/>
              </a:ext>
            </a:extLst>
          </p:cNvPr>
          <p:cNvGrpSpPr/>
          <p:nvPr/>
        </p:nvGrpSpPr>
        <p:grpSpPr>
          <a:xfrm>
            <a:off x="6597270" y="1024770"/>
            <a:ext cx="1259640" cy="497160"/>
            <a:chOff x="6597270" y="1024770"/>
            <a:chExt cx="1259640" cy="497160"/>
          </a:xfrm>
        </p:grpSpPr>
        <mc:AlternateContent xmlns:mc="http://schemas.openxmlformats.org/markup-compatibility/2006">
          <mc:Choice xmlns:p14="http://schemas.microsoft.com/office/powerpoint/2010/main" Requires="p14">
            <p:contentPart p14:bwMode="auto" r:id="rId50">
              <p14:nvContentPartPr>
                <p14:cNvPr id="28" name="墨迹 27">
                  <a:extLst>
                    <a:ext uri="{FF2B5EF4-FFF2-40B4-BE49-F238E27FC236}">
                      <a16:creationId xmlns:a16="http://schemas.microsoft.com/office/drawing/2014/main" id="{1ED55034-A101-48C6-B2F4-5CF8D0D87D58}"/>
                    </a:ext>
                  </a:extLst>
                </p14:cNvPr>
                <p14:cNvContentPartPr/>
                <p14:nvPr/>
              </p14:nvContentPartPr>
              <p14:xfrm>
                <a:off x="6621030" y="1044210"/>
                <a:ext cx="93240" cy="250920"/>
              </p14:xfrm>
            </p:contentPart>
          </mc:Choice>
          <mc:Fallback>
            <p:pic>
              <p:nvPicPr>
                <p:cNvPr id="28" name="墨迹 27">
                  <a:extLst>
                    <a:ext uri="{FF2B5EF4-FFF2-40B4-BE49-F238E27FC236}">
                      <a16:creationId xmlns:a16="http://schemas.microsoft.com/office/drawing/2014/main" id="{1ED55034-A101-48C6-B2F4-5CF8D0D87D58}"/>
                    </a:ext>
                  </a:extLst>
                </p:cNvPr>
                <p:cNvPicPr/>
                <p:nvPr/>
              </p:nvPicPr>
              <p:blipFill>
                <a:blip r:embed="rId51"/>
                <a:stretch>
                  <a:fillRect/>
                </a:stretch>
              </p:blipFill>
              <p:spPr>
                <a:xfrm>
                  <a:off x="6603030" y="1026570"/>
                  <a:ext cx="128880" cy="2865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9" name="墨迹 28">
                  <a:extLst>
                    <a:ext uri="{FF2B5EF4-FFF2-40B4-BE49-F238E27FC236}">
                      <a16:creationId xmlns:a16="http://schemas.microsoft.com/office/drawing/2014/main" id="{B199FC80-C8BC-4846-9E27-19768434FF5E}"/>
                    </a:ext>
                  </a:extLst>
                </p14:cNvPr>
                <p14:cNvContentPartPr/>
                <p14:nvPr/>
              </p14:nvContentPartPr>
              <p14:xfrm>
                <a:off x="6597270" y="1357410"/>
                <a:ext cx="56520" cy="32760"/>
              </p14:xfrm>
            </p:contentPart>
          </mc:Choice>
          <mc:Fallback>
            <p:pic>
              <p:nvPicPr>
                <p:cNvPr id="29" name="墨迹 28">
                  <a:extLst>
                    <a:ext uri="{FF2B5EF4-FFF2-40B4-BE49-F238E27FC236}">
                      <a16:creationId xmlns:a16="http://schemas.microsoft.com/office/drawing/2014/main" id="{B199FC80-C8BC-4846-9E27-19768434FF5E}"/>
                    </a:ext>
                  </a:extLst>
                </p:cNvPr>
                <p:cNvPicPr/>
                <p:nvPr/>
              </p:nvPicPr>
              <p:blipFill>
                <a:blip r:embed="rId53"/>
                <a:stretch>
                  <a:fillRect/>
                </a:stretch>
              </p:blipFill>
              <p:spPr>
                <a:xfrm>
                  <a:off x="6579270" y="1339770"/>
                  <a:ext cx="9216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0" name="墨迹 29">
                  <a:extLst>
                    <a:ext uri="{FF2B5EF4-FFF2-40B4-BE49-F238E27FC236}">
                      <a16:creationId xmlns:a16="http://schemas.microsoft.com/office/drawing/2014/main" id="{E017E242-460D-464A-B55F-5D1FD797E68A}"/>
                    </a:ext>
                  </a:extLst>
                </p14:cNvPr>
                <p14:cNvContentPartPr/>
                <p14:nvPr/>
              </p14:nvContentPartPr>
              <p14:xfrm>
                <a:off x="6776190" y="1126290"/>
                <a:ext cx="20520" cy="140040"/>
              </p14:xfrm>
            </p:contentPart>
          </mc:Choice>
          <mc:Fallback>
            <p:pic>
              <p:nvPicPr>
                <p:cNvPr id="30" name="墨迹 29">
                  <a:extLst>
                    <a:ext uri="{FF2B5EF4-FFF2-40B4-BE49-F238E27FC236}">
                      <a16:creationId xmlns:a16="http://schemas.microsoft.com/office/drawing/2014/main" id="{E017E242-460D-464A-B55F-5D1FD797E68A}"/>
                    </a:ext>
                  </a:extLst>
                </p:cNvPr>
                <p:cNvPicPr/>
                <p:nvPr/>
              </p:nvPicPr>
              <p:blipFill>
                <a:blip r:embed="rId55"/>
                <a:stretch>
                  <a:fillRect/>
                </a:stretch>
              </p:blipFill>
              <p:spPr>
                <a:xfrm>
                  <a:off x="6758550" y="1108650"/>
                  <a:ext cx="5616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1" name="墨迹 30">
                  <a:extLst>
                    <a:ext uri="{FF2B5EF4-FFF2-40B4-BE49-F238E27FC236}">
                      <a16:creationId xmlns:a16="http://schemas.microsoft.com/office/drawing/2014/main" id="{C671B824-5C4E-48E0-B84D-21FA3AF878AD}"/>
                    </a:ext>
                  </a:extLst>
                </p14:cNvPr>
                <p14:cNvContentPartPr/>
                <p14:nvPr/>
              </p14:nvContentPartPr>
              <p14:xfrm>
                <a:off x="6822270" y="1109730"/>
                <a:ext cx="151560" cy="231120"/>
              </p14:xfrm>
            </p:contentPart>
          </mc:Choice>
          <mc:Fallback>
            <p:pic>
              <p:nvPicPr>
                <p:cNvPr id="31" name="墨迹 30">
                  <a:extLst>
                    <a:ext uri="{FF2B5EF4-FFF2-40B4-BE49-F238E27FC236}">
                      <a16:creationId xmlns:a16="http://schemas.microsoft.com/office/drawing/2014/main" id="{C671B824-5C4E-48E0-B84D-21FA3AF878AD}"/>
                    </a:ext>
                  </a:extLst>
                </p:cNvPr>
                <p:cNvPicPr/>
                <p:nvPr/>
              </p:nvPicPr>
              <p:blipFill>
                <a:blip r:embed="rId57"/>
                <a:stretch>
                  <a:fillRect/>
                </a:stretch>
              </p:blipFill>
              <p:spPr>
                <a:xfrm>
                  <a:off x="6804630" y="1092090"/>
                  <a:ext cx="187200" cy="2667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2" name="墨迹 31">
                  <a:extLst>
                    <a:ext uri="{FF2B5EF4-FFF2-40B4-BE49-F238E27FC236}">
                      <a16:creationId xmlns:a16="http://schemas.microsoft.com/office/drawing/2014/main" id="{4454A7B0-34DD-4E57-9B5D-A40E2F36FF70}"/>
                    </a:ext>
                  </a:extLst>
                </p14:cNvPr>
                <p14:cNvContentPartPr/>
                <p14:nvPr/>
              </p14:nvContentPartPr>
              <p14:xfrm>
                <a:off x="6859710" y="1243290"/>
                <a:ext cx="55440" cy="29160"/>
              </p14:xfrm>
            </p:contentPart>
          </mc:Choice>
          <mc:Fallback>
            <p:pic>
              <p:nvPicPr>
                <p:cNvPr id="32" name="墨迹 31">
                  <a:extLst>
                    <a:ext uri="{FF2B5EF4-FFF2-40B4-BE49-F238E27FC236}">
                      <a16:creationId xmlns:a16="http://schemas.microsoft.com/office/drawing/2014/main" id="{4454A7B0-34DD-4E57-9B5D-A40E2F36FF70}"/>
                    </a:ext>
                  </a:extLst>
                </p:cNvPr>
                <p:cNvPicPr/>
                <p:nvPr/>
              </p:nvPicPr>
              <p:blipFill>
                <a:blip r:embed="rId59"/>
                <a:stretch>
                  <a:fillRect/>
                </a:stretch>
              </p:blipFill>
              <p:spPr>
                <a:xfrm>
                  <a:off x="6841710" y="1225650"/>
                  <a:ext cx="9108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3" name="墨迹 32">
                  <a:extLst>
                    <a:ext uri="{FF2B5EF4-FFF2-40B4-BE49-F238E27FC236}">
                      <a16:creationId xmlns:a16="http://schemas.microsoft.com/office/drawing/2014/main" id="{9936CDA1-0CCE-499F-A3E3-FD147717C7BB}"/>
                    </a:ext>
                  </a:extLst>
                </p14:cNvPr>
                <p14:cNvContentPartPr/>
                <p14:nvPr/>
              </p14:nvContentPartPr>
              <p14:xfrm>
                <a:off x="6834150" y="1204050"/>
                <a:ext cx="126720" cy="167040"/>
              </p14:xfrm>
            </p:contentPart>
          </mc:Choice>
          <mc:Fallback>
            <p:pic>
              <p:nvPicPr>
                <p:cNvPr id="33" name="墨迹 32">
                  <a:extLst>
                    <a:ext uri="{FF2B5EF4-FFF2-40B4-BE49-F238E27FC236}">
                      <a16:creationId xmlns:a16="http://schemas.microsoft.com/office/drawing/2014/main" id="{9936CDA1-0CCE-499F-A3E3-FD147717C7BB}"/>
                    </a:ext>
                  </a:extLst>
                </p:cNvPr>
                <p:cNvPicPr/>
                <p:nvPr/>
              </p:nvPicPr>
              <p:blipFill>
                <a:blip r:embed="rId61"/>
                <a:stretch>
                  <a:fillRect/>
                </a:stretch>
              </p:blipFill>
              <p:spPr>
                <a:xfrm>
                  <a:off x="6816510" y="1186410"/>
                  <a:ext cx="16236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4" name="墨迹 33">
                  <a:extLst>
                    <a:ext uri="{FF2B5EF4-FFF2-40B4-BE49-F238E27FC236}">
                      <a16:creationId xmlns:a16="http://schemas.microsoft.com/office/drawing/2014/main" id="{EF4BD81A-ED6D-46A3-BFAB-BE72BA276CEF}"/>
                    </a:ext>
                  </a:extLst>
                </p14:cNvPr>
                <p14:cNvContentPartPr/>
                <p14:nvPr/>
              </p14:nvContentPartPr>
              <p14:xfrm>
                <a:off x="7065990" y="1100370"/>
                <a:ext cx="45360" cy="260640"/>
              </p14:xfrm>
            </p:contentPart>
          </mc:Choice>
          <mc:Fallback>
            <p:pic>
              <p:nvPicPr>
                <p:cNvPr id="34" name="墨迹 33">
                  <a:extLst>
                    <a:ext uri="{FF2B5EF4-FFF2-40B4-BE49-F238E27FC236}">
                      <a16:creationId xmlns:a16="http://schemas.microsoft.com/office/drawing/2014/main" id="{EF4BD81A-ED6D-46A3-BFAB-BE72BA276CEF}"/>
                    </a:ext>
                  </a:extLst>
                </p:cNvPr>
                <p:cNvPicPr/>
                <p:nvPr/>
              </p:nvPicPr>
              <p:blipFill>
                <a:blip r:embed="rId63"/>
                <a:stretch>
                  <a:fillRect/>
                </a:stretch>
              </p:blipFill>
              <p:spPr>
                <a:xfrm>
                  <a:off x="7048350" y="1082370"/>
                  <a:ext cx="81000" cy="2962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5" name="墨迹 34">
                  <a:extLst>
                    <a:ext uri="{FF2B5EF4-FFF2-40B4-BE49-F238E27FC236}">
                      <a16:creationId xmlns:a16="http://schemas.microsoft.com/office/drawing/2014/main" id="{0F00EF96-6F79-4346-A3BE-B1A10DC028F6}"/>
                    </a:ext>
                  </a:extLst>
                </p14:cNvPr>
                <p14:cNvContentPartPr/>
                <p14:nvPr/>
              </p14:nvContentPartPr>
              <p14:xfrm>
                <a:off x="7123230" y="1027290"/>
                <a:ext cx="81360" cy="430200"/>
              </p14:xfrm>
            </p:contentPart>
          </mc:Choice>
          <mc:Fallback>
            <p:pic>
              <p:nvPicPr>
                <p:cNvPr id="35" name="墨迹 34">
                  <a:extLst>
                    <a:ext uri="{FF2B5EF4-FFF2-40B4-BE49-F238E27FC236}">
                      <a16:creationId xmlns:a16="http://schemas.microsoft.com/office/drawing/2014/main" id="{0F00EF96-6F79-4346-A3BE-B1A10DC028F6}"/>
                    </a:ext>
                  </a:extLst>
                </p:cNvPr>
                <p:cNvPicPr/>
                <p:nvPr/>
              </p:nvPicPr>
              <p:blipFill>
                <a:blip r:embed="rId65"/>
                <a:stretch>
                  <a:fillRect/>
                </a:stretch>
              </p:blipFill>
              <p:spPr>
                <a:xfrm>
                  <a:off x="7105590" y="1009650"/>
                  <a:ext cx="117000" cy="4658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6" name="墨迹 35">
                  <a:extLst>
                    <a:ext uri="{FF2B5EF4-FFF2-40B4-BE49-F238E27FC236}">
                      <a16:creationId xmlns:a16="http://schemas.microsoft.com/office/drawing/2014/main" id="{A52AAC6C-7FEC-4B24-8192-54306D4829B2}"/>
                    </a:ext>
                  </a:extLst>
                </p14:cNvPr>
                <p14:cNvContentPartPr/>
                <p14:nvPr/>
              </p14:nvContentPartPr>
              <p14:xfrm>
                <a:off x="7141230" y="1337250"/>
                <a:ext cx="15840" cy="6120"/>
              </p14:xfrm>
            </p:contentPart>
          </mc:Choice>
          <mc:Fallback>
            <p:pic>
              <p:nvPicPr>
                <p:cNvPr id="36" name="墨迹 35">
                  <a:extLst>
                    <a:ext uri="{FF2B5EF4-FFF2-40B4-BE49-F238E27FC236}">
                      <a16:creationId xmlns:a16="http://schemas.microsoft.com/office/drawing/2014/main" id="{A52AAC6C-7FEC-4B24-8192-54306D4829B2}"/>
                    </a:ext>
                  </a:extLst>
                </p:cNvPr>
                <p:cNvPicPr/>
                <p:nvPr/>
              </p:nvPicPr>
              <p:blipFill>
                <a:blip r:embed="rId67"/>
                <a:stretch>
                  <a:fillRect/>
                </a:stretch>
              </p:blipFill>
              <p:spPr>
                <a:xfrm>
                  <a:off x="7123230" y="1319610"/>
                  <a:ext cx="5148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7" name="墨迹 36">
                  <a:extLst>
                    <a:ext uri="{FF2B5EF4-FFF2-40B4-BE49-F238E27FC236}">
                      <a16:creationId xmlns:a16="http://schemas.microsoft.com/office/drawing/2014/main" id="{1ECFACE2-8AC5-4221-A9A8-48403DDA16B3}"/>
                    </a:ext>
                  </a:extLst>
                </p14:cNvPr>
                <p14:cNvContentPartPr/>
                <p14:nvPr/>
              </p14:nvContentPartPr>
              <p14:xfrm>
                <a:off x="7252830" y="1048890"/>
                <a:ext cx="55440" cy="209520"/>
              </p14:xfrm>
            </p:contentPart>
          </mc:Choice>
          <mc:Fallback>
            <p:pic>
              <p:nvPicPr>
                <p:cNvPr id="37" name="墨迹 36">
                  <a:extLst>
                    <a:ext uri="{FF2B5EF4-FFF2-40B4-BE49-F238E27FC236}">
                      <a16:creationId xmlns:a16="http://schemas.microsoft.com/office/drawing/2014/main" id="{1ECFACE2-8AC5-4221-A9A8-48403DDA16B3}"/>
                    </a:ext>
                  </a:extLst>
                </p:cNvPr>
                <p:cNvPicPr/>
                <p:nvPr/>
              </p:nvPicPr>
              <p:blipFill>
                <a:blip r:embed="rId69"/>
                <a:stretch>
                  <a:fillRect/>
                </a:stretch>
              </p:blipFill>
              <p:spPr>
                <a:xfrm>
                  <a:off x="7235190" y="1030890"/>
                  <a:ext cx="9108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8" name="墨迹 37">
                  <a:extLst>
                    <a:ext uri="{FF2B5EF4-FFF2-40B4-BE49-F238E27FC236}">
                      <a16:creationId xmlns:a16="http://schemas.microsoft.com/office/drawing/2014/main" id="{7CD779EA-87AB-4A3F-B441-16F879039E1B}"/>
                    </a:ext>
                  </a:extLst>
                </p14:cNvPr>
                <p14:cNvContentPartPr/>
                <p14:nvPr/>
              </p14:nvContentPartPr>
              <p14:xfrm>
                <a:off x="7264710" y="1099290"/>
                <a:ext cx="180360" cy="188640"/>
              </p14:xfrm>
            </p:contentPart>
          </mc:Choice>
          <mc:Fallback>
            <p:pic>
              <p:nvPicPr>
                <p:cNvPr id="38" name="墨迹 37">
                  <a:extLst>
                    <a:ext uri="{FF2B5EF4-FFF2-40B4-BE49-F238E27FC236}">
                      <a16:creationId xmlns:a16="http://schemas.microsoft.com/office/drawing/2014/main" id="{7CD779EA-87AB-4A3F-B441-16F879039E1B}"/>
                    </a:ext>
                  </a:extLst>
                </p:cNvPr>
                <p:cNvPicPr/>
                <p:nvPr/>
              </p:nvPicPr>
              <p:blipFill>
                <a:blip r:embed="rId71"/>
                <a:stretch>
                  <a:fillRect/>
                </a:stretch>
              </p:blipFill>
              <p:spPr>
                <a:xfrm>
                  <a:off x="7246710" y="1081650"/>
                  <a:ext cx="21600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39" name="墨迹 38">
                  <a:extLst>
                    <a:ext uri="{FF2B5EF4-FFF2-40B4-BE49-F238E27FC236}">
                      <a16:creationId xmlns:a16="http://schemas.microsoft.com/office/drawing/2014/main" id="{1EB6BB06-AA50-4820-A82E-234A69584854}"/>
                    </a:ext>
                  </a:extLst>
                </p14:cNvPr>
                <p14:cNvContentPartPr/>
                <p14:nvPr/>
              </p14:nvContentPartPr>
              <p14:xfrm>
                <a:off x="7251750" y="1190370"/>
                <a:ext cx="178920" cy="304560"/>
              </p14:xfrm>
            </p:contentPart>
          </mc:Choice>
          <mc:Fallback>
            <p:pic>
              <p:nvPicPr>
                <p:cNvPr id="39" name="墨迹 38">
                  <a:extLst>
                    <a:ext uri="{FF2B5EF4-FFF2-40B4-BE49-F238E27FC236}">
                      <a16:creationId xmlns:a16="http://schemas.microsoft.com/office/drawing/2014/main" id="{1EB6BB06-AA50-4820-A82E-234A69584854}"/>
                    </a:ext>
                  </a:extLst>
                </p:cNvPr>
                <p:cNvPicPr/>
                <p:nvPr/>
              </p:nvPicPr>
              <p:blipFill>
                <a:blip r:embed="rId73"/>
                <a:stretch>
                  <a:fillRect/>
                </a:stretch>
              </p:blipFill>
              <p:spPr>
                <a:xfrm>
                  <a:off x="7233750" y="1172730"/>
                  <a:ext cx="214560" cy="3402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0" name="墨迹 39">
                  <a:extLst>
                    <a:ext uri="{FF2B5EF4-FFF2-40B4-BE49-F238E27FC236}">
                      <a16:creationId xmlns:a16="http://schemas.microsoft.com/office/drawing/2014/main" id="{9508561E-56A3-4BB2-931F-8794E29FD9BF}"/>
                    </a:ext>
                  </a:extLst>
                </p14:cNvPr>
                <p14:cNvContentPartPr/>
                <p14:nvPr/>
              </p14:nvContentPartPr>
              <p14:xfrm>
                <a:off x="7555590" y="1079490"/>
                <a:ext cx="59400" cy="99720"/>
              </p14:xfrm>
            </p:contentPart>
          </mc:Choice>
          <mc:Fallback>
            <p:pic>
              <p:nvPicPr>
                <p:cNvPr id="40" name="墨迹 39">
                  <a:extLst>
                    <a:ext uri="{FF2B5EF4-FFF2-40B4-BE49-F238E27FC236}">
                      <a16:creationId xmlns:a16="http://schemas.microsoft.com/office/drawing/2014/main" id="{9508561E-56A3-4BB2-931F-8794E29FD9BF}"/>
                    </a:ext>
                  </a:extLst>
                </p:cNvPr>
                <p:cNvPicPr/>
                <p:nvPr/>
              </p:nvPicPr>
              <p:blipFill>
                <a:blip r:embed="rId75"/>
                <a:stretch>
                  <a:fillRect/>
                </a:stretch>
              </p:blipFill>
              <p:spPr>
                <a:xfrm>
                  <a:off x="7537590" y="1061850"/>
                  <a:ext cx="9504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1" name="墨迹 40">
                  <a:extLst>
                    <a:ext uri="{FF2B5EF4-FFF2-40B4-BE49-F238E27FC236}">
                      <a16:creationId xmlns:a16="http://schemas.microsoft.com/office/drawing/2014/main" id="{D1273B9A-4D91-43EE-9002-8921B4E281BB}"/>
                    </a:ext>
                  </a:extLst>
                </p14:cNvPr>
                <p14:cNvContentPartPr/>
                <p14:nvPr/>
              </p14:nvContentPartPr>
              <p14:xfrm>
                <a:off x="7584390" y="1066530"/>
                <a:ext cx="84240" cy="105840"/>
              </p14:xfrm>
            </p:contentPart>
          </mc:Choice>
          <mc:Fallback>
            <p:pic>
              <p:nvPicPr>
                <p:cNvPr id="41" name="墨迹 40">
                  <a:extLst>
                    <a:ext uri="{FF2B5EF4-FFF2-40B4-BE49-F238E27FC236}">
                      <a16:creationId xmlns:a16="http://schemas.microsoft.com/office/drawing/2014/main" id="{D1273B9A-4D91-43EE-9002-8921B4E281BB}"/>
                    </a:ext>
                  </a:extLst>
                </p:cNvPr>
                <p:cNvPicPr/>
                <p:nvPr/>
              </p:nvPicPr>
              <p:blipFill>
                <a:blip r:embed="rId77"/>
                <a:stretch>
                  <a:fillRect/>
                </a:stretch>
              </p:blipFill>
              <p:spPr>
                <a:xfrm>
                  <a:off x="7566750" y="1048890"/>
                  <a:ext cx="11988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3" name="墨迹 42">
                  <a:extLst>
                    <a:ext uri="{FF2B5EF4-FFF2-40B4-BE49-F238E27FC236}">
                      <a16:creationId xmlns:a16="http://schemas.microsoft.com/office/drawing/2014/main" id="{20657356-1621-4DD0-957D-E18AF1DCB1E3}"/>
                    </a:ext>
                  </a:extLst>
                </p14:cNvPr>
                <p14:cNvContentPartPr/>
                <p14:nvPr/>
              </p14:nvContentPartPr>
              <p14:xfrm>
                <a:off x="7699950" y="1024770"/>
                <a:ext cx="79920" cy="142920"/>
              </p14:xfrm>
            </p:contentPart>
          </mc:Choice>
          <mc:Fallback>
            <p:pic>
              <p:nvPicPr>
                <p:cNvPr id="43" name="墨迹 42">
                  <a:extLst>
                    <a:ext uri="{FF2B5EF4-FFF2-40B4-BE49-F238E27FC236}">
                      <a16:creationId xmlns:a16="http://schemas.microsoft.com/office/drawing/2014/main" id="{20657356-1621-4DD0-957D-E18AF1DCB1E3}"/>
                    </a:ext>
                  </a:extLst>
                </p:cNvPr>
                <p:cNvPicPr/>
                <p:nvPr/>
              </p:nvPicPr>
              <p:blipFill>
                <a:blip r:embed="rId79"/>
                <a:stretch>
                  <a:fillRect/>
                </a:stretch>
              </p:blipFill>
              <p:spPr>
                <a:xfrm>
                  <a:off x="7682310" y="1006770"/>
                  <a:ext cx="11556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4" name="墨迹 43">
                  <a:extLst>
                    <a:ext uri="{FF2B5EF4-FFF2-40B4-BE49-F238E27FC236}">
                      <a16:creationId xmlns:a16="http://schemas.microsoft.com/office/drawing/2014/main" id="{9F966C53-5986-4D02-B578-FDABAC7D3988}"/>
                    </a:ext>
                  </a:extLst>
                </p14:cNvPr>
                <p14:cNvContentPartPr/>
                <p14:nvPr/>
              </p14:nvContentPartPr>
              <p14:xfrm>
                <a:off x="7564950" y="1292970"/>
                <a:ext cx="154800" cy="35280"/>
              </p14:xfrm>
            </p:contentPart>
          </mc:Choice>
          <mc:Fallback>
            <p:pic>
              <p:nvPicPr>
                <p:cNvPr id="44" name="墨迹 43">
                  <a:extLst>
                    <a:ext uri="{FF2B5EF4-FFF2-40B4-BE49-F238E27FC236}">
                      <a16:creationId xmlns:a16="http://schemas.microsoft.com/office/drawing/2014/main" id="{9F966C53-5986-4D02-B578-FDABAC7D3988}"/>
                    </a:ext>
                  </a:extLst>
                </p:cNvPr>
                <p:cNvPicPr/>
                <p:nvPr/>
              </p:nvPicPr>
              <p:blipFill>
                <a:blip r:embed="rId81"/>
                <a:stretch>
                  <a:fillRect/>
                </a:stretch>
              </p:blipFill>
              <p:spPr>
                <a:xfrm>
                  <a:off x="7547310" y="1275330"/>
                  <a:ext cx="19044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5" name="墨迹 44">
                  <a:extLst>
                    <a:ext uri="{FF2B5EF4-FFF2-40B4-BE49-F238E27FC236}">
                      <a16:creationId xmlns:a16="http://schemas.microsoft.com/office/drawing/2014/main" id="{F9F13664-2412-4A6E-A200-96675E809D06}"/>
                    </a:ext>
                  </a:extLst>
                </p14:cNvPr>
                <p14:cNvContentPartPr/>
                <p14:nvPr/>
              </p14:nvContentPartPr>
              <p14:xfrm>
                <a:off x="7576830" y="1264530"/>
                <a:ext cx="117000" cy="142920"/>
              </p14:xfrm>
            </p:contentPart>
          </mc:Choice>
          <mc:Fallback>
            <p:pic>
              <p:nvPicPr>
                <p:cNvPr id="45" name="墨迹 44">
                  <a:extLst>
                    <a:ext uri="{FF2B5EF4-FFF2-40B4-BE49-F238E27FC236}">
                      <a16:creationId xmlns:a16="http://schemas.microsoft.com/office/drawing/2014/main" id="{F9F13664-2412-4A6E-A200-96675E809D06}"/>
                    </a:ext>
                  </a:extLst>
                </p:cNvPr>
                <p:cNvPicPr/>
                <p:nvPr/>
              </p:nvPicPr>
              <p:blipFill>
                <a:blip r:embed="rId83"/>
                <a:stretch>
                  <a:fillRect/>
                </a:stretch>
              </p:blipFill>
              <p:spPr>
                <a:xfrm>
                  <a:off x="7559190" y="1246890"/>
                  <a:ext cx="15264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6" name="墨迹 45">
                  <a:extLst>
                    <a:ext uri="{FF2B5EF4-FFF2-40B4-BE49-F238E27FC236}">
                      <a16:creationId xmlns:a16="http://schemas.microsoft.com/office/drawing/2014/main" id="{FB2C8A17-46A0-45CF-807C-6437212190E6}"/>
                    </a:ext>
                  </a:extLst>
                </p14:cNvPr>
                <p14:cNvContentPartPr/>
                <p14:nvPr/>
              </p14:nvContentPartPr>
              <p14:xfrm>
                <a:off x="7657110" y="1249770"/>
                <a:ext cx="115560" cy="161640"/>
              </p14:xfrm>
            </p:contentPart>
          </mc:Choice>
          <mc:Fallback>
            <p:pic>
              <p:nvPicPr>
                <p:cNvPr id="46" name="墨迹 45">
                  <a:extLst>
                    <a:ext uri="{FF2B5EF4-FFF2-40B4-BE49-F238E27FC236}">
                      <a16:creationId xmlns:a16="http://schemas.microsoft.com/office/drawing/2014/main" id="{FB2C8A17-46A0-45CF-807C-6437212190E6}"/>
                    </a:ext>
                  </a:extLst>
                </p:cNvPr>
                <p:cNvPicPr/>
                <p:nvPr/>
              </p:nvPicPr>
              <p:blipFill>
                <a:blip r:embed="rId85"/>
                <a:stretch>
                  <a:fillRect/>
                </a:stretch>
              </p:blipFill>
              <p:spPr>
                <a:xfrm>
                  <a:off x="7639470" y="1232130"/>
                  <a:ext cx="15120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7" name="墨迹 46">
                  <a:extLst>
                    <a:ext uri="{FF2B5EF4-FFF2-40B4-BE49-F238E27FC236}">
                      <a16:creationId xmlns:a16="http://schemas.microsoft.com/office/drawing/2014/main" id="{A9DE386F-3877-4C62-97B6-A4EE88C8BCC6}"/>
                    </a:ext>
                  </a:extLst>
                </p14:cNvPr>
                <p14:cNvContentPartPr/>
                <p14:nvPr/>
              </p14:nvContentPartPr>
              <p14:xfrm>
                <a:off x="7557390" y="1393050"/>
                <a:ext cx="122760" cy="109800"/>
              </p14:xfrm>
            </p:contentPart>
          </mc:Choice>
          <mc:Fallback>
            <p:pic>
              <p:nvPicPr>
                <p:cNvPr id="47" name="墨迹 46">
                  <a:extLst>
                    <a:ext uri="{FF2B5EF4-FFF2-40B4-BE49-F238E27FC236}">
                      <a16:creationId xmlns:a16="http://schemas.microsoft.com/office/drawing/2014/main" id="{A9DE386F-3877-4C62-97B6-A4EE88C8BCC6}"/>
                    </a:ext>
                  </a:extLst>
                </p:cNvPr>
                <p:cNvPicPr/>
                <p:nvPr/>
              </p:nvPicPr>
              <p:blipFill>
                <a:blip r:embed="rId87"/>
                <a:stretch>
                  <a:fillRect/>
                </a:stretch>
              </p:blipFill>
              <p:spPr>
                <a:xfrm>
                  <a:off x="7539390" y="1375050"/>
                  <a:ext cx="15840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8" name="墨迹 47">
                  <a:extLst>
                    <a:ext uri="{FF2B5EF4-FFF2-40B4-BE49-F238E27FC236}">
                      <a16:creationId xmlns:a16="http://schemas.microsoft.com/office/drawing/2014/main" id="{E20B2080-7CA4-4F6E-B693-3B6B3C988F79}"/>
                    </a:ext>
                  </a:extLst>
                </p14:cNvPr>
                <p14:cNvContentPartPr/>
                <p14:nvPr/>
              </p14:nvContentPartPr>
              <p14:xfrm>
                <a:off x="7714350" y="1379010"/>
                <a:ext cx="142560" cy="142920"/>
              </p14:xfrm>
            </p:contentPart>
          </mc:Choice>
          <mc:Fallback>
            <p:pic>
              <p:nvPicPr>
                <p:cNvPr id="48" name="墨迹 47">
                  <a:extLst>
                    <a:ext uri="{FF2B5EF4-FFF2-40B4-BE49-F238E27FC236}">
                      <a16:creationId xmlns:a16="http://schemas.microsoft.com/office/drawing/2014/main" id="{E20B2080-7CA4-4F6E-B693-3B6B3C988F79}"/>
                    </a:ext>
                  </a:extLst>
                </p:cNvPr>
                <p:cNvPicPr/>
                <p:nvPr/>
              </p:nvPicPr>
              <p:blipFill>
                <a:blip r:embed="rId89"/>
                <a:stretch>
                  <a:fillRect/>
                </a:stretch>
              </p:blipFill>
              <p:spPr>
                <a:xfrm>
                  <a:off x="7696350" y="1361010"/>
                  <a:ext cx="178200" cy="17856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58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586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p:cNvSpPr>
          <p:nvPr>
            <p:ph type="title"/>
          </p:nvPr>
        </p:nvSpPr>
        <p:spPr>
          <a:xfrm>
            <a:off x="1574165" y="494348"/>
            <a:ext cx="7390765" cy="534035"/>
          </a:xfrm>
        </p:spPr>
        <p:txBody>
          <a:bodyPr wrap="square" lIns="91440" tIns="45720" rIns="91440" bIns="45720" anchor="ctr">
            <a:spAutoFit/>
          </a:bodyPr>
          <a:lstStyle/>
          <a:p>
            <a:pPr eaLnBrk="1" hangingPunct="1"/>
            <a:r>
              <a:rPr lang="en-US" altLang="zh-CN" sz="3200" b="1" dirty="0">
                <a:latin typeface="Arial" panose="020B0604020202020204" pitchFamily="34" charset="0"/>
              </a:rPr>
              <a:t>Detergent Fractionation</a:t>
            </a:r>
          </a:p>
        </p:txBody>
      </p:sp>
      <p:sp>
        <p:nvSpPr>
          <p:cNvPr id="62466" name="Text Box 3"/>
          <p:cNvSpPr txBox="1"/>
          <p:nvPr/>
        </p:nvSpPr>
        <p:spPr>
          <a:xfrm>
            <a:off x="2260600" y="1676400"/>
            <a:ext cx="790575" cy="396875"/>
          </a:xfrm>
          <a:prstGeom prst="rect">
            <a:avLst/>
          </a:prstGeom>
          <a:noFill/>
          <a:ln w="9525">
            <a:noFill/>
          </a:ln>
        </p:spPr>
        <p:txBody>
          <a:bodyPr wrap="none" anchor="t">
            <a:spAutoFit/>
          </a:bodyPr>
          <a:lstStyle/>
          <a:p>
            <a:pPr eaLnBrk="0" hangingPunct="0"/>
            <a:r>
              <a:rPr lang="en-US" altLang="zh-CN" sz="2000" b="1" dirty="0">
                <a:latin typeface="Arial" panose="020B0604020202020204" pitchFamily="34" charset="0"/>
                <a:ea typeface="宋体" panose="02010600030101010101" pitchFamily="2" charset="-122"/>
              </a:rPr>
              <a:t>Cells</a:t>
            </a:r>
            <a:endParaRPr lang="en-US" altLang="zh-CN" sz="1800" b="1" dirty="0">
              <a:latin typeface="Arial" panose="020B0604020202020204" pitchFamily="34" charset="0"/>
              <a:ea typeface="宋体" panose="02010600030101010101" pitchFamily="2" charset="-122"/>
            </a:endParaRPr>
          </a:p>
        </p:txBody>
      </p:sp>
      <p:sp>
        <p:nvSpPr>
          <p:cNvPr id="62467" name="Text Box 4"/>
          <p:cNvSpPr txBox="1"/>
          <p:nvPr/>
        </p:nvSpPr>
        <p:spPr>
          <a:xfrm>
            <a:off x="1727200" y="2346325"/>
            <a:ext cx="2047875" cy="701675"/>
          </a:xfrm>
          <a:prstGeom prst="rect">
            <a:avLst/>
          </a:prstGeom>
          <a:noFill/>
          <a:ln w="9525">
            <a:noFill/>
          </a:ln>
        </p:spPr>
        <p:txBody>
          <a:bodyPr wrap="none" anchor="t">
            <a:spAutoFit/>
          </a:bodyPr>
          <a:lstStyle/>
          <a:p>
            <a:pPr eaLnBrk="0" hangingPunct="0"/>
            <a:r>
              <a:rPr lang="en-US" altLang="zh-CN" sz="2000" b="1" dirty="0">
                <a:latin typeface="Arial" panose="020B0604020202020204" pitchFamily="34" charset="0"/>
                <a:ea typeface="宋体" panose="02010600030101010101" pitchFamily="2" charset="-122"/>
              </a:rPr>
              <a:t>Extraction with</a:t>
            </a:r>
          </a:p>
          <a:p>
            <a:pPr eaLnBrk="0" hangingPunct="0"/>
            <a:r>
              <a:rPr lang="en-US" altLang="zh-CN" sz="2000" b="1" dirty="0">
                <a:latin typeface="Arial" panose="020B0604020202020204" pitchFamily="34" charset="0"/>
                <a:ea typeface="宋体" panose="02010600030101010101" pitchFamily="2" charset="-122"/>
              </a:rPr>
              <a:t>Digitonin/EDTA</a:t>
            </a:r>
            <a:endParaRPr lang="en-US" altLang="zh-CN" sz="1800" b="1" dirty="0">
              <a:latin typeface="Arial" panose="020B0604020202020204" pitchFamily="34" charset="0"/>
              <a:ea typeface="宋体" panose="02010600030101010101" pitchFamily="2" charset="-122"/>
            </a:endParaRPr>
          </a:p>
        </p:txBody>
      </p:sp>
      <p:sp>
        <p:nvSpPr>
          <p:cNvPr id="62468" name="Text Box 5"/>
          <p:cNvSpPr txBox="1"/>
          <p:nvPr/>
        </p:nvSpPr>
        <p:spPr>
          <a:xfrm>
            <a:off x="869950" y="3489325"/>
            <a:ext cx="1693863" cy="701675"/>
          </a:xfrm>
          <a:prstGeom prst="rect">
            <a:avLst/>
          </a:prstGeom>
          <a:noFill/>
          <a:ln w="9525">
            <a:noFill/>
          </a:ln>
        </p:spPr>
        <p:txBody>
          <a:bodyPr wrap="none" anchor="t">
            <a:spAutoFit/>
          </a:bodyPr>
          <a:lstStyle/>
          <a:p>
            <a:pPr algn="ctr" eaLnBrk="0" hangingPunct="0"/>
            <a:r>
              <a:rPr lang="en-US" altLang="zh-CN" sz="2000" b="1" dirty="0">
                <a:solidFill>
                  <a:srgbClr val="00B0F0"/>
                </a:solidFill>
                <a:latin typeface="Arial" panose="020B0604020202020204" pitchFamily="34" charset="0"/>
                <a:ea typeface="宋体" panose="02010600030101010101" pitchFamily="2" charset="-122"/>
              </a:rPr>
              <a:t>Cytoplasmic</a:t>
            </a:r>
          </a:p>
          <a:p>
            <a:pPr algn="ctr" eaLnBrk="0" hangingPunct="0"/>
            <a:r>
              <a:rPr lang="en-US" altLang="zh-CN" sz="2000" b="1" dirty="0">
                <a:solidFill>
                  <a:srgbClr val="00B0F0"/>
                </a:solidFill>
                <a:latin typeface="Arial" panose="020B0604020202020204" pitchFamily="34" charset="0"/>
                <a:ea typeface="宋体" panose="02010600030101010101" pitchFamily="2" charset="-122"/>
              </a:rPr>
              <a:t>Fraction</a:t>
            </a:r>
          </a:p>
        </p:txBody>
      </p:sp>
      <p:grpSp>
        <p:nvGrpSpPr>
          <p:cNvPr id="62469" name="Group 6"/>
          <p:cNvGrpSpPr/>
          <p:nvPr/>
        </p:nvGrpSpPr>
        <p:grpSpPr>
          <a:xfrm>
            <a:off x="1955800" y="2971800"/>
            <a:ext cx="1524000" cy="533400"/>
            <a:chOff x="2736" y="1968"/>
            <a:chExt cx="960" cy="336"/>
          </a:xfrm>
        </p:grpSpPr>
        <p:sp>
          <p:nvSpPr>
            <p:cNvPr id="62470" name="Line 7"/>
            <p:cNvSpPr/>
            <p:nvPr/>
          </p:nvSpPr>
          <p:spPr>
            <a:xfrm>
              <a:off x="3216" y="1968"/>
              <a:ext cx="0" cy="144"/>
            </a:xfrm>
            <a:prstGeom prst="line">
              <a:avLst/>
            </a:prstGeom>
            <a:ln w="38100" cap="flat" cmpd="sng">
              <a:solidFill>
                <a:schemeClr val="tx1"/>
              </a:solidFill>
              <a:prstDash val="solid"/>
              <a:round/>
              <a:headEnd type="none" w="med" len="med"/>
              <a:tailEnd type="none" w="med" len="med"/>
            </a:ln>
          </p:spPr>
        </p:sp>
        <p:sp>
          <p:nvSpPr>
            <p:cNvPr id="62471" name="Line 8"/>
            <p:cNvSpPr/>
            <p:nvPr/>
          </p:nvSpPr>
          <p:spPr>
            <a:xfrm flipH="1">
              <a:off x="2736" y="2112"/>
              <a:ext cx="480" cy="192"/>
            </a:xfrm>
            <a:prstGeom prst="line">
              <a:avLst/>
            </a:prstGeom>
            <a:ln w="38100" cap="flat" cmpd="sng">
              <a:solidFill>
                <a:schemeClr val="tx1"/>
              </a:solidFill>
              <a:prstDash val="solid"/>
              <a:round/>
              <a:headEnd type="none" w="med" len="med"/>
              <a:tailEnd type="triangle" w="med" len="med"/>
            </a:ln>
          </p:spPr>
        </p:sp>
        <p:sp>
          <p:nvSpPr>
            <p:cNvPr id="62472" name="Line 9"/>
            <p:cNvSpPr/>
            <p:nvPr/>
          </p:nvSpPr>
          <p:spPr>
            <a:xfrm>
              <a:off x="3216" y="2112"/>
              <a:ext cx="480" cy="192"/>
            </a:xfrm>
            <a:prstGeom prst="line">
              <a:avLst/>
            </a:prstGeom>
            <a:ln w="38100" cap="flat" cmpd="sng">
              <a:solidFill>
                <a:schemeClr val="tx1"/>
              </a:solidFill>
              <a:prstDash val="solid"/>
              <a:round/>
              <a:headEnd type="none" w="med" len="med"/>
              <a:tailEnd type="triangle" w="med" len="med"/>
            </a:ln>
          </p:spPr>
        </p:sp>
      </p:grpSp>
      <p:sp>
        <p:nvSpPr>
          <p:cNvPr id="62473" name="Text Box 10"/>
          <p:cNvSpPr txBox="1"/>
          <p:nvPr/>
        </p:nvSpPr>
        <p:spPr>
          <a:xfrm>
            <a:off x="2803525" y="3429000"/>
            <a:ext cx="2260600" cy="701675"/>
          </a:xfrm>
          <a:prstGeom prst="rect">
            <a:avLst/>
          </a:prstGeom>
          <a:noFill/>
          <a:ln w="9525">
            <a:noFill/>
          </a:ln>
        </p:spPr>
        <p:txBody>
          <a:bodyPr wrap="none" anchor="t">
            <a:spAutoFit/>
          </a:bodyPr>
          <a:lstStyle/>
          <a:p>
            <a:pPr algn="ctr" eaLnBrk="0" hangingPunct="0"/>
            <a:r>
              <a:rPr lang="en-US" altLang="zh-CN" sz="2000" b="1" dirty="0">
                <a:latin typeface="Arial" panose="020B0604020202020204" pitchFamily="34" charset="0"/>
                <a:ea typeface="宋体" panose="02010600030101010101" pitchFamily="2" charset="-122"/>
              </a:rPr>
              <a:t>Extraction with</a:t>
            </a:r>
          </a:p>
          <a:p>
            <a:pPr algn="ctr" eaLnBrk="0" hangingPunct="0"/>
            <a:r>
              <a:rPr lang="en-US" altLang="zh-CN" sz="2000" b="1" dirty="0">
                <a:latin typeface="Arial" panose="020B0604020202020204" pitchFamily="34" charset="0"/>
                <a:ea typeface="宋体" panose="02010600030101010101" pitchFamily="2" charset="-122"/>
              </a:rPr>
              <a:t>TritonX100/EDTA</a:t>
            </a:r>
            <a:endParaRPr lang="en-US" altLang="zh-CN" sz="1800" b="1" dirty="0">
              <a:latin typeface="Arial" panose="020B0604020202020204" pitchFamily="34" charset="0"/>
              <a:ea typeface="宋体" panose="02010600030101010101" pitchFamily="2" charset="-122"/>
            </a:endParaRPr>
          </a:p>
        </p:txBody>
      </p:sp>
      <p:sp>
        <p:nvSpPr>
          <p:cNvPr id="62474" name="Text Box 11"/>
          <p:cNvSpPr txBox="1"/>
          <p:nvPr/>
        </p:nvSpPr>
        <p:spPr>
          <a:xfrm>
            <a:off x="990600" y="3048000"/>
            <a:ext cx="1346200" cy="336550"/>
          </a:xfrm>
          <a:prstGeom prst="rect">
            <a:avLst/>
          </a:prstGeom>
          <a:noFill/>
          <a:ln w="9525">
            <a:noFill/>
          </a:ln>
        </p:spPr>
        <p:txBody>
          <a:bodyPr wrap="none" anchor="t">
            <a:spAutoFit/>
          </a:bodyPr>
          <a:lstStyle/>
          <a:p>
            <a:pPr eaLnBrk="0" hangingPunct="0"/>
            <a:r>
              <a:rPr lang="en-US" altLang="zh-CN" sz="1600" b="1" dirty="0">
                <a:solidFill>
                  <a:srgbClr val="FF0000"/>
                </a:solidFill>
                <a:latin typeface="Arial" panose="020B0604020202020204" pitchFamily="34" charset="0"/>
                <a:ea typeface="宋体" panose="02010600030101010101" pitchFamily="2" charset="-122"/>
              </a:rPr>
              <a:t>supernatant</a:t>
            </a:r>
          </a:p>
        </p:txBody>
      </p:sp>
      <p:sp>
        <p:nvSpPr>
          <p:cNvPr id="62475" name="Text Box 12"/>
          <p:cNvSpPr txBox="1"/>
          <p:nvPr/>
        </p:nvSpPr>
        <p:spPr>
          <a:xfrm>
            <a:off x="3098800" y="3048000"/>
            <a:ext cx="715963" cy="336550"/>
          </a:xfrm>
          <a:prstGeom prst="rect">
            <a:avLst/>
          </a:prstGeom>
          <a:noFill/>
          <a:ln w="9525">
            <a:noFill/>
          </a:ln>
        </p:spPr>
        <p:txBody>
          <a:bodyPr wrap="none" anchor="t">
            <a:spAutoFit/>
          </a:bodyPr>
          <a:lstStyle/>
          <a:p>
            <a:pPr eaLnBrk="0" hangingPunct="0"/>
            <a:r>
              <a:rPr lang="en-US" altLang="zh-CN" sz="1600" b="1" dirty="0">
                <a:solidFill>
                  <a:srgbClr val="FF0000"/>
                </a:solidFill>
                <a:latin typeface="Arial" panose="020B0604020202020204" pitchFamily="34" charset="0"/>
                <a:ea typeface="宋体" panose="02010600030101010101" pitchFamily="2" charset="-122"/>
              </a:rPr>
              <a:t>pellet</a:t>
            </a:r>
            <a:endParaRPr lang="en-US" altLang="zh-CN" sz="1800" b="1" dirty="0">
              <a:latin typeface="Arial" panose="020B0604020202020204" pitchFamily="34" charset="0"/>
              <a:ea typeface="宋体" panose="02010600030101010101" pitchFamily="2" charset="-122"/>
            </a:endParaRPr>
          </a:p>
        </p:txBody>
      </p:sp>
      <p:grpSp>
        <p:nvGrpSpPr>
          <p:cNvPr id="62476" name="Group 13"/>
          <p:cNvGrpSpPr/>
          <p:nvPr/>
        </p:nvGrpSpPr>
        <p:grpSpPr>
          <a:xfrm>
            <a:off x="2336800" y="4114800"/>
            <a:ext cx="2824163" cy="533400"/>
            <a:chOff x="1488" y="2736"/>
            <a:chExt cx="1779" cy="336"/>
          </a:xfrm>
        </p:grpSpPr>
        <p:grpSp>
          <p:nvGrpSpPr>
            <p:cNvPr id="62477" name="Group 14"/>
            <p:cNvGrpSpPr/>
            <p:nvPr/>
          </p:nvGrpSpPr>
          <p:grpSpPr>
            <a:xfrm>
              <a:off x="2064" y="2736"/>
              <a:ext cx="960" cy="336"/>
              <a:chOff x="2736" y="1968"/>
              <a:chExt cx="960" cy="336"/>
            </a:xfrm>
          </p:grpSpPr>
          <p:sp>
            <p:nvSpPr>
              <p:cNvPr id="62478" name="Line 15"/>
              <p:cNvSpPr/>
              <p:nvPr/>
            </p:nvSpPr>
            <p:spPr>
              <a:xfrm>
                <a:off x="3216" y="1968"/>
                <a:ext cx="0" cy="144"/>
              </a:xfrm>
              <a:prstGeom prst="line">
                <a:avLst/>
              </a:prstGeom>
              <a:ln w="38100" cap="flat" cmpd="sng">
                <a:solidFill>
                  <a:schemeClr val="tx1"/>
                </a:solidFill>
                <a:prstDash val="solid"/>
                <a:round/>
                <a:headEnd type="none" w="med" len="med"/>
                <a:tailEnd type="none" w="med" len="med"/>
              </a:ln>
            </p:spPr>
          </p:sp>
          <p:sp>
            <p:nvSpPr>
              <p:cNvPr id="62479" name="Line 16"/>
              <p:cNvSpPr/>
              <p:nvPr/>
            </p:nvSpPr>
            <p:spPr>
              <a:xfrm flipH="1">
                <a:off x="2736" y="2112"/>
                <a:ext cx="480" cy="192"/>
              </a:xfrm>
              <a:prstGeom prst="line">
                <a:avLst/>
              </a:prstGeom>
              <a:ln w="38100" cap="flat" cmpd="sng">
                <a:solidFill>
                  <a:schemeClr val="tx1"/>
                </a:solidFill>
                <a:prstDash val="solid"/>
                <a:round/>
                <a:headEnd type="none" w="med" len="med"/>
                <a:tailEnd type="triangle" w="med" len="med"/>
              </a:ln>
            </p:spPr>
          </p:sp>
          <p:sp>
            <p:nvSpPr>
              <p:cNvPr id="62480" name="Line 17"/>
              <p:cNvSpPr/>
              <p:nvPr/>
            </p:nvSpPr>
            <p:spPr>
              <a:xfrm>
                <a:off x="3216" y="2112"/>
                <a:ext cx="480" cy="192"/>
              </a:xfrm>
              <a:prstGeom prst="line">
                <a:avLst/>
              </a:prstGeom>
              <a:ln w="38100" cap="flat" cmpd="sng">
                <a:solidFill>
                  <a:schemeClr val="tx1"/>
                </a:solidFill>
                <a:prstDash val="solid"/>
                <a:round/>
                <a:headEnd type="none" w="med" len="med"/>
                <a:tailEnd type="triangle" w="med" len="med"/>
              </a:ln>
            </p:spPr>
          </p:sp>
        </p:grpSp>
        <p:sp>
          <p:nvSpPr>
            <p:cNvPr id="62481" name="Text Box 18"/>
            <p:cNvSpPr txBox="1"/>
            <p:nvPr/>
          </p:nvSpPr>
          <p:spPr>
            <a:xfrm>
              <a:off x="1488" y="2784"/>
              <a:ext cx="848" cy="212"/>
            </a:xfrm>
            <a:prstGeom prst="rect">
              <a:avLst/>
            </a:prstGeom>
            <a:noFill/>
            <a:ln w="9525">
              <a:noFill/>
            </a:ln>
          </p:spPr>
          <p:txBody>
            <a:bodyPr wrap="none" anchor="t">
              <a:spAutoFit/>
            </a:bodyPr>
            <a:lstStyle/>
            <a:p>
              <a:pPr eaLnBrk="0" hangingPunct="0"/>
              <a:r>
                <a:rPr lang="en-US" altLang="zh-CN" sz="1600" b="1" dirty="0">
                  <a:solidFill>
                    <a:srgbClr val="FF0000"/>
                  </a:solidFill>
                  <a:latin typeface="Arial" panose="020B0604020202020204" pitchFamily="34" charset="0"/>
                  <a:ea typeface="宋体" panose="02010600030101010101" pitchFamily="2" charset="-122"/>
                </a:rPr>
                <a:t>supernatan</a:t>
              </a:r>
              <a:r>
                <a:rPr lang="en-US" altLang="zh-CN" sz="1600" b="1" dirty="0">
                  <a:solidFill>
                    <a:srgbClr val="EC081E"/>
                  </a:solidFill>
                  <a:latin typeface="Arial" panose="020B0604020202020204" pitchFamily="34" charset="0"/>
                  <a:ea typeface="宋体" panose="02010600030101010101" pitchFamily="2" charset="-122"/>
                </a:rPr>
                <a:t>t</a:t>
              </a:r>
              <a:endParaRPr lang="en-US" altLang="zh-CN" sz="1800" b="1" dirty="0">
                <a:solidFill>
                  <a:srgbClr val="EC081E"/>
                </a:solidFill>
                <a:latin typeface="Arial" panose="020B0604020202020204" pitchFamily="34" charset="0"/>
                <a:ea typeface="宋体" panose="02010600030101010101" pitchFamily="2" charset="-122"/>
              </a:endParaRPr>
            </a:p>
          </p:txBody>
        </p:sp>
        <p:sp>
          <p:nvSpPr>
            <p:cNvPr id="62482" name="Text Box 19"/>
            <p:cNvSpPr txBox="1"/>
            <p:nvPr/>
          </p:nvSpPr>
          <p:spPr>
            <a:xfrm>
              <a:off x="2816" y="2784"/>
              <a:ext cx="451" cy="212"/>
            </a:xfrm>
            <a:prstGeom prst="rect">
              <a:avLst/>
            </a:prstGeom>
            <a:noFill/>
            <a:ln w="9525">
              <a:noFill/>
            </a:ln>
          </p:spPr>
          <p:txBody>
            <a:bodyPr wrap="none" anchor="t">
              <a:spAutoFit/>
            </a:bodyPr>
            <a:lstStyle/>
            <a:p>
              <a:pPr eaLnBrk="0" hangingPunct="0"/>
              <a:r>
                <a:rPr lang="en-US" altLang="zh-CN" sz="1600" b="1" dirty="0">
                  <a:solidFill>
                    <a:srgbClr val="FF0000"/>
                  </a:solidFill>
                  <a:latin typeface="Arial" panose="020B0604020202020204" pitchFamily="34" charset="0"/>
                  <a:ea typeface="宋体" panose="02010600030101010101" pitchFamily="2" charset="-122"/>
                </a:rPr>
                <a:t>pellet</a:t>
              </a:r>
              <a:endParaRPr lang="en-US" altLang="zh-CN" sz="1800" b="1" dirty="0">
                <a:latin typeface="Arial" panose="020B0604020202020204" pitchFamily="34" charset="0"/>
                <a:ea typeface="宋体" panose="02010600030101010101" pitchFamily="2" charset="-122"/>
              </a:endParaRPr>
            </a:p>
          </p:txBody>
        </p:sp>
      </p:grpSp>
      <p:grpSp>
        <p:nvGrpSpPr>
          <p:cNvPr id="62483" name="Group 20"/>
          <p:cNvGrpSpPr/>
          <p:nvPr/>
        </p:nvGrpSpPr>
        <p:grpSpPr>
          <a:xfrm>
            <a:off x="3627438" y="5181600"/>
            <a:ext cx="2824162" cy="533400"/>
            <a:chOff x="1488" y="2736"/>
            <a:chExt cx="1779" cy="336"/>
          </a:xfrm>
        </p:grpSpPr>
        <p:grpSp>
          <p:nvGrpSpPr>
            <p:cNvPr id="62484" name="Group 21"/>
            <p:cNvGrpSpPr/>
            <p:nvPr/>
          </p:nvGrpSpPr>
          <p:grpSpPr>
            <a:xfrm>
              <a:off x="2064" y="2736"/>
              <a:ext cx="960" cy="336"/>
              <a:chOff x="2736" y="1968"/>
              <a:chExt cx="960" cy="336"/>
            </a:xfrm>
          </p:grpSpPr>
          <p:sp>
            <p:nvSpPr>
              <p:cNvPr id="62485" name="Line 22"/>
              <p:cNvSpPr/>
              <p:nvPr/>
            </p:nvSpPr>
            <p:spPr>
              <a:xfrm>
                <a:off x="3216" y="1968"/>
                <a:ext cx="0" cy="144"/>
              </a:xfrm>
              <a:prstGeom prst="line">
                <a:avLst/>
              </a:prstGeom>
              <a:ln w="38100" cap="flat" cmpd="sng">
                <a:solidFill>
                  <a:schemeClr val="tx1"/>
                </a:solidFill>
                <a:prstDash val="solid"/>
                <a:round/>
                <a:headEnd type="none" w="med" len="med"/>
                <a:tailEnd type="none" w="med" len="med"/>
              </a:ln>
            </p:spPr>
          </p:sp>
          <p:sp>
            <p:nvSpPr>
              <p:cNvPr id="62486" name="Line 23"/>
              <p:cNvSpPr/>
              <p:nvPr/>
            </p:nvSpPr>
            <p:spPr>
              <a:xfrm flipH="1">
                <a:off x="2736" y="2112"/>
                <a:ext cx="480" cy="192"/>
              </a:xfrm>
              <a:prstGeom prst="line">
                <a:avLst/>
              </a:prstGeom>
              <a:ln w="38100" cap="flat" cmpd="sng">
                <a:solidFill>
                  <a:schemeClr val="tx1"/>
                </a:solidFill>
                <a:prstDash val="solid"/>
                <a:round/>
                <a:headEnd type="none" w="med" len="med"/>
                <a:tailEnd type="triangle" w="med" len="med"/>
              </a:ln>
            </p:spPr>
          </p:sp>
          <p:sp>
            <p:nvSpPr>
              <p:cNvPr id="62487" name="Line 24"/>
              <p:cNvSpPr/>
              <p:nvPr/>
            </p:nvSpPr>
            <p:spPr>
              <a:xfrm>
                <a:off x="3216" y="2112"/>
                <a:ext cx="480" cy="192"/>
              </a:xfrm>
              <a:prstGeom prst="line">
                <a:avLst/>
              </a:prstGeom>
              <a:ln w="38100" cap="flat" cmpd="sng">
                <a:solidFill>
                  <a:schemeClr val="tx1"/>
                </a:solidFill>
                <a:prstDash val="solid"/>
                <a:round/>
                <a:headEnd type="none" w="med" len="med"/>
                <a:tailEnd type="triangle" w="med" len="med"/>
              </a:ln>
            </p:spPr>
          </p:sp>
        </p:grpSp>
        <p:sp>
          <p:nvSpPr>
            <p:cNvPr id="62488" name="Text Box 25"/>
            <p:cNvSpPr txBox="1"/>
            <p:nvPr/>
          </p:nvSpPr>
          <p:spPr>
            <a:xfrm>
              <a:off x="1488" y="2784"/>
              <a:ext cx="848" cy="212"/>
            </a:xfrm>
            <a:prstGeom prst="rect">
              <a:avLst/>
            </a:prstGeom>
            <a:noFill/>
            <a:ln w="9525">
              <a:noFill/>
            </a:ln>
          </p:spPr>
          <p:txBody>
            <a:bodyPr wrap="none" anchor="t">
              <a:spAutoFit/>
            </a:bodyPr>
            <a:lstStyle/>
            <a:p>
              <a:pPr eaLnBrk="0" hangingPunct="0"/>
              <a:r>
                <a:rPr lang="en-US" altLang="zh-CN" sz="1600" b="1" dirty="0">
                  <a:solidFill>
                    <a:srgbClr val="FF0000"/>
                  </a:solidFill>
                  <a:latin typeface="Arial" panose="020B0604020202020204" pitchFamily="34" charset="0"/>
                  <a:ea typeface="宋体" panose="02010600030101010101" pitchFamily="2" charset="-122"/>
                </a:rPr>
                <a:t>supernatan</a:t>
              </a:r>
              <a:r>
                <a:rPr lang="en-US" altLang="zh-CN" sz="1600" b="1" dirty="0">
                  <a:latin typeface="Arial" panose="020B0604020202020204" pitchFamily="34" charset="0"/>
                  <a:ea typeface="宋体" panose="02010600030101010101" pitchFamily="2" charset="-122"/>
                </a:rPr>
                <a:t>t</a:t>
              </a:r>
              <a:endParaRPr lang="en-US" altLang="zh-CN" sz="1800" b="1" dirty="0">
                <a:latin typeface="Arial" panose="020B0604020202020204" pitchFamily="34" charset="0"/>
                <a:ea typeface="宋体" panose="02010600030101010101" pitchFamily="2" charset="-122"/>
              </a:endParaRPr>
            </a:p>
          </p:txBody>
        </p:sp>
        <p:sp>
          <p:nvSpPr>
            <p:cNvPr id="62489" name="Text Box 26"/>
            <p:cNvSpPr txBox="1"/>
            <p:nvPr/>
          </p:nvSpPr>
          <p:spPr>
            <a:xfrm>
              <a:off x="2816" y="2784"/>
              <a:ext cx="451" cy="212"/>
            </a:xfrm>
            <a:prstGeom prst="rect">
              <a:avLst/>
            </a:prstGeom>
            <a:noFill/>
            <a:ln w="9525">
              <a:noFill/>
            </a:ln>
          </p:spPr>
          <p:txBody>
            <a:bodyPr wrap="none" anchor="t">
              <a:spAutoFit/>
            </a:bodyPr>
            <a:lstStyle/>
            <a:p>
              <a:pPr eaLnBrk="0" hangingPunct="0"/>
              <a:r>
                <a:rPr lang="en-US" altLang="zh-CN" sz="1600" b="1" dirty="0">
                  <a:solidFill>
                    <a:srgbClr val="FF0000"/>
                  </a:solidFill>
                  <a:latin typeface="Arial" panose="020B0604020202020204" pitchFamily="34" charset="0"/>
                  <a:ea typeface="宋体" panose="02010600030101010101" pitchFamily="2" charset="-122"/>
                </a:rPr>
                <a:t>pellet</a:t>
              </a:r>
              <a:endParaRPr lang="en-US" altLang="zh-CN" sz="1800" b="1" dirty="0">
                <a:latin typeface="Arial" panose="020B0604020202020204" pitchFamily="34" charset="0"/>
                <a:ea typeface="宋体" panose="02010600030101010101" pitchFamily="2" charset="-122"/>
              </a:endParaRPr>
            </a:p>
          </p:txBody>
        </p:sp>
      </p:grpSp>
      <p:sp>
        <p:nvSpPr>
          <p:cNvPr id="62490" name="Text Box 27"/>
          <p:cNvSpPr txBox="1"/>
          <p:nvPr/>
        </p:nvSpPr>
        <p:spPr>
          <a:xfrm>
            <a:off x="4319588" y="4556125"/>
            <a:ext cx="2001837" cy="701675"/>
          </a:xfrm>
          <a:prstGeom prst="rect">
            <a:avLst/>
          </a:prstGeom>
          <a:noFill/>
          <a:ln w="9525">
            <a:noFill/>
          </a:ln>
        </p:spPr>
        <p:txBody>
          <a:bodyPr wrap="none" anchor="t">
            <a:spAutoFit/>
          </a:bodyPr>
          <a:lstStyle/>
          <a:p>
            <a:pPr algn="ctr" eaLnBrk="0" hangingPunct="0"/>
            <a:r>
              <a:rPr lang="en-US" altLang="zh-CN" sz="2000" b="1" dirty="0">
                <a:latin typeface="Arial" panose="020B0604020202020204" pitchFamily="34" charset="0"/>
                <a:ea typeface="宋体" panose="02010600030101010101" pitchFamily="2" charset="-122"/>
              </a:rPr>
              <a:t>Extraction with</a:t>
            </a:r>
          </a:p>
          <a:p>
            <a:pPr algn="ctr" eaLnBrk="0" hangingPunct="0"/>
            <a:r>
              <a:rPr lang="en-US" altLang="zh-CN" sz="2000" b="1" dirty="0">
                <a:latin typeface="Arial" panose="020B0604020202020204" pitchFamily="34" charset="0"/>
                <a:ea typeface="宋体" panose="02010600030101010101" pitchFamily="2" charset="-122"/>
              </a:rPr>
              <a:t>SDS/EDTA</a:t>
            </a:r>
            <a:endParaRPr lang="en-US" altLang="zh-CN" sz="1800" b="1" dirty="0">
              <a:latin typeface="Arial" panose="020B0604020202020204" pitchFamily="34" charset="0"/>
              <a:ea typeface="宋体" panose="02010600030101010101" pitchFamily="2" charset="-122"/>
            </a:endParaRPr>
          </a:p>
        </p:txBody>
      </p:sp>
      <p:sp>
        <p:nvSpPr>
          <p:cNvPr id="62491" name="Text Box 28"/>
          <p:cNvSpPr txBox="1"/>
          <p:nvPr/>
        </p:nvSpPr>
        <p:spPr>
          <a:xfrm>
            <a:off x="2330450" y="4551363"/>
            <a:ext cx="1595438" cy="701675"/>
          </a:xfrm>
          <a:prstGeom prst="rect">
            <a:avLst/>
          </a:prstGeom>
          <a:noFill/>
          <a:ln w="9525">
            <a:noFill/>
          </a:ln>
        </p:spPr>
        <p:txBody>
          <a:bodyPr wrap="none" anchor="t">
            <a:spAutoFit/>
          </a:bodyPr>
          <a:lstStyle/>
          <a:p>
            <a:pPr algn="ctr" eaLnBrk="0" hangingPunct="0"/>
            <a:r>
              <a:rPr lang="en-US" altLang="zh-CN" sz="2000" b="1" dirty="0">
                <a:solidFill>
                  <a:srgbClr val="00B0F0"/>
                </a:solidFill>
                <a:latin typeface="Arial" panose="020B0604020202020204" pitchFamily="34" charset="0"/>
                <a:ea typeface="宋体" panose="02010600030101010101" pitchFamily="2" charset="-122"/>
              </a:rPr>
              <a:t>Organelle</a:t>
            </a:r>
          </a:p>
          <a:p>
            <a:pPr algn="ctr" eaLnBrk="0" hangingPunct="0"/>
            <a:r>
              <a:rPr lang="en-US" altLang="zh-CN" sz="2000" b="1" dirty="0">
                <a:solidFill>
                  <a:srgbClr val="00B0F0"/>
                </a:solidFill>
                <a:latin typeface="Arial" panose="020B0604020202020204" pitchFamily="34" charset="0"/>
                <a:ea typeface="宋体" panose="02010600030101010101" pitchFamily="2" charset="-122"/>
              </a:rPr>
              <a:t>Membranes</a:t>
            </a:r>
          </a:p>
        </p:txBody>
      </p:sp>
      <p:sp>
        <p:nvSpPr>
          <p:cNvPr id="62492" name="Text Box 29"/>
          <p:cNvSpPr txBox="1"/>
          <p:nvPr/>
        </p:nvSpPr>
        <p:spPr>
          <a:xfrm>
            <a:off x="4095750" y="5618163"/>
            <a:ext cx="1116013" cy="396875"/>
          </a:xfrm>
          <a:prstGeom prst="rect">
            <a:avLst/>
          </a:prstGeom>
          <a:noFill/>
          <a:ln w="9525">
            <a:noFill/>
          </a:ln>
        </p:spPr>
        <p:txBody>
          <a:bodyPr wrap="none" anchor="t">
            <a:spAutoFit/>
          </a:bodyPr>
          <a:lstStyle/>
          <a:p>
            <a:pPr algn="ctr" eaLnBrk="0" hangingPunct="0"/>
            <a:r>
              <a:rPr lang="en-US" altLang="zh-CN" sz="2000" b="1" dirty="0">
                <a:solidFill>
                  <a:srgbClr val="00B0F0"/>
                </a:solidFill>
                <a:latin typeface="Arial" panose="020B0604020202020204" pitchFamily="34" charset="0"/>
                <a:ea typeface="宋体" panose="02010600030101010101" pitchFamily="2" charset="-122"/>
              </a:rPr>
              <a:t>Nuclear</a:t>
            </a:r>
          </a:p>
        </p:txBody>
      </p:sp>
      <p:sp>
        <p:nvSpPr>
          <p:cNvPr id="62493" name="Text Box 30"/>
          <p:cNvSpPr txBox="1"/>
          <p:nvPr/>
        </p:nvSpPr>
        <p:spPr>
          <a:xfrm>
            <a:off x="5565775" y="5634038"/>
            <a:ext cx="2736850" cy="396875"/>
          </a:xfrm>
          <a:prstGeom prst="rect">
            <a:avLst/>
          </a:prstGeom>
          <a:noFill/>
          <a:ln w="9525">
            <a:noFill/>
          </a:ln>
        </p:spPr>
        <p:txBody>
          <a:bodyPr wrap="none" anchor="t">
            <a:spAutoFit/>
          </a:bodyPr>
          <a:lstStyle/>
          <a:p>
            <a:pPr eaLnBrk="0" hangingPunct="0"/>
            <a:r>
              <a:rPr lang="en-US" altLang="zh-CN" sz="2000" b="1" dirty="0">
                <a:solidFill>
                  <a:srgbClr val="00B0F0"/>
                </a:solidFill>
                <a:latin typeface="Arial" panose="020B0604020202020204" pitchFamily="34" charset="0"/>
                <a:ea typeface="宋体" panose="02010600030101010101" pitchFamily="2" charset="-122"/>
              </a:rPr>
              <a:t>Cytoskeletal (in SDS)</a:t>
            </a:r>
          </a:p>
        </p:txBody>
      </p:sp>
      <p:sp>
        <p:nvSpPr>
          <p:cNvPr id="62494" name="Line 31"/>
          <p:cNvSpPr/>
          <p:nvPr/>
        </p:nvSpPr>
        <p:spPr>
          <a:xfrm>
            <a:off x="2717800" y="1981200"/>
            <a:ext cx="0" cy="381000"/>
          </a:xfrm>
          <a:prstGeom prst="line">
            <a:avLst/>
          </a:prstGeom>
          <a:ln w="38100" cap="flat" cmpd="sng">
            <a:solidFill>
              <a:schemeClr val="tx1"/>
            </a:solidFill>
            <a:prstDash val="solid"/>
            <a:round/>
            <a:headEnd type="none" w="med" len="med"/>
            <a:tailEnd type="triangle" w="med" len="med"/>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3"/>
          <p:cNvSpPr>
            <a:spLocks noGrp="1"/>
          </p:cNvSpPr>
          <p:nvPr>
            <p:ph idx="1"/>
          </p:nvPr>
        </p:nvSpPr>
        <p:spPr>
          <a:xfrm>
            <a:off x="342900" y="1578610"/>
            <a:ext cx="3803650" cy="4517390"/>
          </a:xfrm>
        </p:spPr>
        <p:txBody>
          <a:bodyPr wrap="square" lIns="91440" tIns="45720" rIns="91440" bIns="45720" anchor="t">
            <a:normAutofit/>
          </a:bodyPr>
          <a:lstStyle/>
          <a:p>
            <a:pPr eaLnBrk="1" hangingPunct="1">
              <a:lnSpc>
                <a:spcPct val="120000"/>
              </a:lnSpc>
            </a:pPr>
            <a:r>
              <a:rPr lang="en-US" altLang="zh-CN" sz="2400" dirty="0">
                <a:latin typeface="Arial" panose="020B0604020202020204" pitchFamily="34" charset="0"/>
                <a:cs typeface="Arial" panose="020B0604020202020204" pitchFamily="34" charset="0"/>
              </a:rPr>
              <a:t>Differential centrifugation </a:t>
            </a:r>
            <a:endParaRPr lang="en-US" altLang="zh-CN" dirty="0">
              <a:latin typeface="Arial" panose="020B0604020202020204" pitchFamily="34" charset="0"/>
              <a:cs typeface="Arial" panose="020B0604020202020204" pitchFamily="34" charset="0"/>
            </a:endParaRPr>
          </a:p>
          <a:p>
            <a:pPr lvl="1" eaLnBrk="1" hangingPunct="1">
              <a:lnSpc>
                <a:spcPct val="120000"/>
              </a:lnSpc>
            </a:pPr>
            <a:r>
              <a:rPr lang="en-US" altLang="zh-CN" sz="2400" dirty="0">
                <a:latin typeface="Arial" panose="020B0604020202020204" pitchFamily="34" charset="0"/>
                <a:cs typeface="Arial" panose="020B0604020202020204" pitchFamily="34" charset="0"/>
              </a:rPr>
              <a:t>Separation is based on size and density, with larger and denser particles pelleting at lower centrifugal forces.</a:t>
            </a:r>
          </a:p>
          <a:p>
            <a:pPr eaLnBrk="1" hangingPunct="1"/>
            <a:endParaRPr lang="en-US" altLang="zh-CN" sz="2400" dirty="0">
              <a:latin typeface="Arial" panose="020B0604020202020204" pitchFamily="34" charset="0"/>
              <a:cs typeface="Arial" panose="020B0604020202020204" pitchFamily="34" charset="0"/>
            </a:endParaRPr>
          </a:p>
        </p:txBody>
      </p:sp>
      <p:pic>
        <p:nvPicPr>
          <p:cNvPr id="64514" name="Picture 5" descr="8883n18_15"/>
          <p:cNvPicPr>
            <a:picLocks noChangeAspect="1"/>
          </p:cNvPicPr>
          <p:nvPr/>
        </p:nvPicPr>
        <p:blipFill>
          <a:blip r:embed="rId2"/>
          <a:stretch>
            <a:fillRect/>
          </a:stretch>
        </p:blipFill>
        <p:spPr>
          <a:xfrm>
            <a:off x="4067175" y="0"/>
            <a:ext cx="5076825" cy="685800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p:cNvSpPr>
          <p:nvPr>
            <p:ph type="title"/>
          </p:nvPr>
        </p:nvSpPr>
        <p:spPr>
          <a:xfrm>
            <a:off x="1447800" y="314643"/>
            <a:ext cx="7772400" cy="534035"/>
          </a:xfrm>
        </p:spPr>
        <p:txBody>
          <a:bodyPr wrap="square" lIns="91440" tIns="45720" rIns="91440" bIns="45720" anchor="ctr">
            <a:spAutoFit/>
          </a:bodyPr>
          <a:lstStyle/>
          <a:p>
            <a:pPr eaLnBrk="1" hangingPunct="1"/>
            <a:r>
              <a:rPr lang="en-US" altLang="en-GB" sz="3200" b="1" dirty="0"/>
              <a:t> </a:t>
            </a:r>
            <a:r>
              <a:rPr lang="en-GB" altLang="zh-CN" sz="3200" b="1" dirty="0"/>
              <a:t>Proteome Study Workflow</a:t>
            </a:r>
          </a:p>
        </p:txBody>
      </p:sp>
      <p:sp>
        <p:nvSpPr>
          <p:cNvPr id="396291" name="Text Box 3"/>
          <p:cNvSpPr txBox="1">
            <a:spLocks noChangeArrowheads="1"/>
          </p:cNvSpPr>
          <p:nvPr/>
        </p:nvSpPr>
        <p:spPr bwMode="auto">
          <a:xfrm>
            <a:off x="1495425" y="1151255"/>
            <a:ext cx="6686550" cy="470535"/>
          </a:xfrm>
          <a:prstGeom prst="rect">
            <a:avLst/>
          </a:prstGeom>
          <a:noFill/>
          <a:ln w="9525">
            <a:noFill/>
            <a:miter lim="800000"/>
          </a:ln>
          <a:effectLst/>
        </p:spPr>
        <p:txBody>
          <a:bodyPr lIns="102173" tIns="51086" rIns="102173" bIns="51086">
            <a:spAutoFit/>
          </a:bodyPr>
          <a:lstStyle/>
          <a:p>
            <a:pPr marR="0" algn="ctr" defTabSz="1020445" eaLnBrk="0" hangingPunct="0">
              <a:spcBef>
                <a:spcPct val="50000"/>
              </a:spcBef>
              <a:buClrTx/>
              <a:buSzTx/>
              <a:buFontTx/>
              <a:buNone/>
              <a:defRPr/>
            </a:pPr>
            <a:r>
              <a:rPr kumimoji="1" lang="en-US" altLang="zh-CN" sz="2400" kern="1200" cap="none" spc="0" normalizeH="0" baseline="0" noProof="0">
                <a:effectLst>
                  <a:outerShdw blurRad="38100" dist="38100" dir="2700000" algn="tl">
                    <a:srgbClr val="000000"/>
                  </a:outerShdw>
                </a:effectLst>
                <a:latin typeface="Times New Roman" panose="02020603050405020304" pitchFamily="18" charset="0"/>
                <a:ea typeface="宋体" panose="02010600030101010101" pitchFamily="2" charset="-122"/>
                <a:cs typeface="+mn-cs"/>
              </a:rPr>
              <a:t>Sample preparation</a:t>
            </a:r>
            <a:endParaRPr kumimoji="1" lang="en-GB" altLang="zh-CN" sz="2400" kern="1200" cap="none" spc="0" normalizeH="0" baseline="0" noProof="0">
              <a:effectLst>
                <a:outerShdw blurRad="38100" dist="38100" dir="2700000" algn="tl">
                  <a:srgbClr val="000000"/>
                </a:outerShdw>
              </a:effectLst>
              <a:latin typeface="Times New Roman" panose="02020603050405020304" pitchFamily="18" charset="0"/>
              <a:ea typeface="宋体" panose="02010600030101010101" pitchFamily="2" charset="-122"/>
              <a:cs typeface="+mn-cs"/>
            </a:endParaRPr>
          </a:p>
        </p:txBody>
      </p:sp>
      <p:sp>
        <p:nvSpPr>
          <p:cNvPr id="396292" name="Text Box 4"/>
          <p:cNvSpPr txBox="1">
            <a:spLocks noChangeArrowheads="1"/>
          </p:cNvSpPr>
          <p:nvPr/>
        </p:nvSpPr>
        <p:spPr bwMode="auto">
          <a:xfrm>
            <a:off x="1752600" y="4572000"/>
            <a:ext cx="6172200" cy="470535"/>
          </a:xfrm>
          <a:prstGeom prst="rect">
            <a:avLst/>
          </a:prstGeom>
          <a:noFill/>
          <a:ln w="9525">
            <a:noFill/>
            <a:miter lim="800000"/>
          </a:ln>
          <a:effectLst/>
        </p:spPr>
        <p:txBody>
          <a:bodyPr lIns="102173" tIns="51086" rIns="102173" bIns="51086">
            <a:spAutoFit/>
          </a:bodyPr>
          <a:lstStyle/>
          <a:p>
            <a:pPr marR="0" algn="ctr" defTabSz="1020445">
              <a:buClr>
                <a:schemeClr val="tx2"/>
              </a:buClr>
              <a:buSzPct val="75000"/>
              <a:buFont typeface="Wingdings" panose="05000000000000000000" pitchFamily="2" charset="2"/>
              <a:buNone/>
              <a:defRPr/>
            </a:pPr>
            <a:r>
              <a:rPr kumimoji="1" lang="en-US" altLang="zh-CN" sz="2400" kern="1200" cap="none" spc="0" normalizeH="0" baseline="0" noProof="0">
                <a:effectLst>
                  <a:outerShdw blurRad="38100" dist="38100" dir="2700000" algn="tl">
                    <a:srgbClr val="000000"/>
                  </a:outerShdw>
                </a:effectLst>
                <a:latin typeface="Times New Roman" panose="02020603050405020304" pitchFamily="18" charset="0"/>
                <a:ea typeface="宋体" panose="02010600030101010101" pitchFamily="2" charset="-122"/>
                <a:cs typeface="+mn-cs"/>
              </a:rPr>
              <a:t>Protein quantification</a:t>
            </a:r>
          </a:p>
        </p:txBody>
      </p:sp>
      <p:sp>
        <p:nvSpPr>
          <p:cNvPr id="396293" name="Text Box 5"/>
          <p:cNvSpPr txBox="1">
            <a:spLocks noChangeArrowheads="1"/>
          </p:cNvSpPr>
          <p:nvPr/>
        </p:nvSpPr>
        <p:spPr bwMode="auto">
          <a:xfrm>
            <a:off x="1371600" y="2286000"/>
            <a:ext cx="6723063" cy="470535"/>
          </a:xfrm>
          <a:prstGeom prst="rect">
            <a:avLst/>
          </a:prstGeom>
          <a:noFill/>
          <a:ln w="9525">
            <a:noFill/>
            <a:miter lim="800000"/>
          </a:ln>
          <a:effectLst/>
        </p:spPr>
        <p:txBody>
          <a:bodyPr lIns="102173" tIns="51086" rIns="102173" bIns="51086">
            <a:spAutoFit/>
          </a:bodyPr>
          <a:lstStyle/>
          <a:p>
            <a:pPr marR="0" algn="ctr" defTabSz="1020445" eaLnBrk="0" hangingPunct="0">
              <a:spcBef>
                <a:spcPct val="50000"/>
              </a:spcBef>
              <a:buClrTx/>
              <a:buSzTx/>
              <a:buFontTx/>
              <a:buNone/>
              <a:defRPr/>
            </a:pPr>
            <a:r>
              <a:rPr kumimoji="1" lang="en-US" altLang="zh-CN" sz="2400" kern="1200" cap="none" spc="0" normalizeH="0" baseline="0" noProof="0">
                <a:effectLst>
                  <a:outerShdw blurRad="38100" dist="38100" dir="2700000" algn="tl">
                    <a:srgbClr val="000000"/>
                  </a:outerShdw>
                </a:effectLst>
                <a:latin typeface="Times New Roman" panose="02020603050405020304" pitchFamily="18" charset="0"/>
                <a:ea typeface="宋体" panose="02010600030101010101" pitchFamily="2" charset="-122"/>
                <a:cs typeface="+mn-cs"/>
              </a:rPr>
              <a:t>Sample separation</a:t>
            </a:r>
          </a:p>
        </p:txBody>
      </p:sp>
      <p:sp>
        <p:nvSpPr>
          <p:cNvPr id="11269" name="AutoShape 6"/>
          <p:cNvSpPr/>
          <p:nvPr/>
        </p:nvSpPr>
        <p:spPr>
          <a:xfrm>
            <a:off x="4419600" y="1676400"/>
            <a:ext cx="257175" cy="533400"/>
          </a:xfrm>
          <a:prstGeom prst="downArrow">
            <a:avLst>
              <a:gd name="adj1" fmla="val 50000"/>
              <a:gd name="adj2" fmla="val 51813"/>
            </a:avLst>
          </a:prstGeom>
          <a:solidFill>
            <a:srgbClr val="99CCFF"/>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a typeface="宋体" panose="02010600030101010101" pitchFamily="2" charset="-122"/>
            </a:endParaRPr>
          </a:p>
        </p:txBody>
      </p:sp>
      <p:sp>
        <p:nvSpPr>
          <p:cNvPr id="11270" name="AutoShape 7"/>
          <p:cNvSpPr/>
          <p:nvPr/>
        </p:nvSpPr>
        <p:spPr>
          <a:xfrm>
            <a:off x="4419600" y="3962400"/>
            <a:ext cx="257175" cy="533400"/>
          </a:xfrm>
          <a:prstGeom prst="downArrow">
            <a:avLst>
              <a:gd name="adj1" fmla="val 50000"/>
              <a:gd name="adj2" fmla="val 51813"/>
            </a:avLst>
          </a:prstGeom>
          <a:solidFill>
            <a:srgbClr val="99CCFF"/>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a typeface="宋体" panose="02010600030101010101" pitchFamily="2" charset="-122"/>
            </a:endParaRPr>
          </a:p>
        </p:txBody>
      </p:sp>
      <p:sp>
        <p:nvSpPr>
          <p:cNvPr id="396296" name="Text Box 8"/>
          <p:cNvSpPr txBox="1">
            <a:spLocks noChangeArrowheads="1"/>
          </p:cNvSpPr>
          <p:nvPr/>
        </p:nvSpPr>
        <p:spPr bwMode="auto">
          <a:xfrm>
            <a:off x="1447800" y="3429000"/>
            <a:ext cx="6723063" cy="507365"/>
          </a:xfrm>
          <a:prstGeom prst="rect">
            <a:avLst/>
          </a:prstGeom>
          <a:noFill/>
          <a:ln w="9525">
            <a:noFill/>
            <a:miter lim="800000"/>
          </a:ln>
          <a:effectLst/>
        </p:spPr>
        <p:txBody>
          <a:bodyPr lIns="102173" tIns="51086" rIns="102173" bIns="51086">
            <a:spAutoFit/>
          </a:bodyPr>
          <a:lstStyle/>
          <a:p>
            <a:pPr marR="0" algn="ctr" defTabSz="1020445">
              <a:lnSpc>
                <a:spcPct val="110000"/>
              </a:lnSpc>
              <a:spcBef>
                <a:spcPct val="20000"/>
              </a:spcBef>
              <a:buClr>
                <a:schemeClr val="tx2"/>
              </a:buClr>
              <a:buSzPct val="75000"/>
              <a:buFont typeface="Wingdings" panose="05000000000000000000" pitchFamily="2" charset="2"/>
              <a:buNone/>
              <a:defRPr/>
            </a:pPr>
            <a:r>
              <a:rPr kumimoji="1" lang="en-US" altLang="zh-CN" sz="2400" kern="1200" cap="none" spc="0" normalizeH="0" baseline="0" noProof="0">
                <a:effectLst>
                  <a:outerShdw blurRad="38100" dist="38100" dir="2700000" algn="tl">
                    <a:srgbClr val="000000"/>
                  </a:outerShdw>
                </a:effectLst>
                <a:latin typeface="Times New Roman" panose="02020603050405020304" pitchFamily="18" charset="0"/>
                <a:ea typeface="宋体" panose="02010600030101010101" pitchFamily="2" charset="-122"/>
                <a:cs typeface="+mn-cs"/>
              </a:rPr>
              <a:t>Protein identification</a:t>
            </a:r>
          </a:p>
        </p:txBody>
      </p:sp>
      <p:sp>
        <p:nvSpPr>
          <p:cNvPr id="11272" name="AutoShape 9"/>
          <p:cNvSpPr/>
          <p:nvPr/>
        </p:nvSpPr>
        <p:spPr>
          <a:xfrm>
            <a:off x="4419600" y="2895600"/>
            <a:ext cx="257175" cy="533400"/>
          </a:xfrm>
          <a:prstGeom prst="downArrow">
            <a:avLst>
              <a:gd name="adj1" fmla="val 50000"/>
              <a:gd name="adj2" fmla="val 51813"/>
            </a:avLst>
          </a:prstGeom>
          <a:solidFill>
            <a:srgbClr val="99CCFF"/>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a typeface="宋体" panose="02010600030101010101" pitchFamily="2" charset="-122"/>
            </a:endParaRPr>
          </a:p>
        </p:txBody>
      </p:sp>
      <p:sp>
        <p:nvSpPr>
          <p:cNvPr id="11273" name="Text Box 10"/>
          <p:cNvSpPr txBox="1"/>
          <p:nvPr/>
        </p:nvSpPr>
        <p:spPr bwMode="auto">
          <a:xfrm>
            <a:off x="2700338" y="5508625"/>
            <a:ext cx="5376862" cy="470535"/>
          </a:xfrm>
          <a:prstGeom prst="rect">
            <a:avLst/>
          </a:prstGeom>
          <a:noFill/>
          <a:ln w="9525">
            <a:noFill/>
            <a:miter lim="800000"/>
          </a:ln>
          <a:effectLst/>
        </p:spPr>
        <p:txBody>
          <a:bodyPr wrap="square" lIns="102173" tIns="51086" rIns="102173" bIns="51086" anchor="t">
            <a:spAutoFit/>
          </a:bodyPr>
          <a:lstStyle/>
          <a:p>
            <a:pPr lvl="0" algn="ctr" defTabSz="1020445">
              <a:buClr>
                <a:schemeClr val="tx2"/>
              </a:buClr>
              <a:buSzPct val="75000"/>
              <a:buFont typeface="Wingdings" panose="05000000000000000000" pitchFamily="2" charset="2"/>
              <a:defRPr/>
            </a:pPr>
            <a:r>
              <a:rPr kumimoji="1" lang="en-US" altLang="zh-CN" sz="2400" noProof="0">
                <a:effectLst>
                  <a:outerShdw blurRad="38100" dist="38100" dir="2700000" algn="tl">
                    <a:srgbClr val="000000"/>
                  </a:outerShdw>
                </a:effectLst>
                <a:latin typeface="Times New Roman" panose="02020603050405020304" pitchFamily="18" charset="0"/>
                <a:ea typeface="宋体" panose="02010600030101010101" pitchFamily="2" charset="-122"/>
                <a:cs typeface="+mn-cs"/>
                <a:sym typeface="+mn-ea"/>
              </a:rPr>
              <a:t>Protein function/protein interactions assay</a:t>
            </a:r>
          </a:p>
        </p:txBody>
      </p:sp>
      <p:sp>
        <p:nvSpPr>
          <p:cNvPr id="11274" name="AutoShape 11"/>
          <p:cNvSpPr/>
          <p:nvPr/>
        </p:nvSpPr>
        <p:spPr>
          <a:xfrm>
            <a:off x="4419600" y="4953000"/>
            <a:ext cx="257175" cy="533400"/>
          </a:xfrm>
          <a:prstGeom prst="downArrow">
            <a:avLst>
              <a:gd name="adj1" fmla="val 50000"/>
              <a:gd name="adj2" fmla="val 51813"/>
            </a:avLst>
          </a:prstGeom>
          <a:solidFill>
            <a:srgbClr val="99CCFF"/>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a typeface="宋体" panose="02010600030101010101" pitchFamily="2" charset="-122"/>
            </a:endParaRPr>
          </a:p>
        </p:txBody>
      </p:sp>
      <p:grpSp>
        <p:nvGrpSpPr>
          <p:cNvPr id="23" name="组合 22">
            <a:extLst>
              <a:ext uri="{FF2B5EF4-FFF2-40B4-BE49-F238E27FC236}">
                <a16:creationId xmlns:a16="http://schemas.microsoft.com/office/drawing/2014/main" id="{1CB711F0-1ED7-43A6-B1D1-AECBEF913D32}"/>
              </a:ext>
            </a:extLst>
          </p:cNvPr>
          <p:cNvGrpSpPr/>
          <p:nvPr/>
        </p:nvGrpSpPr>
        <p:grpSpPr>
          <a:xfrm>
            <a:off x="6920550" y="291090"/>
            <a:ext cx="1462320" cy="619560"/>
            <a:chOff x="6920550" y="291090"/>
            <a:chExt cx="1462320" cy="619560"/>
          </a:xfrm>
        </p:grpSpPr>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3DAE0853-C108-4486-871F-1071E27574E8}"/>
                    </a:ext>
                  </a:extLst>
                </p14:cNvPr>
                <p14:cNvContentPartPr/>
                <p14:nvPr/>
              </p14:nvContentPartPr>
              <p14:xfrm>
                <a:off x="6987870" y="360210"/>
                <a:ext cx="48960" cy="117000"/>
              </p14:xfrm>
            </p:contentPart>
          </mc:Choice>
          <mc:Fallback>
            <p:pic>
              <p:nvPicPr>
                <p:cNvPr id="2" name="墨迹 1">
                  <a:extLst>
                    <a:ext uri="{FF2B5EF4-FFF2-40B4-BE49-F238E27FC236}">
                      <a16:creationId xmlns:a16="http://schemas.microsoft.com/office/drawing/2014/main" id="{3DAE0853-C108-4486-871F-1071E27574E8}"/>
                    </a:ext>
                  </a:extLst>
                </p:cNvPr>
                <p:cNvPicPr/>
                <p:nvPr/>
              </p:nvPicPr>
              <p:blipFill>
                <a:blip r:embed="rId4"/>
                <a:stretch>
                  <a:fillRect/>
                </a:stretch>
              </p:blipFill>
              <p:spPr>
                <a:xfrm>
                  <a:off x="6979230" y="351210"/>
                  <a:ext cx="6660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墨迹 2">
                  <a:extLst>
                    <a:ext uri="{FF2B5EF4-FFF2-40B4-BE49-F238E27FC236}">
                      <a16:creationId xmlns:a16="http://schemas.microsoft.com/office/drawing/2014/main" id="{704856F8-2A8C-490C-953D-8AF2ADE40D56}"/>
                    </a:ext>
                  </a:extLst>
                </p14:cNvPr>
                <p14:cNvContentPartPr/>
                <p14:nvPr/>
              </p14:nvContentPartPr>
              <p14:xfrm>
                <a:off x="6938190" y="530850"/>
                <a:ext cx="39960" cy="119880"/>
              </p14:xfrm>
            </p:contentPart>
          </mc:Choice>
          <mc:Fallback>
            <p:pic>
              <p:nvPicPr>
                <p:cNvPr id="3" name="墨迹 2">
                  <a:extLst>
                    <a:ext uri="{FF2B5EF4-FFF2-40B4-BE49-F238E27FC236}">
                      <a16:creationId xmlns:a16="http://schemas.microsoft.com/office/drawing/2014/main" id="{704856F8-2A8C-490C-953D-8AF2ADE40D56}"/>
                    </a:ext>
                  </a:extLst>
                </p:cNvPr>
                <p:cNvPicPr/>
                <p:nvPr/>
              </p:nvPicPr>
              <p:blipFill>
                <a:blip r:embed="rId6"/>
                <a:stretch>
                  <a:fillRect/>
                </a:stretch>
              </p:blipFill>
              <p:spPr>
                <a:xfrm>
                  <a:off x="6929550" y="522210"/>
                  <a:ext cx="5760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墨迹 3">
                  <a:extLst>
                    <a:ext uri="{FF2B5EF4-FFF2-40B4-BE49-F238E27FC236}">
                      <a16:creationId xmlns:a16="http://schemas.microsoft.com/office/drawing/2014/main" id="{9DE1553E-B785-4767-A174-86BCB9070D16}"/>
                    </a:ext>
                  </a:extLst>
                </p14:cNvPr>
                <p14:cNvContentPartPr/>
                <p14:nvPr/>
              </p14:nvContentPartPr>
              <p14:xfrm>
                <a:off x="6920550" y="291090"/>
                <a:ext cx="296640" cy="593280"/>
              </p14:xfrm>
            </p:contentPart>
          </mc:Choice>
          <mc:Fallback>
            <p:pic>
              <p:nvPicPr>
                <p:cNvPr id="4" name="墨迹 3">
                  <a:extLst>
                    <a:ext uri="{FF2B5EF4-FFF2-40B4-BE49-F238E27FC236}">
                      <a16:creationId xmlns:a16="http://schemas.microsoft.com/office/drawing/2014/main" id="{9DE1553E-B785-4767-A174-86BCB9070D16}"/>
                    </a:ext>
                  </a:extLst>
                </p:cNvPr>
                <p:cNvPicPr/>
                <p:nvPr/>
              </p:nvPicPr>
              <p:blipFill>
                <a:blip r:embed="rId8"/>
                <a:stretch>
                  <a:fillRect/>
                </a:stretch>
              </p:blipFill>
              <p:spPr>
                <a:xfrm>
                  <a:off x="6911910" y="282090"/>
                  <a:ext cx="314280" cy="6109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5" name="墨迹 4">
                  <a:extLst>
                    <a:ext uri="{FF2B5EF4-FFF2-40B4-BE49-F238E27FC236}">
                      <a16:creationId xmlns:a16="http://schemas.microsoft.com/office/drawing/2014/main" id="{BDC8D81C-0018-4B6E-85AE-A7E595DA7463}"/>
                    </a:ext>
                  </a:extLst>
                </p14:cNvPr>
                <p14:cNvContentPartPr/>
                <p14:nvPr/>
              </p14:nvContentPartPr>
              <p14:xfrm>
                <a:off x="7132950" y="413850"/>
                <a:ext cx="164160" cy="77040"/>
              </p14:xfrm>
            </p:contentPart>
          </mc:Choice>
          <mc:Fallback>
            <p:pic>
              <p:nvPicPr>
                <p:cNvPr id="5" name="墨迹 4">
                  <a:extLst>
                    <a:ext uri="{FF2B5EF4-FFF2-40B4-BE49-F238E27FC236}">
                      <a16:creationId xmlns:a16="http://schemas.microsoft.com/office/drawing/2014/main" id="{BDC8D81C-0018-4B6E-85AE-A7E595DA7463}"/>
                    </a:ext>
                  </a:extLst>
                </p:cNvPr>
                <p:cNvPicPr/>
                <p:nvPr/>
              </p:nvPicPr>
              <p:blipFill>
                <a:blip r:embed="rId10"/>
                <a:stretch>
                  <a:fillRect/>
                </a:stretch>
              </p:blipFill>
              <p:spPr>
                <a:xfrm>
                  <a:off x="7123950" y="405210"/>
                  <a:ext cx="18180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6" name="墨迹 5">
                  <a:extLst>
                    <a:ext uri="{FF2B5EF4-FFF2-40B4-BE49-F238E27FC236}">
                      <a16:creationId xmlns:a16="http://schemas.microsoft.com/office/drawing/2014/main" id="{3174D49B-7C3C-431B-B6E3-ED267A3F915C}"/>
                    </a:ext>
                  </a:extLst>
                </p14:cNvPr>
                <p14:cNvContentPartPr/>
                <p14:nvPr/>
              </p14:nvContentPartPr>
              <p14:xfrm>
                <a:off x="7176870" y="435090"/>
                <a:ext cx="153360" cy="245160"/>
              </p14:xfrm>
            </p:contentPart>
          </mc:Choice>
          <mc:Fallback>
            <p:pic>
              <p:nvPicPr>
                <p:cNvPr id="6" name="墨迹 5">
                  <a:extLst>
                    <a:ext uri="{FF2B5EF4-FFF2-40B4-BE49-F238E27FC236}">
                      <a16:creationId xmlns:a16="http://schemas.microsoft.com/office/drawing/2014/main" id="{3174D49B-7C3C-431B-B6E3-ED267A3F915C}"/>
                    </a:ext>
                  </a:extLst>
                </p:cNvPr>
                <p:cNvPicPr/>
                <p:nvPr/>
              </p:nvPicPr>
              <p:blipFill>
                <a:blip r:embed="rId12"/>
                <a:stretch>
                  <a:fillRect/>
                </a:stretch>
              </p:blipFill>
              <p:spPr>
                <a:xfrm>
                  <a:off x="7167870" y="426450"/>
                  <a:ext cx="171000" cy="2628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7" name="墨迹 6">
                  <a:extLst>
                    <a:ext uri="{FF2B5EF4-FFF2-40B4-BE49-F238E27FC236}">
                      <a16:creationId xmlns:a16="http://schemas.microsoft.com/office/drawing/2014/main" id="{A59C5A41-8545-4CE3-B0A2-641823B4D5E9}"/>
                    </a:ext>
                  </a:extLst>
                </p14:cNvPr>
                <p14:cNvContentPartPr/>
                <p14:nvPr/>
              </p14:nvContentPartPr>
              <p14:xfrm>
                <a:off x="7162470" y="628050"/>
                <a:ext cx="84240" cy="232200"/>
              </p14:xfrm>
            </p:contentPart>
          </mc:Choice>
          <mc:Fallback>
            <p:pic>
              <p:nvPicPr>
                <p:cNvPr id="7" name="墨迹 6">
                  <a:extLst>
                    <a:ext uri="{FF2B5EF4-FFF2-40B4-BE49-F238E27FC236}">
                      <a16:creationId xmlns:a16="http://schemas.microsoft.com/office/drawing/2014/main" id="{A59C5A41-8545-4CE3-B0A2-641823B4D5E9}"/>
                    </a:ext>
                  </a:extLst>
                </p:cNvPr>
                <p:cNvPicPr/>
                <p:nvPr/>
              </p:nvPicPr>
              <p:blipFill>
                <a:blip r:embed="rId14"/>
                <a:stretch>
                  <a:fillRect/>
                </a:stretch>
              </p:blipFill>
              <p:spPr>
                <a:xfrm>
                  <a:off x="7153830" y="619410"/>
                  <a:ext cx="10188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8" name="墨迹 7">
                  <a:extLst>
                    <a:ext uri="{FF2B5EF4-FFF2-40B4-BE49-F238E27FC236}">
                      <a16:creationId xmlns:a16="http://schemas.microsoft.com/office/drawing/2014/main" id="{647051C2-A4BA-483D-AF69-887F7FB0D3EC}"/>
                    </a:ext>
                  </a:extLst>
                </p14:cNvPr>
                <p14:cNvContentPartPr/>
                <p14:nvPr/>
              </p14:nvContentPartPr>
              <p14:xfrm>
                <a:off x="7294230" y="690330"/>
                <a:ext cx="165240" cy="213120"/>
              </p14:xfrm>
            </p:contentPart>
          </mc:Choice>
          <mc:Fallback>
            <p:pic>
              <p:nvPicPr>
                <p:cNvPr id="8" name="墨迹 7">
                  <a:extLst>
                    <a:ext uri="{FF2B5EF4-FFF2-40B4-BE49-F238E27FC236}">
                      <a16:creationId xmlns:a16="http://schemas.microsoft.com/office/drawing/2014/main" id="{647051C2-A4BA-483D-AF69-887F7FB0D3EC}"/>
                    </a:ext>
                  </a:extLst>
                </p:cNvPr>
                <p:cNvPicPr/>
                <p:nvPr/>
              </p:nvPicPr>
              <p:blipFill>
                <a:blip r:embed="rId16"/>
                <a:stretch>
                  <a:fillRect/>
                </a:stretch>
              </p:blipFill>
              <p:spPr>
                <a:xfrm>
                  <a:off x="7285590" y="681330"/>
                  <a:ext cx="18288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9" name="墨迹 8">
                  <a:extLst>
                    <a:ext uri="{FF2B5EF4-FFF2-40B4-BE49-F238E27FC236}">
                      <a16:creationId xmlns:a16="http://schemas.microsoft.com/office/drawing/2014/main" id="{D19B082D-29DD-446E-B4B9-5029CFF52CFF}"/>
                    </a:ext>
                  </a:extLst>
                </p14:cNvPr>
                <p14:cNvContentPartPr/>
                <p14:nvPr/>
              </p14:nvContentPartPr>
              <p14:xfrm>
                <a:off x="7498710" y="449850"/>
                <a:ext cx="169560" cy="160920"/>
              </p14:xfrm>
            </p:contentPart>
          </mc:Choice>
          <mc:Fallback>
            <p:pic>
              <p:nvPicPr>
                <p:cNvPr id="9" name="墨迹 8">
                  <a:extLst>
                    <a:ext uri="{FF2B5EF4-FFF2-40B4-BE49-F238E27FC236}">
                      <a16:creationId xmlns:a16="http://schemas.microsoft.com/office/drawing/2014/main" id="{D19B082D-29DD-446E-B4B9-5029CFF52CFF}"/>
                    </a:ext>
                  </a:extLst>
                </p:cNvPr>
                <p:cNvPicPr/>
                <p:nvPr/>
              </p:nvPicPr>
              <p:blipFill>
                <a:blip r:embed="rId18"/>
                <a:stretch>
                  <a:fillRect/>
                </a:stretch>
              </p:blipFill>
              <p:spPr>
                <a:xfrm>
                  <a:off x="7489710" y="441210"/>
                  <a:ext cx="18720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0" name="墨迹 9">
                  <a:extLst>
                    <a:ext uri="{FF2B5EF4-FFF2-40B4-BE49-F238E27FC236}">
                      <a16:creationId xmlns:a16="http://schemas.microsoft.com/office/drawing/2014/main" id="{5B1CE6DD-55B5-4B67-8AE3-3B184EC6E3F3}"/>
                    </a:ext>
                  </a:extLst>
                </p14:cNvPr>
                <p14:cNvContentPartPr/>
                <p14:nvPr/>
              </p14:nvContentPartPr>
              <p14:xfrm>
                <a:off x="7643790" y="443730"/>
                <a:ext cx="17640" cy="413640"/>
              </p14:xfrm>
            </p:contentPart>
          </mc:Choice>
          <mc:Fallback>
            <p:pic>
              <p:nvPicPr>
                <p:cNvPr id="10" name="墨迹 9">
                  <a:extLst>
                    <a:ext uri="{FF2B5EF4-FFF2-40B4-BE49-F238E27FC236}">
                      <a16:creationId xmlns:a16="http://schemas.microsoft.com/office/drawing/2014/main" id="{5B1CE6DD-55B5-4B67-8AE3-3B184EC6E3F3}"/>
                    </a:ext>
                  </a:extLst>
                </p:cNvPr>
                <p:cNvPicPr/>
                <p:nvPr/>
              </p:nvPicPr>
              <p:blipFill>
                <a:blip r:embed="rId20"/>
                <a:stretch>
                  <a:fillRect/>
                </a:stretch>
              </p:blipFill>
              <p:spPr>
                <a:xfrm>
                  <a:off x="7634790" y="434730"/>
                  <a:ext cx="35280" cy="4312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1" name="墨迹 10">
                  <a:extLst>
                    <a:ext uri="{FF2B5EF4-FFF2-40B4-BE49-F238E27FC236}">
                      <a16:creationId xmlns:a16="http://schemas.microsoft.com/office/drawing/2014/main" id="{8DCB5058-0467-42A7-8C3D-2310DAC1AB47}"/>
                    </a:ext>
                  </a:extLst>
                </p14:cNvPr>
                <p14:cNvContentPartPr/>
                <p14:nvPr/>
              </p14:nvContentPartPr>
              <p14:xfrm>
                <a:off x="7519590" y="621210"/>
                <a:ext cx="141120" cy="191520"/>
              </p14:xfrm>
            </p:contentPart>
          </mc:Choice>
          <mc:Fallback>
            <p:pic>
              <p:nvPicPr>
                <p:cNvPr id="11" name="墨迹 10">
                  <a:extLst>
                    <a:ext uri="{FF2B5EF4-FFF2-40B4-BE49-F238E27FC236}">
                      <a16:creationId xmlns:a16="http://schemas.microsoft.com/office/drawing/2014/main" id="{8DCB5058-0467-42A7-8C3D-2310DAC1AB47}"/>
                    </a:ext>
                  </a:extLst>
                </p:cNvPr>
                <p:cNvPicPr/>
                <p:nvPr/>
              </p:nvPicPr>
              <p:blipFill>
                <a:blip r:embed="rId22"/>
                <a:stretch>
                  <a:fillRect/>
                </a:stretch>
              </p:blipFill>
              <p:spPr>
                <a:xfrm>
                  <a:off x="7510590" y="612210"/>
                  <a:ext cx="15876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2" name="墨迹 11">
                  <a:extLst>
                    <a:ext uri="{FF2B5EF4-FFF2-40B4-BE49-F238E27FC236}">
                      <a16:creationId xmlns:a16="http://schemas.microsoft.com/office/drawing/2014/main" id="{73D8C97F-D456-44BD-B4AD-8A50A2134809}"/>
                    </a:ext>
                  </a:extLst>
                </p14:cNvPr>
                <p14:cNvContentPartPr/>
                <p14:nvPr/>
              </p14:nvContentPartPr>
              <p14:xfrm>
                <a:off x="7656030" y="469650"/>
                <a:ext cx="113400" cy="336600"/>
              </p14:xfrm>
            </p:contentPart>
          </mc:Choice>
          <mc:Fallback>
            <p:pic>
              <p:nvPicPr>
                <p:cNvPr id="12" name="墨迹 11">
                  <a:extLst>
                    <a:ext uri="{FF2B5EF4-FFF2-40B4-BE49-F238E27FC236}">
                      <a16:creationId xmlns:a16="http://schemas.microsoft.com/office/drawing/2014/main" id="{73D8C97F-D456-44BD-B4AD-8A50A2134809}"/>
                    </a:ext>
                  </a:extLst>
                </p:cNvPr>
                <p:cNvPicPr/>
                <p:nvPr/>
              </p:nvPicPr>
              <p:blipFill>
                <a:blip r:embed="rId24"/>
                <a:stretch>
                  <a:fillRect/>
                </a:stretch>
              </p:blipFill>
              <p:spPr>
                <a:xfrm>
                  <a:off x="7647390" y="460650"/>
                  <a:ext cx="131040" cy="3542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3" name="墨迹 12">
                  <a:extLst>
                    <a:ext uri="{FF2B5EF4-FFF2-40B4-BE49-F238E27FC236}">
                      <a16:creationId xmlns:a16="http://schemas.microsoft.com/office/drawing/2014/main" id="{1010E165-306C-411F-90B6-60ADA167504D}"/>
                    </a:ext>
                  </a:extLst>
                </p14:cNvPr>
                <p14:cNvContentPartPr/>
                <p14:nvPr/>
              </p14:nvContentPartPr>
              <p14:xfrm>
                <a:off x="7766550" y="436890"/>
                <a:ext cx="140760" cy="150480"/>
              </p14:xfrm>
            </p:contentPart>
          </mc:Choice>
          <mc:Fallback>
            <p:pic>
              <p:nvPicPr>
                <p:cNvPr id="13" name="墨迹 12">
                  <a:extLst>
                    <a:ext uri="{FF2B5EF4-FFF2-40B4-BE49-F238E27FC236}">
                      <a16:creationId xmlns:a16="http://schemas.microsoft.com/office/drawing/2014/main" id="{1010E165-306C-411F-90B6-60ADA167504D}"/>
                    </a:ext>
                  </a:extLst>
                </p:cNvPr>
                <p:cNvPicPr/>
                <p:nvPr/>
              </p:nvPicPr>
              <p:blipFill>
                <a:blip r:embed="rId26"/>
                <a:stretch>
                  <a:fillRect/>
                </a:stretch>
              </p:blipFill>
              <p:spPr>
                <a:xfrm>
                  <a:off x="7757910" y="428250"/>
                  <a:ext cx="15840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4" name="墨迹 13">
                  <a:extLst>
                    <a:ext uri="{FF2B5EF4-FFF2-40B4-BE49-F238E27FC236}">
                      <a16:creationId xmlns:a16="http://schemas.microsoft.com/office/drawing/2014/main" id="{1CA6E50F-9630-4552-B0DB-137FD775956A}"/>
                    </a:ext>
                  </a:extLst>
                </p14:cNvPr>
                <p14:cNvContentPartPr/>
                <p14:nvPr/>
              </p14:nvContentPartPr>
              <p14:xfrm>
                <a:off x="7753590" y="664050"/>
                <a:ext cx="129240" cy="20520"/>
              </p14:xfrm>
            </p:contentPart>
          </mc:Choice>
          <mc:Fallback>
            <p:pic>
              <p:nvPicPr>
                <p:cNvPr id="14" name="墨迹 13">
                  <a:extLst>
                    <a:ext uri="{FF2B5EF4-FFF2-40B4-BE49-F238E27FC236}">
                      <a16:creationId xmlns:a16="http://schemas.microsoft.com/office/drawing/2014/main" id="{1CA6E50F-9630-4552-B0DB-137FD775956A}"/>
                    </a:ext>
                  </a:extLst>
                </p:cNvPr>
                <p:cNvPicPr/>
                <p:nvPr/>
              </p:nvPicPr>
              <p:blipFill>
                <a:blip r:embed="rId28"/>
                <a:stretch>
                  <a:fillRect/>
                </a:stretch>
              </p:blipFill>
              <p:spPr>
                <a:xfrm>
                  <a:off x="7744950" y="655050"/>
                  <a:ext cx="14688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5" name="墨迹 14">
                  <a:extLst>
                    <a:ext uri="{FF2B5EF4-FFF2-40B4-BE49-F238E27FC236}">
                      <a16:creationId xmlns:a16="http://schemas.microsoft.com/office/drawing/2014/main" id="{B1FDBE57-934F-4B63-958C-E17A9221D9A5}"/>
                    </a:ext>
                  </a:extLst>
                </p14:cNvPr>
                <p14:cNvContentPartPr/>
                <p14:nvPr/>
              </p14:nvContentPartPr>
              <p14:xfrm>
                <a:off x="7752870" y="731370"/>
                <a:ext cx="119160" cy="107280"/>
              </p14:xfrm>
            </p:contentPart>
          </mc:Choice>
          <mc:Fallback>
            <p:pic>
              <p:nvPicPr>
                <p:cNvPr id="15" name="墨迹 14">
                  <a:extLst>
                    <a:ext uri="{FF2B5EF4-FFF2-40B4-BE49-F238E27FC236}">
                      <a16:creationId xmlns:a16="http://schemas.microsoft.com/office/drawing/2014/main" id="{B1FDBE57-934F-4B63-958C-E17A9221D9A5}"/>
                    </a:ext>
                  </a:extLst>
                </p:cNvPr>
                <p:cNvPicPr/>
                <p:nvPr/>
              </p:nvPicPr>
              <p:blipFill>
                <a:blip r:embed="rId30"/>
                <a:stretch>
                  <a:fillRect/>
                </a:stretch>
              </p:blipFill>
              <p:spPr>
                <a:xfrm>
                  <a:off x="7744230" y="722730"/>
                  <a:ext cx="13680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6" name="墨迹 15">
                  <a:extLst>
                    <a:ext uri="{FF2B5EF4-FFF2-40B4-BE49-F238E27FC236}">
                      <a16:creationId xmlns:a16="http://schemas.microsoft.com/office/drawing/2014/main" id="{A984074A-A9DA-4C67-9B04-672761ACF0DE}"/>
                    </a:ext>
                  </a:extLst>
                </p14:cNvPr>
                <p14:cNvContentPartPr/>
                <p14:nvPr/>
              </p14:nvContentPartPr>
              <p14:xfrm>
                <a:off x="7732350" y="839010"/>
                <a:ext cx="227520" cy="15120"/>
              </p14:xfrm>
            </p:contentPart>
          </mc:Choice>
          <mc:Fallback>
            <p:pic>
              <p:nvPicPr>
                <p:cNvPr id="16" name="墨迹 15">
                  <a:extLst>
                    <a:ext uri="{FF2B5EF4-FFF2-40B4-BE49-F238E27FC236}">
                      <a16:creationId xmlns:a16="http://schemas.microsoft.com/office/drawing/2014/main" id="{A984074A-A9DA-4C67-9B04-672761ACF0DE}"/>
                    </a:ext>
                  </a:extLst>
                </p:cNvPr>
                <p:cNvPicPr/>
                <p:nvPr/>
              </p:nvPicPr>
              <p:blipFill>
                <a:blip r:embed="rId32"/>
                <a:stretch>
                  <a:fillRect/>
                </a:stretch>
              </p:blipFill>
              <p:spPr>
                <a:xfrm>
                  <a:off x="7723350" y="830010"/>
                  <a:ext cx="24516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7" name="墨迹 16">
                  <a:extLst>
                    <a:ext uri="{FF2B5EF4-FFF2-40B4-BE49-F238E27FC236}">
                      <a16:creationId xmlns:a16="http://schemas.microsoft.com/office/drawing/2014/main" id="{2EF36386-5EB7-4599-A4C7-B0ECFE3957B1}"/>
                    </a:ext>
                  </a:extLst>
                </p14:cNvPr>
                <p14:cNvContentPartPr/>
                <p14:nvPr/>
              </p14:nvContentPartPr>
              <p14:xfrm>
                <a:off x="8046630" y="524730"/>
                <a:ext cx="46440" cy="342000"/>
              </p14:xfrm>
            </p:contentPart>
          </mc:Choice>
          <mc:Fallback>
            <p:pic>
              <p:nvPicPr>
                <p:cNvPr id="17" name="墨迹 16">
                  <a:extLst>
                    <a:ext uri="{FF2B5EF4-FFF2-40B4-BE49-F238E27FC236}">
                      <a16:creationId xmlns:a16="http://schemas.microsoft.com/office/drawing/2014/main" id="{2EF36386-5EB7-4599-A4C7-B0ECFE3957B1}"/>
                    </a:ext>
                  </a:extLst>
                </p:cNvPr>
                <p:cNvPicPr/>
                <p:nvPr/>
              </p:nvPicPr>
              <p:blipFill>
                <a:blip r:embed="rId34"/>
                <a:stretch>
                  <a:fillRect/>
                </a:stretch>
              </p:blipFill>
              <p:spPr>
                <a:xfrm>
                  <a:off x="8037990" y="515730"/>
                  <a:ext cx="64080" cy="3596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8" name="墨迹 17">
                  <a:extLst>
                    <a:ext uri="{FF2B5EF4-FFF2-40B4-BE49-F238E27FC236}">
                      <a16:creationId xmlns:a16="http://schemas.microsoft.com/office/drawing/2014/main" id="{3E7154A1-44A0-43FB-B1F7-AA0E6C53BAED}"/>
                    </a:ext>
                  </a:extLst>
                </p14:cNvPr>
                <p14:cNvContentPartPr/>
                <p14:nvPr/>
              </p14:nvContentPartPr>
              <p14:xfrm>
                <a:off x="8174430" y="395490"/>
                <a:ext cx="208440" cy="515160"/>
              </p14:xfrm>
            </p:contentPart>
          </mc:Choice>
          <mc:Fallback>
            <p:pic>
              <p:nvPicPr>
                <p:cNvPr id="18" name="墨迹 17">
                  <a:extLst>
                    <a:ext uri="{FF2B5EF4-FFF2-40B4-BE49-F238E27FC236}">
                      <a16:creationId xmlns:a16="http://schemas.microsoft.com/office/drawing/2014/main" id="{3E7154A1-44A0-43FB-B1F7-AA0E6C53BAED}"/>
                    </a:ext>
                  </a:extLst>
                </p:cNvPr>
                <p:cNvPicPr/>
                <p:nvPr/>
              </p:nvPicPr>
              <p:blipFill>
                <a:blip r:embed="rId36"/>
                <a:stretch>
                  <a:fillRect/>
                </a:stretch>
              </p:blipFill>
              <p:spPr>
                <a:xfrm>
                  <a:off x="8165790" y="386850"/>
                  <a:ext cx="226080" cy="5328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9" name="墨迹 18">
                  <a:extLst>
                    <a:ext uri="{FF2B5EF4-FFF2-40B4-BE49-F238E27FC236}">
                      <a16:creationId xmlns:a16="http://schemas.microsoft.com/office/drawing/2014/main" id="{D3263A69-F342-4A78-A6F9-C228F1CAFAAF}"/>
                    </a:ext>
                  </a:extLst>
                </p14:cNvPr>
                <p14:cNvContentPartPr/>
                <p14:nvPr/>
              </p14:nvContentPartPr>
              <p14:xfrm>
                <a:off x="8126190" y="495570"/>
                <a:ext cx="158040" cy="264240"/>
              </p14:xfrm>
            </p:contentPart>
          </mc:Choice>
          <mc:Fallback>
            <p:pic>
              <p:nvPicPr>
                <p:cNvPr id="19" name="墨迹 18">
                  <a:extLst>
                    <a:ext uri="{FF2B5EF4-FFF2-40B4-BE49-F238E27FC236}">
                      <a16:creationId xmlns:a16="http://schemas.microsoft.com/office/drawing/2014/main" id="{D3263A69-F342-4A78-A6F9-C228F1CAFAAF}"/>
                    </a:ext>
                  </a:extLst>
                </p:cNvPr>
                <p:cNvPicPr/>
                <p:nvPr/>
              </p:nvPicPr>
              <p:blipFill>
                <a:blip r:embed="rId38"/>
                <a:stretch>
                  <a:fillRect/>
                </a:stretch>
              </p:blipFill>
              <p:spPr>
                <a:xfrm>
                  <a:off x="8117190" y="486930"/>
                  <a:ext cx="175680" cy="2818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0" name="墨迹 19">
                  <a:extLst>
                    <a:ext uri="{FF2B5EF4-FFF2-40B4-BE49-F238E27FC236}">
                      <a16:creationId xmlns:a16="http://schemas.microsoft.com/office/drawing/2014/main" id="{DFF8F7E3-1E88-4CD0-9DDD-E7F32F4C2BDB}"/>
                    </a:ext>
                  </a:extLst>
                </p14:cNvPr>
                <p14:cNvContentPartPr/>
                <p14:nvPr/>
              </p14:nvContentPartPr>
              <p14:xfrm>
                <a:off x="8161470" y="638130"/>
                <a:ext cx="206640" cy="137520"/>
              </p14:xfrm>
            </p:contentPart>
          </mc:Choice>
          <mc:Fallback>
            <p:pic>
              <p:nvPicPr>
                <p:cNvPr id="20" name="墨迹 19">
                  <a:extLst>
                    <a:ext uri="{FF2B5EF4-FFF2-40B4-BE49-F238E27FC236}">
                      <a16:creationId xmlns:a16="http://schemas.microsoft.com/office/drawing/2014/main" id="{DFF8F7E3-1E88-4CD0-9DDD-E7F32F4C2BDB}"/>
                    </a:ext>
                  </a:extLst>
                </p:cNvPr>
                <p:cNvPicPr/>
                <p:nvPr/>
              </p:nvPicPr>
              <p:blipFill>
                <a:blip r:embed="rId40"/>
                <a:stretch>
                  <a:fillRect/>
                </a:stretch>
              </p:blipFill>
              <p:spPr>
                <a:xfrm>
                  <a:off x="8152830" y="629490"/>
                  <a:ext cx="22428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1" name="墨迹 20">
                  <a:extLst>
                    <a:ext uri="{FF2B5EF4-FFF2-40B4-BE49-F238E27FC236}">
                      <a16:creationId xmlns:a16="http://schemas.microsoft.com/office/drawing/2014/main" id="{E8E521AE-43FE-4303-8277-5F11AC5230AC}"/>
                    </a:ext>
                  </a:extLst>
                </p14:cNvPr>
                <p14:cNvContentPartPr/>
                <p14:nvPr/>
              </p14:nvContentPartPr>
              <p14:xfrm>
                <a:off x="8208990" y="753330"/>
                <a:ext cx="47160" cy="44280"/>
              </p14:xfrm>
            </p:contentPart>
          </mc:Choice>
          <mc:Fallback>
            <p:pic>
              <p:nvPicPr>
                <p:cNvPr id="21" name="墨迹 20">
                  <a:extLst>
                    <a:ext uri="{FF2B5EF4-FFF2-40B4-BE49-F238E27FC236}">
                      <a16:creationId xmlns:a16="http://schemas.microsoft.com/office/drawing/2014/main" id="{E8E521AE-43FE-4303-8277-5F11AC5230AC}"/>
                    </a:ext>
                  </a:extLst>
                </p:cNvPr>
                <p:cNvPicPr/>
                <p:nvPr/>
              </p:nvPicPr>
              <p:blipFill>
                <a:blip r:embed="rId42"/>
                <a:stretch>
                  <a:fillRect/>
                </a:stretch>
              </p:blipFill>
              <p:spPr>
                <a:xfrm>
                  <a:off x="8199990" y="744330"/>
                  <a:ext cx="6480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2" name="墨迹 21">
                  <a:extLst>
                    <a:ext uri="{FF2B5EF4-FFF2-40B4-BE49-F238E27FC236}">
                      <a16:creationId xmlns:a16="http://schemas.microsoft.com/office/drawing/2014/main" id="{49EDB8A9-25B0-4C2E-9CB6-19BAC393CB23}"/>
                    </a:ext>
                  </a:extLst>
                </p14:cNvPr>
                <p14:cNvContentPartPr/>
                <p14:nvPr/>
              </p14:nvContentPartPr>
              <p14:xfrm>
                <a:off x="8132670" y="801210"/>
                <a:ext cx="199440" cy="73080"/>
              </p14:xfrm>
            </p:contentPart>
          </mc:Choice>
          <mc:Fallback>
            <p:pic>
              <p:nvPicPr>
                <p:cNvPr id="22" name="墨迹 21">
                  <a:extLst>
                    <a:ext uri="{FF2B5EF4-FFF2-40B4-BE49-F238E27FC236}">
                      <a16:creationId xmlns:a16="http://schemas.microsoft.com/office/drawing/2014/main" id="{49EDB8A9-25B0-4C2E-9CB6-19BAC393CB23}"/>
                    </a:ext>
                  </a:extLst>
                </p:cNvPr>
                <p:cNvPicPr/>
                <p:nvPr/>
              </p:nvPicPr>
              <p:blipFill>
                <a:blip r:embed="rId44"/>
                <a:stretch>
                  <a:fillRect/>
                </a:stretch>
              </p:blipFill>
              <p:spPr>
                <a:xfrm>
                  <a:off x="8123670" y="792210"/>
                  <a:ext cx="217080" cy="90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5">
            <p14:nvContentPartPr>
              <p14:cNvPr id="28" name="墨迹 27">
                <a:extLst>
                  <a:ext uri="{FF2B5EF4-FFF2-40B4-BE49-F238E27FC236}">
                    <a16:creationId xmlns:a16="http://schemas.microsoft.com/office/drawing/2014/main" id="{43A13CAE-7AC2-49A2-82AE-388293032C60}"/>
                  </a:ext>
                </a:extLst>
              </p14:cNvPr>
              <p14:cNvContentPartPr/>
              <p14:nvPr/>
            </p14:nvContentPartPr>
            <p14:xfrm>
              <a:off x="-514530" y="1818570"/>
              <a:ext cx="16920" cy="1080"/>
            </p14:xfrm>
          </p:contentPart>
        </mc:Choice>
        <mc:Fallback>
          <p:pic>
            <p:nvPicPr>
              <p:cNvPr id="28" name="墨迹 27">
                <a:extLst>
                  <a:ext uri="{FF2B5EF4-FFF2-40B4-BE49-F238E27FC236}">
                    <a16:creationId xmlns:a16="http://schemas.microsoft.com/office/drawing/2014/main" id="{43A13CAE-7AC2-49A2-82AE-388293032C60}"/>
                  </a:ext>
                </a:extLst>
              </p:cNvPr>
              <p:cNvPicPr/>
              <p:nvPr/>
            </p:nvPicPr>
            <p:blipFill>
              <a:blip r:embed="rId46"/>
              <a:stretch>
                <a:fillRect/>
              </a:stretch>
            </p:blipFill>
            <p:spPr>
              <a:xfrm>
                <a:off x="-532530" y="1800570"/>
                <a:ext cx="52560" cy="3672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7" name="Picture 2"/>
          <p:cNvPicPr>
            <a:picLocks noChangeAspect="1"/>
          </p:cNvPicPr>
          <p:nvPr/>
        </p:nvPicPr>
        <p:blipFill>
          <a:blip r:embed="rId2"/>
          <a:stretch>
            <a:fillRect/>
          </a:stretch>
        </p:blipFill>
        <p:spPr>
          <a:xfrm>
            <a:off x="12700" y="30480"/>
            <a:ext cx="8591550" cy="685800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p:cNvSpPr>
          <p:nvPr>
            <p:ph idx="1"/>
          </p:nvPr>
        </p:nvSpPr>
        <p:spPr>
          <a:xfrm>
            <a:off x="1327150" y="405130"/>
            <a:ext cx="7131050" cy="5690870"/>
          </a:xfrm>
        </p:spPr>
        <p:txBody>
          <a:bodyPr wrap="square" lIns="91440" tIns="45720" rIns="91440" bIns="45720" anchor="t"/>
          <a:lstStyle/>
          <a:p>
            <a:pPr eaLnBrk="1" hangingPunct="1">
              <a:lnSpc>
                <a:spcPct val="120000"/>
              </a:lnSpc>
            </a:pPr>
            <a:r>
              <a:rPr lang="en-US" altLang="zh-CN" dirty="0">
                <a:latin typeface="Arial" panose="020B0604020202020204" pitchFamily="34" charset="0"/>
                <a:cs typeface="Arial" panose="020B0604020202020204" pitchFamily="34" charset="0"/>
              </a:rPr>
              <a:t>Density gradient centrifugation</a:t>
            </a:r>
          </a:p>
          <a:p>
            <a:pPr lvl="1" eaLnBrk="1" hangingPunct="1">
              <a:lnSpc>
                <a:spcPct val="120000"/>
              </a:lnSpc>
            </a:pPr>
            <a:r>
              <a:rPr lang="en-US" altLang="zh-CN" sz="2400" dirty="0">
                <a:latin typeface="Arial" panose="020B0604020202020204" pitchFamily="34" charset="0"/>
                <a:cs typeface="Arial" panose="020B0604020202020204" pitchFamily="34" charset="0"/>
              </a:rPr>
              <a:t>a technique that allows the separation of cells, organelles and macromolecules, depending on their size, shape and density.</a:t>
            </a:r>
          </a:p>
          <a:p>
            <a:pPr lvl="1" eaLnBrk="1" hangingPunct="1">
              <a:lnSpc>
                <a:spcPct val="120000"/>
              </a:lnSpc>
            </a:pPr>
            <a:r>
              <a:rPr lang="en-US" altLang="zh-CN" sz="2400" dirty="0">
                <a:latin typeface="Arial" panose="020B0604020202020204" pitchFamily="34" charset="0"/>
                <a:cs typeface="Arial" panose="020B0604020202020204" pitchFamily="34" charset="0"/>
              </a:rPr>
              <a:t>When mixtures of cellular extracts are layered on top of a density gradient in a tube and subjected to centrifugation, the various components move through the gradient at different rates that are dependant on their sizes and shapes. </a:t>
            </a:r>
          </a:p>
          <a:p>
            <a:pPr eaLnBrk="1" hangingPunct="1">
              <a:lnSpc>
                <a:spcPct val="120000"/>
              </a:lnSpc>
            </a:pPr>
            <a:r>
              <a:rPr lang="en-US" altLang="zh-CN" dirty="0">
                <a:latin typeface="Arial" panose="020B0604020202020204" pitchFamily="34" charset="0"/>
                <a:cs typeface="Arial" panose="020B0604020202020204" pitchFamily="34" charset="0"/>
              </a:rPr>
              <a:t> </a:t>
            </a:r>
          </a:p>
          <a:p>
            <a:pPr eaLnBrk="1" hangingPunct="1"/>
            <a:endParaRPr lang="en-US" altLang="zh-CN" dirty="0">
              <a:latin typeface="Arial" panose="020B0604020202020204" pitchFamily="34" charset="0"/>
              <a:cs typeface="Arial" panose="020B0604020202020204" pitchFamily="34" charset="0"/>
            </a:endParaRPr>
          </a:p>
        </p:txBody>
      </p:sp>
      <p:pic>
        <p:nvPicPr>
          <p:cNvPr id="66562" name="Picture 3"/>
          <p:cNvPicPr>
            <a:picLocks noChangeAspect="1"/>
          </p:cNvPicPr>
          <p:nvPr/>
        </p:nvPicPr>
        <p:blipFill>
          <a:blip r:embed="rId2"/>
          <a:stretch>
            <a:fillRect/>
          </a:stretch>
        </p:blipFill>
        <p:spPr>
          <a:xfrm>
            <a:off x="827088" y="5084763"/>
            <a:ext cx="7561262" cy="1544637"/>
          </a:xfrm>
          <a:prstGeom prst="rect">
            <a:avLst/>
          </a:prstGeom>
          <a:noFill/>
          <a:ln w="9525">
            <a:noFill/>
          </a:ln>
        </p:spPr>
      </p:pic>
      <p:grpSp>
        <p:nvGrpSpPr>
          <p:cNvPr id="45" name="组合 44">
            <a:extLst>
              <a:ext uri="{FF2B5EF4-FFF2-40B4-BE49-F238E27FC236}">
                <a16:creationId xmlns:a16="http://schemas.microsoft.com/office/drawing/2014/main" id="{F33D9F07-B48F-4260-8DED-9D40489B99E5}"/>
              </a:ext>
            </a:extLst>
          </p:cNvPr>
          <p:cNvGrpSpPr/>
          <p:nvPr/>
        </p:nvGrpSpPr>
        <p:grpSpPr>
          <a:xfrm>
            <a:off x="2181150" y="34410"/>
            <a:ext cx="2557440" cy="555315"/>
            <a:chOff x="2181150" y="34410"/>
            <a:chExt cx="2557440" cy="555315"/>
          </a:xfrm>
        </p:grpSpPr>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018EDE7C-DC9D-4620-A943-A031136116A2}"/>
                    </a:ext>
                  </a:extLst>
                </p14:cNvPr>
                <p14:cNvContentPartPr/>
                <p14:nvPr/>
              </p14:nvContentPartPr>
              <p14:xfrm>
                <a:off x="2391750" y="34410"/>
                <a:ext cx="47160" cy="89640"/>
              </p14:xfrm>
            </p:contentPart>
          </mc:Choice>
          <mc:Fallback>
            <p:pic>
              <p:nvPicPr>
                <p:cNvPr id="2" name="墨迹 1">
                  <a:extLst>
                    <a:ext uri="{FF2B5EF4-FFF2-40B4-BE49-F238E27FC236}">
                      <a16:creationId xmlns:a16="http://schemas.microsoft.com/office/drawing/2014/main" id="{018EDE7C-DC9D-4620-A943-A031136116A2}"/>
                    </a:ext>
                  </a:extLst>
                </p:cNvPr>
                <p:cNvPicPr/>
                <p:nvPr/>
              </p:nvPicPr>
              <p:blipFill>
                <a:blip r:embed="rId4"/>
                <a:stretch>
                  <a:fillRect/>
                </a:stretch>
              </p:blipFill>
              <p:spPr>
                <a:xfrm>
                  <a:off x="2373750" y="16410"/>
                  <a:ext cx="8280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墨迹 2">
                  <a:extLst>
                    <a:ext uri="{FF2B5EF4-FFF2-40B4-BE49-F238E27FC236}">
                      <a16:creationId xmlns:a16="http://schemas.microsoft.com/office/drawing/2014/main" id="{60633B59-9A3E-4433-B687-3A1552371636}"/>
                    </a:ext>
                  </a:extLst>
                </p14:cNvPr>
                <p14:cNvContentPartPr/>
                <p14:nvPr/>
              </p14:nvContentPartPr>
              <p14:xfrm>
                <a:off x="2181150" y="172125"/>
                <a:ext cx="70560" cy="95400"/>
              </p14:xfrm>
            </p:contentPart>
          </mc:Choice>
          <mc:Fallback>
            <p:pic>
              <p:nvPicPr>
                <p:cNvPr id="3" name="墨迹 2">
                  <a:extLst>
                    <a:ext uri="{FF2B5EF4-FFF2-40B4-BE49-F238E27FC236}">
                      <a16:creationId xmlns:a16="http://schemas.microsoft.com/office/drawing/2014/main" id="{60633B59-9A3E-4433-B687-3A1552371636}"/>
                    </a:ext>
                  </a:extLst>
                </p:cNvPr>
                <p:cNvPicPr/>
                <p:nvPr/>
              </p:nvPicPr>
              <p:blipFill>
                <a:blip r:embed="rId6"/>
                <a:stretch>
                  <a:fillRect/>
                </a:stretch>
              </p:blipFill>
              <p:spPr>
                <a:xfrm>
                  <a:off x="2163510" y="154125"/>
                  <a:ext cx="10620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墨迹 3">
                  <a:extLst>
                    <a:ext uri="{FF2B5EF4-FFF2-40B4-BE49-F238E27FC236}">
                      <a16:creationId xmlns:a16="http://schemas.microsoft.com/office/drawing/2014/main" id="{6F9675D6-DFC0-43E1-AB75-9EF15CD05306}"/>
                    </a:ext>
                  </a:extLst>
                </p14:cNvPr>
                <p14:cNvContentPartPr/>
                <p14:nvPr/>
              </p14:nvContentPartPr>
              <p14:xfrm>
                <a:off x="2279430" y="117405"/>
                <a:ext cx="246240" cy="134280"/>
              </p14:xfrm>
            </p:contentPart>
          </mc:Choice>
          <mc:Fallback>
            <p:pic>
              <p:nvPicPr>
                <p:cNvPr id="4" name="墨迹 3">
                  <a:extLst>
                    <a:ext uri="{FF2B5EF4-FFF2-40B4-BE49-F238E27FC236}">
                      <a16:creationId xmlns:a16="http://schemas.microsoft.com/office/drawing/2014/main" id="{6F9675D6-DFC0-43E1-AB75-9EF15CD05306}"/>
                    </a:ext>
                  </a:extLst>
                </p:cNvPr>
                <p:cNvPicPr/>
                <p:nvPr/>
              </p:nvPicPr>
              <p:blipFill>
                <a:blip r:embed="rId8"/>
                <a:stretch>
                  <a:fillRect/>
                </a:stretch>
              </p:blipFill>
              <p:spPr>
                <a:xfrm>
                  <a:off x="2261430" y="99405"/>
                  <a:ext cx="28188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5" name="墨迹 4">
                  <a:extLst>
                    <a:ext uri="{FF2B5EF4-FFF2-40B4-BE49-F238E27FC236}">
                      <a16:creationId xmlns:a16="http://schemas.microsoft.com/office/drawing/2014/main" id="{5AEF9216-6195-4CF3-8E61-535B5831D86A}"/>
                    </a:ext>
                  </a:extLst>
                </p14:cNvPr>
                <p14:cNvContentPartPr/>
                <p14:nvPr/>
              </p14:nvContentPartPr>
              <p14:xfrm>
                <a:off x="2257470" y="259605"/>
                <a:ext cx="11160" cy="70200"/>
              </p14:xfrm>
            </p:contentPart>
          </mc:Choice>
          <mc:Fallback>
            <p:pic>
              <p:nvPicPr>
                <p:cNvPr id="5" name="墨迹 4">
                  <a:extLst>
                    <a:ext uri="{FF2B5EF4-FFF2-40B4-BE49-F238E27FC236}">
                      <a16:creationId xmlns:a16="http://schemas.microsoft.com/office/drawing/2014/main" id="{5AEF9216-6195-4CF3-8E61-535B5831D86A}"/>
                    </a:ext>
                  </a:extLst>
                </p:cNvPr>
                <p:cNvPicPr/>
                <p:nvPr/>
              </p:nvPicPr>
              <p:blipFill>
                <a:blip r:embed="rId10"/>
                <a:stretch>
                  <a:fillRect/>
                </a:stretch>
              </p:blipFill>
              <p:spPr>
                <a:xfrm>
                  <a:off x="2239830" y="241605"/>
                  <a:ext cx="4680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6" name="墨迹 5">
                  <a:extLst>
                    <a:ext uri="{FF2B5EF4-FFF2-40B4-BE49-F238E27FC236}">
                      <a16:creationId xmlns:a16="http://schemas.microsoft.com/office/drawing/2014/main" id="{C367B238-42C8-45CF-B0E6-0731373A2491}"/>
                    </a:ext>
                  </a:extLst>
                </p14:cNvPr>
                <p14:cNvContentPartPr/>
                <p14:nvPr/>
              </p14:nvContentPartPr>
              <p14:xfrm>
                <a:off x="2278710" y="234765"/>
                <a:ext cx="267480" cy="90360"/>
              </p14:xfrm>
            </p:contentPart>
          </mc:Choice>
          <mc:Fallback>
            <p:pic>
              <p:nvPicPr>
                <p:cNvPr id="6" name="墨迹 5">
                  <a:extLst>
                    <a:ext uri="{FF2B5EF4-FFF2-40B4-BE49-F238E27FC236}">
                      <a16:creationId xmlns:a16="http://schemas.microsoft.com/office/drawing/2014/main" id="{C367B238-42C8-45CF-B0E6-0731373A2491}"/>
                    </a:ext>
                  </a:extLst>
                </p:cNvPr>
                <p:cNvPicPr/>
                <p:nvPr/>
              </p:nvPicPr>
              <p:blipFill>
                <a:blip r:embed="rId12"/>
                <a:stretch>
                  <a:fillRect/>
                </a:stretch>
              </p:blipFill>
              <p:spPr>
                <a:xfrm>
                  <a:off x="2261070" y="216765"/>
                  <a:ext cx="30312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7" name="墨迹 6">
                  <a:extLst>
                    <a:ext uri="{FF2B5EF4-FFF2-40B4-BE49-F238E27FC236}">
                      <a16:creationId xmlns:a16="http://schemas.microsoft.com/office/drawing/2014/main" id="{E13FB50B-3ADD-48F4-BE66-76BD6944E33D}"/>
                    </a:ext>
                  </a:extLst>
                </p14:cNvPr>
                <p14:cNvContentPartPr/>
                <p14:nvPr/>
              </p14:nvContentPartPr>
              <p14:xfrm>
                <a:off x="2492910" y="251325"/>
                <a:ext cx="97920" cy="86040"/>
              </p14:xfrm>
            </p:contentPart>
          </mc:Choice>
          <mc:Fallback>
            <p:pic>
              <p:nvPicPr>
                <p:cNvPr id="7" name="墨迹 6">
                  <a:extLst>
                    <a:ext uri="{FF2B5EF4-FFF2-40B4-BE49-F238E27FC236}">
                      <a16:creationId xmlns:a16="http://schemas.microsoft.com/office/drawing/2014/main" id="{E13FB50B-3ADD-48F4-BE66-76BD6944E33D}"/>
                    </a:ext>
                  </a:extLst>
                </p:cNvPr>
                <p:cNvPicPr/>
                <p:nvPr/>
              </p:nvPicPr>
              <p:blipFill>
                <a:blip r:embed="rId14"/>
                <a:stretch>
                  <a:fillRect/>
                </a:stretch>
              </p:blipFill>
              <p:spPr>
                <a:xfrm>
                  <a:off x="2474910" y="233325"/>
                  <a:ext cx="13356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8" name="墨迹 7">
                  <a:extLst>
                    <a:ext uri="{FF2B5EF4-FFF2-40B4-BE49-F238E27FC236}">
                      <a16:creationId xmlns:a16="http://schemas.microsoft.com/office/drawing/2014/main" id="{04BEBFDC-1EFE-418C-BA8B-0D14BA9D6E36}"/>
                    </a:ext>
                  </a:extLst>
                </p14:cNvPr>
                <p14:cNvContentPartPr/>
                <p14:nvPr/>
              </p14:nvContentPartPr>
              <p14:xfrm>
                <a:off x="2305350" y="238725"/>
                <a:ext cx="203760" cy="295920"/>
              </p14:xfrm>
            </p:contentPart>
          </mc:Choice>
          <mc:Fallback>
            <p:pic>
              <p:nvPicPr>
                <p:cNvPr id="8" name="墨迹 7">
                  <a:extLst>
                    <a:ext uri="{FF2B5EF4-FFF2-40B4-BE49-F238E27FC236}">
                      <a16:creationId xmlns:a16="http://schemas.microsoft.com/office/drawing/2014/main" id="{04BEBFDC-1EFE-418C-BA8B-0D14BA9D6E36}"/>
                    </a:ext>
                  </a:extLst>
                </p:cNvPr>
                <p:cNvPicPr/>
                <p:nvPr/>
              </p:nvPicPr>
              <p:blipFill>
                <a:blip r:embed="rId16"/>
                <a:stretch>
                  <a:fillRect/>
                </a:stretch>
              </p:blipFill>
              <p:spPr>
                <a:xfrm>
                  <a:off x="2287350" y="221085"/>
                  <a:ext cx="239400" cy="3315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9" name="墨迹 8">
                  <a:extLst>
                    <a:ext uri="{FF2B5EF4-FFF2-40B4-BE49-F238E27FC236}">
                      <a16:creationId xmlns:a16="http://schemas.microsoft.com/office/drawing/2014/main" id="{A897637E-D5D6-40BF-A798-F5CA1C8BB8E7}"/>
                    </a:ext>
                  </a:extLst>
                </p14:cNvPr>
                <p14:cNvContentPartPr/>
                <p14:nvPr/>
              </p14:nvContentPartPr>
              <p14:xfrm>
                <a:off x="2491830" y="349245"/>
                <a:ext cx="33480" cy="112680"/>
              </p14:xfrm>
            </p:contentPart>
          </mc:Choice>
          <mc:Fallback>
            <p:pic>
              <p:nvPicPr>
                <p:cNvPr id="9" name="墨迹 8">
                  <a:extLst>
                    <a:ext uri="{FF2B5EF4-FFF2-40B4-BE49-F238E27FC236}">
                      <a16:creationId xmlns:a16="http://schemas.microsoft.com/office/drawing/2014/main" id="{A897637E-D5D6-40BF-A798-F5CA1C8BB8E7}"/>
                    </a:ext>
                  </a:extLst>
                </p:cNvPr>
                <p:cNvPicPr/>
                <p:nvPr/>
              </p:nvPicPr>
              <p:blipFill>
                <a:blip r:embed="rId18"/>
                <a:stretch>
                  <a:fillRect/>
                </a:stretch>
              </p:blipFill>
              <p:spPr>
                <a:xfrm>
                  <a:off x="2473830" y="331605"/>
                  <a:ext cx="6912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0" name="墨迹 9">
                  <a:extLst>
                    <a:ext uri="{FF2B5EF4-FFF2-40B4-BE49-F238E27FC236}">
                      <a16:creationId xmlns:a16="http://schemas.microsoft.com/office/drawing/2014/main" id="{F3E34935-FE9B-497B-993D-8FEDCF459C05}"/>
                    </a:ext>
                  </a:extLst>
                </p14:cNvPr>
                <p14:cNvContentPartPr/>
                <p14:nvPr/>
              </p14:nvContentPartPr>
              <p14:xfrm>
                <a:off x="2458710" y="424845"/>
                <a:ext cx="115200" cy="112680"/>
              </p14:xfrm>
            </p:contentPart>
          </mc:Choice>
          <mc:Fallback>
            <p:pic>
              <p:nvPicPr>
                <p:cNvPr id="10" name="墨迹 9">
                  <a:extLst>
                    <a:ext uri="{FF2B5EF4-FFF2-40B4-BE49-F238E27FC236}">
                      <a16:creationId xmlns:a16="http://schemas.microsoft.com/office/drawing/2014/main" id="{F3E34935-FE9B-497B-993D-8FEDCF459C05}"/>
                    </a:ext>
                  </a:extLst>
                </p:cNvPr>
                <p:cNvPicPr/>
                <p:nvPr/>
              </p:nvPicPr>
              <p:blipFill>
                <a:blip r:embed="rId20"/>
                <a:stretch>
                  <a:fillRect/>
                </a:stretch>
              </p:blipFill>
              <p:spPr>
                <a:xfrm>
                  <a:off x="2440710" y="406845"/>
                  <a:ext cx="15084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1" name="墨迹 10">
                  <a:extLst>
                    <a:ext uri="{FF2B5EF4-FFF2-40B4-BE49-F238E27FC236}">
                      <a16:creationId xmlns:a16="http://schemas.microsoft.com/office/drawing/2014/main" id="{E20AE88C-B943-42DA-A15F-ABFBA02A465D}"/>
                    </a:ext>
                  </a:extLst>
                </p14:cNvPr>
                <p14:cNvContentPartPr/>
                <p14:nvPr/>
              </p14:nvContentPartPr>
              <p14:xfrm>
                <a:off x="2817990" y="49005"/>
                <a:ext cx="24120" cy="96120"/>
              </p14:xfrm>
            </p:contentPart>
          </mc:Choice>
          <mc:Fallback>
            <p:pic>
              <p:nvPicPr>
                <p:cNvPr id="11" name="墨迹 10">
                  <a:extLst>
                    <a:ext uri="{FF2B5EF4-FFF2-40B4-BE49-F238E27FC236}">
                      <a16:creationId xmlns:a16="http://schemas.microsoft.com/office/drawing/2014/main" id="{E20AE88C-B943-42DA-A15F-ABFBA02A465D}"/>
                    </a:ext>
                  </a:extLst>
                </p:cNvPr>
                <p:cNvPicPr/>
                <p:nvPr/>
              </p:nvPicPr>
              <p:blipFill>
                <a:blip r:embed="rId22"/>
                <a:stretch>
                  <a:fillRect/>
                </a:stretch>
              </p:blipFill>
              <p:spPr>
                <a:xfrm>
                  <a:off x="2800350" y="31365"/>
                  <a:ext cx="5976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2" name="墨迹 11">
                  <a:extLst>
                    <a:ext uri="{FF2B5EF4-FFF2-40B4-BE49-F238E27FC236}">
                      <a16:creationId xmlns:a16="http://schemas.microsoft.com/office/drawing/2014/main" id="{286C5550-46A1-45D5-A9A9-5D0A0874837D}"/>
                    </a:ext>
                  </a:extLst>
                </p14:cNvPr>
                <p14:cNvContentPartPr/>
                <p14:nvPr/>
              </p14:nvContentPartPr>
              <p14:xfrm>
                <a:off x="2675430" y="160245"/>
                <a:ext cx="204480" cy="80640"/>
              </p14:xfrm>
            </p:contentPart>
          </mc:Choice>
          <mc:Fallback>
            <p:pic>
              <p:nvPicPr>
                <p:cNvPr id="12" name="墨迹 11">
                  <a:extLst>
                    <a:ext uri="{FF2B5EF4-FFF2-40B4-BE49-F238E27FC236}">
                      <a16:creationId xmlns:a16="http://schemas.microsoft.com/office/drawing/2014/main" id="{286C5550-46A1-45D5-A9A9-5D0A0874837D}"/>
                    </a:ext>
                  </a:extLst>
                </p:cNvPr>
                <p:cNvPicPr/>
                <p:nvPr/>
              </p:nvPicPr>
              <p:blipFill>
                <a:blip r:embed="rId24"/>
                <a:stretch>
                  <a:fillRect/>
                </a:stretch>
              </p:blipFill>
              <p:spPr>
                <a:xfrm>
                  <a:off x="2657790" y="142245"/>
                  <a:ext cx="24012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3" name="墨迹 12">
                  <a:extLst>
                    <a:ext uri="{FF2B5EF4-FFF2-40B4-BE49-F238E27FC236}">
                      <a16:creationId xmlns:a16="http://schemas.microsoft.com/office/drawing/2014/main" id="{93E57C39-5132-4D49-B758-280BBB5DB12E}"/>
                    </a:ext>
                  </a:extLst>
                </p14:cNvPr>
                <p14:cNvContentPartPr/>
                <p14:nvPr/>
              </p14:nvContentPartPr>
              <p14:xfrm>
                <a:off x="2646990" y="245925"/>
                <a:ext cx="113400" cy="336240"/>
              </p14:xfrm>
            </p:contentPart>
          </mc:Choice>
          <mc:Fallback>
            <p:pic>
              <p:nvPicPr>
                <p:cNvPr id="13" name="墨迹 12">
                  <a:extLst>
                    <a:ext uri="{FF2B5EF4-FFF2-40B4-BE49-F238E27FC236}">
                      <a16:creationId xmlns:a16="http://schemas.microsoft.com/office/drawing/2014/main" id="{93E57C39-5132-4D49-B758-280BBB5DB12E}"/>
                    </a:ext>
                  </a:extLst>
                </p:cNvPr>
                <p:cNvPicPr/>
                <p:nvPr/>
              </p:nvPicPr>
              <p:blipFill>
                <a:blip r:embed="rId26"/>
                <a:stretch>
                  <a:fillRect/>
                </a:stretch>
              </p:blipFill>
              <p:spPr>
                <a:xfrm>
                  <a:off x="2628990" y="228285"/>
                  <a:ext cx="149040" cy="3718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4" name="墨迹 13">
                  <a:extLst>
                    <a:ext uri="{FF2B5EF4-FFF2-40B4-BE49-F238E27FC236}">
                      <a16:creationId xmlns:a16="http://schemas.microsoft.com/office/drawing/2014/main" id="{969299F6-F041-41BE-8D6C-B163AA629EED}"/>
                    </a:ext>
                  </a:extLst>
                </p14:cNvPr>
                <p14:cNvContentPartPr/>
                <p14:nvPr/>
              </p14:nvContentPartPr>
              <p14:xfrm>
                <a:off x="2778390" y="273645"/>
                <a:ext cx="141840" cy="36000"/>
              </p14:xfrm>
            </p:contentPart>
          </mc:Choice>
          <mc:Fallback>
            <p:pic>
              <p:nvPicPr>
                <p:cNvPr id="14" name="墨迹 13">
                  <a:extLst>
                    <a:ext uri="{FF2B5EF4-FFF2-40B4-BE49-F238E27FC236}">
                      <a16:creationId xmlns:a16="http://schemas.microsoft.com/office/drawing/2014/main" id="{969299F6-F041-41BE-8D6C-B163AA629EED}"/>
                    </a:ext>
                  </a:extLst>
                </p:cNvPr>
                <p:cNvPicPr/>
                <p:nvPr/>
              </p:nvPicPr>
              <p:blipFill>
                <a:blip r:embed="rId28"/>
                <a:stretch>
                  <a:fillRect/>
                </a:stretch>
              </p:blipFill>
              <p:spPr>
                <a:xfrm>
                  <a:off x="2760750" y="256005"/>
                  <a:ext cx="17748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5" name="墨迹 14">
                  <a:extLst>
                    <a:ext uri="{FF2B5EF4-FFF2-40B4-BE49-F238E27FC236}">
                      <a16:creationId xmlns:a16="http://schemas.microsoft.com/office/drawing/2014/main" id="{D35F6DC9-9F9A-45C0-B4BA-D11FE21C8D64}"/>
                    </a:ext>
                  </a:extLst>
                </p14:cNvPr>
                <p14:cNvContentPartPr/>
                <p14:nvPr/>
              </p14:nvContentPartPr>
              <p14:xfrm>
                <a:off x="2822310" y="250605"/>
                <a:ext cx="145080" cy="117360"/>
              </p14:xfrm>
            </p:contentPart>
          </mc:Choice>
          <mc:Fallback>
            <p:pic>
              <p:nvPicPr>
                <p:cNvPr id="15" name="墨迹 14">
                  <a:extLst>
                    <a:ext uri="{FF2B5EF4-FFF2-40B4-BE49-F238E27FC236}">
                      <a16:creationId xmlns:a16="http://schemas.microsoft.com/office/drawing/2014/main" id="{D35F6DC9-9F9A-45C0-B4BA-D11FE21C8D64}"/>
                    </a:ext>
                  </a:extLst>
                </p:cNvPr>
                <p:cNvPicPr/>
                <p:nvPr/>
              </p:nvPicPr>
              <p:blipFill>
                <a:blip r:embed="rId30"/>
                <a:stretch>
                  <a:fillRect/>
                </a:stretch>
              </p:blipFill>
              <p:spPr>
                <a:xfrm>
                  <a:off x="2804310" y="232965"/>
                  <a:ext cx="18072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6" name="墨迹 15">
                  <a:extLst>
                    <a:ext uri="{FF2B5EF4-FFF2-40B4-BE49-F238E27FC236}">
                      <a16:creationId xmlns:a16="http://schemas.microsoft.com/office/drawing/2014/main" id="{AB9CB2AA-699C-4E11-B804-AD253713F461}"/>
                    </a:ext>
                  </a:extLst>
                </p14:cNvPr>
                <p14:cNvContentPartPr/>
                <p14:nvPr/>
              </p14:nvContentPartPr>
              <p14:xfrm>
                <a:off x="2802870" y="408645"/>
                <a:ext cx="135720" cy="155520"/>
              </p14:xfrm>
            </p:contentPart>
          </mc:Choice>
          <mc:Fallback>
            <p:pic>
              <p:nvPicPr>
                <p:cNvPr id="16" name="墨迹 15">
                  <a:extLst>
                    <a:ext uri="{FF2B5EF4-FFF2-40B4-BE49-F238E27FC236}">
                      <a16:creationId xmlns:a16="http://schemas.microsoft.com/office/drawing/2014/main" id="{AB9CB2AA-699C-4E11-B804-AD253713F461}"/>
                    </a:ext>
                  </a:extLst>
                </p:cNvPr>
                <p:cNvPicPr/>
                <p:nvPr/>
              </p:nvPicPr>
              <p:blipFill>
                <a:blip r:embed="rId32"/>
                <a:stretch>
                  <a:fillRect/>
                </a:stretch>
              </p:blipFill>
              <p:spPr>
                <a:xfrm>
                  <a:off x="2785230" y="390645"/>
                  <a:ext cx="17136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7" name="墨迹 16">
                  <a:extLst>
                    <a:ext uri="{FF2B5EF4-FFF2-40B4-BE49-F238E27FC236}">
                      <a16:creationId xmlns:a16="http://schemas.microsoft.com/office/drawing/2014/main" id="{D66DB6F1-9A2C-4725-B9AA-F409F47CBB68}"/>
                    </a:ext>
                  </a:extLst>
                </p14:cNvPr>
                <p14:cNvContentPartPr/>
                <p14:nvPr/>
              </p14:nvContentPartPr>
              <p14:xfrm>
                <a:off x="2815110" y="462285"/>
                <a:ext cx="225720" cy="125640"/>
              </p14:xfrm>
            </p:contentPart>
          </mc:Choice>
          <mc:Fallback>
            <p:pic>
              <p:nvPicPr>
                <p:cNvPr id="17" name="墨迹 16">
                  <a:extLst>
                    <a:ext uri="{FF2B5EF4-FFF2-40B4-BE49-F238E27FC236}">
                      <a16:creationId xmlns:a16="http://schemas.microsoft.com/office/drawing/2014/main" id="{D66DB6F1-9A2C-4725-B9AA-F409F47CBB68}"/>
                    </a:ext>
                  </a:extLst>
                </p:cNvPr>
                <p:cNvPicPr/>
                <p:nvPr/>
              </p:nvPicPr>
              <p:blipFill>
                <a:blip r:embed="rId34"/>
                <a:stretch>
                  <a:fillRect/>
                </a:stretch>
              </p:blipFill>
              <p:spPr>
                <a:xfrm>
                  <a:off x="2797110" y="444645"/>
                  <a:ext cx="26136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8" name="墨迹 17">
                  <a:extLst>
                    <a:ext uri="{FF2B5EF4-FFF2-40B4-BE49-F238E27FC236}">
                      <a16:creationId xmlns:a16="http://schemas.microsoft.com/office/drawing/2014/main" id="{2190FDFE-D588-4CBF-A634-8FFC925ECCCC}"/>
                    </a:ext>
                  </a:extLst>
                </p14:cNvPr>
                <p14:cNvContentPartPr/>
                <p14:nvPr/>
              </p14:nvContentPartPr>
              <p14:xfrm>
                <a:off x="3172590" y="254205"/>
                <a:ext cx="113400" cy="19800"/>
              </p14:xfrm>
            </p:contentPart>
          </mc:Choice>
          <mc:Fallback>
            <p:pic>
              <p:nvPicPr>
                <p:cNvPr id="18" name="墨迹 17">
                  <a:extLst>
                    <a:ext uri="{FF2B5EF4-FFF2-40B4-BE49-F238E27FC236}">
                      <a16:creationId xmlns:a16="http://schemas.microsoft.com/office/drawing/2014/main" id="{2190FDFE-D588-4CBF-A634-8FFC925ECCCC}"/>
                    </a:ext>
                  </a:extLst>
                </p:cNvPr>
                <p:cNvPicPr/>
                <p:nvPr/>
              </p:nvPicPr>
              <p:blipFill>
                <a:blip r:embed="rId36"/>
                <a:stretch>
                  <a:fillRect/>
                </a:stretch>
              </p:blipFill>
              <p:spPr>
                <a:xfrm>
                  <a:off x="3154950" y="236565"/>
                  <a:ext cx="14904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9" name="墨迹 18">
                  <a:extLst>
                    <a:ext uri="{FF2B5EF4-FFF2-40B4-BE49-F238E27FC236}">
                      <a16:creationId xmlns:a16="http://schemas.microsoft.com/office/drawing/2014/main" id="{E7E10EDB-A9A2-410C-A9B6-D38F1EEB1852}"/>
                    </a:ext>
                  </a:extLst>
                </p14:cNvPr>
                <p14:cNvContentPartPr/>
                <p14:nvPr/>
              </p14:nvContentPartPr>
              <p14:xfrm>
                <a:off x="3210390" y="139365"/>
                <a:ext cx="70920" cy="450360"/>
              </p14:xfrm>
            </p:contentPart>
          </mc:Choice>
          <mc:Fallback>
            <p:pic>
              <p:nvPicPr>
                <p:cNvPr id="19" name="墨迹 18">
                  <a:extLst>
                    <a:ext uri="{FF2B5EF4-FFF2-40B4-BE49-F238E27FC236}">
                      <a16:creationId xmlns:a16="http://schemas.microsoft.com/office/drawing/2014/main" id="{E7E10EDB-A9A2-410C-A9B6-D38F1EEB1852}"/>
                    </a:ext>
                  </a:extLst>
                </p:cNvPr>
                <p:cNvPicPr/>
                <p:nvPr/>
              </p:nvPicPr>
              <p:blipFill>
                <a:blip r:embed="rId38"/>
                <a:stretch>
                  <a:fillRect/>
                </a:stretch>
              </p:blipFill>
              <p:spPr>
                <a:xfrm>
                  <a:off x="3192390" y="121365"/>
                  <a:ext cx="106560" cy="4860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0" name="墨迹 19">
                  <a:extLst>
                    <a:ext uri="{FF2B5EF4-FFF2-40B4-BE49-F238E27FC236}">
                      <a16:creationId xmlns:a16="http://schemas.microsoft.com/office/drawing/2014/main" id="{E9E4C616-21A7-40A0-86BC-E50D68E0F3E3}"/>
                    </a:ext>
                  </a:extLst>
                </p14:cNvPr>
                <p14:cNvContentPartPr/>
                <p14:nvPr/>
              </p14:nvContentPartPr>
              <p14:xfrm>
                <a:off x="3111030" y="313605"/>
                <a:ext cx="133920" cy="168120"/>
              </p14:xfrm>
            </p:contentPart>
          </mc:Choice>
          <mc:Fallback>
            <p:pic>
              <p:nvPicPr>
                <p:cNvPr id="20" name="墨迹 19">
                  <a:extLst>
                    <a:ext uri="{FF2B5EF4-FFF2-40B4-BE49-F238E27FC236}">
                      <a16:creationId xmlns:a16="http://schemas.microsoft.com/office/drawing/2014/main" id="{E9E4C616-21A7-40A0-86BC-E50D68E0F3E3}"/>
                    </a:ext>
                  </a:extLst>
                </p:cNvPr>
                <p:cNvPicPr/>
                <p:nvPr/>
              </p:nvPicPr>
              <p:blipFill>
                <a:blip r:embed="rId40"/>
                <a:stretch>
                  <a:fillRect/>
                </a:stretch>
              </p:blipFill>
              <p:spPr>
                <a:xfrm>
                  <a:off x="3093390" y="295605"/>
                  <a:ext cx="16956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1" name="墨迹 20">
                  <a:extLst>
                    <a:ext uri="{FF2B5EF4-FFF2-40B4-BE49-F238E27FC236}">
                      <a16:creationId xmlns:a16="http://schemas.microsoft.com/office/drawing/2014/main" id="{CAE7A150-793B-44E4-B970-A0A5917F57F9}"/>
                    </a:ext>
                  </a:extLst>
                </p14:cNvPr>
                <p14:cNvContentPartPr/>
                <p14:nvPr/>
              </p14:nvContentPartPr>
              <p14:xfrm>
                <a:off x="3235590" y="338805"/>
                <a:ext cx="93240" cy="77040"/>
              </p14:xfrm>
            </p:contentPart>
          </mc:Choice>
          <mc:Fallback>
            <p:pic>
              <p:nvPicPr>
                <p:cNvPr id="21" name="墨迹 20">
                  <a:extLst>
                    <a:ext uri="{FF2B5EF4-FFF2-40B4-BE49-F238E27FC236}">
                      <a16:creationId xmlns:a16="http://schemas.microsoft.com/office/drawing/2014/main" id="{CAE7A150-793B-44E4-B970-A0A5917F57F9}"/>
                    </a:ext>
                  </a:extLst>
                </p:cNvPr>
                <p:cNvPicPr/>
                <p:nvPr/>
              </p:nvPicPr>
              <p:blipFill>
                <a:blip r:embed="rId42"/>
                <a:stretch>
                  <a:fillRect/>
                </a:stretch>
              </p:blipFill>
              <p:spPr>
                <a:xfrm>
                  <a:off x="3217590" y="320805"/>
                  <a:ext cx="12888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2" name="墨迹 21">
                  <a:extLst>
                    <a:ext uri="{FF2B5EF4-FFF2-40B4-BE49-F238E27FC236}">
                      <a16:creationId xmlns:a16="http://schemas.microsoft.com/office/drawing/2014/main" id="{0642A35F-C7DF-4AFB-874B-72E547DB2476}"/>
                    </a:ext>
                  </a:extLst>
                </p14:cNvPr>
                <p14:cNvContentPartPr/>
                <p14:nvPr/>
              </p14:nvContentPartPr>
              <p14:xfrm>
                <a:off x="3392190" y="162045"/>
                <a:ext cx="46440" cy="41040"/>
              </p14:xfrm>
            </p:contentPart>
          </mc:Choice>
          <mc:Fallback>
            <p:pic>
              <p:nvPicPr>
                <p:cNvPr id="22" name="墨迹 21">
                  <a:extLst>
                    <a:ext uri="{FF2B5EF4-FFF2-40B4-BE49-F238E27FC236}">
                      <a16:creationId xmlns:a16="http://schemas.microsoft.com/office/drawing/2014/main" id="{0642A35F-C7DF-4AFB-874B-72E547DB2476}"/>
                    </a:ext>
                  </a:extLst>
                </p:cNvPr>
                <p:cNvPicPr/>
                <p:nvPr/>
              </p:nvPicPr>
              <p:blipFill>
                <a:blip r:embed="rId44"/>
                <a:stretch>
                  <a:fillRect/>
                </a:stretch>
              </p:blipFill>
              <p:spPr>
                <a:xfrm>
                  <a:off x="3374190" y="144045"/>
                  <a:ext cx="8208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3" name="墨迹 22">
                  <a:extLst>
                    <a:ext uri="{FF2B5EF4-FFF2-40B4-BE49-F238E27FC236}">
                      <a16:creationId xmlns:a16="http://schemas.microsoft.com/office/drawing/2014/main" id="{BFD024B1-2FCF-4097-9C66-41E7FE2D47DA}"/>
                    </a:ext>
                  </a:extLst>
                </p14:cNvPr>
                <p14:cNvContentPartPr/>
                <p14:nvPr/>
              </p14:nvContentPartPr>
              <p14:xfrm>
                <a:off x="3410190" y="92205"/>
                <a:ext cx="124560" cy="237600"/>
              </p14:xfrm>
            </p:contentPart>
          </mc:Choice>
          <mc:Fallback>
            <p:pic>
              <p:nvPicPr>
                <p:cNvPr id="23" name="墨迹 22">
                  <a:extLst>
                    <a:ext uri="{FF2B5EF4-FFF2-40B4-BE49-F238E27FC236}">
                      <a16:creationId xmlns:a16="http://schemas.microsoft.com/office/drawing/2014/main" id="{BFD024B1-2FCF-4097-9C66-41E7FE2D47DA}"/>
                    </a:ext>
                  </a:extLst>
                </p:cNvPr>
                <p:cNvPicPr/>
                <p:nvPr/>
              </p:nvPicPr>
              <p:blipFill>
                <a:blip r:embed="rId46"/>
                <a:stretch>
                  <a:fillRect/>
                </a:stretch>
              </p:blipFill>
              <p:spPr>
                <a:xfrm>
                  <a:off x="3392550" y="74205"/>
                  <a:ext cx="160200" cy="27324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4" name="墨迹 23">
                  <a:extLst>
                    <a:ext uri="{FF2B5EF4-FFF2-40B4-BE49-F238E27FC236}">
                      <a16:creationId xmlns:a16="http://schemas.microsoft.com/office/drawing/2014/main" id="{A412F6AA-C010-4858-A4DB-7FADD9F691CD}"/>
                    </a:ext>
                  </a:extLst>
                </p14:cNvPr>
                <p14:cNvContentPartPr/>
                <p14:nvPr/>
              </p14:nvContentPartPr>
              <p14:xfrm>
                <a:off x="3372030" y="258885"/>
                <a:ext cx="190440" cy="276840"/>
              </p14:xfrm>
            </p:contentPart>
          </mc:Choice>
          <mc:Fallback>
            <p:pic>
              <p:nvPicPr>
                <p:cNvPr id="24" name="墨迹 23">
                  <a:extLst>
                    <a:ext uri="{FF2B5EF4-FFF2-40B4-BE49-F238E27FC236}">
                      <a16:creationId xmlns:a16="http://schemas.microsoft.com/office/drawing/2014/main" id="{A412F6AA-C010-4858-A4DB-7FADD9F691CD}"/>
                    </a:ext>
                  </a:extLst>
                </p:cNvPr>
                <p:cNvPicPr/>
                <p:nvPr/>
              </p:nvPicPr>
              <p:blipFill>
                <a:blip r:embed="rId48"/>
                <a:stretch>
                  <a:fillRect/>
                </a:stretch>
              </p:blipFill>
              <p:spPr>
                <a:xfrm>
                  <a:off x="3354390" y="240885"/>
                  <a:ext cx="226080" cy="31248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5" name="墨迹 24">
                  <a:extLst>
                    <a:ext uri="{FF2B5EF4-FFF2-40B4-BE49-F238E27FC236}">
                      <a16:creationId xmlns:a16="http://schemas.microsoft.com/office/drawing/2014/main" id="{15BD94B8-4C61-45CA-A7E8-AB26C710BB19}"/>
                    </a:ext>
                  </a:extLst>
                </p14:cNvPr>
                <p14:cNvContentPartPr/>
                <p14:nvPr/>
              </p14:nvContentPartPr>
              <p14:xfrm>
                <a:off x="3316590" y="370125"/>
                <a:ext cx="155520" cy="158760"/>
              </p14:xfrm>
            </p:contentPart>
          </mc:Choice>
          <mc:Fallback>
            <p:pic>
              <p:nvPicPr>
                <p:cNvPr id="25" name="墨迹 24">
                  <a:extLst>
                    <a:ext uri="{FF2B5EF4-FFF2-40B4-BE49-F238E27FC236}">
                      <a16:creationId xmlns:a16="http://schemas.microsoft.com/office/drawing/2014/main" id="{15BD94B8-4C61-45CA-A7E8-AB26C710BB19}"/>
                    </a:ext>
                  </a:extLst>
                </p:cNvPr>
                <p:cNvPicPr/>
                <p:nvPr/>
              </p:nvPicPr>
              <p:blipFill>
                <a:blip r:embed="rId50"/>
                <a:stretch>
                  <a:fillRect/>
                </a:stretch>
              </p:blipFill>
              <p:spPr>
                <a:xfrm>
                  <a:off x="3298590" y="352485"/>
                  <a:ext cx="19116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26" name="墨迹 25">
                  <a:extLst>
                    <a:ext uri="{FF2B5EF4-FFF2-40B4-BE49-F238E27FC236}">
                      <a16:creationId xmlns:a16="http://schemas.microsoft.com/office/drawing/2014/main" id="{78B909BA-AFA9-4D42-AD91-C58FF6F1922B}"/>
                    </a:ext>
                  </a:extLst>
                </p14:cNvPr>
                <p14:cNvContentPartPr/>
                <p14:nvPr/>
              </p14:nvContentPartPr>
              <p14:xfrm>
                <a:off x="3787470" y="119565"/>
                <a:ext cx="20880" cy="80280"/>
              </p14:xfrm>
            </p:contentPart>
          </mc:Choice>
          <mc:Fallback>
            <p:pic>
              <p:nvPicPr>
                <p:cNvPr id="26" name="墨迹 25">
                  <a:extLst>
                    <a:ext uri="{FF2B5EF4-FFF2-40B4-BE49-F238E27FC236}">
                      <a16:creationId xmlns:a16="http://schemas.microsoft.com/office/drawing/2014/main" id="{78B909BA-AFA9-4D42-AD91-C58FF6F1922B}"/>
                    </a:ext>
                  </a:extLst>
                </p:cNvPr>
                <p:cNvPicPr/>
                <p:nvPr/>
              </p:nvPicPr>
              <p:blipFill>
                <a:blip r:embed="rId52"/>
                <a:stretch>
                  <a:fillRect/>
                </a:stretch>
              </p:blipFill>
              <p:spPr>
                <a:xfrm>
                  <a:off x="3769830" y="101565"/>
                  <a:ext cx="5652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27" name="墨迹 26">
                  <a:extLst>
                    <a:ext uri="{FF2B5EF4-FFF2-40B4-BE49-F238E27FC236}">
                      <a16:creationId xmlns:a16="http://schemas.microsoft.com/office/drawing/2014/main" id="{A0D12CE5-C7EF-4087-84A3-85E331B570B2}"/>
                    </a:ext>
                  </a:extLst>
                </p14:cNvPr>
                <p14:cNvContentPartPr/>
                <p14:nvPr/>
              </p14:nvContentPartPr>
              <p14:xfrm>
                <a:off x="3665790" y="160965"/>
                <a:ext cx="199080" cy="90360"/>
              </p14:xfrm>
            </p:contentPart>
          </mc:Choice>
          <mc:Fallback>
            <p:pic>
              <p:nvPicPr>
                <p:cNvPr id="27" name="墨迹 26">
                  <a:extLst>
                    <a:ext uri="{FF2B5EF4-FFF2-40B4-BE49-F238E27FC236}">
                      <a16:creationId xmlns:a16="http://schemas.microsoft.com/office/drawing/2014/main" id="{A0D12CE5-C7EF-4087-84A3-85E331B570B2}"/>
                    </a:ext>
                  </a:extLst>
                </p:cNvPr>
                <p:cNvPicPr/>
                <p:nvPr/>
              </p:nvPicPr>
              <p:blipFill>
                <a:blip r:embed="rId54"/>
                <a:stretch>
                  <a:fillRect/>
                </a:stretch>
              </p:blipFill>
              <p:spPr>
                <a:xfrm>
                  <a:off x="3648150" y="142965"/>
                  <a:ext cx="23472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28" name="墨迹 27">
                  <a:extLst>
                    <a:ext uri="{FF2B5EF4-FFF2-40B4-BE49-F238E27FC236}">
                      <a16:creationId xmlns:a16="http://schemas.microsoft.com/office/drawing/2014/main" id="{8C551DE6-8285-4CB1-8C3A-EBF6A1B79C31}"/>
                    </a:ext>
                  </a:extLst>
                </p14:cNvPr>
                <p14:cNvContentPartPr/>
                <p14:nvPr/>
              </p14:nvContentPartPr>
              <p14:xfrm>
                <a:off x="3662190" y="239445"/>
                <a:ext cx="56160" cy="298080"/>
              </p14:xfrm>
            </p:contentPart>
          </mc:Choice>
          <mc:Fallback>
            <p:pic>
              <p:nvPicPr>
                <p:cNvPr id="28" name="墨迹 27">
                  <a:extLst>
                    <a:ext uri="{FF2B5EF4-FFF2-40B4-BE49-F238E27FC236}">
                      <a16:creationId xmlns:a16="http://schemas.microsoft.com/office/drawing/2014/main" id="{8C551DE6-8285-4CB1-8C3A-EBF6A1B79C31}"/>
                    </a:ext>
                  </a:extLst>
                </p:cNvPr>
                <p:cNvPicPr/>
                <p:nvPr/>
              </p:nvPicPr>
              <p:blipFill>
                <a:blip r:embed="rId56"/>
                <a:stretch>
                  <a:fillRect/>
                </a:stretch>
              </p:blipFill>
              <p:spPr>
                <a:xfrm>
                  <a:off x="3644550" y="221805"/>
                  <a:ext cx="91800" cy="33372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29" name="墨迹 28">
                  <a:extLst>
                    <a:ext uri="{FF2B5EF4-FFF2-40B4-BE49-F238E27FC236}">
                      <a16:creationId xmlns:a16="http://schemas.microsoft.com/office/drawing/2014/main" id="{9F4EF2D3-31FD-4B9A-A3AA-0CF5C845555F}"/>
                    </a:ext>
                  </a:extLst>
                </p14:cNvPr>
                <p14:cNvContentPartPr/>
                <p14:nvPr/>
              </p14:nvContentPartPr>
              <p14:xfrm>
                <a:off x="3728070" y="277965"/>
                <a:ext cx="139320" cy="28800"/>
              </p14:xfrm>
            </p:contentPart>
          </mc:Choice>
          <mc:Fallback>
            <p:pic>
              <p:nvPicPr>
                <p:cNvPr id="29" name="墨迹 28">
                  <a:extLst>
                    <a:ext uri="{FF2B5EF4-FFF2-40B4-BE49-F238E27FC236}">
                      <a16:creationId xmlns:a16="http://schemas.microsoft.com/office/drawing/2014/main" id="{9F4EF2D3-31FD-4B9A-A3AA-0CF5C845555F}"/>
                    </a:ext>
                  </a:extLst>
                </p:cNvPr>
                <p:cNvPicPr/>
                <p:nvPr/>
              </p:nvPicPr>
              <p:blipFill>
                <a:blip r:embed="rId58"/>
                <a:stretch>
                  <a:fillRect/>
                </a:stretch>
              </p:blipFill>
              <p:spPr>
                <a:xfrm>
                  <a:off x="3710070" y="259965"/>
                  <a:ext cx="17496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0" name="墨迹 29">
                  <a:extLst>
                    <a:ext uri="{FF2B5EF4-FFF2-40B4-BE49-F238E27FC236}">
                      <a16:creationId xmlns:a16="http://schemas.microsoft.com/office/drawing/2014/main" id="{6F846D74-A457-43B0-AE94-18143960BC5F}"/>
                    </a:ext>
                  </a:extLst>
                </p14:cNvPr>
                <p14:cNvContentPartPr/>
                <p14:nvPr/>
              </p14:nvContentPartPr>
              <p14:xfrm>
                <a:off x="3781710" y="235125"/>
                <a:ext cx="99000" cy="106200"/>
              </p14:xfrm>
            </p:contentPart>
          </mc:Choice>
          <mc:Fallback>
            <p:pic>
              <p:nvPicPr>
                <p:cNvPr id="30" name="墨迹 29">
                  <a:extLst>
                    <a:ext uri="{FF2B5EF4-FFF2-40B4-BE49-F238E27FC236}">
                      <a16:creationId xmlns:a16="http://schemas.microsoft.com/office/drawing/2014/main" id="{6F846D74-A457-43B0-AE94-18143960BC5F}"/>
                    </a:ext>
                  </a:extLst>
                </p:cNvPr>
                <p:cNvPicPr/>
                <p:nvPr/>
              </p:nvPicPr>
              <p:blipFill>
                <a:blip r:embed="rId60"/>
                <a:stretch>
                  <a:fillRect/>
                </a:stretch>
              </p:blipFill>
              <p:spPr>
                <a:xfrm>
                  <a:off x="3764070" y="217485"/>
                  <a:ext cx="13464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1" name="墨迹 30">
                  <a:extLst>
                    <a:ext uri="{FF2B5EF4-FFF2-40B4-BE49-F238E27FC236}">
                      <a16:creationId xmlns:a16="http://schemas.microsoft.com/office/drawing/2014/main" id="{365DB024-A204-4CCB-9206-D3C0145319EC}"/>
                    </a:ext>
                  </a:extLst>
                </p14:cNvPr>
                <p14:cNvContentPartPr/>
                <p14:nvPr/>
              </p14:nvContentPartPr>
              <p14:xfrm>
                <a:off x="3766230" y="390645"/>
                <a:ext cx="106200" cy="153000"/>
              </p14:xfrm>
            </p:contentPart>
          </mc:Choice>
          <mc:Fallback>
            <p:pic>
              <p:nvPicPr>
                <p:cNvPr id="31" name="墨迹 30">
                  <a:extLst>
                    <a:ext uri="{FF2B5EF4-FFF2-40B4-BE49-F238E27FC236}">
                      <a16:creationId xmlns:a16="http://schemas.microsoft.com/office/drawing/2014/main" id="{365DB024-A204-4CCB-9206-D3C0145319EC}"/>
                    </a:ext>
                  </a:extLst>
                </p:cNvPr>
                <p:cNvPicPr/>
                <p:nvPr/>
              </p:nvPicPr>
              <p:blipFill>
                <a:blip r:embed="rId62"/>
                <a:stretch>
                  <a:fillRect/>
                </a:stretch>
              </p:blipFill>
              <p:spPr>
                <a:xfrm>
                  <a:off x="3748590" y="373005"/>
                  <a:ext cx="14184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2" name="墨迹 31">
                  <a:extLst>
                    <a:ext uri="{FF2B5EF4-FFF2-40B4-BE49-F238E27FC236}">
                      <a16:creationId xmlns:a16="http://schemas.microsoft.com/office/drawing/2014/main" id="{C9E27018-0169-4855-8F99-80E6D4EE619D}"/>
                    </a:ext>
                  </a:extLst>
                </p14:cNvPr>
                <p14:cNvContentPartPr/>
                <p14:nvPr/>
              </p14:nvContentPartPr>
              <p14:xfrm>
                <a:off x="3789270" y="431685"/>
                <a:ext cx="266400" cy="145800"/>
              </p14:xfrm>
            </p:contentPart>
          </mc:Choice>
          <mc:Fallback>
            <p:pic>
              <p:nvPicPr>
                <p:cNvPr id="32" name="墨迹 31">
                  <a:extLst>
                    <a:ext uri="{FF2B5EF4-FFF2-40B4-BE49-F238E27FC236}">
                      <a16:creationId xmlns:a16="http://schemas.microsoft.com/office/drawing/2014/main" id="{C9E27018-0169-4855-8F99-80E6D4EE619D}"/>
                    </a:ext>
                  </a:extLst>
                </p:cNvPr>
                <p:cNvPicPr/>
                <p:nvPr/>
              </p:nvPicPr>
              <p:blipFill>
                <a:blip r:embed="rId64"/>
                <a:stretch>
                  <a:fillRect/>
                </a:stretch>
              </p:blipFill>
              <p:spPr>
                <a:xfrm>
                  <a:off x="3771630" y="413685"/>
                  <a:ext cx="30204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33" name="墨迹 32">
                  <a:extLst>
                    <a:ext uri="{FF2B5EF4-FFF2-40B4-BE49-F238E27FC236}">
                      <a16:creationId xmlns:a16="http://schemas.microsoft.com/office/drawing/2014/main" id="{84305EB8-2977-45FD-BF9B-2EAC73DFAA83}"/>
                    </a:ext>
                  </a:extLst>
                </p14:cNvPr>
                <p14:cNvContentPartPr/>
                <p14:nvPr/>
              </p14:nvContentPartPr>
              <p14:xfrm>
                <a:off x="4248630" y="120645"/>
                <a:ext cx="31680" cy="79560"/>
              </p14:xfrm>
            </p:contentPart>
          </mc:Choice>
          <mc:Fallback>
            <p:pic>
              <p:nvPicPr>
                <p:cNvPr id="33" name="墨迹 32">
                  <a:extLst>
                    <a:ext uri="{FF2B5EF4-FFF2-40B4-BE49-F238E27FC236}">
                      <a16:creationId xmlns:a16="http://schemas.microsoft.com/office/drawing/2014/main" id="{84305EB8-2977-45FD-BF9B-2EAC73DFAA83}"/>
                    </a:ext>
                  </a:extLst>
                </p:cNvPr>
                <p:cNvPicPr/>
                <p:nvPr/>
              </p:nvPicPr>
              <p:blipFill>
                <a:blip r:embed="rId66"/>
                <a:stretch>
                  <a:fillRect/>
                </a:stretch>
              </p:blipFill>
              <p:spPr>
                <a:xfrm>
                  <a:off x="4230990" y="102645"/>
                  <a:ext cx="6732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34" name="墨迹 33">
                  <a:extLst>
                    <a:ext uri="{FF2B5EF4-FFF2-40B4-BE49-F238E27FC236}">
                      <a16:creationId xmlns:a16="http://schemas.microsoft.com/office/drawing/2014/main" id="{C1296FD5-B8F0-48E9-837F-E44A8A9AC252}"/>
                    </a:ext>
                  </a:extLst>
                </p14:cNvPr>
                <p14:cNvContentPartPr/>
                <p14:nvPr/>
              </p14:nvContentPartPr>
              <p14:xfrm>
                <a:off x="4077270" y="196965"/>
                <a:ext cx="213120" cy="94320"/>
              </p14:xfrm>
            </p:contentPart>
          </mc:Choice>
          <mc:Fallback>
            <p:pic>
              <p:nvPicPr>
                <p:cNvPr id="34" name="墨迹 33">
                  <a:extLst>
                    <a:ext uri="{FF2B5EF4-FFF2-40B4-BE49-F238E27FC236}">
                      <a16:creationId xmlns:a16="http://schemas.microsoft.com/office/drawing/2014/main" id="{C1296FD5-B8F0-48E9-837F-E44A8A9AC252}"/>
                    </a:ext>
                  </a:extLst>
                </p:cNvPr>
                <p:cNvPicPr/>
                <p:nvPr/>
              </p:nvPicPr>
              <p:blipFill>
                <a:blip r:embed="rId68"/>
                <a:stretch>
                  <a:fillRect/>
                </a:stretch>
              </p:blipFill>
              <p:spPr>
                <a:xfrm>
                  <a:off x="4059630" y="178965"/>
                  <a:ext cx="24876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35" name="墨迹 34">
                  <a:extLst>
                    <a:ext uri="{FF2B5EF4-FFF2-40B4-BE49-F238E27FC236}">
                      <a16:creationId xmlns:a16="http://schemas.microsoft.com/office/drawing/2014/main" id="{9EACDB53-7684-4D19-A1E9-4D5DC6B900C0}"/>
                    </a:ext>
                  </a:extLst>
                </p14:cNvPr>
                <p14:cNvContentPartPr/>
                <p14:nvPr/>
              </p14:nvContentPartPr>
              <p14:xfrm>
                <a:off x="4138110" y="217125"/>
                <a:ext cx="123480" cy="149040"/>
              </p14:xfrm>
            </p:contentPart>
          </mc:Choice>
          <mc:Fallback>
            <p:pic>
              <p:nvPicPr>
                <p:cNvPr id="35" name="墨迹 34">
                  <a:extLst>
                    <a:ext uri="{FF2B5EF4-FFF2-40B4-BE49-F238E27FC236}">
                      <a16:creationId xmlns:a16="http://schemas.microsoft.com/office/drawing/2014/main" id="{9EACDB53-7684-4D19-A1E9-4D5DC6B900C0}"/>
                    </a:ext>
                  </a:extLst>
                </p:cNvPr>
                <p:cNvPicPr/>
                <p:nvPr/>
              </p:nvPicPr>
              <p:blipFill>
                <a:blip r:embed="rId70"/>
                <a:stretch>
                  <a:fillRect/>
                </a:stretch>
              </p:blipFill>
              <p:spPr>
                <a:xfrm>
                  <a:off x="4120470" y="199125"/>
                  <a:ext cx="15912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36" name="墨迹 35">
                  <a:extLst>
                    <a:ext uri="{FF2B5EF4-FFF2-40B4-BE49-F238E27FC236}">
                      <a16:creationId xmlns:a16="http://schemas.microsoft.com/office/drawing/2014/main" id="{217D0D4B-22D7-4DEF-BFF0-5A80228CD2A5}"/>
                    </a:ext>
                  </a:extLst>
                </p14:cNvPr>
                <p14:cNvContentPartPr/>
                <p14:nvPr/>
              </p14:nvContentPartPr>
              <p14:xfrm>
                <a:off x="4134870" y="295605"/>
                <a:ext cx="117360" cy="27720"/>
              </p14:xfrm>
            </p:contentPart>
          </mc:Choice>
          <mc:Fallback>
            <p:pic>
              <p:nvPicPr>
                <p:cNvPr id="36" name="墨迹 35">
                  <a:extLst>
                    <a:ext uri="{FF2B5EF4-FFF2-40B4-BE49-F238E27FC236}">
                      <a16:creationId xmlns:a16="http://schemas.microsoft.com/office/drawing/2014/main" id="{217D0D4B-22D7-4DEF-BFF0-5A80228CD2A5}"/>
                    </a:ext>
                  </a:extLst>
                </p:cNvPr>
                <p:cNvPicPr/>
                <p:nvPr/>
              </p:nvPicPr>
              <p:blipFill>
                <a:blip r:embed="rId72"/>
                <a:stretch>
                  <a:fillRect/>
                </a:stretch>
              </p:blipFill>
              <p:spPr>
                <a:xfrm>
                  <a:off x="4116870" y="277965"/>
                  <a:ext cx="15300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37" name="墨迹 36">
                  <a:extLst>
                    <a:ext uri="{FF2B5EF4-FFF2-40B4-BE49-F238E27FC236}">
                      <a16:creationId xmlns:a16="http://schemas.microsoft.com/office/drawing/2014/main" id="{EED338BA-AB28-4814-8B10-A0BE6FFD36EA}"/>
                    </a:ext>
                  </a:extLst>
                </p14:cNvPr>
                <p14:cNvContentPartPr/>
                <p14:nvPr/>
              </p14:nvContentPartPr>
              <p14:xfrm>
                <a:off x="4090950" y="264285"/>
                <a:ext cx="238680" cy="124200"/>
              </p14:xfrm>
            </p:contentPart>
          </mc:Choice>
          <mc:Fallback>
            <p:pic>
              <p:nvPicPr>
                <p:cNvPr id="37" name="墨迹 36">
                  <a:extLst>
                    <a:ext uri="{FF2B5EF4-FFF2-40B4-BE49-F238E27FC236}">
                      <a16:creationId xmlns:a16="http://schemas.microsoft.com/office/drawing/2014/main" id="{EED338BA-AB28-4814-8B10-A0BE6FFD36EA}"/>
                    </a:ext>
                  </a:extLst>
                </p:cNvPr>
                <p:cNvPicPr/>
                <p:nvPr/>
              </p:nvPicPr>
              <p:blipFill>
                <a:blip r:embed="rId74"/>
                <a:stretch>
                  <a:fillRect/>
                </a:stretch>
              </p:blipFill>
              <p:spPr>
                <a:xfrm>
                  <a:off x="4072950" y="246645"/>
                  <a:ext cx="27432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38" name="墨迹 37">
                  <a:extLst>
                    <a:ext uri="{FF2B5EF4-FFF2-40B4-BE49-F238E27FC236}">
                      <a16:creationId xmlns:a16="http://schemas.microsoft.com/office/drawing/2014/main" id="{29CD47F8-F3C4-4C5D-986D-3D650D3A9879}"/>
                    </a:ext>
                  </a:extLst>
                </p14:cNvPr>
                <p14:cNvContentPartPr/>
                <p14:nvPr/>
              </p14:nvContentPartPr>
              <p14:xfrm>
                <a:off x="4086990" y="455445"/>
                <a:ext cx="26640" cy="132480"/>
              </p14:xfrm>
            </p:contentPart>
          </mc:Choice>
          <mc:Fallback>
            <p:pic>
              <p:nvPicPr>
                <p:cNvPr id="38" name="墨迹 37">
                  <a:extLst>
                    <a:ext uri="{FF2B5EF4-FFF2-40B4-BE49-F238E27FC236}">
                      <a16:creationId xmlns:a16="http://schemas.microsoft.com/office/drawing/2014/main" id="{29CD47F8-F3C4-4C5D-986D-3D650D3A9879}"/>
                    </a:ext>
                  </a:extLst>
                </p:cNvPr>
                <p:cNvPicPr/>
                <p:nvPr/>
              </p:nvPicPr>
              <p:blipFill>
                <a:blip r:embed="rId76"/>
                <a:stretch>
                  <a:fillRect/>
                </a:stretch>
              </p:blipFill>
              <p:spPr>
                <a:xfrm>
                  <a:off x="4069350" y="437445"/>
                  <a:ext cx="6228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39" name="墨迹 38">
                  <a:extLst>
                    <a:ext uri="{FF2B5EF4-FFF2-40B4-BE49-F238E27FC236}">
                      <a16:creationId xmlns:a16="http://schemas.microsoft.com/office/drawing/2014/main" id="{35A0657E-FE5A-496C-A1B9-5AF368D5CE3E}"/>
                    </a:ext>
                  </a:extLst>
                </p14:cNvPr>
                <p14:cNvContentPartPr/>
                <p14:nvPr/>
              </p14:nvContentPartPr>
              <p14:xfrm>
                <a:off x="4158990" y="396405"/>
                <a:ext cx="207720" cy="192240"/>
              </p14:xfrm>
            </p:contentPart>
          </mc:Choice>
          <mc:Fallback>
            <p:pic>
              <p:nvPicPr>
                <p:cNvPr id="39" name="墨迹 38">
                  <a:extLst>
                    <a:ext uri="{FF2B5EF4-FFF2-40B4-BE49-F238E27FC236}">
                      <a16:creationId xmlns:a16="http://schemas.microsoft.com/office/drawing/2014/main" id="{35A0657E-FE5A-496C-A1B9-5AF368D5CE3E}"/>
                    </a:ext>
                  </a:extLst>
                </p:cNvPr>
                <p:cNvPicPr/>
                <p:nvPr/>
              </p:nvPicPr>
              <p:blipFill>
                <a:blip r:embed="rId78"/>
                <a:stretch>
                  <a:fillRect/>
                </a:stretch>
              </p:blipFill>
              <p:spPr>
                <a:xfrm>
                  <a:off x="4140990" y="378405"/>
                  <a:ext cx="24336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40" name="墨迹 39">
                  <a:extLst>
                    <a:ext uri="{FF2B5EF4-FFF2-40B4-BE49-F238E27FC236}">
                      <a16:creationId xmlns:a16="http://schemas.microsoft.com/office/drawing/2014/main" id="{0DA8A2D8-FFD7-490F-9B61-2C541E998EFF}"/>
                    </a:ext>
                  </a:extLst>
                </p14:cNvPr>
                <p14:cNvContentPartPr/>
                <p14:nvPr/>
              </p14:nvContentPartPr>
              <p14:xfrm>
                <a:off x="4182030" y="360405"/>
                <a:ext cx="110520" cy="191520"/>
              </p14:xfrm>
            </p:contentPart>
          </mc:Choice>
          <mc:Fallback>
            <p:pic>
              <p:nvPicPr>
                <p:cNvPr id="40" name="墨迹 39">
                  <a:extLst>
                    <a:ext uri="{FF2B5EF4-FFF2-40B4-BE49-F238E27FC236}">
                      <a16:creationId xmlns:a16="http://schemas.microsoft.com/office/drawing/2014/main" id="{0DA8A2D8-FFD7-490F-9B61-2C541E998EFF}"/>
                    </a:ext>
                  </a:extLst>
                </p:cNvPr>
                <p:cNvPicPr/>
                <p:nvPr/>
              </p:nvPicPr>
              <p:blipFill>
                <a:blip r:embed="rId80"/>
                <a:stretch>
                  <a:fillRect/>
                </a:stretch>
              </p:blipFill>
              <p:spPr>
                <a:xfrm>
                  <a:off x="4164390" y="342765"/>
                  <a:ext cx="14616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41" name="墨迹 40">
                  <a:extLst>
                    <a:ext uri="{FF2B5EF4-FFF2-40B4-BE49-F238E27FC236}">
                      <a16:creationId xmlns:a16="http://schemas.microsoft.com/office/drawing/2014/main" id="{C54F6AC9-6A7E-437D-812A-CCD9F4923E59}"/>
                    </a:ext>
                  </a:extLst>
                </p14:cNvPr>
                <p14:cNvContentPartPr/>
                <p14:nvPr/>
              </p14:nvContentPartPr>
              <p14:xfrm>
                <a:off x="4438710" y="294885"/>
                <a:ext cx="42480" cy="142200"/>
              </p14:xfrm>
            </p:contentPart>
          </mc:Choice>
          <mc:Fallback>
            <p:pic>
              <p:nvPicPr>
                <p:cNvPr id="41" name="墨迹 40">
                  <a:extLst>
                    <a:ext uri="{FF2B5EF4-FFF2-40B4-BE49-F238E27FC236}">
                      <a16:creationId xmlns:a16="http://schemas.microsoft.com/office/drawing/2014/main" id="{C54F6AC9-6A7E-437D-812A-CCD9F4923E59}"/>
                    </a:ext>
                  </a:extLst>
                </p:cNvPr>
                <p:cNvPicPr/>
                <p:nvPr/>
              </p:nvPicPr>
              <p:blipFill>
                <a:blip r:embed="rId82"/>
                <a:stretch>
                  <a:fillRect/>
                </a:stretch>
              </p:blipFill>
              <p:spPr>
                <a:xfrm>
                  <a:off x="4420710" y="277245"/>
                  <a:ext cx="7812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42" name="墨迹 41">
                  <a:extLst>
                    <a:ext uri="{FF2B5EF4-FFF2-40B4-BE49-F238E27FC236}">
                      <a16:creationId xmlns:a16="http://schemas.microsoft.com/office/drawing/2014/main" id="{67CB74E8-511A-480C-8FD9-5319DFCC0D71}"/>
                    </a:ext>
                  </a:extLst>
                </p14:cNvPr>
                <p14:cNvContentPartPr/>
                <p14:nvPr/>
              </p14:nvContentPartPr>
              <p14:xfrm>
                <a:off x="4517910" y="328005"/>
                <a:ext cx="142920" cy="131040"/>
              </p14:xfrm>
            </p:contentPart>
          </mc:Choice>
          <mc:Fallback>
            <p:pic>
              <p:nvPicPr>
                <p:cNvPr id="42" name="墨迹 41">
                  <a:extLst>
                    <a:ext uri="{FF2B5EF4-FFF2-40B4-BE49-F238E27FC236}">
                      <a16:creationId xmlns:a16="http://schemas.microsoft.com/office/drawing/2014/main" id="{67CB74E8-511A-480C-8FD9-5319DFCC0D71}"/>
                    </a:ext>
                  </a:extLst>
                </p:cNvPr>
                <p:cNvPicPr/>
                <p:nvPr/>
              </p:nvPicPr>
              <p:blipFill>
                <a:blip r:embed="rId84"/>
                <a:stretch>
                  <a:fillRect/>
                </a:stretch>
              </p:blipFill>
              <p:spPr>
                <a:xfrm>
                  <a:off x="4499910" y="310365"/>
                  <a:ext cx="17856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43" name="墨迹 42">
                  <a:extLst>
                    <a:ext uri="{FF2B5EF4-FFF2-40B4-BE49-F238E27FC236}">
                      <a16:creationId xmlns:a16="http://schemas.microsoft.com/office/drawing/2014/main" id="{0188BAE6-3ABB-4605-AA6E-2086DBB25AF5}"/>
                    </a:ext>
                  </a:extLst>
                </p14:cNvPr>
                <p14:cNvContentPartPr/>
                <p14:nvPr/>
              </p14:nvContentPartPr>
              <p14:xfrm>
                <a:off x="4610070" y="268245"/>
                <a:ext cx="12600" cy="79560"/>
              </p14:xfrm>
            </p:contentPart>
          </mc:Choice>
          <mc:Fallback>
            <p:pic>
              <p:nvPicPr>
                <p:cNvPr id="43" name="墨迹 42">
                  <a:extLst>
                    <a:ext uri="{FF2B5EF4-FFF2-40B4-BE49-F238E27FC236}">
                      <a16:creationId xmlns:a16="http://schemas.microsoft.com/office/drawing/2014/main" id="{0188BAE6-3ABB-4605-AA6E-2086DBB25AF5}"/>
                    </a:ext>
                  </a:extLst>
                </p:cNvPr>
                <p:cNvPicPr/>
                <p:nvPr/>
              </p:nvPicPr>
              <p:blipFill>
                <a:blip r:embed="rId86"/>
                <a:stretch>
                  <a:fillRect/>
                </a:stretch>
              </p:blipFill>
              <p:spPr>
                <a:xfrm>
                  <a:off x="4592070" y="250605"/>
                  <a:ext cx="4824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44" name="墨迹 43">
                  <a:extLst>
                    <a:ext uri="{FF2B5EF4-FFF2-40B4-BE49-F238E27FC236}">
                      <a16:creationId xmlns:a16="http://schemas.microsoft.com/office/drawing/2014/main" id="{3CF1F9BD-58C9-4FDE-8D87-852A68BBF053}"/>
                    </a:ext>
                  </a:extLst>
                </p14:cNvPr>
                <p14:cNvContentPartPr/>
                <p14:nvPr/>
              </p14:nvContentPartPr>
              <p14:xfrm>
                <a:off x="4708710" y="273285"/>
                <a:ext cx="29880" cy="146880"/>
              </p14:xfrm>
            </p:contentPart>
          </mc:Choice>
          <mc:Fallback>
            <p:pic>
              <p:nvPicPr>
                <p:cNvPr id="44" name="墨迹 43">
                  <a:extLst>
                    <a:ext uri="{FF2B5EF4-FFF2-40B4-BE49-F238E27FC236}">
                      <a16:creationId xmlns:a16="http://schemas.microsoft.com/office/drawing/2014/main" id="{3CF1F9BD-58C9-4FDE-8D87-852A68BBF053}"/>
                    </a:ext>
                  </a:extLst>
                </p:cNvPr>
                <p:cNvPicPr/>
                <p:nvPr/>
              </p:nvPicPr>
              <p:blipFill>
                <a:blip r:embed="rId88"/>
                <a:stretch>
                  <a:fillRect/>
                </a:stretch>
              </p:blipFill>
              <p:spPr>
                <a:xfrm>
                  <a:off x="4691070" y="255285"/>
                  <a:ext cx="65520" cy="18252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585" name="Group 2"/>
          <p:cNvGrpSpPr/>
          <p:nvPr/>
        </p:nvGrpSpPr>
        <p:grpSpPr>
          <a:xfrm>
            <a:off x="115570" y="72390"/>
            <a:ext cx="8424863" cy="3024188"/>
            <a:chOff x="295" y="1162"/>
            <a:chExt cx="4707" cy="1497"/>
          </a:xfrm>
        </p:grpSpPr>
        <p:pic>
          <p:nvPicPr>
            <p:cNvPr id="67586" name="Picture 3" descr="RollGrad1"/>
            <p:cNvPicPr>
              <a:picLocks noChangeAspect="1"/>
            </p:cNvPicPr>
            <p:nvPr/>
          </p:nvPicPr>
          <p:blipFill>
            <a:blip r:embed="rId2"/>
            <a:stretch>
              <a:fillRect/>
            </a:stretch>
          </p:blipFill>
          <p:spPr>
            <a:xfrm>
              <a:off x="295" y="1162"/>
              <a:ext cx="2718" cy="1470"/>
            </a:xfrm>
            <a:prstGeom prst="rect">
              <a:avLst/>
            </a:prstGeom>
            <a:noFill/>
            <a:ln w="9525">
              <a:noFill/>
            </a:ln>
          </p:spPr>
        </p:pic>
        <p:pic>
          <p:nvPicPr>
            <p:cNvPr id="67587" name="Picture 4" descr="RollGrad2"/>
            <p:cNvPicPr>
              <a:picLocks noChangeAspect="1"/>
            </p:cNvPicPr>
            <p:nvPr/>
          </p:nvPicPr>
          <p:blipFill>
            <a:blip r:embed="rId3"/>
            <a:stretch>
              <a:fillRect/>
            </a:stretch>
          </p:blipFill>
          <p:spPr>
            <a:xfrm>
              <a:off x="3016" y="1162"/>
              <a:ext cx="1986" cy="1497"/>
            </a:xfrm>
            <a:prstGeom prst="rect">
              <a:avLst/>
            </a:prstGeom>
            <a:noFill/>
            <a:ln w="9525">
              <a:noFill/>
            </a:ln>
          </p:spPr>
        </p:pic>
      </p:grpSp>
      <p:pic>
        <p:nvPicPr>
          <p:cNvPr id="2" name="图片 1"/>
          <p:cNvPicPr>
            <a:picLocks noChangeAspect="1"/>
          </p:cNvPicPr>
          <p:nvPr/>
        </p:nvPicPr>
        <p:blipFill>
          <a:blip r:embed="rId4"/>
          <a:stretch>
            <a:fillRect/>
          </a:stretch>
        </p:blipFill>
        <p:spPr>
          <a:xfrm>
            <a:off x="-30480" y="3570605"/>
            <a:ext cx="4762500" cy="2743200"/>
          </a:xfrm>
          <a:prstGeom prst="rect">
            <a:avLst/>
          </a:prstGeom>
        </p:spPr>
      </p:pic>
      <p:pic>
        <p:nvPicPr>
          <p:cNvPr id="3" name="图片 2"/>
          <p:cNvPicPr>
            <a:picLocks noChangeAspect="1"/>
          </p:cNvPicPr>
          <p:nvPr/>
        </p:nvPicPr>
        <p:blipFill>
          <a:blip r:embed="rId5"/>
          <a:stretch>
            <a:fillRect/>
          </a:stretch>
        </p:blipFill>
        <p:spPr>
          <a:xfrm>
            <a:off x="4504690" y="3430270"/>
            <a:ext cx="4518025" cy="20148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5619750" y="136525"/>
            <a:ext cx="3176270" cy="929005"/>
          </a:xfrm>
          <a:prstGeom prst="rect">
            <a:avLst/>
          </a:prstGeom>
        </p:spPr>
      </p:pic>
      <p:sp>
        <p:nvSpPr>
          <p:cNvPr id="68609" name="Rectangle 3"/>
          <p:cNvSpPr>
            <a:spLocks noGrp="1"/>
          </p:cNvSpPr>
          <p:nvPr>
            <p:ph idx="1"/>
          </p:nvPr>
        </p:nvSpPr>
        <p:spPr>
          <a:xfrm>
            <a:off x="1183640" y="824865"/>
            <a:ext cx="7612380" cy="5271135"/>
          </a:xfrm>
        </p:spPr>
        <p:txBody>
          <a:bodyPr wrap="square" lIns="91440" tIns="45720" rIns="91440" bIns="45720" anchor="t">
            <a:normAutofit fontScale="87500" lnSpcReduction="10000"/>
          </a:bodyPr>
          <a:lstStyle/>
          <a:p>
            <a:pPr eaLnBrk="1" hangingPunct="1">
              <a:lnSpc>
                <a:spcPct val="90000"/>
              </a:lnSpc>
            </a:pPr>
            <a:r>
              <a:rPr lang="en-US" altLang="zh-CN" dirty="0">
                <a:latin typeface="Arial" panose="020B0604020202020204" pitchFamily="34" charset="0"/>
                <a:cs typeface="Arial" panose="020B0604020202020204" pitchFamily="34" charset="0"/>
              </a:rPr>
              <a:t>Free-flow electrophoresis (</a:t>
            </a:r>
            <a:r>
              <a:rPr lang="en-US" altLang="zh-CN" dirty="0">
                <a:latin typeface="Arial" panose="020B0604020202020204" pitchFamily="34" charset="0"/>
                <a:cs typeface="Arial" panose="020B0604020202020204" pitchFamily="34" charset="0"/>
                <a:sym typeface="+mn-ea"/>
              </a:rPr>
              <a:t>FFE</a:t>
            </a:r>
            <a:r>
              <a:rPr lang="en-US" altLang="zh-CN" dirty="0">
                <a:latin typeface="Arial" panose="020B0604020202020204" pitchFamily="34" charset="0"/>
                <a:cs typeface="Arial" panose="020B0604020202020204" pitchFamily="34" charset="0"/>
              </a:rPr>
              <a:t>)</a:t>
            </a:r>
          </a:p>
          <a:p>
            <a:pPr lvl="1" eaLnBrk="1" hangingPunct="1">
              <a:lnSpc>
                <a:spcPct val="130000"/>
              </a:lnSpc>
            </a:pPr>
            <a:r>
              <a:rPr lang="en-US" altLang="zh-CN" sz="2400" dirty="0">
                <a:latin typeface="Arial" panose="020B0604020202020204" pitchFamily="34" charset="0"/>
                <a:cs typeface="Arial" panose="020B0604020202020204" pitchFamily="34" charset="0"/>
              </a:rPr>
              <a:t>Also known as carrier-free electrophoresis, is a matrix-free electrophoretic separation technique</a:t>
            </a:r>
          </a:p>
          <a:p>
            <a:pPr lvl="1" eaLnBrk="1" hangingPunct="1">
              <a:lnSpc>
                <a:spcPct val="130000"/>
              </a:lnSpc>
            </a:pPr>
            <a:r>
              <a:rPr lang="en-US" altLang="zh-CN" sz="2400" dirty="0">
                <a:latin typeface="Arial" panose="020B0604020202020204" pitchFamily="34" charset="0"/>
                <a:cs typeface="Arial" panose="020B0604020202020204" pitchFamily="34" charset="0"/>
              </a:rPr>
              <a:t>An analogous technique to capillary electrophoresis, with a comparable resolution, that can used for semi-preparative and preparative sample </a:t>
            </a:r>
            <a:r>
              <a:rPr lang="en-US" altLang="zh-CN" sz="2400" dirty="0">
                <a:latin typeface="Arial" panose="020B0604020202020204" pitchFamily="34" charset="0"/>
                <a:cs typeface="Arial" panose="020B0604020202020204" pitchFamily="34" charset="0"/>
                <a:sym typeface="+mn-ea"/>
              </a:rPr>
              <a:t>separation</a:t>
            </a:r>
            <a:endParaRPr lang="en-US" altLang="zh-CN" sz="2400" dirty="0">
              <a:latin typeface="Arial" panose="020B0604020202020204" pitchFamily="34" charset="0"/>
              <a:cs typeface="Arial" panose="020B0604020202020204" pitchFamily="34" charset="0"/>
            </a:endParaRPr>
          </a:p>
          <a:p>
            <a:pPr lvl="1" eaLnBrk="1" hangingPunct="1">
              <a:lnSpc>
                <a:spcPct val="130000"/>
              </a:lnSpc>
            </a:pPr>
            <a:r>
              <a:rPr lang="en-US" altLang="zh-CN" sz="2400" dirty="0">
                <a:latin typeface="Arial" panose="020B0604020202020204" pitchFamily="34" charset="0"/>
                <a:cs typeface="Arial" panose="020B0604020202020204" pitchFamily="34" charset="0"/>
              </a:rPr>
              <a:t>It is used to quantitatively separate samples according to differences in charge or isoelectric point</a:t>
            </a:r>
          </a:p>
          <a:p>
            <a:pPr lvl="1" eaLnBrk="1" hangingPunct="1">
              <a:lnSpc>
                <a:spcPct val="130000"/>
              </a:lnSpc>
            </a:pPr>
            <a:r>
              <a:rPr lang="en-US" altLang="zh-CN" sz="2400" dirty="0">
                <a:latin typeface="Arial" panose="020B0604020202020204" pitchFamily="34" charset="0"/>
                <a:cs typeface="Arial" panose="020B0604020202020204" pitchFamily="34" charset="0"/>
              </a:rPr>
              <a:t>It is used for protein enrichment, especially suited for complex protein mixtures, isolation of subcellular compartments (like organelles, ribosomes)  or pre-fractionation of complex protein mixtures using narrow pH gradients</a:t>
            </a:r>
          </a:p>
          <a:p>
            <a:pPr lvl="1" eaLnBrk="1" hangingPunct="1">
              <a:lnSpc>
                <a:spcPct val="130000"/>
              </a:lnSpc>
            </a:pPr>
            <a:endParaRPr lang="en-US" altLang="zh-CN" sz="2400" dirty="0">
              <a:latin typeface="Arial" panose="020B0604020202020204" pitchFamily="34" charset="0"/>
              <a:cs typeface="Arial" panose="020B0604020202020204" pitchFamily="34" charset="0"/>
            </a:endParaRPr>
          </a:p>
        </p:txBody>
      </p:sp>
      <p:grpSp>
        <p:nvGrpSpPr>
          <p:cNvPr id="33" name="组合 32">
            <a:extLst>
              <a:ext uri="{FF2B5EF4-FFF2-40B4-BE49-F238E27FC236}">
                <a16:creationId xmlns:a16="http://schemas.microsoft.com/office/drawing/2014/main" id="{E3CFE94E-1ADE-44D3-8BFA-6CB05B70FB77}"/>
              </a:ext>
            </a:extLst>
          </p:cNvPr>
          <p:cNvGrpSpPr/>
          <p:nvPr/>
        </p:nvGrpSpPr>
        <p:grpSpPr>
          <a:xfrm>
            <a:off x="1698390" y="332850"/>
            <a:ext cx="2052360" cy="479160"/>
            <a:chOff x="1698390" y="332850"/>
            <a:chExt cx="2052360" cy="479160"/>
          </a:xfrm>
        </p:grpSpPr>
        <mc:AlternateContent xmlns:mc="http://schemas.openxmlformats.org/markup-compatibility/2006">
          <mc:Choice xmlns:p14="http://schemas.microsoft.com/office/powerpoint/2010/main" Requires="p14">
            <p:contentPart p14:bwMode="auto" r:id="rId4">
              <p14:nvContentPartPr>
                <p14:cNvPr id="4" name="墨迹 3">
                  <a:extLst>
                    <a:ext uri="{FF2B5EF4-FFF2-40B4-BE49-F238E27FC236}">
                      <a16:creationId xmlns:a16="http://schemas.microsoft.com/office/drawing/2014/main" id="{1CC0BD2F-E293-4CA6-8FD0-5FE4BC9737E1}"/>
                    </a:ext>
                  </a:extLst>
                </p14:cNvPr>
                <p14:cNvContentPartPr/>
                <p14:nvPr/>
              </p14:nvContentPartPr>
              <p14:xfrm>
                <a:off x="1698390" y="395130"/>
                <a:ext cx="113040" cy="340920"/>
              </p14:xfrm>
            </p:contentPart>
          </mc:Choice>
          <mc:Fallback>
            <p:pic>
              <p:nvPicPr>
                <p:cNvPr id="4" name="墨迹 3">
                  <a:extLst>
                    <a:ext uri="{FF2B5EF4-FFF2-40B4-BE49-F238E27FC236}">
                      <a16:creationId xmlns:a16="http://schemas.microsoft.com/office/drawing/2014/main" id="{1CC0BD2F-E293-4CA6-8FD0-5FE4BC9737E1}"/>
                    </a:ext>
                  </a:extLst>
                </p:cNvPr>
                <p:cNvPicPr/>
                <p:nvPr/>
              </p:nvPicPr>
              <p:blipFill>
                <a:blip r:embed="rId5"/>
                <a:stretch>
                  <a:fillRect/>
                </a:stretch>
              </p:blipFill>
              <p:spPr>
                <a:xfrm>
                  <a:off x="1680750" y="377490"/>
                  <a:ext cx="148680" cy="3765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墨迹 4">
                  <a:extLst>
                    <a:ext uri="{FF2B5EF4-FFF2-40B4-BE49-F238E27FC236}">
                      <a16:creationId xmlns:a16="http://schemas.microsoft.com/office/drawing/2014/main" id="{F7AE0814-73C5-4C8C-A2F5-129A8A5FE0F3}"/>
                    </a:ext>
                  </a:extLst>
                </p14:cNvPr>
                <p14:cNvContentPartPr/>
                <p14:nvPr/>
              </p14:nvContentPartPr>
              <p14:xfrm>
                <a:off x="1781550" y="429330"/>
                <a:ext cx="175320" cy="382680"/>
              </p14:xfrm>
            </p:contentPart>
          </mc:Choice>
          <mc:Fallback>
            <p:pic>
              <p:nvPicPr>
                <p:cNvPr id="5" name="墨迹 4">
                  <a:extLst>
                    <a:ext uri="{FF2B5EF4-FFF2-40B4-BE49-F238E27FC236}">
                      <a16:creationId xmlns:a16="http://schemas.microsoft.com/office/drawing/2014/main" id="{F7AE0814-73C5-4C8C-A2F5-129A8A5FE0F3}"/>
                    </a:ext>
                  </a:extLst>
                </p:cNvPr>
                <p:cNvPicPr/>
                <p:nvPr/>
              </p:nvPicPr>
              <p:blipFill>
                <a:blip r:embed="rId7"/>
                <a:stretch>
                  <a:fillRect/>
                </a:stretch>
              </p:blipFill>
              <p:spPr>
                <a:xfrm>
                  <a:off x="1763910" y="411330"/>
                  <a:ext cx="210960" cy="4183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墨迹 5">
                  <a:extLst>
                    <a:ext uri="{FF2B5EF4-FFF2-40B4-BE49-F238E27FC236}">
                      <a16:creationId xmlns:a16="http://schemas.microsoft.com/office/drawing/2014/main" id="{7260A7AF-8DDF-404D-A767-0657BC88FD82}"/>
                    </a:ext>
                  </a:extLst>
                </p14:cNvPr>
                <p14:cNvContentPartPr/>
                <p14:nvPr/>
              </p14:nvContentPartPr>
              <p14:xfrm>
                <a:off x="1775790" y="561090"/>
                <a:ext cx="101520" cy="28080"/>
              </p14:xfrm>
            </p:contentPart>
          </mc:Choice>
          <mc:Fallback>
            <p:pic>
              <p:nvPicPr>
                <p:cNvPr id="6" name="墨迹 5">
                  <a:extLst>
                    <a:ext uri="{FF2B5EF4-FFF2-40B4-BE49-F238E27FC236}">
                      <a16:creationId xmlns:a16="http://schemas.microsoft.com/office/drawing/2014/main" id="{7260A7AF-8DDF-404D-A767-0657BC88FD82}"/>
                    </a:ext>
                  </a:extLst>
                </p:cNvPr>
                <p:cNvPicPr/>
                <p:nvPr/>
              </p:nvPicPr>
              <p:blipFill>
                <a:blip r:embed="rId9"/>
                <a:stretch>
                  <a:fillRect/>
                </a:stretch>
              </p:blipFill>
              <p:spPr>
                <a:xfrm>
                  <a:off x="1757790" y="543450"/>
                  <a:ext cx="13716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墨迹 6">
                  <a:extLst>
                    <a:ext uri="{FF2B5EF4-FFF2-40B4-BE49-F238E27FC236}">
                      <a16:creationId xmlns:a16="http://schemas.microsoft.com/office/drawing/2014/main" id="{33847D5B-A867-4BAC-B56B-0F7598FDAFCB}"/>
                    </a:ext>
                  </a:extLst>
                </p14:cNvPr>
                <p14:cNvContentPartPr/>
                <p14:nvPr/>
              </p14:nvContentPartPr>
              <p14:xfrm>
                <a:off x="1776870" y="641370"/>
                <a:ext cx="123480" cy="148320"/>
              </p14:xfrm>
            </p:contentPart>
          </mc:Choice>
          <mc:Fallback>
            <p:pic>
              <p:nvPicPr>
                <p:cNvPr id="7" name="墨迹 6">
                  <a:extLst>
                    <a:ext uri="{FF2B5EF4-FFF2-40B4-BE49-F238E27FC236}">
                      <a16:creationId xmlns:a16="http://schemas.microsoft.com/office/drawing/2014/main" id="{33847D5B-A867-4BAC-B56B-0F7598FDAFCB}"/>
                    </a:ext>
                  </a:extLst>
                </p:cNvPr>
                <p:cNvPicPr/>
                <p:nvPr/>
              </p:nvPicPr>
              <p:blipFill>
                <a:blip r:embed="rId11"/>
                <a:stretch>
                  <a:fillRect/>
                </a:stretch>
              </p:blipFill>
              <p:spPr>
                <a:xfrm>
                  <a:off x="1758870" y="623730"/>
                  <a:ext cx="15912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墨迹 7">
                  <a:extLst>
                    <a:ext uri="{FF2B5EF4-FFF2-40B4-BE49-F238E27FC236}">
                      <a16:creationId xmlns:a16="http://schemas.microsoft.com/office/drawing/2014/main" id="{42EA2ADC-ED9F-4130-9E6B-F73EA54DEB56}"/>
                    </a:ext>
                  </a:extLst>
                </p14:cNvPr>
                <p14:cNvContentPartPr/>
                <p14:nvPr/>
              </p14:nvContentPartPr>
              <p14:xfrm>
                <a:off x="2023470" y="548850"/>
                <a:ext cx="15840" cy="175320"/>
              </p14:xfrm>
            </p:contentPart>
          </mc:Choice>
          <mc:Fallback>
            <p:pic>
              <p:nvPicPr>
                <p:cNvPr id="8" name="墨迹 7">
                  <a:extLst>
                    <a:ext uri="{FF2B5EF4-FFF2-40B4-BE49-F238E27FC236}">
                      <a16:creationId xmlns:a16="http://schemas.microsoft.com/office/drawing/2014/main" id="{42EA2ADC-ED9F-4130-9E6B-F73EA54DEB56}"/>
                    </a:ext>
                  </a:extLst>
                </p:cNvPr>
                <p:cNvPicPr/>
                <p:nvPr/>
              </p:nvPicPr>
              <p:blipFill>
                <a:blip r:embed="rId13"/>
                <a:stretch>
                  <a:fillRect/>
                </a:stretch>
              </p:blipFill>
              <p:spPr>
                <a:xfrm>
                  <a:off x="2005470" y="530850"/>
                  <a:ext cx="5148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墨迹 8">
                  <a:extLst>
                    <a:ext uri="{FF2B5EF4-FFF2-40B4-BE49-F238E27FC236}">
                      <a16:creationId xmlns:a16="http://schemas.microsoft.com/office/drawing/2014/main" id="{FA315D53-C700-4F24-995A-62482955FD31}"/>
                    </a:ext>
                  </a:extLst>
                </p14:cNvPr>
                <p14:cNvContentPartPr/>
                <p14:nvPr/>
              </p14:nvContentPartPr>
              <p14:xfrm>
                <a:off x="2040390" y="490170"/>
                <a:ext cx="177840" cy="297720"/>
              </p14:xfrm>
            </p:contentPart>
          </mc:Choice>
          <mc:Fallback>
            <p:pic>
              <p:nvPicPr>
                <p:cNvPr id="9" name="墨迹 8">
                  <a:extLst>
                    <a:ext uri="{FF2B5EF4-FFF2-40B4-BE49-F238E27FC236}">
                      <a16:creationId xmlns:a16="http://schemas.microsoft.com/office/drawing/2014/main" id="{FA315D53-C700-4F24-995A-62482955FD31}"/>
                    </a:ext>
                  </a:extLst>
                </p:cNvPr>
                <p:cNvPicPr/>
                <p:nvPr/>
              </p:nvPicPr>
              <p:blipFill>
                <a:blip r:embed="rId15"/>
                <a:stretch>
                  <a:fillRect/>
                </a:stretch>
              </p:blipFill>
              <p:spPr>
                <a:xfrm>
                  <a:off x="2022750" y="472530"/>
                  <a:ext cx="213480" cy="3333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墨迹 9">
                  <a:extLst>
                    <a:ext uri="{FF2B5EF4-FFF2-40B4-BE49-F238E27FC236}">
                      <a16:creationId xmlns:a16="http://schemas.microsoft.com/office/drawing/2014/main" id="{06DEB348-2319-418E-AB48-EADE3ACDCBDD}"/>
                    </a:ext>
                  </a:extLst>
                </p14:cNvPr>
                <p14:cNvContentPartPr/>
                <p14:nvPr/>
              </p14:nvContentPartPr>
              <p14:xfrm>
                <a:off x="2050470" y="596010"/>
                <a:ext cx="111600" cy="36360"/>
              </p14:xfrm>
            </p:contentPart>
          </mc:Choice>
          <mc:Fallback>
            <p:pic>
              <p:nvPicPr>
                <p:cNvPr id="10" name="墨迹 9">
                  <a:extLst>
                    <a:ext uri="{FF2B5EF4-FFF2-40B4-BE49-F238E27FC236}">
                      <a16:creationId xmlns:a16="http://schemas.microsoft.com/office/drawing/2014/main" id="{06DEB348-2319-418E-AB48-EADE3ACDCBDD}"/>
                    </a:ext>
                  </a:extLst>
                </p:cNvPr>
                <p:cNvPicPr/>
                <p:nvPr/>
              </p:nvPicPr>
              <p:blipFill>
                <a:blip r:embed="rId17"/>
                <a:stretch>
                  <a:fillRect/>
                </a:stretch>
              </p:blipFill>
              <p:spPr>
                <a:xfrm>
                  <a:off x="2032830" y="578370"/>
                  <a:ext cx="14724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墨迹 10">
                  <a:extLst>
                    <a:ext uri="{FF2B5EF4-FFF2-40B4-BE49-F238E27FC236}">
                      <a16:creationId xmlns:a16="http://schemas.microsoft.com/office/drawing/2014/main" id="{D1300D82-C2EC-46E4-91E8-4096C13C861E}"/>
                    </a:ext>
                  </a:extLst>
                </p14:cNvPr>
                <p14:cNvContentPartPr/>
                <p14:nvPr/>
              </p14:nvContentPartPr>
              <p14:xfrm>
                <a:off x="2077830" y="431130"/>
                <a:ext cx="133200" cy="339840"/>
              </p14:xfrm>
            </p:contentPart>
          </mc:Choice>
          <mc:Fallback>
            <p:pic>
              <p:nvPicPr>
                <p:cNvPr id="11" name="墨迹 10">
                  <a:extLst>
                    <a:ext uri="{FF2B5EF4-FFF2-40B4-BE49-F238E27FC236}">
                      <a16:creationId xmlns:a16="http://schemas.microsoft.com/office/drawing/2014/main" id="{D1300D82-C2EC-46E4-91E8-4096C13C861E}"/>
                    </a:ext>
                  </a:extLst>
                </p:cNvPr>
                <p:cNvPicPr/>
                <p:nvPr/>
              </p:nvPicPr>
              <p:blipFill>
                <a:blip r:embed="rId19"/>
                <a:stretch>
                  <a:fillRect/>
                </a:stretch>
              </p:blipFill>
              <p:spPr>
                <a:xfrm>
                  <a:off x="2060190" y="413130"/>
                  <a:ext cx="168840" cy="3754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墨迹 11">
                  <a:extLst>
                    <a:ext uri="{FF2B5EF4-FFF2-40B4-BE49-F238E27FC236}">
                      <a16:creationId xmlns:a16="http://schemas.microsoft.com/office/drawing/2014/main" id="{A9BD9369-78EB-4FB5-9055-2FFC4D053C93}"/>
                    </a:ext>
                  </a:extLst>
                </p14:cNvPr>
                <p14:cNvContentPartPr/>
                <p14:nvPr/>
              </p14:nvContentPartPr>
              <p14:xfrm>
                <a:off x="2307150" y="475410"/>
                <a:ext cx="24120" cy="38160"/>
              </p14:xfrm>
            </p:contentPart>
          </mc:Choice>
          <mc:Fallback>
            <p:pic>
              <p:nvPicPr>
                <p:cNvPr id="12" name="墨迹 11">
                  <a:extLst>
                    <a:ext uri="{FF2B5EF4-FFF2-40B4-BE49-F238E27FC236}">
                      <a16:creationId xmlns:a16="http://schemas.microsoft.com/office/drawing/2014/main" id="{A9BD9369-78EB-4FB5-9055-2FFC4D053C93}"/>
                    </a:ext>
                  </a:extLst>
                </p:cNvPr>
                <p:cNvPicPr/>
                <p:nvPr/>
              </p:nvPicPr>
              <p:blipFill>
                <a:blip r:embed="rId21"/>
                <a:stretch>
                  <a:fillRect/>
                </a:stretch>
              </p:blipFill>
              <p:spPr>
                <a:xfrm>
                  <a:off x="2289510" y="457770"/>
                  <a:ext cx="5976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墨迹 12">
                  <a:extLst>
                    <a:ext uri="{FF2B5EF4-FFF2-40B4-BE49-F238E27FC236}">
                      <a16:creationId xmlns:a16="http://schemas.microsoft.com/office/drawing/2014/main" id="{F462C23E-DB66-45D4-B5CB-C3693F3D0380}"/>
                    </a:ext>
                  </a:extLst>
                </p14:cNvPr>
                <p14:cNvContentPartPr/>
                <p14:nvPr/>
              </p14:nvContentPartPr>
              <p14:xfrm>
                <a:off x="2287710" y="539130"/>
                <a:ext cx="22320" cy="78840"/>
              </p14:xfrm>
            </p:contentPart>
          </mc:Choice>
          <mc:Fallback>
            <p:pic>
              <p:nvPicPr>
                <p:cNvPr id="13" name="墨迹 12">
                  <a:extLst>
                    <a:ext uri="{FF2B5EF4-FFF2-40B4-BE49-F238E27FC236}">
                      <a16:creationId xmlns:a16="http://schemas.microsoft.com/office/drawing/2014/main" id="{F462C23E-DB66-45D4-B5CB-C3693F3D0380}"/>
                    </a:ext>
                  </a:extLst>
                </p:cNvPr>
                <p:cNvPicPr/>
                <p:nvPr/>
              </p:nvPicPr>
              <p:blipFill>
                <a:blip r:embed="rId23"/>
                <a:stretch>
                  <a:fillRect/>
                </a:stretch>
              </p:blipFill>
              <p:spPr>
                <a:xfrm>
                  <a:off x="2269710" y="521490"/>
                  <a:ext cx="5796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 name="墨迹 13">
                  <a:extLst>
                    <a:ext uri="{FF2B5EF4-FFF2-40B4-BE49-F238E27FC236}">
                      <a16:creationId xmlns:a16="http://schemas.microsoft.com/office/drawing/2014/main" id="{396274E6-3D79-428D-987D-320E433AD76C}"/>
                    </a:ext>
                  </a:extLst>
                </p14:cNvPr>
                <p14:cNvContentPartPr/>
                <p14:nvPr/>
              </p14:nvContentPartPr>
              <p14:xfrm>
                <a:off x="2269350" y="354810"/>
                <a:ext cx="242640" cy="424080"/>
              </p14:xfrm>
            </p:contentPart>
          </mc:Choice>
          <mc:Fallback>
            <p:pic>
              <p:nvPicPr>
                <p:cNvPr id="14" name="墨迹 13">
                  <a:extLst>
                    <a:ext uri="{FF2B5EF4-FFF2-40B4-BE49-F238E27FC236}">
                      <a16:creationId xmlns:a16="http://schemas.microsoft.com/office/drawing/2014/main" id="{396274E6-3D79-428D-987D-320E433AD76C}"/>
                    </a:ext>
                  </a:extLst>
                </p:cNvPr>
                <p:cNvPicPr/>
                <p:nvPr/>
              </p:nvPicPr>
              <p:blipFill>
                <a:blip r:embed="rId25"/>
                <a:stretch>
                  <a:fillRect/>
                </a:stretch>
              </p:blipFill>
              <p:spPr>
                <a:xfrm>
                  <a:off x="2251710" y="336810"/>
                  <a:ext cx="278280" cy="4597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 name="墨迹 14">
                  <a:extLst>
                    <a:ext uri="{FF2B5EF4-FFF2-40B4-BE49-F238E27FC236}">
                      <a16:creationId xmlns:a16="http://schemas.microsoft.com/office/drawing/2014/main" id="{AF61A43C-B51F-4646-A2B9-63EE264B92A1}"/>
                    </a:ext>
                  </a:extLst>
                </p14:cNvPr>
                <p14:cNvContentPartPr/>
                <p14:nvPr/>
              </p14:nvContentPartPr>
              <p14:xfrm>
                <a:off x="2345670" y="441210"/>
                <a:ext cx="201240" cy="79560"/>
              </p14:xfrm>
            </p:contentPart>
          </mc:Choice>
          <mc:Fallback>
            <p:pic>
              <p:nvPicPr>
                <p:cNvPr id="15" name="墨迹 14">
                  <a:extLst>
                    <a:ext uri="{FF2B5EF4-FFF2-40B4-BE49-F238E27FC236}">
                      <a16:creationId xmlns:a16="http://schemas.microsoft.com/office/drawing/2014/main" id="{AF61A43C-B51F-4646-A2B9-63EE264B92A1}"/>
                    </a:ext>
                  </a:extLst>
                </p:cNvPr>
                <p:cNvPicPr/>
                <p:nvPr/>
              </p:nvPicPr>
              <p:blipFill>
                <a:blip r:embed="rId27"/>
                <a:stretch>
                  <a:fillRect/>
                </a:stretch>
              </p:blipFill>
              <p:spPr>
                <a:xfrm>
                  <a:off x="2327670" y="423210"/>
                  <a:ext cx="23688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6" name="墨迹 15">
                  <a:extLst>
                    <a:ext uri="{FF2B5EF4-FFF2-40B4-BE49-F238E27FC236}">
                      <a16:creationId xmlns:a16="http://schemas.microsoft.com/office/drawing/2014/main" id="{E286DACE-2B01-41B6-A4D3-569999D4AA86}"/>
                    </a:ext>
                  </a:extLst>
                </p14:cNvPr>
                <p14:cNvContentPartPr/>
                <p14:nvPr/>
              </p14:nvContentPartPr>
              <p14:xfrm>
                <a:off x="2459070" y="508530"/>
                <a:ext cx="101520" cy="129960"/>
              </p14:xfrm>
            </p:contentPart>
          </mc:Choice>
          <mc:Fallback>
            <p:pic>
              <p:nvPicPr>
                <p:cNvPr id="16" name="墨迹 15">
                  <a:extLst>
                    <a:ext uri="{FF2B5EF4-FFF2-40B4-BE49-F238E27FC236}">
                      <a16:creationId xmlns:a16="http://schemas.microsoft.com/office/drawing/2014/main" id="{E286DACE-2B01-41B6-A4D3-569999D4AA86}"/>
                    </a:ext>
                  </a:extLst>
                </p:cNvPr>
                <p:cNvPicPr/>
                <p:nvPr/>
              </p:nvPicPr>
              <p:blipFill>
                <a:blip r:embed="rId29"/>
                <a:stretch>
                  <a:fillRect/>
                </a:stretch>
              </p:blipFill>
              <p:spPr>
                <a:xfrm>
                  <a:off x="2441430" y="490530"/>
                  <a:ext cx="13716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7" name="墨迹 16">
                  <a:extLst>
                    <a:ext uri="{FF2B5EF4-FFF2-40B4-BE49-F238E27FC236}">
                      <a16:creationId xmlns:a16="http://schemas.microsoft.com/office/drawing/2014/main" id="{79F2B417-D11B-47BD-BF60-3362B41927E2}"/>
                    </a:ext>
                  </a:extLst>
                </p14:cNvPr>
                <p14:cNvContentPartPr/>
                <p14:nvPr/>
              </p14:nvContentPartPr>
              <p14:xfrm>
                <a:off x="2460150" y="633810"/>
                <a:ext cx="31320" cy="120960"/>
              </p14:xfrm>
            </p:contentPart>
          </mc:Choice>
          <mc:Fallback>
            <p:pic>
              <p:nvPicPr>
                <p:cNvPr id="17" name="墨迹 16">
                  <a:extLst>
                    <a:ext uri="{FF2B5EF4-FFF2-40B4-BE49-F238E27FC236}">
                      <a16:creationId xmlns:a16="http://schemas.microsoft.com/office/drawing/2014/main" id="{79F2B417-D11B-47BD-BF60-3362B41927E2}"/>
                    </a:ext>
                  </a:extLst>
                </p:cNvPr>
                <p:cNvPicPr/>
                <p:nvPr/>
              </p:nvPicPr>
              <p:blipFill>
                <a:blip r:embed="rId31"/>
                <a:stretch>
                  <a:fillRect/>
                </a:stretch>
              </p:blipFill>
              <p:spPr>
                <a:xfrm>
                  <a:off x="2442150" y="616170"/>
                  <a:ext cx="6696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8" name="墨迹 17">
                  <a:extLst>
                    <a:ext uri="{FF2B5EF4-FFF2-40B4-BE49-F238E27FC236}">
                      <a16:creationId xmlns:a16="http://schemas.microsoft.com/office/drawing/2014/main" id="{6F37DBBC-9BB6-4FB2-843E-481C3F8463D0}"/>
                    </a:ext>
                  </a:extLst>
                </p14:cNvPr>
                <p14:cNvContentPartPr/>
                <p14:nvPr/>
              </p14:nvContentPartPr>
              <p14:xfrm>
                <a:off x="2506590" y="632370"/>
                <a:ext cx="110160" cy="148320"/>
              </p14:xfrm>
            </p:contentPart>
          </mc:Choice>
          <mc:Fallback>
            <p:pic>
              <p:nvPicPr>
                <p:cNvPr id="18" name="墨迹 17">
                  <a:extLst>
                    <a:ext uri="{FF2B5EF4-FFF2-40B4-BE49-F238E27FC236}">
                      <a16:creationId xmlns:a16="http://schemas.microsoft.com/office/drawing/2014/main" id="{6F37DBBC-9BB6-4FB2-843E-481C3F8463D0}"/>
                    </a:ext>
                  </a:extLst>
                </p:cNvPr>
                <p:cNvPicPr/>
                <p:nvPr/>
              </p:nvPicPr>
              <p:blipFill>
                <a:blip r:embed="rId33"/>
                <a:stretch>
                  <a:fillRect/>
                </a:stretch>
              </p:blipFill>
              <p:spPr>
                <a:xfrm>
                  <a:off x="2488590" y="614370"/>
                  <a:ext cx="14580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9" name="墨迹 18">
                  <a:extLst>
                    <a:ext uri="{FF2B5EF4-FFF2-40B4-BE49-F238E27FC236}">
                      <a16:creationId xmlns:a16="http://schemas.microsoft.com/office/drawing/2014/main" id="{BEEA0507-280E-4751-93D4-E14D7D07A4A4}"/>
                    </a:ext>
                  </a:extLst>
                </p14:cNvPr>
                <p14:cNvContentPartPr/>
                <p14:nvPr/>
              </p14:nvContentPartPr>
              <p14:xfrm>
                <a:off x="2666790" y="468930"/>
                <a:ext cx="97920" cy="55440"/>
              </p14:xfrm>
            </p:contentPart>
          </mc:Choice>
          <mc:Fallback>
            <p:pic>
              <p:nvPicPr>
                <p:cNvPr id="19" name="墨迹 18">
                  <a:extLst>
                    <a:ext uri="{FF2B5EF4-FFF2-40B4-BE49-F238E27FC236}">
                      <a16:creationId xmlns:a16="http://schemas.microsoft.com/office/drawing/2014/main" id="{BEEA0507-280E-4751-93D4-E14D7D07A4A4}"/>
                    </a:ext>
                  </a:extLst>
                </p:cNvPr>
                <p:cNvPicPr/>
                <p:nvPr/>
              </p:nvPicPr>
              <p:blipFill>
                <a:blip r:embed="rId35"/>
                <a:stretch>
                  <a:fillRect/>
                </a:stretch>
              </p:blipFill>
              <p:spPr>
                <a:xfrm>
                  <a:off x="2648790" y="450930"/>
                  <a:ext cx="13356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0" name="墨迹 19">
                  <a:extLst>
                    <a:ext uri="{FF2B5EF4-FFF2-40B4-BE49-F238E27FC236}">
                      <a16:creationId xmlns:a16="http://schemas.microsoft.com/office/drawing/2014/main" id="{56818AD5-6799-4837-A50A-B05D0E96EF45}"/>
                    </a:ext>
                  </a:extLst>
                </p14:cNvPr>
                <p14:cNvContentPartPr/>
                <p14:nvPr/>
              </p14:nvContentPartPr>
              <p14:xfrm>
                <a:off x="2595150" y="579450"/>
                <a:ext cx="167040" cy="29880"/>
              </p14:xfrm>
            </p:contentPart>
          </mc:Choice>
          <mc:Fallback>
            <p:pic>
              <p:nvPicPr>
                <p:cNvPr id="20" name="墨迹 19">
                  <a:extLst>
                    <a:ext uri="{FF2B5EF4-FFF2-40B4-BE49-F238E27FC236}">
                      <a16:creationId xmlns:a16="http://schemas.microsoft.com/office/drawing/2014/main" id="{56818AD5-6799-4837-A50A-B05D0E96EF45}"/>
                    </a:ext>
                  </a:extLst>
                </p:cNvPr>
                <p:cNvPicPr/>
                <p:nvPr/>
              </p:nvPicPr>
              <p:blipFill>
                <a:blip r:embed="rId37"/>
                <a:stretch>
                  <a:fillRect/>
                </a:stretch>
              </p:blipFill>
              <p:spPr>
                <a:xfrm>
                  <a:off x="2577150" y="561810"/>
                  <a:ext cx="20268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1" name="墨迹 20">
                  <a:extLst>
                    <a:ext uri="{FF2B5EF4-FFF2-40B4-BE49-F238E27FC236}">
                      <a16:creationId xmlns:a16="http://schemas.microsoft.com/office/drawing/2014/main" id="{E3840777-3736-4FD3-A103-2ED9A0228A9D}"/>
                    </a:ext>
                  </a:extLst>
                </p14:cNvPr>
                <p14:cNvContentPartPr/>
                <p14:nvPr/>
              </p14:nvContentPartPr>
              <p14:xfrm>
                <a:off x="2658870" y="585210"/>
                <a:ext cx="86040" cy="146160"/>
              </p14:xfrm>
            </p:contentPart>
          </mc:Choice>
          <mc:Fallback>
            <p:pic>
              <p:nvPicPr>
                <p:cNvPr id="21" name="墨迹 20">
                  <a:extLst>
                    <a:ext uri="{FF2B5EF4-FFF2-40B4-BE49-F238E27FC236}">
                      <a16:creationId xmlns:a16="http://schemas.microsoft.com/office/drawing/2014/main" id="{E3840777-3736-4FD3-A103-2ED9A0228A9D}"/>
                    </a:ext>
                  </a:extLst>
                </p:cNvPr>
                <p:cNvPicPr/>
                <p:nvPr/>
              </p:nvPicPr>
              <p:blipFill>
                <a:blip r:embed="rId39"/>
                <a:stretch>
                  <a:fillRect/>
                </a:stretch>
              </p:blipFill>
              <p:spPr>
                <a:xfrm>
                  <a:off x="2641230" y="567570"/>
                  <a:ext cx="12168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2" name="墨迹 21">
                  <a:extLst>
                    <a:ext uri="{FF2B5EF4-FFF2-40B4-BE49-F238E27FC236}">
                      <a16:creationId xmlns:a16="http://schemas.microsoft.com/office/drawing/2014/main" id="{1ECCEA57-896F-4F71-84BB-19E13C5892A9}"/>
                    </a:ext>
                  </a:extLst>
                </p14:cNvPr>
                <p14:cNvContentPartPr/>
                <p14:nvPr/>
              </p14:nvContentPartPr>
              <p14:xfrm>
                <a:off x="2801790" y="370290"/>
                <a:ext cx="200520" cy="376920"/>
              </p14:xfrm>
            </p:contentPart>
          </mc:Choice>
          <mc:Fallback>
            <p:pic>
              <p:nvPicPr>
                <p:cNvPr id="22" name="墨迹 21">
                  <a:extLst>
                    <a:ext uri="{FF2B5EF4-FFF2-40B4-BE49-F238E27FC236}">
                      <a16:creationId xmlns:a16="http://schemas.microsoft.com/office/drawing/2014/main" id="{1ECCEA57-896F-4F71-84BB-19E13C5892A9}"/>
                    </a:ext>
                  </a:extLst>
                </p:cNvPr>
                <p:cNvPicPr/>
                <p:nvPr/>
              </p:nvPicPr>
              <p:blipFill>
                <a:blip r:embed="rId41"/>
                <a:stretch>
                  <a:fillRect/>
                </a:stretch>
              </p:blipFill>
              <p:spPr>
                <a:xfrm>
                  <a:off x="2784150" y="352290"/>
                  <a:ext cx="236160" cy="4125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3" name="墨迹 22">
                  <a:extLst>
                    <a:ext uri="{FF2B5EF4-FFF2-40B4-BE49-F238E27FC236}">
                      <a16:creationId xmlns:a16="http://schemas.microsoft.com/office/drawing/2014/main" id="{E7CEB52F-0B61-499B-AA4A-71F1BC97B98F}"/>
                    </a:ext>
                  </a:extLst>
                </p14:cNvPr>
                <p14:cNvContentPartPr/>
                <p14:nvPr/>
              </p14:nvContentPartPr>
              <p14:xfrm>
                <a:off x="3039750" y="487290"/>
                <a:ext cx="9720" cy="110160"/>
              </p14:xfrm>
            </p:contentPart>
          </mc:Choice>
          <mc:Fallback>
            <p:pic>
              <p:nvPicPr>
                <p:cNvPr id="23" name="墨迹 22">
                  <a:extLst>
                    <a:ext uri="{FF2B5EF4-FFF2-40B4-BE49-F238E27FC236}">
                      <a16:creationId xmlns:a16="http://schemas.microsoft.com/office/drawing/2014/main" id="{E7CEB52F-0B61-499B-AA4A-71F1BC97B98F}"/>
                    </a:ext>
                  </a:extLst>
                </p:cNvPr>
                <p:cNvPicPr/>
                <p:nvPr/>
              </p:nvPicPr>
              <p:blipFill>
                <a:blip r:embed="rId43"/>
                <a:stretch>
                  <a:fillRect/>
                </a:stretch>
              </p:blipFill>
              <p:spPr>
                <a:xfrm>
                  <a:off x="3021750" y="469290"/>
                  <a:ext cx="4536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4" name="墨迹 23">
                  <a:extLst>
                    <a:ext uri="{FF2B5EF4-FFF2-40B4-BE49-F238E27FC236}">
                      <a16:creationId xmlns:a16="http://schemas.microsoft.com/office/drawing/2014/main" id="{BC4813E8-34A1-41DF-9E1E-0F37BB0CC2B3}"/>
                    </a:ext>
                  </a:extLst>
                </p14:cNvPr>
                <p14:cNvContentPartPr/>
                <p14:nvPr/>
              </p14:nvContentPartPr>
              <p14:xfrm>
                <a:off x="3046950" y="434730"/>
                <a:ext cx="207720" cy="159840"/>
              </p14:xfrm>
            </p:contentPart>
          </mc:Choice>
          <mc:Fallback>
            <p:pic>
              <p:nvPicPr>
                <p:cNvPr id="24" name="墨迹 23">
                  <a:extLst>
                    <a:ext uri="{FF2B5EF4-FFF2-40B4-BE49-F238E27FC236}">
                      <a16:creationId xmlns:a16="http://schemas.microsoft.com/office/drawing/2014/main" id="{BC4813E8-34A1-41DF-9E1E-0F37BB0CC2B3}"/>
                    </a:ext>
                  </a:extLst>
                </p:cNvPr>
                <p:cNvPicPr/>
                <p:nvPr/>
              </p:nvPicPr>
              <p:blipFill>
                <a:blip r:embed="rId45"/>
                <a:stretch>
                  <a:fillRect/>
                </a:stretch>
              </p:blipFill>
              <p:spPr>
                <a:xfrm>
                  <a:off x="3028950" y="416730"/>
                  <a:ext cx="24336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5" name="墨迹 24">
                  <a:extLst>
                    <a:ext uri="{FF2B5EF4-FFF2-40B4-BE49-F238E27FC236}">
                      <a16:creationId xmlns:a16="http://schemas.microsoft.com/office/drawing/2014/main" id="{F14EB852-3E18-40C8-89A7-F47B42E11B11}"/>
                    </a:ext>
                  </a:extLst>
                </p14:cNvPr>
                <p14:cNvContentPartPr/>
                <p14:nvPr/>
              </p14:nvContentPartPr>
              <p14:xfrm>
                <a:off x="3081870" y="514290"/>
                <a:ext cx="139320" cy="109800"/>
              </p14:xfrm>
            </p:contentPart>
          </mc:Choice>
          <mc:Fallback>
            <p:pic>
              <p:nvPicPr>
                <p:cNvPr id="25" name="墨迹 24">
                  <a:extLst>
                    <a:ext uri="{FF2B5EF4-FFF2-40B4-BE49-F238E27FC236}">
                      <a16:creationId xmlns:a16="http://schemas.microsoft.com/office/drawing/2014/main" id="{F14EB852-3E18-40C8-89A7-F47B42E11B11}"/>
                    </a:ext>
                  </a:extLst>
                </p:cNvPr>
                <p:cNvPicPr/>
                <p:nvPr/>
              </p:nvPicPr>
              <p:blipFill>
                <a:blip r:embed="rId47"/>
                <a:stretch>
                  <a:fillRect/>
                </a:stretch>
              </p:blipFill>
              <p:spPr>
                <a:xfrm>
                  <a:off x="3063870" y="496650"/>
                  <a:ext cx="17496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6" name="墨迹 25">
                  <a:extLst>
                    <a:ext uri="{FF2B5EF4-FFF2-40B4-BE49-F238E27FC236}">
                      <a16:creationId xmlns:a16="http://schemas.microsoft.com/office/drawing/2014/main" id="{224B6D43-FD73-4F53-AC3A-F888C149A0E7}"/>
                    </a:ext>
                  </a:extLst>
                </p14:cNvPr>
                <p14:cNvContentPartPr/>
                <p14:nvPr/>
              </p14:nvContentPartPr>
              <p14:xfrm>
                <a:off x="3103110" y="360570"/>
                <a:ext cx="179280" cy="406800"/>
              </p14:xfrm>
            </p:contentPart>
          </mc:Choice>
          <mc:Fallback>
            <p:pic>
              <p:nvPicPr>
                <p:cNvPr id="26" name="墨迹 25">
                  <a:extLst>
                    <a:ext uri="{FF2B5EF4-FFF2-40B4-BE49-F238E27FC236}">
                      <a16:creationId xmlns:a16="http://schemas.microsoft.com/office/drawing/2014/main" id="{224B6D43-FD73-4F53-AC3A-F888C149A0E7}"/>
                    </a:ext>
                  </a:extLst>
                </p:cNvPr>
                <p:cNvPicPr/>
                <p:nvPr/>
              </p:nvPicPr>
              <p:blipFill>
                <a:blip r:embed="rId49"/>
                <a:stretch>
                  <a:fillRect/>
                </a:stretch>
              </p:blipFill>
              <p:spPr>
                <a:xfrm>
                  <a:off x="3085470" y="342930"/>
                  <a:ext cx="214920" cy="4424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7" name="墨迹 26">
                  <a:extLst>
                    <a:ext uri="{FF2B5EF4-FFF2-40B4-BE49-F238E27FC236}">
                      <a16:creationId xmlns:a16="http://schemas.microsoft.com/office/drawing/2014/main" id="{0BBEB58B-E1CF-4146-99B5-F59CD57BCF2A}"/>
                    </a:ext>
                  </a:extLst>
                </p14:cNvPr>
                <p14:cNvContentPartPr/>
                <p14:nvPr/>
              </p14:nvContentPartPr>
              <p14:xfrm>
                <a:off x="3337110" y="445170"/>
                <a:ext cx="34560" cy="42480"/>
              </p14:xfrm>
            </p:contentPart>
          </mc:Choice>
          <mc:Fallback>
            <p:pic>
              <p:nvPicPr>
                <p:cNvPr id="27" name="墨迹 26">
                  <a:extLst>
                    <a:ext uri="{FF2B5EF4-FFF2-40B4-BE49-F238E27FC236}">
                      <a16:creationId xmlns:a16="http://schemas.microsoft.com/office/drawing/2014/main" id="{0BBEB58B-E1CF-4146-99B5-F59CD57BCF2A}"/>
                    </a:ext>
                  </a:extLst>
                </p:cNvPr>
                <p:cNvPicPr/>
                <p:nvPr/>
              </p:nvPicPr>
              <p:blipFill>
                <a:blip r:embed="rId51"/>
                <a:stretch>
                  <a:fillRect/>
                </a:stretch>
              </p:blipFill>
              <p:spPr>
                <a:xfrm>
                  <a:off x="3319470" y="427530"/>
                  <a:ext cx="7020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8" name="墨迹 27">
                  <a:extLst>
                    <a:ext uri="{FF2B5EF4-FFF2-40B4-BE49-F238E27FC236}">
                      <a16:creationId xmlns:a16="http://schemas.microsoft.com/office/drawing/2014/main" id="{75160F52-428E-415A-9881-D88440F573FB}"/>
                    </a:ext>
                  </a:extLst>
                </p14:cNvPr>
                <p14:cNvContentPartPr/>
                <p14:nvPr/>
              </p14:nvContentPartPr>
              <p14:xfrm>
                <a:off x="3310470" y="567210"/>
                <a:ext cx="29160" cy="41040"/>
              </p14:xfrm>
            </p:contentPart>
          </mc:Choice>
          <mc:Fallback>
            <p:pic>
              <p:nvPicPr>
                <p:cNvPr id="28" name="墨迹 27">
                  <a:extLst>
                    <a:ext uri="{FF2B5EF4-FFF2-40B4-BE49-F238E27FC236}">
                      <a16:creationId xmlns:a16="http://schemas.microsoft.com/office/drawing/2014/main" id="{75160F52-428E-415A-9881-D88440F573FB}"/>
                    </a:ext>
                  </a:extLst>
                </p:cNvPr>
                <p:cNvPicPr/>
                <p:nvPr/>
              </p:nvPicPr>
              <p:blipFill>
                <a:blip r:embed="rId53"/>
                <a:stretch>
                  <a:fillRect/>
                </a:stretch>
              </p:blipFill>
              <p:spPr>
                <a:xfrm>
                  <a:off x="3292830" y="549210"/>
                  <a:ext cx="6480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9" name="墨迹 28">
                  <a:extLst>
                    <a:ext uri="{FF2B5EF4-FFF2-40B4-BE49-F238E27FC236}">
                      <a16:creationId xmlns:a16="http://schemas.microsoft.com/office/drawing/2014/main" id="{ADCD99C9-E37C-40F6-B02A-02621E2A1251}"/>
                    </a:ext>
                  </a:extLst>
                </p14:cNvPr>
                <p14:cNvContentPartPr/>
                <p14:nvPr/>
              </p14:nvContentPartPr>
              <p14:xfrm>
                <a:off x="3300390" y="332850"/>
                <a:ext cx="222840" cy="411840"/>
              </p14:xfrm>
            </p:contentPart>
          </mc:Choice>
          <mc:Fallback>
            <p:pic>
              <p:nvPicPr>
                <p:cNvPr id="29" name="墨迹 28">
                  <a:extLst>
                    <a:ext uri="{FF2B5EF4-FFF2-40B4-BE49-F238E27FC236}">
                      <a16:creationId xmlns:a16="http://schemas.microsoft.com/office/drawing/2014/main" id="{ADCD99C9-E37C-40F6-B02A-02621E2A1251}"/>
                    </a:ext>
                  </a:extLst>
                </p:cNvPr>
                <p:cNvPicPr/>
                <p:nvPr/>
              </p:nvPicPr>
              <p:blipFill>
                <a:blip r:embed="rId55"/>
                <a:stretch>
                  <a:fillRect/>
                </a:stretch>
              </p:blipFill>
              <p:spPr>
                <a:xfrm>
                  <a:off x="3282750" y="315210"/>
                  <a:ext cx="258480" cy="4474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0" name="墨迹 29">
                  <a:extLst>
                    <a:ext uri="{FF2B5EF4-FFF2-40B4-BE49-F238E27FC236}">
                      <a16:creationId xmlns:a16="http://schemas.microsoft.com/office/drawing/2014/main" id="{1818D357-BE33-4621-A489-C0B7D0E0BBB1}"/>
                    </a:ext>
                  </a:extLst>
                </p14:cNvPr>
                <p14:cNvContentPartPr/>
                <p14:nvPr/>
              </p14:nvContentPartPr>
              <p14:xfrm>
                <a:off x="3420990" y="453810"/>
                <a:ext cx="123120" cy="321840"/>
              </p14:xfrm>
            </p:contentPart>
          </mc:Choice>
          <mc:Fallback>
            <p:pic>
              <p:nvPicPr>
                <p:cNvPr id="30" name="墨迹 29">
                  <a:extLst>
                    <a:ext uri="{FF2B5EF4-FFF2-40B4-BE49-F238E27FC236}">
                      <a16:creationId xmlns:a16="http://schemas.microsoft.com/office/drawing/2014/main" id="{1818D357-BE33-4621-A489-C0B7D0E0BBB1}"/>
                    </a:ext>
                  </a:extLst>
                </p:cNvPr>
                <p:cNvPicPr/>
                <p:nvPr/>
              </p:nvPicPr>
              <p:blipFill>
                <a:blip r:embed="rId57"/>
                <a:stretch>
                  <a:fillRect/>
                </a:stretch>
              </p:blipFill>
              <p:spPr>
                <a:xfrm>
                  <a:off x="3403350" y="436170"/>
                  <a:ext cx="158760" cy="3574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1" name="墨迹 30">
                  <a:extLst>
                    <a:ext uri="{FF2B5EF4-FFF2-40B4-BE49-F238E27FC236}">
                      <a16:creationId xmlns:a16="http://schemas.microsoft.com/office/drawing/2014/main" id="{CC1C7FB1-A235-42FE-99F8-E110E31FF369}"/>
                    </a:ext>
                  </a:extLst>
                </p14:cNvPr>
                <p14:cNvContentPartPr/>
                <p14:nvPr/>
              </p14:nvContentPartPr>
              <p14:xfrm>
                <a:off x="3342870" y="566850"/>
                <a:ext cx="174240" cy="191160"/>
              </p14:xfrm>
            </p:contentPart>
          </mc:Choice>
          <mc:Fallback>
            <p:pic>
              <p:nvPicPr>
                <p:cNvPr id="31" name="墨迹 30">
                  <a:extLst>
                    <a:ext uri="{FF2B5EF4-FFF2-40B4-BE49-F238E27FC236}">
                      <a16:creationId xmlns:a16="http://schemas.microsoft.com/office/drawing/2014/main" id="{CC1C7FB1-A235-42FE-99F8-E110E31FF369}"/>
                    </a:ext>
                  </a:extLst>
                </p:cNvPr>
                <p:cNvPicPr/>
                <p:nvPr/>
              </p:nvPicPr>
              <p:blipFill>
                <a:blip r:embed="rId59"/>
                <a:stretch>
                  <a:fillRect/>
                </a:stretch>
              </p:blipFill>
              <p:spPr>
                <a:xfrm>
                  <a:off x="3324870" y="548850"/>
                  <a:ext cx="20988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2" name="墨迹 31">
                  <a:extLst>
                    <a:ext uri="{FF2B5EF4-FFF2-40B4-BE49-F238E27FC236}">
                      <a16:creationId xmlns:a16="http://schemas.microsoft.com/office/drawing/2014/main" id="{90B53FDB-CA46-41A3-A62A-2CA3AD4F78E6}"/>
                    </a:ext>
                  </a:extLst>
                </p14:cNvPr>
                <p14:cNvContentPartPr/>
                <p14:nvPr/>
              </p14:nvContentPartPr>
              <p14:xfrm>
                <a:off x="3548430" y="521130"/>
                <a:ext cx="202320" cy="219960"/>
              </p14:xfrm>
            </p:contentPart>
          </mc:Choice>
          <mc:Fallback>
            <p:pic>
              <p:nvPicPr>
                <p:cNvPr id="32" name="墨迹 31">
                  <a:extLst>
                    <a:ext uri="{FF2B5EF4-FFF2-40B4-BE49-F238E27FC236}">
                      <a16:creationId xmlns:a16="http://schemas.microsoft.com/office/drawing/2014/main" id="{90B53FDB-CA46-41A3-A62A-2CA3AD4F78E6}"/>
                    </a:ext>
                  </a:extLst>
                </p:cNvPr>
                <p:cNvPicPr/>
                <p:nvPr/>
              </p:nvPicPr>
              <p:blipFill>
                <a:blip r:embed="rId61"/>
                <a:stretch>
                  <a:fillRect/>
                </a:stretch>
              </p:blipFill>
              <p:spPr>
                <a:xfrm>
                  <a:off x="3530790" y="503490"/>
                  <a:ext cx="237960" cy="25560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Picture 3"/>
          <p:cNvPicPr>
            <a:picLocks noGrp="1" noChangeAspect="1"/>
          </p:cNvPicPr>
          <p:nvPr>
            <p:ph idx="1"/>
          </p:nvPr>
        </p:nvPicPr>
        <p:blipFill>
          <a:blip r:embed="rId2"/>
          <a:stretch>
            <a:fillRect/>
          </a:stretch>
        </p:blipFill>
        <p:spPr>
          <a:xfrm>
            <a:off x="2042160" y="467360"/>
            <a:ext cx="6569075" cy="2874010"/>
          </a:xfrm>
        </p:spPr>
      </p:pic>
      <p:pic>
        <p:nvPicPr>
          <p:cNvPr id="69634" name="Picture 4"/>
          <p:cNvPicPr>
            <a:picLocks noChangeAspect="1"/>
          </p:cNvPicPr>
          <p:nvPr/>
        </p:nvPicPr>
        <p:blipFill>
          <a:blip r:embed="rId3"/>
          <a:stretch>
            <a:fillRect/>
          </a:stretch>
        </p:blipFill>
        <p:spPr>
          <a:xfrm>
            <a:off x="2042160" y="3716020"/>
            <a:ext cx="6377940" cy="267716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3"/>
          <p:cNvSpPr>
            <a:spLocks noGrp="1"/>
          </p:cNvSpPr>
          <p:nvPr>
            <p:ph idx="1"/>
          </p:nvPr>
        </p:nvSpPr>
        <p:spPr>
          <a:xfrm>
            <a:off x="1250950" y="621030"/>
            <a:ext cx="7207250" cy="5474970"/>
          </a:xfrm>
        </p:spPr>
        <p:txBody>
          <a:bodyPr wrap="square" lIns="91440" tIns="45720" rIns="91440" bIns="45720" anchor="t"/>
          <a:lstStyle/>
          <a:p>
            <a:pPr eaLnBrk="1" hangingPunct="1"/>
            <a:r>
              <a:rPr lang="en-US" altLang="zh-CN" dirty="0">
                <a:latin typeface="Arial" panose="020B0604020202020204" pitchFamily="34" charset="0"/>
                <a:cs typeface="Arial" panose="020B0604020202020204" pitchFamily="34" charset="0"/>
              </a:rPr>
              <a:t>Immunoisolation</a:t>
            </a:r>
          </a:p>
          <a:p>
            <a:pPr lvl="1" eaLnBrk="1" hangingPunct="1">
              <a:lnSpc>
                <a:spcPct val="120000"/>
              </a:lnSpc>
            </a:pPr>
            <a:r>
              <a:rPr lang="en-US" altLang="zh-CN" sz="2400" dirty="0">
                <a:latin typeface="Arial" panose="020B0604020202020204" pitchFamily="34" charset="0"/>
                <a:cs typeface="Arial" panose="020B0604020202020204" pitchFamily="34" charset="0"/>
              </a:rPr>
              <a:t>Organelles are separated with antibodies according to their antigenic properties, rather than their physical properties</a:t>
            </a:r>
          </a:p>
          <a:p>
            <a:pPr lvl="1" eaLnBrk="1" hangingPunct="1">
              <a:lnSpc>
                <a:spcPct val="120000"/>
              </a:lnSpc>
            </a:pPr>
            <a:r>
              <a:rPr lang="en-US" altLang="zh-CN" sz="2400" dirty="0">
                <a:latin typeface="Arial" panose="020B0604020202020204" pitchFamily="34" charset="0"/>
                <a:cs typeface="Arial" panose="020B0604020202020204" pitchFamily="34" charset="0"/>
              </a:rPr>
              <a:t>Is most efficiently combined with density gradient centrifugation as means for prefractionation</a:t>
            </a:r>
          </a:p>
          <a:p>
            <a:pPr lvl="1" eaLnBrk="1" hangingPunct="1">
              <a:lnSpc>
                <a:spcPct val="120000"/>
              </a:lnSpc>
            </a:pPr>
            <a:r>
              <a:rPr lang="en-US" altLang="zh-CN" sz="2400" dirty="0">
                <a:latin typeface="Arial" panose="020B0604020202020204" pitchFamily="34" charset="0"/>
                <a:cs typeface="Arial" panose="020B0604020202020204" pitchFamily="34" charset="0"/>
              </a:rPr>
              <a:t>principle</a:t>
            </a:r>
          </a:p>
        </p:txBody>
      </p:sp>
      <p:pic>
        <p:nvPicPr>
          <p:cNvPr id="70658" name="Picture 4"/>
          <p:cNvPicPr>
            <a:picLocks noChangeAspect="1"/>
          </p:cNvPicPr>
          <p:nvPr/>
        </p:nvPicPr>
        <p:blipFill>
          <a:blip r:embed="rId2"/>
          <a:stretch>
            <a:fillRect/>
          </a:stretch>
        </p:blipFill>
        <p:spPr>
          <a:xfrm>
            <a:off x="1547813" y="4365625"/>
            <a:ext cx="5686425" cy="2162175"/>
          </a:xfrm>
          <a:prstGeom prst="rect">
            <a:avLst/>
          </a:prstGeom>
          <a:noFill/>
          <a:ln w="9525">
            <a:noFill/>
          </a:ln>
        </p:spPr>
      </p:pic>
      <p:grpSp>
        <p:nvGrpSpPr>
          <p:cNvPr id="40" name="组合 39">
            <a:extLst>
              <a:ext uri="{FF2B5EF4-FFF2-40B4-BE49-F238E27FC236}">
                <a16:creationId xmlns:a16="http://schemas.microsoft.com/office/drawing/2014/main" id="{95F5A1B2-849D-4E4A-B995-256739D7CB8D}"/>
              </a:ext>
            </a:extLst>
          </p:cNvPr>
          <p:cNvGrpSpPr/>
          <p:nvPr/>
        </p:nvGrpSpPr>
        <p:grpSpPr>
          <a:xfrm>
            <a:off x="4327470" y="487290"/>
            <a:ext cx="2541240" cy="622080"/>
            <a:chOff x="4327470" y="487290"/>
            <a:chExt cx="2541240" cy="622080"/>
          </a:xfrm>
        </p:grpSpPr>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AC503460-268F-4487-B3F4-659CDED49776}"/>
                    </a:ext>
                  </a:extLst>
                </p14:cNvPr>
                <p14:cNvContentPartPr/>
                <p14:nvPr/>
              </p14:nvContentPartPr>
              <p14:xfrm>
                <a:off x="4327470" y="562530"/>
                <a:ext cx="230760" cy="169200"/>
              </p14:xfrm>
            </p:contentPart>
          </mc:Choice>
          <mc:Fallback>
            <p:pic>
              <p:nvPicPr>
                <p:cNvPr id="2" name="墨迹 1">
                  <a:extLst>
                    <a:ext uri="{FF2B5EF4-FFF2-40B4-BE49-F238E27FC236}">
                      <a16:creationId xmlns:a16="http://schemas.microsoft.com/office/drawing/2014/main" id="{AC503460-268F-4487-B3F4-659CDED49776}"/>
                    </a:ext>
                  </a:extLst>
                </p:cNvPr>
                <p:cNvPicPr/>
                <p:nvPr/>
              </p:nvPicPr>
              <p:blipFill>
                <a:blip r:embed="rId4"/>
                <a:stretch>
                  <a:fillRect/>
                </a:stretch>
              </p:blipFill>
              <p:spPr>
                <a:xfrm>
                  <a:off x="4309470" y="544890"/>
                  <a:ext cx="26640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墨迹 2">
                  <a:extLst>
                    <a:ext uri="{FF2B5EF4-FFF2-40B4-BE49-F238E27FC236}">
                      <a16:creationId xmlns:a16="http://schemas.microsoft.com/office/drawing/2014/main" id="{673A04F3-3BCB-4C60-857E-9BED3A8F05AA}"/>
                    </a:ext>
                  </a:extLst>
                </p14:cNvPr>
                <p14:cNvContentPartPr/>
                <p14:nvPr/>
              </p14:nvContentPartPr>
              <p14:xfrm>
                <a:off x="4361670" y="666930"/>
                <a:ext cx="60120" cy="330840"/>
              </p14:xfrm>
            </p:contentPart>
          </mc:Choice>
          <mc:Fallback>
            <p:pic>
              <p:nvPicPr>
                <p:cNvPr id="3" name="墨迹 2">
                  <a:extLst>
                    <a:ext uri="{FF2B5EF4-FFF2-40B4-BE49-F238E27FC236}">
                      <a16:creationId xmlns:a16="http://schemas.microsoft.com/office/drawing/2014/main" id="{673A04F3-3BCB-4C60-857E-9BED3A8F05AA}"/>
                    </a:ext>
                  </a:extLst>
                </p:cNvPr>
                <p:cNvPicPr/>
                <p:nvPr/>
              </p:nvPicPr>
              <p:blipFill>
                <a:blip r:embed="rId6"/>
                <a:stretch>
                  <a:fillRect/>
                </a:stretch>
              </p:blipFill>
              <p:spPr>
                <a:xfrm>
                  <a:off x="4344030" y="649290"/>
                  <a:ext cx="95760" cy="3664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墨迹 3">
                  <a:extLst>
                    <a:ext uri="{FF2B5EF4-FFF2-40B4-BE49-F238E27FC236}">
                      <a16:creationId xmlns:a16="http://schemas.microsoft.com/office/drawing/2014/main" id="{300373BC-C64B-4FD1-8B96-90B531BE9E5E}"/>
                    </a:ext>
                  </a:extLst>
                </p14:cNvPr>
                <p14:cNvContentPartPr/>
                <p14:nvPr/>
              </p14:nvContentPartPr>
              <p14:xfrm>
                <a:off x="4413870" y="624450"/>
                <a:ext cx="218520" cy="335160"/>
              </p14:xfrm>
            </p:contentPart>
          </mc:Choice>
          <mc:Fallback>
            <p:pic>
              <p:nvPicPr>
                <p:cNvPr id="4" name="墨迹 3">
                  <a:extLst>
                    <a:ext uri="{FF2B5EF4-FFF2-40B4-BE49-F238E27FC236}">
                      <a16:creationId xmlns:a16="http://schemas.microsoft.com/office/drawing/2014/main" id="{300373BC-C64B-4FD1-8B96-90B531BE9E5E}"/>
                    </a:ext>
                  </a:extLst>
                </p:cNvPr>
                <p:cNvPicPr/>
                <p:nvPr/>
              </p:nvPicPr>
              <p:blipFill>
                <a:blip r:embed="rId8"/>
                <a:stretch>
                  <a:fillRect/>
                </a:stretch>
              </p:blipFill>
              <p:spPr>
                <a:xfrm>
                  <a:off x="4396230" y="606810"/>
                  <a:ext cx="254160" cy="3708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5" name="墨迹 4">
                  <a:extLst>
                    <a:ext uri="{FF2B5EF4-FFF2-40B4-BE49-F238E27FC236}">
                      <a16:creationId xmlns:a16="http://schemas.microsoft.com/office/drawing/2014/main" id="{B10B18B2-C4CC-494B-8869-0FF1774025AA}"/>
                    </a:ext>
                  </a:extLst>
                </p14:cNvPr>
                <p14:cNvContentPartPr/>
                <p14:nvPr/>
              </p14:nvContentPartPr>
              <p14:xfrm>
                <a:off x="4524390" y="769890"/>
                <a:ext cx="188280" cy="289800"/>
              </p14:xfrm>
            </p:contentPart>
          </mc:Choice>
          <mc:Fallback>
            <p:pic>
              <p:nvPicPr>
                <p:cNvPr id="5" name="墨迹 4">
                  <a:extLst>
                    <a:ext uri="{FF2B5EF4-FFF2-40B4-BE49-F238E27FC236}">
                      <a16:creationId xmlns:a16="http://schemas.microsoft.com/office/drawing/2014/main" id="{B10B18B2-C4CC-494B-8869-0FF1774025AA}"/>
                    </a:ext>
                  </a:extLst>
                </p:cNvPr>
                <p:cNvPicPr/>
                <p:nvPr/>
              </p:nvPicPr>
              <p:blipFill>
                <a:blip r:embed="rId10"/>
                <a:stretch>
                  <a:fillRect/>
                </a:stretch>
              </p:blipFill>
              <p:spPr>
                <a:xfrm>
                  <a:off x="4506390" y="751890"/>
                  <a:ext cx="223920" cy="3254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6" name="墨迹 5">
                  <a:extLst>
                    <a:ext uri="{FF2B5EF4-FFF2-40B4-BE49-F238E27FC236}">
                      <a16:creationId xmlns:a16="http://schemas.microsoft.com/office/drawing/2014/main" id="{7EE9115B-5644-4212-A6DA-EBECA82FDDD2}"/>
                    </a:ext>
                  </a:extLst>
                </p14:cNvPr>
                <p14:cNvContentPartPr/>
                <p14:nvPr/>
              </p14:nvContentPartPr>
              <p14:xfrm>
                <a:off x="5021550" y="487290"/>
                <a:ext cx="37440" cy="90360"/>
              </p14:xfrm>
            </p:contentPart>
          </mc:Choice>
          <mc:Fallback>
            <p:pic>
              <p:nvPicPr>
                <p:cNvPr id="6" name="墨迹 5">
                  <a:extLst>
                    <a:ext uri="{FF2B5EF4-FFF2-40B4-BE49-F238E27FC236}">
                      <a16:creationId xmlns:a16="http://schemas.microsoft.com/office/drawing/2014/main" id="{7EE9115B-5644-4212-A6DA-EBECA82FDDD2}"/>
                    </a:ext>
                  </a:extLst>
                </p:cNvPr>
                <p:cNvPicPr/>
                <p:nvPr/>
              </p:nvPicPr>
              <p:blipFill>
                <a:blip r:embed="rId12"/>
                <a:stretch>
                  <a:fillRect/>
                </a:stretch>
              </p:blipFill>
              <p:spPr>
                <a:xfrm>
                  <a:off x="5003550" y="469290"/>
                  <a:ext cx="7308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7" name="墨迹 6">
                  <a:extLst>
                    <a:ext uri="{FF2B5EF4-FFF2-40B4-BE49-F238E27FC236}">
                      <a16:creationId xmlns:a16="http://schemas.microsoft.com/office/drawing/2014/main" id="{551F068B-8779-4D71-91A6-46AB0EBD027C}"/>
                    </a:ext>
                  </a:extLst>
                </p14:cNvPr>
                <p14:cNvContentPartPr/>
                <p14:nvPr/>
              </p14:nvContentPartPr>
              <p14:xfrm>
                <a:off x="4847670" y="561090"/>
                <a:ext cx="245160" cy="55440"/>
              </p14:xfrm>
            </p:contentPart>
          </mc:Choice>
          <mc:Fallback>
            <p:pic>
              <p:nvPicPr>
                <p:cNvPr id="7" name="墨迹 6">
                  <a:extLst>
                    <a:ext uri="{FF2B5EF4-FFF2-40B4-BE49-F238E27FC236}">
                      <a16:creationId xmlns:a16="http://schemas.microsoft.com/office/drawing/2014/main" id="{551F068B-8779-4D71-91A6-46AB0EBD027C}"/>
                    </a:ext>
                  </a:extLst>
                </p:cNvPr>
                <p:cNvPicPr/>
                <p:nvPr/>
              </p:nvPicPr>
              <p:blipFill>
                <a:blip r:embed="rId14"/>
                <a:stretch>
                  <a:fillRect/>
                </a:stretch>
              </p:blipFill>
              <p:spPr>
                <a:xfrm>
                  <a:off x="4830030" y="543450"/>
                  <a:ext cx="28080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8" name="墨迹 7">
                  <a:extLst>
                    <a:ext uri="{FF2B5EF4-FFF2-40B4-BE49-F238E27FC236}">
                      <a16:creationId xmlns:a16="http://schemas.microsoft.com/office/drawing/2014/main" id="{C6BD2C6A-F946-446F-B385-11C07629DEEF}"/>
                    </a:ext>
                  </a:extLst>
                </p14:cNvPr>
                <p14:cNvContentPartPr/>
                <p14:nvPr/>
              </p14:nvContentPartPr>
              <p14:xfrm>
                <a:off x="4823190" y="581250"/>
                <a:ext cx="165600" cy="505800"/>
              </p14:xfrm>
            </p:contentPart>
          </mc:Choice>
          <mc:Fallback>
            <p:pic>
              <p:nvPicPr>
                <p:cNvPr id="8" name="墨迹 7">
                  <a:extLst>
                    <a:ext uri="{FF2B5EF4-FFF2-40B4-BE49-F238E27FC236}">
                      <a16:creationId xmlns:a16="http://schemas.microsoft.com/office/drawing/2014/main" id="{C6BD2C6A-F946-446F-B385-11C07629DEEF}"/>
                    </a:ext>
                  </a:extLst>
                </p:cNvPr>
                <p:cNvPicPr/>
                <p:nvPr/>
              </p:nvPicPr>
              <p:blipFill>
                <a:blip r:embed="rId16"/>
                <a:stretch>
                  <a:fillRect/>
                </a:stretch>
              </p:blipFill>
              <p:spPr>
                <a:xfrm>
                  <a:off x="4805550" y="563250"/>
                  <a:ext cx="201240" cy="5414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9" name="墨迹 8">
                  <a:extLst>
                    <a:ext uri="{FF2B5EF4-FFF2-40B4-BE49-F238E27FC236}">
                      <a16:creationId xmlns:a16="http://schemas.microsoft.com/office/drawing/2014/main" id="{960F25A2-CF12-40A6-BF0E-E9D6989F8A69}"/>
                    </a:ext>
                  </a:extLst>
                </p14:cNvPr>
                <p14:cNvContentPartPr/>
                <p14:nvPr/>
              </p14:nvContentPartPr>
              <p14:xfrm>
                <a:off x="4725270" y="768090"/>
                <a:ext cx="136440" cy="138600"/>
              </p14:xfrm>
            </p:contentPart>
          </mc:Choice>
          <mc:Fallback>
            <p:pic>
              <p:nvPicPr>
                <p:cNvPr id="9" name="墨迹 8">
                  <a:extLst>
                    <a:ext uri="{FF2B5EF4-FFF2-40B4-BE49-F238E27FC236}">
                      <a16:creationId xmlns:a16="http://schemas.microsoft.com/office/drawing/2014/main" id="{960F25A2-CF12-40A6-BF0E-E9D6989F8A69}"/>
                    </a:ext>
                  </a:extLst>
                </p:cNvPr>
                <p:cNvPicPr/>
                <p:nvPr/>
              </p:nvPicPr>
              <p:blipFill>
                <a:blip r:embed="rId18"/>
                <a:stretch>
                  <a:fillRect/>
                </a:stretch>
              </p:blipFill>
              <p:spPr>
                <a:xfrm>
                  <a:off x="4707630" y="750090"/>
                  <a:ext cx="17208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5" name="墨迹 14">
                  <a:extLst>
                    <a:ext uri="{FF2B5EF4-FFF2-40B4-BE49-F238E27FC236}">
                      <a16:creationId xmlns:a16="http://schemas.microsoft.com/office/drawing/2014/main" id="{6E761673-9C5C-4C4E-971B-5979210E44AD}"/>
                    </a:ext>
                  </a:extLst>
                </p14:cNvPr>
                <p14:cNvContentPartPr/>
                <p14:nvPr/>
              </p14:nvContentPartPr>
              <p14:xfrm>
                <a:off x="5065830" y="687090"/>
                <a:ext cx="31320" cy="136080"/>
              </p14:xfrm>
            </p:contentPart>
          </mc:Choice>
          <mc:Fallback>
            <p:pic>
              <p:nvPicPr>
                <p:cNvPr id="15" name="墨迹 14">
                  <a:extLst>
                    <a:ext uri="{FF2B5EF4-FFF2-40B4-BE49-F238E27FC236}">
                      <a16:creationId xmlns:a16="http://schemas.microsoft.com/office/drawing/2014/main" id="{6E761673-9C5C-4C4E-971B-5979210E44AD}"/>
                    </a:ext>
                  </a:extLst>
                </p:cNvPr>
                <p:cNvPicPr/>
                <p:nvPr/>
              </p:nvPicPr>
              <p:blipFill>
                <a:blip r:embed="rId20"/>
                <a:stretch>
                  <a:fillRect/>
                </a:stretch>
              </p:blipFill>
              <p:spPr>
                <a:xfrm>
                  <a:off x="5047830" y="669450"/>
                  <a:ext cx="6696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6" name="墨迹 15">
                  <a:extLst>
                    <a:ext uri="{FF2B5EF4-FFF2-40B4-BE49-F238E27FC236}">
                      <a16:creationId xmlns:a16="http://schemas.microsoft.com/office/drawing/2014/main" id="{1FD8A5D2-27A2-4B6D-95E0-6314716CCFA6}"/>
                    </a:ext>
                  </a:extLst>
                </p14:cNvPr>
                <p14:cNvContentPartPr/>
                <p14:nvPr/>
              </p14:nvContentPartPr>
              <p14:xfrm>
                <a:off x="5101830" y="671970"/>
                <a:ext cx="106200" cy="161280"/>
              </p14:xfrm>
            </p:contentPart>
          </mc:Choice>
          <mc:Fallback>
            <p:pic>
              <p:nvPicPr>
                <p:cNvPr id="16" name="墨迹 15">
                  <a:extLst>
                    <a:ext uri="{FF2B5EF4-FFF2-40B4-BE49-F238E27FC236}">
                      <a16:creationId xmlns:a16="http://schemas.microsoft.com/office/drawing/2014/main" id="{1FD8A5D2-27A2-4B6D-95E0-6314716CCFA6}"/>
                    </a:ext>
                  </a:extLst>
                </p:cNvPr>
                <p:cNvPicPr/>
                <p:nvPr/>
              </p:nvPicPr>
              <p:blipFill>
                <a:blip r:embed="rId22"/>
                <a:stretch>
                  <a:fillRect/>
                </a:stretch>
              </p:blipFill>
              <p:spPr>
                <a:xfrm>
                  <a:off x="5084190" y="653970"/>
                  <a:ext cx="14184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7" name="墨迹 16">
                  <a:extLst>
                    <a:ext uri="{FF2B5EF4-FFF2-40B4-BE49-F238E27FC236}">
                      <a16:creationId xmlns:a16="http://schemas.microsoft.com/office/drawing/2014/main" id="{F0935530-6FA4-451E-9DA4-A5AA3AF4B3C6}"/>
                    </a:ext>
                  </a:extLst>
                </p14:cNvPr>
                <p14:cNvContentPartPr/>
                <p14:nvPr/>
              </p14:nvContentPartPr>
              <p14:xfrm>
                <a:off x="5038110" y="875010"/>
                <a:ext cx="104040" cy="166680"/>
              </p14:xfrm>
            </p:contentPart>
          </mc:Choice>
          <mc:Fallback>
            <p:pic>
              <p:nvPicPr>
                <p:cNvPr id="17" name="墨迹 16">
                  <a:extLst>
                    <a:ext uri="{FF2B5EF4-FFF2-40B4-BE49-F238E27FC236}">
                      <a16:creationId xmlns:a16="http://schemas.microsoft.com/office/drawing/2014/main" id="{F0935530-6FA4-451E-9DA4-A5AA3AF4B3C6}"/>
                    </a:ext>
                  </a:extLst>
                </p:cNvPr>
                <p:cNvPicPr/>
                <p:nvPr/>
              </p:nvPicPr>
              <p:blipFill>
                <a:blip r:embed="rId24"/>
                <a:stretch>
                  <a:fillRect/>
                </a:stretch>
              </p:blipFill>
              <p:spPr>
                <a:xfrm>
                  <a:off x="5020110" y="857370"/>
                  <a:ext cx="13968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8" name="墨迹 17">
                  <a:extLst>
                    <a:ext uri="{FF2B5EF4-FFF2-40B4-BE49-F238E27FC236}">
                      <a16:creationId xmlns:a16="http://schemas.microsoft.com/office/drawing/2014/main" id="{0755D1FE-23F2-41AC-B1F8-20ED1E3B94BC}"/>
                    </a:ext>
                  </a:extLst>
                </p14:cNvPr>
                <p14:cNvContentPartPr/>
                <p14:nvPr/>
              </p14:nvContentPartPr>
              <p14:xfrm>
                <a:off x="5066910" y="924330"/>
                <a:ext cx="206280" cy="185040"/>
              </p14:xfrm>
            </p:contentPart>
          </mc:Choice>
          <mc:Fallback>
            <p:pic>
              <p:nvPicPr>
                <p:cNvPr id="18" name="墨迹 17">
                  <a:extLst>
                    <a:ext uri="{FF2B5EF4-FFF2-40B4-BE49-F238E27FC236}">
                      <a16:creationId xmlns:a16="http://schemas.microsoft.com/office/drawing/2014/main" id="{0755D1FE-23F2-41AC-B1F8-20ED1E3B94BC}"/>
                    </a:ext>
                  </a:extLst>
                </p:cNvPr>
                <p:cNvPicPr/>
                <p:nvPr/>
              </p:nvPicPr>
              <p:blipFill>
                <a:blip r:embed="rId26"/>
                <a:stretch>
                  <a:fillRect/>
                </a:stretch>
              </p:blipFill>
              <p:spPr>
                <a:xfrm>
                  <a:off x="5049270" y="906330"/>
                  <a:ext cx="24192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9" name="墨迹 18">
                  <a:extLst>
                    <a:ext uri="{FF2B5EF4-FFF2-40B4-BE49-F238E27FC236}">
                      <a16:creationId xmlns:a16="http://schemas.microsoft.com/office/drawing/2014/main" id="{AE31E0D2-49C6-429E-AB8F-99083EE963D2}"/>
                    </a:ext>
                  </a:extLst>
                </p14:cNvPr>
                <p14:cNvContentPartPr/>
                <p14:nvPr/>
              </p14:nvContentPartPr>
              <p14:xfrm>
                <a:off x="5383350" y="575130"/>
                <a:ext cx="235080" cy="246960"/>
              </p14:xfrm>
            </p:contentPart>
          </mc:Choice>
          <mc:Fallback>
            <p:pic>
              <p:nvPicPr>
                <p:cNvPr id="19" name="墨迹 18">
                  <a:extLst>
                    <a:ext uri="{FF2B5EF4-FFF2-40B4-BE49-F238E27FC236}">
                      <a16:creationId xmlns:a16="http://schemas.microsoft.com/office/drawing/2014/main" id="{AE31E0D2-49C6-429E-AB8F-99083EE963D2}"/>
                    </a:ext>
                  </a:extLst>
                </p:cNvPr>
                <p:cNvPicPr/>
                <p:nvPr/>
              </p:nvPicPr>
              <p:blipFill>
                <a:blip r:embed="rId28"/>
                <a:stretch>
                  <a:fillRect/>
                </a:stretch>
              </p:blipFill>
              <p:spPr>
                <a:xfrm>
                  <a:off x="5365710" y="557490"/>
                  <a:ext cx="270720" cy="2826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0" name="墨迹 19">
                  <a:extLst>
                    <a:ext uri="{FF2B5EF4-FFF2-40B4-BE49-F238E27FC236}">
                      <a16:creationId xmlns:a16="http://schemas.microsoft.com/office/drawing/2014/main" id="{D2EC3A7C-57F5-498E-B0C5-9ACC45334067}"/>
                    </a:ext>
                  </a:extLst>
                </p14:cNvPr>
                <p14:cNvContentPartPr/>
                <p14:nvPr/>
              </p14:nvContentPartPr>
              <p14:xfrm>
                <a:off x="5649390" y="644610"/>
                <a:ext cx="65880" cy="11160"/>
              </p14:xfrm>
            </p:contentPart>
          </mc:Choice>
          <mc:Fallback>
            <p:pic>
              <p:nvPicPr>
                <p:cNvPr id="20" name="墨迹 19">
                  <a:extLst>
                    <a:ext uri="{FF2B5EF4-FFF2-40B4-BE49-F238E27FC236}">
                      <a16:creationId xmlns:a16="http://schemas.microsoft.com/office/drawing/2014/main" id="{D2EC3A7C-57F5-498E-B0C5-9ACC45334067}"/>
                    </a:ext>
                  </a:extLst>
                </p:cNvPr>
                <p:cNvPicPr/>
                <p:nvPr/>
              </p:nvPicPr>
              <p:blipFill>
                <a:blip r:embed="rId30"/>
                <a:stretch>
                  <a:fillRect/>
                </a:stretch>
              </p:blipFill>
              <p:spPr>
                <a:xfrm>
                  <a:off x="5631750" y="626610"/>
                  <a:ext cx="10152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2" name="墨迹 21">
                  <a:extLst>
                    <a:ext uri="{FF2B5EF4-FFF2-40B4-BE49-F238E27FC236}">
                      <a16:creationId xmlns:a16="http://schemas.microsoft.com/office/drawing/2014/main" id="{CAE11A49-419E-43F0-AA5D-16C8BA19EDA5}"/>
                    </a:ext>
                  </a:extLst>
                </p14:cNvPr>
                <p14:cNvContentPartPr/>
                <p14:nvPr/>
              </p14:nvContentPartPr>
              <p14:xfrm>
                <a:off x="5507910" y="795090"/>
                <a:ext cx="172080" cy="214920"/>
              </p14:xfrm>
            </p:contentPart>
          </mc:Choice>
          <mc:Fallback>
            <p:pic>
              <p:nvPicPr>
                <p:cNvPr id="22" name="墨迹 21">
                  <a:extLst>
                    <a:ext uri="{FF2B5EF4-FFF2-40B4-BE49-F238E27FC236}">
                      <a16:creationId xmlns:a16="http://schemas.microsoft.com/office/drawing/2014/main" id="{CAE11A49-419E-43F0-AA5D-16C8BA19EDA5}"/>
                    </a:ext>
                  </a:extLst>
                </p:cNvPr>
                <p:cNvPicPr/>
                <p:nvPr/>
              </p:nvPicPr>
              <p:blipFill>
                <a:blip r:embed="rId32"/>
                <a:stretch>
                  <a:fillRect/>
                </a:stretch>
              </p:blipFill>
              <p:spPr>
                <a:xfrm>
                  <a:off x="5489910" y="777450"/>
                  <a:ext cx="20772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3" name="墨迹 22">
                  <a:extLst>
                    <a:ext uri="{FF2B5EF4-FFF2-40B4-BE49-F238E27FC236}">
                      <a16:creationId xmlns:a16="http://schemas.microsoft.com/office/drawing/2014/main" id="{B170012E-82D6-49AC-A091-00EAD83924EF}"/>
                    </a:ext>
                  </a:extLst>
                </p14:cNvPr>
                <p14:cNvContentPartPr/>
                <p14:nvPr/>
              </p14:nvContentPartPr>
              <p14:xfrm>
                <a:off x="5983470" y="525090"/>
                <a:ext cx="32400" cy="59400"/>
              </p14:xfrm>
            </p:contentPart>
          </mc:Choice>
          <mc:Fallback>
            <p:pic>
              <p:nvPicPr>
                <p:cNvPr id="23" name="墨迹 22">
                  <a:extLst>
                    <a:ext uri="{FF2B5EF4-FFF2-40B4-BE49-F238E27FC236}">
                      <a16:creationId xmlns:a16="http://schemas.microsoft.com/office/drawing/2014/main" id="{B170012E-82D6-49AC-A091-00EAD83924EF}"/>
                    </a:ext>
                  </a:extLst>
                </p:cNvPr>
                <p:cNvPicPr/>
                <p:nvPr/>
              </p:nvPicPr>
              <p:blipFill>
                <a:blip r:embed="rId34"/>
                <a:stretch>
                  <a:fillRect/>
                </a:stretch>
              </p:blipFill>
              <p:spPr>
                <a:xfrm>
                  <a:off x="5965830" y="507090"/>
                  <a:ext cx="6804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4" name="墨迹 23">
                  <a:extLst>
                    <a:ext uri="{FF2B5EF4-FFF2-40B4-BE49-F238E27FC236}">
                      <a16:creationId xmlns:a16="http://schemas.microsoft.com/office/drawing/2014/main" id="{05E94688-9AEB-45B1-A9E0-4DC096786E46}"/>
                    </a:ext>
                  </a:extLst>
                </p14:cNvPr>
                <p14:cNvContentPartPr/>
                <p14:nvPr/>
              </p14:nvContentPartPr>
              <p14:xfrm>
                <a:off x="5870070" y="643890"/>
                <a:ext cx="176400" cy="14040"/>
              </p14:xfrm>
            </p:contentPart>
          </mc:Choice>
          <mc:Fallback>
            <p:pic>
              <p:nvPicPr>
                <p:cNvPr id="24" name="墨迹 23">
                  <a:extLst>
                    <a:ext uri="{FF2B5EF4-FFF2-40B4-BE49-F238E27FC236}">
                      <a16:creationId xmlns:a16="http://schemas.microsoft.com/office/drawing/2014/main" id="{05E94688-9AEB-45B1-A9E0-4DC096786E46}"/>
                    </a:ext>
                  </a:extLst>
                </p:cNvPr>
                <p:cNvPicPr/>
                <p:nvPr/>
              </p:nvPicPr>
              <p:blipFill>
                <a:blip r:embed="rId36"/>
                <a:stretch>
                  <a:fillRect/>
                </a:stretch>
              </p:blipFill>
              <p:spPr>
                <a:xfrm>
                  <a:off x="5852070" y="626250"/>
                  <a:ext cx="21204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5" name="墨迹 24">
                  <a:extLst>
                    <a:ext uri="{FF2B5EF4-FFF2-40B4-BE49-F238E27FC236}">
                      <a16:creationId xmlns:a16="http://schemas.microsoft.com/office/drawing/2014/main" id="{1DD77D9A-299B-45B0-B89B-930D66C965A3}"/>
                    </a:ext>
                  </a:extLst>
                </p14:cNvPr>
                <p14:cNvContentPartPr/>
                <p14:nvPr/>
              </p14:nvContentPartPr>
              <p14:xfrm>
                <a:off x="5897070" y="642090"/>
                <a:ext cx="149400" cy="146880"/>
              </p14:xfrm>
            </p:contentPart>
          </mc:Choice>
          <mc:Fallback>
            <p:pic>
              <p:nvPicPr>
                <p:cNvPr id="25" name="墨迹 24">
                  <a:extLst>
                    <a:ext uri="{FF2B5EF4-FFF2-40B4-BE49-F238E27FC236}">
                      <a16:creationId xmlns:a16="http://schemas.microsoft.com/office/drawing/2014/main" id="{1DD77D9A-299B-45B0-B89B-930D66C965A3}"/>
                    </a:ext>
                  </a:extLst>
                </p:cNvPr>
                <p:cNvPicPr/>
                <p:nvPr/>
              </p:nvPicPr>
              <p:blipFill>
                <a:blip r:embed="rId38"/>
                <a:stretch>
                  <a:fillRect/>
                </a:stretch>
              </p:blipFill>
              <p:spPr>
                <a:xfrm>
                  <a:off x="5879430" y="624450"/>
                  <a:ext cx="18504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6" name="墨迹 25">
                  <a:extLst>
                    <a:ext uri="{FF2B5EF4-FFF2-40B4-BE49-F238E27FC236}">
                      <a16:creationId xmlns:a16="http://schemas.microsoft.com/office/drawing/2014/main" id="{0B81EFF4-D6F4-4614-8B19-60BD3E304866}"/>
                    </a:ext>
                  </a:extLst>
                </p14:cNvPr>
                <p14:cNvContentPartPr/>
                <p14:nvPr/>
              </p14:nvContentPartPr>
              <p14:xfrm>
                <a:off x="5870430" y="746130"/>
                <a:ext cx="259200" cy="81720"/>
              </p14:xfrm>
            </p:contentPart>
          </mc:Choice>
          <mc:Fallback>
            <p:pic>
              <p:nvPicPr>
                <p:cNvPr id="26" name="墨迹 25">
                  <a:extLst>
                    <a:ext uri="{FF2B5EF4-FFF2-40B4-BE49-F238E27FC236}">
                      <a16:creationId xmlns:a16="http://schemas.microsoft.com/office/drawing/2014/main" id="{0B81EFF4-D6F4-4614-8B19-60BD3E304866}"/>
                    </a:ext>
                  </a:extLst>
                </p:cNvPr>
                <p:cNvPicPr/>
                <p:nvPr/>
              </p:nvPicPr>
              <p:blipFill>
                <a:blip r:embed="rId40"/>
                <a:stretch>
                  <a:fillRect/>
                </a:stretch>
              </p:blipFill>
              <p:spPr>
                <a:xfrm>
                  <a:off x="5852430" y="728490"/>
                  <a:ext cx="29484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7" name="墨迹 26">
                  <a:extLst>
                    <a:ext uri="{FF2B5EF4-FFF2-40B4-BE49-F238E27FC236}">
                      <a16:creationId xmlns:a16="http://schemas.microsoft.com/office/drawing/2014/main" id="{459B6CA7-F817-449B-A556-39E70C51871E}"/>
                    </a:ext>
                  </a:extLst>
                </p14:cNvPr>
                <p14:cNvContentPartPr/>
                <p14:nvPr/>
              </p14:nvContentPartPr>
              <p14:xfrm>
                <a:off x="5853870" y="894090"/>
                <a:ext cx="14400" cy="155880"/>
              </p14:xfrm>
            </p:contentPart>
          </mc:Choice>
          <mc:Fallback>
            <p:pic>
              <p:nvPicPr>
                <p:cNvPr id="27" name="墨迹 26">
                  <a:extLst>
                    <a:ext uri="{FF2B5EF4-FFF2-40B4-BE49-F238E27FC236}">
                      <a16:creationId xmlns:a16="http://schemas.microsoft.com/office/drawing/2014/main" id="{459B6CA7-F817-449B-A556-39E70C51871E}"/>
                    </a:ext>
                  </a:extLst>
                </p:cNvPr>
                <p:cNvPicPr/>
                <p:nvPr/>
              </p:nvPicPr>
              <p:blipFill>
                <a:blip r:embed="rId42"/>
                <a:stretch>
                  <a:fillRect/>
                </a:stretch>
              </p:blipFill>
              <p:spPr>
                <a:xfrm>
                  <a:off x="5836230" y="876090"/>
                  <a:ext cx="5004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8" name="墨迹 27">
                  <a:extLst>
                    <a:ext uri="{FF2B5EF4-FFF2-40B4-BE49-F238E27FC236}">
                      <a16:creationId xmlns:a16="http://schemas.microsoft.com/office/drawing/2014/main" id="{48924902-60F6-4C5E-BCD9-1542C4630F11}"/>
                    </a:ext>
                  </a:extLst>
                </p14:cNvPr>
                <p14:cNvContentPartPr/>
                <p14:nvPr/>
              </p14:nvContentPartPr>
              <p14:xfrm>
                <a:off x="5876910" y="866730"/>
                <a:ext cx="294840" cy="202320"/>
              </p14:xfrm>
            </p:contentPart>
          </mc:Choice>
          <mc:Fallback>
            <p:pic>
              <p:nvPicPr>
                <p:cNvPr id="28" name="墨迹 27">
                  <a:extLst>
                    <a:ext uri="{FF2B5EF4-FFF2-40B4-BE49-F238E27FC236}">
                      <a16:creationId xmlns:a16="http://schemas.microsoft.com/office/drawing/2014/main" id="{48924902-60F6-4C5E-BCD9-1542C4630F11}"/>
                    </a:ext>
                  </a:extLst>
                </p:cNvPr>
                <p:cNvPicPr/>
                <p:nvPr/>
              </p:nvPicPr>
              <p:blipFill>
                <a:blip r:embed="rId44"/>
                <a:stretch>
                  <a:fillRect/>
                </a:stretch>
              </p:blipFill>
              <p:spPr>
                <a:xfrm>
                  <a:off x="5859270" y="849090"/>
                  <a:ext cx="33048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9" name="墨迹 28">
                  <a:extLst>
                    <a:ext uri="{FF2B5EF4-FFF2-40B4-BE49-F238E27FC236}">
                      <a16:creationId xmlns:a16="http://schemas.microsoft.com/office/drawing/2014/main" id="{2EEA0454-D5D2-4D6C-922A-AF824933ADC5}"/>
                    </a:ext>
                  </a:extLst>
                </p14:cNvPr>
                <p14:cNvContentPartPr/>
                <p14:nvPr/>
              </p14:nvContentPartPr>
              <p14:xfrm>
                <a:off x="5953230" y="846210"/>
                <a:ext cx="150480" cy="196200"/>
              </p14:xfrm>
            </p:contentPart>
          </mc:Choice>
          <mc:Fallback>
            <p:pic>
              <p:nvPicPr>
                <p:cNvPr id="29" name="墨迹 28">
                  <a:extLst>
                    <a:ext uri="{FF2B5EF4-FFF2-40B4-BE49-F238E27FC236}">
                      <a16:creationId xmlns:a16="http://schemas.microsoft.com/office/drawing/2014/main" id="{2EEA0454-D5D2-4D6C-922A-AF824933ADC5}"/>
                    </a:ext>
                  </a:extLst>
                </p:cNvPr>
                <p:cNvPicPr/>
                <p:nvPr/>
              </p:nvPicPr>
              <p:blipFill>
                <a:blip r:embed="rId46"/>
                <a:stretch>
                  <a:fillRect/>
                </a:stretch>
              </p:blipFill>
              <p:spPr>
                <a:xfrm>
                  <a:off x="5935590" y="828210"/>
                  <a:ext cx="18612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0" name="墨迹 29">
                  <a:extLst>
                    <a:ext uri="{FF2B5EF4-FFF2-40B4-BE49-F238E27FC236}">
                      <a16:creationId xmlns:a16="http://schemas.microsoft.com/office/drawing/2014/main" id="{E56ED1CC-E3F4-41A2-814F-6F0DA5B7447E}"/>
                    </a:ext>
                  </a:extLst>
                </p14:cNvPr>
                <p14:cNvContentPartPr/>
                <p14:nvPr/>
              </p14:nvContentPartPr>
              <p14:xfrm>
                <a:off x="6405030" y="564690"/>
                <a:ext cx="49320" cy="135720"/>
              </p14:xfrm>
            </p:contentPart>
          </mc:Choice>
          <mc:Fallback>
            <p:pic>
              <p:nvPicPr>
                <p:cNvPr id="30" name="墨迹 29">
                  <a:extLst>
                    <a:ext uri="{FF2B5EF4-FFF2-40B4-BE49-F238E27FC236}">
                      <a16:creationId xmlns:a16="http://schemas.microsoft.com/office/drawing/2014/main" id="{E56ED1CC-E3F4-41A2-814F-6F0DA5B7447E}"/>
                    </a:ext>
                  </a:extLst>
                </p:cNvPr>
                <p:cNvPicPr/>
                <p:nvPr/>
              </p:nvPicPr>
              <p:blipFill>
                <a:blip r:embed="rId48"/>
                <a:stretch>
                  <a:fillRect/>
                </a:stretch>
              </p:blipFill>
              <p:spPr>
                <a:xfrm>
                  <a:off x="6387390" y="546690"/>
                  <a:ext cx="8496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1" name="墨迹 30">
                  <a:extLst>
                    <a:ext uri="{FF2B5EF4-FFF2-40B4-BE49-F238E27FC236}">
                      <a16:creationId xmlns:a16="http://schemas.microsoft.com/office/drawing/2014/main" id="{69AD2B3C-FA92-4536-B276-CE7F76FAF20F}"/>
                    </a:ext>
                  </a:extLst>
                </p14:cNvPr>
                <p14:cNvContentPartPr/>
                <p14:nvPr/>
              </p14:nvContentPartPr>
              <p14:xfrm>
                <a:off x="6259590" y="744330"/>
                <a:ext cx="201960" cy="36360"/>
              </p14:xfrm>
            </p:contentPart>
          </mc:Choice>
          <mc:Fallback>
            <p:pic>
              <p:nvPicPr>
                <p:cNvPr id="31" name="墨迹 30">
                  <a:extLst>
                    <a:ext uri="{FF2B5EF4-FFF2-40B4-BE49-F238E27FC236}">
                      <a16:creationId xmlns:a16="http://schemas.microsoft.com/office/drawing/2014/main" id="{69AD2B3C-FA92-4536-B276-CE7F76FAF20F}"/>
                    </a:ext>
                  </a:extLst>
                </p:cNvPr>
                <p:cNvPicPr/>
                <p:nvPr/>
              </p:nvPicPr>
              <p:blipFill>
                <a:blip r:embed="rId50"/>
                <a:stretch>
                  <a:fillRect/>
                </a:stretch>
              </p:blipFill>
              <p:spPr>
                <a:xfrm>
                  <a:off x="6241950" y="726690"/>
                  <a:ext cx="2376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2" name="墨迹 31">
                  <a:extLst>
                    <a:ext uri="{FF2B5EF4-FFF2-40B4-BE49-F238E27FC236}">
                      <a16:creationId xmlns:a16="http://schemas.microsoft.com/office/drawing/2014/main" id="{64751F82-4DA4-40A4-A3D2-9249EB8A249D}"/>
                    </a:ext>
                  </a:extLst>
                </p14:cNvPr>
                <p14:cNvContentPartPr/>
                <p14:nvPr/>
              </p14:nvContentPartPr>
              <p14:xfrm>
                <a:off x="6290550" y="768090"/>
                <a:ext cx="183600" cy="279360"/>
              </p14:xfrm>
            </p:contentPart>
          </mc:Choice>
          <mc:Fallback>
            <p:pic>
              <p:nvPicPr>
                <p:cNvPr id="32" name="墨迹 31">
                  <a:extLst>
                    <a:ext uri="{FF2B5EF4-FFF2-40B4-BE49-F238E27FC236}">
                      <a16:creationId xmlns:a16="http://schemas.microsoft.com/office/drawing/2014/main" id="{64751F82-4DA4-40A4-A3D2-9249EB8A249D}"/>
                    </a:ext>
                  </a:extLst>
                </p:cNvPr>
                <p:cNvPicPr/>
                <p:nvPr/>
              </p:nvPicPr>
              <p:blipFill>
                <a:blip r:embed="rId52"/>
                <a:stretch>
                  <a:fillRect/>
                </a:stretch>
              </p:blipFill>
              <p:spPr>
                <a:xfrm>
                  <a:off x="6272550" y="750090"/>
                  <a:ext cx="219240" cy="3150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3" name="墨迹 32">
                  <a:extLst>
                    <a:ext uri="{FF2B5EF4-FFF2-40B4-BE49-F238E27FC236}">
                      <a16:creationId xmlns:a16="http://schemas.microsoft.com/office/drawing/2014/main" id="{3D446710-D127-473E-B127-48EABE45B050}"/>
                    </a:ext>
                  </a:extLst>
                </p14:cNvPr>
                <p14:cNvContentPartPr/>
                <p14:nvPr/>
              </p14:nvContentPartPr>
              <p14:xfrm>
                <a:off x="6624990" y="759090"/>
                <a:ext cx="34560" cy="49320"/>
              </p14:xfrm>
            </p:contentPart>
          </mc:Choice>
          <mc:Fallback>
            <p:pic>
              <p:nvPicPr>
                <p:cNvPr id="33" name="墨迹 32">
                  <a:extLst>
                    <a:ext uri="{FF2B5EF4-FFF2-40B4-BE49-F238E27FC236}">
                      <a16:creationId xmlns:a16="http://schemas.microsoft.com/office/drawing/2014/main" id="{3D446710-D127-473E-B127-48EABE45B050}"/>
                    </a:ext>
                  </a:extLst>
                </p:cNvPr>
                <p:cNvPicPr/>
                <p:nvPr/>
              </p:nvPicPr>
              <p:blipFill>
                <a:blip r:embed="rId54"/>
                <a:stretch>
                  <a:fillRect/>
                </a:stretch>
              </p:blipFill>
              <p:spPr>
                <a:xfrm>
                  <a:off x="6606990" y="741450"/>
                  <a:ext cx="7020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4" name="墨迹 33">
                  <a:extLst>
                    <a:ext uri="{FF2B5EF4-FFF2-40B4-BE49-F238E27FC236}">
                      <a16:creationId xmlns:a16="http://schemas.microsoft.com/office/drawing/2014/main" id="{0EF617A0-72BC-4381-B27E-75D6AAC4B1C7}"/>
                    </a:ext>
                  </a:extLst>
                </p14:cNvPr>
                <p14:cNvContentPartPr/>
                <p14:nvPr/>
              </p14:nvContentPartPr>
              <p14:xfrm>
                <a:off x="6607350" y="830010"/>
                <a:ext cx="24120" cy="51840"/>
              </p14:xfrm>
            </p:contentPart>
          </mc:Choice>
          <mc:Fallback>
            <p:pic>
              <p:nvPicPr>
                <p:cNvPr id="34" name="墨迹 33">
                  <a:extLst>
                    <a:ext uri="{FF2B5EF4-FFF2-40B4-BE49-F238E27FC236}">
                      <a16:creationId xmlns:a16="http://schemas.microsoft.com/office/drawing/2014/main" id="{0EF617A0-72BC-4381-B27E-75D6AAC4B1C7}"/>
                    </a:ext>
                  </a:extLst>
                </p:cNvPr>
                <p:cNvPicPr/>
                <p:nvPr/>
              </p:nvPicPr>
              <p:blipFill>
                <a:blip r:embed="rId56"/>
                <a:stretch>
                  <a:fillRect/>
                </a:stretch>
              </p:blipFill>
              <p:spPr>
                <a:xfrm>
                  <a:off x="6589350" y="812370"/>
                  <a:ext cx="5976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5" name="墨迹 34">
                  <a:extLst>
                    <a:ext uri="{FF2B5EF4-FFF2-40B4-BE49-F238E27FC236}">
                      <a16:creationId xmlns:a16="http://schemas.microsoft.com/office/drawing/2014/main" id="{226FC1E0-640C-49CA-A657-0F2FC08CEF61}"/>
                    </a:ext>
                  </a:extLst>
                </p14:cNvPr>
                <p14:cNvContentPartPr/>
                <p14:nvPr/>
              </p14:nvContentPartPr>
              <p14:xfrm>
                <a:off x="6585030" y="856290"/>
                <a:ext cx="90000" cy="175680"/>
              </p14:xfrm>
            </p:contentPart>
          </mc:Choice>
          <mc:Fallback>
            <p:pic>
              <p:nvPicPr>
                <p:cNvPr id="35" name="墨迹 34">
                  <a:extLst>
                    <a:ext uri="{FF2B5EF4-FFF2-40B4-BE49-F238E27FC236}">
                      <a16:creationId xmlns:a16="http://schemas.microsoft.com/office/drawing/2014/main" id="{226FC1E0-640C-49CA-A657-0F2FC08CEF61}"/>
                    </a:ext>
                  </a:extLst>
                </p:cNvPr>
                <p:cNvPicPr/>
                <p:nvPr/>
              </p:nvPicPr>
              <p:blipFill>
                <a:blip r:embed="rId58"/>
                <a:stretch>
                  <a:fillRect/>
                </a:stretch>
              </p:blipFill>
              <p:spPr>
                <a:xfrm>
                  <a:off x="6567030" y="838290"/>
                  <a:ext cx="12564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6" name="墨迹 35">
                  <a:extLst>
                    <a:ext uri="{FF2B5EF4-FFF2-40B4-BE49-F238E27FC236}">
                      <a16:creationId xmlns:a16="http://schemas.microsoft.com/office/drawing/2014/main" id="{733397A7-3570-4B69-8F2A-BA19DB1EBB6A}"/>
                    </a:ext>
                  </a:extLst>
                </p14:cNvPr>
                <p14:cNvContentPartPr/>
                <p14:nvPr/>
              </p14:nvContentPartPr>
              <p14:xfrm>
                <a:off x="6703470" y="668010"/>
                <a:ext cx="144000" cy="172440"/>
              </p14:xfrm>
            </p:contentPart>
          </mc:Choice>
          <mc:Fallback>
            <p:pic>
              <p:nvPicPr>
                <p:cNvPr id="36" name="墨迹 35">
                  <a:extLst>
                    <a:ext uri="{FF2B5EF4-FFF2-40B4-BE49-F238E27FC236}">
                      <a16:creationId xmlns:a16="http://schemas.microsoft.com/office/drawing/2014/main" id="{733397A7-3570-4B69-8F2A-BA19DB1EBB6A}"/>
                    </a:ext>
                  </a:extLst>
                </p:cNvPr>
                <p:cNvPicPr/>
                <p:nvPr/>
              </p:nvPicPr>
              <p:blipFill>
                <a:blip r:embed="rId60"/>
                <a:stretch>
                  <a:fillRect/>
                </a:stretch>
              </p:blipFill>
              <p:spPr>
                <a:xfrm>
                  <a:off x="6685830" y="650370"/>
                  <a:ext cx="17964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7" name="墨迹 36">
                  <a:extLst>
                    <a:ext uri="{FF2B5EF4-FFF2-40B4-BE49-F238E27FC236}">
                      <a16:creationId xmlns:a16="http://schemas.microsoft.com/office/drawing/2014/main" id="{22569EA3-DB4F-41BC-8833-38E62F0D341E}"/>
                    </a:ext>
                  </a:extLst>
                </p14:cNvPr>
                <p14:cNvContentPartPr/>
                <p14:nvPr/>
              </p14:nvContentPartPr>
              <p14:xfrm>
                <a:off x="6677550" y="862770"/>
                <a:ext cx="191160" cy="19800"/>
              </p14:xfrm>
            </p:contentPart>
          </mc:Choice>
          <mc:Fallback>
            <p:pic>
              <p:nvPicPr>
                <p:cNvPr id="37" name="墨迹 36">
                  <a:extLst>
                    <a:ext uri="{FF2B5EF4-FFF2-40B4-BE49-F238E27FC236}">
                      <a16:creationId xmlns:a16="http://schemas.microsoft.com/office/drawing/2014/main" id="{22569EA3-DB4F-41BC-8833-38E62F0D341E}"/>
                    </a:ext>
                  </a:extLst>
                </p:cNvPr>
                <p:cNvPicPr/>
                <p:nvPr/>
              </p:nvPicPr>
              <p:blipFill>
                <a:blip r:embed="rId62"/>
                <a:stretch>
                  <a:fillRect/>
                </a:stretch>
              </p:blipFill>
              <p:spPr>
                <a:xfrm>
                  <a:off x="6659910" y="844770"/>
                  <a:ext cx="22680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8" name="墨迹 37">
                  <a:extLst>
                    <a:ext uri="{FF2B5EF4-FFF2-40B4-BE49-F238E27FC236}">
                      <a16:creationId xmlns:a16="http://schemas.microsoft.com/office/drawing/2014/main" id="{1C413063-CDD7-4479-95B9-BB96BBAC8D8D}"/>
                    </a:ext>
                  </a:extLst>
                </p14:cNvPr>
                <p14:cNvContentPartPr/>
                <p14:nvPr/>
              </p14:nvContentPartPr>
              <p14:xfrm>
                <a:off x="6684390" y="885090"/>
                <a:ext cx="117720" cy="108360"/>
              </p14:xfrm>
            </p:contentPart>
          </mc:Choice>
          <mc:Fallback>
            <p:pic>
              <p:nvPicPr>
                <p:cNvPr id="38" name="墨迹 37">
                  <a:extLst>
                    <a:ext uri="{FF2B5EF4-FFF2-40B4-BE49-F238E27FC236}">
                      <a16:creationId xmlns:a16="http://schemas.microsoft.com/office/drawing/2014/main" id="{1C413063-CDD7-4479-95B9-BB96BBAC8D8D}"/>
                    </a:ext>
                  </a:extLst>
                </p:cNvPr>
                <p:cNvPicPr/>
                <p:nvPr/>
              </p:nvPicPr>
              <p:blipFill>
                <a:blip r:embed="rId64"/>
                <a:stretch>
                  <a:fillRect/>
                </a:stretch>
              </p:blipFill>
              <p:spPr>
                <a:xfrm>
                  <a:off x="6666390" y="867450"/>
                  <a:ext cx="15336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39" name="墨迹 38">
                  <a:extLst>
                    <a:ext uri="{FF2B5EF4-FFF2-40B4-BE49-F238E27FC236}">
                      <a16:creationId xmlns:a16="http://schemas.microsoft.com/office/drawing/2014/main" id="{DB83E412-9A71-48C9-BABC-F126F2A02718}"/>
                    </a:ext>
                  </a:extLst>
                </p14:cNvPr>
                <p14:cNvContentPartPr/>
                <p14:nvPr/>
              </p14:nvContentPartPr>
              <p14:xfrm>
                <a:off x="6822270" y="934770"/>
                <a:ext cx="34560" cy="128160"/>
              </p14:xfrm>
            </p:contentPart>
          </mc:Choice>
          <mc:Fallback>
            <p:pic>
              <p:nvPicPr>
                <p:cNvPr id="39" name="墨迹 38">
                  <a:extLst>
                    <a:ext uri="{FF2B5EF4-FFF2-40B4-BE49-F238E27FC236}">
                      <a16:creationId xmlns:a16="http://schemas.microsoft.com/office/drawing/2014/main" id="{DB83E412-9A71-48C9-BABC-F126F2A02718}"/>
                    </a:ext>
                  </a:extLst>
                </p:cNvPr>
                <p:cNvPicPr/>
                <p:nvPr/>
              </p:nvPicPr>
              <p:blipFill>
                <a:blip r:embed="rId66"/>
                <a:stretch>
                  <a:fillRect/>
                </a:stretch>
              </p:blipFill>
              <p:spPr>
                <a:xfrm>
                  <a:off x="6804630" y="917130"/>
                  <a:ext cx="70200" cy="16380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1" name="Picture 4"/>
          <p:cNvPicPr>
            <a:picLocks noChangeAspect="1"/>
          </p:cNvPicPr>
          <p:nvPr/>
        </p:nvPicPr>
        <p:blipFill>
          <a:blip r:embed="rId2"/>
          <a:stretch>
            <a:fillRect/>
          </a:stretch>
        </p:blipFill>
        <p:spPr>
          <a:xfrm>
            <a:off x="1721485" y="733425"/>
            <a:ext cx="6893560" cy="509016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p:cNvSpPr>
          <p:nvPr>
            <p:ph idx="1"/>
          </p:nvPr>
        </p:nvSpPr>
        <p:spPr>
          <a:xfrm>
            <a:off x="1352550" y="621030"/>
            <a:ext cx="7612380" cy="5474970"/>
          </a:xfrm>
        </p:spPr>
        <p:txBody>
          <a:bodyPr wrap="square" lIns="91440" tIns="45720" rIns="91440" bIns="45720" anchor="t"/>
          <a:lstStyle/>
          <a:p>
            <a:pPr eaLnBrk="1" hangingPunct="1"/>
            <a:r>
              <a:rPr lang="en-US" altLang="zh-CN" dirty="0">
                <a:latin typeface="Arial" panose="020B0604020202020204" pitchFamily="34" charset="0"/>
                <a:cs typeface="Arial" panose="020B0604020202020204" pitchFamily="34" charset="0"/>
              </a:rPr>
              <a:t>Fluorescence Activated Organelle Sorting (FAOS)</a:t>
            </a:r>
          </a:p>
          <a:p>
            <a:pPr lvl="1" eaLnBrk="1" hangingPunct="1">
              <a:lnSpc>
                <a:spcPct val="150000"/>
              </a:lnSpc>
            </a:pPr>
            <a:r>
              <a:rPr lang="en-US" altLang="zh-CN" sz="2400" dirty="0">
                <a:latin typeface="Arial" panose="020B0604020202020204" pitchFamily="34" charset="0"/>
                <a:cs typeface="Arial" panose="020B0604020202020204" pitchFamily="34" charset="0"/>
              </a:rPr>
              <a:t>Flow cytometry was adapted to sort and analyze intracellular organelles after labeling with fluorescent dyes.</a:t>
            </a:r>
          </a:p>
          <a:p>
            <a:pPr lvl="1" eaLnBrk="1" hangingPunct="1">
              <a:lnSpc>
                <a:spcPct val="150000"/>
              </a:lnSpc>
            </a:pPr>
            <a:r>
              <a:rPr lang="en-US" altLang="zh-CN" sz="2400" dirty="0">
                <a:latin typeface="Arial" panose="020B0604020202020204" pitchFamily="34" charset="0"/>
                <a:cs typeface="Arial" panose="020B0604020202020204" pitchFamily="34" charset="0"/>
              </a:rPr>
              <a:t>Conventional subcellular fractionation techniques was combined with high speed organelle sorting in a FACS.</a:t>
            </a:r>
          </a:p>
        </p:txBody>
      </p:sp>
      <p:grpSp>
        <p:nvGrpSpPr>
          <p:cNvPr id="31" name="组合 30">
            <a:extLst>
              <a:ext uri="{FF2B5EF4-FFF2-40B4-BE49-F238E27FC236}">
                <a16:creationId xmlns:a16="http://schemas.microsoft.com/office/drawing/2014/main" id="{DE6E61DF-A7F2-4EC0-B272-6912ED0DB0CE}"/>
              </a:ext>
            </a:extLst>
          </p:cNvPr>
          <p:cNvGrpSpPr/>
          <p:nvPr/>
        </p:nvGrpSpPr>
        <p:grpSpPr>
          <a:xfrm>
            <a:off x="3121830" y="1084530"/>
            <a:ext cx="2008080" cy="492840"/>
            <a:chOff x="3121830" y="1084530"/>
            <a:chExt cx="2008080" cy="492840"/>
          </a:xfrm>
        </p:grpSpPr>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8AA6DAA1-22F5-4508-BB89-F73166352C07}"/>
                    </a:ext>
                  </a:extLst>
                </p14:cNvPr>
                <p14:cNvContentPartPr/>
                <p14:nvPr/>
              </p14:nvContentPartPr>
              <p14:xfrm>
                <a:off x="3175830" y="1160490"/>
                <a:ext cx="48960" cy="24120"/>
              </p14:xfrm>
            </p:contentPart>
          </mc:Choice>
          <mc:Fallback>
            <p:pic>
              <p:nvPicPr>
                <p:cNvPr id="2" name="墨迹 1">
                  <a:extLst>
                    <a:ext uri="{FF2B5EF4-FFF2-40B4-BE49-F238E27FC236}">
                      <a16:creationId xmlns:a16="http://schemas.microsoft.com/office/drawing/2014/main" id="{8AA6DAA1-22F5-4508-BB89-F73166352C07}"/>
                    </a:ext>
                  </a:extLst>
                </p:cNvPr>
                <p:cNvPicPr/>
                <p:nvPr/>
              </p:nvPicPr>
              <p:blipFill>
                <a:blip r:embed="rId3"/>
                <a:stretch>
                  <a:fillRect/>
                </a:stretch>
              </p:blipFill>
              <p:spPr>
                <a:xfrm>
                  <a:off x="3157830" y="1142850"/>
                  <a:ext cx="8460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墨迹 2">
                  <a:extLst>
                    <a:ext uri="{FF2B5EF4-FFF2-40B4-BE49-F238E27FC236}">
                      <a16:creationId xmlns:a16="http://schemas.microsoft.com/office/drawing/2014/main" id="{C46065E0-E9AD-465C-AA5E-13E395D2979D}"/>
                    </a:ext>
                  </a:extLst>
                </p14:cNvPr>
                <p14:cNvContentPartPr/>
                <p14:nvPr/>
              </p14:nvContentPartPr>
              <p14:xfrm>
                <a:off x="3136590" y="1278930"/>
                <a:ext cx="33480" cy="78840"/>
              </p14:xfrm>
            </p:contentPart>
          </mc:Choice>
          <mc:Fallback>
            <p:pic>
              <p:nvPicPr>
                <p:cNvPr id="3" name="墨迹 2">
                  <a:extLst>
                    <a:ext uri="{FF2B5EF4-FFF2-40B4-BE49-F238E27FC236}">
                      <a16:creationId xmlns:a16="http://schemas.microsoft.com/office/drawing/2014/main" id="{C46065E0-E9AD-465C-AA5E-13E395D2979D}"/>
                    </a:ext>
                  </a:extLst>
                </p:cNvPr>
                <p:cNvPicPr/>
                <p:nvPr/>
              </p:nvPicPr>
              <p:blipFill>
                <a:blip r:embed="rId5"/>
                <a:stretch>
                  <a:fillRect/>
                </a:stretch>
              </p:blipFill>
              <p:spPr>
                <a:xfrm>
                  <a:off x="3118950" y="1260930"/>
                  <a:ext cx="6912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墨迹 3">
                  <a:extLst>
                    <a:ext uri="{FF2B5EF4-FFF2-40B4-BE49-F238E27FC236}">
                      <a16:creationId xmlns:a16="http://schemas.microsoft.com/office/drawing/2014/main" id="{3BD3FF9B-E90F-4488-A36F-5E89AF483365}"/>
                    </a:ext>
                  </a:extLst>
                </p14:cNvPr>
                <p14:cNvContentPartPr/>
                <p14:nvPr/>
              </p14:nvContentPartPr>
              <p14:xfrm>
                <a:off x="3121830" y="1084530"/>
                <a:ext cx="262800" cy="404280"/>
              </p14:xfrm>
            </p:contentPart>
          </mc:Choice>
          <mc:Fallback>
            <p:pic>
              <p:nvPicPr>
                <p:cNvPr id="4" name="墨迹 3">
                  <a:extLst>
                    <a:ext uri="{FF2B5EF4-FFF2-40B4-BE49-F238E27FC236}">
                      <a16:creationId xmlns:a16="http://schemas.microsoft.com/office/drawing/2014/main" id="{3BD3FF9B-E90F-4488-A36F-5E89AF483365}"/>
                    </a:ext>
                  </a:extLst>
                </p:cNvPr>
                <p:cNvPicPr/>
                <p:nvPr/>
              </p:nvPicPr>
              <p:blipFill>
                <a:blip r:embed="rId7"/>
                <a:stretch>
                  <a:fillRect/>
                </a:stretch>
              </p:blipFill>
              <p:spPr>
                <a:xfrm>
                  <a:off x="3104190" y="1066530"/>
                  <a:ext cx="298440" cy="4399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墨迹 4">
                  <a:extLst>
                    <a:ext uri="{FF2B5EF4-FFF2-40B4-BE49-F238E27FC236}">
                      <a16:creationId xmlns:a16="http://schemas.microsoft.com/office/drawing/2014/main" id="{B0F72B85-52A7-4DD0-BD5C-40E74B2D753F}"/>
                    </a:ext>
                  </a:extLst>
                </p14:cNvPr>
                <p14:cNvContentPartPr/>
                <p14:nvPr/>
              </p14:nvContentPartPr>
              <p14:xfrm>
                <a:off x="3243150" y="1179570"/>
                <a:ext cx="216720" cy="97200"/>
              </p14:xfrm>
            </p:contentPart>
          </mc:Choice>
          <mc:Fallback>
            <p:pic>
              <p:nvPicPr>
                <p:cNvPr id="5" name="墨迹 4">
                  <a:extLst>
                    <a:ext uri="{FF2B5EF4-FFF2-40B4-BE49-F238E27FC236}">
                      <a16:creationId xmlns:a16="http://schemas.microsoft.com/office/drawing/2014/main" id="{B0F72B85-52A7-4DD0-BD5C-40E74B2D753F}"/>
                    </a:ext>
                  </a:extLst>
                </p:cNvPr>
                <p:cNvPicPr/>
                <p:nvPr/>
              </p:nvPicPr>
              <p:blipFill>
                <a:blip r:embed="rId9"/>
                <a:stretch>
                  <a:fillRect/>
                </a:stretch>
              </p:blipFill>
              <p:spPr>
                <a:xfrm>
                  <a:off x="3225150" y="1161570"/>
                  <a:ext cx="25236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墨迹 5">
                  <a:extLst>
                    <a:ext uri="{FF2B5EF4-FFF2-40B4-BE49-F238E27FC236}">
                      <a16:creationId xmlns:a16="http://schemas.microsoft.com/office/drawing/2014/main" id="{715A5F52-50D8-48D9-BCEF-1C32FD302C72}"/>
                    </a:ext>
                  </a:extLst>
                </p14:cNvPr>
                <p14:cNvContentPartPr/>
                <p14:nvPr/>
              </p14:nvContentPartPr>
              <p14:xfrm>
                <a:off x="3329190" y="1246170"/>
                <a:ext cx="171360" cy="120240"/>
              </p14:xfrm>
            </p:contentPart>
          </mc:Choice>
          <mc:Fallback>
            <p:pic>
              <p:nvPicPr>
                <p:cNvPr id="6" name="墨迹 5">
                  <a:extLst>
                    <a:ext uri="{FF2B5EF4-FFF2-40B4-BE49-F238E27FC236}">
                      <a16:creationId xmlns:a16="http://schemas.microsoft.com/office/drawing/2014/main" id="{715A5F52-50D8-48D9-BCEF-1C32FD302C72}"/>
                    </a:ext>
                  </a:extLst>
                </p:cNvPr>
                <p:cNvPicPr/>
                <p:nvPr/>
              </p:nvPicPr>
              <p:blipFill>
                <a:blip r:embed="rId11"/>
                <a:stretch>
                  <a:fillRect/>
                </a:stretch>
              </p:blipFill>
              <p:spPr>
                <a:xfrm>
                  <a:off x="3311550" y="1228170"/>
                  <a:ext cx="20700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墨迹 6">
                  <a:extLst>
                    <a:ext uri="{FF2B5EF4-FFF2-40B4-BE49-F238E27FC236}">
                      <a16:creationId xmlns:a16="http://schemas.microsoft.com/office/drawing/2014/main" id="{0C269AAF-226E-4251-8165-40EAFCDDA5CD}"/>
                    </a:ext>
                  </a:extLst>
                </p14:cNvPr>
                <p14:cNvContentPartPr/>
                <p14:nvPr/>
              </p14:nvContentPartPr>
              <p14:xfrm>
                <a:off x="3334590" y="1365690"/>
                <a:ext cx="43560" cy="103680"/>
              </p14:xfrm>
            </p:contentPart>
          </mc:Choice>
          <mc:Fallback>
            <p:pic>
              <p:nvPicPr>
                <p:cNvPr id="7" name="墨迹 6">
                  <a:extLst>
                    <a:ext uri="{FF2B5EF4-FFF2-40B4-BE49-F238E27FC236}">
                      <a16:creationId xmlns:a16="http://schemas.microsoft.com/office/drawing/2014/main" id="{0C269AAF-226E-4251-8165-40EAFCDDA5CD}"/>
                    </a:ext>
                  </a:extLst>
                </p:cNvPr>
                <p:cNvPicPr/>
                <p:nvPr/>
              </p:nvPicPr>
              <p:blipFill>
                <a:blip r:embed="rId13"/>
                <a:stretch>
                  <a:fillRect/>
                </a:stretch>
              </p:blipFill>
              <p:spPr>
                <a:xfrm>
                  <a:off x="3316950" y="1348050"/>
                  <a:ext cx="7920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墨迹 7">
                  <a:extLst>
                    <a:ext uri="{FF2B5EF4-FFF2-40B4-BE49-F238E27FC236}">
                      <a16:creationId xmlns:a16="http://schemas.microsoft.com/office/drawing/2014/main" id="{FEB43303-59A4-43F4-B627-F80D1AD7BA98}"/>
                    </a:ext>
                  </a:extLst>
                </p14:cNvPr>
                <p14:cNvContentPartPr/>
                <p14:nvPr/>
              </p14:nvContentPartPr>
              <p14:xfrm>
                <a:off x="3419910" y="1362090"/>
                <a:ext cx="21600" cy="59040"/>
              </p14:xfrm>
            </p:contentPart>
          </mc:Choice>
          <mc:Fallback>
            <p:pic>
              <p:nvPicPr>
                <p:cNvPr id="8" name="墨迹 7">
                  <a:extLst>
                    <a:ext uri="{FF2B5EF4-FFF2-40B4-BE49-F238E27FC236}">
                      <a16:creationId xmlns:a16="http://schemas.microsoft.com/office/drawing/2014/main" id="{FEB43303-59A4-43F4-B627-F80D1AD7BA98}"/>
                    </a:ext>
                  </a:extLst>
                </p:cNvPr>
                <p:cNvPicPr/>
                <p:nvPr/>
              </p:nvPicPr>
              <p:blipFill>
                <a:blip r:embed="rId15"/>
                <a:stretch>
                  <a:fillRect/>
                </a:stretch>
              </p:blipFill>
              <p:spPr>
                <a:xfrm>
                  <a:off x="3401910" y="1344450"/>
                  <a:ext cx="5724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墨迹 8">
                  <a:extLst>
                    <a:ext uri="{FF2B5EF4-FFF2-40B4-BE49-F238E27FC236}">
                      <a16:creationId xmlns:a16="http://schemas.microsoft.com/office/drawing/2014/main" id="{69332524-AD0B-4620-8C37-31B8A5DA0AA9}"/>
                    </a:ext>
                  </a:extLst>
                </p14:cNvPr>
                <p14:cNvContentPartPr/>
                <p14:nvPr/>
              </p14:nvContentPartPr>
              <p14:xfrm>
                <a:off x="3450150" y="1369290"/>
                <a:ext cx="117000" cy="123480"/>
              </p14:xfrm>
            </p:contentPart>
          </mc:Choice>
          <mc:Fallback>
            <p:pic>
              <p:nvPicPr>
                <p:cNvPr id="9" name="墨迹 8">
                  <a:extLst>
                    <a:ext uri="{FF2B5EF4-FFF2-40B4-BE49-F238E27FC236}">
                      <a16:creationId xmlns:a16="http://schemas.microsoft.com/office/drawing/2014/main" id="{69332524-AD0B-4620-8C37-31B8A5DA0AA9}"/>
                    </a:ext>
                  </a:extLst>
                </p:cNvPr>
                <p:cNvPicPr/>
                <p:nvPr/>
              </p:nvPicPr>
              <p:blipFill>
                <a:blip r:embed="rId17"/>
                <a:stretch>
                  <a:fillRect/>
                </a:stretch>
              </p:blipFill>
              <p:spPr>
                <a:xfrm>
                  <a:off x="3432150" y="1351650"/>
                  <a:ext cx="15264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墨迹 9">
                  <a:extLst>
                    <a:ext uri="{FF2B5EF4-FFF2-40B4-BE49-F238E27FC236}">
                      <a16:creationId xmlns:a16="http://schemas.microsoft.com/office/drawing/2014/main" id="{26F52618-7485-473E-A9BA-239A6DE39F9E}"/>
                    </a:ext>
                  </a:extLst>
                </p14:cNvPr>
                <p14:cNvContentPartPr/>
                <p14:nvPr/>
              </p14:nvContentPartPr>
              <p14:xfrm>
                <a:off x="3649950" y="1231050"/>
                <a:ext cx="132120" cy="37080"/>
              </p14:xfrm>
            </p:contentPart>
          </mc:Choice>
          <mc:Fallback>
            <p:pic>
              <p:nvPicPr>
                <p:cNvPr id="10" name="墨迹 9">
                  <a:extLst>
                    <a:ext uri="{FF2B5EF4-FFF2-40B4-BE49-F238E27FC236}">
                      <a16:creationId xmlns:a16="http://schemas.microsoft.com/office/drawing/2014/main" id="{26F52618-7485-473E-A9BA-239A6DE39F9E}"/>
                    </a:ext>
                  </a:extLst>
                </p:cNvPr>
                <p:cNvPicPr/>
                <p:nvPr/>
              </p:nvPicPr>
              <p:blipFill>
                <a:blip r:embed="rId19"/>
                <a:stretch>
                  <a:fillRect/>
                </a:stretch>
              </p:blipFill>
              <p:spPr>
                <a:xfrm>
                  <a:off x="3631950" y="1213050"/>
                  <a:ext cx="16776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 name="墨迹 10">
                  <a:extLst>
                    <a:ext uri="{FF2B5EF4-FFF2-40B4-BE49-F238E27FC236}">
                      <a16:creationId xmlns:a16="http://schemas.microsoft.com/office/drawing/2014/main" id="{1C9196AA-5D40-4C26-91BA-894FAAE7EA39}"/>
                    </a:ext>
                  </a:extLst>
                </p14:cNvPr>
                <p14:cNvContentPartPr/>
                <p14:nvPr/>
              </p14:nvContentPartPr>
              <p14:xfrm>
                <a:off x="3615030" y="1327890"/>
                <a:ext cx="116280" cy="157320"/>
              </p14:xfrm>
            </p:contentPart>
          </mc:Choice>
          <mc:Fallback>
            <p:pic>
              <p:nvPicPr>
                <p:cNvPr id="11" name="墨迹 10">
                  <a:extLst>
                    <a:ext uri="{FF2B5EF4-FFF2-40B4-BE49-F238E27FC236}">
                      <a16:creationId xmlns:a16="http://schemas.microsoft.com/office/drawing/2014/main" id="{1C9196AA-5D40-4C26-91BA-894FAAE7EA39}"/>
                    </a:ext>
                  </a:extLst>
                </p:cNvPr>
                <p:cNvPicPr/>
                <p:nvPr/>
              </p:nvPicPr>
              <p:blipFill>
                <a:blip r:embed="rId21"/>
                <a:stretch>
                  <a:fillRect/>
                </a:stretch>
              </p:blipFill>
              <p:spPr>
                <a:xfrm>
                  <a:off x="3597030" y="1310250"/>
                  <a:ext cx="15192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2" name="墨迹 11">
                  <a:extLst>
                    <a:ext uri="{FF2B5EF4-FFF2-40B4-BE49-F238E27FC236}">
                      <a16:creationId xmlns:a16="http://schemas.microsoft.com/office/drawing/2014/main" id="{8D71AC00-2417-4962-AC45-00BBA74E00A6}"/>
                    </a:ext>
                  </a:extLst>
                </p14:cNvPr>
                <p14:cNvContentPartPr/>
                <p14:nvPr/>
              </p14:nvContentPartPr>
              <p14:xfrm>
                <a:off x="3719790" y="1163010"/>
                <a:ext cx="122760" cy="356400"/>
              </p14:xfrm>
            </p:contentPart>
          </mc:Choice>
          <mc:Fallback>
            <p:pic>
              <p:nvPicPr>
                <p:cNvPr id="12" name="墨迹 11">
                  <a:extLst>
                    <a:ext uri="{FF2B5EF4-FFF2-40B4-BE49-F238E27FC236}">
                      <a16:creationId xmlns:a16="http://schemas.microsoft.com/office/drawing/2014/main" id="{8D71AC00-2417-4962-AC45-00BBA74E00A6}"/>
                    </a:ext>
                  </a:extLst>
                </p:cNvPr>
                <p:cNvPicPr/>
                <p:nvPr/>
              </p:nvPicPr>
              <p:blipFill>
                <a:blip r:embed="rId23"/>
                <a:stretch>
                  <a:fillRect/>
                </a:stretch>
              </p:blipFill>
              <p:spPr>
                <a:xfrm>
                  <a:off x="3701790" y="1145010"/>
                  <a:ext cx="158400" cy="3920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3" name="墨迹 12">
                  <a:extLst>
                    <a:ext uri="{FF2B5EF4-FFF2-40B4-BE49-F238E27FC236}">
                      <a16:creationId xmlns:a16="http://schemas.microsoft.com/office/drawing/2014/main" id="{A17171DE-7BD6-4A35-A17B-57A7A482FFAC}"/>
                    </a:ext>
                  </a:extLst>
                </p14:cNvPr>
                <p14:cNvContentPartPr/>
                <p14:nvPr/>
              </p14:nvContentPartPr>
              <p14:xfrm>
                <a:off x="3823830" y="1106130"/>
                <a:ext cx="3240" cy="104400"/>
              </p14:xfrm>
            </p:contentPart>
          </mc:Choice>
          <mc:Fallback>
            <p:pic>
              <p:nvPicPr>
                <p:cNvPr id="13" name="墨迹 12">
                  <a:extLst>
                    <a:ext uri="{FF2B5EF4-FFF2-40B4-BE49-F238E27FC236}">
                      <a16:creationId xmlns:a16="http://schemas.microsoft.com/office/drawing/2014/main" id="{A17171DE-7BD6-4A35-A17B-57A7A482FFAC}"/>
                    </a:ext>
                  </a:extLst>
                </p:cNvPr>
                <p:cNvPicPr/>
                <p:nvPr/>
              </p:nvPicPr>
              <p:blipFill>
                <a:blip r:embed="rId25"/>
                <a:stretch>
                  <a:fillRect/>
                </a:stretch>
              </p:blipFill>
              <p:spPr>
                <a:xfrm>
                  <a:off x="3805830" y="1088490"/>
                  <a:ext cx="3888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 name="墨迹 14">
                  <a:extLst>
                    <a:ext uri="{FF2B5EF4-FFF2-40B4-BE49-F238E27FC236}">
                      <a16:creationId xmlns:a16="http://schemas.microsoft.com/office/drawing/2014/main" id="{75AC7123-00EF-4901-98D1-A64F59D401C7}"/>
                    </a:ext>
                  </a:extLst>
                </p14:cNvPr>
                <p14:cNvContentPartPr/>
                <p14:nvPr/>
              </p14:nvContentPartPr>
              <p14:xfrm>
                <a:off x="3948750" y="1121970"/>
                <a:ext cx="142200" cy="390240"/>
              </p14:xfrm>
            </p:contentPart>
          </mc:Choice>
          <mc:Fallback>
            <p:pic>
              <p:nvPicPr>
                <p:cNvPr id="15" name="墨迹 14">
                  <a:extLst>
                    <a:ext uri="{FF2B5EF4-FFF2-40B4-BE49-F238E27FC236}">
                      <a16:creationId xmlns:a16="http://schemas.microsoft.com/office/drawing/2014/main" id="{75AC7123-00EF-4901-98D1-A64F59D401C7}"/>
                    </a:ext>
                  </a:extLst>
                </p:cNvPr>
                <p:cNvPicPr/>
                <p:nvPr/>
              </p:nvPicPr>
              <p:blipFill>
                <a:blip r:embed="rId27"/>
                <a:stretch>
                  <a:fillRect/>
                </a:stretch>
              </p:blipFill>
              <p:spPr>
                <a:xfrm>
                  <a:off x="3930750" y="1104330"/>
                  <a:ext cx="177840" cy="4258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6" name="墨迹 15">
                  <a:extLst>
                    <a:ext uri="{FF2B5EF4-FFF2-40B4-BE49-F238E27FC236}">
                      <a16:creationId xmlns:a16="http://schemas.microsoft.com/office/drawing/2014/main" id="{7701EE37-2E3A-447B-A5D4-A3F8699E4A0B}"/>
                    </a:ext>
                  </a:extLst>
                </p14:cNvPr>
                <p14:cNvContentPartPr/>
                <p14:nvPr/>
              </p14:nvContentPartPr>
              <p14:xfrm>
                <a:off x="4116870" y="1269570"/>
                <a:ext cx="14040" cy="136800"/>
              </p14:xfrm>
            </p:contentPart>
          </mc:Choice>
          <mc:Fallback>
            <p:pic>
              <p:nvPicPr>
                <p:cNvPr id="16" name="墨迹 15">
                  <a:extLst>
                    <a:ext uri="{FF2B5EF4-FFF2-40B4-BE49-F238E27FC236}">
                      <a16:creationId xmlns:a16="http://schemas.microsoft.com/office/drawing/2014/main" id="{7701EE37-2E3A-447B-A5D4-A3F8699E4A0B}"/>
                    </a:ext>
                  </a:extLst>
                </p:cNvPr>
                <p:cNvPicPr/>
                <p:nvPr/>
              </p:nvPicPr>
              <p:blipFill>
                <a:blip r:embed="rId29"/>
                <a:stretch>
                  <a:fillRect/>
                </a:stretch>
              </p:blipFill>
              <p:spPr>
                <a:xfrm>
                  <a:off x="4099230" y="1251570"/>
                  <a:ext cx="4968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7" name="墨迹 16">
                  <a:extLst>
                    <a:ext uri="{FF2B5EF4-FFF2-40B4-BE49-F238E27FC236}">
                      <a16:creationId xmlns:a16="http://schemas.microsoft.com/office/drawing/2014/main" id="{C3A765EC-E4F3-4566-A85E-8CD88111DA2A}"/>
                    </a:ext>
                  </a:extLst>
                </p14:cNvPr>
                <p14:cNvContentPartPr/>
                <p14:nvPr/>
              </p14:nvContentPartPr>
              <p14:xfrm>
                <a:off x="4148190" y="1245810"/>
                <a:ext cx="151560" cy="182520"/>
              </p14:xfrm>
            </p:contentPart>
          </mc:Choice>
          <mc:Fallback>
            <p:pic>
              <p:nvPicPr>
                <p:cNvPr id="17" name="墨迹 16">
                  <a:extLst>
                    <a:ext uri="{FF2B5EF4-FFF2-40B4-BE49-F238E27FC236}">
                      <a16:creationId xmlns:a16="http://schemas.microsoft.com/office/drawing/2014/main" id="{C3A765EC-E4F3-4566-A85E-8CD88111DA2A}"/>
                    </a:ext>
                  </a:extLst>
                </p:cNvPr>
                <p:cNvPicPr/>
                <p:nvPr/>
              </p:nvPicPr>
              <p:blipFill>
                <a:blip r:embed="rId31"/>
                <a:stretch>
                  <a:fillRect/>
                </a:stretch>
              </p:blipFill>
              <p:spPr>
                <a:xfrm>
                  <a:off x="4130550" y="1227810"/>
                  <a:ext cx="18720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8" name="墨迹 17">
                  <a:extLst>
                    <a:ext uri="{FF2B5EF4-FFF2-40B4-BE49-F238E27FC236}">
                      <a16:creationId xmlns:a16="http://schemas.microsoft.com/office/drawing/2014/main" id="{E91BEFF2-510F-40D3-9C78-F8840E2EAD8F}"/>
                    </a:ext>
                  </a:extLst>
                </p14:cNvPr>
                <p14:cNvContentPartPr/>
                <p14:nvPr/>
              </p14:nvContentPartPr>
              <p14:xfrm>
                <a:off x="4165470" y="1338690"/>
                <a:ext cx="67320" cy="53640"/>
              </p14:xfrm>
            </p:contentPart>
          </mc:Choice>
          <mc:Fallback>
            <p:pic>
              <p:nvPicPr>
                <p:cNvPr id="18" name="墨迹 17">
                  <a:extLst>
                    <a:ext uri="{FF2B5EF4-FFF2-40B4-BE49-F238E27FC236}">
                      <a16:creationId xmlns:a16="http://schemas.microsoft.com/office/drawing/2014/main" id="{E91BEFF2-510F-40D3-9C78-F8840E2EAD8F}"/>
                    </a:ext>
                  </a:extLst>
                </p:cNvPr>
                <p:cNvPicPr/>
                <p:nvPr/>
              </p:nvPicPr>
              <p:blipFill>
                <a:blip r:embed="rId33"/>
                <a:stretch>
                  <a:fillRect/>
                </a:stretch>
              </p:blipFill>
              <p:spPr>
                <a:xfrm>
                  <a:off x="4147470" y="1320690"/>
                  <a:ext cx="10296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9" name="墨迹 18">
                  <a:extLst>
                    <a:ext uri="{FF2B5EF4-FFF2-40B4-BE49-F238E27FC236}">
                      <a16:creationId xmlns:a16="http://schemas.microsoft.com/office/drawing/2014/main" id="{4D92F261-7880-4318-B9F5-7DC7BEB2CD0C}"/>
                    </a:ext>
                  </a:extLst>
                </p14:cNvPr>
                <p14:cNvContentPartPr/>
                <p14:nvPr/>
              </p14:nvContentPartPr>
              <p14:xfrm>
                <a:off x="4165830" y="1302690"/>
                <a:ext cx="113760" cy="130680"/>
              </p14:xfrm>
            </p:contentPart>
          </mc:Choice>
          <mc:Fallback>
            <p:pic>
              <p:nvPicPr>
                <p:cNvPr id="19" name="墨迹 18">
                  <a:extLst>
                    <a:ext uri="{FF2B5EF4-FFF2-40B4-BE49-F238E27FC236}">
                      <a16:creationId xmlns:a16="http://schemas.microsoft.com/office/drawing/2014/main" id="{4D92F261-7880-4318-B9F5-7DC7BEB2CD0C}"/>
                    </a:ext>
                  </a:extLst>
                </p:cNvPr>
                <p:cNvPicPr/>
                <p:nvPr/>
              </p:nvPicPr>
              <p:blipFill>
                <a:blip r:embed="rId35"/>
                <a:stretch>
                  <a:fillRect/>
                </a:stretch>
              </p:blipFill>
              <p:spPr>
                <a:xfrm>
                  <a:off x="4147830" y="1284690"/>
                  <a:ext cx="14940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0" name="墨迹 19">
                  <a:extLst>
                    <a:ext uri="{FF2B5EF4-FFF2-40B4-BE49-F238E27FC236}">
                      <a16:creationId xmlns:a16="http://schemas.microsoft.com/office/drawing/2014/main" id="{ED8CBF78-8400-444E-A6ED-2A2F0E48F846}"/>
                    </a:ext>
                  </a:extLst>
                </p14:cNvPr>
                <p14:cNvContentPartPr/>
                <p14:nvPr/>
              </p14:nvContentPartPr>
              <p14:xfrm>
                <a:off x="4344750" y="1202250"/>
                <a:ext cx="14400" cy="275400"/>
              </p14:xfrm>
            </p:contentPart>
          </mc:Choice>
          <mc:Fallback>
            <p:pic>
              <p:nvPicPr>
                <p:cNvPr id="20" name="墨迹 19">
                  <a:extLst>
                    <a:ext uri="{FF2B5EF4-FFF2-40B4-BE49-F238E27FC236}">
                      <a16:creationId xmlns:a16="http://schemas.microsoft.com/office/drawing/2014/main" id="{ED8CBF78-8400-444E-A6ED-2A2F0E48F846}"/>
                    </a:ext>
                  </a:extLst>
                </p:cNvPr>
                <p:cNvPicPr/>
                <p:nvPr/>
              </p:nvPicPr>
              <p:blipFill>
                <a:blip r:embed="rId37"/>
                <a:stretch>
                  <a:fillRect/>
                </a:stretch>
              </p:blipFill>
              <p:spPr>
                <a:xfrm>
                  <a:off x="4327110" y="1184610"/>
                  <a:ext cx="50040" cy="3110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1" name="墨迹 20">
                  <a:extLst>
                    <a:ext uri="{FF2B5EF4-FFF2-40B4-BE49-F238E27FC236}">
                      <a16:creationId xmlns:a16="http://schemas.microsoft.com/office/drawing/2014/main" id="{9BA46D70-E8B1-413D-9F3B-1E6A9116352B}"/>
                    </a:ext>
                  </a:extLst>
                </p14:cNvPr>
                <p14:cNvContentPartPr/>
                <p14:nvPr/>
              </p14:nvContentPartPr>
              <p14:xfrm>
                <a:off x="4344030" y="1116210"/>
                <a:ext cx="143280" cy="461160"/>
              </p14:xfrm>
            </p:contentPart>
          </mc:Choice>
          <mc:Fallback>
            <p:pic>
              <p:nvPicPr>
                <p:cNvPr id="21" name="墨迹 20">
                  <a:extLst>
                    <a:ext uri="{FF2B5EF4-FFF2-40B4-BE49-F238E27FC236}">
                      <a16:creationId xmlns:a16="http://schemas.microsoft.com/office/drawing/2014/main" id="{9BA46D70-E8B1-413D-9F3B-1E6A9116352B}"/>
                    </a:ext>
                  </a:extLst>
                </p:cNvPr>
                <p:cNvPicPr/>
                <p:nvPr/>
              </p:nvPicPr>
              <p:blipFill>
                <a:blip r:embed="rId39"/>
                <a:stretch>
                  <a:fillRect/>
                </a:stretch>
              </p:blipFill>
              <p:spPr>
                <a:xfrm>
                  <a:off x="4326030" y="1098210"/>
                  <a:ext cx="178920" cy="4968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2" name="墨迹 21">
                  <a:extLst>
                    <a:ext uri="{FF2B5EF4-FFF2-40B4-BE49-F238E27FC236}">
                      <a16:creationId xmlns:a16="http://schemas.microsoft.com/office/drawing/2014/main" id="{6EDF5AA1-AF87-4681-8042-D21C0A2080C6}"/>
                    </a:ext>
                  </a:extLst>
                </p14:cNvPr>
                <p14:cNvContentPartPr/>
                <p14:nvPr/>
              </p14:nvContentPartPr>
              <p14:xfrm>
                <a:off x="4358790" y="1294410"/>
                <a:ext cx="105480" cy="39240"/>
              </p14:xfrm>
            </p:contentPart>
          </mc:Choice>
          <mc:Fallback>
            <p:pic>
              <p:nvPicPr>
                <p:cNvPr id="22" name="墨迹 21">
                  <a:extLst>
                    <a:ext uri="{FF2B5EF4-FFF2-40B4-BE49-F238E27FC236}">
                      <a16:creationId xmlns:a16="http://schemas.microsoft.com/office/drawing/2014/main" id="{6EDF5AA1-AF87-4681-8042-D21C0A2080C6}"/>
                    </a:ext>
                  </a:extLst>
                </p:cNvPr>
                <p:cNvPicPr/>
                <p:nvPr/>
              </p:nvPicPr>
              <p:blipFill>
                <a:blip r:embed="rId41"/>
                <a:stretch>
                  <a:fillRect/>
                </a:stretch>
              </p:blipFill>
              <p:spPr>
                <a:xfrm>
                  <a:off x="4340790" y="1276410"/>
                  <a:ext cx="14112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3" name="墨迹 22">
                  <a:extLst>
                    <a:ext uri="{FF2B5EF4-FFF2-40B4-BE49-F238E27FC236}">
                      <a16:creationId xmlns:a16="http://schemas.microsoft.com/office/drawing/2014/main" id="{5D5BC90B-D3A9-4853-90D5-58E843F5E5E5}"/>
                    </a:ext>
                  </a:extLst>
                </p14:cNvPr>
                <p14:cNvContentPartPr/>
                <p14:nvPr/>
              </p14:nvContentPartPr>
              <p14:xfrm>
                <a:off x="4369950" y="1376490"/>
                <a:ext cx="77760" cy="28800"/>
              </p14:xfrm>
            </p:contentPart>
          </mc:Choice>
          <mc:Fallback>
            <p:pic>
              <p:nvPicPr>
                <p:cNvPr id="23" name="墨迹 22">
                  <a:extLst>
                    <a:ext uri="{FF2B5EF4-FFF2-40B4-BE49-F238E27FC236}">
                      <a16:creationId xmlns:a16="http://schemas.microsoft.com/office/drawing/2014/main" id="{5D5BC90B-D3A9-4853-90D5-58E843F5E5E5}"/>
                    </a:ext>
                  </a:extLst>
                </p:cNvPr>
                <p:cNvPicPr/>
                <p:nvPr/>
              </p:nvPicPr>
              <p:blipFill>
                <a:blip r:embed="rId43"/>
                <a:stretch>
                  <a:fillRect/>
                </a:stretch>
              </p:blipFill>
              <p:spPr>
                <a:xfrm>
                  <a:off x="4352310" y="1358490"/>
                  <a:ext cx="11340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4" name="墨迹 23">
                  <a:extLst>
                    <a:ext uri="{FF2B5EF4-FFF2-40B4-BE49-F238E27FC236}">
                      <a16:creationId xmlns:a16="http://schemas.microsoft.com/office/drawing/2014/main" id="{3FE0282B-682E-4C08-B942-49E63CB2C10D}"/>
                    </a:ext>
                  </a:extLst>
                </p14:cNvPr>
                <p14:cNvContentPartPr/>
                <p14:nvPr/>
              </p14:nvContentPartPr>
              <p14:xfrm>
                <a:off x="4531950" y="1131690"/>
                <a:ext cx="35280" cy="169920"/>
              </p14:xfrm>
            </p:contentPart>
          </mc:Choice>
          <mc:Fallback>
            <p:pic>
              <p:nvPicPr>
                <p:cNvPr id="24" name="墨迹 23">
                  <a:extLst>
                    <a:ext uri="{FF2B5EF4-FFF2-40B4-BE49-F238E27FC236}">
                      <a16:creationId xmlns:a16="http://schemas.microsoft.com/office/drawing/2014/main" id="{3FE0282B-682E-4C08-B942-49E63CB2C10D}"/>
                    </a:ext>
                  </a:extLst>
                </p:cNvPr>
                <p:cNvPicPr/>
                <p:nvPr/>
              </p:nvPicPr>
              <p:blipFill>
                <a:blip r:embed="rId45"/>
                <a:stretch>
                  <a:fillRect/>
                </a:stretch>
              </p:blipFill>
              <p:spPr>
                <a:xfrm>
                  <a:off x="4514310" y="1113690"/>
                  <a:ext cx="7092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5" name="墨迹 24">
                  <a:extLst>
                    <a:ext uri="{FF2B5EF4-FFF2-40B4-BE49-F238E27FC236}">
                      <a16:creationId xmlns:a16="http://schemas.microsoft.com/office/drawing/2014/main" id="{04023DAF-3AE0-4465-97DF-10E28BF2A7B5}"/>
                    </a:ext>
                  </a:extLst>
                </p14:cNvPr>
                <p14:cNvContentPartPr/>
                <p14:nvPr/>
              </p14:nvContentPartPr>
              <p14:xfrm>
                <a:off x="4561110" y="1173810"/>
                <a:ext cx="97200" cy="203400"/>
              </p14:xfrm>
            </p:contentPart>
          </mc:Choice>
          <mc:Fallback>
            <p:pic>
              <p:nvPicPr>
                <p:cNvPr id="25" name="墨迹 24">
                  <a:extLst>
                    <a:ext uri="{FF2B5EF4-FFF2-40B4-BE49-F238E27FC236}">
                      <a16:creationId xmlns:a16="http://schemas.microsoft.com/office/drawing/2014/main" id="{04023DAF-3AE0-4465-97DF-10E28BF2A7B5}"/>
                    </a:ext>
                  </a:extLst>
                </p:cNvPr>
                <p:cNvPicPr/>
                <p:nvPr/>
              </p:nvPicPr>
              <p:blipFill>
                <a:blip r:embed="rId47"/>
                <a:stretch>
                  <a:fillRect/>
                </a:stretch>
              </p:blipFill>
              <p:spPr>
                <a:xfrm>
                  <a:off x="4543110" y="1156170"/>
                  <a:ext cx="13284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6" name="墨迹 25">
                  <a:extLst>
                    <a:ext uri="{FF2B5EF4-FFF2-40B4-BE49-F238E27FC236}">
                      <a16:creationId xmlns:a16="http://schemas.microsoft.com/office/drawing/2014/main" id="{7277C04F-D966-42D2-8B40-7AEDBAEC7899}"/>
                    </a:ext>
                  </a:extLst>
                </p14:cNvPr>
                <p14:cNvContentPartPr/>
                <p14:nvPr/>
              </p14:nvContentPartPr>
              <p14:xfrm>
                <a:off x="4556070" y="1275330"/>
                <a:ext cx="122400" cy="244080"/>
              </p14:xfrm>
            </p:contentPart>
          </mc:Choice>
          <mc:Fallback>
            <p:pic>
              <p:nvPicPr>
                <p:cNvPr id="26" name="墨迹 25">
                  <a:extLst>
                    <a:ext uri="{FF2B5EF4-FFF2-40B4-BE49-F238E27FC236}">
                      <a16:creationId xmlns:a16="http://schemas.microsoft.com/office/drawing/2014/main" id="{7277C04F-D966-42D2-8B40-7AEDBAEC7899}"/>
                    </a:ext>
                  </a:extLst>
                </p:cNvPr>
                <p:cNvPicPr/>
                <p:nvPr/>
              </p:nvPicPr>
              <p:blipFill>
                <a:blip r:embed="rId49"/>
                <a:stretch>
                  <a:fillRect/>
                </a:stretch>
              </p:blipFill>
              <p:spPr>
                <a:xfrm>
                  <a:off x="4538430" y="1257330"/>
                  <a:ext cx="158040" cy="2797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7" name="墨迹 26">
                  <a:extLst>
                    <a:ext uri="{FF2B5EF4-FFF2-40B4-BE49-F238E27FC236}">
                      <a16:creationId xmlns:a16="http://schemas.microsoft.com/office/drawing/2014/main" id="{B194C3BF-1448-4F00-88DB-60BEA3A0B76F}"/>
                    </a:ext>
                  </a:extLst>
                </p14:cNvPr>
                <p14:cNvContentPartPr/>
                <p14:nvPr/>
              </p14:nvContentPartPr>
              <p14:xfrm>
                <a:off x="4890870" y="1277850"/>
                <a:ext cx="141120" cy="34200"/>
              </p14:xfrm>
            </p:contentPart>
          </mc:Choice>
          <mc:Fallback>
            <p:pic>
              <p:nvPicPr>
                <p:cNvPr id="27" name="墨迹 26">
                  <a:extLst>
                    <a:ext uri="{FF2B5EF4-FFF2-40B4-BE49-F238E27FC236}">
                      <a16:creationId xmlns:a16="http://schemas.microsoft.com/office/drawing/2014/main" id="{B194C3BF-1448-4F00-88DB-60BEA3A0B76F}"/>
                    </a:ext>
                  </a:extLst>
                </p:cNvPr>
                <p:cNvPicPr/>
                <p:nvPr/>
              </p:nvPicPr>
              <p:blipFill>
                <a:blip r:embed="rId51"/>
                <a:stretch>
                  <a:fillRect/>
                </a:stretch>
              </p:blipFill>
              <p:spPr>
                <a:xfrm>
                  <a:off x="4873230" y="1259850"/>
                  <a:ext cx="17676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8" name="墨迹 27">
                  <a:extLst>
                    <a:ext uri="{FF2B5EF4-FFF2-40B4-BE49-F238E27FC236}">
                      <a16:creationId xmlns:a16="http://schemas.microsoft.com/office/drawing/2014/main" id="{9E14F0BA-915B-455B-AED2-1E8C039B5715}"/>
                    </a:ext>
                  </a:extLst>
                </p14:cNvPr>
                <p14:cNvContentPartPr/>
                <p14:nvPr/>
              </p14:nvContentPartPr>
              <p14:xfrm>
                <a:off x="4932630" y="1163010"/>
                <a:ext cx="47880" cy="372960"/>
              </p14:xfrm>
            </p:contentPart>
          </mc:Choice>
          <mc:Fallback>
            <p:pic>
              <p:nvPicPr>
                <p:cNvPr id="28" name="墨迹 27">
                  <a:extLst>
                    <a:ext uri="{FF2B5EF4-FFF2-40B4-BE49-F238E27FC236}">
                      <a16:creationId xmlns:a16="http://schemas.microsoft.com/office/drawing/2014/main" id="{9E14F0BA-915B-455B-AED2-1E8C039B5715}"/>
                    </a:ext>
                  </a:extLst>
                </p:cNvPr>
                <p:cNvPicPr/>
                <p:nvPr/>
              </p:nvPicPr>
              <p:blipFill>
                <a:blip r:embed="rId53"/>
                <a:stretch>
                  <a:fillRect/>
                </a:stretch>
              </p:blipFill>
              <p:spPr>
                <a:xfrm>
                  <a:off x="4914990" y="1145010"/>
                  <a:ext cx="83520" cy="4086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9" name="墨迹 28">
                  <a:extLst>
                    <a:ext uri="{FF2B5EF4-FFF2-40B4-BE49-F238E27FC236}">
                      <a16:creationId xmlns:a16="http://schemas.microsoft.com/office/drawing/2014/main" id="{F3F53A21-8830-4CB0-B6D2-A499EA11F21D}"/>
                    </a:ext>
                  </a:extLst>
                </p14:cNvPr>
                <p14:cNvContentPartPr/>
                <p14:nvPr/>
              </p14:nvContentPartPr>
              <p14:xfrm>
                <a:off x="4792950" y="1340130"/>
                <a:ext cx="154440" cy="190440"/>
              </p14:xfrm>
            </p:contentPart>
          </mc:Choice>
          <mc:Fallback>
            <p:pic>
              <p:nvPicPr>
                <p:cNvPr id="29" name="墨迹 28">
                  <a:extLst>
                    <a:ext uri="{FF2B5EF4-FFF2-40B4-BE49-F238E27FC236}">
                      <a16:creationId xmlns:a16="http://schemas.microsoft.com/office/drawing/2014/main" id="{F3F53A21-8830-4CB0-B6D2-A499EA11F21D}"/>
                    </a:ext>
                  </a:extLst>
                </p:cNvPr>
                <p:cNvPicPr/>
                <p:nvPr/>
              </p:nvPicPr>
              <p:blipFill>
                <a:blip r:embed="rId55"/>
                <a:stretch>
                  <a:fillRect/>
                </a:stretch>
              </p:blipFill>
              <p:spPr>
                <a:xfrm>
                  <a:off x="4774950" y="1322130"/>
                  <a:ext cx="19008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0" name="墨迹 29">
                  <a:extLst>
                    <a:ext uri="{FF2B5EF4-FFF2-40B4-BE49-F238E27FC236}">
                      <a16:creationId xmlns:a16="http://schemas.microsoft.com/office/drawing/2014/main" id="{5D40400F-7AF8-489C-AFCB-AD036ADDB0B3}"/>
                    </a:ext>
                  </a:extLst>
                </p14:cNvPr>
                <p14:cNvContentPartPr/>
                <p14:nvPr/>
              </p14:nvContentPartPr>
              <p14:xfrm>
                <a:off x="4954590" y="1124490"/>
                <a:ext cx="175320" cy="361440"/>
              </p14:xfrm>
            </p:contentPart>
          </mc:Choice>
          <mc:Fallback>
            <p:pic>
              <p:nvPicPr>
                <p:cNvPr id="30" name="墨迹 29">
                  <a:extLst>
                    <a:ext uri="{FF2B5EF4-FFF2-40B4-BE49-F238E27FC236}">
                      <a16:creationId xmlns:a16="http://schemas.microsoft.com/office/drawing/2014/main" id="{5D40400F-7AF8-489C-AFCB-AD036ADDB0B3}"/>
                    </a:ext>
                  </a:extLst>
                </p:cNvPr>
                <p:cNvPicPr/>
                <p:nvPr/>
              </p:nvPicPr>
              <p:blipFill>
                <a:blip r:embed="rId57"/>
                <a:stretch>
                  <a:fillRect/>
                </a:stretch>
              </p:blipFill>
              <p:spPr>
                <a:xfrm>
                  <a:off x="4936950" y="1106850"/>
                  <a:ext cx="210960" cy="39708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Picture 4"/>
          <p:cNvPicPr>
            <a:picLocks noChangeAspect="1"/>
          </p:cNvPicPr>
          <p:nvPr/>
        </p:nvPicPr>
        <p:blipFill>
          <a:blip r:embed="rId2"/>
          <a:stretch>
            <a:fillRect/>
          </a:stretch>
        </p:blipFill>
        <p:spPr>
          <a:xfrm>
            <a:off x="4712970" y="610870"/>
            <a:ext cx="4405630" cy="5062855"/>
          </a:xfrm>
          <a:prstGeom prst="rect">
            <a:avLst/>
          </a:prstGeom>
          <a:noFill/>
          <a:ln w="9525">
            <a:noFill/>
          </a:ln>
        </p:spPr>
      </p:pic>
      <p:sp>
        <p:nvSpPr>
          <p:cNvPr id="73730" name="Text Box 5"/>
          <p:cNvSpPr txBox="1"/>
          <p:nvPr/>
        </p:nvSpPr>
        <p:spPr>
          <a:xfrm>
            <a:off x="1698308" y="458788"/>
            <a:ext cx="1651000" cy="579437"/>
          </a:xfrm>
          <a:prstGeom prst="rect">
            <a:avLst/>
          </a:prstGeom>
          <a:noFill/>
          <a:ln w="9525">
            <a:noFill/>
          </a:ln>
        </p:spPr>
        <p:txBody>
          <a:bodyPr wrap="none" anchor="t">
            <a:spAutoFit/>
          </a:bodyPr>
          <a:lstStyle/>
          <a:p>
            <a:r>
              <a:rPr lang="en-US" altLang="zh-CN" sz="3200" dirty="0">
                <a:latin typeface="Times New Roman" panose="02020603050405020304" pitchFamily="18" charset="0"/>
                <a:ea typeface="宋体" panose="02010600030101010101" pitchFamily="2" charset="-122"/>
              </a:rPr>
              <a:t>Principle</a:t>
            </a:r>
          </a:p>
        </p:txBody>
      </p:sp>
      <p:sp>
        <p:nvSpPr>
          <p:cNvPr id="73731" name="Text Box 6"/>
          <p:cNvSpPr txBox="1"/>
          <p:nvPr/>
        </p:nvSpPr>
        <p:spPr>
          <a:xfrm>
            <a:off x="1195070" y="1378585"/>
            <a:ext cx="3848100" cy="4407535"/>
          </a:xfrm>
          <a:prstGeom prst="rect">
            <a:avLst/>
          </a:prstGeom>
          <a:noFill/>
          <a:ln w="9525">
            <a:noFill/>
          </a:ln>
        </p:spPr>
        <p:txBody>
          <a:bodyPr wrap="square" anchor="t">
            <a:spAutoFit/>
          </a:bodyPr>
          <a:lstStyle/>
          <a:p>
            <a:pPr>
              <a:lnSpc>
                <a:spcPct val="130000"/>
              </a:lnSpc>
            </a:pPr>
            <a:r>
              <a:rPr lang="en-US" altLang="zh-CN" sz="2400" dirty="0">
                <a:latin typeface="Times New Roman" panose="02020603050405020304" pitchFamily="18" charset="0"/>
                <a:ea typeface="宋体" panose="02010600030101010101" pitchFamily="2" charset="-122"/>
              </a:rPr>
              <a:t>Labeling intracellular organelles, e.g. mitochondria, Golgi, ER, plasma membrane, phagosomes, endosomes, with fluorescent membrane dyes or fluorescently labeled ligands, allows purification due to biological properties rather than physical densities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Picture 4"/>
          <p:cNvPicPr>
            <a:picLocks noChangeAspect="1"/>
          </p:cNvPicPr>
          <p:nvPr/>
        </p:nvPicPr>
        <p:blipFill>
          <a:blip r:embed="rId2"/>
          <a:stretch>
            <a:fillRect/>
          </a:stretch>
        </p:blipFill>
        <p:spPr>
          <a:xfrm>
            <a:off x="62865" y="53340"/>
            <a:ext cx="8756015" cy="668274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p:cNvSpPr>
          <p:nvPr>
            <p:ph type="title"/>
          </p:nvPr>
        </p:nvSpPr>
        <p:spPr>
          <a:xfrm>
            <a:off x="1764030" y="288925"/>
            <a:ext cx="6548120" cy="645160"/>
          </a:xfrm>
        </p:spPr>
        <p:txBody>
          <a:bodyPr wrap="square" lIns="91440" tIns="45720" rIns="91440" bIns="45720" anchor="ctr">
            <a:spAutoFit/>
          </a:bodyPr>
          <a:lstStyle/>
          <a:p>
            <a:pPr eaLnBrk="1" hangingPunct="1"/>
            <a:r>
              <a:rPr lang="en-US" altLang="zh-CN" sz="4000" b="1" dirty="0">
                <a:latin typeface="Arial" panose="020B0604020202020204" pitchFamily="34" charset="0"/>
              </a:rPr>
              <a:t>  Sample preparation</a:t>
            </a:r>
          </a:p>
        </p:txBody>
      </p:sp>
      <p:sp>
        <p:nvSpPr>
          <p:cNvPr id="382980" name="Rectangle 4"/>
          <p:cNvSpPr>
            <a:spLocks noGrp="1" noChangeArrowheads="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Pct val="85000"/>
              <a:buFontTx/>
              <a:buBlip>
                <a:blip r:embed="rId3"/>
              </a:buBlip>
              <a:defRPr/>
            </a:pPr>
            <a:r>
              <a:rPr kumimoji="1" lang="en-US" altLang="zh-CN" sz="3200" b="0" i="0" u="none" strike="noStrike" kern="0" cap="none" spc="0" normalizeH="0" baseline="0" noProof="0" dirty="0">
                <a:ln>
                  <a:noFill/>
                </a:ln>
                <a:solidFill>
                  <a:schemeClr val="tx1"/>
                </a:solidFill>
                <a:effectLst/>
                <a:uLnTx/>
                <a:uFillTx/>
                <a:latin typeface="+mn-lt"/>
                <a:ea typeface="+mn-ea"/>
                <a:cs typeface="+mn-cs"/>
              </a:rPr>
              <a:t>Sample preparation is the </a:t>
            </a:r>
            <a:r>
              <a:rPr kumimoji="1" lang="en-US" altLang="zh-CN" sz="3200" b="0" i="0" u="none" strike="noStrike" kern="0" cap="none" spc="0" normalizeH="0" baseline="0" noProof="0" dirty="0">
                <a:ln>
                  <a:noFill/>
                </a:ln>
                <a:solidFill>
                  <a:srgbClr val="FF0000"/>
                </a:solidFill>
                <a:effectLst/>
                <a:uLnTx/>
                <a:uFillTx/>
                <a:latin typeface="+mn-lt"/>
                <a:ea typeface="+mn-ea"/>
                <a:cs typeface="+mn-cs"/>
              </a:rPr>
              <a:t>first and key</a:t>
            </a:r>
            <a:r>
              <a:rPr kumimoji="1" lang="en-US" altLang="zh-CN" sz="3200" b="0" i="0" u="none" strike="noStrike" kern="0" cap="none" spc="0" normalizeH="0" baseline="0" noProof="0" dirty="0">
                <a:ln>
                  <a:noFill/>
                </a:ln>
                <a:solidFill>
                  <a:schemeClr val="tx1"/>
                </a:solidFill>
                <a:effectLst/>
                <a:uLnTx/>
                <a:uFillTx/>
                <a:latin typeface="+mn-lt"/>
                <a:ea typeface="+mn-ea"/>
                <a:cs typeface="+mn-cs"/>
              </a:rPr>
              <a:t> step for successful proteome study</a:t>
            </a:r>
          </a:p>
          <a:p>
            <a:pPr marL="342900" marR="0" lvl="0" indent="-342900" algn="l" defTabSz="914400" rtl="0" eaLnBrk="1" fontAlgn="base" latinLnBrk="0" hangingPunct="1">
              <a:lnSpc>
                <a:spcPct val="100000"/>
              </a:lnSpc>
              <a:spcBef>
                <a:spcPct val="20000"/>
              </a:spcBef>
              <a:spcAft>
                <a:spcPct val="0"/>
              </a:spcAft>
              <a:buClrTx/>
              <a:buSzPct val="85000"/>
              <a:buFontTx/>
              <a:buBlip>
                <a:blip r:embed="rId3"/>
              </a:buBlip>
              <a:defRPr/>
            </a:pPr>
            <a:r>
              <a:rPr kumimoji="1" lang="en-US" altLang="zh-CN" sz="3200" b="0" i="0" u="none" strike="noStrike" kern="0" cap="none" spc="0" normalizeH="0" baseline="0" noProof="0" dirty="0">
                <a:ln>
                  <a:noFill/>
                </a:ln>
                <a:solidFill>
                  <a:schemeClr val="tx1"/>
                </a:solidFill>
                <a:effectLst/>
                <a:uLnTx/>
                <a:uFillTx/>
                <a:latin typeface="+mn-lt"/>
                <a:ea typeface="+mn-ea"/>
                <a:cs typeface="+mn-cs"/>
              </a:rPr>
              <a:t>It is difficult because</a:t>
            </a:r>
          </a:p>
          <a:p>
            <a:pPr marL="742950" marR="0" lvl="1" indent="-28575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Char char="l"/>
              <a:defRPr/>
            </a:pPr>
            <a:r>
              <a:rPr kumimoji="1" lang="en-US" altLang="zh-CN" sz="2800" b="0" i="0" u="none" strike="noStrike" kern="0" cap="none" spc="0" normalizeH="0" baseline="0" noProof="0" dirty="0">
                <a:ln>
                  <a:noFill/>
                </a:ln>
                <a:solidFill>
                  <a:schemeClr val="tx1"/>
                </a:solidFill>
                <a:effectLst/>
                <a:uLnTx/>
                <a:uFillTx/>
                <a:latin typeface="+mn-lt"/>
                <a:ea typeface="+mn-ea"/>
              </a:rPr>
              <a:t>Too many different kinds of proteins</a:t>
            </a:r>
          </a:p>
          <a:p>
            <a:pPr marL="742950" marR="0" lvl="1" indent="-28575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Char char="l"/>
              <a:defRPr/>
            </a:pPr>
            <a:r>
              <a:rPr kumimoji="1" lang="en-US" altLang="zh-CN" sz="2800" b="0" i="0" u="none" strike="noStrike" kern="0" cap="none" spc="0" normalizeH="0" baseline="0" noProof="0" dirty="0">
                <a:ln>
                  <a:noFill/>
                </a:ln>
                <a:solidFill>
                  <a:schemeClr val="tx1"/>
                </a:solidFill>
                <a:effectLst/>
                <a:uLnTx/>
                <a:uFillTx/>
                <a:latin typeface="+mn-lt"/>
                <a:ea typeface="+mn-ea"/>
              </a:rPr>
              <a:t>Different expression abundance</a:t>
            </a:r>
          </a:p>
          <a:p>
            <a:pPr marL="742950" marR="0" lvl="1" indent="-28575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Char char="l"/>
              <a:defRPr/>
            </a:pPr>
            <a:r>
              <a:rPr kumimoji="1" lang="en-US" altLang="zh-CN" sz="2800" b="0" i="0" u="none" strike="noStrike" kern="0" cap="none" spc="0" normalizeH="0" baseline="0" noProof="0" dirty="0">
                <a:ln>
                  <a:noFill/>
                </a:ln>
                <a:solidFill>
                  <a:schemeClr val="tx1"/>
                </a:solidFill>
                <a:effectLst/>
                <a:uLnTx/>
                <a:uFillTx/>
                <a:latin typeface="+mn-lt"/>
                <a:ea typeface="+mn-ea"/>
              </a:rPr>
              <a:t>Different character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298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298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2980">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2980">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298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2980"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p:cNvSpPr>
          <p:nvPr>
            <p:ph type="title"/>
          </p:nvPr>
        </p:nvSpPr>
        <p:spPr>
          <a:xfrm>
            <a:off x="1605280" y="529908"/>
            <a:ext cx="6851650" cy="534035"/>
          </a:xfrm>
        </p:spPr>
        <p:txBody>
          <a:bodyPr wrap="square" lIns="91440" tIns="45720" rIns="91440" bIns="45720" anchor="ctr">
            <a:spAutoFit/>
          </a:bodyPr>
          <a:lstStyle/>
          <a:p>
            <a:pPr eaLnBrk="1" hangingPunct="1"/>
            <a:r>
              <a:rPr lang="en-GB" altLang="zh-CN" sz="3200" b="1" dirty="0">
                <a:solidFill>
                  <a:schemeClr val="tx1"/>
                </a:solidFill>
                <a:latin typeface="Arial" panose="020B0604020202020204" pitchFamily="34" charset="0"/>
              </a:rPr>
              <a:t>Different cellular compartments</a:t>
            </a:r>
          </a:p>
        </p:txBody>
      </p:sp>
      <p:pic>
        <p:nvPicPr>
          <p:cNvPr id="75778" name="Picture 3" descr="mito"/>
          <p:cNvPicPr>
            <a:picLocks noChangeAspect="1"/>
          </p:cNvPicPr>
          <p:nvPr/>
        </p:nvPicPr>
        <p:blipFill>
          <a:blip r:embed="rId3"/>
          <a:stretch>
            <a:fillRect/>
          </a:stretch>
        </p:blipFill>
        <p:spPr>
          <a:xfrm>
            <a:off x="847725" y="1579563"/>
            <a:ext cx="3200400" cy="3733800"/>
          </a:xfrm>
          <a:prstGeom prst="rect">
            <a:avLst/>
          </a:prstGeom>
          <a:noFill/>
          <a:ln w="9525">
            <a:noFill/>
          </a:ln>
        </p:spPr>
      </p:pic>
      <p:pic>
        <p:nvPicPr>
          <p:cNvPr id="75779" name="Picture 4" descr="nuclear_pellet_ief"/>
          <p:cNvPicPr>
            <a:picLocks noChangeAspect="1"/>
          </p:cNvPicPr>
          <p:nvPr/>
        </p:nvPicPr>
        <p:blipFill>
          <a:blip r:embed="rId4"/>
          <a:stretch>
            <a:fillRect/>
          </a:stretch>
        </p:blipFill>
        <p:spPr>
          <a:xfrm>
            <a:off x="5029200" y="1579563"/>
            <a:ext cx="3327400" cy="3962400"/>
          </a:xfrm>
          <a:prstGeom prst="rect">
            <a:avLst/>
          </a:prstGeom>
          <a:noFill/>
          <a:ln w="9525">
            <a:noFill/>
          </a:ln>
        </p:spPr>
      </p:pic>
      <p:sp>
        <p:nvSpPr>
          <p:cNvPr id="75780" name="Text Box 5"/>
          <p:cNvSpPr txBox="1"/>
          <p:nvPr/>
        </p:nvSpPr>
        <p:spPr>
          <a:xfrm>
            <a:off x="838200" y="5583238"/>
            <a:ext cx="3132138" cy="360362"/>
          </a:xfrm>
          <a:prstGeom prst="rect">
            <a:avLst/>
          </a:prstGeom>
          <a:noFill/>
          <a:ln w="9525">
            <a:noFill/>
          </a:ln>
        </p:spPr>
        <p:txBody>
          <a:bodyPr wrap="none" anchor="t">
            <a:spAutoFit/>
          </a:bodyPr>
          <a:lstStyle/>
          <a:p>
            <a:pPr eaLnBrk="0" hangingPunct="0">
              <a:lnSpc>
                <a:spcPct val="110000"/>
              </a:lnSpc>
              <a:spcBef>
                <a:spcPct val="20000"/>
              </a:spcBef>
              <a:buClr>
                <a:srgbClr val="FF0000"/>
              </a:buClr>
            </a:pPr>
            <a:r>
              <a:rPr lang="en-US" altLang="zh-CN" sz="1600" b="1" dirty="0">
                <a:latin typeface="Arial" panose="020B0604020202020204" pitchFamily="34" charset="0"/>
                <a:ea typeface="宋体" panose="02010600030101010101" pitchFamily="2" charset="-122"/>
              </a:rPr>
              <a:t>Human mitochondrial proteins</a:t>
            </a:r>
            <a:endParaRPr lang="en-US" altLang="zh-CN" sz="1800" b="1" dirty="0">
              <a:latin typeface="Times New Roman" panose="02020603050405020304" pitchFamily="18" charset="0"/>
              <a:ea typeface="宋体" panose="02010600030101010101" pitchFamily="2" charset="-122"/>
            </a:endParaRPr>
          </a:p>
        </p:txBody>
      </p:sp>
      <p:sp>
        <p:nvSpPr>
          <p:cNvPr id="75781" name="Text Box 6"/>
          <p:cNvSpPr txBox="1"/>
          <p:nvPr/>
        </p:nvSpPr>
        <p:spPr>
          <a:xfrm>
            <a:off x="5410200" y="5567363"/>
            <a:ext cx="2509838" cy="360362"/>
          </a:xfrm>
          <a:prstGeom prst="rect">
            <a:avLst/>
          </a:prstGeom>
          <a:noFill/>
          <a:ln w="9525">
            <a:noFill/>
          </a:ln>
        </p:spPr>
        <p:txBody>
          <a:bodyPr wrap="none" anchor="t">
            <a:spAutoFit/>
          </a:bodyPr>
          <a:lstStyle/>
          <a:p>
            <a:pPr eaLnBrk="0" hangingPunct="0">
              <a:lnSpc>
                <a:spcPct val="110000"/>
              </a:lnSpc>
              <a:spcBef>
                <a:spcPct val="20000"/>
              </a:spcBef>
              <a:buClr>
                <a:srgbClr val="FF0000"/>
              </a:buClr>
            </a:pPr>
            <a:r>
              <a:rPr lang="en-US" altLang="zh-CN" sz="1600" b="1" dirty="0">
                <a:latin typeface="Arial" panose="020B0604020202020204" pitchFamily="34" charset="0"/>
                <a:ea typeface="宋体" panose="02010600030101010101" pitchFamily="2" charset="-122"/>
              </a:rPr>
              <a:t>Human nuclear proteins</a:t>
            </a:r>
            <a:endParaRPr lang="en-US" altLang="zh-CN" sz="1800" b="1" dirty="0">
              <a:latin typeface="Times New Roman" panose="02020603050405020304" pitchFamily="18" charset="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p:cNvSpPr>
          <p:nvPr>
            <p:ph type="title"/>
          </p:nvPr>
        </p:nvSpPr>
        <p:spPr>
          <a:xfrm>
            <a:off x="1535430" y="448945"/>
            <a:ext cx="6776720" cy="534035"/>
          </a:xfrm>
        </p:spPr>
        <p:txBody>
          <a:bodyPr wrap="square" lIns="91440" tIns="45720" rIns="91440" bIns="45720" anchor="ctr">
            <a:spAutoFit/>
          </a:bodyPr>
          <a:lstStyle/>
          <a:p>
            <a:pPr eaLnBrk="1" hangingPunct="1"/>
            <a:r>
              <a:rPr lang="en-US" altLang="zh-CN" sz="3200" dirty="0">
                <a:latin typeface="Arial" panose="020B0604020202020204" pitchFamily="34" charset="0"/>
              </a:rPr>
              <a:t>2.4 Special sample preparation  </a:t>
            </a:r>
          </a:p>
        </p:txBody>
      </p:sp>
      <p:sp>
        <p:nvSpPr>
          <p:cNvPr id="77826" name="Rectangle 5"/>
          <p:cNvSpPr>
            <a:spLocks noGrp="1"/>
          </p:cNvSpPr>
          <p:nvPr>
            <p:ph idx="1"/>
          </p:nvPr>
        </p:nvSpPr>
        <p:spPr>
          <a:xfrm>
            <a:off x="684213" y="1412875"/>
            <a:ext cx="7772400" cy="4467225"/>
          </a:xfrm>
        </p:spPr>
        <p:txBody>
          <a:bodyPr wrap="square" lIns="91440" tIns="45720" rIns="91440" bIns="45720" anchor="t">
            <a:normAutofit lnSpcReduction="10000"/>
          </a:bodyPr>
          <a:lstStyle/>
          <a:p>
            <a:pPr marL="457200" indent="-457200" eaLnBrk="1" hangingPunct="1">
              <a:lnSpc>
                <a:spcPct val="110000"/>
              </a:lnSpc>
              <a:buFont typeface="宋体" panose="02010600030101010101" pitchFamily="2" charset="-122"/>
              <a:buAutoNum type="alphaUcPeriod"/>
            </a:pPr>
            <a:r>
              <a:rPr lang="en-US" altLang="zh-CN" sz="2400" dirty="0">
                <a:latin typeface="Arial" panose="020B0604020202020204" pitchFamily="34" charset="0"/>
                <a:cs typeface="Arial" panose="020B0604020202020204" pitchFamily="34" charset="0"/>
              </a:rPr>
              <a:t>Body fluid (Serum, plasma, urine, CSF, BAL, saliva, tears etc)—include many secretory proteins</a:t>
            </a:r>
          </a:p>
          <a:p>
            <a:pPr marL="457200" indent="-457200" eaLnBrk="1" hangingPunct="1">
              <a:lnSpc>
                <a:spcPct val="140000"/>
              </a:lnSpc>
            </a:pPr>
            <a:r>
              <a:rPr lang="en-US" altLang="zh-CN" sz="2400" b="1" dirty="0">
                <a:latin typeface="Arial" panose="020B0604020202020204" pitchFamily="34" charset="0"/>
                <a:cs typeface="Arial" panose="020B0604020202020204" pitchFamily="34" charset="0"/>
              </a:rPr>
              <a:t>Secretory protein</a:t>
            </a:r>
            <a:r>
              <a:rPr lang="en-US" altLang="zh-CN" sz="2400" dirty="0">
                <a:latin typeface="Arial" panose="020B0604020202020204" pitchFamily="34" charset="0"/>
                <a:cs typeface="Arial" panose="020B0604020202020204" pitchFamily="34" charset="0"/>
              </a:rPr>
              <a:t> </a:t>
            </a:r>
          </a:p>
          <a:p>
            <a:pPr lvl="1" eaLnBrk="1" hangingPunct="1">
              <a:lnSpc>
                <a:spcPct val="140000"/>
              </a:lnSpc>
            </a:pPr>
            <a:r>
              <a:rPr lang="en-US" altLang="zh-CN" sz="2000" dirty="0">
                <a:latin typeface="Arial" panose="020B0604020202020204" pitchFamily="34" charset="0"/>
                <a:cs typeface="Arial" panose="020B0604020202020204" pitchFamily="34" charset="0"/>
              </a:rPr>
              <a:t>Any protein, whether it be endocrine</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or exocrine, which is secreted by a cell. </a:t>
            </a:r>
          </a:p>
          <a:p>
            <a:pPr lvl="1" eaLnBrk="1" hangingPunct="1">
              <a:lnSpc>
                <a:spcPct val="140000"/>
              </a:lnSpc>
            </a:pPr>
            <a:r>
              <a:rPr lang="en-US" altLang="zh-CN" sz="2000" dirty="0">
                <a:latin typeface="Arial" panose="020B0604020202020204" pitchFamily="34" charset="0"/>
                <a:cs typeface="Arial" panose="020B0604020202020204" pitchFamily="34" charset="0"/>
              </a:rPr>
              <a:t>Include many hormones, enzymes, toxins, and antimicrobial peptides.</a:t>
            </a:r>
          </a:p>
          <a:p>
            <a:pPr lvl="1" eaLnBrk="1" hangingPunct="1">
              <a:lnSpc>
                <a:spcPct val="140000"/>
              </a:lnSpc>
            </a:pPr>
            <a:r>
              <a:rPr lang="en-US" altLang="zh-CN" sz="2000" dirty="0">
                <a:latin typeface="Arial" panose="020B0604020202020204" pitchFamily="34" charset="0"/>
                <a:cs typeface="Arial" panose="020B0604020202020204" pitchFamily="34" charset="0"/>
              </a:rPr>
              <a:t>involved in a variety of physiological processes, including cell signaling and matrix remodeling, but are also integral to invasion and metastasis of malignant cells  </a:t>
            </a:r>
          </a:p>
        </p:txBody>
      </p:sp>
      <p:grpSp>
        <p:nvGrpSpPr>
          <p:cNvPr id="25" name="组合 24">
            <a:extLst>
              <a:ext uri="{FF2B5EF4-FFF2-40B4-BE49-F238E27FC236}">
                <a16:creationId xmlns:a16="http://schemas.microsoft.com/office/drawing/2014/main" id="{071320BE-ACF6-46FC-A7D2-3AC3C87A2880}"/>
              </a:ext>
            </a:extLst>
          </p:cNvPr>
          <p:cNvGrpSpPr/>
          <p:nvPr/>
        </p:nvGrpSpPr>
        <p:grpSpPr>
          <a:xfrm>
            <a:off x="3890070" y="992370"/>
            <a:ext cx="1559880" cy="465120"/>
            <a:chOff x="3890070" y="992370"/>
            <a:chExt cx="1559880" cy="465120"/>
          </a:xfrm>
        </p:grpSpPr>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7FCCDDA3-3BD2-48C2-AF2E-500EE79A4EB4}"/>
                    </a:ext>
                  </a:extLst>
                </p14:cNvPr>
                <p14:cNvContentPartPr/>
                <p14:nvPr/>
              </p14:nvContentPartPr>
              <p14:xfrm>
                <a:off x="3890070" y="1101450"/>
                <a:ext cx="128880" cy="225720"/>
              </p14:xfrm>
            </p:contentPart>
          </mc:Choice>
          <mc:Fallback>
            <p:pic>
              <p:nvPicPr>
                <p:cNvPr id="2" name="墨迹 1">
                  <a:extLst>
                    <a:ext uri="{FF2B5EF4-FFF2-40B4-BE49-F238E27FC236}">
                      <a16:creationId xmlns:a16="http://schemas.microsoft.com/office/drawing/2014/main" id="{7FCCDDA3-3BD2-48C2-AF2E-500EE79A4EB4}"/>
                    </a:ext>
                  </a:extLst>
                </p:cNvPr>
                <p:cNvPicPr/>
                <p:nvPr/>
              </p:nvPicPr>
              <p:blipFill>
                <a:blip r:embed="rId3"/>
                <a:stretch>
                  <a:fillRect/>
                </a:stretch>
              </p:blipFill>
              <p:spPr>
                <a:xfrm>
                  <a:off x="3872430" y="1083810"/>
                  <a:ext cx="16452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墨迹 2">
                  <a:extLst>
                    <a:ext uri="{FF2B5EF4-FFF2-40B4-BE49-F238E27FC236}">
                      <a16:creationId xmlns:a16="http://schemas.microsoft.com/office/drawing/2014/main" id="{ABCC4493-C86A-421B-A031-AEAAE1541238}"/>
                    </a:ext>
                  </a:extLst>
                </p14:cNvPr>
                <p14:cNvContentPartPr/>
                <p14:nvPr/>
              </p14:nvContentPartPr>
              <p14:xfrm>
                <a:off x="4014630" y="1131690"/>
                <a:ext cx="125280" cy="25920"/>
              </p14:xfrm>
            </p:contentPart>
          </mc:Choice>
          <mc:Fallback>
            <p:pic>
              <p:nvPicPr>
                <p:cNvPr id="3" name="墨迹 2">
                  <a:extLst>
                    <a:ext uri="{FF2B5EF4-FFF2-40B4-BE49-F238E27FC236}">
                      <a16:creationId xmlns:a16="http://schemas.microsoft.com/office/drawing/2014/main" id="{ABCC4493-C86A-421B-A031-AEAAE1541238}"/>
                    </a:ext>
                  </a:extLst>
                </p:cNvPr>
                <p:cNvPicPr/>
                <p:nvPr/>
              </p:nvPicPr>
              <p:blipFill>
                <a:blip r:embed="rId5"/>
                <a:stretch>
                  <a:fillRect/>
                </a:stretch>
              </p:blipFill>
              <p:spPr>
                <a:xfrm>
                  <a:off x="3996990" y="1113690"/>
                  <a:ext cx="16092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墨迹 3">
                  <a:extLst>
                    <a:ext uri="{FF2B5EF4-FFF2-40B4-BE49-F238E27FC236}">
                      <a16:creationId xmlns:a16="http://schemas.microsoft.com/office/drawing/2014/main" id="{B7CDD4D8-751B-45BF-AA79-48CA00951423}"/>
                    </a:ext>
                  </a:extLst>
                </p14:cNvPr>
                <p14:cNvContentPartPr/>
                <p14:nvPr/>
              </p14:nvContentPartPr>
              <p14:xfrm>
                <a:off x="4048830" y="1232850"/>
                <a:ext cx="83880" cy="36360"/>
              </p14:xfrm>
            </p:contentPart>
          </mc:Choice>
          <mc:Fallback>
            <p:pic>
              <p:nvPicPr>
                <p:cNvPr id="4" name="墨迹 3">
                  <a:extLst>
                    <a:ext uri="{FF2B5EF4-FFF2-40B4-BE49-F238E27FC236}">
                      <a16:creationId xmlns:a16="http://schemas.microsoft.com/office/drawing/2014/main" id="{B7CDD4D8-751B-45BF-AA79-48CA00951423}"/>
                    </a:ext>
                  </a:extLst>
                </p:cNvPr>
                <p:cNvPicPr/>
                <p:nvPr/>
              </p:nvPicPr>
              <p:blipFill>
                <a:blip r:embed="rId7"/>
                <a:stretch>
                  <a:fillRect/>
                </a:stretch>
              </p:blipFill>
              <p:spPr>
                <a:xfrm>
                  <a:off x="4031190" y="1214850"/>
                  <a:ext cx="11952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墨迹 4">
                  <a:extLst>
                    <a:ext uri="{FF2B5EF4-FFF2-40B4-BE49-F238E27FC236}">
                      <a16:creationId xmlns:a16="http://schemas.microsoft.com/office/drawing/2014/main" id="{A9BE6C96-C3A7-44F4-AF85-5E42747EC8E4}"/>
                    </a:ext>
                  </a:extLst>
                </p14:cNvPr>
                <p14:cNvContentPartPr/>
                <p14:nvPr/>
              </p14:nvContentPartPr>
              <p14:xfrm>
                <a:off x="4065390" y="1066530"/>
                <a:ext cx="50040" cy="308880"/>
              </p14:xfrm>
            </p:contentPart>
          </mc:Choice>
          <mc:Fallback>
            <p:pic>
              <p:nvPicPr>
                <p:cNvPr id="5" name="墨迹 4">
                  <a:extLst>
                    <a:ext uri="{FF2B5EF4-FFF2-40B4-BE49-F238E27FC236}">
                      <a16:creationId xmlns:a16="http://schemas.microsoft.com/office/drawing/2014/main" id="{A9BE6C96-C3A7-44F4-AF85-5E42747EC8E4}"/>
                    </a:ext>
                  </a:extLst>
                </p:cNvPr>
                <p:cNvPicPr/>
                <p:nvPr/>
              </p:nvPicPr>
              <p:blipFill>
                <a:blip r:embed="rId9"/>
                <a:stretch>
                  <a:fillRect/>
                </a:stretch>
              </p:blipFill>
              <p:spPr>
                <a:xfrm>
                  <a:off x="4047750" y="1048890"/>
                  <a:ext cx="85680" cy="3445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墨迹 5">
                  <a:extLst>
                    <a:ext uri="{FF2B5EF4-FFF2-40B4-BE49-F238E27FC236}">
                      <a16:creationId xmlns:a16="http://schemas.microsoft.com/office/drawing/2014/main" id="{C10456A8-E574-48EA-83FF-C17BFDA67430}"/>
                    </a:ext>
                  </a:extLst>
                </p14:cNvPr>
                <p14:cNvContentPartPr/>
                <p14:nvPr/>
              </p14:nvContentPartPr>
              <p14:xfrm>
                <a:off x="3960990" y="1060770"/>
                <a:ext cx="335160" cy="368640"/>
              </p14:xfrm>
            </p:contentPart>
          </mc:Choice>
          <mc:Fallback>
            <p:pic>
              <p:nvPicPr>
                <p:cNvPr id="6" name="墨迹 5">
                  <a:extLst>
                    <a:ext uri="{FF2B5EF4-FFF2-40B4-BE49-F238E27FC236}">
                      <a16:creationId xmlns:a16="http://schemas.microsoft.com/office/drawing/2014/main" id="{C10456A8-E574-48EA-83FF-C17BFDA67430}"/>
                    </a:ext>
                  </a:extLst>
                </p:cNvPr>
                <p:cNvPicPr/>
                <p:nvPr/>
              </p:nvPicPr>
              <p:blipFill>
                <a:blip r:embed="rId11"/>
                <a:stretch>
                  <a:fillRect/>
                </a:stretch>
              </p:blipFill>
              <p:spPr>
                <a:xfrm>
                  <a:off x="3942990" y="1042770"/>
                  <a:ext cx="370800" cy="4042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墨迹 6">
                  <a:extLst>
                    <a:ext uri="{FF2B5EF4-FFF2-40B4-BE49-F238E27FC236}">
                      <a16:creationId xmlns:a16="http://schemas.microsoft.com/office/drawing/2014/main" id="{FDBD808A-7457-445D-B4F9-EC44C14207E0}"/>
                    </a:ext>
                  </a:extLst>
                </p14:cNvPr>
                <p14:cNvContentPartPr/>
                <p14:nvPr/>
              </p14:nvContentPartPr>
              <p14:xfrm>
                <a:off x="4274190" y="1150410"/>
                <a:ext cx="117000" cy="48240"/>
              </p14:xfrm>
            </p:contentPart>
          </mc:Choice>
          <mc:Fallback>
            <p:pic>
              <p:nvPicPr>
                <p:cNvPr id="7" name="墨迹 6">
                  <a:extLst>
                    <a:ext uri="{FF2B5EF4-FFF2-40B4-BE49-F238E27FC236}">
                      <a16:creationId xmlns:a16="http://schemas.microsoft.com/office/drawing/2014/main" id="{FDBD808A-7457-445D-B4F9-EC44C14207E0}"/>
                    </a:ext>
                  </a:extLst>
                </p:cNvPr>
                <p:cNvPicPr/>
                <p:nvPr/>
              </p:nvPicPr>
              <p:blipFill>
                <a:blip r:embed="rId13"/>
                <a:stretch>
                  <a:fillRect/>
                </a:stretch>
              </p:blipFill>
              <p:spPr>
                <a:xfrm>
                  <a:off x="4256550" y="1132770"/>
                  <a:ext cx="15264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墨迹 7">
                  <a:extLst>
                    <a:ext uri="{FF2B5EF4-FFF2-40B4-BE49-F238E27FC236}">
                      <a16:creationId xmlns:a16="http://schemas.microsoft.com/office/drawing/2014/main" id="{55E0EC2B-798E-4CCB-A3EA-B40EB2DDFB25}"/>
                    </a:ext>
                  </a:extLst>
                </p14:cNvPr>
                <p14:cNvContentPartPr/>
                <p14:nvPr/>
              </p14:nvContentPartPr>
              <p14:xfrm>
                <a:off x="4268790" y="1265970"/>
                <a:ext cx="126720" cy="42840"/>
              </p14:xfrm>
            </p:contentPart>
          </mc:Choice>
          <mc:Fallback>
            <p:pic>
              <p:nvPicPr>
                <p:cNvPr id="8" name="墨迹 7">
                  <a:extLst>
                    <a:ext uri="{FF2B5EF4-FFF2-40B4-BE49-F238E27FC236}">
                      <a16:creationId xmlns:a16="http://schemas.microsoft.com/office/drawing/2014/main" id="{55E0EC2B-798E-4CCB-A3EA-B40EB2DDFB25}"/>
                    </a:ext>
                  </a:extLst>
                </p:cNvPr>
                <p:cNvPicPr/>
                <p:nvPr/>
              </p:nvPicPr>
              <p:blipFill>
                <a:blip r:embed="rId15"/>
                <a:stretch>
                  <a:fillRect/>
                </a:stretch>
              </p:blipFill>
              <p:spPr>
                <a:xfrm>
                  <a:off x="4251150" y="1247970"/>
                  <a:ext cx="16236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墨迹 8">
                  <a:extLst>
                    <a:ext uri="{FF2B5EF4-FFF2-40B4-BE49-F238E27FC236}">
                      <a16:creationId xmlns:a16="http://schemas.microsoft.com/office/drawing/2014/main" id="{FA7C52F7-3E2B-4E6C-B4C3-76C5B4712E41}"/>
                    </a:ext>
                  </a:extLst>
                </p14:cNvPr>
                <p14:cNvContentPartPr/>
                <p14:nvPr/>
              </p14:nvContentPartPr>
              <p14:xfrm>
                <a:off x="4326390" y="1054290"/>
                <a:ext cx="96840" cy="324000"/>
              </p14:xfrm>
            </p:contentPart>
          </mc:Choice>
          <mc:Fallback>
            <p:pic>
              <p:nvPicPr>
                <p:cNvPr id="9" name="墨迹 8">
                  <a:extLst>
                    <a:ext uri="{FF2B5EF4-FFF2-40B4-BE49-F238E27FC236}">
                      <a16:creationId xmlns:a16="http://schemas.microsoft.com/office/drawing/2014/main" id="{FA7C52F7-3E2B-4E6C-B4C3-76C5B4712E41}"/>
                    </a:ext>
                  </a:extLst>
                </p:cNvPr>
                <p:cNvPicPr/>
                <p:nvPr/>
              </p:nvPicPr>
              <p:blipFill>
                <a:blip r:embed="rId17"/>
                <a:stretch>
                  <a:fillRect/>
                </a:stretch>
              </p:blipFill>
              <p:spPr>
                <a:xfrm>
                  <a:off x="4308390" y="1036290"/>
                  <a:ext cx="132480" cy="3596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墨迹 9">
                  <a:extLst>
                    <a:ext uri="{FF2B5EF4-FFF2-40B4-BE49-F238E27FC236}">
                      <a16:creationId xmlns:a16="http://schemas.microsoft.com/office/drawing/2014/main" id="{F3987016-1F9E-4E1D-80A1-A45126DEA261}"/>
                    </a:ext>
                  </a:extLst>
                </p14:cNvPr>
                <p14:cNvContentPartPr/>
                <p14:nvPr/>
              </p14:nvContentPartPr>
              <p14:xfrm>
                <a:off x="4425750" y="1080930"/>
                <a:ext cx="194040" cy="376560"/>
              </p14:xfrm>
            </p:contentPart>
          </mc:Choice>
          <mc:Fallback>
            <p:pic>
              <p:nvPicPr>
                <p:cNvPr id="10" name="墨迹 9">
                  <a:extLst>
                    <a:ext uri="{FF2B5EF4-FFF2-40B4-BE49-F238E27FC236}">
                      <a16:creationId xmlns:a16="http://schemas.microsoft.com/office/drawing/2014/main" id="{F3987016-1F9E-4E1D-80A1-A45126DEA261}"/>
                    </a:ext>
                  </a:extLst>
                </p:cNvPr>
                <p:cNvPicPr/>
                <p:nvPr/>
              </p:nvPicPr>
              <p:blipFill>
                <a:blip r:embed="rId19"/>
                <a:stretch>
                  <a:fillRect/>
                </a:stretch>
              </p:blipFill>
              <p:spPr>
                <a:xfrm>
                  <a:off x="4407750" y="1062930"/>
                  <a:ext cx="229680" cy="4122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 name="墨迹 10">
                  <a:extLst>
                    <a:ext uri="{FF2B5EF4-FFF2-40B4-BE49-F238E27FC236}">
                      <a16:creationId xmlns:a16="http://schemas.microsoft.com/office/drawing/2014/main" id="{11514B7C-071A-4520-A968-AF74055363E3}"/>
                    </a:ext>
                  </a:extLst>
                </p14:cNvPr>
                <p14:cNvContentPartPr/>
                <p14:nvPr/>
              </p14:nvContentPartPr>
              <p14:xfrm>
                <a:off x="4482270" y="1177770"/>
                <a:ext cx="67680" cy="142200"/>
              </p14:xfrm>
            </p:contentPart>
          </mc:Choice>
          <mc:Fallback>
            <p:pic>
              <p:nvPicPr>
                <p:cNvPr id="11" name="墨迹 10">
                  <a:extLst>
                    <a:ext uri="{FF2B5EF4-FFF2-40B4-BE49-F238E27FC236}">
                      <a16:creationId xmlns:a16="http://schemas.microsoft.com/office/drawing/2014/main" id="{11514B7C-071A-4520-A968-AF74055363E3}"/>
                    </a:ext>
                  </a:extLst>
                </p:cNvPr>
                <p:cNvPicPr/>
                <p:nvPr/>
              </p:nvPicPr>
              <p:blipFill>
                <a:blip r:embed="rId21"/>
                <a:stretch>
                  <a:fillRect/>
                </a:stretch>
              </p:blipFill>
              <p:spPr>
                <a:xfrm>
                  <a:off x="4464630" y="1159770"/>
                  <a:ext cx="10332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2" name="墨迹 11">
                  <a:extLst>
                    <a:ext uri="{FF2B5EF4-FFF2-40B4-BE49-F238E27FC236}">
                      <a16:creationId xmlns:a16="http://schemas.microsoft.com/office/drawing/2014/main" id="{AB11B56B-E3A2-446A-950E-ECD136EBDACF}"/>
                    </a:ext>
                  </a:extLst>
                </p14:cNvPr>
                <p14:cNvContentPartPr/>
                <p14:nvPr/>
              </p14:nvContentPartPr>
              <p14:xfrm>
                <a:off x="4519710" y="1192530"/>
                <a:ext cx="60120" cy="209880"/>
              </p14:xfrm>
            </p:contentPart>
          </mc:Choice>
          <mc:Fallback>
            <p:pic>
              <p:nvPicPr>
                <p:cNvPr id="12" name="墨迹 11">
                  <a:extLst>
                    <a:ext uri="{FF2B5EF4-FFF2-40B4-BE49-F238E27FC236}">
                      <a16:creationId xmlns:a16="http://schemas.microsoft.com/office/drawing/2014/main" id="{AB11B56B-E3A2-446A-950E-ECD136EBDACF}"/>
                    </a:ext>
                  </a:extLst>
                </p:cNvPr>
                <p:cNvPicPr/>
                <p:nvPr/>
              </p:nvPicPr>
              <p:blipFill>
                <a:blip r:embed="rId23"/>
                <a:stretch>
                  <a:fillRect/>
                </a:stretch>
              </p:blipFill>
              <p:spPr>
                <a:xfrm>
                  <a:off x="4501710" y="1174890"/>
                  <a:ext cx="9576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3" name="墨迹 12">
                  <a:extLst>
                    <a:ext uri="{FF2B5EF4-FFF2-40B4-BE49-F238E27FC236}">
                      <a16:creationId xmlns:a16="http://schemas.microsoft.com/office/drawing/2014/main" id="{03BC61EF-F540-4B91-BF70-C844A0C64D6A}"/>
                    </a:ext>
                  </a:extLst>
                </p14:cNvPr>
                <p14:cNvContentPartPr/>
                <p14:nvPr/>
              </p14:nvContentPartPr>
              <p14:xfrm>
                <a:off x="4738230" y="1115130"/>
                <a:ext cx="34200" cy="68760"/>
              </p14:xfrm>
            </p:contentPart>
          </mc:Choice>
          <mc:Fallback>
            <p:pic>
              <p:nvPicPr>
                <p:cNvPr id="13" name="墨迹 12">
                  <a:extLst>
                    <a:ext uri="{FF2B5EF4-FFF2-40B4-BE49-F238E27FC236}">
                      <a16:creationId xmlns:a16="http://schemas.microsoft.com/office/drawing/2014/main" id="{03BC61EF-F540-4B91-BF70-C844A0C64D6A}"/>
                    </a:ext>
                  </a:extLst>
                </p:cNvPr>
                <p:cNvPicPr/>
                <p:nvPr/>
              </p:nvPicPr>
              <p:blipFill>
                <a:blip r:embed="rId25"/>
                <a:stretch>
                  <a:fillRect/>
                </a:stretch>
              </p:blipFill>
              <p:spPr>
                <a:xfrm>
                  <a:off x="4720590" y="1097130"/>
                  <a:ext cx="6984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4" name="墨迹 13">
                  <a:extLst>
                    <a:ext uri="{FF2B5EF4-FFF2-40B4-BE49-F238E27FC236}">
                      <a16:creationId xmlns:a16="http://schemas.microsoft.com/office/drawing/2014/main" id="{519EDB49-AC1F-42C3-96BB-960FBBC77565}"/>
                    </a:ext>
                  </a:extLst>
                </p14:cNvPr>
                <p14:cNvContentPartPr/>
                <p14:nvPr/>
              </p14:nvContentPartPr>
              <p14:xfrm>
                <a:off x="4706550" y="1200810"/>
                <a:ext cx="22320" cy="109080"/>
              </p14:xfrm>
            </p:contentPart>
          </mc:Choice>
          <mc:Fallback>
            <p:pic>
              <p:nvPicPr>
                <p:cNvPr id="14" name="墨迹 13">
                  <a:extLst>
                    <a:ext uri="{FF2B5EF4-FFF2-40B4-BE49-F238E27FC236}">
                      <a16:creationId xmlns:a16="http://schemas.microsoft.com/office/drawing/2014/main" id="{519EDB49-AC1F-42C3-96BB-960FBBC77565}"/>
                    </a:ext>
                  </a:extLst>
                </p:cNvPr>
                <p:cNvPicPr/>
                <p:nvPr/>
              </p:nvPicPr>
              <p:blipFill>
                <a:blip r:embed="rId27"/>
                <a:stretch>
                  <a:fillRect/>
                </a:stretch>
              </p:blipFill>
              <p:spPr>
                <a:xfrm>
                  <a:off x="4688550" y="1183170"/>
                  <a:ext cx="5796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5" name="墨迹 14">
                  <a:extLst>
                    <a:ext uri="{FF2B5EF4-FFF2-40B4-BE49-F238E27FC236}">
                      <a16:creationId xmlns:a16="http://schemas.microsoft.com/office/drawing/2014/main" id="{35C7174A-40A0-4BB1-AFDD-6FE8B644DA2D}"/>
                    </a:ext>
                  </a:extLst>
                </p14:cNvPr>
                <p14:cNvContentPartPr/>
                <p14:nvPr/>
              </p14:nvContentPartPr>
              <p14:xfrm>
                <a:off x="4679550" y="1269930"/>
                <a:ext cx="107280" cy="175680"/>
              </p14:xfrm>
            </p:contentPart>
          </mc:Choice>
          <mc:Fallback>
            <p:pic>
              <p:nvPicPr>
                <p:cNvPr id="15" name="墨迹 14">
                  <a:extLst>
                    <a:ext uri="{FF2B5EF4-FFF2-40B4-BE49-F238E27FC236}">
                      <a16:creationId xmlns:a16="http://schemas.microsoft.com/office/drawing/2014/main" id="{35C7174A-40A0-4BB1-AFDD-6FE8B644DA2D}"/>
                    </a:ext>
                  </a:extLst>
                </p:cNvPr>
                <p:cNvPicPr/>
                <p:nvPr/>
              </p:nvPicPr>
              <p:blipFill>
                <a:blip r:embed="rId29"/>
                <a:stretch>
                  <a:fillRect/>
                </a:stretch>
              </p:blipFill>
              <p:spPr>
                <a:xfrm>
                  <a:off x="4661550" y="1252290"/>
                  <a:ext cx="14292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6" name="墨迹 15">
                  <a:extLst>
                    <a:ext uri="{FF2B5EF4-FFF2-40B4-BE49-F238E27FC236}">
                      <a16:creationId xmlns:a16="http://schemas.microsoft.com/office/drawing/2014/main" id="{D8DDC2AA-03CF-4DCE-9661-AFB740E795A9}"/>
                    </a:ext>
                  </a:extLst>
                </p14:cNvPr>
                <p14:cNvContentPartPr/>
                <p14:nvPr/>
              </p14:nvContentPartPr>
              <p14:xfrm>
                <a:off x="4809150" y="1054650"/>
                <a:ext cx="144000" cy="87840"/>
              </p14:xfrm>
            </p:contentPart>
          </mc:Choice>
          <mc:Fallback>
            <p:pic>
              <p:nvPicPr>
                <p:cNvPr id="16" name="墨迹 15">
                  <a:extLst>
                    <a:ext uri="{FF2B5EF4-FFF2-40B4-BE49-F238E27FC236}">
                      <a16:creationId xmlns:a16="http://schemas.microsoft.com/office/drawing/2014/main" id="{D8DDC2AA-03CF-4DCE-9661-AFB740E795A9}"/>
                    </a:ext>
                  </a:extLst>
                </p:cNvPr>
                <p:cNvPicPr/>
                <p:nvPr/>
              </p:nvPicPr>
              <p:blipFill>
                <a:blip r:embed="rId31"/>
                <a:stretch>
                  <a:fillRect/>
                </a:stretch>
              </p:blipFill>
              <p:spPr>
                <a:xfrm>
                  <a:off x="4791510" y="1037010"/>
                  <a:ext cx="17964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7" name="墨迹 16">
                  <a:extLst>
                    <a:ext uri="{FF2B5EF4-FFF2-40B4-BE49-F238E27FC236}">
                      <a16:creationId xmlns:a16="http://schemas.microsoft.com/office/drawing/2014/main" id="{15AE7D94-C2D0-431B-B196-F812CA724306}"/>
                    </a:ext>
                  </a:extLst>
                </p14:cNvPr>
                <p14:cNvContentPartPr/>
                <p14:nvPr/>
              </p14:nvContentPartPr>
              <p14:xfrm>
                <a:off x="4845510" y="1114410"/>
                <a:ext cx="147240" cy="198360"/>
              </p14:xfrm>
            </p:contentPart>
          </mc:Choice>
          <mc:Fallback>
            <p:pic>
              <p:nvPicPr>
                <p:cNvPr id="17" name="墨迹 16">
                  <a:extLst>
                    <a:ext uri="{FF2B5EF4-FFF2-40B4-BE49-F238E27FC236}">
                      <a16:creationId xmlns:a16="http://schemas.microsoft.com/office/drawing/2014/main" id="{15AE7D94-C2D0-431B-B196-F812CA724306}"/>
                    </a:ext>
                  </a:extLst>
                </p:cNvPr>
                <p:cNvPicPr/>
                <p:nvPr/>
              </p:nvPicPr>
              <p:blipFill>
                <a:blip r:embed="rId33"/>
                <a:stretch>
                  <a:fillRect/>
                </a:stretch>
              </p:blipFill>
              <p:spPr>
                <a:xfrm>
                  <a:off x="4827870" y="1096770"/>
                  <a:ext cx="18288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8" name="墨迹 17">
                  <a:extLst>
                    <a:ext uri="{FF2B5EF4-FFF2-40B4-BE49-F238E27FC236}">
                      <a16:creationId xmlns:a16="http://schemas.microsoft.com/office/drawing/2014/main" id="{83860525-C354-49BD-B934-D293998C5637}"/>
                    </a:ext>
                  </a:extLst>
                </p14:cNvPr>
                <p14:cNvContentPartPr/>
                <p14:nvPr/>
              </p14:nvContentPartPr>
              <p14:xfrm>
                <a:off x="4817790" y="1319610"/>
                <a:ext cx="68760" cy="116640"/>
              </p14:xfrm>
            </p:contentPart>
          </mc:Choice>
          <mc:Fallback>
            <p:pic>
              <p:nvPicPr>
                <p:cNvPr id="18" name="墨迹 17">
                  <a:extLst>
                    <a:ext uri="{FF2B5EF4-FFF2-40B4-BE49-F238E27FC236}">
                      <a16:creationId xmlns:a16="http://schemas.microsoft.com/office/drawing/2014/main" id="{83860525-C354-49BD-B934-D293998C5637}"/>
                    </a:ext>
                  </a:extLst>
                </p:cNvPr>
                <p:cNvPicPr/>
                <p:nvPr/>
              </p:nvPicPr>
              <p:blipFill>
                <a:blip r:embed="rId35"/>
                <a:stretch>
                  <a:fillRect/>
                </a:stretch>
              </p:blipFill>
              <p:spPr>
                <a:xfrm>
                  <a:off x="4799790" y="1301970"/>
                  <a:ext cx="10440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9" name="墨迹 18">
                  <a:extLst>
                    <a:ext uri="{FF2B5EF4-FFF2-40B4-BE49-F238E27FC236}">
                      <a16:creationId xmlns:a16="http://schemas.microsoft.com/office/drawing/2014/main" id="{C4835209-91EF-4DE9-B574-73127179EA03}"/>
                    </a:ext>
                  </a:extLst>
                </p14:cNvPr>
                <p14:cNvContentPartPr/>
                <p14:nvPr/>
              </p14:nvContentPartPr>
              <p14:xfrm>
                <a:off x="4912830" y="1285770"/>
                <a:ext cx="201600" cy="150480"/>
              </p14:xfrm>
            </p:contentPart>
          </mc:Choice>
          <mc:Fallback>
            <p:pic>
              <p:nvPicPr>
                <p:cNvPr id="19" name="墨迹 18">
                  <a:extLst>
                    <a:ext uri="{FF2B5EF4-FFF2-40B4-BE49-F238E27FC236}">
                      <a16:creationId xmlns:a16="http://schemas.microsoft.com/office/drawing/2014/main" id="{C4835209-91EF-4DE9-B574-73127179EA03}"/>
                    </a:ext>
                  </a:extLst>
                </p:cNvPr>
                <p:cNvPicPr/>
                <p:nvPr/>
              </p:nvPicPr>
              <p:blipFill>
                <a:blip r:embed="rId37"/>
                <a:stretch>
                  <a:fillRect/>
                </a:stretch>
              </p:blipFill>
              <p:spPr>
                <a:xfrm>
                  <a:off x="4894830" y="1268130"/>
                  <a:ext cx="23724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0" name="墨迹 19">
                  <a:extLst>
                    <a:ext uri="{FF2B5EF4-FFF2-40B4-BE49-F238E27FC236}">
                      <a16:creationId xmlns:a16="http://schemas.microsoft.com/office/drawing/2014/main" id="{0FC20C58-35CD-41AB-A67C-1161943F0150}"/>
                    </a:ext>
                  </a:extLst>
                </p14:cNvPr>
                <p14:cNvContentPartPr/>
                <p14:nvPr/>
              </p14:nvContentPartPr>
              <p14:xfrm>
                <a:off x="5133150" y="1038810"/>
                <a:ext cx="143640" cy="256320"/>
              </p14:xfrm>
            </p:contentPart>
          </mc:Choice>
          <mc:Fallback>
            <p:pic>
              <p:nvPicPr>
                <p:cNvPr id="20" name="墨迹 19">
                  <a:extLst>
                    <a:ext uri="{FF2B5EF4-FFF2-40B4-BE49-F238E27FC236}">
                      <a16:creationId xmlns:a16="http://schemas.microsoft.com/office/drawing/2014/main" id="{0FC20C58-35CD-41AB-A67C-1161943F0150}"/>
                    </a:ext>
                  </a:extLst>
                </p:cNvPr>
                <p:cNvPicPr/>
                <p:nvPr/>
              </p:nvPicPr>
              <p:blipFill>
                <a:blip r:embed="rId39"/>
                <a:stretch>
                  <a:fillRect/>
                </a:stretch>
              </p:blipFill>
              <p:spPr>
                <a:xfrm>
                  <a:off x="5115150" y="1021170"/>
                  <a:ext cx="179280" cy="2919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1" name="墨迹 20">
                  <a:extLst>
                    <a:ext uri="{FF2B5EF4-FFF2-40B4-BE49-F238E27FC236}">
                      <a16:creationId xmlns:a16="http://schemas.microsoft.com/office/drawing/2014/main" id="{CFE5E311-F4C5-4E80-80E8-2ECFBF7D0F26}"/>
                    </a:ext>
                  </a:extLst>
                </p14:cNvPr>
                <p14:cNvContentPartPr/>
                <p14:nvPr/>
              </p14:nvContentPartPr>
              <p14:xfrm>
                <a:off x="5179230" y="1152570"/>
                <a:ext cx="37440" cy="254880"/>
              </p14:xfrm>
            </p:contentPart>
          </mc:Choice>
          <mc:Fallback>
            <p:pic>
              <p:nvPicPr>
                <p:cNvPr id="21" name="墨迹 20">
                  <a:extLst>
                    <a:ext uri="{FF2B5EF4-FFF2-40B4-BE49-F238E27FC236}">
                      <a16:creationId xmlns:a16="http://schemas.microsoft.com/office/drawing/2014/main" id="{CFE5E311-F4C5-4E80-80E8-2ECFBF7D0F26}"/>
                    </a:ext>
                  </a:extLst>
                </p:cNvPr>
                <p:cNvPicPr/>
                <p:nvPr/>
              </p:nvPicPr>
              <p:blipFill>
                <a:blip r:embed="rId41"/>
                <a:stretch>
                  <a:fillRect/>
                </a:stretch>
              </p:blipFill>
              <p:spPr>
                <a:xfrm>
                  <a:off x="5161590" y="1134930"/>
                  <a:ext cx="73080" cy="2905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2" name="墨迹 21">
                  <a:extLst>
                    <a:ext uri="{FF2B5EF4-FFF2-40B4-BE49-F238E27FC236}">
                      <a16:creationId xmlns:a16="http://schemas.microsoft.com/office/drawing/2014/main" id="{1F13FEE9-82ED-4F16-BDEB-CB6E3ADECBD0}"/>
                    </a:ext>
                  </a:extLst>
                </p14:cNvPr>
                <p14:cNvContentPartPr/>
                <p14:nvPr/>
              </p14:nvContentPartPr>
              <p14:xfrm>
                <a:off x="5268150" y="1081290"/>
                <a:ext cx="146880" cy="55800"/>
              </p14:xfrm>
            </p:contentPart>
          </mc:Choice>
          <mc:Fallback>
            <p:pic>
              <p:nvPicPr>
                <p:cNvPr id="22" name="墨迹 21">
                  <a:extLst>
                    <a:ext uri="{FF2B5EF4-FFF2-40B4-BE49-F238E27FC236}">
                      <a16:creationId xmlns:a16="http://schemas.microsoft.com/office/drawing/2014/main" id="{1F13FEE9-82ED-4F16-BDEB-CB6E3ADECBD0}"/>
                    </a:ext>
                  </a:extLst>
                </p:cNvPr>
                <p:cNvPicPr/>
                <p:nvPr/>
              </p:nvPicPr>
              <p:blipFill>
                <a:blip r:embed="rId43"/>
                <a:stretch>
                  <a:fillRect/>
                </a:stretch>
              </p:blipFill>
              <p:spPr>
                <a:xfrm>
                  <a:off x="5250150" y="1063650"/>
                  <a:ext cx="18252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3" name="墨迹 22">
                  <a:extLst>
                    <a:ext uri="{FF2B5EF4-FFF2-40B4-BE49-F238E27FC236}">
                      <a16:creationId xmlns:a16="http://schemas.microsoft.com/office/drawing/2014/main" id="{15E57B9A-4153-46F9-8E87-884492537967}"/>
                    </a:ext>
                  </a:extLst>
                </p14:cNvPr>
                <p14:cNvContentPartPr/>
                <p14:nvPr/>
              </p14:nvContentPartPr>
              <p14:xfrm>
                <a:off x="5184630" y="992370"/>
                <a:ext cx="191880" cy="412200"/>
              </p14:xfrm>
            </p:contentPart>
          </mc:Choice>
          <mc:Fallback>
            <p:pic>
              <p:nvPicPr>
                <p:cNvPr id="23" name="墨迹 22">
                  <a:extLst>
                    <a:ext uri="{FF2B5EF4-FFF2-40B4-BE49-F238E27FC236}">
                      <a16:creationId xmlns:a16="http://schemas.microsoft.com/office/drawing/2014/main" id="{15E57B9A-4153-46F9-8E87-884492537967}"/>
                    </a:ext>
                  </a:extLst>
                </p:cNvPr>
                <p:cNvPicPr/>
                <p:nvPr/>
              </p:nvPicPr>
              <p:blipFill>
                <a:blip r:embed="rId45"/>
                <a:stretch>
                  <a:fillRect/>
                </a:stretch>
              </p:blipFill>
              <p:spPr>
                <a:xfrm>
                  <a:off x="5166990" y="974730"/>
                  <a:ext cx="227520" cy="4478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4" name="墨迹 23">
                  <a:extLst>
                    <a:ext uri="{FF2B5EF4-FFF2-40B4-BE49-F238E27FC236}">
                      <a16:creationId xmlns:a16="http://schemas.microsoft.com/office/drawing/2014/main" id="{E2B9D841-CB06-4D34-B7A9-09E48E467729}"/>
                    </a:ext>
                  </a:extLst>
                </p14:cNvPr>
                <p14:cNvContentPartPr/>
                <p14:nvPr/>
              </p14:nvContentPartPr>
              <p14:xfrm>
                <a:off x="5304870" y="1217370"/>
                <a:ext cx="145080" cy="94320"/>
              </p14:xfrm>
            </p:contentPart>
          </mc:Choice>
          <mc:Fallback>
            <p:pic>
              <p:nvPicPr>
                <p:cNvPr id="24" name="墨迹 23">
                  <a:extLst>
                    <a:ext uri="{FF2B5EF4-FFF2-40B4-BE49-F238E27FC236}">
                      <a16:creationId xmlns:a16="http://schemas.microsoft.com/office/drawing/2014/main" id="{E2B9D841-CB06-4D34-B7A9-09E48E467729}"/>
                    </a:ext>
                  </a:extLst>
                </p:cNvPr>
                <p:cNvPicPr/>
                <p:nvPr/>
              </p:nvPicPr>
              <p:blipFill>
                <a:blip r:embed="rId47"/>
                <a:stretch>
                  <a:fillRect/>
                </a:stretch>
              </p:blipFill>
              <p:spPr>
                <a:xfrm>
                  <a:off x="5286870" y="1199730"/>
                  <a:ext cx="180720" cy="12996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3"/>
          <p:cNvSpPr>
            <a:spLocks noGrp="1"/>
          </p:cNvSpPr>
          <p:nvPr>
            <p:ph idx="1"/>
          </p:nvPr>
        </p:nvSpPr>
        <p:spPr>
          <a:xfrm>
            <a:off x="1228090" y="405130"/>
            <a:ext cx="7592060" cy="5923915"/>
          </a:xfrm>
        </p:spPr>
        <p:txBody>
          <a:bodyPr wrap="square" lIns="91440" tIns="45720" rIns="91440" bIns="45720" anchor="t">
            <a:normAutofit fontScale="97500" lnSpcReduction="10000"/>
          </a:bodyPr>
          <a:lstStyle/>
          <a:p>
            <a:pPr eaLnBrk="1" hangingPunct="1">
              <a:lnSpc>
                <a:spcPct val="110000"/>
              </a:lnSpc>
            </a:pPr>
            <a:r>
              <a:rPr lang="en-US" altLang="zh-CN" sz="2800" dirty="0">
                <a:latin typeface="Arial" panose="020B0604020202020204" pitchFamily="34" charset="0"/>
                <a:cs typeface="Arial" panose="020B0604020202020204" pitchFamily="34" charset="0"/>
              </a:rPr>
              <a:t>Challenges</a:t>
            </a:r>
          </a:p>
          <a:p>
            <a:pPr lvl="1" eaLnBrk="1" hangingPunct="1">
              <a:lnSpc>
                <a:spcPct val="110000"/>
              </a:lnSpc>
            </a:pPr>
            <a:r>
              <a:rPr lang="en-US" altLang="zh-CN" sz="2400" dirty="0">
                <a:latin typeface="Arial" panose="020B0604020202020204" pitchFamily="34" charset="0"/>
                <a:cs typeface="Arial" panose="020B0604020202020204" pitchFamily="34" charset="0"/>
              </a:rPr>
              <a:t>Contaminants </a:t>
            </a:r>
          </a:p>
          <a:p>
            <a:pPr lvl="2" eaLnBrk="1" hangingPunct="1">
              <a:lnSpc>
                <a:spcPct val="110000"/>
              </a:lnSpc>
            </a:pPr>
            <a:r>
              <a:rPr lang="en-US" altLang="zh-CN" sz="2000" dirty="0">
                <a:latin typeface="Arial" panose="020B0604020202020204" pitchFamily="34" charset="0"/>
                <a:cs typeface="Arial" panose="020B0604020202020204" pitchFamily="34" charset="0"/>
              </a:rPr>
              <a:t>In culture, cells are surrounded by contaminants</a:t>
            </a:r>
          </a:p>
          <a:p>
            <a:pPr lvl="2" eaLnBrk="1" hangingPunct="1">
              <a:lnSpc>
                <a:spcPct val="110000"/>
              </a:lnSpc>
            </a:pPr>
            <a:r>
              <a:rPr lang="en-US" altLang="zh-CN" sz="2000" dirty="0">
                <a:latin typeface="Arial" panose="020B0604020202020204" pitchFamily="34" charset="0"/>
                <a:cs typeface="Arial" panose="020B0604020202020204" pitchFamily="34" charset="0"/>
              </a:rPr>
              <a:t>Bovine serum from cell culture media and cellular debris </a:t>
            </a:r>
          </a:p>
          <a:p>
            <a:pPr lvl="2" eaLnBrk="1" hangingPunct="1">
              <a:lnSpc>
                <a:spcPct val="110000"/>
              </a:lnSpc>
            </a:pPr>
            <a:r>
              <a:rPr lang="en-US" altLang="zh-CN" sz="2000" dirty="0">
                <a:latin typeface="Arial" panose="020B0604020202020204" pitchFamily="34" charset="0"/>
                <a:cs typeface="Arial" panose="020B0604020202020204" pitchFamily="34" charset="0"/>
              </a:rPr>
              <a:t>Many bovine extracellular proteins, like fibronectin and fibulin-1, are similar to the human protein sequences. </a:t>
            </a:r>
          </a:p>
          <a:p>
            <a:pPr lvl="1" eaLnBrk="1" hangingPunct="1">
              <a:lnSpc>
                <a:spcPct val="110000"/>
              </a:lnSpc>
            </a:pPr>
            <a:r>
              <a:rPr lang="en-US" altLang="zh-CN" sz="2400" dirty="0">
                <a:latin typeface="Arial" panose="020B0604020202020204" pitchFamily="34" charset="0"/>
                <a:cs typeface="Arial" panose="020B0604020202020204" pitchFamily="34" charset="0"/>
              </a:rPr>
              <a:t>Low concentration </a:t>
            </a:r>
          </a:p>
          <a:p>
            <a:pPr lvl="2" eaLnBrk="1" hangingPunct="1">
              <a:lnSpc>
                <a:spcPct val="110000"/>
              </a:lnSpc>
            </a:pPr>
            <a:r>
              <a:rPr lang="en-US" altLang="zh-CN" sz="2000" dirty="0">
                <a:latin typeface="Arial" panose="020B0604020202020204" pitchFamily="34" charset="0"/>
                <a:cs typeface="Arial" panose="020B0604020202020204" pitchFamily="34" charset="0"/>
              </a:rPr>
              <a:t>Some proteins are secreted in low abundance and then diluted further in the cell culture medium or body fluid </a:t>
            </a:r>
          </a:p>
          <a:p>
            <a:pPr lvl="1" eaLnBrk="1" hangingPunct="1">
              <a:lnSpc>
                <a:spcPct val="110000"/>
              </a:lnSpc>
            </a:pPr>
            <a:r>
              <a:rPr lang="en-US" altLang="zh-CN" sz="2400" dirty="0">
                <a:latin typeface="Arial" panose="020B0604020202020204" pitchFamily="34" charset="0"/>
                <a:cs typeface="Arial" panose="020B0604020202020204" pitchFamily="34" charset="0"/>
              </a:rPr>
              <a:t>Blocked by high abundant proteins(e.g. plasma, serum)</a:t>
            </a:r>
          </a:p>
          <a:p>
            <a:pPr eaLnBrk="1" hangingPunct="1">
              <a:lnSpc>
                <a:spcPct val="110000"/>
              </a:lnSpc>
            </a:pPr>
            <a:r>
              <a:rPr lang="en-US" altLang="zh-CN" sz="2800" dirty="0">
                <a:latin typeface="Arial" panose="020B0604020202020204" pitchFamily="34" charset="0"/>
                <a:cs typeface="Arial" panose="020B0604020202020204" pitchFamily="34" charset="0"/>
              </a:rPr>
              <a:t>Methods</a:t>
            </a:r>
          </a:p>
          <a:p>
            <a:pPr lvl="1" eaLnBrk="1" hangingPunct="1">
              <a:lnSpc>
                <a:spcPct val="110000"/>
              </a:lnSpc>
            </a:pPr>
            <a:r>
              <a:rPr lang="en-US" altLang="zh-CN" sz="2400" dirty="0">
                <a:latin typeface="Arial" panose="020B0604020202020204" pitchFamily="34" charset="0"/>
                <a:cs typeface="Arial" panose="020B0604020202020204" pitchFamily="34" charset="0"/>
              </a:rPr>
              <a:t>Concentrate</a:t>
            </a:r>
          </a:p>
          <a:p>
            <a:pPr lvl="1" eaLnBrk="1" hangingPunct="1">
              <a:lnSpc>
                <a:spcPct val="110000"/>
              </a:lnSpc>
            </a:pPr>
            <a:r>
              <a:rPr lang="en-US" altLang="zh-CN" sz="2400" dirty="0">
                <a:latin typeface="Arial" panose="020B0604020202020204" pitchFamily="34" charset="0"/>
                <a:cs typeface="Arial" panose="020B0604020202020204" pitchFamily="34" charset="0"/>
              </a:rPr>
              <a:t>Desalt</a:t>
            </a:r>
          </a:p>
          <a:p>
            <a:pPr lvl="1" eaLnBrk="1" hangingPunct="1">
              <a:lnSpc>
                <a:spcPct val="110000"/>
              </a:lnSpc>
            </a:pPr>
            <a:r>
              <a:rPr lang="en-US" altLang="zh-CN" sz="2400" dirty="0">
                <a:latin typeface="Arial" panose="020B0604020202020204" pitchFamily="34" charset="0"/>
                <a:cs typeface="Arial" panose="020B0604020202020204" pitchFamily="34" charset="0"/>
              </a:rPr>
              <a:t>Remove high abundant proteins</a:t>
            </a:r>
          </a:p>
        </p:txBody>
      </p:sp>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0BA4C292-557C-4EC4-A73C-8CA381FE679C}"/>
                  </a:ext>
                </a:extLst>
              </p14:cNvPr>
              <p14:cNvContentPartPr/>
              <p14:nvPr/>
            </p14:nvContentPartPr>
            <p14:xfrm>
              <a:off x="1568790" y="2993250"/>
              <a:ext cx="2627280" cy="184680"/>
            </p14:xfrm>
          </p:contentPart>
        </mc:Choice>
        <mc:Fallback>
          <p:pic>
            <p:nvPicPr>
              <p:cNvPr id="2" name="墨迹 1">
                <a:extLst>
                  <a:ext uri="{FF2B5EF4-FFF2-40B4-BE49-F238E27FC236}">
                    <a16:creationId xmlns:a16="http://schemas.microsoft.com/office/drawing/2014/main" id="{0BA4C292-557C-4EC4-A73C-8CA381FE679C}"/>
                  </a:ext>
                </a:extLst>
              </p:cNvPr>
              <p:cNvPicPr/>
              <p:nvPr/>
            </p:nvPicPr>
            <p:blipFill>
              <a:blip r:embed="rId4"/>
              <a:stretch>
                <a:fillRect/>
              </a:stretch>
            </p:blipFill>
            <p:spPr>
              <a:xfrm>
                <a:off x="1550790" y="2975610"/>
                <a:ext cx="266292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墨迹 2">
                <a:extLst>
                  <a:ext uri="{FF2B5EF4-FFF2-40B4-BE49-F238E27FC236}">
                    <a16:creationId xmlns:a16="http://schemas.microsoft.com/office/drawing/2014/main" id="{C2F208C4-4363-4825-BE0F-CD66BCC0481E}"/>
                  </a:ext>
                </a:extLst>
              </p14:cNvPr>
              <p14:cNvContentPartPr/>
              <p14:nvPr/>
            </p14:nvContentPartPr>
            <p14:xfrm>
              <a:off x="1615230" y="1216650"/>
              <a:ext cx="2261880" cy="115560"/>
            </p14:xfrm>
          </p:contentPart>
        </mc:Choice>
        <mc:Fallback>
          <p:pic>
            <p:nvPicPr>
              <p:cNvPr id="3" name="墨迹 2">
                <a:extLst>
                  <a:ext uri="{FF2B5EF4-FFF2-40B4-BE49-F238E27FC236}">
                    <a16:creationId xmlns:a16="http://schemas.microsoft.com/office/drawing/2014/main" id="{C2F208C4-4363-4825-BE0F-CD66BCC0481E}"/>
                  </a:ext>
                </a:extLst>
              </p:cNvPr>
              <p:cNvPicPr/>
              <p:nvPr/>
            </p:nvPicPr>
            <p:blipFill>
              <a:blip r:embed="rId6"/>
              <a:stretch>
                <a:fillRect/>
              </a:stretch>
            </p:blipFill>
            <p:spPr>
              <a:xfrm>
                <a:off x="1597590" y="1199010"/>
                <a:ext cx="229752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墨迹 3">
                <a:extLst>
                  <a:ext uri="{FF2B5EF4-FFF2-40B4-BE49-F238E27FC236}">
                    <a16:creationId xmlns:a16="http://schemas.microsoft.com/office/drawing/2014/main" id="{4311E870-8621-47AA-96F4-106C28AB5F4A}"/>
                  </a:ext>
                </a:extLst>
              </p14:cNvPr>
              <p14:cNvContentPartPr/>
              <p14:nvPr/>
            </p14:nvContentPartPr>
            <p14:xfrm>
              <a:off x="1632150" y="4138770"/>
              <a:ext cx="4834080" cy="85320"/>
            </p14:xfrm>
          </p:contentPart>
        </mc:Choice>
        <mc:Fallback>
          <p:pic>
            <p:nvPicPr>
              <p:cNvPr id="4" name="墨迹 3">
                <a:extLst>
                  <a:ext uri="{FF2B5EF4-FFF2-40B4-BE49-F238E27FC236}">
                    <a16:creationId xmlns:a16="http://schemas.microsoft.com/office/drawing/2014/main" id="{4311E870-8621-47AA-96F4-106C28AB5F4A}"/>
                  </a:ext>
                </a:extLst>
              </p:cNvPr>
              <p:cNvPicPr/>
              <p:nvPr/>
            </p:nvPicPr>
            <p:blipFill>
              <a:blip r:embed="rId8"/>
              <a:stretch>
                <a:fillRect/>
              </a:stretch>
            </p:blipFill>
            <p:spPr>
              <a:xfrm>
                <a:off x="1614510" y="4121130"/>
                <a:ext cx="4869720" cy="12096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849">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8849">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8849">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884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4"/>
          <p:cNvSpPr>
            <a:spLocks noGrp="1"/>
          </p:cNvSpPr>
          <p:nvPr>
            <p:ph idx="1"/>
          </p:nvPr>
        </p:nvSpPr>
        <p:spPr>
          <a:xfrm>
            <a:off x="1217930" y="908050"/>
            <a:ext cx="7240270" cy="5187950"/>
          </a:xfrm>
        </p:spPr>
        <p:txBody>
          <a:bodyPr wrap="square" lIns="91440" tIns="45720" rIns="91440" bIns="45720" anchor="t"/>
          <a:lstStyle/>
          <a:p>
            <a:pPr marL="514350" indent="-514350" eaLnBrk="1" hangingPunct="1">
              <a:buFont typeface="宋体" panose="02010600030101010101" pitchFamily="2" charset="-122"/>
              <a:buAutoNum type="alphaUcPeriod" startAt="2"/>
            </a:pPr>
            <a:r>
              <a:rPr lang="en-US" altLang="zh-CN" dirty="0">
                <a:latin typeface="Arial" panose="020B0604020202020204" pitchFamily="34" charset="0"/>
                <a:cs typeface="Arial" panose="020B0604020202020204" pitchFamily="34" charset="0"/>
              </a:rPr>
              <a:t>Cell and tissue samples</a:t>
            </a:r>
          </a:p>
          <a:p>
            <a:pPr lvl="1" eaLnBrk="1" hangingPunct="1">
              <a:lnSpc>
                <a:spcPct val="160000"/>
              </a:lnSpc>
            </a:pPr>
            <a:r>
              <a:rPr lang="en-US" altLang="zh-CN" sz="2400" dirty="0">
                <a:latin typeface="Arial" panose="020B0604020202020204" pitchFamily="34" charset="0"/>
                <a:cs typeface="Arial" panose="020B0604020202020204" pitchFamily="34" charset="0"/>
              </a:rPr>
              <a:t>Usually disrupted and solubilised in lysis buffer</a:t>
            </a:r>
          </a:p>
          <a:p>
            <a:pPr lvl="1" eaLnBrk="1" hangingPunct="1">
              <a:lnSpc>
                <a:spcPct val="160000"/>
              </a:lnSpc>
            </a:pPr>
            <a:r>
              <a:rPr lang="en-US" altLang="zh-CN" sz="2400" dirty="0">
                <a:latin typeface="Arial" panose="020B0604020202020204" pitchFamily="34" charset="0"/>
                <a:cs typeface="Arial" panose="020B0604020202020204" pitchFamily="34" charset="0"/>
              </a:rPr>
              <a:t>Solubilisation</a:t>
            </a:r>
          </a:p>
          <a:p>
            <a:pPr lvl="1" eaLnBrk="1" hangingPunct="1">
              <a:lnSpc>
                <a:spcPct val="160000"/>
              </a:lnSpc>
            </a:pPr>
            <a:r>
              <a:rPr lang="en-US" altLang="zh-CN" sz="2400" dirty="0">
                <a:latin typeface="Arial" panose="020B0604020202020204" pitchFamily="34" charset="0"/>
                <a:cs typeface="Arial" panose="020B0604020202020204" pitchFamily="34" charset="0"/>
              </a:rPr>
              <a:t>Disrupt all non-covalently bound protein complexes and aggregates into a solution of individual polypeptides</a:t>
            </a:r>
          </a:p>
          <a:p>
            <a:pPr lvl="1" eaLnBrk="1" hangingPunct="1">
              <a:lnSpc>
                <a:spcPct val="160000"/>
              </a:lnSpc>
            </a:pPr>
            <a:r>
              <a:rPr lang="en-US" altLang="zh-CN" sz="2400" dirty="0">
                <a:latin typeface="Arial" panose="020B0604020202020204" pitchFamily="34" charset="0"/>
                <a:cs typeface="Arial" panose="020B0604020202020204" pitchFamily="34" charset="0"/>
              </a:rPr>
              <a:t>Chaotrope + Detergent + Reducing agent (9.5 M urea, 4% NP-40, 1% DTT)</a:t>
            </a:r>
          </a:p>
        </p:txBody>
      </p:sp>
      <p:grpSp>
        <p:nvGrpSpPr>
          <p:cNvPr id="33" name="组合 32">
            <a:extLst>
              <a:ext uri="{FF2B5EF4-FFF2-40B4-BE49-F238E27FC236}">
                <a16:creationId xmlns:a16="http://schemas.microsoft.com/office/drawing/2014/main" id="{A7318BDF-393F-4EF8-B6E7-2A8CD5EB6502}"/>
              </a:ext>
            </a:extLst>
          </p:cNvPr>
          <p:cNvGrpSpPr/>
          <p:nvPr/>
        </p:nvGrpSpPr>
        <p:grpSpPr>
          <a:xfrm>
            <a:off x="2982150" y="472890"/>
            <a:ext cx="2207520" cy="600120"/>
            <a:chOff x="2982150" y="472890"/>
            <a:chExt cx="2207520" cy="600120"/>
          </a:xfrm>
        </p:grpSpPr>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53AAE460-5E09-41DE-ABF3-7C909B029520}"/>
                    </a:ext>
                  </a:extLst>
                </p14:cNvPr>
                <p14:cNvContentPartPr/>
                <p14:nvPr/>
              </p14:nvContentPartPr>
              <p14:xfrm>
                <a:off x="3742110" y="480090"/>
                <a:ext cx="145080" cy="473040"/>
              </p14:xfrm>
            </p:contentPart>
          </mc:Choice>
          <mc:Fallback>
            <p:pic>
              <p:nvPicPr>
                <p:cNvPr id="2" name="墨迹 1">
                  <a:extLst>
                    <a:ext uri="{FF2B5EF4-FFF2-40B4-BE49-F238E27FC236}">
                      <a16:creationId xmlns:a16="http://schemas.microsoft.com/office/drawing/2014/main" id="{53AAE460-5E09-41DE-ABF3-7C909B029520}"/>
                    </a:ext>
                  </a:extLst>
                </p:cNvPr>
                <p:cNvPicPr/>
                <p:nvPr/>
              </p:nvPicPr>
              <p:blipFill>
                <a:blip r:embed="rId4"/>
                <a:stretch>
                  <a:fillRect/>
                </a:stretch>
              </p:blipFill>
              <p:spPr>
                <a:xfrm>
                  <a:off x="3724110" y="462090"/>
                  <a:ext cx="180720" cy="5086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墨迹 2">
                  <a:extLst>
                    <a:ext uri="{FF2B5EF4-FFF2-40B4-BE49-F238E27FC236}">
                      <a16:creationId xmlns:a16="http://schemas.microsoft.com/office/drawing/2014/main" id="{31E42901-2A5B-49C6-9E7F-EF4EDBB3B432}"/>
                    </a:ext>
                  </a:extLst>
                </p14:cNvPr>
                <p14:cNvContentPartPr/>
                <p14:nvPr/>
              </p14:nvContentPartPr>
              <p14:xfrm>
                <a:off x="3930390" y="572970"/>
                <a:ext cx="39960" cy="276480"/>
              </p14:xfrm>
            </p:contentPart>
          </mc:Choice>
          <mc:Fallback>
            <p:pic>
              <p:nvPicPr>
                <p:cNvPr id="3" name="墨迹 2">
                  <a:extLst>
                    <a:ext uri="{FF2B5EF4-FFF2-40B4-BE49-F238E27FC236}">
                      <a16:creationId xmlns:a16="http://schemas.microsoft.com/office/drawing/2014/main" id="{31E42901-2A5B-49C6-9E7F-EF4EDBB3B432}"/>
                    </a:ext>
                  </a:extLst>
                </p:cNvPr>
                <p:cNvPicPr/>
                <p:nvPr/>
              </p:nvPicPr>
              <p:blipFill>
                <a:blip r:embed="rId6"/>
                <a:stretch>
                  <a:fillRect/>
                </a:stretch>
              </p:blipFill>
              <p:spPr>
                <a:xfrm>
                  <a:off x="3912750" y="554970"/>
                  <a:ext cx="75600" cy="3121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墨迹 3">
                  <a:extLst>
                    <a:ext uri="{FF2B5EF4-FFF2-40B4-BE49-F238E27FC236}">
                      <a16:creationId xmlns:a16="http://schemas.microsoft.com/office/drawing/2014/main" id="{50F2578F-C681-4134-AF4D-0E6BE889D7DF}"/>
                    </a:ext>
                  </a:extLst>
                </p14:cNvPr>
                <p14:cNvContentPartPr/>
                <p14:nvPr/>
              </p14:nvContentPartPr>
              <p14:xfrm>
                <a:off x="4000590" y="532290"/>
                <a:ext cx="83880" cy="362880"/>
              </p14:xfrm>
            </p:contentPart>
          </mc:Choice>
          <mc:Fallback>
            <p:pic>
              <p:nvPicPr>
                <p:cNvPr id="4" name="墨迹 3">
                  <a:extLst>
                    <a:ext uri="{FF2B5EF4-FFF2-40B4-BE49-F238E27FC236}">
                      <a16:creationId xmlns:a16="http://schemas.microsoft.com/office/drawing/2014/main" id="{50F2578F-C681-4134-AF4D-0E6BE889D7DF}"/>
                    </a:ext>
                  </a:extLst>
                </p:cNvPr>
                <p:cNvPicPr/>
                <p:nvPr/>
              </p:nvPicPr>
              <p:blipFill>
                <a:blip r:embed="rId8"/>
                <a:stretch>
                  <a:fillRect/>
                </a:stretch>
              </p:blipFill>
              <p:spPr>
                <a:xfrm>
                  <a:off x="3982590" y="514290"/>
                  <a:ext cx="119520" cy="3985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5" name="墨迹 4">
                  <a:extLst>
                    <a:ext uri="{FF2B5EF4-FFF2-40B4-BE49-F238E27FC236}">
                      <a16:creationId xmlns:a16="http://schemas.microsoft.com/office/drawing/2014/main" id="{7D0FC4F4-8C01-4B16-AC6C-5883D5B9C1E6}"/>
                    </a:ext>
                  </a:extLst>
                </p14:cNvPr>
                <p14:cNvContentPartPr/>
                <p14:nvPr/>
              </p14:nvContentPartPr>
              <p14:xfrm>
                <a:off x="3994110" y="711930"/>
                <a:ext cx="53640" cy="37440"/>
              </p14:xfrm>
            </p:contentPart>
          </mc:Choice>
          <mc:Fallback>
            <p:pic>
              <p:nvPicPr>
                <p:cNvPr id="5" name="墨迹 4">
                  <a:extLst>
                    <a:ext uri="{FF2B5EF4-FFF2-40B4-BE49-F238E27FC236}">
                      <a16:creationId xmlns:a16="http://schemas.microsoft.com/office/drawing/2014/main" id="{7D0FC4F4-8C01-4B16-AC6C-5883D5B9C1E6}"/>
                    </a:ext>
                  </a:extLst>
                </p:cNvPr>
                <p:cNvPicPr/>
                <p:nvPr/>
              </p:nvPicPr>
              <p:blipFill>
                <a:blip r:embed="rId10"/>
                <a:stretch>
                  <a:fillRect/>
                </a:stretch>
              </p:blipFill>
              <p:spPr>
                <a:xfrm>
                  <a:off x="3976110" y="693930"/>
                  <a:ext cx="8928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6" name="墨迹 5">
                  <a:extLst>
                    <a:ext uri="{FF2B5EF4-FFF2-40B4-BE49-F238E27FC236}">
                      <a16:creationId xmlns:a16="http://schemas.microsoft.com/office/drawing/2014/main" id="{6755E27C-2659-46D8-8E9A-CE3D113BB00C}"/>
                    </a:ext>
                  </a:extLst>
                </p14:cNvPr>
                <p14:cNvContentPartPr/>
                <p14:nvPr/>
              </p14:nvContentPartPr>
              <p14:xfrm>
                <a:off x="3849030" y="776370"/>
                <a:ext cx="297720" cy="187920"/>
              </p14:xfrm>
            </p:contentPart>
          </mc:Choice>
          <mc:Fallback>
            <p:pic>
              <p:nvPicPr>
                <p:cNvPr id="6" name="墨迹 5">
                  <a:extLst>
                    <a:ext uri="{FF2B5EF4-FFF2-40B4-BE49-F238E27FC236}">
                      <a16:creationId xmlns:a16="http://schemas.microsoft.com/office/drawing/2014/main" id="{6755E27C-2659-46D8-8E9A-CE3D113BB00C}"/>
                    </a:ext>
                  </a:extLst>
                </p:cNvPr>
                <p:cNvPicPr/>
                <p:nvPr/>
              </p:nvPicPr>
              <p:blipFill>
                <a:blip r:embed="rId12"/>
                <a:stretch>
                  <a:fillRect/>
                </a:stretch>
              </p:blipFill>
              <p:spPr>
                <a:xfrm>
                  <a:off x="3831390" y="758370"/>
                  <a:ext cx="33336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8" name="墨迹 7">
                  <a:extLst>
                    <a:ext uri="{FF2B5EF4-FFF2-40B4-BE49-F238E27FC236}">
                      <a16:creationId xmlns:a16="http://schemas.microsoft.com/office/drawing/2014/main" id="{37DE936B-462B-4CA7-A5A0-FE9C2D9687AB}"/>
                    </a:ext>
                  </a:extLst>
                </p14:cNvPr>
                <p14:cNvContentPartPr/>
                <p14:nvPr/>
              </p14:nvContentPartPr>
              <p14:xfrm>
                <a:off x="2982150" y="476130"/>
                <a:ext cx="121320" cy="429480"/>
              </p14:xfrm>
            </p:contentPart>
          </mc:Choice>
          <mc:Fallback>
            <p:pic>
              <p:nvPicPr>
                <p:cNvPr id="8" name="墨迹 7">
                  <a:extLst>
                    <a:ext uri="{FF2B5EF4-FFF2-40B4-BE49-F238E27FC236}">
                      <a16:creationId xmlns:a16="http://schemas.microsoft.com/office/drawing/2014/main" id="{37DE936B-462B-4CA7-A5A0-FE9C2D9687AB}"/>
                    </a:ext>
                  </a:extLst>
                </p:cNvPr>
                <p:cNvPicPr/>
                <p:nvPr/>
              </p:nvPicPr>
              <p:blipFill>
                <a:blip r:embed="rId14"/>
                <a:stretch>
                  <a:fillRect/>
                </a:stretch>
              </p:blipFill>
              <p:spPr>
                <a:xfrm>
                  <a:off x="2964150" y="458490"/>
                  <a:ext cx="156960" cy="4651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9" name="墨迹 8">
                  <a:extLst>
                    <a:ext uri="{FF2B5EF4-FFF2-40B4-BE49-F238E27FC236}">
                      <a16:creationId xmlns:a16="http://schemas.microsoft.com/office/drawing/2014/main" id="{41F4B734-7DBC-428D-A1F1-936BC8BD42A7}"/>
                    </a:ext>
                  </a:extLst>
                </p14:cNvPr>
                <p14:cNvContentPartPr/>
                <p14:nvPr/>
              </p14:nvContentPartPr>
              <p14:xfrm>
                <a:off x="3114270" y="613290"/>
                <a:ext cx="25920" cy="195480"/>
              </p14:xfrm>
            </p:contentPart>
          </mc:Choice>
          <mc:Fallback>
            <p:pic>
              <p:nvPicPr>
                <p:cNvPr id="9" name="墨迹 8">
                  <a:extLst>
                    <a:ext uri="{FF2B5EF4-FFF2-40B4-BE49-F238E27FC236}">
                      <a16:creationId xmlns:a16="http://schemas.microsoft.com/office/drawing/2014/main" id="{41F4B734-7DBC-428D-A1F1-936BC8BD42A7}"/>
                    </a:ext>
                  </a:extLst>
                </p:cNvPr>
                <p:cNvPicPr/>
                <p:nvPr/>
              </p:nvPicPr>
              <p:blipFill>
                <a:blip r:embed="rId16"/>
                <a:stretch>
                  <a:fillRect/>
                </a:stretch>
              </p:blipFill>
              <p:spPr>
                <a:xfrm>
                  <a:off x="3096270" y="595290"/>
                  <a:ext cx="6156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0" name="墨迹 9">
                  <a:extLst>
                    <a:ext uri="{FF2B5EF4-FFF2-40B4-BE49-F238E27FC236}">
                      <a16:creationId xmlns:a16="http://schemas.microsoft.com/office/drawing/2014/main" id="{5C19C78D-F1B9-465D-8F7C-44922BBDD6B5}"/>
                    </a:ext>
                  </a:extLst>
                </p14:cNvPr>
                <p14:cNvContentPartPr/>
                <p14:nvPr/>
              </p14:nvContentPartPr>
              <p14:xfrm>
                <a:off x="3163950" y="585210"/>
                <a:ext cx="127800" cy="258480"/>
              </p14:xfrm>
            </p:contentPart>
          </mc:Choice>
          <mc:Fallback>
            <p:pic>
              <p:nvPicPr>
                <p:cNvPr id="10" name="墨迹 9">
                  <a:extLst>
                    <a:ext uri="{FF2B5EF4-FFF2-40B4-BE49-F238E27FC236}">
                      <a16:creationId xmlns:a16="http://schemas.microsoft.com/office/drawing/2014/main" id="{5C19C78D-F1B9-465D-8F7C-44922BBDD6B5}"/>
                    </a:ext>
                  </a:extLst>
                </p:cNvPr>
                <p:cNvPicPr/>
                <p:nvPr/>
              </p:nvPicPr>
              <p:blipFill>
                <a:blip r:embed="rId18"/>
                <a:stretch>
                  <a:fillRect/>
                </a:stretch>
              </p:blipFill>
              <p:spPr>
                <a:xfrm>
                  <a:off x="3145950" y="567210"/>
                  <a:ext cx="163440" cy="2941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1" name="墨迹 10">
                  <a:extLst>
                    <a:ext uri="{FF2B5EF4-FFF2-40B4-BE49-F238E27FC236}">
                      <a16:creationId xmlns:a16="http://schemas.microsoft.com/office/drawing/2014/main" id="{71DEA6E2-49D5-4539-9A23-07EB048ECFA4}"/>
                    </a:ext>
                  </a:extLst>
                </p14:cNvPr>
                <p14:cNvContentPartPr/>
                <p14:nvPr/>
              </p14:nvContentPartPr>
              <p14:xfrm>
                <a:off x="3149550" y="665850"/>
                <a:ext cx="142200" cy="178200"/>
              </p14:xfrm>
            </p:contentPart>
          </mc:Choice>
          <mc:Fallback>
            <p:pic>
              <p:nvPicPr>
                <p:cNvPr id="11" name="墨迹 10">
                  <a:extLst>
                    <a:ext uri="{FF2B5EF4-FFF2-40B4-BE49-F238E27FC236}">
                      <a16:creationId xmlns:a16="http://schemas.microsoft.com/office/drawing/2014/main" id="{71DEA6E2-49D5-4539-9A23-07EB048ECFA4}"/>
                    </a:ext>
                  </a:extLst>
                </p:cNvPr>
                <p:cNvPicPr/>
                <p:nvPr/>
              </p:nvPicPr>
              <p:blipFill>
                <a:blip r:embed="rId20"/>
                <a:stretch>
                  <a:fillRect/>
                </a:stretch>
              </p:blipFill>
              <p:spPr>
                <a:xfrm>
                  <a:off x="3131910" y="648210"/>
                  <a:ext cx="17784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2" name="墨迹 11">
                  <a:extLst>
                    <a:ext uri="{FF2B5EF4-FFF2-40B4-BE49-F238E27FC236}">
                      <a16:creationId xmlns:a16="http://schemas.microsoft.com/office/drawing/2014/main" id="{21A46B25-C8D1-41A7-ADE2-A3887ACB5AF7}"/>
                    </a:ext>
                  </a:extLst>
                </p14:cNvPr>
                <p14:cNvContentPartPr/>
                <p14:nvPr/>
              </p14:nvContentPartPr>
              <p14:xfrm>
                <a:off x="3340710" y="555690"/>
                <a:ext cx="37440" cy="303120"/>
              </p14:xfrm>
            </p:contentPart>
          </mc:Choice>
          <mc:Fallback>
            <p:pic>
              <p:nvPicPr>
                <p:cNvPr id="12" name="墨迹 11">
                  <a:extLst>
                    <a:ext uri="{FF2B5EF4-FFF2-40B4-BE49-F238E27FC236}">
                      <a16:creationId xmlns:a16="http://schemas.microsoft.com/office/drawing/2014/main" id="{21A46B25-C8D1-41A7-ADE2-A3887ACB5AF7}"/>
                    </a:ext>
                  </a:extLst>
                </p:cNvPr>
                <p:cNvPicPr/>
                <p:nvPr/>
              </p:nvPicPr>
              <p:blipFill>
                <a:blip r:embed="rId22"/>
                <a:stretch>
                  <a:fillRect/>
                </a:stretch>
              </p:blipFill>
              <p:spPr>
                <a:xfrm>
                  <a:off x="3322710" y="537690"/>
                  <a:ext cx="73080" cy="3387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3" name="墨迹 12">
                  <a:extLst>
                    <a:ext uri="{FF2B5EF4-FFF2-40B4-BE49-F238E27FC236}">
                      <a16:creationId xmlns:a16="http://schemas.microsoft.com/office/drawing/2014/main" id="{0E441970-02F7-44A4-9D50-F325E8630C41}"/>
                    </a:ext>
                  </a:extLst>
                </p14:cNvPr>
                <p14:cNvContentPartPr/>
                <p14:nvPr/>
              </p14:nvContentPartPr>
              <p14:xfrm>
                <a:off x="3382830" y="515370"/>
                <a:ext cx="72000" cy="444960"/>
              </p14:xfrm>
            </p:contentPart>
          </mc:Choice>
          <mc:Fallback>
            <p:pic>
              <p:nvPicPr>
                <p:cNvPr id="13" name="墨迹 12">
                  <a:extLst>
                    <a:ext uri="{FF2B5EF4-FFF2-40B4-BE49-F238E27FC236}">
                      <a16:creationId xmlns:a16="http://schemas.microsoft.com/office/drawing/2014/main" id="{0E441970-02F7-44A4-9D50-F325E8630C41}"/>
                    </a:ext>
                  </a:extLst>
                </p:cNvPr>
                <p:cNvPicPr/>
                <p:nvPr/>
              </p:nvPicPr>
              <p:blipFill>
                <a:blip r:embed="rId24"/>
                <a:stretch>
                  <a:fillRect/>
                </a:stretch>
              </p:blipFill>
              <p:spPr>
                <a:xfrm>
                  <a:off x="3364830" y="497730"/>
                  <a:ext cx="107640" cy="4806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4" name="墨迹 13">
                  <a:extLst>
                    <a:ext uri="{FF2B5EF4-FFF2-40B4-BE49-F238E27FC236}">
                      <a16:creationId xmlns:a16="http://schemas.microsoft.com/office/drawing/2014/main" id="{CB807E8D-8BAF-43F5-9887-434103849423}"/>
                    </a:ext>
                  </a:extLst>
                </p14:cNvPr>
                <p14:cNvContentPartPr/>
                <p14:nvPr/>
              </p14:nvContentPartPr>
              <p14:xfrm>
                <a:off x="3364830" y="717690"/>
                <a:ext cx="84960" cy="17640"/>
              </p14:xfrm>
            </p:contentPart>
          </mc:Choice>
          <mc:Fallback>
            <p:pic>
              <p:nvPicPr>
                <p:cNvPr id="14" name="墨迹 13">
                  <a:extLst>
                    <a:ext uri="{FF2B5EF4-FFF2-40B4-BE49-F238E27FC236}">
                      <a16:creationId xmlns:a16="http://schemas.microsoft.com/office/drawing/2014/main" id="{CB807E8D-8BAF-43F5-9887-434103849423}"/>
                    </a:ext>
                  </a:extLst>
                </p:cNvPr>
                <p:cNvPicPr/>
                <p:nvPr/>
              </p:nvPicPr>
              <p:blipFill>
                <a:blip r:embed="rId26"/>
                <a:stretch>
                  <a:fillRect/>
                </a:stretch>
              </p:blipFill>
              <p:spPr>
                <a:xfrm>
                  <a:off x="3347190" y="700050"/>
                  <a:ext cx="12060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5" name="墨迹 14">
                  <a:extLst>
                    <a:ext uri="{FF2B5EF4-FFF2-40B4-BE49-F238E27FC236}">
                      <a16:creationId xmlns:a16="http://schemas.microsoft.com/office/drawing/2014/main" id="{029C8A24-5731-4509-B43E-F322D1B885D0}"/>
                    </a:ext>
                  </a:extLst>
                </p14:cNvPr>
                <p14:cNvContentPartPr/>
                <p14:nvPr/>
              </p14:nvContentPartPr>
              <p14:xfrm>
                <a:off x="3356550" y="534090"/>
                <a:ext cx="189720" cy="286560"/>
              </p14:xfrm>
            </p:contentPart>
          </mc:Choice>
          <mc:Fallback>
            <p:pic>
              <p:nvPicPr>
                <p:cNvPr id="15" name="墨迹 14">
                  <a:extLst>
                    <a:ext uri="{FF2B5EF4-FFF2-40B4-BE49-F238E27FC236}">
                      <a16:creationId xmlns:a16="http://schemas.microsoft.com/office/drawing/2014/main" id="{029C8A24-5731-4509-B43E-F322D1B885D0}"/>
                    </a:ext>
                  </a:extLst>
                </p:cNvPr>
                <p:cNvPicPr/>
                <p:nvPr/>
              </p:nvPicPr>
              <p:blipFill>
                <a:blip r:embed="rId28"/>
                <a:stretch>
                  <a:fillRect/>
                </a:stretch>
              </p:blipFill>
              <p:spPr>
                <a:xfrm>
                  <a:off x="3338910" y="516090"/>
                  <a:ext cx="225360" cy="3222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6" name="墨迹 15">
                  <a:extLst>
                    <a:ext uri="{FF2B5EF4-FFF2-40B4-BE49-F238E27FC236}">
                      <a16:creationId xmlns:a16="http://schemas.microsoft.com/office/drawing/2014/main" id="{D146B1E0-DA2B-4E0D-A490-A1BE566AAB4E}"/>
                    </a:ext>
                  </a:extLst>
                </p14:cNvPr>
                <p14:cNvContentPartPr/>
                <p14:nvPr/>
              </p14:nvContentPartPr>
              <p14:xfrm>
                <a:off x="3530430" y="583050"/>
                <a:ext cx="66600" cy="230760"/>
              </p14:xfrm>
            </p:contentPart>
          </mc:Choice>
          <mc:Fallback>
            <p:pic>
              <p:nvPicPr>
                <p:cNvPr id="16" name="墨迹 15">
                  <a:extLst>
                    <a:ext uri="{FF2B5EF4-FFF2-40B4-BE49-F238E27FC236}">
                      <a16:creationId xmlns:a16="http://schemas.microsoft.com/office/drawing/2014/main" id="{D146B1E0-DA2B-4E0D-A490-A1BE566AAB4E}"/>
                    </a:ext>
                  </a:extLst>
                </p:cNvPr>
                <p:cNvPicPr/>
                <p:nvPr/>
              </p:nvPicPr>
              <p:blipFill>
                <a:blip r:embed="rId30"/>
                <a:stretch>
                  <a:fillRect/>
                </a:stretch>
              </p:blipFill>
              <p:spPr>
                <a:xfrm>
                  <a:off x="3512790" y="565050"/>
                  <a:ext cx="10224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7" name="墨迹 16">
                  <a:extLst>
                    <a:ext uri="{FF2B5EF4-FFF2-40B4-BE49-F238E27FC236}">
                      <a16:creationId xmlns:a16="http://schemas.microsoft.com/office/drawing/2014/main" id="{B18FE4A7-4339-4F9C-8389-1458203EA11A}"/>
                    </a:ext>
                  </a:extLst>
                </p14:cNvPr>
                <p14:cNvContentPartPr/>
                <p14:nvPr/>
              </p14:nvContentPartPr>
              <p14:xfrm>
                <a:off x="3500550" y="698970"/>
                <a:ext cx="84600" cy="218880"/>
              </p14:xfrm>
            </p:contentPart>
          </mc:Choice>
          <mc:Fallback>
            <p:pic>
              <p:nvPicPr>
                <p:cNvPr id="17" name="墨迹 16">
                  <a:extLst>
                    <a:ext uri="{FF2B5EF4-FFF2-40B4-BE49-F238E27FC236}">
                      <a16:creationId xmlns:a16="http://schemas.microsoft.com/office/drawing/2014/main" id="{B18FE4A7-4339-4F9C-8389-1458203EA11A}"/>
                    </a:ext>
                  </a:extLst>
                </p:cNvPr>
                <p:cNvPicPr/>
                <p:nvPr/>
              </p:nvPicPr>
              <p:blipFill>
                <a:blip r:embed="rId32"/>
                <a:stretch>
                  <a:fillRect/>
                </a:stretch>
              </p:blipFill>
              <p:spPr>
                <a:xfrm>
                  <a:off x="3482550" y="680970"/>
                  <a:ext cx="12024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8" name="墨迹 17">
                  <a:extLst>
                    <a:ext uri="{FF2B5EF4-FFF2-40B4-BE49-F238E27FC236}">
                      <a16:creationId xmlns:a16="http://schemas.microsoft.com/office/drawing/2014/main" id="{794DACE2-B238-4079-8DBA-5525FFEE0F42}"/>
                    </a:ext>
                  </a:extLst>
                </p14:cNvPr>
                <p14:cNvContentPartPr/>
                <p14:nvPr/>
              </p14:nvContentPartPr>
              <p14:xfrm>
                <a:off x="3607470" y="831450"/>
                <a:ext cx="40680" cy="69120"/>
              </p14:xfrm>
            </p:contentPart>
          </mc:Choice>
          <mc:Fallback>
            <p:pic>
              <p:nvPicPr>
                <p:cNvPr id="18" name="墨迹 17">
                  <a:extLst>
                    <a:ext uri="{FF2B5EF4-FFF2-40B4-BE49-F238E27FC236}">
                      <a16:creationId xmlns:a16="http://schemas.microsoft.com/office/drawing/2014/main" id="{794DACE2-B238-4079-8DBA-5525FFEE0F42}"/>
                    </a:ext>
                  </a:extLst>
                </p:cNvPr>
                <p:cNvPicPr/>
                <p:nvPr/>
              </p:nvPicPr>
              <p:blipFill>
                <a:blip r:embed="rId34"/>
                <a:stretch>
                  <a:fillRect/>
                </a:stretch>
              </p:blipFill>
              <p:spPr>
                <a:xfrm>
                  <a:off x="3589470" y="813450"/>
                  <a:ext cx="7632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9" name="墨迹 18">
                  <a:extLst>
                    <a:ext uri="{FF2B5EF4-FFF2-40B4-BE49-F238E27FC236}">
                      <a16:creationId xmlns:a16="http://schemas.microsoft.com/office/drawing/2014/main" id="{46D270BA-0810-429D-A28B-22F600F5144C}"/>
                    </a:ext>
                  </a:extLst>
                </p14:cNvPr>
                <p14:cNvContentPartPr/>
                <p14:nvPr/>
              </p14:nvContentPartPr>
              <p14:xfrm>
                <a:off x="4160430" y="567570"/>
                <a:ext cx="112320" cy="392040"/>
              </p14:xfrm>
            </p:contentPart>
          </mc:Choice>
          <mc:Fallback>
            <p:pic>
              <p:nvPicPr>
                <p:cNvPr id="19" name="墨迹 18">
                  <a:extLst>
                    <a:ext uri="{FF2B5EF4-FFF2-40B4-BE49-F238E27FC236}">
                      <a16:creationId xmlns:a16="http://schemas.microsoft.com/office/drawing/2014/main" id="{46D270BA-0810-429D-A28B-22F600F5144C}"/>
                    </a:ext>
                  </a:extLst>
                </p:cNvPr>
                <p:cNvPicPr/>
                <p:nvPr/>
              </p:nvPicPr>
              <p:blipFill>
                <a:blip r:embed="rId36"/>
                <a:stretch>
                  <a:fillRect/>
                </a:stretch>
              </p:blipFill>
              <p:spPr>
                <a:xfrm>
                  <a:off x="4142430" y="549930"/>
                  <a:ext cx="147960" cy="42768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0" name="墨迹 19">
                  <a:extLst>
                    <a:ext uri="{FF2B5EF4-FFF2-40B4-BE49-F238E27FC236}">
                      <a16:creationId xmlns:a16="http://schemas.microsoft.com/office/drawing/2014/main" id="{8B6DFFE3-11EE-4672-B615-4ED8BCB8432D}"/>
                    </a:ext>
                  </a:extLst>
                </p14:cNvPr>
                <p14:cNvContentPartPr/>
                <p14:nvPr/>
              </p14:nvContentPartPr>
              <p14:xfrm>
                <a:off x="4331790" y="616170"/>
                <a:ext cx="119160" cy="182520"/>
              </p14:xfrm>
            </p:contentPart>
          </mc:Choice>
          <mc:Fallback>
            <p:pic>
              <p:nvPicPr>
                <p:cNvPr id="20" name="墨迹 19">
                  <a:extLst>
                    <a:ext uri="{FF2B5EF4-FFF2-40B4-BE49-F238E27FC236}">
                      <a16:creationId xmlns:a16="http://schemas.microsoft.com/office/drawing/2014/main" id="{8B6DFFE3-11EE-4672-B615-4ED8BCB8432D}"/>
                    </a:ext>
                  </a:extLst>
                </p:cNvPr>
                <p:cNvPicPr/>
                <p:nvPr/>
              </p:nvPicPr>
              <p:blipFill>
                <a:blip r:embed="rId38"/>
                <a:stretch>
                  <a:fillRect/>
                </a:stretch>
              </p:blipFill>
              <p:spPr>
                <a:xfrm>
                  <a:off x="4313790" y="598530"/>
                  <a:ext cx="15480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1" name="墨迹 20">
                  <a:extLst>
                    <a:ext uri="{FF2B5EF4-FFF2-40B4-BE49-F238E27FC236}">
                      <a16:creationId xmlns:a16="http://schemas.microsoft.com/office/drawing/2014/main" id="{44AE9D16-F946-4D3E-A70F-C15170F05FCD}"/>
                    </a:ext>
                  </a:extLst>
                </p14:cNvPr>
                <p14:cNvContentPartPr/>
                <p14:nvPr/>
              </p14:nvContentPartPr>
              <p14:xfrm>
                <a:off x="4329630" y="855570"/>
                <a:ext cx="19800" cy="87120"/>
              </p14:xfrm>
            </p:contentPart>
          </mc:Choice>
          <mc:Fallback>
            <p:pic>
              <p:nvPicPr>
                <p:cNvPr id="21" name="墨迹 20">
                  <a:extLst>
                    <a:ext uri="{FF2B5EF4-FFF2-40B4-BE49-F238E27FC236}">
                      <a16:creationId xmlns:a16="http://schemas.microsoft.com/office/drawing/2014/main" id="{44AE9D16-F946-4D3E-A70F-C15170F05FCD}"/>
                    </a:ext>
                  </a:extLst>
                </p:cNvPr>
                <p:cNvPicPr/>
                <p:nvPr/>
              </p:nvPicPr>
              <p:blipFill>
                <a:blip r:embed="rId40"/>
                <a:stretch>
                  <a:fillRect/>
                </a:stretch>
              </p:blipFill>
              <p:spPr>
                <a:xfrm>
                  <a:off x="4311990" y="837570"/>
                  <a:ext cx="5544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2" name="墨迹 21">
                  <a:extLst>
                    <a:ext uri="{FF2B5EF4-FFF2-40B4-BE49-F238E27FC236}">
                      <a16:creationId xmlns:a16="http://schemas.microsoft.com/office/drawing/2014/main" id="{F2B7FA37-B8A1-4FB5-8A38-DC1A082EA7E6}"/>
                    </a:ext>
                  </a:extLst>
                </p14:cNvPr>
                <p14:cNvContentPartPr/>
                <p14:nvPr/>
              </p14:nvContentPartPr>
              <p14:xfrm>
                <a:off x="4439790" y="848010"/>
                <a:ext cx="65520" cy="101520"/>
              </p14:xfrm>
            </p:contentPart>
          </mc:Choice>
          <mc:Fallback>
            <p:pic>
              <p:nvPicPr>
                <p:cNvPr id="22" name="墨迹 21">
                  <a:extLst>
                    <a:ext uri="{FF2B5EF4-FFF2-40B4-BE49-F238E27FC236}">
                      <a16:creationId xmlns:a16="http://schemas.microsoft.com/office/drawing/2014/main" id="{F2B7FA37-B8A1-4FB5-8A38-DC1A082EA7E6}"/>
                    </a:ext>
                  </a:extLst>
                </p:cNvPr>
                <p:cNvPicPr/>
                <p:nvPr/>
              </p:nvPicPr>
              <p:blipFill>
                <a:blip r:embed="rId42"/>
                <a:stretch>
                  <a:fillRect/>
                </a:stretch>
              </p:blipFill>
              <p:spPr>
                <a:xfrm>
                  <a:off x="4421790" y="830010"/>
                  <a:ext cx="10116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3" name="墨迹 22">
                  <a:extLst>
                    <a:ext uri="{FF2B5EF4-FFF2-40B4-BE49-F238E27FC236}">
                      <a16:creationId xmlns:a16="http://schemas.microsoft.com/office/drawing/2014/main" id="{0B8A0118-2F14-46C2-ADD6-284DD9AD9B65}"/>
                    </a:ext>
                  </a:extLst>
                </p14:cNvPr>
                <p14:cNvContentPartPr/>
                <p14:nvPr/>
              </p14:nvContentPartPr>
              <p14:xfrm>
                <a:off x="4580550" y="644970"/>
                <a:ext cx="92520" cy="76680"/>
              </p14:xfrm>
            </p:contentPart>
          </mc:Choice>
          <mc:Fallback>
            <p:pic>
              <p:nvPicPr>
                <p:cNvPr id="23" name="墨迹 22">
                  <a:extLst>
                    <a:ext uri="{FF2B5EF4-FFF2-40B4-BE49-F238E27FC236}">
                      <a16:creationId xmlns:a16="http://schemas.microsoft.com/office/drawing/2014/main" id="{0B8A0118-2F14-46C2-ADD6-284DD9AD9B65}"/>
                    </a:ext>
                  </a:extLst>
                </p:cNvPr>
                <p:cNvPicPr/>
                <p:nvPr/>
              </p:nvPicPr>
              <p:blipFill>
                <a:blip r:embed="rId44"/>
                <a:stretch>
                  <a:fillRect/>
                </a:stretch>
              </p:blipFill>
              <p:spPr>
                <a:xfrm>
                  <a:off x="4562550" y="627330"/>
                  <a:ext cx="12816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4" name="墨迹 23">
                  <a:extLst>
                    <a:ext uri="{FF2B5EF4-FFF2-40B4-BE49-F238E27FC236}">
                      <a16:creationId xmlns:a16="http://schemas.microsoft.com/office/drawing/2014/main" id="{1EAB99CB-05ED-4F13-81FC-DD7A56D5F787}"/>
                    </a:ext>
                  </a:extLst>
                </p14:cNvPr>
                <p14:cNvContentPartPr/>
                <p14:nvPr/>
              </p14:nvContentPartPr>
              <p14:xfrm>
                <a:off x="4624110" y="472890"/>
                <a:ext cx="19800" cy="512640"/>
              </p14:xfrm>
            </p:contentPart>
          </mc:Choice>
          <mc:Fallback>
            <p:pic>
              <p:nvPicPr>
                <p:cNvPr id="24" name="墨迹 23">
                  <a:extLst>
                    <a:ext uri="{FF2B5EF4-FFF2-40B4-BE49-F238E27FC236}">
                      <a16:creationId xmlns:a16="http://schemas.microsoft.com/office/drawing/2014/main" id="{1EAB99CB-05ED-4F13-81FC-DD7A56D5F787}"/>
                    </a:ext>
                  </a:extLst>
                </p:cNvPr>
                <p:cNvPicPr/>
                <p:nvPr/>
              </p:nvPicPr>
              <p:blipFill>
                <a:blip r:embed="rId46"/>
                <a:stretch>
                  <a:fillRect/>
                </a:stretch>
              </p:blipFill>
              <p:spPr>
                <a:xfrm>
                  <a:off x="4606110" y="455250"/>
                  <a:ext cx="55440" cy="54828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5" name="墨迹 24">
                  <a:extLst>
                    <a:ext uri="{FF2B5EF4-FFF2-40B4-BE49-F238E27FC236}">
                      <a16:creationId xmlns:a16="http://schemas.microsoft.com/office/drawing/2014/main" id="{3348F57A-297E-4BCA-B274-FC59413EF39F}"/>
                    </a:ext>
                  </a:extLst>
                </p14:cNvPr>
                <p14:cNvContentPartPr/>
                <p14:nvPr/>
              </p14:nvContentPartPr>
              <p14:xfrm>
                <a:off x="4553550" y="725610"/>
                <a:ext cx="160200" cy="209520"/>
              </p14:xfrm>
            </p:contentPart>
          </mc:Choice>
          <mc:Fallback>
            <p:pic>
              <p:nvPicPr>
                <p:cNvPr id="25" name="墨迹 24">
                  <a:extLst>
                    <a:ext uri="{FF2B5EF4-FFF2-40B4-BE49-F238E27FC236}">
                      <a16:creationId xmlns:a16="http://schemas.microsoft.com/office/drawing/2014/main" id="{3348F57A-297E-4BCA-B274-FC59413EF39F}"/>
                    </a:ext>
                  </a:extLst>
                </p:cNvPr>
                <p:cNvPicPr/>
                <p:nvPr/>
              </p:nvPicPr>
              <p:blipFill>
                <a:blip r:embed="rId48"/>
                <a:stretch>
                  <a:fillRect/>
                </a:stretch>
              </p:blipFill>
              <p:spPr>
                <a:xfrm>
                  <a:off x="4535910" y="707610"/>
                  <a:ext cx="19584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6" name="墨迹 25">
                  <a:extLst>
                    <a:ext uri="{FF2B5EF4-FFF2-40B4-BE49-F238E27FC236}">
                      <a16:creationId xmlns:a16="http://schemas.microsoft.com/office/drawing/2014/main" id="{F213CDB6-060C-48AD-9735-A4A118B150C9}"/>
                    </a:ext>
                  </a:extLst>
                </p14:cNvPr>
                <p14:cNvContentPartPr/>
                <p14:nvPr/>
              </p14:nvContentPartPr>
              <p14:xfrm>
                <a:off x="4792590" y="549930"/>
                <a:ext cx="38160" cy="55440"/>
              </p14:xfrm>
            </p:contentPart>
          </mc:Choice>
          <mc:Fallback>
            <p:pic>
              <p:nvPicPr>
                <p:cNvPr id="26" name="墨迹 25">
                  <a:extLst>
                    <a:ext uri="{FF2B5EF4-FFF2-40B4-BE49-F238E27FC236}">
                      <a16:creationId xmlns:a16="http://schemas.microsoft.com/office/drawing/2014/main" id="{F213CDB6-060C-48AD-9735-A4A118B150C9}"/>
                    </a:ext>
                  </a:extLst>
                </p:cNvPr>
                <p:cNvPicPr/>
                <p:nvPr/>
              </p:nvPicPr>
              <p:blipFill>
                <a:blip r:embed="rId50"/>
                <a:stretch>
                  <a:fillRect/>
                </a:stretch>
              </p:blipFill>
              <p:spPr>
                <a:xfrm>
                  <a:off x="4774950" y="531930"/>
                  <a:ext cx="7380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27" name="墨迹 26">
                  <a:extLst>
                    <a:ext uri="{FF2B5EF4-FFF2-40B4-BE49-F238E27FC236}">
                      <a16:creationId xmlns:a16="http://schemas.microsoft.com/office/drawing/2014/main" id="{6560122E-E94C-4D7E-96E8-A8A31A6C2F55}"/>
                    </a:ext>
                  </a:extLst>
                </p14:cNvPr>
                <p14:cNvContentPartPr/>
                <p14:nvPr/>
              </p14:nvContentPartPr>
              <p14:xfrm>
                <a:off x="4738950" y="477570"/>
                <a:ext cx="147600" cy="310320"/>
              </p14:xfrm>
            </p:contentPart>
          </mc:Choice>
          <mc:Fallback>
            <p:pic>
              <p:nvPicPr>
                <p:cNvPr id="27" name="墨迹 26">
                  <a:extLst>
                    <a:ext uri="{FF2B5EF4-FFF2-40B4-BE49-F238E27FC236}">
                      <a16:creationId xmlns:a16="http://schemas.microsoft.com/office/drawing/2014/main" id="{6560122E-E94C-4D7E-96E8-A8A31A6C2F55}"/>
                    </a:ext>
                  </a:extLst>
                </p:cNvPr>
                <p:cNvPicPr/>
                <p:nvPr/>
              </p:nvPicPr>
              <p:blipFill>
                <a:blip r:embed="rId52"/>
                <a:stretch>
                  <a:fillRect/>
                </a:stretch>
              </p:blipFill>
              <p:spPr>
                <a:xfrm>
                  <a:off x="4720950" y="459930"/>
                  <a:ext cx="183240" cy="34596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28" name="墨迹 27">
                  <a:extLst>
                    <a:ext uri="{FF2B5EF4-FFF2-40B4-BE49-F238E27FC236}">
                      <a16:creationId xmlns:a16="http://schemas.microsoft.com/office/drawing/2014/main" id="{1CA7FFCA-966F-4FB1-B483-A0CAB300CA37}"/>
                    </a:ext>
                  </a:extLst>
                </p14:cNvPr>
                <p14:cNvContentPartPr/>
                <p14:nvPr/>
              </p14:nvContentPartPr>
              <p14:xfrm>
                <a:off x="4700070" y="809490"/>
                <a:ext cx="186480" cy="59400"/>
              </p14:xfrm>
            </p:contentPart>
          </mc:Choice>
          <mc:Fallback>
            <p:pic>
              <p:nvPicPr>
                <p:cNvPr id="28" name="墨迹 27">
                  <a:extLst>
                    <a:ext uri="{FF2B5EF4-FFF2-40B4-BE49-F238E27FC236}">
                      <a16:creationId xmlns:a16="http://schemas.microsoft.com/office/drawing/2014/main" id="{1CA7FFCA-966F-4FB1-B483-A0CAB300CA37}"/>
                    </a:ext>
                  </a:extLst>
                </p:cNvPr>
                <p:cNvPicPr/>
                <p:nvPr/>
              </p:nvPicPr>
              <p:blipFill>
                <a:blip r:embed="rId54"/>
                <a:stretch>
                  <a:fillRect/>
                </a:stretch>
              </p:blipFill>
              <p:spPr>
                <a:xfrm>
                  <a:off x="4682070" y="791490"/>
                  <a:ext cx="22212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29" name="墨迹 28">
                  <a:extLst>
                    <a:ext uri="{FF2B5EF4-FFF2-40B4-BE49-F238E27FC236}">
                      <a16:creationId xmlns:a16="http://schemas.microsoft.com/office/drawing/2014/main" id="{E871E3E3-9D39-4BC8-9EE6-34A3408E9BE2}"/>
                    </a:ext>
                  </a:extLst>
                </p14:cNvPr>
                <p14:cNvContentPartPr/>
                <p14:nvPr/>
              </p14:nvContentPartPr>
              <p14:xfrm>
                <a:off x="4819590" y="762330"/>
                <a:ext cx="32040" cy="310680"/>
              </p14:xfrm>
            </p:contentPart>
          </mc:Choice>
          <mc:Fallback>
            <p:pic>
              <p:nvPicPr>
                <p:cNvPr id="29" name="墨迹 28">
                  <a:extLst>
                    <a:ext uri="{FF2B5EF4-FFF2-40B4-BE49-F238E27FC236}">
                      <a16:creationId xmlns:a16="http://schemas.microsoft.com/office/drawing/2014/main" id="{E871E3E3-9D39-4BC8-9EE6-34A3408E9BE2}"/>
                    </a:ext>
                  </a:extLst>
                </p:cNvPr>
                <p:cNvPicPr/>
                <p:nvPr/>
              </p:nvPicPr>
              <p:blipFill>
                <a:blip r:embed="rId56"/>
                <a:stretch>
                  <a:fillRect/>
                </a:stretch>
              </p:blipFill>
              <p:spPr>
                <a:xfrm>
                  <a:off x="4801950" y="744690"/>
                  <a:ext cx="67680" cy="34632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0" name="墨迹 29">
                  <a:extLst>
                    <a:ext uri="{FF2B5EF4-FFF2-40B4-BE49-F238E27FC236}">
                      <a16:creationId xmlns:a16="http://schemas.microsoft.com/office/drawing/2014/main" id="{DD324D99-01BE-4216-B51A-54771D28DE3A}"/>
                    </a:ext>
                  </a:extLst>
                </p14:cNvPr>
                <p14:cNvContentPartPr/>
                <p14:nvPr/>
              </p14:nvContentPartPr>
              <p14:xfrm>
                <a:off x="4977630" y="615450"/>
                <a:ext cx="44280" cy="128520"/>
              </p14:xfrm>
            </p:contentPart>
          </mc:Choice>
          <mc:Fallback>
            <p:pic>
              <p:nvPicPr>
                <p:cNvPr id="30" name="墨迹 29">
                  <a:extLst>
                    <a:ext uri="{FF2B5EF4-FFF2-40B4-BE49-F238E27FC236}">
                      <a16:creationId xmlns:a16="http://schemas.microsoft.com/office/drawing/2014/main" id="{DD324D99-01BE-4216-B51A-54771D28DE3A}"/>
                    </a:ext>
                  </a:extLst>
                </p:cNvPr>
                <p:cNvPicPr/>
                <p:nvPr/>
              </p:nvPicPr>
              <p:blipFill>
                <a:blip r:embed="rId58"/>
                <a:stretch>
                  <a:fillRect/>
                </a:stretch>
              </p:blipFill>
              <p:spPr>
                <a:xfrm>
                  <a:off x="4959990" y="597810"/>
                  <a:ext cx="7992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1" name="墨迹 30">
                  <a:extLst>
                    <a:ext uri="{FF2B5EF4-FFF2-40B4-BE49-F238E27FC236}">
                      <a16:creationId xmlns:a16="http://schemas.microsoft.com/office/drawing/2014/main" id="{44EDD050-9662-4500-A93C-99471FA2EF62}"/>
                    </a:ext>
                  </a:extLst>
                </p14:cNvPr>
                <p14:cNvContentPartPr/>
                <p14:nvPr/>
              </p14:nvContentPartPr>
              <p14:xfrm>
                <a:off x="5004990" y="540210"/>
                <a:ext cx="83160" cy="227520"/>
              </p14:xfrm>
            </p:contentPart>
          </mc:Choice>
          <mc:Fallback>
            <p:pic>
              <p:nvPicPr>
                <p:cNvPr id="31" name="墨迹 30">
                  <a:extLst>
                    <a:ext uri="{FF2B5EF4-FFF2-40B4-BE49-F238E27FC236}">
                      <a16:creationId xmlns:a16="http://schemas.microsoft.com/office/drawing/2014/main" id="{44EDD050-9662-4500-A93C-99471FA2EF62}"/>
                    </a:ext>
                  </a:extLst>
                </p:cNvPr>
                <p:cNvPicPr/>
                <p:nvPr/>
              </p:nvPicPr>
              <p:blipFill>
                <a:blip r:embed="rId60"/>
                <a:stretch>
                  <a:fillRect/>
                </a:stretch>
              </p:blipFill>
              <p:spPr>
                <a:xfrm>
                  <a:off x="4986990" y="522210"/>
                  <a:ext cx="11880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2" name="墨迹 31">
                  <a:extLst>
                    <a:ext uri="{FF2B5EF4-FFF2-40B4-BE49-F238E27FC236}">
                      <a16:creationId xmlns:a16="http://schemas.microsoft.com/office/drawing/2014/main" id="{1B00E967-E252-48C1-87A5-24ED1BF44FF1}"/>
                    </a:ext>
                  </a:extLst>
                </p14:cNvPr>
                <p14:cNvContentPartPr/>
                <p14:nvPr/>
              </p14:nvContentPartPr>
              <p14:xfrm>
                <a:off x="4933350" y="784290"/>
                <a:ext cx="256320" cy="158760"/>
              </p14:xfrm>
            </p:contentPart>
          </mc:Choice>
          <mc:Fallback>
            <p:pic>
              <p:nvPicPr>
                <p:cNvPr id="32" name="墨迹 31">
                  <a:extLst>
                    <a:ext uri="{FF2B5EF4-FFF2-40B4-BE49-F238E27FC236}">
                      <a16:creationId xmlns:a16="http://schemas.microsoft.com/office/drawing/2014/main" id="{1B00E967-E252-48C1-87A5-24ED1BF44FF1}"/>
                    </a:ext>
                  </a:extLst>
                </p:cNvPr>
                <p:cNvPicPr/>
                <p:nvPr/>
              </p:nvPicPr>
              <p:blipFill>
                <a:blip r:embed="rId62"/>
                <a:stretch>
                  <a:fillRect/>
                </a:stretch>
              </p:blipFill>
              <p:spPr>
                <a:xfrm>
                  <a:off x="4915710" y="766650"/>
                  <a:ext cx="291960" cy="19440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p:cNvSpPr>
          <p:nvPr>
            <p:ph idx="1"/>
          </p:nvPr>
        </p:nvSpPr>
        <p:spPr>
          <a:xfrm>
            <a:off x="1186180" y="380048"/>
            <a:ext cx="8064500" cy="5400675"/>
          </a:xfrm>
        </p:spPr>
        <p:txBody>
          <a:bodyPr wrap="square" lIns="91440" tIns="45720" rIns="91440" bIns="45720" anchor="t"/>
          <a:lstStyle/>
          <a:p>
            <a:pPr eaLnBrk="1" hangingPunct="1"/>
            <a:r>
              <a:rPr lang="en-US" altLang="zh-CN" dirty="0">
                <a:latin typeface="Arial" panose="020B0604020202020204" pitchFamily="34" charset="0"/>
                <a:cs typeface="Arial" panose="020B0604020202020204" pitchFamily="34" charset="0"/>
              </a:rPr>
              <a:t>Challenges</a:t>
            </a:r>
          </a:p>
          <a:p>
            <a:pPr lvl="1" eaLnBrk="1" hangingPunct="1">
              <a:lnSpc>
                <a:spcPct val="120000"/>
              </a:lnSpc>
            </a:pPr>
            <a:r>
              <a:rPr lang="en-US" altLang="zh-CN" sz="2400" b="1" dirty="0">
                <a:latin typeface="Arial" panose="020B0604020202020204" pitchFamily="34" charset="0"/>
                <a:cs typeface="Arial" panose="020B0604020202020204" pitchFamily="34" charset="0"/>
              </a:rPr>
              <a:t>heterogeneity</a:t>
            </a:r>
            <a:r>
              <a:rPr lang="en-US" altLang="zh-CN" sz="2400" dirty="0">
                <a:latin typeface="Arial" panose="020B0604020202020204" pitchFamily="34" charset="0"/>
                <a:cs typeface="Arial" panose="020B0604020202020204" pitchFamily="34" charset="0"/>
              </a:rPr>
              <a:t> </a:t>
            </a:r>
            <a:r>
              <a:rPr lang="zh-CN" altLang="en-US" sz="2400" dirty="0">
                <a:latin typeface="Arial" panose="020B0604020202020204" pitchFamily="34" charset="0"/>
                <a:cs typeface="Arial" panose="020B0604020202020204" pitchFamily="34" charset="0"/>
              </a:rPr>
              <a:t>（异质性）</a:t>
            </a:r>
          </a:p>
          <a:p>
            <a:pPr lvl="2" eaLnBrk="1" hangingPunct="1">
              <a:lnSpc>
                <a:spcPct val="120000"/>
              </a:lnSpc>
            </a:pPr>
            <a:r>
              <a:rPr lang="en-US" altLang="zh-CN" sz="2400" dirty="0">
                <a:latin typeface="Arial" panose="020B0604020202020204" pitchFamily="34" charset="0"/>
                <a:cs typeface="Arial" panose="020B0604020202020204" pitchFamily="34" charset="0"/>
              </a:rPr>
              <a:t>Tumor tissues contain various types of non-tumor cells such as normal counterpart cells, vascular endothelial cells, and inflammatory cells. </a:t>
            </a:r>
          </a:p>
          <a:p>
            <a:pPr lvl="2" eaLnBrk="1" hangingPunct="1">
              <a:lnSpc>
                <a:spcPct val="120000"/>
              </a:lnSpc>
            </a:pPr>
            <a:r>
              <a:rPr lang="en-US" altLang="zh-CN" sz="2400" dirty="0">
                <a:latin typeface="Arial" panose="020B0604020202020204" pitchFamily="34" charset="0"/>
                <a:cs typeface="Arial" panose="020B0604020202020204" pitchFamily="34" charset="0"/>
              </a:rPr>
              <a:t> the vascular structures in the tumor tissues may include plasma, which contains large amounts of plasma proteins</a:t>
            </a:r>
          </a:p>
          <a:p>
            <a:pPr eaLnBrk="1" hangingPunct="1"/>
            <a:r>
              <a:rPr lang="en-US" altLang="zh-CN" dirty="0">
                <a:latin typeface="Arial" panose="020B0604020202020204" pitchFamily="34" charset="0"/>
                <a:cs typeface="Arial" panose="020B0604020202020204" pitchFamily="34" charset="0"/>
              </a:rPr>
              <a:t>Methods</a:t>
            </a:r>
          </a:p>
          <a:p>
            <a:pPr lvl="1" eaLnBrk="1" hangingPunct="1">
              <a:lnSpc>
                <a:spcPct val="120000"/>
              </a:lnSpc>
            </a:pPr>
            <a:r>
              <a:rPr lang="en-US" altLang="zh-CN" sz="2400" dirty="0">
                <a:latin typeface="Arial" panose="020B0604020202020204" pitchFamily="34" charset="0"/>
                <a:cs typeface="Arial" panose="020B0604020202020204" pitchFamily="34" charset="0"/>
              </a:rPr>
              <a:t>Laser microdissection</a:t>
            </a:r>
            <a:r>
              <a:rPr lang="zh-CN" altLang="en-US" sz="2400" dirty="0">
                <a:latin typeface="Arial" panose="020B0604020202020204" pitchFamily="34" charset="0"/>
                <a:cs typeface="Arial" panose="020B0604020202020204" pitchFamily="34" charset="0"/>
              </a:rPr>
              <a:t>（</a:t>
            </a:r>
            <a:r>
              <a:rPr lang="en-US" altLang="zh-CN" sz="2400" dirty="0">
                <a:latin typeface="Arial" panose="020B0604020202020204" pitchFamily="34" charset="0"/>
                <a:cs typeface="Arial" panose="020B0604020202020204" pitchFamily="34" charset="0"/>
              </a:rPr>
              <a:t>LMD</a:t>
            </a:r>
            <a:r>
              <a:rPr lang="zh-CN" altLang="en-US" sz="2400" dirty="0">
                <a:latin typeface="Arial" panose="020B0604020202020204" pitchFamily="34" charset="0"/>
                <a:cs typeface="Arial" panose="020B0604020202020204" pitchFamily="34" charset="0"/>
              </a:rPr>
              <a:t>）</a:t>
            </a:r>
          </a:p>
          <a:p>
            <a:pPr lvl="2" eaLnBrk="1" hangingPunct="1">
              <a:lnSpc>
                <a:spcPct val="120000"/>
              </a:lnSpc>
            </a:pP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first reported in 1996</a:t>
            </a:r>
          </a:p>
        </p:txBody>
      </p:sp>
      <p:grpSp>
        <p:nvGrpSpPr>
          <p:cNvPr id="34" name="组合 33">
            <a:extLst>
              <a:ext uri="{FF2B5EF4-FFF2-40B4-BE49-F238E27FC236}">
                <a16:creationId xmlns:a16="http://schemas.microsoft.com/office/drawing/2014/main" id="{1D170636-9A32-4300-A7D9-B0992F730FDA}"/>
              </a:ext>
            </a:extLst>
          </p:cNvPr>
          <p:cNvGrpSpPr/>
          <p:nvPr/>
        </p:nvGrpSpPr>
        <p:grpSpPr>
          <a:xfrm>
            <a:off x="6014790" y="4436490"/>
            <a:ext cx="2350440" cy="553680"/>
            <a:chOff x="6014790" y="4436490"/>
            <a:chExt cx="2350440" cy="553680"/>
          </a:xfrm>
        </p:grpSpPr>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F2C7DFA0-E607-4C1D-9F55-601C6587A32E}"/>
                    </a:ext>
                  </a:extLst>
                </p14:cNvPr>
                <p14:cNvContentPartPr/>
                <p14:nvPr/>
              </p14:nvContentPartPr>
              <p14:xfrm>
                <a:off x="6089310" y="4577250"/>
                <a:ext cx="41760" cy="77760"/>
              </p14:xfrm>
            </p:contentPart>
          </mc:Choice>
          <mc:Fallback>
            <p:pic>
              <p:nvPicPr>
                <p:cNvPr id="2" name="墨迹 1">
                  <a:extLst>
                    <a:ext uri="{FF2B5EF4-FFF2-40B4-BE49-F238E27FC236}">
                      <a16:creationId xmlns:a16="http://schemas.microsoft.com/office/drawing/2014/main" id="{F2C7DFA0-E607-4C1D-9F55-601C6587A32E}"/>
                    </a:ext>
                  </a:extLst>
                </p:cNvPr>
                <p:cNvPicPr/>
                <p:nvPr/>
              </p:nvPicPr>
              <p:blipFill>
                <a:blip r:embed="rId3"/>
                <a:stretch>
                  <a:fillRect/>
                </a:stretch>
              </p:blipFill>
              <p:spPr>
                <a:xfrm>
                  <a:off x="6071670" y="4559250"/>
                  <a:ext cx="7740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墨迹 2">
                  <a:extLst>
                    <a:ext uri="{FF2B5EF4-FFF2-40B4-BE49-F238E27FC236}">
                      <a16:creationId xmlns:a16="http://schemas.microsoft.com/office/drawing/2014/main" id="{F2C8830C-F2F0-4110-BB14-28DA59CAD8BD}"/>
                    </a:ext>
                  </a:extLst>
                </p14:cNvPr>
                <p14:cNvContentPartPr/>
                <p14:nvPr/>
              </p14:nvContentPartPr>
              <p14:xfrm>
                <a:off x="6055110" y="4678410"/>
                <a:ext cx="28080" cy="131040"/>
              </p14:xfrm>
            </p:contentPart>
          </mc:Choice>
          <mc:Fallback>
            <p:pic>
              <p:nvPicPr>
                <p:cNvPr id="3" name="墨迹 2">
                  <a:extLst>
                    <a:ext uri="{FF2B5EF4-FFF2-40B4-BE49-F238E27FC236}">
                      <a16:creationId xmlns:a16="http://schemas.microsoft.com/office/drawing/2014/main" id="{F2C8830C-F2F0-4110-BB14-28DA59CAD8BD}"/>
                    </a:ext>
                  </a:extLst>
                </p:cNvPr>
                <p:cNvPicPr/>
                <p:nvPr/>
              </p:nvPicPr>
              <p:blipFill>
                <a:blip r:embed="rId5"/>
                <a:stretch>
                  <a:fillRect/>
                </a:stretch>
              </p:blipFill>
              <p:spPr>
                <a:xfrm>
                  <a:off x="6037110" y="4660410"/>
                  <a:ext cx="6372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墨迹 3">
                  <a:extLst>
                    <a:ext uri="{FF2B5EF4-FFF2-40B4-BE49-F238E27FC236}">
                      <a16:creationId xmlns:a16="http://schemas.microsoft.com/office/drawing/2014/main" id="{44744247-6971-4314-9547-C162DD228620}"/>
                    </a:ext>
                  </a:extLst>
                </p14:cNvPr>
                <p14:cNvContentPartPr/>
                <p14:nvPr/>
              </p14:nvContentPartPr>
              <p14:xfrm>
                <a:off x="6014790" y="4514970"/>
                <a:ext cx="210240" cy="475200"/>
              </p14:xfrm>
            </p:contentPart>
          </mc:Choice>
          <mc:Fallback>
            <p:pic>
              <p:nvPicPr>
                <p:cNvPr id="4" name="墨迹 3">
                  <a:extLst>
                    <a:ext uri="{FF2B5EF4-FFF2-40B4-BE49-F238E27FC236}">
                      <a16:creationId xmlns:a16="http://schemas.microsoft.com/office/drawing/2014/main" id="{44744247-6971-4314-9547-C162DD228620}"/>
                    </a:ext>
                  </a:extLst>
                </p:cNvPr>
                <p:cNvPicPr/>
                <p:nvPr/>
              </p:nvPicPr>
              <p:blipFill>
                <a:blip r:embed="rId7"/>
                <a:stretch>
                  <a:fillRect/>
                </a:stretch>
              </p:blipFill>
              <p:spPr>
                <a:xfrm>
                  <a:off x="5997150" y="4497330"/>
                  <a:ext cx="245880" cy="5108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墨迹 4">
                  <a:extLst>
                    <a:ext uri="{FF2B5EF4-FFF2-40B4-BE49-F238E27FC236}">
                      <a16:creationId xmlns:a16="http://schemas.microsoft.com/office/drawing/2014/main" id="{B669A095-11C8-4D00-A66B-3B1995043359}"/>
                    </a:ext>
                  </a:extLst>
                </p14:cNvPr>
                <p14:cNvContentPartPr/>
                <p14:nvPr/>
              </p14:nvContentPartPr>
              <p14:xfrm>
                <a:off x="6182910" y="4576530"/>
                <a:ext cx="11520" cy="117000"/>
              </p14:xfrm>
            </p:contentPart>
          </mc:Choice>
          <mc:Fallback>
            <p:pic>
              <p:nvPicPr>
                <p:cNvPr id="5" name="墨迹 4">
                  <a:extLst>
                    <a:ext uri="{FF2B5EF4-FFF2-40B4-BE49-F238E27FC236}">
                      <a16:creationId xmlns:a16="http://schemas.microsoft.com/office/drawing/2014/main" id="{B669A095-11C8-4D00-A66B-3B1995043359}"/>
                    </a:ext>
                  </a:extLst>
                </p:cNvPr>
                <p:cNvPicPr/>
                <p:nvPr/>
              </p:nvPicPr>
              <p:blipFill>
                <a:blip r:embed="rId9"/>
                <a:stretch>
                  <a:fillRect/>
                </a:stretch>
              </p:blipFill>
              <p:spPr>
                <a:xfrm>
                  <a:off x="6164910" y="4558890"/>
                  <a:ext cx="4716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墨迹 5">
                  <a:extLst>
                    <a:ext uri="{FF2B5EF4-FFF2-40B4-BE49-F238E27FC236}">
                      <a16:creationId xmlns:a16="http://schemas.microsoft.com/office/drawing/2014/main" id="{4D7AA8E3-2FE9-4817-8DB0-2757B0708563}"/>
                    </a:ext>
                  </a:extLst>
                </p14:cNvPr>
                <p14:cNvContentPartPr/>
                <p14:nvPr/>
              </p14:nvContentPartPr>
              <p14:xfrm>
                <a:off x="6211710" y="4549530"/>
                <a:ext cx="113760" cy="128160"/>
              </p14:xfrm>
            </p:contentPart>
          </mc:Choice>
          <mc:Fallback>
            <p:pic>
              <p:nvPicPr>
                <p:cNvPr id="6" name="墨迹 5">
                  <a:extLst>
                    <a:ext uri="{FF2B5EF4-FFF2-40B4-BE49-F238E27FC236}">
                      <a16:creationId xmlns:a16="http://schemas.microsoft.com/office/drawing/2014/main" id="{4D7AA8E3-2FE9-4817-8DB0-2757B0708563}"/>
                    </a:ext>
                  </a:extLst>
                </p:cNvPr>
                <p:cNvPicPr/>
                <p:nvPr/>
              </p:nvPicPr>
              <p:blipFill>
                <a:blip r:embed="rId11"/>
                <a:stretch>
                  <a:fillRect/>
                </a:stretch>
              </p:blipFill>
              <p:spPr>
                <a:xfrm>
                  <a:off x="6193710" y="4531530"/>
                  <a:ext cx="14940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墨迹 6">
                  <a:extLst>
                    <a:ext uri="{FF2B5EF4-FFF2-40B4-BE49-F238E27FC236}">
                      <a16:creationId xmlns:a16="http://schemas.microsoft.com/office/drawing/2014/main" id="{CBF878A0-E06F-47B5-A768-F6CEE8030A1A}"/>
                    </a:ext>
                  </a:extLst>
                </p14:cNvPr>
                <p14:cNvContentPartPr/>
                <p14:nvPr/>
              </p14:nvContentPartPr>
              <p14:xfrm>
                <a:off x="6191550" y="4641690"/>
                <a:ext cx="47520" cy="90360"/>
              </p14:xfrm>
            </p:contentPart>
          </mc:Choice>
          <mc:Fallback>
            <p:pic>
              <p:nvPicPr>
                <p:cNvPr id="7" name="墨迹 6">
                  <a:extLst>
                    <a:ext uri="{FF2B5EF4-FFF2-40B4-BE49-F238E27FC236}">
                      <a16:creationId xmlns:a16="http://schemas.microsoft.com/office/drawing/2014/main" id="{CBF878A0-E06F-47B5-A768-F6CEE8030A1A}"/>
                    </a:ext>
                  </a:extLst>
                </p:cNvPr>
                <p:cNvPicPr/>
                <p:nvPr/>
              </p:nvPicPr>
              <p:blipFill>
                <a:blip r:embed="rId13"/>
                <a:stretch>
                  <a:fillRect/>
                </a:stretch>
              </p:blipFill>
              <p:spPr>
                <a:xfrm>
                  <a:off x="6173910" y="4623690"/>
                  <a:ext cx="8316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墨迹 7">
                  <a:extLst>
                    <a:ext uri="{FF2B5EF4-FFF2-40B4-BE49-F238E27FC236}">
                      <a16:creationId xmlns:a16="http://schemas.microsoft.com/office/drawing/2014/main" id="{62C63267-1147-41BC-A3A2-FD437A1BDC0D}"/>
                    </a:ext>
                  </a:extLst>
                </p14:cNvPr>
                <p14:cNvContentPartPr/>
                <p14:nvPr/>
              </p14:nvContentPartPr>
              <p14:xfrm>
                <a:off x="6161670" y="4752210"/>
                <a:ext cx="131040" cy="196560"/>
              </p14:xfrm>
            </p:contentPart>
          </mc:Choice>
          <mc:Fallback>
            <p:pic>
              <p:nvPicPr>
                <p:cNvPr id="8" name="墨迹 7">
                  <a:extLst>
                    <a:ext uri="{FF2B5EF4-FFF2-40B4-BE49-F238E27FC236}">
                      <a16:creationId xmlns:a16="http://schemas.microsoft.com/office/drawing/2014/main" id="{62C63267-1147-41BC-A3A2-FD437A1BDC0D}"/>
                    </a:ext>
                  </a:extLst>
                </p:cNvPr>
                <p:cNvPicPr/>
                <p:nvPr/>
              </p:nvPicPr>
              <p:blipFill>
                <a:blip r:embed="rId15"/>
                <a:stretch>
                  <a:fillRect/>
                </a:stretch>
              </p:blipFill>
              <p:spPr>
                <a:xfrm>
                  <a:off x="6143670" y="4734210"/>
                  <a:ext cx="16668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墨迹 8">
                  <a:extLst>
                    <a:ext uri="{FF2B5EF4-FFF2-40B4-BE49-F238E27FC236}">
                      <a16:creationId xmlns:a16="http://schemas.microsoft.com/office/drawing/2014/main" id="{E6B3826C-2B4C-4F08-B3D6-76ED4081710C}"/>
                    </a:ext>
                  </a:extLst>
                </p14:cNvPr>
                <p14:cNvContentPartPr/>
                <p14:nvPr/>
              </p14:nvContentPartPr>
              <p14:xfrm>
                <a:off x="6388830" y="4507410"/>
                <a:ext cx="79200" cy="183240"/>
              </p14:xfrm>
            </p:contentPart>
          </mc:Choice>
          <mc:Fallback>
            <p:pic>
              <p:nvPicPr>
                <p:cNvPr id="9" name="墨迹 8">
                  <a:extLst>
                    <a:ext uri="{FF2B5EF4-FFF2-40B4-BE49-F238E27FC236}">
                      <a16:creationId xmlns:a16="http://schemas.microsoft.com/office/drawing/2014/main" id="{E6B3826C-2B4C-4F08-B3D6-76ED4081710C}"/>
                    </a:ext>
                  </a:extLst>
                </p:cNvPr>
                <p:cNvPicPr/>
                <p:nvPr/>
              </p:nvPicPr>
              <p:blipFill>
                <a:blip r:embed="rId17"/>
                <a:stretch>
                  <a:fillRect/>
                </a:stretch>
              </p:blipFill>
              <p:spPr>
                <a:xfrm>
                  <a:off x="6370830" y="4489770"/>
                  <a:ext cx="11484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墨迹 9">
                  <a:extLst>
                    <a:ext uri="{FF2B5EF4-FFF2-40B4-BE49-F238E27FC236}">
                      <a16:creationId xmlns:a16="http://schemas.microsoft.com/office/drawing/2014/main" id="{2C68280D-BE5D-4006-A9E0-217B0DB1FE67}"/>
                    </a:ext>
                  </a:extLst>
                </p14:cNvPr>
                <p14:cNvContentPartPr/>
                <p14:nvPr/>
              </p14:nvContentPartPr>
              <p14:xfrm>
                <a:off x="6337710" y="4582650"/>
                <a:ext cx="122760" cy="318600"/>
              </p14:xfrm>
            </p:contentPart>
          </mc:Choice>
          <mc:Fallback>
            <p:pic>
              <p:nvPicPr>
                <p:cNvPr id="10" name="墨迹 9">
                  <a:extLst>
                    <a:ext uri="{FF2B5EF4-FFF2-40B4-BE49-F238E27FC236}">
                      <a16:creationId xmlns:a16="http://schemas.microsoft.com/office/drawing/2014/main" id="{2C68280D-BE5D-4006-A9E0-217B0DB1FE67}"/>
                    </a:ext>
                  </a:extLst>
                </p:cNvPr>
                <p:cNvPicPr/>
                <p:nvPr/>
              </p:nvPicPr>
              <p:blipFill>
                <a:blip r:embed="rId19"/>
                <a:stretch>
                  <a:fillRect/>
                </a:stretch>
              </p:blipFill>
              <p:spPr>
                <a:xfrm>
                  <a:off x="6319710" y="4564650"/>
                  <a:ext cx="158400" cy="3542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 name="墨迹 10">
                  <a:extLst>
                    <a:ext uri="{FF2B5EF4-FFF2-40B4-BE49-F238E27FC236}">
                      <a16:creationId xmlns:a16="http://schemas.microsoft.com/office/drawing/2014/main" id="{6F435442-35FD-4035-B888-27CD2F13F2D0}"/>
                    </a:ext>
                  </a:extLst>
                </p14:cNvPr>
                <p14:cNvContentPartPr/>
                <p14:nvPr/>
              </p14:nvContentPartPr>
              <p14:xfrm>
                <a:off x="6356430" y="4780290"/>
                <a:ext cx="259200" cy="198720"/>
              </p14:xfrm>
            </p:contentPart>
          </mc:Choice>
          <mc:Fallback>
            <p:pic>
              <p:nvPicPr>
                <p:cNvPr id="11" name="墨迹 10">
                  <a:extLst>
                    <a:ext uri="{FF2B5EF4-FFF2-40B4-BE49-F238E27FC236}">
                      <a16:creationId xmlns:a16="http://schemas.microsoft.com/office/drawing/2014/main" id="{6F435442-35FD-4035-B888-27CD2F13F2D0}"/>
                    </a:ext>
                  </a:extLst>
                </p:cNvPr>
                <p:cNvPicPr/>
                <p:nvPr/>
              </p:nvPicPr>
              <p:blipFill>
                <a:blip r:embed="rId21"/>
                <a:stretch>
                  <a:fillRect/>
                </a:stretch>
              </p:blipFill>
              <p:spPr>
                <a:xfrm>
                  <a:off x="6338790" y="4762290"/>
                  <a:ext cx="29484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2" name="墨迹 11">
                  <a:extLst>
                    <a:ext uri="{FF2B5EF4-FFF2-40B4-BE49-F238E27FC236}">
                      <a16:creationId xmlns:a16="http://schemas.microsoft.com/office/drawing/2014/main" id="{B63764CF-129C-4A7E-B3D5-410F7544079F}"/>
                    </a:ext>
                  </a:extLst>
                </p14:cNvPr>
                <p14:cNvContentPartPr/>
                <p14:nvPr/>
              </p14:nvContentPartPr>
              <p14:xfrm>
                <a:off x="6636870" y="4513890"/>
                <a:ext cx="65520" cy="225720"/>
              </p14:xfrm>
            </p:contentPart>
          </mc:Choice>
          <mc:Fallback>
            <p:pic>
              <p:nvPicPr>
                <p:cNvPr id="12" name="墨迹 11">
                  <a:extLst>
                    <a:ext uri="{FF2B5EF4-FFF2-40B4-BE49-F238E27FC236}">
                      <a16:creationId xmlns:a16="http://schemas.microsoft.com/office/drawing/2014/main" id="{B63764CF-129C-4A7E-B3D5-410F7544079F}"/>
                    </a:ext>
                  </a:extLst>
                </p:cNvPr>
                <p:cNvPicPr/>
                <p:nvPr/>
              </p:nvPicPr>
              <p:blipFill>
                <a:blip r:embed="rId23"/>
                <a:stretch>
                  <a:fillRect/>
                </a:stretch>
              </p:blipFill>
              <p:spPr>
                <a:xfrm>
                  <a:off x="6618870" y="4496250"/>
                  <a:ext cx="10116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3" name="墨迹 12">
                  <a:extLst>
                    <a:ext uri="{FF2B5EF4-FFF2-40B4-BE49-F238E27FC236}">
                      <a16:creationId xmlns:a16="http://schemas.microsoft.com/office/drawing/2014/main" id="{EE246C68-9591-4CEC-B2E4-8B56C1F04CAA}"/>
                    </a:ext>
                  </a:extLst>
                </p14:cNvPr>
                <p14:cNvContentPartPr/>
                <p14:nvPr/>
              </p14:nvContentPartPr>
              <p14:xfrm>
                <a:off x="6536070" y="4570410"/>
                <a:ext cx="239400" cy="260280"/>
              </p14:xfrm>
            </p:contentPart>
          </mc:Choice>
          <mc:Fallback>
            <p:pic>
              <p:nvPicPr>
                <p:cNvPr id="13" name="墨迹 12">
                  <a:extLst>
                    <a:ext uri="{FF2B5EF4-FFF2-40B4-BE49-F238E27FC236}">
                      <a16:creationId xmlns:a16="http://schemas.microsoft.com/office/drawing/2014/main" id="{EE246C68-9591-4CEC-B2E4-8B56C1F04CAA}"/>
                    </a:ext>
                  </a:extLst>
                </p:cNvPr>
                <p:cNvPicPr/>
                <p:nvPr/>
              </p:nvPicPr>
              <p:blipFill>
                <a:blip r:embed="rId25"/>
                <a:stretch>
                  <a:fillRect/>
                </a:stretch>
              </p:blipFill>
              <p:spPr>
                <a:xfrm>
                  <a:off x="6518070" y="4552770"/>
                  <a:ext cx="275040" cy="2959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 name="墨迹 14">
                  <a:extLst>
                    <a:ext uri="{FF2B5EF4-FFF2-40B4-BE49-F238E27FC236}">
                      <a16:creationId xmlns:a16="http://schemas.microsoft.com/office/drawing/2014/main" id="{3503BC59-56ED-4177-9D4F-33CA379F4E15}"/>
                    </a:ext>
                  </a:extLst>
                </p14:cNvPr>
                <p14:cNvContentPartPr/>
                <p14:nvPr/>
              </p14:nvContentPartPr>
              <p14:xfrm>
                <a:off x="6652710" y="4751490"/>
                <a:ext cx="206640" cy="216720"/>
              </p14:xfrm>
            </p:contentPart>
          </mc:Choice>
          <mc:Fallback>
            <p:pic>
              <p:nvPicPr>
                <p:cNvPr id="15" name="墨迹 14">
                  <a:extLst>
                    <a:ext uri="{FF2B5EF4-FFF2-40B4-BE49-F238E27FC236}">
                      <a16:creationId xmlns:a16="http://schemas.microsoft.com/office/drawing/2014/main" id="{3503BC59-56ED-4177-9D4F-33CA379F4E15}"/>
                    </a:ext>
                  </a:extLst>
                </p:cNvPr>
                <p:cNvPicPr/>
                <p:nvPr/>
              </p:nvPicPr>
              <p:blipFill>
                <a:blip r:embed="rId27"/>
                <a:stretch>
                  <a:fillRect/>
                </a:stretch>
              </p:blipFill>
              <p:spPr>
                <a:xfrm>
                  <a:off x="6634710" y="4733490"/>
                  <a:ext cx="24228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6" name="墨迹 15">
                  <a:extLst>
                    <a:ext uri="{FF2B5EF4-FFF2-40B4-BE49-F238E27FC236}">
                      <a16:creationId xmlns:a16="http://schemas.microsoft.com/office/drawing/2014/main" id="{3170D7D7-09E4-422D-9DCD-5F91376840EB}"/>
                    </a:ext>
                  </a:extLst>
                </p14:cNvPr>
                <p14:cNvContentPartPr/>
                <p14:nvPr/>
              </p14:nvContentPartPr>
              <p14:xfrm>
                <a:off x="6910110" y="4583730"/>
                <a:ext cx="144000" cy="85320"/>
              </p14:xfrm>
            </p:contentPart>
          </mc:Choice>
          <mc:Fallback>
            <p:pic>
              <p:nvPicPr>
                <p:cNvPr id="16" name="墨迹 15">
                  <a:extLst>
                    <a:ext uri="{FF2B5EF4-FFF2-40B4-BE49-F238E27FC236}">
                      <a16:creationId xmlns:a16="http://schemas.microsoft.com/office/drawing/2014/main" id="{3170D7D7-09E4-422D-9DCD-5F91376840EB}"/>
                    </a:ext>
                  </a:extLst>
                </p:cNvPr>
                <p:cNvPicPr/>
                <p:nvPr/>
              </p:nvPicPr>
              <p:blipFill>
                <a:blip r:embed="rId29"/>
                <a:stretch>
                  <a:fillRect/>
                </a:stretch>
              </p:blipFill>
              <p:spPr>
                <a:xfrm>
                  <a:off x="6892110" y="4565730"/>
                  <a:ext cx="17964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7" name="墨迹 16">
                  <a:extLst>
                    <a:ext uri="{FF2B5EF4-FFF2-40B4-BE49-F238E27FC236}">
                      <a16:creationId xmlns:a16="http://schemas.microsoft.com/office/drawing/2014/main" id="{1E4FD7D0-E4BC-43F8-BA17-A3C52E9A27CC}"/>
                    </a:ext>
                  </a:extLst>
                </p14:cNvPr>
                <p14:cNvContentPartPr/>
                <p14:nvPr/>
              </p14:nvContentPartPr>
              <p14:xfrm>
                <a:off x="6919830" y="4480410"/>
                <a:ext cx="171360" cy="455760"/>
              </p14:xfrm>
            </p:contentPart>
          </mc:Choice>
          <mc:Fallback>
            <p:pic>
              <p:nvPicPr>
                <p:cNvPr id="17" name="墨迹 16">
                  <a:extLst>
                    <a:ext uri="{FF2B5EF4-FFF2-40B4-BE49-F238E27FC236}">
                      <a16:creationId xmlns:a16="http://schemas.microsoft.com/office/drawing/2014/main" id="{1E4FD7D0-E4BC-43F8-BA17-A3C52E9A27CC}"/>
                    </a:ext>
                  </a:extLst>
                </p:cNvPr>
                <p:cNvPicPr/>
                <p:nvPr/>
              </p:nvPicPr>
              <p:blipFill>
                <a:blip r:embed="rId31"/>
                <a:stretch>
                  <a:fillRect/>
                </a:stretch>
              </p:blipFill>
              <p:spPr>
                <a:xfrm>
                  <a:off x="6901830" y="4462770"/>
                  <a:ext cx="207000" cy="4914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8" name="墨迹 17">
                  <a:extLst>
                    <a:ext uri="{FF2B5EF4-FFF2-40B4-BE49-F238E27FC236}">
                      <a16:creationId xmlns:a16="http://schemas.microsoft.com/office/drawing/2014/main" id="{E4C33727-420F-4803-A42E-074AD1D8A5BD}"/>
                    </a:ext>
                  </a:extLst>
                </p14:cNvPr>
                <p14:cNvContentPartPr/>
                <p14:nvPr/>
              </p14:nvContentPartPr>
              <p14:xfrm>
                <a:off x="7145190" y="4559970"/>
                <a:ext cx="139680" cy="270000"/>
              </p14:xfrm>
            </p:contentPart>
          </mc:Choice>
          <mc:Fallback>
            <p:pic>
              <p:nvPicPr>
                <p:cNvPr id="18" name="墨迹 17">
                  <a:extLst>
                    <a:ext uri="{FF2B5EF4-FFF2-40B4-BE49-F238E27FC236}">
                      <a16:creationId xmlns:a16="http://schemas.microsoft.com/office/drawing/2014/main" id="{E4C33727-420F-4803-A42E-074AD1D8A5BD}"/>
                    </a:ext>
                  </a:extLst>
                </p:cNvPr>
                <p:cNvPicPr/>
                <p:nvPr/>
              </p:nvPicPr>
              <p:blipFill>
                <a:blip r:embed="rId33"/>
                <a:stretch>
                  <a:fillRect/>
                </a:stretch>
              </p:blipFill>
              <p:spPr>
                <a:xfrm>
                  <a:off x="7127550" y="4542330"/>
                  <a:ext cx="175320" cy="3056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9" name="墨迹 18">
                  <a:extLst>
                    <a:ext uri="{FF2B5EF4-FFF2-40B4-BE49-F238E27FC236}">
                      <a16:creationId xmlns:a16="http://schemas.microsoft.com/office/drawing/2014/main" id="{71A3B6FD-436D-4D99-93B4-2CDE9E4650D9}"/>
                    </a:ext>
                  </a:extLst>
                </p14:cNvPr>
                <p14:cNvContentPartPr/>
                <p14:nvPr/>
              </p14:nvContentPartPr>
              <p14:xfrm>
                <a:off x="7154550" y="4716210"/>
                <a:ext cx="126360" cy="16200"/>
              </p14:xfrm>
            </p:contentPart>
          </mc:Choice>
          <mc:Fallback>
            <p:pic>
              <p:nvPicPr>
                <p:cNvPr id="19" name="墨迹 18">
                  <a:extLst>
                    <a:ext uri="{FF2B5EF4-FFF2-40B4-BE49-F238E27FC236}">
                      <a16:creationId xmlns:a16="http://schemas.microsoft.com/office/drawing/2014/main" id="{71A3B6FD-436D-4D99-93B4-2CDE9E4650D9}"/>
                    </a:ext>
                  </a:extLst>
                </p:cNvPr>
                <p:cNvPicPr/>
                <p:nvPr/>
              </p:nvPicPr>
              <p:blipFill>
                <a:blip r:embed="rId35"/>
                <a:stretch>
                  <a:fillRect/>
                </a:stretch>
              </p:blipFill>
              <p:spPr>
                <a:xfrm>
                  <a:off x="7136910" y="4698210"/>
                  <a:ext cx="16200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0" name="墨迹 19">
                  <a:extLst>
                    <a:ext uri="{FF2B5EF4-FFF2-40B4-BE49-F238E27FC236}">
                      <a16:creationId xmlns:a16="http://schemas.microsoft.com/office/drawing/2014/main" id="{4C9B2094-41C7-43E3-958F-36E4E6449A00}"/>
                    </a:ext>
                  </a:extLst>
                </p14:cNvPr>
                <p14:cNvContentPartPr/>
                <p14:nvPr/>
              </p14:nvContentPartPr>
              <p14:xfrm>
                <a:off x="7159950" y="4793610"/>
                <a:ext cx="167760" cy="41040"/>
              </p14:xfrm>
            </p:contentPart>
          </mc:Choice>
          <mc:Fallback>
            <p:pic>
              <p:nvPicPr>
                <p:cNvPr id="20" name="墨迹 19">
                  <a:extLst>
                    <a:ext uri="{FF2B5EF4-FFF2-40B4-BE49-F238E27FC236}">
                      <a16:creationId xmlns:a16="http://schemas.microsoft.com/office/drawing/2014/main" id="{4C9B2094-41C7-43E3-958F-36E4E6449A00}"/>
                    </a:ext>
                  </a:extLst>
                </p:cNvPr>
                <p:cNvPicPr/>
                <p:nvPr/>
              </p:nvPicPr>
              <p:blipFill>
                <a:blip r:embed="rId37"/>
                <a:stretch>
                  <a:fillRect/>
                </a:stretch>
              </p:blipFill>
              <p:spPr>
                <a:xfrm>
                  <a:off x="7142310" y="4775610"/>
                  <a:ext cx="20340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1" name="墨迹 20">
                  <a:extLst>
                    <a:ext uri="{FF2B5EF4-FFF2-40B4-BE49-F238E27FC236}">
                      <a16:creationId xmlns:a16="http://schemas.microsoft.com/office/drawing/2014/main" id="{1BB0F8B2-8B46-46BC-BB19-58A5786AC7BD}"/>
                    </a:ext>
                  </a:extLst>
                </p14:cNvPr>
                <p14:cNvContentPartPr/>
                <p14:nvPr/>
              </p14:nvContentPartPr>
              <p14:xfrm>
                <a:off x="7396470" y="4570770"/>
                <a:ext cx="100440" cy="35280"/>
              </p14:xfrm>
            </p:contentPart>
          </mc:Choice>
          <mc:Fallback>
            <p:pic>
              <p:nvPicPr>
                <p:cNvPr id="21" name="墨迹 20">
                  <a:extLst>
                    <a:ext uri="{FF2B5EF4-FFF2-40B4-BE49-F238E27FC236}">
                      <a16:creationId xmlns:a16="http://schemas.microsoft.com/office/drawing/2014/main" id="{1BB0F8B2-8B46-46BC-BB19-58A5786AC7BD}"/>
                    </a:ext>
                  </a:extLst>
                </p:cNvPr>
                <p:cNvPicPr/>
                <p:nvPr/>
              </p:nvPicPr>
              <p:blipFill>
                <a:blip r:embed="rId39"/>
                <a:stretch>
                  <a:fillRect/>
                </a:stretch>
              </p:blipFill>
              <p:spPr>
                <a:xfrm>
                  <a:off x="7378830" y="4552770"/>
                  <a:ext cx="13608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2" name="墨迹 21">
                  <a:extLst>
                    <a:ext uri="{FF2B5EF4-FFF2-40B4-BE49-F238E27FC236}">
                      <a16:creationId xmlns:a16="http://schemas.microsoft.com/office/drawing/2014/main" id="{78D71E50-0732-4F6D-8AD7-9657036025FA}"/>
                    </a:ext>
                  </a:extLst>
                </p14:cNvPr>
                <p14:cNvContentPartPr/>
                <p14:nvPr/>
              </p14:nvContentPartPr>
              <p14:xfrm>
                <a:off x="7326990" y="4442970"/>
                <a:ext cx="252360" cy="425880"/>
              </p14:xfrm>
            </p:contentPart>
          </mc:Choice>
          <mc:Fallback>
            <p:pic>
              <p:nvPicPr>
                <p:cNvPr id="22" name="墨迹 21">
                  <a:extLst>
                    <a:ext uri="{FF2B5EF4-FFF2-40B4-BE49-F238E27FC236}">
                      <a16:creationId xmlns:a16="http://schemas.microsoft.com/office/drawing/2014/main" id="{78D71E50-0732-4F6D-8AD7-9657036025FA}"/>
                    </a:ext>
                  </a:extLst>
                </p:cNvPr>
                <p:cNvPicPr/>
                <p:nvPr/>
              </p:nvPicPr>
              <p:blipFill>
                <a:blip r:embed="rId41"/>
                <a:stretch>
                  <a:fillRect/>
                </a:stretch>
              </p:blipFill>
              <p:spPr>
                <a:xfrm>
                  <a:off x="7309350" y="4425330"/>
                  <a:ext cx="288000" cy="4615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3" name="墨迹 22">
                  <a:extLst>
                    <a:ext uri="{FF2B5EF4-FFF2-40B4-BE49-F238E27FC236}">
                      <a16:creationId xmlns:a16="http://schemas.microsoft.com/office/drawing/2014/main" id="{9B146C98-63F6-474A-9E67-2C043200F4AA}"/>
                    </a:ext>
                  </a:extLst>
                </p14:cNvPr>
                <p14:cNvContentPartPr/>
                <p14:nvPr/>
              </p14:nvContentPartPr>
              <p14:xfrm>
                <a:off x="7554870" y="4471050"/>
                <a:ext cx="149400" cy="188280"/>
              </p14:xfrm>
            </p:contentPart>
          </mc:Choice>
          <mc:Fallback>
            <p:pic>
              <p:nvPicPr>
                <p:cNvPr id="23" name="墨迹 22">
                  <a:extLst>
                    <a:ext uri="{FF2B5EF4-FFF2-40B4-BE49-F238E27FC236}">
                      <a16:creationId xmlns:a16="http://schemas.microsoft.com/office/drawing/2014/main" id="{9B146C98-63F6-474A-9E67-2C043200F4AA}"/>
                    </a:ext>
                  </a:extLst>
                </p:cNvPr>
                <p:cNvPicPr/>
                <p:nvPr/>
              </p:nvPicPr>
              <p:blipFill>
                <a:blip r:embed="rId43"/>
                <a:stretch>
                  <a:fillRect/>
                </a:stretch>
              </p:blipFill>
              <p:spPr>
                <a:xfrm>
                  <a:off x="7537230" y="4453410"/>
                  <a:ext cx="18504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4" name="墨迹 23">
                  <a:extLst>
                    <a:ext uri="{FF2B5EF4-FFF2-40B4-BE49-F238E27FC236}">
                      <a16:creationId xmlns:a16="http://schemas.microsoft.com/office/drawing/2014/main" id="{961142CB-80BC-4E2A-9EFA-E4B2B93BB8D3}"/>
                    </a:ext>
                  </a:extLst>
                </p14:cNvPr>
                <p14:cNvContentPartPr/>
                <p14:nvPr/>
              </p14:nvContentPartPr>
              <p14:xfrm>
                <a:off x="7633710" y="4445490"/>
                <a:ext cx="72360" cy="242280"/>
              </p14:xfrm>
            </p:contentPart>
          </mc:Choice>
          <mc:Fallback>
            <p:pic>
              <p:nvPicPr>
                <p:cNvPr id="24" name="墨迹 23">
                  <a:extLst>
                    <a:ext uri="{FF2B5EF4-FFF2-40B4-BE49-F238E27FC236}">
                      <a16:creationId xmlns:a16="http://schemas.microsoft.com/office/drawing/2014/main" id="{961142CB-80BC-4E2A-9EFA-E4B2B93BB8D3}"/>
                    </a:ext>
                  </a:extLst>
                </p:cNvPr>
                <p:cNvPicPr/>
                <p:nvPr/>
              </p:nvPicPr>
              <p:blipFill>
                <a:blip r:embed="rId45"/>
                <a:stretch>
                  <a:fillRect/>
                </a:stretch>
              </p:blipFill>
              <p:spPr>
                <a:xfrm>
                  <a:off x="7615710" y="4427490"/>
                  <a:ext cx="108000" cy="2779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5" name="墨迹 24">
                  <a:extLst>
                    <a:ext uri="{FF2B5EF4-FFF2-40B4-BE49-F238E27FC236}">
                      <a16:creationId xmlns:a16="http://schemas.microsoft.com/office/drawing/2014/main" id="{82227AF0-95A8-4AC1-A4F5-7039BD0AE0C9}"/>
                    </a:ext>
                  </a:extLst>
                </p14:cNvPr>
                <p14:cNvContentPartPr/>
                <p14:nvPr/>
              </p14:nvContentPartPr>
              <p14:xfrm>
                <a:off x="7572150" y="4677690"/>
                <a:ext cx="28800" cy="149760"/>
              </p14:xfrm>
            </p:contentPart>
          </mc:Choice>
          <mc:Fallback>
            <p:pic>
              <p:nvPicPr>
                <p:cNvPr id="25" name="墨迹 24">
                  <a:extLst>
                    <a:ext uri="{FF2B5EF4-FFF2-40B4-BE49-F238E27FC236}">
                      <a16:creationId xmlns:a16="http://schemas.microsoft.com/office/drawing/2014/main" id="{82227AF0-95A8-4AC1-A4F5-7039BD0AE0C9}"/>
                    </a:ext>
                  </a:extLst>
                </p:cNvPr>
                <p:cNvPicPr/>
                <p:nvPr/>
              </p:nvPicPr>
              <p:blipFill>
                <a:blip r:embed="rId47"/>
                <a:stretch>
                  <a:fillRect/>
                </a:stretch>
              </p:blipFill>
              <p:spPr>
                <a:xfrm>
                  <a:off x="7554150" y="4660050"/>
                  <a:ext cx="6444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6" name="墨迹 25">
                  <a:extLst>
                    <a:ext uri="{FF2B5EF4-FFF2-40B4-BE49-F238E27FC236}">
                      <a16:creationId xmlns:a16="http://schemas.microsoft.com/office/drawing/2014/main" id="{7D7EE71C-A716-4A95-8B1D-997E76BD6307}"/>
                    </a:ext>
                  </a:extLst>
                </p14:cNvPr>
                <p14:cNvContentPartPr/>
                <p14:nvPr/>
              </p14:nvContentPartPr>
              <p14:xfrm>
                <a:off x="7618230" y="4662570"/>
                <a:ext cx="118080" cy="227880"/>
              </p14:xfrm>
            </p:contentPart>
          </mc:Choice>
          <mc:Fallback>
            <p:pic>
              <p:nvPicPr>
                <p:cNvPr id="26" name="墨迹 25">
                  <a:extLst>
                    <a:ext uri="{FF2B5EF4-FFF2-40B4-BE49-F238E27FC236}">
                      <a16:creationId xmlns:a16="http://schemas.microsoft.com/office/drawing/2014/main" id="{7D7EE71C-A716-4A95-8B1D-997E76BD6307}"/>
                    </a:ext>
                  </a:extLst>
                </p:cNvPr>
                <p:cNvPicPr/>
                <p:nvPr/>
              </p:nvPicPr>
              <p:blipFill>
                <a:blip r:embed="rId49"/>
                <a:stretch>
                  <a:fillRect/>
                </a:stretch>
              </p:blipFill>
              <p:spPr>
                <a:xfrm>
                  <a:off x="7600590" y="4644570"/>
                  <a:ext cx="15372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7" name="墨迹 26">
                  <a:extLst>
                    <a:ext uri="{FF2B5EF4-FFF2-40B4-BE49-F238E27FC236}">
                      <a16:creationId xmlns:a16="http://schemas.microsoft.com/office/drawing/2014/main" id="{D76F53F4-E6A0-4DE3-A4A9-07060F81669C}"/>
                    </a:ext>
                  </a:extLst>
                </p14:cNvPr>
                <p14:cNvContentPartPr/>
                <p14:nvPr/>
              </p14:nvContentPartPr>
              <p14:xfrm>
                <a:off x="7651350" y="4712970"/>
                <a:ext cx="78480" cy="160560"/>
              </p14:xfrm>
            </p:contentPart>
          </mc:Choice>
          <mc:Fallback>
            <p:pic>
              <p:nvPicPr>
                <p:cNvPr id="27" name="墨迹 26">
                  <a:extLst>
                    <a:ext uri="{FF2B5EF4-FFF2-40B4-BE49-F238E27FC236}">
                      <a16:creationId xmlns:a16="http://schemas.microsoft.com/office/drawing/2014/main" id="{D76F53F4-E6A0-4DE3-A4A9-07060F81669C}"/>
                    </a:ext>
                  </a:extLst>
                </p:cNvPr>
                <p:cNvPicPr/>
                <p:nvPr/>
              </p:nvPicPr>
              <p:blipFill>
                <a:blip r:embed="rId51"/>
                <a:stretch>
                  <a:fillRect/>
                </a:stretch>
              </p:blipFill>
              <p:spPr>
                <a:xfrm>
                  <a:off x="7633350" y="4694970"/>
                  <a:ext cx="11412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8" name="墨迹 27">
                  <a:extLst>
                    <a:ext uri="{FF2B5EF4-FFF2-40B4-BE49-F238E27FC236}">
                      <a16:creationId xmlns:a16="http://schemas.microsoft.com/office/drawing/2014/main" id="{7ACD9876-A029-4304-A4DA-2751685CCD17}"/>
                    </a:ext>
                  </a:extLst>
                </p14:cNvPr>
                <p14:cNvContentPartPr/>
                <p14:nvPr/>
              </p14:nvContentPartPr>
              <p14:xfrm>
                <a:off x="7801110" y="4604610"/>
                <a:ext cx="140400" cy="229320"/>
              </p14:xfrm>
            </p:contentPart>
          </mc:Choice>
          <mc:Fallback>
            <p:pic>
              <p:nvPicPr>
                <p:cNvPr id="28" name="墨迹 27">
                  <a:extLst>
                    <a:ext uri="{FF2B5EF4-FFF2-40B4-BE49-F238E27FC236}">
                      <a16:creationId xmlns:a16="http://schemas.microsoft.com/office/drawing/2014/main" id="{7ACD9876-A029-4304-A4DA-2751685CCD17}"/>
                    </a:ext>
                  </a:extLst>
                </p:cNvPr>
                <p:cNvPicPr/>
                <p:nvPr/>
              </p:nvPicPr>
              <p:blipFill>
                <a:blip r:embed="rId53"/>
                <a:stretch>
                  <a:fillRect/>
                </a:stretch>
              </p:blipFill>
              <p:spPr>
                <a:xfrm>
                  <a:off x="7783110" y="4586970"/>
                  <a:ext cx="176040" cy="2649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9" name="墨迹 28">
                  <a:extLst>
                    <a:ext uri="{FF2B5EF4-FFF2-40B4-BE49-F238E27FC236}">
                      <a16:creationId xmlns:a16="http://schemas.microsoft.com/office/drawing/2014/main" id="{28DDD7B2-0452-4672-90A4-18DD62C0577D}"/>
                    </a:ext>
                  </a:extLst>
                </p14:cNvPr>
                <p14:cNvContentPartPr/>
                <p14:nvPr/>
              </p14:nvContentPartPr>
              <p14:xfrm>
                <a:off x="7960950" y="4568610"/>
                <a:ext cx="197280" cy="278280"/>
              </p14:xfrm>
            </p:contentPart>
          </mc:Choice>
          <mc:Fallback>
            <p:pic>
              <p:nvPicPr>
                <p:cNvPr id="29" name="墨迹 28">
                  <a:extLst>
                    <a:ext uri="{FF2B5EF4-FFF2-40B4-BE49-F238E27FC236}">
                      <a16:creationId xmlns:a16="http://schemas.microsoft.com/office/drawing/2014/main" id="{28DDD7B2-0452-4672-90A4-18DD62C0577D}"/>
                    </a:ext>
                  </a:extLst>
                </p:cNvPr>
                <p:cNvPicPr/>
                <p:nvPr/>
              </p:nvPicPr>
              <p:blipFill>
                <a:blip r:embed="rId55"/>
                <a:stretch>
                  <a:fillRect/>
                </a:stretch>
              </p:blipFill>
              <p:spPr>
                <a:xfrm>
                  <a:off x="7943310" y="4550610"/>
                  <a:ext cx="232920" cy="3139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0" name="墨迹 29">
                  <a:extLst>
                    <a:ext uri="{FF2B5EF4-FFF2-40B4-BE49-F238E27FC236}">
                      <a16:creationId xmlns:a16="http://schemas.microsoft.com/office/drawing/2014/main" id="{9D3689FA-FBBD-4658-9EC1-BBC5ED073138}"/>
                    </a:ext>
                  </a:extLst>
                </p14:cNvPr>
                <p14:cNvContentPartPr/>
                <p14:nvPr/>
              </p14:nvContentPartPr>
              <p14:xfrm>
                <a:off x="8223390" y="4500210"/>
                <a:ext cx="141840" cy="225720"/>
              </p14:xfrm>
            </p:contentPart>
          </mc:Choice>
          <mc:Fallback>
            <p:pic>
              <p:nvPicPr>
                <p:cNvPr id="30" name="墨迹 29">
                  <a:extLst>
                    <a:ext uri="{FF2B5EF4-FFF2-40B4-BE49-F238E27FC236}">
                      <a16:creationId xmlns:a16="http://schemas.microsoft.com/office/drawing/2014/main" id="{9D3689FA-FBBD-4658-9EC1-BBC5ED073138}"/>
                    </a:ext>
                  </a:extLst>
                </p:cNvPr>
                <p:cNvPicPr/>
                <p:nvPr/>
              </p:nvPicPr>
              <p:blipFill>
                <a:blip r:embed="rId57"/>
                <a:stretch>
                  <a:fillRect/>
                </a:stretch>
              </p:blipFill>
              <p:spPr>
                <a:xfrm>
                  <a:off x="8205390" y="4482570"/>
                  <a:ext cx="17748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1" name="墨迹 30">
                  <a:extLst>
                    <a:ext uri="{FF2B5EF4-FFF2-40B4-BE49-F238E27FC236}">
                      <a16:creationId xmlns:a16="http://schemas.microsoft.com/office/drawing/2014/main" id="{CF853ED1-B09B-4DEA-A0FC-1750D682EB74}"/>
                    </a:ext>
                  </a:extLst>
                </p14:cNvPr>
                <p14:cNvContentPartPr/>
                <p14:nvPr/>
              </p14:nvContentPartPr>
              <p14:xfrm>
                <a:off x="8305830" y="4449450"/>
                <a:ext cx="47520" cy="163440"/>
              </p14:xfrm>
            </p:contentPart>
          </mc:Choice>
          <mc:Fallback>
            <p:pic>
              <p:nvPicPr>
                <p:cNvPr id="31" name="墨迹 30">
                  <a:extLst>
                    <a:ext uri="{FF2B5EF4-FFF2-40B4-BE49-F238E27FC236}">
                      <a16:creationId xmlns:a16="http://schemas.microsoft.com/office/drawing/2014/main" id="{CF853ED1-B09B-4DEA-A0FC-1750D682EB74}"/>
                    </a:ext>
                  </a:extLst>
                </p:cNvPr>
                <p:cNvPicPr/>
                <p:nvPr/>
              </p:nvPicPr>
              <p:blipFill>
                <a:blip r:embed="rId59"/>
                <a:stretch>
                  <a:fillRect/>
                </a:stretch>
              </p:blipFill>
              <p:spPr>
                <a:xfrm>
                  <a:off x="8288190" y="4431810"/>
                  <a:ext cx="8316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2" name="墨迹 31">
                  <a:extLst>
                    <a:ext uri="{FF2B5EF4-FFF2-40B4-BE49-F238E27FC236}">
                      <a16:creationId xmlns:a16="http://schemas.microsoft.com/office/drawing/2014/main" id="{34119A8A-A3F0-47ED-BB58-9894EBE83DC0}"/>
                    </a:ext>
                  </a:extLst>
                </p14:cNvPr>
                <p14:cNvContentPartPr/>
                <p14:nvPr/>
              </p14:nvContentPartPr>
              <p14:xfrm>
                <a:off x="8246790" y="4691730"/>
                <a:ext cx="109800" cy="193680"/>
              </p14:xfrm>
            </p:contentPart>
          </mc:Choice>
          <mc:Fallback>
            <p:pic>
              <p:nvPicPr>
                <p:cNvPr id="32" name="墨迹 31">
                  <a:extLst>
                    <a:ext uri="{FF2B5EF4-FFF2-40B4-BE49-F238E27FC236}">
                      <a16:creationId xmlns:a16="http://schemas.microsoft.com/office/drawing/2014/main" id="{34119A8A-A3F0-47ED-BB58-9894EBE83DC0}"/>
                    </a:ext>
                  </a:extLst>
                </p:cNvPr>
                <p:cNvPicPr/>
                <p:nvPr/>
              </p:nvPicPr>
              <p:blipFill>
                <a:blip r:embed="rId61"/>
                <a:stretch>
                  <a:fillRect/>
                </a:stretch>
              </p:blipFill>
              <p:spPr>
                <a:xfrm>
                  <a:off x="8229150" y="4674090"/>
                  <a:ext cx="14544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3" name="墨迹 32">
                  <a:extLst>
                    <a:ext uri="{FF2B5EF4-FFF2-40B4-BE49-F238E27FC236}">
                      <a16:creationId xmlns:a16="http://schemas.microsoft.com/office/drawing/2014/main" id="{395E5BD2-6385-4EA5-9F1F-3BC7FC7FB541}"/>
                    </a:ext>
                  </a:extLst>
                </p14:cNvPr>
                <p14:cNvContentPartPr/>
                <p14:nvPr/>
              </p14:nvContentPartPr>
              <p14:xfrm>
                <a:off x="8188110" y="4436490"/>
                <a:ext cx="51840" cy="389880"/>
              </p14:xfrm>
            </p:contentPart>
          </mc:Choice>
          <mc:Fallback>
            <p:pic>
              <p:nvPicPr>
                <p:cNvPr id="33" name="墨迹 32">
                  <a:extLst>
                    <a:ext uri="{FF2B5EF4-FFF2-40B4-BE49-F238E27FC236}">
                      <a16:creationId xmlns:a16="http://schemas.microsoft.com/office/drawing/2014/main" id="{395E5BD2-6385-4EA5-9F1F-3BC7FC7FB541}"/>
                    </a:ext>
                  </a:extLst>
                </p:cNvPr>
                <p:cNvPicPr/>
                <p:nvPr/>
              </p:nvPicPr>
              <p:blipFill>
                <a:blip r:embed="rId63"/>
                <a:stretch>
                  <a:fillRect/>
                </a:stretch>
              </p:blipFill>
              <p:spPr>
                <a:xfrm>
                  <a:off x="8170470" y="4418850"/>
                  <a:ext cx="87480" cy="42552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p:cNvSpPr>
          <p:nvPr>
            <p:ph type="title"/>
          </p:nvPr>
        </p:nvSpPr>
        <p:spPr>
          <a:xfrm>
            <a:off x="1516063" y="195580"/>
            <a:ext cx="7772400" cy="641350"/>
          </a:xfrm>
        </p:spPr>
        <p:txBody>
          <a:bodyPr wrap="square" lIns="91440" tIns="45720" rIns="91440" bIns="45720" anchor="ctr">
            <a:spAutoFit/>
          </a:bodyPr>
          <a:lstStyle/>
          <a:p>
            <a:pPr eaLnBrk="1" hangingPunct="1"/>
            <a:r>
              <a:rPr lang="en-US" altLang="zh-CN" sz="3600" dirty="0">
                <a:latin typeface="Arial" panose="020B0604020202020204" pitchFamily="34" charset="0"/>
              </a:rPr>
              <a:t>Laser microdissection</a:t>
            </a:r>
            <a:r>
              <a:rPr lang="zh-CN" altLang="en-US" sz="3600" dirty="0">
                <a:latin typeface="Arial" panose="020B0604020202020204" pitchFamily="34" charset="0"/>
              </a:rPr>
              <a:t>（</a:t>
            </a:r>
            <a:r>
              <a:rPr lang="en-US" altLang="zh-CN" sz="3600" dirty="0">
                <a:latin typeface="Arial" panose="020B0604020202020204" pitchFamily="34" charset="0"/>
              </a:rPr>
              <a:t>LMD</a:t>
            </a:r>
            <a:r>
              <a:rPr lang="zh-CN" altLang="en-US" sz="3600" dirty="0">
                <a:latin typeface="Arial" panose="020B0604020202020204" pitchFamily="34" charset="0"/>
              </a:rPr>
              <a:t>）</a:t>
            </a:r>
          </a:p>
        </p:txBody>
      </p:sp>
      <p:sp>
        <p:nvSpPr>
          <p:cNvPr id="83970" name="Rectangle 3"/>
          <p:cNvSpPr>
            <a:spLocks noGrp="1"/>
          </p:cNvSpPr>
          <p:nvPr>
            <p:ph idx="1"/>
          </p:nvPr>
        </p:nvSpPr>
        <p:spPr>
          <a:xfrm>
            <a:off x="120333" y="1344295"/>
            <a:ext cx="5905500" cy="4899025"/>
          </a:xfrm>
        </p:spPr>
        <p:txBody>
          <a:bodyPr wrap="square" lIns="91440" tIns="45720" rIns="91440" bIns="45720" anchor="t">
            <a:normAutofit fontScale="92500"/>
          </a:bodyPr>
          <a:lstStyle/>
          <a:p>
            <a:pPr eaLnBrk="1" hangingPunct="1">
              <a:lnSpc>
                <a:spcPct val="130000"/>
              </a:lnSpc>
            </a:pPr>
            <a:r>
              <a:rPr lang="en-US" altLang="zh-CN" sz="2400" dirty="0">
                <a:latin typeface="Arial" panose="020B0604020202020204" pitchFamily="34" charset="0"/>
                <a:cs typeface="Arial" panose="020B0604020202020204" pitchFamily="34" charset="0"/>
              </a:rPr>
              <a:t>Also called Laser capture microdissection(LCMD), Microdissection, Laser-assisted microdissection (LAD) </a:t>
            </a:r>
          </a:p>
          <a:p>
            <a:pPr eaLnBrk="1" hangingPunct="1">
              <a:lnSpc>
                <a:spcPct val="130000"/>
              </a:lnSpc>
            </a:pPr>
            <a:r>
              <a:rPr lang="en-US" altLang="zh-CN" sz="2400" dirty="0">
                <a:latin typeface="Arial" panose="020B0604020202020204" pitchFamily="34" charset="0"/>
                <a:cs typeface="Arial" panose="020B0604020202020204" pitchFamily="34" charset="0"/>
              </a:rPr>
              <a:t>A method for isolating specific cells of interest from microscopic regions of tissue/cells/ organisms</a:t>
            </a:r>
          </a:p>
          <a:p>
            <a:pPr eaLnBrk="1" hangingPunct="1">
              <a:lnSpc>
                <a:spcPct val="130000"/>
              </a:lnSpc>
            </a:pPr>
            <a:r>
              <a:rPr lang="en-US" altLang="zh-CN" sz="2400" dirty="0">
                <a:latin typeface="Arial" panose="020B0604020202020204" pitchFamily="34" charset="0"/>
                <a:cs typeface="Arial" panose="020B0604020202020204" pitchFamily="34" charset="0"/>
              </a:rPr>
              <a:t>By a precisely controlled laser pulse the selected specimen is ejected vertically out of the object plane and into a collection device – against the force of gravity. </a:t>
            </a:r>
          </a:p>
        </p:txBody>
      </p:sp>
      <p:pic>
        <p:nvPicPr>
          <p:cNvPr id="83971" name="Picture 8" descr="Palm_C3"/>
          <p:cNvPicPr>
            <a:picLocks noChangeAspect="1"/>
          </p:cNvPicPr>
          <p:nvPr/>
        </p:nvPicPr>
        <p:blipFill>
          <a:blip r:embed="rId3"/>
          <a:stretch>
            <a:fillRect/>
          </a:stretch>
        </p:blipFill>
        <p:spPr>
          <a:xfrm>
            <a:off x="5940425" y="836613"/>
            <a:ext cx="3348038" cy="2386012"/>
          </a:xfrm>
          <a:prstGeom prst="rect">
            <a:avLst/>
          </a:prstGeom>
          <a:noFill/>
          <a:ln w="9525">
            <a:noFill/>
          </a:ln>
        </p:spPr>
      </p:pic>
      <p:sp>
        <p:nvSpPr>
          <p:cNvPr id="83972" name="Rectangle 25"/>
          <p:cNvSpPr/>
          <p:nvPr/>
        </p:nvSpPr>
        <p:spPr>
          <a:xfrm>
            <a:off x="2640013" y="3894138"/>
            <a:ext cx="184150" cy="593725"/>
          </a:xfrm>
          <a:prstGeom prst="rect">
            <a:avLst/>
          </a:prstGeom>
          <a:noFill/>
          <a:ln w="9525">
            <a:noFill/>
          </a:ln>
        </p:spPr>
        <p:txBody>
          <a:bodyPr wrap="none" anchor="ctr">
            <a:spAutoFit/>
          </a:bodyPr>
          <a:lstStyle/>
          <a:p>
            <a:br>
              <a:rPr lang="en-US" altLang="zh-CN" sz="900" dirty="0">
                <a:latin typeface="Arial" panose="020B0604020202020204" pitchFamily="34" charset="0"/>
                <a:ea typeface="宋体" panose="02010600030101010101" pitchFamily="2" charset="-122"/>
              </a:rPr>
            </a:br>
            <a:endParaRPr lang="en-US" altLang="zh-CN" dirty="0">
              <a:latin typeface="Times New Roman" panose="02020603050405020304" pitchFamily="18" charset="0"/>
              <a:ea typeface="宋体" panose="02010600030101010101" pitchFamily="2" charset="-122"/>
            </a:endParaRPr>
          </a:p>
        </p:txBody>
      </p:sp>
      <p:pic>
        <p:nvPicPr>
          <p:cNvPr id="83973" name="Picture 10" descr="laser%20microdissection_kidney_b_C1_d"/>
          <p:cNvPicPr>
            <a:picLocks noChangeAspect="1"/>
          </p:cNvPicPr>
          <p:nvPr/>
        </p:nvPicPr>
        <p:blipFill>
          <a:blip r:embed="rId4"/>
          <a:stretch>
            <a:fillRect/>
          </a:stretch>
        </p:blipFill>
        <p:spPr>
          <a:xfrm>
            <a:off x="7172325" y="4365625"/>
            <a:ext cx="1971675" cy="1381125"/>
          </a:xfrm>
          <a:prstGeom prst="rect">
            <a:avLst/>
          </a:prstGeom>
          <a:noFill/>
          <a:ln w="9525">
            <a:noFill/>
          </a:ln>
        </p:spPr>
      </p:pic>
      <p:pic>
        <p:nvPicPr>
          <p:cNvPr id="83974" name="Picture 13" descr="laser%20microdissection_kidney_c_C1_d"/>
          <p:cNvPicPr>
            <a:picLocks noChangeAspect="1"/>
          </p:cNvPicPr>
          <p:nvPr/>
        </p:nvPicPr>
        <p:blipFill>
          <a:blip r:embed="rId5"/>
          <a:stretch>
            <a:fillRect/>
          </a:stretch>
        </p:blipFill>
        <p:spPr>
          <a:xfrm>
            <a:off x="5795963" y="5476875"/>
            <a:ext cx="1971675" cy="1381125"/>
          </a:xfrm>
          <a:prstGeom prst="rect">
            <a:avLst/>
          </a:prstGeom>
          <a:noFill/>
          <a:ln w="9525">
            <a:noFill/>
          </a:ln>
        </p:spPr>
      </p:pic>
      <p:sp>
        <p:nvSpPr>
          <p:cNvPr id="83975" name="Rectangle 26"/>
          <p:cNvSpPr/>
          <p:nvPr/>
        </p:nvSpPr>
        <p:spPr>
          <a:xfrm>
            <a:off x="3525838" y="2203450"/>
            <a:ext cx="184150" cy="822325"/>
          </a:xfrm>
          <a:prstGeom prst="rect">
            <a:avLst/>
          </a:prstGeom>
          <a:noFill/>
          <a:ln w="9525">
            <a:noFill/>
          </a:ln>
        </p:spPr>
        <p:txBody>
          <a:bodyPr wrap="none" anchor="ctr">
            <a:spAutoFit/>
          </a:bodyPr>
          <a:lstStyle/>
          <a:p>
            <a:br>
              <a:rPr lang="en-US" altLang="zh-CN" dirty="0">
                <a:latin typeface="Times New Roman" panose="02020603050405020304" pitchFamily="18" charset="0"/>
                <a:ea typeface="宋体" panose="02010600030101010101" pitchFamily="2" charset="-122"/>
              </a:rPr>
            </a:br>
            <a:endParaRPr lang="en-US" altLang="zh-CN" dirty="0">
              <a:latin typeface="Times New Roman" panose="02020603050405020304" pitchFamily="18" charset="0"/>
              <a:ea typeface="宋体" panose="02010600030101010101" pitchFamily="2" charset="-122"/>
            </a:endParaRPr>
          </a:p>
        </p:txBody>
      </p:sp>
      <p:graphicFrame>
        <p:nvGraphicFramePr>
          <p:cNvPr id="536613" name="Group 37"/>
          <p:cNvGraphicFramePr>
            <a:graphicFrameLocks noGrp="1"/>
          </p:cNvGraphicFramePr>
          <p:nvPr/>
        </p:nvGraphicFramePr>
        <p:xfrm>
          <a:off x="3525838" y="3025775"/>
          <a:ext cx="1590675" cy="1630662"/>
        </p:xfrm>
        <a:graphic>
          <a:graphicData uri="http://schemas.openxmlformats.org/drawingml/2006/table">
            <a:tbl>
              <a:tblPr/>
              <a:tblGrid>
                <a:gridCol w="1590675">
                  <a:extLst>
                    <a:ext uri="{9D8B030D-6E8A-4147-A177-3AD203B41FA5}">
                      <a16:colId xmlns:a16="http://schemas.microsoft.com/office/drawing/2014/main" val="20000"/>
                    </a:ext>
                  </a:extLst>
                </a:gridCol>
              </a:tblGrid>
              <a:tr h="1630363">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1" lang="en-US" altLang="zh-CN" sz="700" b="0" i="0" u="none" strike="noStrike" cap="none" normalizeH="0" baseline="0">
                        <a:ln>
                          <a:noFill/>
                        </a:ln>
                        <a:solidFill>
                          <a:srgbClr val="000000"/>
                        </a:solidFill>
                        <a:effectLst/>
                        <a:latin typeface="Tahoma" panose="020B0604030504040204" pitchFamily="34" charset="0"/>
                        <a:ea typeface="宋体" panose="02010600030101010101" pitchFamily="2" charset="-122"/>
                        <a:cs typeface="Tahoma" panose="020B0604030504040204" pitchFamily="34" charset="0"/>
                      </a:endParaRPr>
                    </a:p>
                    <a:p>
                      <a:pPr marL="0" marR="0" lvl="0" indent="0" algn="l" defTabSz="914400" rtl="0" eaLnBrk="0" fontAlgn="t" latinLnBrk="0" hangingPunct="0">
                        <a:lnSpc>
                          <a:spcPct val="100000"/>
                        </a:lnSpc>
                        <a:spcBef>
                          <a:spcPct val="0"/>
                        </a:spcBef>
                        <a:spcAft>
                          <a:spcPct val="0"/>
                        </a:spcAft>
                        <a:buClrTx/>
                        <a:buSzTx/>
                        <a:buFontTx/>
                        <a:buNone/>
                      </a:pPr>
                      <a:r>
                        <a:rPr kumimoji="1" lang="en-US" altLang="zh-CN" sz="700" b="0" i="0" u="none" strike="noStrike" cap="none" normalizeH="0" baseline="0">
                          <a:ln>
                            <a:noFill/>
                          </a:ln>
                          <a:solidFill>
                            <a:srgbClr val="000000"/>
                          </a:solidFill>
                          <a:effectLst/>
                          <a:latin typeface="Tahoma" panose="020B0604030504040204" pitchFamily="34" charset="0"/>
                          <a:ea typeface="宋体" panose="02010600030101010101" pitchFamily="2" charset="-122"/>
                          <a:cs typeface="Tahoma" panose="020B0604030504040204" pitchFamily="34" charset="0"/>
                        </a:rPr>
                        <a:t>  </a:t>
                      </a:r>
                      <a:r>
                        <a:rPr kumimoji="1" lang="en-US" altLang="zh-CN" sz="8700" b="0" i="0" u="none" strike="noStrike" cap="none" normalizeH="0" baseline="0">
                          <a:ln>
                            <a:noFill/>
                          </a:ln>
                          <a:solidFill>
                            <a:srgbClr val="000000"/>
                          </a:solidFill>
                          <a:effectLst/>
                          <a:latin typeface="Times New Roman" panose="02020603050405020304"/>
                          <a:ea typeface="宋体" panose="02010600030101010101" pitchFamily="2" charset="-122"/>
                          <a:cs typeface="Tahoma" panose="020B0604030504040204" pitchFamily="34" charset="0"/>
                        </a:rPr>
                        <a:t> </a:t>
                      </a:r>
                      <a:r>
                        <a:rPr kumimoji="1" lang="en-US" altLang="zh-CN" sz="700" b="0" i="0" u="none" strike="noStrike" cap="none" normalizeH="0" baseline="0">
                          <a:ln>
                            <a:noFill/>
                          </a:ln>
                          <a:solidFill>
                            <a:srgbClr val="000000"/>
                          </a:solidFill>
                          <a:effectLst/>
                          <a:latin typeface="Times New Roman" panose="02020603050405020304"/>
                          <a:ea typeface="宋体" panose="02010600030101010101" pitchFamily="2" charset="-122"/>
                          <a:cs typeface="Tahoma" panose="020B0604030504040204" pitchFamily="34" charset="0"/>
                        </a:rPr>
                        <a:t>                                                                    </a:t>
                      </a:r>
                      <a:endParaRPr kumimoji="1" lang="en-US" altLang="zh-CN" sz="700" b="0" i="0" u="none" strike="noStrike" cap="none" normalizeH="0" baseline="0">
                        <a:ln>
                          <a:noFill/>
                        </a:ln>
                        <a:solidFill>
                          <a:srgbClr val="000000"/>
                        </a:solidFill>
                        <a:effectLst/>
                        <a:latin typeface="Tahoma" panose="020B0604030504040204" pitchFamily="34" charset="0"/>
                        <a:ea typeface="宋体" panose="02010600030101010101" pitchFamily="2" charset="-122"/>
                        <a:cs typeface="Tahoma" panose="020B0604030504040204" pitchFamily="34" charset="0"/>
                      </a:endParaRPr>
                    </a:p>
                  </a:txBody>
                  <a:tcPr marT="45711" marB="45711"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83982" name="Picture 28" descr="laser%20microdissection_kidney_a_C1_d"/>
          <p:cNvPicPr>
            <a:picLocks noChangeAspect="1"/>
          </p:cNvPicPr>
          <p:nvPr/>
        </p:nvPicPr>
        <p:blipFill>
          <a:blip r:embed="rId6"/>
          <a:stretch>
            <a:fillRect/>
          </a:stretch>
        </p:blipFill>
        <p:spPr>
          <a:xfrm>
            <a:off x="5795963" y="3284538"/>
            <a:ext cx="1971675" cy="1381125"/>
          </a:xfrm>
          <a:prstGeom prst="rect">
            <a:avLst/>
          </a:prstGeom>
          <a:noFill/>
          <a:ln w="9525">
            <a:noFill/>
          </a:ln>
        </p:spPr>
      </p:pic>
      <mc:AlternateContent xmlns:mc="http://schemas.openxmlformats.org/markup-compatibility/2006">
        <mc:Choice xmlns:p14="http://schemas.microsoft.com/office/powerpoint/2010/main" Requires="p14">
          <p:contentPart p14:bwMode="auto" r:id="rId7">
            <p14:nvContentPartPr>
              <p14:cNvPr id="2" name="墨迹 1">
                <a:extLst>
                  <a:ext uri="{FF2B5EF4-FFF2-40B4-BE49-F238E27FC236}">
                    <a16:creationId xmlns:a16="http://schemas.microsoft.com/office/drawing/2014/main" id="{D92FD1CE-00B9-489E-ADEC-1745835A8143}"/>
                  </a:ext>
                </a:extLst>
              </p14:cNvPr>
              <p14:cNvContentPartPr/>
              <p14:nvPr/>
            </p14:nvContentPartPr>
            <p14:xfrm>
              <a:off x="2134710" y="3224010"/>
              <a:ext cx="2851920" cy="154080"/>
            </p14:xfrm>
          </p:contentPart>
        </mc:Choice>
        <mc:Fallback>
          <p:pic>
            <p:nvPicPr>
              <p:cNvPr id="2" name="墨迹 1">
                <a:extLst>
                  <a:ext uri="{FF2B5EF4-FFF2-40B4-BE49-F238E27FC236}">
                    <a16:creationId xmlns:a16="http://schemas.microsoft.com/office/drawing/2014/main" id="{D92FD1CE-00B9-489E-ADEC-1745835A8143}"/>
                  </a:ext>
                </a:extLst>
              </p:cNvPr>
              <p:cNvPicPr/>
              <p:nvPr/>
            </p:nvPicPr>
            <p:blipFill>
              <a:blip r:embed="rId8"/>
              <a:stretch>
                <a:fillRect/>
              </a:stretch>
            </p:blipFill>
            <p:spPr>
              <a:xfrm>
                <a:off x="2116710" y="3206010"/>
                <a:ext cx="288756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3" name="墨迹 2">
                <a:extLst>
                  <a:ext uri="{FF2B5EF4-FFF2-40B4-BE49-F238E27FC236}">
                    <a16:creationId xmlns:a16="http://schemas.microsoft.com/office/drawing/2014/main" id="{7B4217AB-72DA-4798-B19D-074971B8E30B}"/>
                  </a:ext>
                </a:extLst>
              </p14:cNvPr>
              <p14:cNvContentPartPr/>
              <p14:nvPr/>
            </p14:nvContentPartPr>
            <p14:xfrm>
              <a:off x="490590" y="3613170"/>
              <a:ext cx="4399920" cy="230040"/>
            </p14:xfrm>
          </p:contentPart>
        </mc:Choice>
        <mc:Fallback>
          <p:pic>
            <p:nvPicPr>
              <p:cNvPr id="3" name="墨迹 2">
                <a:extLst>
                  <a:ext uri="{FF2B5EF4-FFF2-40B4-BE49-F238E27FC236}">
                    <a16:creationId xmlns:a16="http://schemas.microsoft.com/office/drawing/2014/main" id="{7B4217AB-72DA-4798-B19D-074971B8E30B}"/>
                  </a:ext>
                </a:extLst>
              </p:cNvPr>
              <p:cNvPicPr/>
              <p:nvPr/>
            </p:nvPicPr>
            <p:blipFill>
              <a:blip r:embed="rId10"/>
              <a:stretch>
                <a:fillRect/>
              </a:stretch>
            </p:blipFill>
            <p:spPr>
              <a:xfrm>
                <a:off x="472950" y="3595530"/>
                <a:ext cx="4435560" cy="26568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3" name="Picture 5" descr="1176633_LMD_cuttingprocess"/>
          <p:cNvPicPr>
            <a:picLocks noChangeAspect="1"/>
          </p:cNvPicPr>
          <p:nvPr/>
        </p:nvPicPr>
        <p:blipFill>
          <a:blip r:embed="rId2"/>
          <a:stretch>
            <a:fillRect/>
          </a:stretch>
        </p:blipFill>
        <p:spPr>
          <a:xfrm>
            <a:off x="76200" y="1537335"/>
            <a:ext cx="8382000" cy="424815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3"/>
          <p:cNvSpPr>
            <a:spLocks noGrp="1"/>
          </p:cNvSpPr>
          <p:nvPr>
            <p:ph idx="1"/>
          </p:nvPr>
        </p:nvSpPr>
        <p:spPr>
          <a:xfrm>
            <a:off x="880110" y="908050"/>
            <a:ext cx="7578090" cy="5187950"/>
          </a:xfrm>
        </p:spPr>
        <p:txBody>
          <a:bodyPr wrap="square" lIns="91440" tIns="45720" rIns="91440" bIns="45720" anchor="t">
            <a:normAutofit/>
          </a:bodyPr>
          <a:lstStyle/>
          <a:p>
            <a:pPr marL="514350" indent="-514350" eaLnBrk="1" hangingPunct="1">
              <a:buFont typeface="宋体" panose="02010600030101010101" pitchFamily="2" charset="-122"/>
              <a:buAutoNum type="alphaUcPeriod" startAt="3"/>
            </a:pPr>
            <a:r>
              <a:rPr lang="en-US" altLang="zh-CN" dirty="0">
                <a:latin typeface="Arial" panose="020B0604020202020204" pitchFamily="34" charset="0"/>
                <a:cs typeface="Arial" panose="020B0604020202020204" pitchFamily="34" charset="0"/>
              </a:rPr>
              <a:t>Low abundance proteins</a:t>
            </a:r>
          </a:p>
          <a:p>
            <a:pPr lvl="1" eaLnBrk="1" hangingPunct="1">
              <a:lnSpc>
                <a:spcPct val="140000"/>
              </a:lnSpc>
            </a:pPr>
            <a:r>
              <a:rPr lang="en-US" altLang="zh-CN" sz="2400" dirty="0">
                <a:latin typeface="Arial" panose="020B0604020202020204" pitchFamily="34" charset="0"/>
                <a:cs typeface="Arial" panose="020B0604020202020204" pitchFamily="34" charset="0"/>
              </a:rPr>
              <a:t>Usually have important function</a:t>
            </a:r>
          </a:p>
          <a:p>
            <a:pPr lvl="1" eaLnBrk="1" hangingPunct="1">
              <a:lnSpc>
                <a:spcPct val="140000"/>
              </a:lnSpc>
            </a:pPr>
            <a:r>
              <a:rPr lang="en-US" altLang="zh-CN" sz="2400" dirty="0">
                <a:latin typeface="Arial" panose="020B0604020202020204" pitchFamily="34" charset="0"/>
                <a:cs typeface="Arial" panose="020B0604020202020204" pitchFamily="34" charset="0"/>
              </a:rPr>
              <a:t>Increase the initial amount of protein source or increase the solubility of proteins,  the amount of high-abundance protein will increase too, which interference later sample separation</a:t>
            </a:r>
          </a:p>
          <a:p>
            <a:pPr lvl="1" eaLnBrk="1" hangingPunct="1">
              <a:lnSpc>
                <a:spcPct val="140000"/>
              </a:lnSpc>
            </a:pPr>
            <a:r>
              <a:rPr lang="en-US" altLang="zh-CN" sz="2400" u="sng" dirty="0">
                <a:solidFill>
                  <a:srgbClr val="00B0F0"/>
                </a:solidFill>
                <a:latin typeface="Arial" panose="020B0604020202020204" pitchFamily="34" charset="0"/>
                <a:cs typeface="Arial" panose="020B0604020202020204" pitchFamily="34" charset="0"/>
              </a:rPr>
              <a:t>Pre-purification</a:t>
            </a:r>
          </a:p>
          <a:p>
            <a:pPr lvl="2" eaLnBrk="1" hangingPunct="1">
              <a:lnSpc>
                <a:spcPct val="140000"/>
              </a:lnSpc>
            </a:pPr>
            <a:r>
              <a:rPr lang="en-US" altLang="zh-CN" sz="2400" dirty="0">
                <a:latin typeface="Arial" panose="020B0604020202020204" pitchFamily="34" charset="0"/>
                <a:cs typeface="Arial" panose="020B0604020202020204" pitchFamily="34" charset="0"/>
              </a:rPr>
              <a:t>Enrich</a:t>
            </a:r>
          </a:p>
          <a:p>
            <a:pPr lvl="2" eaLnBrk="1" hangingPunct="1">
              <a:lnSpc>
                <a:spcPct val="140000"/>
              </a:lnSpc>
            </a:pPr>
            <a:r>
              <a:rPr lang="en-US" altLang="zh-CN" sz="2400" dirty="0">
                <a:latin typeface="Arial" panose="020B0604020202020204" pitchFamily="34" charset="0"/>
                <a:cs typeface="Arial" panose="020B0604020202020204" pitchFamily="34" charset="0"/>
              </a:rPr>
              <a:t>Remove high-abundance protein</a:t>
            </a:r>
            <a:r>
              <a:rPr lang="en-US" altLang="zh-CN" dirty="0">
                <a:latin typeface="Arial" panose="020B0604020202020204" pitchFamily="34" charset="0"/>
                <a:cs typeface="Arial" panose="020B0604020202020204" pitchFamily="34" charset="0"/>
              </a:rPr>
              <a:t> </a:t>
            </a:r>
          </a:p>
          <a:p>
            <a:pPr lvl="1" eaLnBrk="1" hangingPunct="1">
              <a:lnSpc>
                <a:spcPct val="110000"/>
              </a:lnSpc>
            </a:pPr>
            <a:endParaRPr lang="en-US" altLang="zh-CN" dirty="0">
              <a:latin typeface="Arial" panose="020B0604020202020204" pitchFamily="34" charset="0"/>
              <a:cs typeface="Arial" panose="020B0604020202020204" pitchFamily="34" charset="0"/>
            </a:endParaRPr>
          </a:p>
        </p:txBody>
      </p:sp>
      <p:grpSp>
        <p:nvGrpSpPr>
          <p:cNvPr id="86031" name="组合 86030">
            <a:extLst>
              <a:ext uri="{FF2B5EF4-FFF2-40B4-BE49-F238E27FC236}">
                <a16:creationId xmlns:a16="http://schemas.microsoft.com/office/drawing/2014/main" id="{ACD9F08F-FDE1-4DFA-BE5E-C087660C1279}"/>
              </a:ext>
            </a:extLst>
          </p:cNvPr>
          <p:cNvGrpSpPr/>
          <p:nvPr/>
        </p:nvGrpSpPr>
        <p:grpSpPr>
          <a:xfrm>
            <a:off x="5600430" y="835410"/>
            <a:ext cx="1826640" cy="558720"/>
            <a:chOff x="5600430" y="835410"/>
            <a:chExt cx="1826640" cy="558720"/>
          </a:xfrm>
        </p:grpSpPr>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02107533-CF06-4ADA-BF22-6B83714D83AB}"/>
                    </a:ext>
                  </a:extLst>
                </p14:cNvPr>
                <p14:cNvContentPartPr/>
                <p14:nvPr/>
              </p14:nvContentPartPr>
              <p14:xfrm>
                <a:off x="5600430" y="918210"/>
                <a:ext cx="85320" cy="180720"/>
              </p14:xfrm>
            </p:contentPart>
          </mc:Choice>
          <mc:Fallback>
            <p:pic>
              <p:nvPicPr>
                <p:cNvPr id="2" name="墨迹 1">
                  <a:extLst>
                    <a:ext uri="{FF2B5EF4-FFF2-40B4-BE49-F238E27FC236}">
                      <a16:creationId xmlns:a16="http://schemas.microsoft.com/office/drawing/2014/main" id="{02107533-CF06-4ADA-BF22-6B83714D83AB}"/>
                    </a:ext>
                  </a:extLst>
                </p:cNvPr>
                <p:cNvPicPr/>
                <p:nvPr/>
              </p:nvPicPr>
              <p:blipFill>
                <a:blip r:embed="rId3"/>
                <a:stretch>
                  <a:fillRect/>
                </a:stretch>
              </p:blipFill>
              <p:spPr>
                <a:xfrm>
                  <a:off x="5582430" y="900570"/>
                  <a:ext cx="12096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墨迹 2">
                  <a:extLst>
                    <a:ext uri="{FF2B5EF4-FFF2-40B4-BE49-F238E27FC236}">
                      <a16:creationId xmlns:a16="http://schemas.microsoft.com/office/drawing/2014/main" id="{76302F76-7EEF-4984-8153-329527F0A477}"/>
                    </a:ext>
                  </a:extLst>
                </p14:cNvPr>
                <p14:cNvContentPartPr/>
                <p14:nvPr/>
              </p14:nvContentPartPr>
              <p14:xfrm>
                <a:off x="5651190" y="1014690"/>
                <a:ext cx="28800" cy="322200"/>
              </p14:xfrm>
            </p:contentPart>
          </mc:Choice>
          <mc:Fallback>
            <p:pic>
              <p:nvPicPr>
                <p:cNvPr id="3" name="墨迹 2">
                  <a:extLst>
                    <a:ext uri="{FF2B5EF4-FFF2-40B4-BE49-F238E27FC236}">
                      <a16:creationId xmlns:a16="http://schemas.microsoft.com/office/drawing/2014/main" id="{76302F76-7EEF-4984-8153-329527F0A477}"/>
                    </a:ext>
                  </a:extLst>
                </p:cNvPr>
                <p:cNvPicPr/>
                <p:nvPr/>
              </p:nvPicPr>
              <p:blipFill>
                <a:blip r:embed="rId5"/>
                <a:stretch>
                  <a:fillRect/>
                </a:stretch>
              </p:blipFill>
              <p:spPr>
                <a:xfrm>
                  <a:off x="5633550" y="996690"/>
                  <a:ext cx="64440" cy="3578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墨迹 3">
                  <a:extLst>
                    <a:ext uri="{FF2B5EF4-FFF2-40B4-BE49-F238E27FC236}">
                      <a16:creationId xmlns:a16="http://schemas.microsoft.com/office/drawing/2014/main" id="{080D2B6A-C8D0-4117-B081-D25665BE43D7}"/>
                    </a:ext>
                  </a:extLst>
                </p14:cNvPr>
                <p14:cNvContentPartPr/>
                <p14:nvPr/>
              </p14:nvContentPartPr>
              <p14:xfrm>
                <a:off x="5712030" y="875730"/>
                <a:ext cx="118800" cy="444240"/>
              </p14:xfrm>
            </p:contentPart>
          </mc:Choice>
          <mc:Fallback>
            <p:pic>
              <p:nvPicPr>
                <p:cNvPr id="4" name="墨迹 3">
                  <a:extLst>
                    <a:ext uri="{FF2B5EF4-FFF2-40B4-BE49-F238E27FC236}">
                      <a16:creationId xmlns:a16="http://schemas.microsoft.com/office/drawing/2014/main" id="{080D2B6A-C8D0-4117-B081-D25665BE43D7}"/>
                    </a:ext>
                  </a:extLst>
                </p:cNvPr>
                <p:cNvPicPr/>
                <p:nvPr/>
              </p:nvPicPr>
              <p:blipFill>
                <a:blip r:embed="rId7"/>
                <a:stretch>
                  <a:fillRect/>
                </a:stretch>
              </p:blipFill>
              <p:spPr>
                <a:xfrm>
                  <a:off x="5694390" y="858090"/>
                  <a:ext cx="154440" cy="4798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墨迹 4">
                  <a:extLst>
                    <a:ext uri="{FF2B5EF4-FFF2-40B4-BE49-F238E27FC236}">
                      <a16:creationId xmlns:a16="http://schemas.microsoft.com/office/drawing/2014/main" id="{374689BF-4C50-4DA8-91A6-FB3B4D6F2655}"/>
                    </a:ext>
                  </a:extLst>
                </p14:cNvPr>
                <p14:cNvContentPartPr/>
                <p14:nvPr/>
              </p14:nvContentPartPr>
              <p14:xfrm>
                <a:off x="5749830" y="1100370"/>
                <a:ext cx="99000" cy="36000"/>
              </p14:xfrm>
            </p:contentPart>
          </mc:Choice>
          <mc:Fallback>
            <p:pic>
              <p:nvPicPr>
                <p:cNvPr id="5" name="墨迹 4">
                  <a:extLst>
                    <a:ext uri="{FF2B5EF4-FFF2-40B4-BE49-F238E27FC236}">
                      <a16:creationId xmlns:a16="http://schemas.microsoft.com/office/drawing/2014/main" id="{374689BF-4C50-4DA8-91A6-FB3B4D6F2655}"/>
                    </a:ext>
                  </a:extLst>
                </p:cNvPr>
                <p:cNvPicPr/>
                <p:nvPr/>
              </p:nvPicPr>
              <p:blipFill>
                <a:blip r:embed="rId9"/>
                <a:stretch>
                  <a:fillRect/>
                </a:stretch>
              </p:blipFill>
              <p:spPr>
                <a:xfrm>
                  <a:off x="5732190" y="1082370"/>
                  <a:ext cx="13464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墨迹 5">
                  <a:extLst>
                    <a:ext uri="{FF2B5EF4-FFF2-40B4-BE49-F238E27FC236}">
                      <a16:creationId xmlns:a16="http://schemas.microsoft.com/office/drawing/2014/main" id="{44D56151-93B3-4B14-8BA8-F2BC5A6982D4}"/>
                    </a:ext>
                  </a:extLst>
                </p14:cNvPr>
                <p14:cNvContentPartPr/>
                <p14:nvPr/>
              </p14:nvContentPartPr>
              <p14:xfrm>
                <a:off x="5809230" y="1004610"/>
                <a:ext cx="118800" cy="370800"/>
              </p14:xfrm>
            </p:contentPart>
          </mc:Choice>
          <mc:Fallback>
            <p:pic>
              <p:nvPicPr>
                <p:cNvPr id="6" name="墨迹 5">
                  <a:extLst>
                    <a:ext uri="{FF2B5EF4-FFF2-40B4-BE49-F238E27FC236}">
                      <a16:creationId xmlns:a16="http://schemas.microsoft.com/office/drawing/2014/main" id="{44D56151-93B3-4B14-8BA8-F2BC5A6982D4}"/>
                    </a:ext>
                  </a:extLst>
                </p:cNvPr>
                <p:cNvPicPr/>
                <p:nvPr/>
              </p:nvPicPr>
              <p:blipFill>
                <a:blip r:embed="rId11"/>
                <a:stretch>
                  <a:fillRect/>
                </a:stretch>
              </p:blipFill>
              <p:spPr>
                <a:xfrm>
                  <a:off x="5791230" y="986610"/>
                  <a:ext cx="154440" cy="4064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墨迹 6">
                  <a:extLst>
                    <a:ext uri="{FF2B5EF4-FFF2-40B4-BE49-F238E27FC236}">
                      <a16:creationId xmlns:a16="http://schemas.microsoft.com/office/drawing/2014/main" id="{AC415BCA-12B5-42AB-8B1D-7C1EF7A0551C}"/>
                    </a:ext>
                  </a:extLst>
                </p14:cNvPr>
                <p14:cNvContentPartPr/>
                <p14:nvPr/>
              </p14:nvContentPartPr>
              <p14:xfrm>
                <a:off x="5814990" y="1312050"/>
                <a:ext cx="19800" cy="60840"/>
              </p14:xfrm>
            </p:contentPart>
          </mc:Choice>
          <mc:Fallback>
            <p:pic>
              <p:nvPicPr>
                <p:cNvPr id="7" name="墨迹 6">
                  <a:extLst>
                    <a:ext uri="{FF2B5EF4-FFF2-40B4-BE49-F238E27FC236}">
                      <a16:creationId xmlns:a16="http://schemas.microsoft.com/office/drawing/2014/main" id="{AC415BCA-12B5-42AB-8B1D-7C1EF7A0551C}"/>
                    </a:ext>
                  </a:extLst>
                </p:cNvPr>
                <p:cNvPicPr/>
                <p:nvPr/>
              </p:nvPicPr>
              <p:blipFill>
                <a:blip r:embed="rId13"/>
                <a:stretch>
                  <a:fillRect/>
                </a:stretch>
              </p:blipFill>
              <p:spPr>
                <a:xfrm>
                  <a:off x="5796990" y="1294050"/>
                  <a:ext cx="5544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墨迹 7">
                  <a:extLst>
                    <a:ext uri="{FF2B5EF4-FFF2-40B4-BE49-F238E27FC236}">
                      <a16:creationId xmlns:a16="http://schemas.microsoft.com/office/drawing/2014/main" id="{7D8FF989-37D3-4004-A049-D00FE9D18F7E}"/>
                    </a:ext>
                  </a:extLst>
                </p14:cNvPr>
                <p14:cNvContentPartPr/>
                <p14:nvPr/>
              </p14:nvContentPartPr>
              <p14:xfrm>
                <a:off x="6131790" y="956010"/>
                <a:ext cx="108000" cy="12600"/>
              </p14:xfrm>
            </p:contentPart>
          </mc:Choice>
          <mc:Fallback>
            <p:pic>
              <p:nvPicPr>
                <p:cNvPr id="8" name="墨迹 7">
                  <a:extLst>
                    <a:ext uri="{FF2B5EF4-FFF2-40B4-BE49-F238E27FC236}">
                      <a16:creationId xmlns:a16="http://schemas.microsoft.com/office/drawing/2014/main" id="{7D8FF989-37D3-4004-A049-D00FE9D18F7E}"/>
                    </a:ext>
                  </a:extLst>
                </p:cNvPr>
                <p:cNvPicPr/>
                <p:nvPr/>
              </p:nvPicPr>
              <p:blipFill>
                <a:blip r:embed="rId15"/>
                <a:stretch>
                  <a:fillRect/>
                </a:stretch>
              </p:blipFill>
              <p:spPr>
                <a:xfrm>
                  <a:off x="6114150" y="938370"/>
                  <a:ext cx="14364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墨迹 8">
                  <a:extLst>
                    <a:ext uri="{FF2B5EF4-FFF2-40B4-BE49-F238E27FC236}">
                      <a16:creationId xmlns:a16="http://schemas.microsoft.com/office/drawing/2014/main" id="{B7C573D4-48FC-4D5D-B633-1BF81871A07C}"/>
                    </a:ext>
                  </a:extLst>
                </p14:cNvPr>
                <p14:cNvContentPartPr/>
                <p14:nvPr/>
              </p14:nvContentPartPr>
              <p14:xfrm>
                <a:off x="6070950" y="1042410"/>
                <a:ext cx="206280" cy="142200"/>
              </p14:xfrm>
            </p:contentPart>
          </mc:Choice>
          <mc:Fallback>
            <p:pic>
              <p:nvPicPr>
                <p:cNvPr id="9" name="墨迹 8">
                  <a:extLst>
                    <a:ext uri="{FF2B5EF4-FFF2-40B4-BE49-F238E27FC236}">
                      <a16:creationId xmlns:a16="http://schemas.microsoft.com/office/drawing/2014/main" id="{B7C573D4-48FC-4D5D-B633-1BF81871A07C}"/>
                    </a:ext>
                  </a:extLst>
                </p:cNvPr>
                <p:cNvPicPr/>
                <p:nvPr/>
              </p:nvPicPr>
              <p:blipFill>
                <a:blip r:embed="rId17"/>
                <a:stretch>
                  <a:fillRect/>
                </a:stretch>
              </p:blipFill>
              <p:spPr>
                <a:xfrm>
                  <a:off x="6053310" y="1024410"/>
                  <a:ext cx="24192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墨迹 9">
                  <a:extLst>
                    <a:ext uri="{FF2B5EF4-FFF2-40B4-BE49-F238E27FC236}">
                      <a16:creationId xmlns:a16="http://schemas.microsoft.com/office/drawing/2014/main" id="{B6FFC0B0-6F8E-4F5A-A7F3-8C2C1F23E641}"/>
                    </a:ext>
                  </a:extLst>
                </p14:cNvPr>
                <p14:cNvContentPartPr/>
                <p14:nvPr/>
              </p14:nvContentPartPr>
              <p14:xfrm>
                <a:off x="6171030" y="838650"/>
                <a:ext cx="16920" cy="555480"/>
              </p14:xfrm>
            </p:contentPart>
          </mc:Choice>
          <mc:Fallback>
            <p:pic>
              <p:nvPicPr>
                <p:cNvPr id="10" name="墨迹 9">
                  <a:extLst>
                    <a:ext uri="{FF2B5EF4-FFF2-40B4-BE49-F238E27FC236}">
                      <a16:creationId xmlns:a16="http://schemas.microsoft.com/office/drawing/2014/main" id="{B6FFC0B0-6F8E-4F5A-A7F3-8C2C1F23E641}"/>
                    </a:ext>
                  </a:extLst>
                </p:cNvPr>
                <p:cNvPicPr/>
                <p:nvPr/>
              </p:nvPicPr>
              <p:blipFill>
                <a:blip r:embed="rId19"/>
                <a:stretch>
                  <a:fillRect/>
                </a:stretch>
              </p:blipFill>
              <p:spPr>
                <a:xfrm>
                  <a:off x="6153030" y="821010"/>
                  <a:ext cx="52560" cy="5911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墨迹 11">
                  <a:extLst>
                    <a:ext uri="{FF2B5EF4-FFF2-40B4-BE49-F238E27FC236}">
                      <a16:creationId xmlns:a16="http://schemas.microsoft.com/office/drawing/2014/main" id="{253A4514-29C7-4E97-94E3-4076F7E902D1}"/>
                    </a:ext>
                  </a:extLst>
                </p14:cNvPr>
                <p14:cNvContentPartPr/>
                <p14:nvPr/>
              </p14:nvContentPartPr>
              <p14:xfrm>
                <a:off x="6479550" y="835410"/>
                <a:ext cx="57600" cy="88920"/>
              </p14:xfrm>
            </p:contentPart>
          </mc:Choice>
          <mc:Fallback>
            <p:pic>
              <p:nvPicPr>
                <p:cNvPr id="12" name="墨迹 11">
                  <a:extLst>
                    <a:ext uri="{FF2B5EF4-FFF2-40B4-BE49-F238E27FC236}">
                      <a16:creationId xmlns:a16="http://schemas.microsoft.com/office/drawing/2014/main" id="{253A4514-29C7-4E97-94E3-4076F7E902D1}"/>
                    </a:ext>
                  </a:extLst>
                </p:cNvPr>
                <p:cNvPicPr/>
                <p:nvPr/>
              </p:nvPicPr>
              <p:blipFill>
                <a:blip r:embed="rId21"/>
                <a:stretch>
                  <a:fillRect/>
                </a:stretch>
              </p:blipFill>
              <p:spPr>
                <a:xfrm>
                  <a:off x="6461550" y="817770"/>
                  <a:ext cx="9324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墨迹 12">
                  <a:extLst>
                    <a:ext uri="{FF2B5EF4-FFF2-40B4-BE49-F238E27FC236}">
                      <a16:creationId xmlns:a16="http://schemas.microsoft.com/office/drawing/2014/main" id="{C88A8A76-512E-4D52-A1B3-92408D5BBEBF}"/>
                    </a:ext>
                  </a:extLst>
                </p14:cNvPr>
                <p14:cNvContentPartPr/>
                <p14:nvPr/>
              </p14:nvContentPartPr>
              <p14:xfrm>
                <a:off x="6376590" y="935490"/>
                <a:ext cx="197280" cy="65520"/>
              </p14:xfrm>
            </p:contentPart>
          </mc:Choice>
          <mc:Fallback>
            <p:pic>
              <p:nvPicPr>
                <p:cNvPr id="13" name="墨迹 12">
                  <a:extLst>
                    <a:ext uri="{FF2B5EF4-FFF2-40B4-BE49-F238E27FC236}">
                      <a16:creationId xmlns:a16="http://schemas.microsoft.com/office/drawing/2014/main" id="{C88A8A76-512E-4D52-A1B3-92408D5BBEBF}"/>
                    </a:ext>
                  </a:extLst>
                </p:cNvPr>
                <p:cNvPicPr/>
                <p:nvPr/>
              </p:nvPicPr>
              <p:blipFill>
                <a:blip r:embed="rId23"/>
                <a:stretch>
                  <a:fillRect/>
                </a:stretch>
              </p:blipFill>
              <p:spPr>
                <a:xfrm>
                  <a:off x="6358950" y="917490"/>
                  <a:ext cx="23292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 name="墨迹 13">
                  <a:extLst>
                    <a:ext uri="{FF2B5EF4-FFF2-40B4-BE49-F238E27FC236}">
                      <a16:creationId xmlns:a16="http://schemas.microsoft.com/office/drawing/2014/main" id="{772EC3F4-363C-462A-9223-BD1E8501D3E9}"/>
                    </a:ext>
                  </a:extLst>
                </p14:cNvPr>
                <p14:cNvContentPartPr/>
                <p14:nvPr/>
              </p14:nvContentPartPr>
              <p14:xfrm>
                <a:off x="6366870" y="1031250"/>
                <a:ext cx="94680" cy="335880"/>
              </p14:xfrm>
            </p:contentPart>
          </mc:Choice>
          <mc:Fallback>
            <p:pic>
              <p:nvPicPr>
                <p:cNvPr id="14" name="墨迹 13">
                  <a:extLst>
                    <a:ext uri="{FF2B5EF4-FFF2-40B4-BE49-F238E27FC236}">
                      <a16:creationId xmlns:a16="http://schemas.microsoft.com/office/drawing/2014/main" id="{772EC3F4-363C-462A-9223-BD1E8501D3E9}"/>
                    </a:ext>
                  </a:extLst>
                </p:cNvPr>
                <p:cNvPicPr/>
                <p:nvPr/>
              </p:nvPicPr>
              <p:blipFill>
                <a:blip r:embed="rId25"/>
                <a:stretch>
                  <a:fillRect/>
                </a:stretch>
              </p:blipFill>
              <p:spPr>
                <a:xfrm>
                  <a:off x="6348870" y="1013250"/>
                  <a:ext cx="130320" cy="3715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 name="墨迹 14">
                  <a:extLst>
                    <a:ext uri="{FF2B5EF4-FFF2-40B4-BE49-F238E27FC236}">
                      <a16:creationId xmlns:a16="http://schemas.microsoft.com/office/drawing/2014/main" id="{D313739B-657C-447E-9A43-84EDFCF51964}"/>
                    </a:ext>
                  </a:extLst>
                </p14:cNvPr>
                <p14:cNvContentPartPr/>
                <p14:nvPr/>
              </p14:nvContentPartPr>
              <p14:xfrm>
                <a:off x="6474150" y="1019370"/>
                <a:ext cx="169560" cy="114480"/>
              </p14:xfrm>
            </p:contentPart>
          </mc:Choice>
          <mc:Fallback>
            <p:pic>
              <p:nvPicPr>
                <p:cNvPr id="15" name="墨迹 14">
                  <a:extLst>
                    <a:ext uri="{FF2B5EF4-FFF2-40B4-BE49-F238E27FC236}">
                      <a16:creationId xmlns:a16="http://schemas.microsoft.com/office/drawing/2014/main" id="{D313739B-657C-447E-9A43-84EDFCF51964}"/>
                    </a:ext>
                  </a:extLst>
                </p:cNvPr>
                <p:cNvPicPr/>
                <p:nvPr/>
              </p:nvPicPr>
              <p:blipFill>
                <a:blip r:embed="rId27"/>
                <a:stretch>
                  <a:fillRect/>
                </a:stretch>
              </p:blipFill>
              <p:spPr>
                <a:xfrm>
                  <a:off x="6456510" y="1001370"/>
                  <a:ext cx="20520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6" name="墨迹 15">
                  <a:extLst>
                    <a:ext uri="{FF2B5EF4-FFF2-40B4-BE49-F238E27FC236}">
                      <a16:creationId xmlns:a16="http://schemas.microsoft.com/office/drawing/2014/main" id="{8A18E61C-B87A-4512-8833-C51AEF64AF86}"/>
                    </a:ext>
                  </a:extLst>
                </p14:cNvPr>
                <p14:cNvContentPartPr/>
                <p14:nvPr/>
              </p14:nvContentPartPr>
              <p14:xfrm>
                <a:off x="6612750" y="982650"/>
                <a:ext cx="32760" cy="147600"/>
              </p14:xfrm>
            </p:contentPart>
          </mc:Choice>
          <mc:Fallback>
            <p:pic>
              <p:nvPicPr>
                <p:cNvPr id="16" name="墨迹 15">
                  <a:extLst>
                    <a:ext uri="{FF2B5EF4-FFF2-40B4-BE49-F238E27FC236}">
                      <a16:creationId xmlns:a16="http://schemas.microsoft.com/office/drawing/2014/main" id="{8A18E61C-B87A-4512-8833-C51AEF64AF86}"/>
                    </a:ext>
                  </a:extLst>
                </p:cNvPr>
                <p:cNvPicPr/>
                <p:nvPr/>
              </p:nvPicPr>
              <p:blipFill>
                <a:blip r:embed="rId29"/>
                <a:stretch>
                  <a:fillRect/>
                </a:stretch>
              </p:blipFill>
              <p:spPr>
                <a:xfrm>
                  <a:off x="6594750" y="965010"/>
                  <a:ext cx="6840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7" name="墨迹 16">
                  <a:extLst>
                    <a:ext uri="{FF2B5EF4-FFF2-40B4-BE49-F238E27FC236}">
                      <a16:creationId xmlns:a16="http://schemas.microsoft.com/office/drawing/2014/main" id="{8D21CE29-270E-44CF-98E8-B1B4B91C6CBF}"/>
                    </a:ext>
                  </a:extLst>
                </p14:cNvPr>
                <p14:cNvContentPartPr/>
                <p14:nvPr/>
              </p14:nvContentPartPr>
              <p14:xfrm>
                <a:off x="6480990" y="1200450"/>
                <a:ext cx="154080" cy="148680"/>
              </p14:xfrm>
            </p:contentPart>
          </mc:Choice>
          <mc:Fallback>
            <p:pic>
              <p:nvPicPr>
                <p:cNvPr id="17" name="墨迹 16">
                  <a:extLst>
                    <a:ext uri="{FF2B5EF4-FFF2-40B4-BE49-F238E27FC236}">
                      <a16:creationId xmlns:a16="http://schemas.microsoft.com/office/drawing/2014/main" id="{8D21CE29-270E-44CF-98E8-B1B4B91C6CBF}"/>
                    </a:ext>
                  </a:extLst>
                </p:cNvPr>
                <p:cNvPicPr/>
                <p:nvPr/>
              </p:nvPicPr>
              <p:blipFill>
                <a:blip r:embed="rId31"/>
                <a:stretch>
                  <a:fillRect/>
                </a:stretch>
              </p:blipFill>
              <p:spPr>
                <a:xfrm>
                  <a:off x="6463350" y="1182450"/>
                  <a:ext cx="18972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8" name="墨迹 17">
                  <a:extLst>
                    <a:ext uri="{FF2B5EF4-FFF2-40B4-BE49-F238E27FC236}">
                      <a16:creationId xmlns:a16="http://schemas.microsoft.com/office/drawing/2014/main" id="{821A1086-0C16-4AEE-96CF-6E477560E8E2}"/>
                    </a:ext>
                  </a:extLst>
                </p14:cNvPr>
                <p14:cNvContentPartPr/>
                <p14:nvPr/>
              </p14:nvContentPartPr>
              <p14:xfrm>
                <a:off x="6502590" y="1275330"/>
                <a:ext cx="233280" cy="102240"/>
              </p14:xfrm>
            </p:contentPart>
          </mc:Choice>
          <mc:Fallback>
            <p:pic>
              <p:nvPicPr>
                <p:cNvPr id="18" name="墨迹 17">
                  <a:extLst>
                    <a:ext uri="{FF2B5EF4-FFF2-40B4-BE49-F238E27FC236}">
                      <a16:creationId xmlns:a16="http://schemas.microsoft.com/office/drawing/2014/main" id="{821A1086-0C16-4AEE-96CF-6E477560E8E2}"/>
                    </a:ext>
                  </a:extLst>
                </p:cNvPr>
                <p:cNvPicPr/>
                <p:nvPr/>
              </p:nvPicPr>
              <p:blipFill>
                <a:blip r:embed="rId33"/>
                <a:stretch>
                  <a:fillRect/>
                </a:stretch>
              </p:blipFill>
              <p:spPr>
                <a:xfrm>
                  <a:off x="6484590" y="1257690"/>
                  <a:ext cx="26892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9" name="墨迹 18">
                  <a:extLst>
                    <a:ext uri="{FF2B5EF4-FFF2-40B4-BE49-F238E27FC236}">
                      <a16:creationId xmlns:a16="http://schemas.microsoft.com/office/drawing/2014/main" id="{AE1372E7-DA92-48B3-B29F-CBA605CA7AE4}"/>
                    </a:ext>
                  </a:extLst>
                </p14:cNvPr>
                <p14:cNvContentPartPr/>
                <p14:nvPr/>
              </p14:nvContentPartPr>
              <p14:xfrm>
                <a:off x="6873030" y="904530"/>
                <a:ext cx="152640" cy="113040"/>
              </p14:xfrm>
            </p:contentPart>
          </mc:Choice>
          <mc:Fallback>
            <p:pic>
              <p:nvPicPr>
                <p:cNvPr id="19" name="墨迹 18">
                  <a:extLst>
                    <a:ext uri="{FF2B5EF4-FFF2-40B4-BE49-F238E27FC236}">
                      <a16:creationId xmlns:a16="http://schemas.microsoft.com/office/drawing/2014/main" id="{AE1372E7-DA92-48B3-B29F-CBA605CA7AE4}"/>
                    </a:ext>
                  </a:extLst>
                </p:cNvPr>
                <p:cNvPicPr/>
                <p:nvPr/>
              </p:nvPicPr>
              <p:blipFill>
                <a:blip r:embed="rId35"/>
                <a:stretch>
                  <a:fillRect/>
                </a:stretch>
              </p:blipFill>
              <p:spPr>
                <a:xfrm>
                  <a:off x="6855030" y="886530"/>
                  <a:ext cx="18828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0" name="墨迹 19">
                  <a:extLst>
                    <a:ext uri="{FF2B5EF4-FFF2-40B4-BE49-F238E27FC236}">
                      <a16:creationId xmlns:a16="http://schemas.microsoft.com/office/drawing/2014/main" id="{F83FAEC5-5EA4-4108-983C-0A2C4C066C64}"/>
                    </a:ext>
                  </a:extLst>
                </p14:cNvPr>
                <p14:cNvContentPartPr/>
                <p14:nvPr/>
              </p14:nvContentPartPr>
              <p14:xfrm>
                <a:off x="6910830" y="971490"/>
                <a:ext cx="85320" cy="94320"/>
              </p14:xfrm>
            </p:contentPart>
          </mc:Choice>
          <mc:Fallback>
            <p:pic>
              <p:nvPicPr>
                <p:cNvPr id="20" name="墨迹 19">
                  <a:extLst>
                    <a:ext uri="{FF2B5EF4-FFF2-40B4-BE49-F238E27FC236}">
                      <a16:creationId xmlns:a16="http://schemas.microsoft.com/office/drawing/2014/main" id="{F83FAEC5-5EA4-4108-983C-0A2C4C066C64}"/>
                    </a:ext>
                  </a:extLst>
                </p:cNvPr>
                <p:cNvPicPr/>
                <p:nvPr/>
              </p:nvPicPr>
              <p:blipFill>
                <a:blip r:embed="rId37"/>
                <a:stretch>
                  <a:fillRect/>
                </a:stretch>
              </p:blipFill>
              <p:spPr>
                <a:xfrm>
                  <a:off x="6893190" y="953490"/>
                  <a:ext cx="12096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1" name="墨迹 20">
                  <a:extLst>
                    <a:ext uri="{FF2B5EF4-FFF2-40B4-BE49-F238E27FC236}">
                      <a16:creationId xmlns:a16="http://schemas.microsoft.com/office/drawing/2014/main" id="{7DFD553E-D174-441E-A4D3-49E9B225A882}"/>
                    </a:ext>
                  </a:extLst>
                </p14:cNvPr>
                <p14:cNvContentPartPr/>
                <p14:nvPr/>
              </p14:nvContentPartPr>
              <p14:xfrm>
                <a:off x="6736230" y="1015050"/>
                <a:ext cx="114480" cy="203760"/>
              </p14:xfrm>
            </p:contentPart>
          </mc:Choice>
          <mc:Fallback>
            <p:pic>
              <p:nvPicPr>
                <p:cNvPr id="21" name="墨迹 20">
                  <a:extLst>
                    <a:ext uri="{FF2B5EF4-FFF2-40B4-BE49-F238E27FC236}">
                      <a16:creationId xmlns:a16="http://schemas.microsoft.com/office/drawing/2014/main" id="{7DFD553E-D174-441E-A4D3-49E9B225A882}"/>
                    </a:ext>
                  </a:extLst>
                </p:cNvPr>
                <p:cNvPicPr/>
                <p:nvPr/>
              </p:nvPicPr>
              <p:blipFill>
                <a:blip r:embed="rId39"/>
                <a:stretch>
                  <a:fillRect/>
                </a:stretch>
              </p:blipFill>
              <p:spPr>
                <a:xfrm>
                  <a:off x="6718230" y="997410"/>
                  <a:ext cx="15012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2" name="墨迹 21">
                  <a:extLst>
                    <a:ext uri="{FF2B5EF4-FFF2-40B4-BE49-F238E27FC236}">
                      <a16:creationId xmlns:a16="http://schemas.microsoft.com/office/drawing/2014/main" id="{01C54038-9D72-4A8B-979A-40F284CD4306}"/>
                    </a:ext>
                  </a:extLst>
                </p14:cNvPr>
                <p14:cNvContentPartPr/>
                <p14:nvPr/>
              </p14:nvContentPartPr>
              <p14:xfrm>
                <a:off x="6853950" y="1084890"/>
                <a:ext cx="269280" cy="36000"/>
              </p14:xfrm>
            </p:contentPart>
          </mc:Choice>
          <mc:Fallback>
            <p:pic>
              <p:nvPicPr>
                <p:cNvPr id="22" name="墨迹 21">
                  <a:extLst>
                    <a:ext uri="{FF2B5EF4-FFF2-40B4-BE49-F238E27FC236}">
                      <a16:creationId xmlns:a16="http://schemas.microsoft.com/office/drawing/2014/main" id="{01C54038-9D72-4A8B-979A-40F284CD4306}"/>
                    </a:ext>
                  </a:extLst>
                </p:cNvPr>
                <p:cNvPicPr/>
                <p:nvPr/>
              </p:nvPicPr>
              <p:blipFill>
                <a:blip r:embed="rId41"/>
                <a:stretch>
                  <a:fillRect/>
                </a:stretch>
              </p:blipFill>
              <p:spPr>
                <a:xfrm>
                  <a:off x="6835950" y="1067250"/>
                  <a:ext cx="30492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3" name="墨迹 22">
                  <a:extLst>
                    <a:ext uri="{FF2B5EF4-FFF2-40B4-BE49-F238E27FC236}">
                      <a16:creationId xmlns:a16="http://schemas.microsoft.com/office/drawing/2014/main" id="{206B1863-5C13-480F-8E1F-2D479E039D31}"/>
                    </a:ext>
                  </a:extLst>
                </p14:cNvPr>
                <p14:cNvContentPartPr/>
                <p14:nvPr/>
              </p14:nvContentPartPr>
              <p14:xfrm>
                <a:off x="6889950" y="1183170"/>
                <a:ext cx="11160" cy="88560"/>
              </p14:xfrm>
            </p:contentPart>
          </mc:Choice>
          <mc:Fallback>
            <p:pic>
              <p:nvPicPr>
                <p:cNvPr id="23" name="墨迹 22">
                  <a:extLst>
                    <a:ext uri="{FF2B5EF4-FFF2-40B4-BE49-F238E27FC236}">
                      <a16:creationId xmlns:a16="http://schemas.microsoft.com/office/drawing/2014/main" id="{206B1863-5C13-480F-8E1F-2D479E039D31}"/>
                    </a:ext>
                  </a:extLst>
                </p:cNvPr>
                <p:cNvPicPr/>
                <p:nvPr/>
              </p:nvPicPr>
              <p:blipFill>
                <a:blip r:embed="rId43"/>
                <a:stretch>
                  <a:fillRect/>
                </a:stretch>
              </p:blipFill>
              <p:spPr>
                <a:xfrm>
                  <a:off x="6871950" y="1165170"/>
                  <a:ext cx="4680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4" name="墨迹 23">
                  <a:extLst>
                    <a:ext uri="{FF2B5EF4-FFF2-40B4-BE49-F238E27FC236}">
                      <a16:creationId xmlns:a16="http://schemas.microsoft.com/office/drawing/2014/main" id="{0E031F23-3922-4287-BE8B-0F3D2294CD81}"/>
                    </a:ext>
                  </a:extLst>
                </p14:cNvPr>
                <p14:cNvContentPartPr/>
                <p14:nvPr/>
              </p14:nvContentPartPr>
              <p14:xfrm>
                <a:off x="6891750" y="1170570"/>
                <a:ext cx="126360" cy="107280"/>
              </p14:xfrm>
            </p:contentPart>
          </mc:Choice>
          <mc:Fallback>
            <p:pic>
              <p:nvPicPr>
                <p:cNvPr id="24" name="墨迹 23">
                  <a:extLst>
                    <a:ext uri="{FF2B5EF4-FFF2-40B4-BE49-F238E27FC236}">
                      <a16:creationId xmlns:a16="http://schemas.microsoft.com/office/drawing/2014/main" id="{0E031F23-3922-4287-BE8B-0F3D2294CD81}"/>
                    </a:ext>
                  </a:extLst>
                </p:cNvPr>
                <p:cNvPicPr/>
                <p:nvPr/>
              </p:nvPicPr>
              <p:blipFill>
                <a:blip r:embed="rId45"/>
                <a:stretch>
                  <a:fillRect/>
                </a:stretch>
              </p:blipFill>
              <p:spPr>
                <a:xfrm>
                  <a:off x="6873750" y="1152570"/>
                  <a:ext cx="16200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5" name="墨迹 24">
                  <a:extLst>
                    <a:ext uri="{FF2B5EF4-FFF2-40B4-BE49-F238E27FC236}">
                      <a16:creationId xmlns:a16="http://schemas.microsoft.com/office/drawing/2014/main" id="{0BD81A63-B955-4381-A1E7-48FDA66066F4}"/>
                    </a:ext>
                  </a:extLst>
                </p14:cNvPr>
                <p14:cNvContentPartPr/>
                <p14:nvPr/>
              </p14:nvContentPartPr>
              <p14:xfrm>
                <a:off x="6910110" y="1156890"/>
                <a:ext cx="201600" cy="232560"/>
              </p14:xfrm>
            </p:contentPart>
          </mc:Choice>
          <mc:Fallback>
            <p:pic>
              <p:nvPicPr>
                <p:cNvPr id="25" name="墨迹 24">
                  <a:extLst>
                    <a:ext uri="{FF2B5EF4-FFF2-40B4-BE49-F238E27FC236}">
                      <a16:creationId xmlns:a16="http://schemas.microsoft.com/office/drawing/2014/main" id="{0BD81A63-B955-4381-A1E7-48FDA66066F4}"/>
                    </a:ext>
                  </a:extLst>
                </p:cNvPr>
                <p:cNvPicPr/>
                <p:nvPr/>
              </p:nvPicPr>
              <p:blipFill>
                <a:blip r:embed="rId47"/>
                <a:stretch>
                  <a:fillRect/>
                </a:stretch>
              </p:blipFill>
              <p:spPr>
                <a:xfrm>
                  <a:off x="6892470" y="1138890"/>
                  <a:ext cx="23724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6" name="墨迹 25">
                  <a:extLst>
                    <a:ext uri="{FF2B5EF4-FFF2-40B4-BE49-F238E27FC236}">
                      <a16:creationId xmlns:a16="http://schemas.microsoft.com/office/drawing/2014/main" id="{AA151787-7819-406A-9B57-E1F04F040ED3}"/>
                    </a:ext>
                  </a:extLst>
                </p14:cNvPr>
                <p14:cNvContentPartPr/>
                <p14:nvPr/>
              </p14:nvContentPartPr>
              <p14:xfrm>
                <a:off x="7176870" y="988770"/>
                <a:ext cx="175680" cy="347400"/>
              </p14:xfrm>
            </p:contentPart>
          </mc:Choice>
          <mc:Fallback>
            <p:pic>
              <p:nvPicPr>
                <p:cNvPr id="26" name="墨迹 25">
                  <a:extLst>
                    <a:ext uri="{FF2B5EF4-FFF2-40B4-BE49-F238E27FC236}">
                      <a16:creationId xmlns:a16="http://schemas.microsoft.com/office/drawing/2014/main" id="{AA151787-7819-406A-9B57-E1F04F040ED3}"/>
                    </a:ext>
                  </a:extLst>
                </p:cNvPr>
                <p:cNvPicPr/>
                <p:nvPr/>
              </p:nvPicPr>
              <p:blipFill>
                <a:blip r:embed="rId49"/>
                <a:stretch>
                  <a:fillRect/>
                </a:stretch>
              </p:blipFill>
              <p:spPr>
                <a:xfrm>
                  <a:off x="7159230" y="970770"/>
                  <a:ext cx="211320" cy="3830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7" name="墨迹 26">
                  <a:extLst>
                    <a:ext uri="{FF2B5EF4-FFF2-40B4-BE49-F238E27FC236}">
                      <a16:creationId xmlns:a16="http://schemas.microsoft.com/office/drawing/2014/main" id="{9ADD8189-677D-4537-BE3F-859CAA810B0F}"/>
                    </a:ext>
                  </a:extLst>
                </p14:cNvPr>
                <p14:cNvContentPartPr/>
                <p14:nvPr/>
              </p14:nvContentPartPr>
              <p14:xfrm>
                <a:off x="7308990" y="1085610"/>
                <a:ext cx="118080" cy="254520"/>
              </p14:xfrm>
            </p:contentPart>
          </mc:Choice>
          <mc:Fallback>
            <p:pic>
              <p:nvPicPr>
                <p:cNvPr id="27" name="墨迹 26">
                  <a:extLst>
                    <a:ext uri="{FF2B5EF4-FFF2-40B4-BE49-F238E27FC236}">
                      <a16:creationId xmlns:a16="http://schemas.microsoft.com/office/drawing/2014/main" id="{9ADD8189-677D-4537-BE3F-859CAA810B0F}"/>
                    </a:ext>
                  </a:extLst>
                </p:cNvPr>
                <p:cNvPicPr/>
                <p:nvPr/>
              </p:nvPicPr>
              <p:blipFill>
                <a:blip r:embed="rId51"/>
                <a:stretch>
                  <a:fillRect/>
                </a:stretch>
              </p:blipFill>
              <p:spPr>
                <a:xfrm>
                  <a:off x="7291350" y="1067610"/>
                  <a:ext cx="153720" cy="2901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8" name="墨迹 27">
                  <a:extLst>
                    <a:ext uri="{FF2B5EF4-FFF2-40B4-BE49-F238E27FC236}">
                      <a16:creationId xmlns:a16="http://schemas.microsoft.com/office/drawing/2014/main" id="{B3CF7C11-A6C8-42AB-A429-50938F3D96D6}"/>
                    </a:ext>
                  </a:extLst>
                </p14:cNvPr>
                <p14:cNvContentPartPr/>
                <p14:nvPr/>
              </p14:nvContentPartPr>
              <p14:xfrm>
                <a:off x="7274790" y="1213770"/>
                <a:ext cx="104400" cy="40680"/>
              </p14:xfrm>
            </p:contentPart>
          </mc:Choice>
          <mc:Fallback>
            <p:pic>
              <p:nvPicPr>
                <p:cNvPr id="28" name="墨迹 27">
                  <a:extLst>
                    <a:ext uri="{FF2B5EF4-FFF2-40B4-BE49-F238E27FC236}">
                      <a16:creationId xmlns:a16="http://schemas.microsoft.com/office/drawing/2014/main" id="{B3CF7C11-A6C8-42AB-A429-50938F3D96D6}"/>
                    </a:ext>
                  </a:extLst>
                </p:cNvPr>
                <p:cNvPicPr/>
                <p:nvPr/>
              </p:nvPicPr>
              <p:blipFill>
                <a:blip r:embed="rId53"/>
                <a:stretch>
                  <a:fillRect/>
                </a:stretch>
              </p:blipFill>
              <p:spPr>
                <a:xfrm>
                  <a:off x="7256790" y="1196130"/>
                  <a:ext cx="14004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9" name="墨迹 28">
                  <a:extLst>
                    <a:ext uri="{FF2B5EF4-FFF2-40B4-BE49-F238E27FC236}">
                      <a16:creationId xmlns:a16="http://schemas.microsoft.com/office/drawing/2014/main" id="{7659350E-E532-4E83-89CB-5A7DEE5F48BA}"/>
                    </a:ext>
                  </a:extLst>
                </p14:cNvPr>
                <p14:cNvContentPartPr/>
                <p14:nvPr/>
              </p14:nvContentPartPr>
              <p14:xfrm>
                <a:off x="7249950" y="1325010"/>
                <a:ext cx="157680" cy="20880"/>
              </p14:xfrm>
            </p:contentPart>
          </mc:Choice>
          <mc:Fallback>
            <p:pic>
              <p:nvPicPr>
                <p:cNvPr id="29" name="墨迹 28">
                  <a:extLst>
                    <a:ext uri="{FF2B5EF4-FFF2-40B4-BE49-F238E27FC236}">
                      <a16:creationId xmlns:a16="http://schemas.microsoft.com/office/drawing/2014/main" id="{7659350E-E532-4E83-89CB-5A7DEE5F48BA}"/>
                    </a:ext>
                  </a:extLst>
                </p:cNvPr>
                <p:cNvPicPr/>
                <p:nvPr/>
              </p:nvPicPr>
              <p:blipFill>
                <a:blip r:embed="rId55"/>
                <a:stretch>
                  <a:fillRect/>
                </a:stretch>
              </p:blipFill>
              <p:spPr>
                <a:xfrm>
                  <a:off x="7231950" y="1307010"/>
                  <a:ext cx="193320" cy="56520"/>
                </a:xfrm>
                <a:prstGeom prst="rect">
                  <a:avLst/>
                </a:prstGeom>
              </p:spPr>
            </p:pic>
          </mc:Fallback>
        </mc:AlternateContent>
      </p:grpSp>
      <p:grpSp>
        <p:nvGrpSpPr>
          <p:cNvPr id="86030" name="组合 86029">
            <a:extLst>
              <a:ext uri="{FF2B5EF4-FFF2-40B4-BE49-F238E27FC236}">
                <a16:creationId xmlns:a16="http://schemas.microsoft.com/office/drawing/2014/main" id="{E88836BA-1C90-4CC5-A3C3-08C3BDDAF35A}"/>
              </a:ext>
            </a:extLst>
          </p:cNvPr>
          <p:cNvGrpSpPr/>
          <p:nvPr/>
        </p:nvGrpSpPr>
        <p:grpSpPr>
          <a:xfrm>
            <a:off x="3385710" y="4728810"/>
            <a:ext cx="209160" cy="298080"/>
            <a:chOff x="3385710" y="4728810"/>
            <a:chExt cx="209160" cy="298080"/>
          </a:xfrm>
        </p:grpSpPr>
        <mc:AlternateContent xmlns:mc="http://schemas.openxmlformats.org/markup-compatibility/2006">
          <mc:Choice xmlns:p14="http://schemas.microsoft.com/office/powerpoint/2010/main" Requires="p14">
            <p:contentPart p14:bwMode="auto" r:id="rId56">
              <p14:nvContentPartPr>
                <p14:cNvPr id="30" name="墨迹 29">
                  <a:extLst>
                    <a:ext uri="{FF2B5EF4-FFF2-40B4-BE49-F238E27FC236}">
                      <a16:creationId xmlns:a16="http://schemas.microsoft.com/office/drawing/2014/main" id="{3FA16E31-938A-43A1-B725-90C4FA33B218}"/>
                    </a:ext>
                  </a:extLst>
                </p14:cNvPr>
                <p14:cNvContentPartPr/>
                <p14:nvPr/>
              </p14:nvContentPartPr>
              <p14:xfrm>
                <a:off x="3498390" y="4800090"/>
                <a:ext cx="30600" cy="145080"/>
              </p14:xfrm>
            </p:contentPart>
          </mc:Choice>
          <mc:Fallback>
            <p:pic>
              <p:nvPicPr>
                <p:cNvPr id="30" name="墨迹 29">
                  <a:extLst>
                    <a:ext uri="{FF2B5EF4-FFF2-40B4-BE49-F238E27FC236}">
                      <a16:creationId xmlns:a16="http://schemas.microsoft.com/office/drawing/2014/main" id="{3FA16E31-938A-43A1-B725-90C4FA33B218}"/>
                    </a:ext>
                  </a:extLst>
                </p:cNvPr>
                <p:cNvPicPr/>
                <p:nvPr/>
              </p:nvPicPr>
              <p:blipFill>
                <a:blip r:embed="rId57"/>
                <a:stretch>
                  <a:fillRect/>
                </a:stretch>
              </p:blipFill>
              <p:spPr>
                <a:xfrm>
                  <a:off x="3480750" y="4782450"/>
                  <a:ext cx="6624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1" name="墨迹 30">
                  <a:extLst>
                    <a:ext uri="{FF2B5EF4-FFF2-40B4-BE49-F238E27FC236}">
                      <a16:creationId xmlns:a16="http://schemas.microsoft.com/office/drawing/2014/main" id="{5D102CDA-A45C-45F7-B07C-655077796E48}"/>
                    </a:ext>
                  </a:extLst>
                </p14:cNvPr>
                <p14:cNvContentPartPr/>
                <p14:nvPr/>
              </p14:nvContentPartPr>
              <p14:xfrm>
                <a:off x="3385710" y="4728810"/>
                <a:ext cx="209160" cy="298080"/>
              </p14:xfrm>
            </p:contentPart>
          </mc:Choice>
          <mc:Fallback>
            <p:pic>
              <p:nvPicPr>
                <p:cNvPr id="31" name="墨迹 30">
                  <a:extLst>
                    <a:ext uri="{FF2B5EF4-FFF2-40B4-BE49-F238E27FC236}">
                      <a16:creationId xmlns:a16="http://schemas.microsoft.com/office/drawing/2014/main" id="{5D102CDA-A45C-45F7-B07C-655077796E48}"/>
                    </a:ext>
                  </a:extLst>
                </p:cNvPr>
                <p:cNvPicPr/>
                <p:nvPr/>
              </p:nvPicPr>
              <p:blipFill>
                <a:blip r:embed="rId59"/>
                <a:stretch>
                  <a:fillRect/>
                </a:stretch>
              </p:blipFill>
              <p:spPr>
                <a:xfrm>
                  <a:off x="3368070" y="4710810"/>
                  <a:ext cx="244800" cy="333720"/>
                </a:xfrm>
                <a:prstGeom prst="rect">
                  <a:avLst/>
                </a:prstGeom>
              </p:spPr>
            </p:pic>
          </mc:Fallback>
        </mc:AlternateContent>
      </p:grpSp>
      <p:grpSp>
        <p:nvGrpSpPr>
          <p:cNvPr id="86029" name="组合 86028">
            <a:extLst>
              <a:ext uri="{FF2B5EF4-FFF2-40B4-BE49-F238E27FC236}">
                <a16:creationId xmlns:a16="http://schemas.microsoft.com/office/drawing/2014/main" id="{B1941089-DD50-4F14-A2C2-FBDF41C7B875}"/>
              </a:ext>
            </a:extLst>
          </p:cNvPr>
          <p:cNvGrpSpPr/>
          <p:nvPr/>
        </p:nvGrpSpPr>
        <p:grpSpPr>
          <a:xfrm>
            <a:off x="3817710" y="4531530"/>
            <a:ext cx="793800" cy="560160"/>
            <a:chOff x="3817710" y="4531530"/>
            <a:chExt cx="793800" cy="560160"/>
          </a:xfrm>
        </p:grpSpPr>
        <mc:AlternateContent xmlns:mc="http://schemas.openxmlformats.org/markup-compatibility/2006">
          <mc:Choice xmlns:p14="http://schemas.microsoft.com/office/powerpoint/2010/main" Requires="p14">
            <p:contentPart p14:bwMode="auto" r:id="rId60">
              <p14:nvContentPartPr>
                <p14:cNvPr id="32" name="墨迹 31">
                  <a:extLst>
                    <a:ext uri="{FF2B5EF4-FFF2-40B4-BE49-F238E27FC236}">
                      <a16:creationId xmlns:a16="http://schemas.microsoft.com/office/drawing/2014/main" id="{E5E14038-01D1-42FC-9FF3-2FF6AB567951}"/>
                    </a:ext>
                  </a:extLst>
                </p14:cNvPr>
                <p14:cNvContentPartPr/>
                <p14:nvPr/>
              </p14:nvContentPartPr>
              <p14:xfrm>
                <a:off x="3946230" y="4581930"/>
                <a:ext cx="19800" cy="76680"/>
              </p14:xfrm>
            </p:contentPart>
          </mc:Choice>
          <mc:Fallback>
            <p:pic>
              <p:nvPicPr>
                <p:cNvPr id="32" name="墨迹 31">
                  <a:extLst>
                    <a:ext uri="{FF2B5EF4-FFF2-40B4-BE49-F238E27FC236}">
                      <a16:creationId xmlns:a16="http://schemas.microsoft.com/office/drawing/2014/main" id="{E5E14038-01D1-42FC-9FF3-2FF6AB567951}"/>
                    </a:ext>
                  </a:extLst>
                </p:cNvPr>
                <p:cNvPicPr/>
                <p:nvPr/>
              </p:nvPicPr>
              <p:blipFill>
                <a:blip r:embed="rId61"/>
                <a:stretch>
                  <a:fillRect/>
                </a:stretch>
              </p:blipFill>
              <p:spPr>
                <a:xfrm>
                  <a:off x="3928230" y="4564290"/>
                  <a:ext cx="5544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3" name="墨迹 32">
                  <a:extLst>
                    <a:ext uri="{FF2B5EF4-FFF2-40B4-BE49-F238E27FC236}">
                      <a16:creationId xmlns:a16="http://schemas.microsoft.com/office/drawing/2014/main" id="{9FD33B0B-9F30-4A8A-945A-33CEC6E6CE7F}"/>
                    </a:ext>
                  </a:extLst>
                </p14:cNvPr>
                <p14:cNvContentPartPr/>
                <p14:nvPr/>
              </p14:nvContentPartPr>
              <p14:xfrm>
                <a:off x="3817710" y="4706130"/>
                <a:ext cx="19440" cy="77760"/>
              </p14:xfrm>
            </p:contentPart>
          </mc:Choice>
          <mc:Fallback>
            <p:pic>
              <p:nvPicPr>
                <p:cNvPr id="33" name="墨迹 32">
                  <a:extLst>
                    <a:ext uri="{FF2B5EF4-FFF2-40B4-BE49-F238E27FC236}">
                      <a16:creationId xmlns:a16="http://schemas.microsoft.com/office/drawing/2014/main" id="{9FD33B0B-9F30-4A8A-945A-33CEC6E6CE7F}"/>
                    </a:ext>
                  </a:extLst>
                </p:cNvPr>
                <p:cNvPicPr/>
                <p:nvPr/>
              </p:nvPicPr>
              <p:blipFill>
                <a:blip r:embed="rId63"/>
                <a:stretch>
                  <a:fillRect/>
                </a:stretch>
              </p:blipFill>
              <p:spPr>
                <a:xfrm>
                  <a:off x="3800070" y="4688130"/>
                  <a:ext cx="5508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4" name="墨迹 33">
                  <a:extLst>
                    <a:ext uri="{FF2B5EF4-FFF2-40B4-BE49-F238E27FC236}">
                      <a16:creationId xmlns:a16="http://schemas.microsoft.com/office/drawing/2014/main" id="{C8F899F8-0CA6-4DC4-8AF3-6062B022810C}"/>
                    </a:ext>
                  </a:extLst>
                </p14:cNvPr>
                <p14:cNvContentPartPr/>
                <p14:nvPr/>
              </p14:nvContentPartPr>
              <p14:xfrm>
                <a:off x="3875670" y="4659690"/>
                <a:ext cx="172800" cy="123120"/>
              </p14:xfrm>
            </p:contentPart>
          </mc:Choice>
          <mc:Fallback>
            <p:pic>
              <p:nvPicPr>
                <p:cNvPr id="34" name="墨迹 33">
                  <a:extLst>
                    <a:ext uri="{FF2B5EF4-FFF2-40B4-BE49-F238E27FC236}">
                      <a16:creationId xmlns:a16="http://schemas.microsoft.com/office/drawing/2014/main" id="{C8F899F8-0CA6-4DC4-8AF3-6062B022810C}"/>
                    </a:ext>
                  </a:extLst>
                </p:cNvPr>
                <p:cNvPicPr/>
                <p:nvPr/>
              </p:nvPicPr>
              <p:blipFill>
                <a:blip r:embed="rId65"/>
                <a:stretch>
                  <a:fillRect/>
                </a:stretch>
              </p:blipFill>
              <p:spPr>
                <a:xfrm>
                  <a:off x="3857670" y="4642050"/>
                  <a:ext cx="20844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5" name="墨迹 34">
                  <a:extLst>
                    <a:ext uri="{FF2B5EF4-FFF2-40B4-BE49-F238E27FC236}">
                      <a16:creationId xmlns:a16="http://schemas.microsoft.com/office/drawing/2014/main" id="{F2A63BBD-6C28-4647-8955-BF5A310037B0}"/>
                    </a:ext>
                  </a:extLst>
                </p14:cNvPr>
                <p14:cNvContentPartPr/>
                <p14:nvPr/>
              </p14:nvContentPartPr>
              <p14:xfrm>
                <a:off x="3875310" y="4779570"/>
                <a:ext cx="179280" cy="109800"/>
              </p14:xfrm>
            </p:contentPart>
          </mc:Choice>
          <mc:Fallback>
            <p:pic>
              <p:nvPicPr>
                <p:cNvPr id="35" name="墨迹 34">
                  <a:extLst>
                    <a:ext uri="{FF2B5EF4-FFF2-40B4-BE49-F238E27FC236}">
                      <a16:creationId xmlns:a16="http://schemas.microsoft.com/office/drawing/2014/main" id="{F2A63BBD-6C28-4647-8955-BF5A310037B0}"/>
                    </a:ext>
                  </a:extLst>
                </p:cNvPr>
                <p:cNvPicPr/>
                <p:nvPr/>
              </p:nvPicPr>
              <p:blipFill>
                <a:blip r:embed="rId67"/>
                <a:stretch>
                  <a:fillRect/>
                </a:stretch>
              </p:blipFill>
              <p:spPr>
                <a:xfrm>
                  <a:off x="3857670" y="4761570"/>
                  <a:ext cx="21492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6" name="墨迹 35">
                  <a:extLst>
                    <a:ext uri="{FF2B5EF4-FFF2-40B4-BE49-F238E27FC236}">
                      <a16:creationId xmlns:a16="http://schemas.microsoft.com/office/drawing/2014/main" id="{E1D5D3BC-048E-49BB-A032-BC23681C43B8}"/>
                    </a:ext>
                  </a:extLst>
                </p14:cNvPr>
                <p14:cNvContentPartPr/>
                <p14:nvPr/>
              </p14:nvContentPartPr>
              <p14:xfrm>
                <a:off x="3869190" y="4936170"/>
                <a:ext cx="17640" cy="99000"/>
              </p14:xfrm>
            </p:contentPart>
          </mc:Choice>
          <mc:Fallback>
            <p:pic>
              <p:nvPicPr>
                <p:cNvPr id="36" name="墨迹 35">
                  <a:extLst>
                    <a:ext uri="{FF2B5EF4-FFF2-40B4-BE49-F238E27FC236}">
                      <a16:creationId xmlns:a16="http://schemas.microsoft.com/office/drawing/2014/main" id="{E1D5D3BC-048E-49BB-A032-BC23681C43B8}"/>
                    </a:ext>
                  </a:extLst>
                </p:cNvPr>
                <p:cNvPicPr/>
                <p:nvPr/>
              </p:nvPicPr>
              <p:blipFill>
                <a:blip r:embed="rId69"/>
                <a:stretch>
                  <a:fillRect/>
                </a:stretch>
              </p:blipFill>
              <p:spPr>
                <a:xfrm>
                  <a:off x="3851550" y="4918170"/>
                  <a:ext cx="5328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7" name="墨迹 36">
                  <a:extLst>
                    <a:ext uri="{FF2B5EF4-FFF2-40B4-BE49-F238E27FC236}">
                      <a16:creationId xmlns:a16="http://schemas.microsoft.com/office/drawing/2014/main" id="{013564F6-0CBF-4C08-A047-B7BA12DAB981}"/>
                    </a:ext>
                  </a:extLst>
                </p14:cNvPr>
                <p14:cNvContentPartPr/>
                <p14:nvPr/>
              </p14:nvContentPartPr>
              <p14:xfrm>
                <a:off x="3959190" y="4925370"/>
                <a:ext cx="133200" cy="165240"/>
              </p14:xfrm>
            </p:contentPart>
          </mc:Choice>
          <mc:Fallback>
            <p:pic>
              <p:nvPicPr>
                <p:cNvPr id="37" name="墨迹 36">
                  <a:extLst>
                    <a:ext uri="{FF2B5EF4-FFF2-40B4-BE49-F238E27FC236}">
                      <a16:creationId xmlns:a16="http://schemas.microsoft.com/office/drawing/2014/main" id="{013564F6-0CBF-4C08-A047-B7BA12DAB981}"/>
                    </a:ext>
                  </a:extLst>
                </p:cNvPr>
                <p:cNvPicPr/>
                <p:nvPr/>
              </p:nvPicPr>
              <p:blipFill>
                <a:blip r:embed="rId71"/>
                <a:stretch>
                  <a:fillRect/>
                </a:stretch>
              </p:blipFill>
              <p:spPr>
                <a:xfrm>
                  <a:off x="3941190" y="4907370"/>
                  <a:ext cx="16884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38" name="墨迹 37">
                  <a:extLst>
                    <a:ext uri="{FF2B5EF4-FFF2-40B4-BE49-F238E27FC236}">
                      <a16:creationId xmlns:a16="http://schemas.microsoft.com/office/drawing/2014/main" id="{F6E7D00D-0B5F-47E7-AE04-9985021F3545}"/>
                    </a:ext>
                  </a:extLst>
                </p14:cNvPr>
                <p14:cNvContentPartPr/>
                <p14:nvPr/>
              </p14:nvContentPartPr>
              <p14:xfrm>
                <a:off x="3947310" y="4988010"/>
                <a:ext cx="83880" cy="51120"/>
              </p14:xfrm>
            </p:contentPart>
          </mc:Choice>
          <mc:Fallback>
            <p:pic>
              <p:nvPicPr>
                <p:cNvPr id="38" name="墨迹 37">
                  <a:extLst>
                    <a:ext uri="{FF2B5EF4-FFF2-40B4-BE49-F238E27FC236}">
                      <a16:creationId xmlns:a16="http://schemas.microsoft.com/office/drawing/2014/main" id="{F6E7D00D-0B5F-47E7-AE04-9985021F3545}"/>
                    </a:ext>
                  </a:extLst>
                </p:cNvPr>
                <p:cNvPicPr/>
                <p:nvPr/>
              </p:nvPicPr>
              <p:blipFill>
                <a:blip r:embed="rId73"/>
                <a:stretch>
                  <a:fillRect/>
                </a:stretch>
              </p:blipFill>
              <p:spPr>
                <a:xfrm>
                  <a:off x="3929310" y="4970370"/>
                  <a:ext cx="11952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39" name="墨迹 38">
                  <a:extLst>
                    <a:ext uri="{FF2B5EF4-FFF2-40B4-BE49-F238E27FC236}">
                      <a16:creationId xmlns:a16="http://schemas.microsoft.com/office/drawing/2014/main" id="{73F9E199-0427-4CA5-9C59-C61E7754F43E}"/>
                    </a:ext>
                  </a:extLst>
                </p14:cNvPr>
                <p14:cNvContentPartPr/>
                <p14:nvPr/>
              </p14:nvContentPartPr>
              <p14:xfrm>
                <a:off x="3981870" y="4943730"/>
                <a:ext cx="114120" cy="147960"/>
              </p14:xfrm>
            </p:contentPart>
          </mc:Choice>
          <mc:Fallback>
            <p:pic>
              <p:nvPicPr>
                <p:cNvPr id="39" name="墨迹 38">
                  <a:extLst>
                    <a:ext uri="{FF2B5EF4-FFF2-40B4-BE49-F238E27FC236}">
                      <a16:creationId xmlns:a16="http://schemas.microsoft.com/office/drawing/2014/main" id="{73F9E199-0427-4CA5-9C59-C61E7754F43E}"/>
                    </a:ext>
                  </a:extLst>
                </p:cNvPr>
                <p:cNvPicPr/>
                <p:nvPr/>
              </p:nvPicPr>
              <p:blipFill>
                <a:blip r:embed="rId75"/>
                <a:stretch>
                  <a:fillRect/>
                </a:stretch>
              </p:blipFill>
              <p:spPr>
                <a:xfrm>
                  <a:off x="3963870" y="4926090"/>
                  <a:ext cx="14976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0" name="墨迹 39">
                  <a:extLst>
                    <a:ext uri="{FF2B5EF4-FFF2-40B4-BE49-F238E27FC236}">
                      <a16:creationId xmlns:a16="http://schemas.microsoft.com/office/drawing/2014/main" id="{AB0A9B80-7C89-4C1F-93BD-D79116F43641}"/>
                    </a:ext>
                  </a:extLst>
                </p14:cNvPr>
                <p14:cNvContentPartPr/>
                <p14:nvPr/>
              </p14:nvContentPartPr>
              <p14:xfrm>
                <a:off x="4190310" y="4570410"/>
                <a:ext cx="98640" cy="286560"/>
              </p14:xfrm>
            </p:contentPart>
          </mc:Choice>
          <mc:Fallback>
            <p:pic>
              <p:nvPicPr>
                <p:cNvPr id="40" name="墨迹 39">
                  <a:extLst>
                    <a:ext uri="{FF2B5EF4-FFF2-40B4-BE49-F238E27FC236}">
                      <a16:creationId xmlns:a16="http://schemas.microsoft.com/office/drawing/2014/main" id="{AB0A9B80-7C89-4C1F-93BD-D79116F43641}"/>
                    </a:ext>
                  </a:extLst>
                </p:cNvPr>
                <p:cNvPicPr/>
                <p:nvPr/>
              </p:nvPicPr>
              <p:blipFill>
                <a:blip r:embed="rId77"/>
                <a:stretch>
                  <a:fillRect/>
                </a:stretch>
              </p:blipFill>
              <p:spPr>
                <a:xfrm>
                  <a:off x="4172310" y="4552410"/>
                  <a:ext cx="134280" cy="3222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1" name="墨迹 40">
                  <a:extLst>
                    <a:ext uri="{FF2B5EF4-FFF2-40B4-BE49-F238E27FC236}">
                      <a16:creationId xmlns:a16="http://schemas.microsoft.com/office/drawing/2014/main" id="{50066A19-9ECA-49B7-8C11-9ACEF3AEDEC0}"/>
                    </a:ext>
                  </a:extLst>
                </p14:cNvPr>
                <p14:cNvContentPartPr/>
                <p14:nvPr/>
              </p14:nvContentPartPr>
              <p14:xfrm>
                <a:off x="4366350" y="4531530"/>
                <a:ext cx="27000" cy="39960"/>
              </p14:xfrm>
            </p:contentPart>
          </mc:Choice>
          <mc:Fallback>
            <p:pic>
              <p:nvPicPr>
                <p:cNvPr id="41" name="墨迹 40">
                  <a:extLst>
                    <a:ext uri="{FF2B5EF4-FFF2-40B4-BE49-F238E27FC236}">
                      <a16:creationId xmlns:a16="http://schemas.microsoft.com/office/drawing/2014/main" id="{50066A19-9ECA-49B7-8C11-9ACEF3AEDEC0}"/>
                    </a:ext>
                  </a:extLst>
                </p:cNvPr>
                <p:cNvPicPr/>
                <p:nvPr/>
              </p:nvPicPr>
              <p:blipFill>
                <a:blip r:embed="rId79"/>
                <a:stretch>
                  <a:fillRect/>
                </a:stretch>
              </p:blipFill>
              <p:spPr>
                <a:xfrm>
                  <a:off x="4348710" y="4513890"/>
                  <a:ext cx="6264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2" name="墨迹 41">
                  <a:extLst>
                    <a:ext uri="{FF2B5EF4-FFF2-40B4-BE49-F238E27FC236}">
                      <a16:creationId xmlns:a16="http://schemas.microsoft.com/office/drawing/2014/main" id="{811DD8D9-ADD8-4603-ABDE-BF96639FCAEF}"/>
                    </a:ext>
                  </a:extLst>
                </p14:cNvPr>
                <p14:cNvContentPartPr/>
                <p14:nvPr/>
              </p14:nvContentPartPr>
              <p14:xfrm>
                <a:off x="4322790" y="4592010"/>
                <a:ext cx="126360" cy="131040"/>
              </p14:xfrm>
            </p:contentPart>
          </mc:Choice>
          <mc:Fallback>
            <p:pic>
              <p:nvPicPr>
                <p:cNvPr id="42" name="墨迹 41">
                  <a:extLst>
                    <a:ext uri="{FF2B5EF4-FFF2-40B4-BE49-F238E27FC236}">
                      <a16:creationId xmlns:a16="http://schemas.microsoft.com/office/drawing/2014/main" id="{811DD8D9-ADD8-4603-ABDE-BF96639FCAEF}"/>
                    </a:ext>
                  </a:extLst>
                </p:cNvPr>
                <p:cNvPicPr/>
                <p:nvPr/>
              </p:nvPicPr>
              <p:blipFill>
                <a:blip r:embed="rId81"/>
                <a:stretch>
                  <a:fillRect/>
                </a:stretch>
              </p:blipFill>
              <p:spPr>
                <a:xfrm>
                  <a:off x="4304790" y="4574010"/>
                  <a:ext cx="16200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3" name="墨迹 42">
                  <a:extLst>
                    <a:ext uri="{FF2B5EF4-FFF2-40B4-BE49-F238E27FC236}">
                      <a16:creationId xmlns:a16="http://schemas.microsoft.com/office/drawing/2014/main" id="{D2156B75-4D94-4278-8A86-45647A80C9DC}"/>
                    </a:ext>
                  </a:extLst>
                </p14:cNvPr>
                <p14:cNvContentPartPr/>
                <p14:nvPr/>
              </p14:nvContentPartPr>
              <p14:xfrm>
                <a:off x="4325670" y="4728090"/>
                <a:ext cx="90360" cy="43560"/>
              </p14:xfrm>
            </p:contentPart>
          </mc:Choice>
          <mc:Fallback>
            <p:pic>
              <p:nvPicPr>
                <p:cNvPr id="43" name="墨迹 42">
                  <a:extLst>
                    <a:ext uri="{FF2B5EF4-FFF2-40B4-BE49-F238E27FC236}">
                      <a16:creationId xmlns:a16="http://schemas.microsoft.com/office/drawing/2014/main" id="{D2156B75-4D94-4278-8A86-45647A80C9DC}"/>
                    </a:ext>
                  </a:extLst>
                </p:cNvPr>
                <p:cNvPicPr/>
                <p:nvPr/>
              </p:nvPicPr>
              <p:blipFill>
                <a:blip r:embed="rId83"/>
                <a:stretch>
                  <a:fillRect/>
                </a:stretch>
              </p:blipFill>
              <p:spPr>
                <a:xfrm>
                  <a:off x="4307670" y="4710090"/>
                  <a:ext cx="12600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4" name="墨迹 43">
                  <a:extLst>
                    <a:ext uri="{FF2B5EF4-FFF2-40B4-BE49-F238E27FC236}">
                      <a16:creationId xmlns:a16="http://schemas.microsoft.com/office/drawing/2014/main" id="{8D55AEE4-5A35-48FB-BCB6-FE973D32DEF5}"/>
                    </a:ext>
                  </a:extLst>
                </p14:cNvPr>
                <p14:cNvContentPartPr/>
                <p14:nvPr/>
              </p14:nvContentPartPr>
              <p14:xfrm>
                <a:off x="4347990" y="4658970"/>
                <a:ext cx="124200" cy="160560"/>
              </p14:xfrm>
            </p:contentPart>
          </mc:Choice>
          <mc:Fallback>
            <p:pic>
              <p:nvPicPr>
                <p:cNvPr id="44" name="墨迹 43">
                  <a:extLst>
                    <a:ext uri="{FF2B5EF4-FFF2-40B4-BE49-F238E27FC236}">
                      <a16:creationId xmlns:a16="http://schemas.microsoft.com/office/drawing/2014/main" id="{8D55AEE4-5A35-48FB-BCB6-FE973D32DEF5}"/>
                    </a:ext>
                  </a:extLst>
                </p:cNvPr>
                <p:cNvPicPr/>
                <p:nvPr/>
              </p:nvPicPr>
              <p:blipFill>
                <a:blip r:embed="rId85"/>
                <a:stretch>
                  <a:fillRect/>
                </a:stretch>
              </p:blipFill>
              <p:spPr>
                <a:xfrm>
                  <a:off x="4329990" y="4641330"/>
                  <a:ext cx="15984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5" name="墨迹 44">
                  <a:extLst>
                    <a:ext uri="{FF2B5EF4-FFF2-40B4-BE49-F238E27FC236}">
                      <a16:creationId xmlns:a16="http://schemas.microsoft.com/office/drawing/2014/main" id="{E4007F6A-1078-4F73-8271-A1DF1C391C5F}"/>
                    </a:ext>
                  </a:extLst>
                </p14:cNvPr>
                <p14:cNvContentPartPr/>
                <p14:nvPr/>
              </p14:nvContentPartPr>
              <p14:xfrm>
                <a:off x="4202190" y="4834290"/>
                <a:ext cx="236160" cy="244080"/>
              </p14:xfrm>
            </p:contentPart>
          </mc:Choice>
          <mc:Fallback>
            <p:pic>
              <p:nvPicPr>
                <p:cNvPr id="45" name="墨迹 44">
                  <a:extLst>
                    <a:ext uri="{FF2B5EF4-FFF2-40B4-BE49-F238E27FC236}">
                      <a16:creationId xmlns:a16="http://schemas.microsoft.com/office/drawing/2014/main" id="{E4007F6A-1078-4F73-8271-A1DF1C391C5F}"/>
                    </a:ext>
                  </a:extLst>
                </p:cNvPr>
                <p:cNvPicPr/>
                <p:nvPr/>
              </p:nvPicPr>
              <p:blipFill>
                <a:blip r:embed="rId87"/>
                <a:stretch>
                  <a:fillRect/>
                </a:stretch>
              </p:blipFill>
              <p:spPr>
                <a:xfrm>
                  <a:off x="4184190" y="4816650"/>
                  <a:ext cx="271800" cy="2797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6" name="墨迹 45">
                  <a:extLst>
                    <a:ext uri="{FF2B5EF4-FFF2-40B4-BE49-F238E27FC236}">
                      <a16:creationId xmlns:a16="http://schemas.microsoft.com/office/drawing/2014/main" id="{0E292329-30B1-4193-A631-9675D79543B6}"/>
                    </a:ext>
                  </a:extLst>
                </p14:cNvPr>
                <p14:cNvContentPartPr/>
                <p14:nvPr/>
              </p14:nvContentPartPr>
              <p14:xfrm>
                <a:off x="4247190" y="4892250"/>
                <a:ext cx="114480" cy="165240"/>
              </p14:xfrm>
            </p:contentPart>
          </mc:Choice>
          <mc:Fallback>
            <p:pic>
              <p:nvPicPr>
                <p:cNvPr id="46" name="墨迹 45">
                  <a:extLst>
                    <a:ext uri="{FF2B5EF4-FFF2-40B4-BE49-F238E27FC236}">
                      <a16:creationId xmlns:a16="http://schemas.microsoft.com/office/drawing/2014/main" id="{0E292329-30B1-4193-A631-9675D79543B6}"/>
                    </a:ext>
                  </a:extLst>
                </p:cNvPr>
                <p:cNvPicPr/>
                <p:nvPr/>
              </p:nvPicPr>
              <p:blipFill>
                <a:blip r:embed="rId89"/>
                <a:stretch>
                  <a:fillRect/>
                </a:stretch>
              </p:blipFill>
              <p:spPr>
                <a:xfrm>
                  <a:off x="4229190" y="4874610"/>
                  <a:ext cx="15012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47" name="墨迹 46">
                  <a:extLst>
                    <a:ext uri="{FF2B5EF4-FFF2-40B4-BE49-F238E27FC236}">
                      <a16:creationId xmlns:a16="http://schemas.microsoft.com/office/drawing/2014/main" id="{217A6D69-54C7-44AA-999E-63A23547B87C}"/>
                    </a:ext>
                  </a:extLst>
                </p14:cNvPr>
                <p14:cNvContentPartPr/>
                <p14:nvPr/>
              </p14:nvContentPartPr>
              <p14:xfrm>
                <a:off x="4409550" y="4923210"/>
                <a:ext cx="201960" cy="133560"/>
              </p14:xfrm>
            </p:contentPart>
          </mc:Choice>
          <mc:Fallback>
            <p:pic>
              <p:nvPicPr>
                <p:cNvPr id="47" name="墨迹 46">
                  <a:extLst>
                    <a:ext uri="{FF2B5EF4-FFF2-40B4-BE49-F238E27FC236}">
                      <a16:creationId xmlns:a16="http://schemas.microsoft.com/office/drawing/2014/main" id="{217A6D69-54C7-44AA-999E-63A23547B87C}"/>
                    </a:ext>
                  </a:extLst>
                </p:cNvPr>
                <p:cNvPicPr/>
                <p:nvPr/>
              </p:nvPicPr>
              <p:blipFill>
                <a:blip r:embed="rId91"/>
                <a:stretch>
                  <a:fillRect/>
                </a:stretch>
              </p:blipFill>
              <p:spPr>
                <a:xfrm>
                  <a:off x="4391910" y="4905210"/>
                  <a:ext cx="237600" cy="169200"/>
                </a:xfrm>
                <a:prstGeom prst="rect">
                  <a:avLst/>
                </a:prstGeom>
              </p:spPr>
            </p:pic>
          </mc:Fallback>
        </mc:AlternateContent>
      </p:grpSp>
      <p:grpSp>
        <p:nvGrpSpPr>
          <p:cNvPr id="86028" name="组合 86027">
            <a:extLst>
              <a:ext uri="{FF2B5EF4-FFF2-40B4-BE49-F238E27FC236}">
                <a16:creationId xmlns:a16="http://schemas.microsoft.com/office/drawing/2014/main" id="{BC9F2BDC-9AAA-4B78-AC64-0E261FE75948}"/>
              </a:ext>
            </a:extLst>
          </p:cNvPr>
          <p:cNvGrpSpPr/>
          <p:nvPr/>
        </p:nvGrpSpPr>
        <p:grpSpPr>
          <a:xfrm>
            <a:off x="6608070" y="5250090"/>
            <a:ext cx="2106360" cy="554040"/>
            <a:chOff x="6608070" y="5250090"/>
            <a:chExt cx="2106360" cy="554040"/>
          </a:xfrm>
        </p:grpSpPr>
        <mc:AlternateContent xmlns:mc="http://schemas.openxmlformats.org/markup-compatibility/2006">
          <mc:Choice xmlns:p14="http://schemas.microsoft.com/office/powerpoint/2010/main" Requires="p14">
            <p:contentPart p14:bwMode="auto" r:id="rId92">
              <p14:nvContentPartPr>
                <p14:cNvPr id="48" name="墨迹 47">
                  <a:extLst>
                    <a:ext uri="{FF2B5EF4-FFF2-40B4-BE49-F238E27FC236}">
                      <a16:creationId xmlns:a16="http://schemas.microsoft.com/office/drawing/2014/main" id="{38DD248C-9772-45B1-A0C7-4DE17893E8FB}"/>
                    </a:ext>
                  </a:extLst>
                </p14:cNvPr>
                <p14:cNvContentPartPr/>
                <p14:nvPr/>
              </p14:nvContentPartPr>
              <p14:xfrm>
                <a:off x="6675750" y="5426850"/>
                <a:ext cx="131040" cy="126000"/>
              </p14:xfrm>
            </p:contentPart>
          </mc:Choice>
          <mc:Fallback>
            <p:pic>
              <p:nvPicPr>
                <p:cNvPr id="48" name="墨迹 47">
                  <a:extLst>
                    <a:ext uri="{FF2B5EF4-FFF2-40B4-BE49-F238E27FC236}">
                      <a16:creationId xmlns:a16="http://schemas.microsoft.com/office/drawing/2014/main" id="{38DD248C-9772-45B1-A0C7-4DE17893E8FB}"/>
                    </a:ext>
                  </a:extLst>
                </p:cNvPr>
                <p:cNvPicPr/>
                <p:nvPr/>
              </p:nvPicPr>
              <p:blipFill>
                <a:blip r:embed="rId93"/>
                <a:stretch>
                  <a:fillRect/>
                </a:stretch>
              </p:blipFill>
              <p:spPr>
                <a:xfrm>
                  <a:off x="6658110" y="5408850"/>
                  <a:ext cx="16668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49" name="墨迹 48">
                  <a:extLst>
                    <a:ext uri="{FF2B5EF4-FFF2-40B4-BE49-F238E27FC236}">
                      <a16:creationId xmlns:a16="http://schemas.microsoft.com/office/drawing/2014/main" id="{799FB483-1D99-4293-B064-E7AFBC9AE902}"/>
                    </a:ext>
                  </a:extLst>
                </p14:cNvPr>
                <p14:cNvContentPartPr/>
                <p14:nvPr/>
              </p14:nvContentPartPr>
              <p14:xfrm>
                <a:off x="6608070" y="5338650"/>
                <a:ext cx="221400" cy="290160"/>
              </p14:xfrm>
            </p:contentPart>
          </mc:Choice>
          <mc:Fallback>
            <p:pic>
              <p:nvPicPr>
                <p:cNvPr id="49" name="墨迹 48">
                  <a:extLst>
                    <a:ext uri="{FF2B5EF4-FFF2-40B4-BE49-F238E27FC236}">
                      <a16:creationId xmlns:a16="http://schemas.microsoft.com/office/drawing/2014/main" id="{799FB483-1D99-4293-B064-E7AFBC9AE902}"/>
                    </a:ext>
                  </a:extLst>
                </p:cNvPr>
                <p:cNvPicPr/>
                <p:nvPr/>
              </p:nvPicPr>
              <p:blipFill>
                <a:blip r:embed="rId95"/>
                <a:stretch>
                  <a:fillRect/>
                </a:stretch>
              </p:blipFill>
              <p:spPr>
                <a:xfrm>
                  <a:off x="6590070" y="5321010"/>
                  <a:ext cx="257040" cy="3258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0" name="墨迹 49">
                  <a:extLst>
                    <a:ext uri="{FF2B5EF4-FFF2-40B4-BE49-F238E27FC236}">
                      <a16:creationId xmlns:a16="http://schemas.microsoft.com/office/drawing/2014/main" id="{28A6126E-F78A-4FEA-9390-EAB74F495DEF}"/>
                    </a:ext>
                  </a:extLst>
                </p14:cNvPr>
                <p14:cNvContentPartPr/>
                <p14:nvPr/>
              </p14:nvContentPartPr>
              <p14:xfrm>
                <a:off x="6986070" y="5345130"/>
                <a:ext cx="161280" cy="29160"/>
              </p14:xfrm>
            </p:contentPart>
          </mc:Choice>
          <mc:Fallback>
            <p:pic>
              <p:nvPicPr>
                <p:cNvPr id="50" name="墨迹 49">
                  <a:extLst>
                    <a:ext uri="{FF2B5EF4-FFF2-40B4-BE49-F238E27FC236}">
                      <a16:creationId xmlns:a16="http://schemas.microsoft.com/office/drawing/2014/main" id="{28A6126E-F78A-4FEA-9390-EAB74F495DEF}"/>
                    </a:ext>
                  </a:extLst>
                </p:cNvPr>
                <p:cNvPicPr/>
                <p:nvPr/>
              </p:nvPicPr>
              <p:blipFill>
                <a:blip r:embed="rId97"/>
                <a:stretch>
                  <a:fillRect/>
                </a:stretch>
              </p:blipFill>
              <p:spPr>
                <a:xfrm>
                  <a:off x="6968430" y="5327490"/>
                  <a:ext cx="19692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1" name="墨迹 50">
                  <a:extLst>
                    <a:ext uri="{FF2B5EF4-FFF2-40B4-BE49-F238E27FC236}">
                      <a16:creationId xmlns:a16="http://schemas.microsoft.com/office/drawing/2014/main" id="{73C97662-CD35-4F61-934F-8CAF2A4116D6}"/>
                    </a:ext>
                  </a:extLst>
                </p14:cNvPr>
                <p14:cNvContentPartPr/>
                <p14:nvPr/>
              </p14:nvContentPartPr>
              <p14:xfrm>
                <a:off x="7097310" y="5250090"/>
                <a:ext cx="27000" cy="186120"/>
              </p14:xfrm>
            </p:contentPart>
          </mc:Choice>
          <mc:Fallback>
            <p:pic>
              <p:nvPicPr>
                <p:cNvPr id="51" name="墨迹 50">
                  <a:extLst>
                    <a:ext uri="{FF2B5EF4-FFF2-40B4-BE49-F238E27FC236}">
                      <a16:creationId xmlns:a16="http://schemas.microsoft.com/office/drawing/2014/main" id="{73C97662-CD35-4F61-934F-8CAF2A4116D6}"/>
                    </a:ext>
                  </a:extLst>
                </p:cNvPr>
                <p:cNvPicPr/>
                <p:nvPr/>
              </p:nvPicPr>
              <p:blipFill>
                <a:blip r:embed="rId99"/>
                <a:stretch>
                  <a:fillRect/>
                </a:stretch>
              </p:blipFill>
              <p:spPr>
                <a:xfrm>
                  <a:off x="7079670" y="5232090"/>
                  <a:ext cx="62640" cy="2217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2" name="墨迹 51">
                  <a:extLst>
                    <a:ext uri="{FF2B5EF4-FFF2-40B4-BE49-F238E27FC236}">
                      <a16:creationId xmlns:a16="http://schemas.microsoft.com/office/drawing/2014/main" id="{5BF7885C-CB3C-4001-9FEF-0C019BC05E6A}"/>
                    </a:ext>
                  </a:extLst>
                </p14:cNvPr>
                <p14:cNvContentPartPr/>
                <p14:nvPr/>
              </p14:nvContentPartPr>
              <p14:xfrm>
                <a:off x="6912270" y="5464650"/>
                <a:ext cx="250920" cy="72000"/>
              </p14:xfrm>
            </p:contentPart>
          </mc:Choice>
          <mc:Fallback>
            <p:pic>
              <p:nvPicPr>
                <p:cNvPr id="52" name="墨迹 51">
                  <a:extLst>
                    <a:ext uri="{FF2B5EF4-FFF2-40B4-BE49-F238E27FC236}">
                      <a16:creationId xmlns:a16="http://schemas.microsoft.com/office/drawing/2014/main" id="{5BF7885C-CB3C-4001-9FEF-0C019BC05E6A}"/>
                    </a:ext>
                  </a:extLst>
                </p:cNvPr>
                <p:cNvPicPr/>
                <p:nvPr/>
              </p:nvPicPr>
              <p:blipFill>
                <a:blip r:embed="rId101"/>
                <a:stretch>
                  <a:fillRect/>
                </a:stretch>
              </p:blipFill>
              <p:spPr>
                <a:xfrm>
                  <a:off x="6894630" y="5446650"/>
                  <a:ext cx="28656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3" name="墨迹 52">
                  <a:extLst>
                    <a:ext uri="{FF2B5EF4-FFF2-40B4-BE49-F238E27FC236}">
                      <a16:creationId xmlns:a16="http://schemas.microsoft.com/office/drawing/2014/main" id="{0935A463-5DB0-4652-874F-1088E9B97EC9}"/>
                    </a:ext>
                  </a:extLst>
                </p14:cNvPr>
                <p14:cNvContentPartPr/>
                <p14:nvPr/>
              </p14:nvContentPartPr>
              <p14:xfrm>
                <a:off x="7031070" y="5478330"/>
                <a:ext cx="153000" cy="153720"/>
              </p14:xfrm>
            </p:contentPart>
          </mc:Choice>
          <mc:Fallback>
            <p:pic>
              <p:nvPicPr>
                <p:cNvPr id="53" name="墨迹 52">
                  <a:extLst>
                    <a:ext uri="{FF2B5EF4-FFF2-40B4-BE49-F238E27FC236}">
                      <a16:creationId xmlns:a16="http://schemas.microsoft.com/office/drawing/2014/main" id="{0935A463-5DB0-4652-874F-1088E9B97EC9}"/>
                    </a:ext>
                  </a:extLst>
                </p:cNvPr>
                <p:cNvPicPr/>
                <p:nvPr/>
              </p:nvPicPr>
              <p:blipFill>
                <a:blip r:embed="rId103"/>
                <a:stretch>
                  <a:fillRect/>
                </a:stretch>
              </p:blipFill>
              <p:spPr>
                <a:xfrm>
                  <a:off x="7013430" y="5460330"/>
                  <a:ext cx="18864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54" name="墨迹 53">
                  <a:extLst>
                    <a:ext uri="{FF2B5EF4-FFF2-40B4-BE49-F238E27FC236}">
                      <a16:creationId xmlns:a16="http://schemas.microsoft.com/office/drawing/2014/main" id="{5562D468-F609-4801-A068-D1598C6FFD80}"/>
                    </a:ext>
                  </a:extLst>
                </p14:cNvPr>
                <p14:cNvContentPartPr/>
                <p14:nvPr/>
              </p14:nvContentPartPr>
              <p14:xfrm>
                <a:off x="7270110" y="5321370"/>
                <a:ext cx="164520" cy="433800"/>
              </p14:xfrm>
            </p:contentPart>
          </mc:Choice>
          <mc:Fallback>
            <p:pic>
              <p:nvPicPr>
                <p:cNvPr id="54" name="墨迹 53">
                  <a:extLst>
                    <a:ext uri="{FF2B5EF4-FFF2-40B4-BE49-F238E27FC236}">
                      <a16:creationId xmlns:a16="http://schemas.microsoft.com/office/drawing/2014/main" id="{5562D468-F609-4801-A068-D1598C6FFD80}"/>
                    </a:ext>
                  </a:extLst>
                </p:cNvPr>
                <p:cNvPicPr/>
                <p:nvPr/>
              </p:nvPicPr>
              <p:blipFill>
                <a:blip r:embed="rId105"/>
                <a:stretch>
                  <a:fillRect/>
                </a:stretch>
              </p:blipFill>
              <p:spPr>
                <a:xfrm>
                  <a:off x="7252110" y="5303730"/>
                  <a:ext cx="200160" cy="4694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55" name="墨迹 54">
                  <a:extLst>
                    <a:ext uri="{FF2B5EF4-FFF2-40B4-BE49-F238E27FC236}">
                      <a16:creationId xmlns:a16="http://schemas.microsoft.com/office/drawing/2014/main" id="{7C180418-9069-4126-B2B9-95675203BB6C}"/>
                    </a:ext>
                  </a:extLst>
                </p14:cNvPr>
                <p14:cNvContentPartPr/>
                <p14:nvPr/>
              </p14:nvContentPartPr>
              <p14:xfrm>
                <a:off x="7405470" y="5270250"/>
                <a:ext cx="130320" cy="285840"/>
              </p14:xfrm>
            </p:contentPart>
          </mc:Choice>
          <mc:Fallback>
            <p:pic>
              <p:nvPicPr>
                <p:cNvPr id="55" name="墨迹 54">
                  <a:extLst>
                    <a:ext uri="{FF2B5EF4-FFF2-40B4-BE49-F238E27FC236}">
                      <a16:creationId xmlns:a16="http://schemas.microsoft.com/office/drawing/2014/main" id="{7C180418-9069-4126-B2B9-95675203BB6C}"/>
                    </a:ext>
                  </a:extLst>
                </p:cNvPr>
                <p:cNvPicPr/>
                <p:nvPr/>
              </p:nvPicPr>
              <p:blipFill>
                <a:blip r:embed="rId107"/>
                <a:stretch>
                  <a:fillRect/>
                </a:stretch>
              </p:blipFill>
              <p:spPr>
                <a:xfrm>
                  <a:off x="7387470" y="5252250"/>
                  <a:ext cx="165960" cy="3214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56" name="墨迹 55">
                  <a:extLst>
                    <a:ext uri="{FF2B5EF4-FFF2-40B4-BE49-F238E27FC236}">
                      <a16:creationId xmlns:a16="http://schemas.microsoft.com/office/drawing/2014/main" id="{A687D639-C0BA-40CD-B256-B2B1784905D8}"/>
                    </a:ext>
                  </a:extLst>
                </p14:cNvPr>
                <p14:cNvContentPartPr/>
                <p14:nvPr/>
              </p14:nvContentPartPr>
              <p14:xfrm>
                <a:off x="7514910" y="5369250"/>
                <a:ext cx="105120" cy="19800"/>
              </p14:xfrm>
            </p:contentPart>
          </mc:Choice>
          <mc:Fallback>
            <p:pic>
              <p:nvPicPr>
                <p:cNvPr id="56" name="墨迹 55">
                  <a:extLst>
                    <a:ext uri="{FF2B5EF4-FFF2-40B4-BE49-F238E27FC236}">
                      <a16:creationId xmlns:a16="http://schemas.microsoft.com/office/drawing/2014/main" id="{A687D639-C0BA-40CD-B256-B2B1784905D8}"/>
                    </a:ext>
                  </a:extLst>
                </p:cNvPr>
                <p:cNvPicPr/>
                <p:nvPr/>
              </p:nvPicPr>
              <p:blipFill>
                <a:blip r:embed="rId109"/>
                <a:stretch>
                  <a:fillRect/>
                </a:stretch>
              </p:blipFill>
              <p:spPr>
                <a:xfrm>
                  <a:off x="7496910" y="5351610"/>
                  <a:ext cx="14076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57" name="墨迹 56">
                  <a:extLst>
                    <a:ext uri="{FF2B5EF4-FFF2-40B4-BE49-F238E27FC236}">
                      <a16:creationId xmlns:a16="http://schemas.microsoft.com/office/drawing/2014/main" id="{4198F1FD-F2B9-4765-9C39-D14021F2C2BC}"/>
                    </a:ext>
                  </a:extLst>
                </p14:cNvPr>
                <p14:cNvContentPartPr/>
                <p14:nvPr/>
              </p14:nvContentPartPr>
              <p14:xfrm>
                <a:off x="7412670" y="5469330"/>
                <a:ext cx="207720" cy="109080"/>
              </p14:xfrm>
            </p:contentPart>
          </mc:Choice>
          <mc:Fallback>
            <p:pic>
              <p:nvPicPr>
                <p:cNvPr id="57" name="墨迹 56">
                  <a:extLst>
                    <a:ext uri="{FF2B5EF4-FFF2-40B4-BE49-F238E27FC236}">
                      <a16:creationId xmlns:a16="http://schemas.microsoft.com/office/drawing/2014/main" id="{4198F1FD-F2B9-4765-9C39-D14021F2C2BC}"/>
                    </a:ext>
                  </a:extLst>
                </p:cNvPr>
                <p:cNvPicPr/>
                <p:nvPr/>
              </p:nvPicPr>
              <p:blipFill>
                <a:blip r:embed="rId111"/>
                <a:stretch>
                  <a:fillRect/>
                </a:stretch>
              </p:blipFill>
              <p:spPr>
                <a:xfrm>
                  <a:off x="7394670" y="5451690"/>
                  <a:ext cx="24336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58" name="墨迹 57">
                  <a:extLst>
                    <a:ext uri="{FF2B5EF4-FFF2-40B4-BE49-F238E27FC236}">
                      <a16:creationId xmlns:a16="http://schemas.microsoft.com/office/drawing/2014/main" id="{B8AE7382-DEA4-469E-8D16-EDC9034024ED}"/>
                    </a:ext>
                  </a:extLst>
                </p14:cNvPr>
                <p14:cNvContentPartPr/>
                <p14:nvPr/>
              </p14:nvContentPartPr>
              <p14:xfrm>
                <a:off x="7431390" y="5509650"/>
                <a:ext cx="153360" cy="198360"/>
              </p14:xfrm>
            </p:contentPart>
          </mc:Choice>
          <mc:Fallback>
            <p:pic>
              <p:nvPicPr>
                <p:cNvPr id="58" name="墨迹 57">
                  <a:extLst>
                    <a:ext uri="{FF2B5EF4-FFF2-40B4-BE49-F238E27FC236}">
                      <a16:creationId xmlns:a16="http://schemas.microsoft.com/office/drawing/2014/main" id="{B8AE7382-DEA4-469E-8D16-EDC9034024ED}"/>
                    </a:ext>
                  </a:extLst>
                </p:cNvPr>
                <p:cNvPicPr/>
                <p:nvPr/>
              </p:nvPicPr>
              <p:blipFill>
                <a:blip r:embed="rId113"/>
                <a:stretch>
                  <a:fillRect/>
                </a:stretch>
              </p:blipFill>
              <p:spPr>
                <a:xfrm>
                  <a:off x="7413750" y="5492010"/>
                  <a:ext cx="18900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59" name="墨迹 58">
                  <a:extLst>
                    <a:ext uri="{FF2B5EF4-FFF2-40B4-BE49-F238E27FC236}">
                      <a16:creationId xmlns:a16="http://schemas.microsoft.com/office/drawing/2014/main" id="{99D8F0B0-E9DD-415B-9773-A8DF687A6538}"/>
                    </a:ext>
                  </a:extLst>
                </p14:cNvPr>
                <p14:cNvContentPartPr/>
                <p14:nvPr/>
              </p14:nvContentPartPr>
              <p14:xfrm>
                <a:off x="7632990" y="5619090"/>
                <a:ext cx="18000" cy="48240"/>
              </p14:xfrm>
            </p:contentPart>
          </mc:Choice>
          <mc:Fallback>
            <p:pic>
              <p:nvPicPr>
                <p:cNvPr id="59" name="墨迹 58">
                  <a:extLst>
                    <a:ext uri="{FF2B5EF4-FFF2-40B4-BE49-F238E27FC236}">
                      <a16:creationId xmlns:a16="http://schemas.microsoft.com/office/drawing/2014/main" id="{99D8F0B0-E9DD-415B-9773-A8DF687A6538}"/>
                    </a:ext>
                  </a:extLst>
                </p:cNvPr>
                <p:cNvPicPr/>
                <p:nvPr/>
              </p:nvPicPr>
              <p:blipFill>
                <a:blip r:embed="rId115"/>
                <a:stretch>
                  <a:fillRect/>
                </a:stretch>
              </p:blipFill>
              <p:spPr>
                <a:xfrm>
                  <a:off x="7615350" y="5601090"/>
                  <a:ext cx="5364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0" name="墨迹 59">
                  <a:extLst>
                    <a:ext uri="{FF2B5EF4-FFF2-40B4-BE49-F238E27FC236}">
                      <a16:creationId xmlns:a16="http://schemas.microsoft.com/office/drawing/2014/main" id="{39BD741B-06EF-4A86-9FD0-295D51F1364F}"/>
                    </a:ext>
                  </a:extLst>
                </p14:cNvPr>
                <p14:cNvContentPartPr/>
                <p14:nvPr/>
              </p14:nvContentPartPr>
              <p14:xfrm>
                <a:off x="7833870" y="5270610"/>
                <a:ext cx="57600" cy="65520"/>
              </p14:xfrm>
            </p:contentPart>
          </mc:Choice>
          <mc:Fallback>
            <p:pic>
              <p:nvPicPr>
                <p:cNvPr id="60" name="墨迹 59">
                  <a:extLst>
                    <a:ext uri="{FF2B5EF4-FFF2-40B4-BE49-F238E27FC236}">
                      <a16:creationId xmlns:a16="http://schemas.microsoft.com/office/drawing/2014/main" id="{39BD741B-06EF-4A86-9FD0-295D51F1364F}"/>
                    </a:ext>
                  </a:extLst>
                </p:cNvPr>
                <p:cNvPicPr/>
                <p:nvPr/>
              </p:nvPicPr>
              <p:blipFill>
                <a:blip r:embed="rId117"/>
                <a:stretch>
                  <a:fillRect/>
                </a:stretch>
              </p:blipFill>
              <p:spPr>
                <a:xfrm>
                  <a:off x="7816230" y="5252970"/>
                  <a:ext cx="9324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1" name="墨迹 60">
                  <a:extLst>
                    <a:ext uri="{FF2B5EF4-FFF2-40B4-BE49-F238E27FC236}">
                      <a16:creationId xmlns:a16="http://schemas.microsoft.com/office/drawing/2014/main" id="{6F2AB1E3-C2F8-47B2-B67C-98040E14193F}"/>
                    </a:ext>
                  </a:extLst>
                </p14:cNvPr>
                <p14:cNvContentPartPr/>
                <p14:nvPr/>
              </p14:nvContentPartPr>
              <p14:xfrm>
                <a:off x="7712190" y="5383650"/>
                <a:ext cx="213840" cy="67680"/>
              </p14:xfrm>
            </p:contentPart>
          </mc:Choice>
          <mc:Fallback>
            <p:pic>
              <p:nvPicPr>
                <p:cNvPr id="61" name="墨迹 60">
                  <a:extLst>
                    <a:ext uri="{FF2B5EF4-FFF2-40B4-BE49-F238E27FC236}">
                      <a16:creationId xmlns:a16="http://schemas.microsoft.com/office/drawing/2014/main" id="{6F2AB1E3-C2F8-47B2-B67C-98040E14193F}"/>
                    </a:ext>
                  </a:extLst>
                </p:cNvPr>
                <p:cNvPicPr/>
                <p:nvPr/>
              </p:nvPicPr>
              <p:blipFill>
                <a:blip r:embed="rId119"/>
                <a:stretch>
                  <a:fillRect/>
                </a:stretch>
              </p:blipFill>
              <p:spPr>
                <a:xfrm>
                  <a:off x="7694550" y="5365650"/>
                  <a:ext cx="24948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62" name="墨迹 61">
                  <a:extLst>
                    <a:ext uri="{FF2B5EF4-FFF2-40B4-BE49-F238E27FC236}">
                      <a16:creationId xmlns:a16="http://schemas.microsoft.com/office/drawing/2014/main" id="{D75EF93D-186F-4B9B-B8D2-46508F0FE282}"/>
                    </a:ext>
                  </a:extLst>
                </p14:cNvPr>
                <p14:cNvContentPartPr/>
                <p14:nvPr/>
              </p14:nvContentPartPr>
              <p14:xfrm>
                <a:off x="7800750" y="5440530"/>
                <a:ext cx="94320" cy="98640"/>
              </p14:xfrm>
            </p:contentPart>
          </mc:Choice>
          <mc:Fallback>
            <p:pic>
              <p:nvPicPr>
                <p:cNvPr id="62" name="墨迹 61">
                  <a:extLst>
                    <a:ext uri="{FF2B5EF4-FFF2-40B4-BE49-F238E27FC236}">
                      <a16:creationId xmlns:a16="http://schemas.microsoft.com/office/drawing/2014/main" id="{D75EF93D-186F-4B9B-B8D2-46508F0FE282}"/>
                    </a:ext>
                  </a:extLst>
                </p:cNvPr>
                <p:cNvPicPr/>
                <p:nvPr/>
              </p:nvPicPr>
              <p:blipFill>
                <a:blip r:embed="rId121"/>
                <a:stretch>
                  <a:fillRect/>
                </a:stretch>
              </p:blipFill>
              <p:spPr>
                <a:xfrm>
                  <a:off x="7782750" y="5422530"/>
                  <a:ext cx="12996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63" name="墨迹 62">
                  <a:extLst>
                    <a:ext uri="{FF2B5EF4-FFF2-40B4-BE49-F238E27FC236}">
                      <a16:creationId xmlns:a16="http://schemas.microsoft.com/office/drawing/2014/main" id="{10693661-4FB3-44AD-9D71-FFDBF20020C5}"/>
                    </a:ext>
                  </a:extLst>
                </p14:cNvPr>
                <p14:cNvContentPartPr/>
                <p14:nvPr/>
              </p14:nvContentPartPr>
              <p14:xfrm>
                <a:off x="7737030" y="5536650"/>
                <a:ext cx="45720" cy="112680"/>
              </p14:xfrm>
            </p:contentPart>
          </mc:Choice>
          <mc:Fallback>
            <p:pic>
              <p:nvPicPr>
                <p:cNvPr id="63" name="墨迹 62">
                  <a:extLst>
                    <a:ext uri="{FF2B5EF4-FFF2-40B4-BE49-F238E27FC236}">
                      <a16:creationId xmlns:a16="http://schemas.microsoft.com/office/drawing/2014/main" id="{10693661-4FB3-44AD-9D71-FFDBF20020C5}"/>
                    </a:ext>
                  </a:extLst>
                </p:cNvPr>
                <p:cNvPicPr/>
                <p:nvPr/>
              </p:nvPicPr>
              <p:blipFill>
                <a:blip r:embed="rId123"/>
                <a:stretch>
                  <a:fillRect/>
                </a:stretch>
              </p:blipFill>
              <p:spPr>
                <a:xfrm>
                  <a:off x="7719390" y="5519010"/>
                  <a:ext cx="8136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86016" name="墨迹 86015">
                  <a:extLst>
                    <a:ext uri="{FF2B5EF4-FFF2-40B4-BE49-F238E27FC236}">
                      <a16:creationId xmlns:a16="http://schemas.microsoft.com/office/drawing/2014/main" id="{1BD08526-F5AA-4BF1-BF63-311B6DA43729}"/>
                    </a:ext>
                  </a:extLst>
                </p14:cNvPr>
                <p14:cNvContentPartPr/>
                <p14:nvPr/>
              </p14:nvContentPartPr>
              <p14:xfrm>
                <a:off x="7757910" y="5524050"/>
                <a:ext cx="238680" cy="174240"/>
              </p14:xfrm>
            </p:contentPart>
          </mc:Choice>
          <mc:Fallback>
            <p:pic>
              <p:nvPicPr>
                <p:cNvPr id="86016" name="墨迹 86015">
                  <a:extLst>
                    <a:ext uri="{FF2B5EF4-FFF2-40B4-BE49-F238E27FC236}">
                      <a16:creationId xmlns:a16="http://schemas.microsoft.com/office/drawing/2014/main" id="{1BD08526-F5AA-4BF1-BF63-311B6DA43729}"/>
                    </a:ext>
                  </a:extLst>
                </p:cNvPr>
                <p:cNvPicPr/>
                <p:nvPr/>
              </p:nvPicPr>
              <p:blipFill>
                <a:blip r:embed="rId125"/>
                <a:stretch>
                  <a:fillRect/>
                </a:stretch>
              </p:blipFill>
              <p:spPr>
                <a:xfrm>
                  <a:off x="7739910" y="5506410"/>
                  <a:ext cx="27432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86018" name="墨迹 86017">
                  <a:extLst>
                    <a:ext uri="{FF2B5EF4-FFF2-40B4-BE49-F238E27FC236}">
                      <a16:creationId xmlns:a16="http://schemas.microsoft.com/office/drawing/2014/main" id="{ED591AF9-C2C1-4C3D-A0DF-54F5E196D191}"/>
                    </a:ext>
                  </a:extLst>
                </p14:cNvPr>
                <p14:cNvContentPartPr/>
                <p14:nvPr/>
              </p14:nvContentPartPr>
              <p14:xfrm>
                <a:off x="7809390" y="5588490"/>
                <a:ext cx="124200" cy="90360"/>
              </p14:xfrm>
            </p:contentPart>
          </mc:Choice>
          <mc:Fallback>
            <p:pic>
              <p:nvPicPr>
                <p:cNvPr id="86018" name="墨迹 86017">
                  <a:extLst>
                    <a:ext uri="{FF2B5EF4-FFF2-40B4-BE49-F238E27FC236}">
                      <a16:creationId xmlns:a16="http://schemas.microsoft.com/office/drawing/2014/main" id="{ED591AF9-C2C1-4C3D-A0DF-54F5E196D191}"/>
                    </a:ext>
                  </a:extLst>
                </p:cNvPr>
                <p:cNvPicPr/>
                <p:nvPr/>
              </p:nvPicPr>
              <p:blipFill>
                <a:blip r:embed="rId127"/>
                <a:stretch>
                  <a:fillRect/>
                </a:stretch>
              </p:blipFill>
              <p:spPr>
                <a:xfrm>
                  <a:off x="7791390" y="5570490"/>
                  <a:ext cx="15984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86019" name="墨迹 86018">
                  <a:extLst>
                    <a:ext uri="{FF2B5EF4-FFF2-40B4-BE49-F238E27FC236}">
                      <a16:creationId xmlns:a16="http://schemas.microsoft.com/office/drawing/2014/main" id="{AB544867-5FDC-4C44-ACD5-510F25B55972}"/>
                    </a:ext>
                  </a:extLst>
                </p14:cNvPr>
                <p14:cNvContentPartPr/>
                <p14:nvPr/>
              </p14:nvContentPartPr>
              <p14:xfrm>
                <a:off x="8103510" y="5407770"/>
                <a:ext cx="115200" cy="48240"/>
              </p14:xfrm>
            </p:contentPart>
          </mc:Choice>
          <mc:Fallback>
            <p:pic>
              <p:nvPicPr>
                <p:cNvPr id="86019" name="墨迹 86018">
                  <a:extLst>
                    <a:ext uri="{FF2B5EF4-FFF2-40B4-BE49-F238E27FC236}">
                      <a16:creationId xmlns:a16="http://schemas.microsoft.com/office/drawing/2014/main" id="{AB544867-5FDC-4C44-ACD5-510F25B55972}"/>
                    </a:ext>
                  </a:extLst>
                </p:cNvPr>
                <p:cNvPicPr/>
                <p:nvPr/>
              </p:nvPicPr>
              <p:blipFill>
                <a:blip r:embed="rId129"/>
                <a:stretch>
                  <a:fillRect/>
                </a:stretch>
              </p:blipFill>
              <p:spPr>
                <a:xfrm>
                  <a:off x="8085870" y="5390130"/>
                  <a:ext cx="15084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6020" name="墨迹 86019">
                  <a:extLst>
                    <a:ext uri="{FF2B5EF4-FFF2-40B4-BE49-F238E27FC236}">
                      <a16:creationId xmlns:a16="http://schemas.microsoft.com/office/drawing/2014/main" id="{31EC655E-E700-4E36-9646-AEA580D4C12A}"/>
                    </a:ext>
                  </a:extLst>
                </p14:cNvPr>
                <p14:cNvContentPartPr/>
                <p14:nvPr/>
              </p14:nvContentPartPr>
              <p14:xfrm>
                <a:off x="8075790" y="5480130"/>
                <a:ext cx="171360" cy="94320"/>
              </p14:xfrm>
            </p:contentPart>
          </mc:Choice>
          <mc:Fallback>
            <p:pic>
              <p:nvPicPr>
                <p:cNvPr id="86020" name="墨迹 86019">
                  <a:extLst>
                    <a:ext uri="{FF2B5EF4-FFF2-40B4-BE49-F238E27FC236}">
                      <a16:creationId xmlns:a16="http://schemas.microsoft.com/office/drawing/2014/main" id="{31EC655E-E700-4E36-9646-AEA580D4C12A}"/>
                    </a:ext>
                  </a:extLst>
                </p:cNvPr>
                <p:cNvPicPr/>
                <p:nvPr/>
              </p:nvPicPr>
              <p:blipFill>
                <a:blip r:embed="rId131"/>
                <a:stretch>
                  <a:fillRect/>
                </a:stretch>
              </p:blipFill>
              <p:spPr>
                <a:xfrm>
                  <a:off x="8058150" y="5462130"/>
                  <a:ext cx="20700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6021" name="墨迹 86020">
                  <a:extLst>
                    <a:ext uri="{FF2B5EF4-FFF2-40B4-BE49-F238E27FC236}">
                      <a16:creationId xmlns:a16="http://schemas.microsoft.com/office/drawing/2014/main" id="{91D1A037-7AD9-44FB-B3B4-2524F13B1A50}"/>
                    </a:ext>
                  </a:extLst>
                </p14:cNvPr>
                <p14:cNvContentPartPr/>
                <p14:nvPr/>
              </p14:nvContentPartPr>
              <p14:xfrm>
                <a:off x="8171190" y="5313090"/>
                <a:ext cx="26280" cy="396360"/>
              </p14:xfrm>
            </p:contentPart>
          </mc:Choice>
          <mc:Fallback>
            <p:pic>
              <p:nvPicPr>
                <p:cNvPr id="86021" name="墨迹 86020">
                  <a:extLst>
                    <a:ext uri="{FF2B5EF4-FFF2-40B4-BE49-F238E27FC236}">
                      <a16:creationId xmlns:a16="http://schemas.microsoft.com/office/drawing/2014/main" id="{91D1A037-7AD9-44FB-B3B4-2524F13B1A50}"/>
                    </a:ext>
                  </a:extLst>
                </p:cNvPr>
                <p:cNvPicPr/>
                <p:nvPr/>
              </p:nvPicPr>
              <p:blipFill>
                <a:blip r:embed="rId133"/>
                <a:stretch>
                  <a:fillRect/>
                </a:stretch>
              </p:blipFill>
              <p:spPr>
                <a:xfrm>
                  <a:off x="8153190" y="5295450"/>
                  <a:ext cx="61920" cy="4320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6022" name="墨迹 86021">
                  <a:extLst>
                    <a:ext uri="{FF2B5EF4-FFF2-40B4-BE49-F238E27FC236}">
                      <a16:creationId xmlns:a16="http://schemas.microsoft.com/office/drawing/2014/main" id="{12A1FE41-CFC4-4AA4-A881-BF6AAF4B23BA}"/>
                    </a:ext>
                  </a:extLst>
                </p14:cNvPr>
                <p14:cNvContentPartPr/>
                <p14:nvPr/>
              </p14:nvContentPartPr>
              <p14:xfrm>
                <a:off x="8406270" y="5285370"/>
                <a:ext cx="51840" cy="74880"/>
              </p14:xfrm>
            </p:contentPart>
          </mc:Choice>
          <mc:Fallback>
            <p:pic>
              <p:nvPicPr>
                <p:cNvPr id="86022" name="墨迹 86021">
                  <a:extLst>
                    <a:ext uri="{FF2B5EF4-FFF2-40B4-BE49-F238E27FC236}">
                      <a16:creationId xmlns:a16="http://schemas.microsoft.com/office/drawing/2014/main" id="{12A1FE41-CFC4-4AA4-A881-BF6AAF4B23BA}"/>
                    </a:ext>
                  </a:extLst>
                </p:cNvPr>
                <p:cNvPicPr/>
                <p:nvPr/>
              </p:nvPicPr>
              <p:blipFill>
                <a:blip r:embed="rId135"/>
                <a:stretch>
                  <a:fillRect/>
                </a:stretch>
              </p:blipFill>
              <p:spPr>
                <a:xfrm>
                  <a:off x="8388630" y="5267730"/>
                  <a:ext cx="8748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6023" name="墨迹 86022">
                  <a:extLst>
                    <a:ext uri="{FF2B5EF4-FFF2-40B4-BE49-F238E27FC236}">
                      <a16:creationId xmlns:a16="http://schemas.microsoft.com/office/drawing/2014/main" id="{12955027-5B2A-4EBE-8DF1-73CD06785C00}"/>
                    </a:ext>
                  </a:extLst>
                </p14:cNvPr>
                <p14:cNvContentPartPr/>
                <p14:nvPr/>
              </p14:nvContentPartPr>
              <p14:xfrm>
                <a:off x="8308710" y="5338650"/>
                <a:ext cx="248040" cy="67680"/>
              </p14:xfrm>
            </p:contentPart>
          </mc:Choice>
          <mc:Fallback>
            <p:pic>
              <p:nvPicPr>
                <p:cNvPr id="86023" name="墨迹 86022">
                  <a:extLst>
                    <a:ext uri="{FF2B5EF4-FFF2-40B4-BE49-F238E27FC236}">
                      <a16:creationId xmlns:a16="http://schemas.microsoft.com/office/drawing/2014/main" id="{12955027-5B2A-4EBE-8DF1-73CD06785C00}"/>
                    </a:ext>
                  </a:extLst>
                </p:cNvPr>
                <p:cNvPicPr/>
                <p:nvPr/>
              </p:nvPicPr>
              <p:blipFill>
                <a:blip r:embed="rId137"/>
                <a:stretch>
                  <a:fillRect/>
                </a:stretch>
              </p:blipFill>
              <p:spPr>
                <a:xfrm>
                  <a:off x="8291070" y="5321010"/>
                  <a:ext cx="28368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6024" name="墨迹 86023">
                  <a:extLst>
                    <a:ext uri="{FF2B5EF4-FFF2-40B4-BE49-F238E27FC236}">
                      <a16:creationId xmlns:a16="http://schemas.microsoft.com/office/drawing/2014/main" id="{13BBE38F-4B41-427B-B985-A9DF1246F1CF}"/>
                    </a:ext>
                  </a:extLst>
                </p14:cNvPr>
                <p14:cNvContentPartPr/>
                <p14:nvPr/>
              </p14:nvContentPartPr>
              <p14:xfrm>
                <a:off x="8274870" y="5389050"/>
                <a:ext cx="299880" cy="371160"/>
              </p14:xfrm>
            </p:contentPart>
          </mc:Choice>
          <mc:Fallback>
            <p:pic>
              <p:nvPicPr>
                <p:cNvPr id="86024" name="墨迹 86023">
                  <a:extLst>
                    <a:ext uri="{FF2B5EF4-FFF2-40B4-BE49-F238E27FC236}">
                      <a16:creationId xmlns:a16="http://schemas.microsoft.com/office/drawing/2014/main" id="{13BBE38F-4B41-427B-B985-A9DF1246F1CF}"/>
                    </a:ext>
                  </a:extLst>
                </p:cNvPr>
                <p:cNvPicPr/>
                <p:nvPr/>
              </p:nvPicPr>
              <p:blipFill>
                <a:blip r:embed="rId139"/>
                <a:stretch>
                  <a:fillRect/>
                </a:stretch>
              </p:blipFill>
              <p:spPr>
                <a:xfrm>
                  <a:off x="8256870" y="5371050"/>
                  <a:ext cx="335520" cy="40680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6025" name="墨迹 86024">
                  <a:extLst>
                    <a:ext uri="{FF2B5EF4-FFF2-40B4-BE49-F238E27FC236}">
                      <a16:creationId xmlns:a16="http://schemas.microsoft.com/office/drawing/2014/main" id="{E3FC6A9B-D210-4403-928F-0E6417778D30}"/>
                    </a:ext>
                  </a:extLst>
                </p14:cNvPr>
                <p14:cNvContentPartPr/>
                <p14:nvPr/>
              </p14:nvContentPartPr>
              <p14:xfrm>
                <a:off x="8463870" y="5412450"/>
                <a:ext cx="13320" cy="124560"/>
              </p14:xfrm>
            </p:contentPart>
          </mc:Choice>
          <mc:Fallback>
            <p:pic>
              <p:nvPicPr>
                <p:cNvPr id="86025" name="墨迹 86024">
                  <a:extLst>
                    <a:ext uri="{FF2B5EF4-FFF2-40B4-BE49-F238E27FC236}">
                      <a16:creationId xmlns:a16="http://schemas.microsoft.com/office/drawing/2014/main" id="{E3FC6A9B-D210-4403-928F-0E6417778D30}"/>
                    </a:ext>
                  </a:extLst>
                </p:cNvPr>
                <p:cNvPicPr/>
                <p:nvPr/>
              </p:nvPicPr>
              <p:blipFill>
                <a:blip r:embed="rId141"/>
                <a:stretch>
                  <a:fillRect/>
                </a:stretch>
              </p:blipFill>
              <p:spPr>
                <a:xfrm>
                  <a:off x="8446230" y="5394810"/>
                  <a:ext cx="4896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6026" name="墨迹 86025">
                  <a:extLst>
                    <a:ext uri="{FF2B5EF4-FFF2-40B4-BE49-F238E27FC236}">
                      <a16:creationId xmlns:a16="http://schemas.microsoft.com/office/drawing/2014/main" id="{3E646B31-4D7B-4222-B4AB-86669EBF1EF8}"/>
                    </a:ext>
                  </a:extLst>
                </p14:cNvPr>
                <p14:cNvContentPartPr/>
                <p14:nvPr/>
              </p14:nvContentPartPr>
              <p14:xfrm>
                <a:off x="8478990" y="5402370"/>
                <a:ext cx="50400" cy="147240"/>
              </p14:xfrm>
            </p:contentPart>
          </mc:Choice>
          <mc:Fallback>
            <p:pic>
              <p:nvPicPr>
                <p:cNvPr id="86026" name="墨迹 86025">
                  <a:extLst>
                    <a:ext uri="{FF2B5EF4-FFF2-40B4-BE49-F238E27FC236}">
                      <a16:creationId xmlns:a16="http://schemas.microsoft.com/office/drawing/2014/main" id="{3E646B31-4D7B-4222-B4AB-86669EBF1EF8}"/>
                    </a:ext>
                  </a:extLst>
                </p:cNvPr>
                <p:cNvPicPr/>
                <p:nvPr/>
              </p:nvPicPr>
              <p:blipFill>
                <a:blip r:embed="rId143"/>
                <a:stretch>
                  <a:fillRect/>
                </a:stretch>
              </p:blipFill>
              <p:spPr>
                <a:xfrm>
                  <a:off x="8461350" y="5384370"/>
                  <a:ext cx="8604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6027" name="墨迹 86026">
                  <a:extLst>
                    <a:ext uri="{FF2B5EF4-FFF2-40B4-BE49-F238E27FC236}">
                      <a16:creationId xmlns:a16="http://schemas.microsoft.com/office/drawing/2014/main" id="{927082AA-3B9D-4EDF-8FEF-DE827D6970BE}"/>
                    </a:ext>
                  </a:extLst>
                </p14:cNvPr>
                <p14:cNvContentPartPr/>
                <p14:nvPr/>
              </p14:nvContentPartPr>
              <p14:xfrm>
                <a:off x="8356590" y="5573370"/>
                <a:ext cx="357840" cy="230760"/>
              </p14:xfrm>
            </p:contentPart>
          </mc:Choice>
          <mc:Fallback>
            <p:pic>
              <p:nvPicPr>
                <p:cNvPr id="86027" name="墨迹 86026">
                  <a:extLst>
                    <a:ext uri="{FF2B5EF4-FFF2-40B4-BE49-F238E27FC236}">
                      <a16:creationId xmlns:a16="http://schemas.microsoft.com/office/drawing/2014/main" id="{927082AA-3B9D-4EDF-8FEF-DE827D6970BE}"/>
                    </a:ext>
                  </a:extLst>
                </p:cNvPr>
                <p:cNvPicPr/>
                <p:nvPr/>
              </p:nvPicPr>
              <p:blipFill>
                <a:blip r:embed="rId145"/>
                <a:stretch>
                  <a:fillRect/>
                </a:stretch>
              </p:blipFill>
              <p:spPr>
                <a:xfrm>
                  <a:off x="8338590" y="5555730"/>
                  <a:ext cx="393480" cy="26640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1" name="Picture 5" descr="memb-mod"/>
          <p:cNvPicPr>
            <a:picLocks noChangeAspect="1"/>
          </p:cNvPicPr>
          <p:nvPr/>
        </p:nvPicPr>
        <p:blipFill>
          <a:blip r:embed="rId3"/>
          <a:stretch>
            <a:fillRect/>
          </a:stretch>
        </p:blipFill>
        <p:spPr>
          <a:xfrm>
            <a:off x="6349365" y="-6350"/>
            <a:ext cx="2773045" cy="1908175"/>
          </a:xfrm>
          <a:prstGeom prst="rect">
            <a:avLst/>
          </a:prstGeom>
          <a:noFill/>
          <a:ln w="9525">
            <a:noFill/>
          </a:ln>
        </p:spPr>
      </p:pic>
      <p:sp>
        <p:nvSpPr>
          <p:cNvPr id="87042" name="Rectangle 3"/>
          <p:cNvSpPr>
            <a:spLocks noGrp="1"/>
          </p:cNvSpPr>
          <p:nvPr>
            <p:ph idx="1"/>
          </p:nvPr>
        </p:nvSpPr>
        <p:spPr>
          <a:xfrm>
            <a:off x="807720" y="1374775"/>
            <a:ext cx="7374890" cy="5250815"/>
          </a:xfrm>
        </p:spPr>
        <p:txBody>
          <a:bodyPr wrap="square" lIns="91440" tIns="45720" rIns="91440" bIns="45720" anchor="t">
            <a:normAutofit fontScale="90000" lnSpcReduction="10000"/>
          </a:bodyPr>
          <a:lstStyle/>
          <a:p>
            <a:pPr marL="514350" indent="-514350" eaLnBrk="1" hangingPunct="1">
              <a:lnSpc>
                <a:spcPct val="110000"/>
              </a:lnSpc>
              <a:buFont typeface="宋体" panose="02010600030101010101" pitchFamily="2" charset="-122"/>
              <a:buAutoNum type="alphaUcPeriod" startAt="4"/>
            </a:pPr>
            <a:r>
              <a:rPr lang="en-US" altLang="zh-CN" dirty="0">
                <a:latin typeface="Arial" panose="020B0604020202020204" pitchFamily="34" charset="0"/>
                <a:cs typeface="Arial" panose="020B0604020202020204" pitchFamily="34" charset="0"/>
              </a:rPr>
              <a:t>Membrane proteins:</a:t>
            </a:r>
          </a:p>
          <a:p>
            <a:pPr lvl="1" eaLnBrk="1" hangingPunct="1">
              <a:lnSpc>
                <a:spcPct val="110000"/>
              </a:lnSpc>
            </a:pPr>
            <a:r>
              <a:rPr lang="en-US" altLang="zh-CN" sz="2400" dirty="0">
                <a:latin typeface="Arial" panose="020B0604020202020204" pitchFamily="34" charset="0"/>
                <a:cs typeface="Arial" panose="020B0604020202020204" pitchFamily="34" charset="0"/>
              </a:rPr>
              <a:t>Protein molecule that is attached to, or associated with the membrane of a cell or an organelle</a:t>
            </a:r>
          </a:p>
          <a:p>
            <a:pPr lvl="1" eaLnBrk="1" hangingPunct="1">
              <a:lnSpc>
                <a:spcPct val="110000"/>
              </a:lnSpc>
            </a:pPr>
            <a:r>
              <a:rPr lang="en-US" altLang="zh-CN" sz="2400" dirty="0">
                <a:latin typeface="Arial" panose="020B0604020202020204" pitchFamily="34" charset="0"/>
                <a:cs typeface="Arial" panose="020B0604020202020204" pitchFamily="34" charset="0"/>
              </a:rPr>
              <a:t>Comprise approximately 30% of the eukaryotic proteome and are a key target in drug discovery research</a:t>
            </a:r>
          </a:p>
          <a:p>
            <a:pPr lvl="1" eaLnBrk="1" hangingPunct="1">
              <a:lnSpc>
                <a:spcPct val="110000"/>
              </a:lnSpc>
            </a:pPr>
            <a:r>
              <a:rPr lang="en-US" altLang="zh-CN" sz="2400" dirty="0">
                <a:latin typeface="Arial" panose="020B0604020202020204" pitchFamily="34" charset="0"/>
                <a:cs typeface="Arial" panose="020B0604020202020204" pitchFamily="34" charset="0"/>
              </a:rPr>
              <a:t>Difficult to isolate, soluble and appear in 2DE</a:t>
            </a:r>
            <a:r>
              <a:rPr lang="zh-CN" altLang="en-US" sz="2400" dirty="0">
                <a:latin typeface="Arial" panose="020B0604020202020204" pitchFamily="34" charset="0"/>
                <a:cs typeface="Arial" panose="020B0604020202020204" pitchFamily="34" charset="0"/>
              </a:rPr>
              <a:t>，</a:t>
            </a:r>
            <a:r>
              <a:rPr lang="en-US" altLang="zh-CN" sz="2400" dirty="0">
                <a:latin typeface="Arial" panose="020B0604020202020204" pitchFamily="34" charset="0"/>
                <a:cs typeface="Arial" panose="020B0604020202020204" pitchFamily="34" charset="0"/>
              </a:rPr>
              <a:t>because of their hydrophobicity, basic nature</a:t>
            </a:r>
            <a:r>
              <a:rPr lang="zh-CN" altLang="en-US" sz="2400" dirty="0">
                <a:latin typeface="Arial" panose="020B0604020202020204" pitchFamily="34" charset="0"/>
                <a:cs typeface="Arial" panose="020B0604020202020204" pitchFamily="34" charset="0"/>
              </a:rPr>
              <a:t>（</a:t>
            </a:r>
            <a:r>
              <a:rPr lang="en-US" altLang="zh-CN" sz="2400" dirty="0">
                <a:latin typeface="Arial" panose="020B0604020202020204" pitchFamily="34" charset="0"/>
                <a:cs typeface="Arial" panose="020B0604020202020204" pitchFamily="34" charset="0"/>
              </a:rPr>
              <a:t>high-pI</a:t>
            </a:r>
            <a:r>
              <a:rPr lang="zh-CN" altLang="en-US" sz="2400" dirty="0">
                <a:latin typeface="Arial" panose="020B0604020202020204" pitchFamily="34" charset="0"/>
                <a:cs typeface="Arial" panose="020B0604020202020204" pitchFamily="34" charset="0"/>
              </a:rPr>
              <a:t>）</a:t>
            </a:r>
            <a:r>
              <a:rPr lang="en-US" altLang="zh-CN" sz="2400" dirty="0">
                <a:latin typeface="Arial" panose="020B0604020202020204" pitchFamily="34" charset="0"/>
                <a:cs typeface="Arial" panose="020B0604020202020204" pitchFamily="34" charset="0"/>
              </a:rPr>
              <a:t> and large size</a:t>
            </a:r>
            <a:r>
              <a:rPr lang="zh-CN" altLang="en-US" sz="2400" dirty="0">
                <a:latin typeface="Arial" panose="020B0604020202020204" pitchFamily="34" charset="0"/>
                <a:cs typeface="Arial" panose="020B0604020202020204" pitchFamily="34" charset="0"/>
              </a:rPr>
              <a:t>，</a:t>
            </a:r>
            <a:r>
              <a:rPr lang="en-US" altLang="zh-CN" sz="2400" dirty="0">
                <a:latin typeface="Arial" panose="020B0604020202020204" pitchFamily="34" charset="0"/>
                <a:cs typeface="Arial" panose="020B0604020202020204" pitchFamily="34" charset="0"/>
              </a:rPr>
              <a:t>usually low abundance</a:t>
            </a:r>
          </a:p>
          <a:p>
            <a:pPr lvl="1" eaLnBrk="1" hangingPunct="1">
              <a:lnSpc>
                <a:spcPct val="110000"/>
              </a:lnSpc>
            </a:pPr>
            <a:endParaRPr lang="en-US" altLang="zh-CN" sz="2400" dirty="0">
              <a:latin typeface="Arial" panose="020B0604020202020204" pitchFamily="34" charset="0"/>
              <a:cs typeface="Arial" panose="020B0604020202020204" pitchFamily="34" charset="0"/>
            </a:endParaRPr>
          </a:p>
          <a:p>
            <a:pPr lvl="1" eaLnBrk="1" hangingPunct="1">
              <a:lnSpc>
                <a:spcPct val="110000"/>
              </a:lnSpc>
            </a:pPr>
            <a:r>
              <a:rPr lang="en-US" altLang="zh-CN" sz="2400" dirty="0">
                <a:latin typeface="Arial" panose="020B0604020202020204" pitchFamily="34" charset="0"/>
                <a:cs typeface="Arial" panose="020B0604020202020204" pitchFamily="34" charset="0"/>
              </a:rPr>
              <a:t>Method</a:t>
            </a:r>
          </a:p>
          <a:p>
            <a:pPr lvl="2" eaLnBrk="1" hangingPunct="1">
              <a:lnSpc>
                <a:spcPct val="110000"/>
              </a:lnSpc>
            </a:pPr>
            <a:r>
              <a:rPr lang="en-US" altLang="zh-CN" sz="2400" dirty="0">
                <a:latin typeface="Arial" panose="020B0604020202020204" pitchFamily="34" charset="0"/>
                <a:cs typeface="Arial" panose="020B0604020202020204" pitchFamily="34" charset="0"/>
              </a:rPr>
              <a:t>stronger detergents, such as CHAPS</a:t>
            </a:r>
          </a:p>
          <a:p>
            <a:pPr lvl="2" eaLnBrk="1" hangingPunct="1">
              <a:lnSpc>
                <a:spcPct val="110000"/>
              </a:lnSpc>
            </a:pPr>
            <a:r>
              <a:rPr lang="en-US" altLang="zh-CN" sz="2400" dirty="0">
                <a:latin typeface="Arial" panose="020B0604020202020204" pitchFamily="34" charset="0"/>
                <a:cs typeface="Arial" panose="020B0604020202020204" pitchFamily="34" charset="0"/>
              </a:rPr>
              <a:t>selectively enriching the initial sample e.g. preparing membrane fractions</a:t>
            </a:r>
          </a:p>
        </p:txBody>
      </p:sp>
      <p:grpSp>
        <p:nvGrpSpPr>
          <p:cNvPr id="23" name="组合 22">
            <a:extLst>
              <a:ext uri="{FF2B5EF4-FFF2-40B4-BE49-F238E27FC236}">
                <a16:creationId xmlns:a16="http://schemas.microsoft.com/office/drawing/2014/main" id="{05E62FC6-5DAE-46F2-9C27-C7986DAAB25A}"/>
              </a:ext>
            </a:extLst>
          </p:cNvPr>
          <p:cNvGrpSpPr/>
          <p:nvPr/>
        </p:nvGrpSpPr>
        <p:grpSpPr>
          <a:xfrm>
            <a:off x="4526550" y="1255170"/>
            <a:ext cx="1158480" cy="631080"/>
            <a:chOff x="4526550" y="1255170"/>
            <a:chExt cx="1158480" cy="631080"/>
          </a:xfrm>
        </p:grpSpPr>
        <mc:AlternateContent xmlns:mc="http://schemas.openxmlformats.org/markup-compatibility/2006">
          <mc:Choice xmlns:p14="http://schemas.microsoft.com/office/powerpoint/2010/main" Requires="p14">
            <p:contentPart p14:bwMode="auto" r:id="rId4">
              <p14:nvContentPartPr>
                <p14:cNvPr id="2" name="墨迹 1">
                  <a:extLst>
                    <a:ext uri="{FF2B5EF4-FFF2-40B4-BE49-F238E27FC236}">
                      <a16:creationId xmlns:a16="http://schemas.microsoft.com/office/drawing/2014/main" id="{72D84AA2-6E3E-450C-A2DB-D910FBEEDD92}"/>
                    </a:ext>
                  </a:extLst>
                </p14:cNvPr>
                <p14:cNvContentPartPr/>
                <p14:nvPr/>
              </p14:nvContentPartPr>
              <p14:xfrm>
                <a:off x="4526550" y="1405290"/>
                <a:ext cx="46800" cy="381600"/>
              </p14:xfrm>
            </p:contentPart>
          </mc:Choice>
          <mc:Fallback>
            <p:pic>
              <p:nvPicPr>
                <p:cNvPr id="2" name="墨迹 1">
                  <a:extLst>
                    <a:ext uri="{FF2B5EF4-FFF2-40B4-BE49-F238E27FC236}">
                      <a16:creationId xmlns:a16="http://schemas.microsoft.com/office/drawing/2014/main" id="{72D84AA2-6E3E-450C-A2DB-D910FBEEDD92}"/>
                    </a:ext>
                  </a:extLst>
                </p:cNvPr>
                <p:cNvPicPr/>
                <p:nvPr/>
              </p:nvPicPr>
              <p:blipFill>
                <a:blip r:embed="rId5"/>
                <a:stretch>
                  <a:fillRect/>
                </a:stretch>
              </p:blipFill>
              <p:spPr>
                <a:xfrm>
                  <a:off x="4508910" y="1387290"/>
                  <a:ext cx="82440" cy="4172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墨迹 2">
                  <a:extLst>
                    <a:ext uri="{FF2B5EF4-FFF2-40B4-BE49-F238E27FC236}">
                      <a16:creationId xmlns:a16="http://schemas.microsoft.com/office/drawing/2014/main" id="{EF28B7B3-B880-4B4C-B1EC-9112B319CFEF}"/>
                    </a:ext>
                  </a:extLst>
                </p14:cNvPr>
                <p14:cNvContentPartPr/>
                <p14:nvPr/>
              </p14:nvContentPartPr>
              <p14:xfrm>
                <a:off x="4562910" y="1266690"/>
                <a:ext cx="129600" cy="619560"/>
              </p14:xfrm>
            </p:contentPart>
          </mc:Choice>
          <mc:Fallback>
            <p:pic>
              <p:nvPicPr>
                <p:cNvPr id="3" name="墨迹 2">
                  <a:extLst>
                    <a:ext uri="{FF2B5EF4-FFF2-40B4-BE49-F238E27FC236}">
                      <a16:creationId xmlns:a16="http://schemas.microsoft.com/office/drawing/2014/main" id="{EF28B7B3-B880-4B4C-B1EC-9112B319CFEF}"/>
                    </a:ext>
                  </a:extLst>
                </p:cNvPr>
                <p:cNvPicPr/>
                <p:nvPr/>
              </p:nvPicPr>
              <p:blipFill>
                <a:blip r:embed="rId7"/>
                <a:stretch>
                  <a:fillRect/>
                </a:stretch>
              </p:blipFill>
              <p:spPr>
                <a:xfrm>
                  <a:off x="4544910" y="1248690"/>
                  <a:ext cx="165240" cy="6552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 name="墨迹 3">
                  <a:extLst>
                    <a:ext uri="{FF2B5EF4-FFF2-40B4-BE49-F238E27FC236}">
                      <a16:creationId xmlns:a16="http://schemas.microsoft.com/office/drawing/2014/main" id="{7475ECE2-2D04-4CCC-BB57-A6F12DB830F7}"/>
                    </a:ext>
                  </a:extLst>
                </p14:cNvPr>
                <p14:cNvContentPartPr/>
                <p14:nvPr/>
              </p14:nvContentPartPr>
              <p14:xfrm>
                <a:off x="4596030" y="1441290"/>
                <a:ext cx="85320" cy="24120"/>
              </p14:xfrm>
            </p:contentPart>
          </mc:Choice>
          <mc:Fallback>
            <p:pic>
              <p:nvPicPr>
                <p:cNvPr id="4" name="墨迹 3">
                  <a:extLst>
                    <a:ext uri="{FF2B5EF4-FFF2-40B4-BE49-F238E27FC236}">
                      <a16:creationId xmlns:a16="http://schemas.microsoft.com/office/drawing/2014/main" id="{7475ECE2-2D04-4CCC-BB57-A6F12DB830F7}"/>
                    </a:ext>
                  </a:extLst>
                </p:cNvPr>
                <p:cNvPicPr/>
                <p:nvPr/>
              </p:nvPicPr>
              <p:blipFill>
                <a:blip r:embed="rId9"/>
                <a:stretch>
                  <a:fillRect/>
                </a:stretch>
              </p:blipFill>
              <p:spPr>
                <a:xfrm>
                  <a:off x="4578030" y="1423650"/>
                  <a:ext cx="12096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 name="墨迹 4">
                  <a:extLst>
                    <a:ext uri="{FF2B5EF4-FFF2-40B4-BE49-F238E27FC236}">
                      <a16:creationId xmlns:a16="http://schemas.microsoft.com/office/drawing/2014/main" id="{DACD0318-F5E8-48A6-9296-66B3BA8CA12A}"/>
                    </a:ext>
                  </a:extLst>
                </p14:cNvPr>
                <p14:cNvContentPartPr/>
                <p14:nvPr/>
              </p14:nvContentPartPr>
              <p14:xfrm>
                <a:off x="4596030" y="1322130"/>
                <a:ext cx="281880" cy="293040"/>
              </p14:xfrm>
            </p:contentPart>
          </mc:Choice>
          <mc:Fallback>
            <p:pic>
              <p:nvPicPr>
                <p:cNvPr id="5" name="墨迹 4">
                  <a:extLst>
                    <a:ext uri="{FF2B5EF4-FFF2-40B4-BE49-F238E27FC236}">
                      <a16:creationId xmlns:a16="http://schemas.microsoft.com/office/drawing/2014/main" id="{DACD0318-F5E8-48A6-9296-66B3BA8CA12A}"/>
                    </a:ext>
                  </a:extLst>
                </p:cNvPr>
                <p:cNvPicPr/>
                <p:nvPr/>
              </p:nvPicPr>
              <p:blipFill>
                <a:blip r:embed="rId11"/>
                <a:stretch>
                  <a:fillRect/>
                </a:stretch>
              </p:blipFill>
              <p:spPr>
                <a:xfrm>
                  <a:off x="4578030" y="1304130"/>
                  <a:ext cx="317520" cy="3286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6" name="墨迹 5">
                  <a:extLst>
                    <a:ext uri="{FF2B5EF4-FFF2-40B4-BE49-F238E27FC236}">
                      <a16:creationId xmlns:a16="http://schemas.microsoft.com/office/drawing/2014/main" id="{011B60C3-723B-4050-BA54-5C77C8CFDE80}"/>
                    </a:ext>
                  </a:extLst>
                </p14:cNvPr>
                <p14:cNvContentPartPr/>
                <p14:nvPr/>
              </p14:nvContentPartPr>
              <p14:xfrm>
                <a:off x="4809870" y="1255170"/>
                <a:ext cx="44280" cy="145080"/>
              </p14:xfrm>
            </p:contentPart>
          </mc:Choice>
          <mc:Fallback>
            <p:pic>
              <p:nvPicPr>
                <p:cNvPr id="6" name="墨迹 5">
                  <a:extLst>
                    <a:ext uri="{FF2B5EF4-FFF2-40B4-BE49-F238E27FC236}">
                      <a16:creationId xmlns:a16="http://schemas.microsoft.com/office/drawing/2014/main" id="{011B60C3-723B-4050-BA54-5C77C8CFDE80}"/>
                    </a:ext>
                  </a:extLst>
                </p:cNvPr>
                <p:cNvPicPr/>
                <p:nvPr/>
              </p:nvPicPr>
              <p:blipFill>
                <a:blip r:embed="rId13"/>
                <a:stretch>
                  <a:fillRect/>
                </a:stretch>
              </p:blipFill>
              <p:spPr>
                <a:xfrm>
                  <a:off x="4792230" y="1237530"/>
                  <a:ext cx="7992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7" name="墨迹 6">
                  <a:extLst>
                    <a:ext uri="{FF2B5EF4-FFF2-40B4-BE49-F238E27FC236}">
                      <a16:creationId xmlns:a16="http://schemas.microsoft.com/office/drawing/2014/main" id="{A81D1D7A-A1EF-466C-95CF-DBC80F536CD5}"/>
                    </a:ext>
                  </a:extLst>
                </p14:cNvPr>
                <p14:cNvContentPartPr/>
                <p14:nvPr/>
              </p14:nvContentPartPr>
              <p14:xfrm>
                <a:off x="4756590" y="1264170"/>
                <a:ext cx="125280" cy="327240"/>
              </p14:xfrm>
            </p:contentPart>
          </mc:Choice>
          <mc:Fallback>
            <p:pic>
              <p:nvPicPr>
                <p:cNvPr id="7" name="墨迹 6">
                  <a:extLst>
                    <a:ext uri="{FF2B5EF4-FFF2-40B4-BE49-F238E27FC236}">
                      <a16:creationId xmlns:a16="http://schemas.microsoft.com/office/drawing/2014/main" id="{A81D1D7A-A1EF-466C-95CF-DBC80F536CD5}"/>
                    </a:ext>
                  </a:extLst>
                </p:cNvPr>
                <p:cNvPicPr/>
                <p:nvPr/>
              </p:nvPicPr>
              <p:blipFill>
                <a:blip r:embed="rId15"/>
                <a:stretch>
                  <a:fillRect/>
                </a:stretch>
              </p:blipFill>
              <p:spPr>
                <a:xfrm>
                  <a:off x="4738950" y="1246170"/>
                  <a:ext cx="160920" cy="3628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8" name="墨迹 7">
                  <a:extLst>
                    <a:ext uri="{FF2B5EF4-FFF2-40B4-BE49-F238E27FC236}">
                      <a16:creationId xmlns:a16="http://schemas.microsoft.com/office/drawing/2014/main" id="{755DE968-7CBB-4C84-8B51-ED7109D33314}"/>
                    </a:ext>
                  </a:extLst>
                </p14:cNvPr>
                <p14:cNvContentPartPr/>
                <p14:nvPr/>
              </p14:nvContentPartPr>
              <p14:xfrm>
                <a:off x="4817070" y="1448490"/>
                <a:ext cx="125280" cy="152640"/>
              </p14:xfrm>
            </p:contentPart>
          </mc:Choice>
          <mc:Fallback>
            <p:pic>
              <p:nvPicPr>
                <p:cNvPr id="8" name="墨迹 7">
                  <a:extLst>
                    <a:ext uri="{FF2B5EF4-FFF2-40B4-BE49-F238E27FC236}">
                      <a16:creationId xmlns:a16="http://schemas.microsoft.com/office/drawing/2014/main" id="{755DE968-7CBB-4C84-8B51-ED7109D33314}"/>
                    </a:ext>
                  </a:extLst>
                </p:cNvPr>
                <p:cNvPicPr/>
                <p:nvPr/>
              </p:nvPicPr>
              <p:blipFill>
                <a:blip r:embed="rId17"/>
                <a:stretch>
                  <a:fillRect/>
                </a:stretch>
              </p:blipFill>
              <p:spPr>
                <a:xfrm>
                  <a:off x="4799070" y="1430850"/>
                  <a:ext cx="16092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9" name="墨迹 8">
                  <a:extLst>
                    <a:ext uri="{FF2B5EF4-FFF2-40B4-BE49-F238E27FC236}">
                      <a16:creationId xmlns:a16="http://schemas.microsoft.com/office/drawing/2014/main" id="{D465DB24-5E2E-4912-A115-CFF762A2DD5A}"/>
                    </a:ext>
                  </a:extLst>
                </p14:cNvPr>
                <p14:cNvContentPartPr/>
                <p14:nvPr/>
              </p14:nvContentPartPr>
              <p14:xfrm>
                <a:off x="4779630" y="1530570"/>
                <a:ext cx="99000" cy="94320"/>
              </p14:xfrm>
            </p:contentPart>
          </mc:Choice>
          <mc:Fallback>
            <p:pic>
              <p:nvPicPr>
                <p:cNvPr id="9" name="墨迹 8">
                  <a:extLst>
                    <a:ext uri="{FF2B5EF4-FFF2-40B4-BE49-F238E27FC236}">
                      <a16:creationId xmlns:a16="http://schemas.microsoft.com/office/drawing/2014/main" id="{D465DB24-5E2E-4912-A115-CFF762A2DD5A}"/>
                    </a:ext>
                  </a:extLst>
                </p:cNvPr>
                <p:cNvPicPr/>
                <p:nvPr/>
              </p:nvPicPr>
              <p:blipFill>
                <a:blip r:embed="rId19"/>
                <a:stretch>
                  <a:fillRect/>
                </a:stretch>
              </p:blipFill>
              <p:spPr>
                <a:xfrm>
                  <a:off x="4761990" y="1512930"/>
                  <a:ext cx="13464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0" name="墨迹 9">
                  <a:extLst>
                    <a:ext uri="{FF2B5EF4-FFF2-40B4-BE49-F238E27FC236}">
                      <a16:creationId xmlns:a16="http://schemas.microsoft.com/office/drawing/2014/main" id="{0364A4F4-C108-47C3-8BF5-AEA36AF8ADE1}"/>
                    </a:ext>
                  </a:extLst>
                </p14:cNvPr>
                <p14:cNvContentPartPr/>
                <p14:nvPr/>
              </p14:nvContentPartPr>
              <p14:xfrm>
                <a:off x="4716990" y="1664490"/>
                <a:ext cx="174600" cy="73800"/>
              </p14:xfrm>
            </p:contentPart>
          </mc:Choice>
          <mc:Fallback>
            <p:pic>
              <p:nvPicPr>
                <p:cNvPr id="10" name="墨迹 9">
                  <a:extLst>
                    <a:ext uri="{FF2B5EF4-FFF2-40B4-BE49-F238E27FC236}">
                      <a16:creationId xmlns:a16="http://schemas.microsoft.com/office/drawing/2014/main" id="{0364A4F4-C108-47C3-8BF5-AEA36AF8ADE1}"/>
                    </a:ext>
                  </a:extLst>
                </p:cNvPr>
                <p:cNvPicPr/>
                <p:nvPr/>
              </p:nvPicPr>
              <p:blipFill>
                <a:blip r:embed="rId21"/>
                <a:stretch>
                  <a:fillRect/>
                </a:stretch>
              </p:blipFill>
              <p:spPr>
                <a:xfrm>
                  <a:off x="4699350" y="1646490"/>
                  <a:ext cx="21024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1" name="墨迹 10">
                  <a:extLst>
                    <a:ext uri="{FF2B5EF4-FFF2-40B4-BE49-F238E27FC236}">
                      <a16:creationId xmlns:a16="http://schemas.microsoft.com/office/drawing/2014/main" id="{3012AA06-CDAE-493D-90D4-08034B788D87}"/>
                    </a:ext>
                  </a:extLst>
                </p14:cNvPr>
                <p14:cNvContentPartPr/>
                <p14:nvPr/>
              </p14:nvContentPartPr>
              <p14:xfrm>
                <a:off x="4771350" y="1636050"/>
                <a:ext cx="96840" cy="230760"/>
              </p14:xfrm>
            </p:contentPart>
          </mc:Choice>
          <mc:Fallback>
            <p:pic>
              <p:nvPicPr>
                <p:cNvPr id="11" name="墨迹 10">
                  <a:extLst>
                    <a:ext uri="{FF2B5EF4-FFF2-40B4-BE49-F238E27FC236}">
                      <a16:creationId xmlns:a16="http://schemas.microsoft.com/office/drawing/2014/main" id="{3012AA06-CDAE-493D-90D4-08034B788D87}"/>
                    </a:ext>
                  </a:extLst>
                </p:cNvPr>
                <p:cNvPicPr/>
                <p:nvPr/>
              </p:nvPicPr>
              <p:blipFill>
                <a:blip r:embed="rId23"/>
                <a:stretch>
                  <a:fillRect/>
                </a:stretch>
              </p:blipFill>
              <p:spPr>
                <a:xfrm>
                  <a:off x="4753710" y="1618410"/>
                  <a:ext cx="13248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2" name="墨迹 11">
                  <a:extLst>
                    <a:ext uri="{FF2B5EF4-FFF2-40B4-BE49-F238E27FC236}">
                      <a16:creationId xmlns:a16="http://schemas.microsoft.com/office/drawing/2014/main" id="{47CCD26E-639F-470E-AF03-A0FD136054CB}"/>
                    </a:ext>
                  </a:extLst>
                </p14:cNvPr>
                <p14:cNvContentPartPr/>
                <p14:nvPr/>
              </p14:nvContentPartPr>
              <p14:xfrm>
                <a:off x="4818870" y="1781850"/>
                <a:ext cx="218160" cy="90000"/>
              </p14:xfrm>
            </p:contentPart>
          </mc:Choice>
          <mc:Fallback>
            <p:pic>
              <p:nvPicPr>
                <p:cNvPr id="12" name="墨迹 11">
                  <a:extLst>
                    <a:ext uri="{FF2B5EF4-FFF2-40B4-BE49-F238E27FC236}">
                      <a16:creationId xmlns:a16="http://schemas.microsoft.com/office/drawing/2014/main" id="{47CCD26E-639F-470E-AF03-A0FD136054CB}"/>
                    </a:ext>
                  </a:extLst>
                </p:cNvPr>
                <p:cNvPicPr/>
                <p:nvPr/>
              </p:nvPicPr>
              <p:blipFill>
                <a:blip r:embed="rId25"/>
                <a:stretch>
                  <a:fillRect/>
                </a:stretch>
              </p:blipFill>
              <p:spPr>
                <a:xfrm>
                  <a:off x="4800870" y="1763850"/>
                  <a:ext cx="25380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3" name="墨迹 12">
                  <a:extLst>
                    <a:ext uri="{FF2B5EF4-FFF2-40B4-BE49-F238E27FC236}">
                      <a16:creationId xmlns:a16="http://schemas.microsoft.com/office/drawing/2014/main" id="{6115F65A-3F1C-438A-8DED-3497954F0E1E}"/>
                    </a:ext>
                  </a:extLst>
                </p14:cNvPr>
                <p14:cNvContentPartPr/>
                <p14:nvPr/>
              </p14:nvContentPartPr>
              <p14:xfrm>
                <a:off x="5072310" y="1338330"/>
                <a:ext cx="123120" cy="132120"/>
              </p14:xfrm>
            </p:contentPart>
          </mc:Choice>
          <mc:Fallback>
            <p:pic>
              <p:nvPicPr>
                <p:cNvPr id="13" name="墨迹 12">
                  <a:extLst>
                    <a:ext uri="{FF2B5EF4-FFF2-40B4-BE49-F238E27FC236}">
                      <a16:creationId xmlns:a16="http://schemas.microsoft.com/office/drawing/2014/main" id="{6115F65A-3F1C-438A-8DED-3497954F0E1E}"/>
                    </a:ext>
                  </a:extLst>
                </p:cNvPr>
                <p:cNvPicPr/>
                <p:nvPr/>
              </p:nvPicPr>
              <p:blipFill>
                <a:blip r:embed="rId27"/>
                <a:stretch>
                  <a:fillRect/>
                </a:stretch>
              </p:blipFill>
              <p:spPr>
                <a:xfrm>
                  <a:off x="5054670" y="1320330"/>
                  <a:ext cx="15876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4" name="墨迹 13">
                  <a:extLst>
                    <a:ext uri="{FF2B5EF4-FFF2-40B4-BE49-F238E27FC236}">
                      <a16:creationId xmlns:a16="http://schemas.microsoft.com/office/drawing/2014/main" id="{6E9F62D5-8942-433D-AC63-AF2C879F9399}"/>
                    </a:ext>
                  </a:extLst>
                </p14:cNvPr>
                <p14:cNvContentPartPr/>
                <p14:nvPr/>
              </p14:nvContentPartPr>
              <p14:xfrm>
                <a:off x="5106150" y="1408530"/>
                <a:ext cx="83880" cy="104400"/>
              </p14:xfrm>
            </p:contentPart>
          </mc:Choice>
          <mc:Fallback>
            <p:pic>
              <p:nvPicPr>
                <p:cNvPr id="14" name="墨迹 13">
                  <a:extLst>
                    <a:ext uri="{FF2B5EF4-FFF2-40B4-BE49-F238E27FC236}">
                      <a16:creationId xmlns:a16="http://schemas.microsoft.com/office/drawing/2014/main" id="{6E9F62D5-8942-433D-AC63-AF2C879F9399}"/>
                    </a:ext>
                  </a:extLst>
                </p:cNvPr>
                <p:cNvPicPr/>
                <p:nvPr/>
              </p:nvPicPr>
              <p:blipFill>
                <a:blip r:embed="rId29"/>
                <a:stretch>
                  <a:fillRect/>
                </a:stretch>
              </p:blipFill>
              <p:spPr>
                <a:xfrm>
                  <a:off x="5088150" y="1390530"/>
                  <a:ext cx="11952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5" name="墨迹 14">
                  <a:extLst>
                    <a:ext uri="{FF2B5EF4-FFF2-40B4-BE49-F238E27FC236}">
                      <a16:creationId xmlns:a16="http://schemas.microsoft.com/office/drawing/2014/main" id="{D2FD6B33-CDC0-470D-8201-3FCB92D53ECD}"/>
                    </a:ext>
                  </a:extLst>
                </p14:cNvPr>
                <p14:cNvContentPartPr/>
                <p14:nvPr/>
              </p14:nvContentPartPr>
              <p14:xfrm>
                <a:off x="4997430" y="1437330"/>
                <a:ext cx="77400" cy="230040"/>
              </p14:xfrm>
            </p:contentPart>
          </mc:Choice>
          <mc:Fallback>
            <p:pic>
              <p:nvPicPr>
                <p:cNvPr id="15" name="墨迹 14">
                  <a:extLst>
                    <a:ext uri="{FF2B5EF4-FFF2-40B4-BE49-F238E27FC236}">
                      <a16:creationId xmlns:a16="http://schemas.microsoft.com/office/drawing/2014/main" id="{D2FD6B33-CDC0-470D-8201-3FCB92D53ECD}"/>
                    </a:ext>
                  </a:extLst>
                </p:cNvPr>
                <p:cNvPicPr/>
                <p:nvPr/>
              </p:nvPicPr>
              <p:blipFill>
                <a:blip r:embed="rId31"/>
                <a:stretch>
                  <a:fillRect/>
                </a:stretch>
              </p:blipFill>
              <p:spPr>
                <a:xfrm>
                  <a:off x="4979430" y="1419330"/>
                  <a:ext cx="113040" cy="2656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6" name="墨迹 15">
                  <a:extLst>
                    <a:ext uri="{FF2B5EF4-FFF2-40B4-BE49-F238E27FC236}">
                      <a16:creationId xmlns:a16="http://schemas.microsoft.com/office/drawing/2014/main" id="{60FC3C08-CAF1-413D-97ED-EF32ECCF686F}"/>
                    </a:ext>
                  </a:extLst>
                </p14:cNvPr>
                <p14:cNvContentPartPr/>
                <p14:nvPr/>
              </p14:nvContentPartPr>
              <p14:xfrm>
                <a:off x="5078790" y="1554690"/>
                <a:ext cx="229320" cy="13680"/>
              </p14:xfrm>
            </p:contentPart>
          </mc:Choice>
          <mc:Fallback>
            <p:pic>
              <p:nvPicPr>
                <p:cNvPr id="16" name="墨迹 15">
                  <a:extLst>
                    <a:ext uri="{FF2B5EF4-FFF2-40B4-BE49-F238E27FC236}">
                      <a16:creationId xmlns:a16="http://schemas.microsoft.com/office/drawing/2014/main" id="{60FC3C08-CAF1-413D-97ED-EF32ECCF686F}"/>
                    </a:ext>
                  </a:extLst>
                </p:cNvPr>
                <p:cNvPicPr/>
                <p:nvPr/>
              </p:nvPicPr>
              <p:blipFill>
                <a:blip r:embed="rId33"/>
                <a:stretch>
                  <a:fillRect/>
                </a:stretch>
              </p:blipFill>
              <p:spPr>
                <a:xfrm>
                  <a:off x="5061150" y="1536690"/>
                  <a:ext cx="26496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7" name="墨迹 16">
                  <a:extLst>
                    <a:ext uri="{FF2B5EF4-FFF2-40B4-BE49-F238E27FC236}">
                      <a16:creationId xmlns:a16="http://schemas.microsoft.com/office/drawing/2014/main" id="{5EADF82E-59F9-4ECD-A01F-D31E85C7C7AF}"/>
                    </a:ext>
                  </a:extLst>
                </p14:cNvPr>
                <p14:cNvContentPartPr/>
                <p14:nvPr/>
              </p14:nvContentPartPr>
              <p14:xfrm>
                <a:off x="5102910" y="1596810"/>
                <a:ext cx="111240" cy="129600"/>
              </p14:xfrm>
            </p:contentPart>
          </mc:Choice>
          <mc:Fallback>
            <p:pic>
              <p:nvPicPr>
                <p:cNvPr id="17" name="墨迹 16">
                  <a:extLst>
                    <a:ext uri="{FF2B5EF4-FFF2-40B4-BE49-F238E27FC236}">
                      <a16:creationId xmlns:a16="http://schemas.microsoft.com/office/drawing/2014/main" id="{5EADF82E-59F9-4ECD-A01F-D31E85C7C7AF}"/>
                    </a:ext>
                  </a:extLst>
                </p:cNvPr>
                <p:cNvPicPr/>
                <p:nvPr/>
              </p:nvPicPr>
              <p:blipFill>
                <a:blip r:embed="rId35"/>
                <a:stretch>
                  <a:fillRect/>
                </a:stretch>
              </p:blipFill>
              <p:spPr>
                <a:xfrm>
                  <a:off x="5085270" y="1579170"/>
                  <a:ext cx="14688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8" name="墨迹 17">
                  <a:extLst>
                    <a:ext uri="{FF2B5EF4-FFF2-40B4-BE49-F238E27FC236}">
                      <a16:creationId xmlns:a16="http://schemas.microsoft.com/office/drawing/2014/main" id="{A2A40F44-0EBB-4E46-8EB1-49B04BFAB281}"/>
                    </a:ext>
                  </a:extLst>
                </p14:cNvPr>
                <p14:cNvContentPartPr/>
                <p14:nvPr/>
              </p14:nvContentPartPr>
              <p14:xfrm>
                <a:off x="5136030" y="1603650"/>
                <a:ext cx="167040" cy="259560"/>
              </p14:xfrm>
            </p:contentPart>
          </mc:Choice>
          <mc:Fallback>
            <p:pic>
              <p:nvPicPr>
                <p:cNvPr id="18" name="墨迹 17">
                  <a:extLst>
                    <a:ext uri="{FF2B5EF4-FFF2-40B4-BE49-F238E27FC236}">
                      <a16:creationId xmlns:a16="http://schemas.microsoft.com/office/drawing/2014/main" id="{A2A40F44-0EBB-4E46-8EB1-49B04BFAB281}"/>
                    </a:ext>
                  </a:extLst>
                </p:cNvPr>
                <p:cNvPicPr/>
                <p:nvPr/>
              </p:nvPicPr>
              <p:blipFill>
                <a:blip r:embed="rId37"/>
                <a:stretch>
                  <a:fillRect/>
                </a:stretch>
              </p:blipFill>
              <p:spPr>
                <a:xfrm>
                  <a:off x="5118030" y="1586010"/>
                  <a:ext cx="202680" cy="2952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9" name="墨迹 18">
                  <a:extLst>
                    <a:ext uri="{FF2B5EF4-FFF2-40B4-BE49-F238E27FC236}">
                      <a16:creationId xmlns:a16="http://schemas.microsoft.com/office/drawing/2014/main" id="{89985957-1D08-42A8-898D-E6094C4A1351}"/>
                    </a:ext>
                  </a:extLst>
                </p14:cNvPr>
                <p14:cNvContentPartPr/>
                <p14:nvPr/>
              </p14:nvContentPartPr>
              <p14:xfrm>
                <a:off x="5420430" y="1371810"/>
                <a:ext cx="123840" cy="295200"/>
              </p14:xfrm>
            </p:contentPart>
          </mc:Choice>
          <mc:Fallback>
            <p:pic>
              <p:nvPicPr>
                <p:cNvPr id="19" name="墨迹 18">
                  <a:extLst>
                    <a:ext uri="{FF2B5EF4-FFF2-40B4-BE49-F238E27FC236}">
                      <a16:creationId xmlns:a16="http://schemas.microsoft.com/office/drawing/2014/main" id="{89985957-1D08-42A8-898D-E6094C4A1351}"/>
                    </a:ext>
                  </a:extLst>
                </p:cNvPr>
                <p:cNvPicPr/>
                <p:nvPr/>
              </p:nvPicPr>
              <p:blipFill>
                <a:blip r:embed="rId39"/>
                <a:stretch>
                  <a:fillRect/>
                </a:stretch>
              </p:blipFill>
              <p:spPr>
                <a:xfrm>
                  <a:off x="5402790" y="1353810"/>
                  <a:ext cx="159480" cy="3308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0" name="墨迹 19">
                  <a:extLst>
                    <a:ext uri="{FF2B5EF4-FFF2-40B4-BE49-F238E27FC236}">
                      <a16:creationId xmlns:a16="http://schemas.microsoft.com/office/drawing/2014/main" id="{419C1D8B-99CB-4D07-A94B-674BF08C0C89}"/>
                    </a:ext>
                  </a:extLst>
                </p14:cNvPr>
                <p14:cNvContentPartPr/>
                <p14:nvPr/>
              </p14:nvContentPartPr>
              <p14:xfrm>
                <a:off x="5540670" y="1423290"/>
                <a:ext cx="144360" cy="233280"/>
              </p14:xfrm>
            </p:contentPart>
          </mc:Choice>
          <mc:Fallback>
            <p:pic>
              <p:nvPicPr>
                <p:cNvPr id="20" name="墨迹 19">
                  <a:extLst>
                    <a:ext uri="{FF2B5EF4-FFF2-40B4-BE49-F238E27FC236}">
                      <a16:creationId xmlns:a16="http://schemas.microsoft.com/office/drawing/2014/main" id="{419C1D8B-99CB-4D07-A94B-674BF08C0C89}"/>
                    </a:ext>
                  </a:extLst>
                </p:cNvPr>
                <p:cNvPicPr/>
                <p:nvPr/>
              </p:nvPicPr>
              <p:blipFill>
                <a:blip r:embed="rId41"/>
                <a:stretch>
                  <a:fillRect/>
                </a:stretch>
              </p:blipFill>
              <p:spPr>
                <a:xfrm>
                  <a:off x="5522670" y="1405290"/>
                  <a:ext cx="18000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1" name="墨迹 20">
                  <a:extLst>
                    <a:ext uri="{FF2B5EF4-FFF2-40B4-BE49-F238E27FC236}">
                      <a16:creationId xmlns:a16="http://schemas.microsoft.com/office/drawing/2014/main" id="{E90F4373-58E6-4681-B7D1-4A3B3038F79D}"/>
                    </a:ext>
                  </a:extLst>
                </p14:cNvPr>
                <p14:cNvContentPartPr/>
                <p14:nvPr/>
              </p14:nvContentPartPr>
              <p14:xfrm>
                <a:off x="5553630" y="1553250"/>
                <a:ext cx="92160" cy="24120"/>
              </p14:xfrm>
            </p:contentPart>
          </mc:Choice>
          <mc:Fallback>
            <p:pic>
              <p:nvPicPr>
                <p:cNvPr id="21" name="墨迹 20">
                  <a:extLst>
                    <a:ext uri="{FF2B5EF4-FFF2-40B4-BE49-F238E27FC236}">
                      <a16:creationId xmlns:a16="http://schemas.microsoft.com/office/drawing/2014/main" id="{E90F4373-58E6-4681-B7D1-4A3B3038F79D}"/>
                    </a:ext>
                  </a:extLst>
                </p:cNvPr>
                <p:cNvPicPr/>
                <p:nvPr/>
              </p:nvPicPr>
              <p:blipFill>
                <a:blip r:embed="rId43"/>
                <a:stretch>
                  <a:fillRect/>
                </a:stretch>
              </p:blipFill>
              <p:spPr>
                <a:xfrm>
                  <a:off x="5535990" y="1535250"/>
                  <a:ext cx="12780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2" name="墨迹 21">
                  <a:extLst>
                    <a:ext uri="{FF2B5EF4-FFF2-40B4-BE49-F238E27FC236}">
                      <a16:creationId xmlns:a16="http://schemas.microsoft.com/office/drawing/2014/main" id="{9E1DBB1D-2AEF-4606-9B14-441691B24C8E}"/>
                    </a:ext>
                  </a:extLst>
                </p14:cNvPr>
                <p14:cNvContentPartPr/>
                <p14:nvPr/>
              </p14:nvContentPartPr>
              <p14:xfrm>
                <a:off x="5529510" y="1655490"/>
                <a:ext cx="134640" cy="23400"/>
              </p14:xfrm>
            </p:contentPart>
          </mc:Choice>
          <mc:Fallback>
            <p:pic>
              <p:nvPicPr>
                <p:cNvPr id="22" name="墨迹 21">
                  <a:extLst>
                    <a:ext uri="{FF2B5EF4-FFF2-40B4-BE49-F238E27FC236}">
                      <a16:creationId xmlns:a16="http://schemas.microsoft.com/office/drawing/2014/main" id="{9E1DBB1D-2AEF-4606-9B14-441691B24C8E}"/>
                    </a:ext>
                  </a:extLst>
                </p:cNvPr>
                <p:cNvPicPr/>
                <p:nvPr/>
              </p:nvPicPr>
              <p:blipFill>
                <a:blip r:embed="rId45"/>
                <a:stretch>
                  <a:fillRect/>
                </a:stretch>
              </p:blipFill>
              <p:spPr>
                <a:xfrm>
                  <a:off x="5511510" y="1637490"/>
                  <a:ext cx="170280" cy="59040"/>
                </a:xfrm>
                <a:prstGeom prst="rect">
                  <a:avLst/>
                </a:prstGeom>
              </p:spPr>
            </p:pic>
          </mc:Fallback>
        </mc:AlternateContent>
      </p:grpSp>
      <p:grpSp>
        <p:nvGrpSpPr>
          <p:cNvPr id="43" name="组合 42">
            <a:extLst>
              <a:ext uri="{FF2B5EF4-FFF2-40B4-BE49-F238E27FC236}">
                <a16:creationId xmlns:a16="http://schemas.microsoft.com/office/drawing/2014/main" id="{62942D89-A8EB-4172-A406-5A8BF82C1C29}"/>
              </a:ext>
            </a:extLst>
          </p:cNvPr>
          <p:cNvGrpSpPr/>
          <p:nvPr/>
        </p:nvGrpSpPr>
        <p:grpSpPr>
          <a:xfrm>
            <a:off x="3579030" y="4995930"/>
            <a:ext cx="1366920" cy="525600"/>
            <a:chOff x="3579030" y="4995930"/>
            <a:chExt cx="1366920" cy="525600"/>
          </a:xfrm>
        </p:grpSpPr>
        <mc:AlternateContent xmlns:mc="http://schemas.openxmlformats.org/markup-compatibility/2006">
          <mc:Choice xmlns:p14="http://schemas.microsoft.com/office/powerpoint/2010/main" Requires="p14">
            <p:contentPart p14:bwMode="auto" r:id="rId46">
              <p14:nvContentPartPr>
                <p14:cNvPr id="24" name="墨迹 23">
                  <a:extLst>
                    <a:ext uri="{FF2B5EF4-FFF2-40B4-BE49-F238E27FC236}">
                      <a16:creationId xmlns:a16="http://schemas.microsoft.com/office/drawing/2014/main" id="{9EAD22AA-69BF-4E2E-AA5C-29016CD98D5E}"/>
                    </a:ext>
                  </a:extLst>
                </p14:cNvPr>
                <p14:cNvContentPartPr/>
                <p14:nvPr/>
              </p14:nvContentPartPr>
              <p14:xfrm>
                <a:off x="3579030" y="5078730"/>
                <a:ext cx="146520" cy="384840"/>
              </p14:xfrm>
            </p:contentPart>
          </mc:Choice>
          <mc:Fallback>
            <p:pic>
              <p:nvPicPr>
                <p:cNvPr id="24" name="墨迹 23">
                  <a:extLst>
                    <a:ext uri="{FF2B5EF4-FFF2-40B4-BE49-F238E27FC236}">
                      <a16:creationId xmlns:a16="http://schemas.microsoft.com/office/drawing/2014/main" id="{9EAD22AA-69BF-4E2E-AA5C-29016CD98D5E}"/>
                    </a:ext>
                  </a:extLst>
                </p:cNvPr>
                <p:cNvPicPr/>
                <p:nvPr/>
              </p:nvPicPr>
              <p:blipFill>
                <a:blip r:embed="rId47"/>
                <a:stretch>
                  <a:fillRect/>
                </a:stretch>
              </p:blipFill>
              <p:spPr>
                <a:xfrm>
                  <a:off x="3561390" y="5060730"/>
                  <a:ext cx="182160" cy="4204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5" name="墨迹 24">
                  <a:extLst>
                    <a:ext uri="{FF2B5EF4-FFF2-40B4-BE49-F238E27FC236}">
                      <a16:creationId xmlns:a16="http://schemas.microsoft.com/office/drawing/2014/main" id="{345CA5BF-6B99-49D7-82E9-514722597BA7}"/>
                    </a:ext>
                  </a:extLst>
                </p14:cNvPr>
                <p14:cNvContentPartPr/>
                <p14:nvPr/>
              </p14:nvContentPartPr>
              <p14:xfrm>
                <a:off x="3728430" y="5045610"/>
                <a:ext cx="8640" cy="65880"/>
              </p14:xfrm>
            </p:contentPart>
          </mc:Choice>
          <mc:Fallback>
            <p:pic>
              <p:nvPicPr>
                <p:cNvPr id="25" name="墨迹 24">
                  <a:extLst>
                    <a:ext uri="{FF2B5EF4-FFF2-40B4-BE49-F238E27FC236}">
                      <a16:creationId xmlns:a16="http://schemas.microsoft.com/office/drawing/2014/main" id="{345CA5BF-6B99-49D7-82E9-514722597BA7}"/>
                    </a:ext>
                  </a:extLst>
                </p:cNvPr>
                <p:cNvPicPr/>
                <p:nvPr/>
              </p:nvPicPr>
              <p:blipFill>
                <a:blip r:embed="rId49"/>
                <a:stretch>
                  <a:fillRect/>
                </a:stretch>
              </p:blipFill>
              <p:spPr>
                <a:xfrm>
                  <a:off x="3710790" y="5027610"/>
                  <a:ext cx="4428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6" name="墨迹 25">
                  <a:extLst>
                    <a:ext uri="{FF2B5EF4-FFF2-40B4-BE49-F238E27FC236}">
                      <a16:creationId xmlns:a16="http://schemas.microsoft.com/office/drawing/2014/main" id="{6368ACCC-CDB1-4F03-A385-13900F297F15}"/>
                    </a:ext>
                  </a:extLst>
                </p14:cNvPr>
                <p14:cNvContentPartPr/>
                <p14:nvPr/>
              </p14:nvContentPartPr>
              <p14:xfrm>
                <a:off x="3743550" y="5011410"/>
                <a:ext cx="127080" cy="137880"/>
              </p14:xfrm>
            </p:contentPart>
          </mc:Choice>
          <mc:Fallback>
            <p:pic>
              <p:nvPicPr>
                <p:cNvPr id="26" name="墨迹 25">
                  <a:extLst>
                    <a:ext uri="{FF2B5EF4-FFF2-40B4-BE49-F238E27FC236}">
                      <a16:creationId xmlns:a16="http://schemas.microsoft.com/office/drawing/2014/main" id="{6368ACCC-CDB1-4F03-A385-13900F297F15}"/>
                    </a:ext>
                  </a:extLst>
                </p:cNvPr>
                <p:cNvPicPr/>
                <p:nvPr/>
              </p:nvPicPr>
              <p:blipFill>
                <a:blip r:embed="rId51"/>
                <a:stretch>
                  <a:fillRect/>
                </a:stretch>
              </p:blipFill>
              <p:spPr>
                <a:xfrm>
                  <a:off x="3725910" y="4993770"/>
                  <a:ext cx="162720"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7" name="墨迹 26">
                  <a:extLst>
                    <a:ext uri="{FF2B5EF4-FFF2-40B4-BE49-F238E27FC236}">
                      <a16:creationId xmlns:a16="http://schemas.microsoft.com/office/drawing/2014/main" id="{022A7AC1-AA42-4C03-8108-9EB664B205F8}"/>
                    </a:ext>
                  </a:extLst>
                </p14:cNvPr>
                <p14:cNvContentPartPr/>
                <p14:nvPr/>
              </p14:nvContentPartPr>
              <p14:xfrm>
                <a:off x="3725910" y="5160810"/>
                <a:ext cx="148680" cy="170280"/>
              </p14:xfrm>
            </p:contentPart>
          </mc:Choice>
          <mc:Fallback>
            <p:pic>
              <p:nvPicPr>
                <p:cNvPr id="27" name="墨迹 26">
                  <a:extLst>
                    <a:ext uri="{FF2B5EF4-FFF2-40B4-BE49-F238E27FC236}">
                      <a16:creationId xmlns:a16="http://schemas.microsoft.com/office/drawing/2014/main" id="{022A7AC1-AA42-4C03-8108-9EB664B205F8}"/>
                    </a:ext>
                  </a:extLst>
                </p:cNvPr>
                <p:cNvPicPr/>
                <p:nvPr/>
              </p:nvPicPr>
              <p:blipFill>
                <a:blip r:embed="rId53"/>
                <a:stretch>
                  <a:fillRect/>
                </a:stretch>
              </p:blipFill>
              <p:spPr>
                <a:xfrm>
                  <a:off x="3707910" y="5142810"/>
                  <a:ext cx="18432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8" name="墨迹 27">
                  <a:extLst>
                    <a:ext uri="{FF2B5EF4-FFF2-40B4-BE49-F238E27FC236}">
                      <a16:creationId xmlns:a16="http://schemas.microsoft.com/office/drawing/2014/main" id="{0138211C-F169-457F-B18D-31589E948FD3}"/>
                    </a:ext>
                  </a:extLst>
                </p14:cNvPr>
                <p14:cNvContentPartPr/>
                <p14:nvPr/>
              </p14:nvContentPartPr>
              <p14:xfrm>
                <a:off x="3747150" y="5154690"/>
                <a:ext cx="158760" cy="366840"/>
              </p14:xfrm>
            </p:contentPart>
          </mc:Choice>
          <mc:Fallback>
            <p:pic>
              <p:nvPicPr>
                <p:cNvPr id="28" name="墨迹 27">
                  <a:extLst>
                    <a:ext uri="{FF2B5EF4-FFF2-40B4-BE49-F238E27FC236}">
                      <a16:creationId xmlns:a16="http://schemas.microsoft.com/office/drawing/2014/main" id="{0138211C-F169-457F-B18D-31589E948FD3}"/>
                    </a:ext>
                  </a:extLst>
                </p:cNvPr>
                <p:cNvPicPr/>
                <p:nvPr/>
              </p:nvPicPr>
              <p:blipFill>
                <a:blip r:embed="rId55"/>
                <a:stretch>
                  <a:fillRect/>
                </a:stretch>
              </p:blipFill>
              <p:spPr>
                <a:xfrm>
                  <a:off x="3729510" y="5137050"/>
                  <a:ext cx="194400" cy="4024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29" name="墨迹 28">
                  <a:extLst>
                    <a:ext uri="{FF2B5EF4-FFF2-40B4-BE49-F238E27FC236}">
                      <a16:creationId xmlns:a16="http://schemas.microsoft.com/office/drawing/2014/main" id="{43CE3A10-95CA-4EAE-ABCA-7685B023B20A}"/>
                    </a:ext>
                  </a:extLst>
                </p14:cNvPr>
                <p14:cNvContentPartPr/>
                <p14:nvPr/>
              </p14:nvContentPartPr>
              <p14:xfrm>
                <a:off x="4037310" y="5135250"/>
                <a:ext cx="105480" cy="47160"/>
              </p14:xfrm>
            </p:contentPart>
          </mc:Choice>
          <mc:Fallback>
            <p:pic>
              <p:nvPicPr>
                <p:cNvPr id="29" name="墨迹 28">
                  <a:extLst>
                    <a:ext uri="{FF2B5EF4-FFF2-40B4-BE49-F238E27FC236}">
                      <a16:creationId xmlns:a16="http://schemas.microsoft.com/office/drawing/2014/main" id="{43CE3A10-95CA-4EAE-ABCA-7685B023B20A}"/>
                    </a:ext>
                  </a:extLst>
                </p:cNvPr>
                <p:cNvPicPr/>
                <p:nvPr/>
              </p:nvPicPr>
              <p:blipFill>
                <a:blip r:embed="rId57"/>
                <a:stretch>
                  <a:fillRect/>
                </a:stretch>
              </p:blipFill>
              <p:spPr>
                <a:xfrm>
                  <a:off x="4019310" y="5117610"/>
                  <a:ext cx="14112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0" name="墨迹 29">
                  <a:extLst>
                    <a:ext uri="{FF2B5EF4-FFF2-40B4-BE49-F238E27FC236}">
                      <a16:creationId xmlns:a16="http://schemas.microsoft.com/office/drawing/2014/main" id="{77B4DC28-8D4E-441C-B8A2-4AAFE97E09F0}"/>
                    </a:ext>
                  </a:extLst>
                </p14:cNvPr>
                <p14:cNvContentPartPr/>
                <p14:nvPr/>
              </p14:nvContentPartPr>
              <p14:xfrm>
                <a:off x="4068630" y="5044890"/>
                <a:ext cx="48240" cy="249120"/>
              </p14:xfrm>
            </p:contentPart>
          </mc:Choice>
          <mc:Fallback>
            <p:pic>
              <p:nvPicPr>
                <p:cNvPr id="30" name="墨迹 29">
                  <a:extLst>
                    <a:ext uri="{FF2B5EF4-FFF2-40B4-BE49-F238E27FC236}">
                      <a16:creationId xmlns:a16="http://schemas.microsoft.com/office/drawing/2014/main" id="{77B4DC28-8D4E-441C-B8A2-4AAFE97E09F0}"/>
                    </a:ext>
                  </a:extLst>
                </p:cNvPr>
                <p:cNvPicPr/>
                <p:nvPr/>
              </p:nvPicPr>
              <p:blipFill>
                <a:blip r:embed="rId59"/>
                <a:stretch>
                  <a:fillRect/>
                </a:stretch>
              </p:blipFill>
              <p:spPr>
                <a:xfrm>
                  <a:off x="4050630" y="5026890"/>
                  <a:ext cx="83880" cy="2847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1" name="墨迹 30">
                  <a:extLst>
                    <a:ext uri="{FF2B5EF4-FFF2-40B4-BE49-F238E27FC236}">
                      <a16:creationId xmlns:a16="http://schemas.microsoft.com/office/drawing/2014/main" id="{F7806875-79CA-4E08-8D02-B48BEBCA0993}"/>
                    </a:ext>
                  </a:extLst>
                </p14:cNvPr>
                <p14:cNvContentPartPr/>
                <p14:nvPr/>
              </p14:nvContentPartPr>
              <p14:xfrm>
                <a:off x="4029030" y="5262330"/>
                <a:ext cx="119880" cy="42480"/>
              </p14:xfrm>
            </p:contentPart>
          </mc:Choice>
          <mc:Fallback>
            <p:pic>
              <p:nvPicPr>
                <p:cNvPr id="31" name="墨迹 30">
                  <a:extLst>
                    <a:ext uri="{FF2B5EF4-FFF2-40B4-BE49-F238E27FC236}">
                      <a16:creationId xmlns:a16="http://schemas.microsoft.com/office/drawing/2014/main" id="{F7806875-79CA-4E08-8D02-B48BEBCA0993}"/>
                    </a:ext>
                  </a:extLst>
                </p:cNvPr>
                <p:cNvPicPr/>
                <p:nvPr/>
              </p:nvPicPr>
              <p:blipFill>
                <a:blip r:embed="rId61"/>
                <a:stretch>
                  <a:fillRect/>
                </a:stretch>
              </p:blipFill>
              <p:spPr>
                <a:xfrm>
                  <a:off x="4011030" y="5244690"/>
                  <a:ext cx="15552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2" name="墨迹 31">
                  <a:extLst>
                    <a:ext uri="{FF2B5EF4-FFF2-40B4-BE49-F238E27FC236}">
                      <a16:creationId xmlns:a16="http://schemas.microsoft.com/office/drawing/2014/main" id="{DED982CE-EE48-4E46-9077-730DB9CAC369}"/>
                    </a:ext>
                  </a:extLst>
                </p14:cNvPr>
                <p14:cNvContentPartPr/>
                <p14:nvPr/>
              </p14:nvContentPartPr>
              <p14:xfrm>
                <a:off x="4071510" y="5276010"/>
                <a:ext cx="94320" cy="191160"/>
              </p14:xfrm>
            </p:contentPart>
          </mc:Choice>
          <mc:Fallback>
            <p:pic>
              <p:nvPicPr>
                <p:cNvPr id="32" name="墨迹 31">
                  <a:extLst>
                    <a:ext uri="{FF2B5EF4-FFF2-40B4-BE49-F238E27FC236}">
                      <a16:creationId xmlns:a16="http://schemas.microsoft.com/office/drawing/2014/main" id="{DED982CE-EE48-4E46-9077-730DB9CAC369}"/>
                    </a:ext>
                  </a:extLst>
                </p:cNvPr>
                <p:cNvPicPr/>
                <p:nvPr/>
              </p:nvPicPr>
              <p:blipFill>
                <a:blip r:embed="rId63"/>
                <a:stretch>
                  <a:fillRect/>
                </a:stretch>
              </p:blipFill>
              <p:spPr>
                <a:xfrm>
                  <a:off x="4053510" y="5258370"/>
                  <a:ext cx="12996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3" name="墨迹 32">
                  <a:extLst>
                    <a:ext uri="{FF2B5EF4-FFF2-40B4-BE49-F238E27FC236}">
                      <a16:creationId xmlns:a16="http://schemas.microsoft.com/office/drawing/2014/main" id="{4E23540E-06E3-4267-AEA5-A46A22886E4B}"/>
                    </a:ext>
                  </a:extLst>
                </p14:cNvPr>
                <p14:cNvContentPartPr/>
                <p14:nvPr/>
              </p14:nvContentPartPr>
              <p14:xfrm>
                <a:off x="4224150" y="5169450"/>
                <a:ext cx="100800" cy="70200"/>
              </p14:xfrm>
            </p:contentPart>
          </mc:Choice>
          <mc:Fallback>
            <p:pic>
              <p:nvPicPr>
                <p:cNvPr id="33" name="墨迹 32">
                  <a:extLst>
                    <a:ext uri="{FF2B5EF4-FFF2-40B4-BE49-F238E27FC236}">
                      <a16:creationId xmlns:a16="http://schemas.microsoft.com/office/drawing/2014/main" id="{4E23540E-06E3-4267-AEA5-A46A22886E4B}"/>
                    </a:ext>
                  </a:extLst>
                </p:cNvPr>
                <p:cNvPicPr/>
                <p:nvPr/>
              </p:nvPicPr>
              <p:blipFill>
                <a:blip r:embed="rId65"/>
                <a:stretch>
                  <a:fillRect/>
                </a:stretch>
              </p:blipFill>
              <p:spPr>
                <a:xfrm>
                  <a:off x="4206150" y="5151810"/>
                  <a:ext cx="13644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4" name="墨迹 33">
                  <a:extLst>
                    <a:ext uri="{FF2B5EF4-FFF2-40B4-BE49-F238E27FC236}">
                      <a16:creationId xmlns:a16="http://schemas.microsoft.com/office/drawing/2014/main" id="{C5FDA5A9-1666-4C5E-99FD-80C0EBD4F2C1}"/>
                    </a:ext>
                  </a:extLst>
                </p14:cNvPr>
                <p14:cNvContentPartPr/>
                <p14:nvPr/>
              </p14:nvContentPartPr>
              <p14:xfrm>
                <a:off x="4261950" y="5099610"/>
                <a:ext cx="158040" cy="320040"/>
              </p14:xfrm>
            </p:contentPart>
          </mc:Choice>
          <mc:Fallback>
            <p:pic>
              <p:nvPicPr>
                <p:cNvPr id="34" name="墨迹 33">
                  <a:extLst>
                    <a:ext uri="{FF2B5EF4-FFF2-40B4-BE49-F238E27FC236}">
                      <a16:creationId xmlns:a16="http://schemas.microsoft.com/office/drawing/2014/main" id="{C5FDA5A9-1666-4C5E-99FD-80C0EBD4F2C1}"/>
                    </a:ext>
                  </a:extLst>
                </p:cNvPr>
                <p:cNvPicPr/>
                <p:nvPr/>
              </p:nvPicPr>
              <p:blipFill>
                <a:blip r:embed="rId67"/>
                <a:stretch>
                  <a:fillRect/>
                </a:stretch>
              </p:blipFill>
              <p:spPr>
                <a:xfrm>
                  <a:off x="4243950" y="5081970"/>
                  <a:ext cx="193680" cy="3556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5" name="墨迹 34">
                  <a:extLst>
                    <a:ext uri="{FF2B5EF4-FFF2-40B4-BE49-F238E27FC236}">
                      <a16:creationId xmlns:a16="http://schemas.microsoft.com/office/drawing/2014/main" id="{213B609F-7046-48E0-A9FA-63FE124DD84C}"/>
                    </a:ext>
                  </a:extLst>
                </p14:cNvPr>
                <p14:cNvContentPartPr/>
                <p14:nvPr/>
              </p14:nvContentPartPr>
              <p14:xfrm>
                <a:off x="4342950" y="5206890"/>
                <a:ext cx="162360" cy="54720"/>
              </p14:xfrm>
            </p:contentPart>
          </mc:Choice>
          <mc:Fallback>
            <p:pic>
              <p:nvPicPr>
                <p:cNvPr id="35" name="墨迹 34">
                  <a:extLst>
                    <a:ext uri="{FF2B5EF4-FFF2-40B4-BE49-F238E27FC236}">
                      <a16:creationId xmlns:a16="http://schemas.microsoft.com/office/drawing/2014/main" id="{213B609F-7046-48E0-A9FA-63FE124DD84C}"/>
                    </a:ext>
                  </a:extLst>
                </p:cNvPr>
                <p:cNvPicPr/>
                <p:nvPr/>
              </p:nvPicPr>
              <p:blipFill>
                <a:blip r:embed="rId69"/>
                <a:stretch>
                  <a:fillRect/>
                </a:stretch>
              </p:blipFill>
              <p:spPr>
                <a:xfrm>
                  <a:off x="4324950" y="5188890"/>
                  <a:ext cx="19800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6" name="墨迹 35">
                  <a:extLst>
                    <a:ext uri="{FF2B5EF4-FFF2-40B4-BE49-F238E27FC236}">
                      <a16:creationId xmlns:a16="http://schemas.microsoft.com/office/drawing/2014/main" id="{50D6BD95-1FE9-4D4D-BE7D-4B344EA61B3F}"/>
                    </a:ext>
                  </a:extLst>
                </p14:cNvPr>
                <p14:cNvContentPartPr/>
                <p14:nvPr/>
              </p14:nvContentPartPr>
              <p14:xfrm>
                <a:off x="4378230" y="5238930"/>
                <a:ext cx="153000" cy="213120"/>
              </p14:xfrm>
            </p:contentPart>
          </mc:Choice>
          <mc:Fallback>
            <p:pic>
              <p:nvPicPr>
                <p:cNvPr id="36" name="墨迹 35">
                  <a:extLst>
                    <a:ext uri="{FF2B5EF4-FFF2-40B4-BE49-F238E27FC236}">
                      <a16:creationId xmlns:a16="http://schemas.microsoft.com/office/drawing/2014/main" id="{50D6BD95-1FE9-4D4D-BE7D-4B344EA61B3F}"/>
                    </a:ext>
                  </a:extLst>
                </p:cNvPr>
                <p:cNvPicPr/>
                <p:nvPr/>
              </p:nvPicPr>
              <p:blipFill>
                <a:blip r:embed="rId71"/>
                <a:stretch>
                  <a:fillRect/>
                </a:stretch>
              </p:blipFill>
              <p:spPr>
                <a:xfrm>
                  <a:off x="4360230" y="5220930"/>
                  <a:ext cx="188640" cy="2487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37" name="墨迹 36">
                  <a:extLst>
                    <a:ext uri="{FF2B5EF4-FFF2-40B4-BE49-F238E27FC236}">
                      <a16:creationId xmlns:a16="http://schemas.microsoft.com/office/drawing/2014/main" id="{D9EFCAC1-FA9F-4E09-A9C2-1E5AEDDA40EC}"/>
                    </a:ext>
                  </a:extLst>
                </p14:cNvPr>
                <p14:cNvContentPartPr/>
                <p14:nvPr/>
              </p14:nvContentPartPr>
              <p14:xfrm>
                <a:off x="4657230" y="5034090"/>
                <a:ext cx="43560" cy="42840"/>
              </p14:xfrm>
            </p:contentPart>
          </mc:Choice>
          <mc:Fallback>
            <p:pic>
              <p:nvPicPr>
                <p:cNvPr id="37" name="墨迹 36">
                  <a:extLst>
                    <a:ext uri="{FF2B5EF4-FFF2-40B4-BE49-F238E27FC236}">
                      <a16:creationId xmlns:a16="http://schemas.microsoft.com/office/drawing/2014/main" id="{D9EFCAC1-FA9F-4E09-A9C2-1E5AEDDA40EC}"/>
                    </a:ext>
                  </a:extLst>
                </p:cNvPr>
                <p:cNvPicPr/>
                <p:nvPr/>
              </p:nvPicPr>
              <p:blipFill>
                <a:blip r:embed="rId73"/>
                <a:stretch>
                  <a:fillRect/>
                </a:stretch>
              </p:blipFill>
              <p:spPr>
                <a:xfrm>
                  <a:off x="4639590" y="5016450"/>
                  <a:ext cx="7920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38" name="墨迹 37">
                  <a:extLst>
                    <a:ext uri="{FF2B5EF4-FFF2-40B4-BE49-F238E27FC236}">
                      <a16:creationId xmlns:a16="http://schemas.microsoft.com/office/drawing/2014/main" id="{9676ABB9-3163-4E02-B5E4-280F194F11E3}"/>
                    </a:ext>
                  </a:extLst>
                </p14:cNvPr>
                <p14:cNvContentPartPr/>
                <p14:nvPr/>
              </p14:nvContentPartPr>
              <p14:xfrm>
                <a:off x="4571550" y="5093850"/>
                <a:ext cx="139320" cy="76680"/>
              </p14:xfrm>
            </p:contentPart>
          </mc:Choice>
          <mc:Fallback>
            <p:pic>
              <p:nvPicPr>
                <p:cNvPr id="38" name="墨迹 37">
                  <a:extLst>
                    <a:ext uri="{FF2B5EF4-FFF2-40B4-BE49-F238E27FC236}">
                      <a16:creationId xmlns:a16="http://schemas.microsoft.com/office/drawing/2014/main" id="{9676ABB9-3163-4E02-B5E4-280F194F11E3}"/>
                    </a:ext>
                  </a:extLst>
                </p:cNvPr>
                <p:cNvPicPr/>
                <p:nvPr/>
              </p:nvPicPr>
              <p:blipFill>
                <a:blip r:embed="rId75"/>
                <a:stretch>
                  <a:fillRect/>
                </a:stretch>
              </p:blipFill>
              <p:spPr>
                <a:xfrm>
                  <a:off x="4553910" y="5076210"/>
                  <a:ext cx="17496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39" name="墨迹 38">
                  <a:extLst>
                    <a:ext uri="{FF2B5EF4-FFF2-40B4-BE49-F238E27FC236}">
                      <a16:creationId xmlns:a16="http://schemas.microsoft.com/office/drawing/2014/main" id="{4523CEAD-463D-4F19-B14C-B0154F703435}"/>
                    </a:ext>
                  </a:extLst>
                </p14:cNvPr>
                <p14:cNvContentPartPr/>
                <p14:nvPr/>
              </p14:nvContentPartPr>
              <p14:xfrm>
                <a:off x="4553550" y="5103930"/>
                <a:ext cx="227880" cy="250920"/>
              </p14:xfrm>
            </p:contentPart>
          </mc:Choice>
          <mc:Fallback>
            <p:pic>
              <p:nvPicPr>
                <p:cNvPr id="39" name="墨迹 38">
                  <a:extLst>
                    <a:ext uri="{FF2B5EF4-FFF2-40B4-BE49-F238E27FC236}">
                      <a16:creationId xmlns:a16="http://schemas.microsoft.com/office/drawing/2014/main" id="{4523CEAD-463D-4F19-B14C-B0154F703435}"/>
                    </a:ext>
                  </a:extLst>
                </p:cNvPr>
                <p:cNvPicPr/>
                <p:nvPr/>
              </p:nvPicPr>
              <p:blipFill>
                <a:blip r:embed="rId77"/>
                <a:stretch>
                  <a:fillRect/>
                </a:stretch>
              </p:blipFill>
              <p:spPr>
                <a:xfrm>
                  <a:off x="4535550" y="5086290"/>
                  <a:ext cx="263520" cy="2865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0" name="墨迹 39">
                  <a:extLst>
                    <a:ext uri="{FF2B5EF4-FFF2-40B4-BE49-F238E27FC236}">
                      <a16:creationId xmlns:a16="http://schemas.microsoft.com/office/drawing/2014/main" id="{D051B71B-0DC5-4D90-ABF3-EA24F710C8AB}"/>
                    </a:ext>
                  </a:extLst>
                </p14:cNvPr>
                <p14:cNvContentPartPr/>
                <p14:nvPr/>
              </p14:nvContentPartPr>
              <p14:xfrm>
                <a:off x="4662990" y="5255850"/>
                <a:ext cx="37800" cy="137160"/>
              </p14:xfrm>
            </p:contentPart>
          </mc:Choice>
          <mc:Fallback>
            <p:pic>
              <p:nvPicPr>
                <p:cNvPr id="40" name="墨迹 39">
                  <a:extLst>
                    <a:ext uri="{FF2B5EF4-FFF2-40B4-BE49-F238E27FC236}">
                      <a16:creationId xmlns:a16="http://schemas.microsoft.com/office/drawing/2014/main" id="{D051B71B-0DC5-4D90-ABF3-EA24F710C8AB}"/>
                    </a:ext>
                  </a:extLst>
                </p:cNvPr>
                <p:cNvPicPr/>
                <p:nvPr/>
              </p:nvPicPr>
              <p:blipFill>
                <a:blip r:embed="rId79"/>
                <a:stretch>
                  <a:fillRect/>
                </a:stretch>
              </p:blipFill>
              <p:spPr>
                <a:xfrm>
                  <a:off x="4645350" y="5238210"/>
                  <a:ext cx="7344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1" name="墨迹 40">
                  <a:extLst>
                    <a:ext uri="{FF2B5EF4-FFF2-40B4-BE49-F238E27FC236}">
                      <a16:creationId xmlns:a16="http://schemas.microsoft.com/office/drawing/2014/main" id="{0F5DA4CC-DA9B-480D-A837-8D961B14DE73}"/>
                    </a:ext>
                  </a:extLst>
                </p14:cNvPr>
                <p14:cNvContentPartPr/>
                <p14:nvPr/>
              </p14:nvContentPartPr>
              <p14:xfrm>
                <a:off x="4732110" y="5272770"/>
                <a:ext cx="27000" cy="242640"/>
              </p14:xfrm>
            </p:contentPart>
          </mc:Choice>
          <mc:Fallback>
            <p:pic>
              <p:nvPicPr>
                <p:cNvPr id="41" name="墨迹 40">
                  <a:extLst>
                    <a:ext uri="{FF2B5EF4-FFF2-40B4-BE49-F238E27FC236}">
                      <a16:creationId xmlns:a16="http://schemas.microsoft.com/office/drawing/2014/main" id="{0F5DA4CC-DA9B-480D-A837-8D961B14DE73}"/>
                    </a:ext>
                  </a:extLst>
                </p:cNvPr>
                <p:cNvPicPr/>
                <p:nvPr/>
              </p:nvPicPr>
              <p:blipFill>
                <a:blip r:embed="rId81"/>
                <a:stretch>
                  <a:fillRect/>
                </a:stretch>
              </p:blipFill>
              <p:spPr>
                <a:xfrm>
                  <a:off x="4714470" y="5255130"/>
                  <a:ext cx="62640" cy="2782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2" name="墨迹 41">
                  <a:extLst>
                    <a:ext uri="{FF2B5EF4-FFF2-40B4-BE49-F238E27FC236}">
                      <a16:creationId xmlns:a16="http://schemas.microsoft.com/office/drawing/2014/main" id="{E15FFB0F-7B69-46FD-B267-738882A75146}"/>
                    </a:ext>
                  </a:extLst>
                </p14:cNvPr>
                <p14:cNvContentPartPr/>
                <p14:nvPr/>
              </p14:nvContentPartPr>
              <p14:xfrm>
                <a:off x="4809150" y="4995930"/>
                <a:ext cx="136800" cy="510480"/>
              </p14:xfrm>
            </p:contentPart>
          </mc:Choice>
          <mc:Fallback>
            <p:pic>
              <p:nvPicPr>
                <p:cNvPr id="42" name="墨迹 41">
                  <a:extLst>
                    <a:ext uri="{FF2B5EF4-FFF2-40B4-BE49-F238E27FC236}">
                      <a16:creationId xmlns:a16="http://schemas.microsoft.com/office/drawing/2014/main" id="{E15FFB0F-7B69-46FD-B267-738882A75146}"/>
                    </a:ext>
                  </a:extLst>
                </p:cNvPr>
                <p:cNvPicPr/>
                <p:nvPr/>
              </p:nvPicPr>
              <p:blipFill>
                <a:blip r:embed="rId83"/>
                <a:stretch>
                  <a:fillRect/>
                </a:stretch>
              </p:blipFill>
              <p:spPr>
                <a:xfrm>
                  <a:off x="4791510" y="4977930"/>
                  <a:ext cx="172440" cy="54612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89" name="Picture 2"/>
          <p:cNvPicPr>
            <a:picLocks noChangeAspect="1"/>
          </p:cNvPicPr>
          <p:nvPr/>
        </p:nvPicPr>
        <p:blipFill>
          <a:blip r:embed="rId2"/>
          <a:srcRect l="51518" t="25206" r="33641" b="35921"/>
          <a:stretch>
            <a:fillRect/>
          </a:stretch>
        </p:blipFill>
        <p:spPr>
          <a:xfrm>
            <a:off x="5362575" y="333375"/>
            <a:ext cx="3781425" cy="6192838"/>
          </a:xfrm>
          <a:prstGeom prst="rect">
            <a:avLst/>
          </a:prstGeom>
          <a:noFill/>
          <a:ln w="0">
            <a:noFill/>
          </a:ln>
        </p:spPr>
      </p:pic>
      <p:pic>
        <p:nvPicPr>
          <p:cNvPr id="89090" name="Picture 3"/>
          <p:cNvPicPr>
            <a:picLocks noChangeAspect="1"/>
          </p:cNvPicPr>
          <p:nvPr/>
        </p:nvPicPr>
        <p:blipFill>
          <a:blip r:embed="rId3"/>
          <a:srcRect l="56250" t="29524" r="18552" b="18636"/>
          <a:stretch>
            <a:fillRect/>
          </a:stretch>
        </p:blipFill>
        <p:spPr>
          <a:xfrm>
            <a:off x="1516063" y="582930"/>
            <a:ext cx="4032250" cy="5184775"/>
          </a:xfrm>
          <a:prstGeom prst="rect">
            <a:avLst/>
          </a:prstGeom>
          <a:noFill/>
          <a:ln w="0">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3"/>
          <a:stretch>
            <a:fillRect/>
          </a:stretch>
        </p:blipFill>
        <p:spPr>
          <a:xfrm>
            <a:off x="1543050" y="257810"/>
            <a:ext cx="6725920" cy="59194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标题 1"/>
          <p:cNvSpPr>
            <a:spLocks noGrp="1"/>
          </p:cNvSpPr>
          <p:nvPr>
            <p:ph type="title"/>
          </p:nvPr>
        </p:nvSpPr>
        <p:spPr>
          <a:xfrm>
            <a:off x="1859280" y="886778"/>
            <a:ext cx="6598920" cy="589280"/>
          </a:xfrm>
        </p:spPr>
        <p:txBody>
          <a:bodyPr wrap="square" anchor="ctr">
            <a:spAutoFit/>
          </a:bodyPr>
          <a:lstStyle/>
          <a:p>
            <a:r>
              <a:rPr lang="en-US" altLang="zh-CN" sz="3600">
                <a:latin typeface="Arial" panose="020B0604020202020204" pitchFamily="34" charset="0"/>
              </a:rPr>
              <a:t>Question</a:t>
            </a:r>
          </a:p>
        </p:txBody>
      </p:sp>
      <p:sp>
        <p:nvSpPr>
          <p:cNvPr id="90114" name="内容占位符 2"/>
          <p:cNvSpPr>
            <a:spLocks noGrp="1"/>
          </p:cNvSpPr>
          <p:nvPr>
            <p:ph idx="1"/>
          </p:nvPr>
        </p:nvSpPr>
        <p:spPr/>
        <p:txBody>
          <a:bodyPr anchor="t"/>
          <a:lstStyle/>
          <a:p>
            <a:r>
              <a:rPr lang="zh-CN" altLang="en-US" sz="2400">
                <a:latin typeface="Arial" panose="020B0604020202020204" pitchFamily="34" charset="0"/>
                <a:cs typeface="Arial" panose="020B0604020202020204" pitchFamily="34" charset="0"/>
              </a:rPr>
              <a:t>The preparation of good nuclear protein extracts is central to the success of many gene regulation studies.</a:t>
            </a:r>
          </a:p>
          <a:p>
            <a:endParaRPr lang="zh-CN" altLang="en-US" sz="2400">
              <a:latin typeface="Arial" panose="020B0604020202020204" pitchFamily="34" charset="0"/>
              <a:cs typeface="Arial" panose="020B0604020202020204" pitchFamily="34" charset="0"/>
            </a:endParaRPr>
          </a:p>
          <a:p>
            <a:r>
              <a:rPr lang="en-US" altLang="zh-CN" sz="2400">
                <a:latin typeface="Arial" panose="020B0604020202020204" pitchFamily="34" charset="0"/>
                <a:cs typeface="Arial" panose="020B0604020202020204" pitchFamily="34" charset="0"/>
              </a:rPr>
              <a:t>Please give the method for </a:t>
            </a:r>
            <a:r>
              <a:rPr lang="zh-CN" altLang="en-US" sz="2400">
                <a:latin typeface="Arial" panose="020B0604020202020204" pitchFamily="34" charset="0"/>
                <a:cs typeface="Arial" panose="020B0604020202020204" pitchFamily="34" charset="0"/>
              </a:rPr>
              <a:t>nuclear protein </a:t>
            </a:r>
            <a:r>
              <a:rPr lang="en-US" altLang="zh-CN" sz="2400">
                <a:latin typeface="Arial" panose="020B0604020202020204" pitchFamily="34" charset="0"/>
                <a:cs typeface="Arial" panose="020B0604020202020204" pitchFamily="34" charset="0"/>
              </a:rPr>
              <a:t>preparation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p:cNvSpPr>
          <p:nvPr>
            <p:ph type="title"/>
          </p:nvPr>
        </p:nvSpPr>
        <p:spPr>
          <a:xfrm>
            <a:off x="1456690" y="245428"/>
            <a:ext cx="7436485" cy="589280"/>
          </a:xfrm>
        </p:spPr>
        <p:txBody>
          <a:bodyPr wrap="square" lIns="91440" tIns="45720" rIns="91440" bIns="45720" anchor="ctr">
            <a:spAutoFit/>
          </a:bodyPr>
          <a:lstStyle/>
          <a:p>
            <a:pPr eaLnBrk="1" hangingPunct="1"/>
            <a:r>
              <a:rPr lang="en-US" altLang="zh-CN" b="1" dirty="0">
                <a:latin typeface="Arial" panose="020B0604020202020204" pitchFamily="34" charset="0"/>
              </a:rPr>
              <a:t>2.5 Protein concentration assay</a:t>
            </a:r>
          </a:p>
        </p:txBody>
      </p:sp>
      <p:sp>
        <p:nvSpPr>
          <p:cNvPr id="91138" name="Rectangle 3"/>
          <p:cNvSpPr>
            <a:spLocks noGrp="1"/>
          </p:cNvSpPr>
          <p:nvPr>
            <p:ph idx="1"/>
          </p:nvPr>
        </p:nvSpPr>
        <p:spPr>
          <a:xfrm>
            <a:off x="971233" y="1504315"/>
            <a:ext cx="7772400" cy="5114925"/>
          </a:xfrm>
        </p:spPr>
        <p:txBody>
          <a:bodyPr wrap="square" lIns="91440" tIns="45720" rIns="91440" bIns="45720" anchor="t"/>
          <a:lstStyle/>
          <a:p>
            <a:pPr eaLnBrk="1" hangingPunct="1"/>
            <a:r>
              <a:rPr lang="en-US" altLang="zh-CN" dirty="0">
                <a:latin typeface="Arial" panose="020B0604020202020204" pitchFamily="34" charset="0"/>
                <a:cs typeface="Arial" panose="020B0604020202020204" pitchFamily="34" charset="0"/>
              </a:rPr>
              <a:t>A280 Absorbance Assay</a:t>
            </a:r>
          </a:p>
          <a:p>
            <a:pPr lvl="1" eaLnBrk="1" hangingPunct="1">
              <a:lnSpc>
                <a:spcPct val="110000"/>
              </a:lnSpc>
            </a:pPr>
            <a:endParaRPr lang="en-US" altLang="zh-CN" sz="2400" dirty="0">
              <a:latin typeface="Arial" panose="020B0604020202020204" pitchFamily="34" charset="0"/>
              <a:cs typeface="Arial" panose="020B0604020202020204" pitchFamily="34" charset="0"/>
            </a:endParaRPr>
          </a:p>
          <a:p>
            <a:pPr lvl="1" eaLnBrk="1" hangingPunct="1">
              <a:lnSpc>
                <a:spcPct val="110000"/>
              </a:lnSpc>
            </a:pPr>
            <a:r>
              <a:rPr lang="en-US" altLang="zh-CN" sz="2400" dirty="0">
                <a:latin typeface="Arial" panose="020B0604020202020204" pitchFamily="34" charset="0"/>
                <a:cs typeface="Arial" panose="020B0604020202020204" pitchFamily="34" charset="0"/>
              </a:rPr>
              <a:t>No additional reagents or incubations are required </a:t>
            </a:r>
          </a:p>
          <a:p>
            <a:pPr lvl="1" eaLnBrk="1" hangingPunct="1">
              <a:lnSpc>
                <a:spcPct val="110000"/>
              </a:lnSpc>
            </a:pPr>
            <a:r>
              <a:rPr lang="en-US" altLang="zh-CN" sz="2400" dirty="0">
                <a:latin typeface="Arial" panose="020B0604020202020204" pitchFamily="34" charset="0"/>
                <a:cs typeface="Arial" panose="020B0604020202020204" pitchFamily="34" charset="0"/>
              </a:rPr>
              <a:t>Amino acids with aromatic rings are the primary reason for the absorbance peak at 280 nm. </a:t>
            </a:r>
          </a:p>
          <a:p>
            <a:pPr lvl="1" eaLnBrk="1" hangingPunct="1">
              <a:lnSpc>
                <a:spcPct val="110000"/>
              </a:lnSpc>
            </a:pPr>
            <a:r>
              <a:rPr lang="en-US" altLang="zh-CN" sz="2400" dirty="0">
                <a:latin typeface="Arial" panose="020B0604020202020204" pitchFamily="34" charset="0"/>
                <a:cs typeface="Arial" panose="020B0604020202020204" pitchFamily="34" charset="0"/>
              </a:rPr>
              <a:t>Concentration (mg/ml) = (1.55 x A280) - 0.76 x A260) </a:t>
            </a:r>
          </a:p>
          <a:p>
            <a:pPr lvl="1" eaLnBrk="1" hangingPunct="1">
              <a:lnSpc>
                <a:spcPct val="110000"/>
              </a:lnSpc>
            </a:pPr>
            <a:endParaRPr lang="en-US" altLang="zh-CN" sz="2400" dirty="0">
              <a:latin typeface="Arial" panose="020B0604020202020204" pitchFamily="34" charset="0"/>
              <a:cs typeface="Arial" panose="020B0604020202020204" pitchFamily="34" charset="0"/>
            </a:endParaRPr>
          </a:p>
          <a:p>
            <a:pPr lvl="1" eaLnBrk="1" hangingPunct="1">
              <a:lnSpc>
                <a:spcPct val="110000"/>
              </a:lnSpc>
            </a:pPr>
            <a:r>
              <a:rPr lang="en-US" altLang="zh-CN" sz="2400" dirty="0">
                <a:latin typeface="Arial" panose="020B0604020202020204" pitchFamily="34" charset="0"/>
                <a:cs typeface="Arial" panose="020B0604020202020204" pitchFamily="34" charset="0"/>
              </a:rPr>
              <a:t>Limitation?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3"/>
          <p:cNvSpPr>
            <a:spLocks noGrp="1"/>
          </p:cNvSpPr>
          <p:nvPr>
            <p:ph idx="1"/>
          </p:nvPr>
        </p:nvSpPr>
        <p:spPr>
          <a:xfrm>
            <a:off x="1318260" y="549275"/>
            <a:ext cx="7139940" cy="5546725"/>
          </a:xfrm>
        </p:spPr>
        <p:txBody>
          <a:bodyPr wrap="square" lIns="91440" tIns="45720" rIns="91440" bIns="45720" anchor="t">
            <a:normAutofit fontScale="77500" lnSpcReduction="20000"/>
          </a:bodyPr>
          <a:lstStyle/>
          <a:p>
            <a:pPr eaLnBrk="1" hangingPunct="1"/>
            <a:r>
              <a:rPr lang="en-US" altLang="zh-CN" dirty="0">
                <a:latin typeface="Arial" panose="020B0604020202020204" pitchFamily="34" charset="0"/>
                <a:cs typeface="Arial" panose="020B0604020202020204" pitchFamily="34" charset="0"/>
              </a:rPr>
              <a:t>Lowry protein assay</a:t>
            </a:r>
          </a:p>
          <a:p>
            <a:pPr lvl="1" eaLnBrk="1" hangingPunct="1">
              <a:lnSpc>
                <a:spcPct val="130000"/>
              </a:lnSpc>
            </a:pPr>
            <a:r>
              <a:rPr lang="en-US" altLang="zh-CN" sz="2400" dirty="0">
                <a:latin typeface="Arial" panose="020B0604020202020204" pitchFamily="34" charset="0"/>
                <a:cs typeface="Arial" panose="020B0604020202020204" pitchFamily="34" charset="0"/>
              </a:rPr>
              <a:t>A biochemical assay for determining the total level of protein in a solution</a:t>
            </a:r>
          </a:p>
          <a:p>
            <a:pPr lvl="1" eaLnBrk="1" hangingPunct="1">
              <a:lnSpc>
                <a:spcPct val="130000"/>
              </a:lnSpc>
            </a:pPr>
            <a:r>
              <a:rPr lang="en-US" altLang="zh-CN" sz="2400" dirty="0">
                <a:latin typeface="Arial" panose="020B0604020202020204" pitchFamily="34" charset="0"/>
                <a:cs typeface="Arial" panose="020B0604020202020204" pitchFamily="34" charset="0"/>
              </a:rPr>
              <a:t>The method combines the reactions of copper ions  with the peptide bonds under alkaline conditions (the Biuret test) with the oxidation of </a:t>
            </a:r>
            <a:r>
              <a:rPr lang="en-US" altLang="zh-CN" sz="2400" dirty="0">
                <a:solidFill>
                  <a:srgbClr val="00B0F0"/>
                </a:solidFill>
                <a:latin typeface="Arial" panose="020B0604020202020204" pitchFamily="34" charset="0"/>
                <a:cs typeface="Arial" panose="020B0604020202020204" pitchFamily="34" charset="0"/>
              </a:rPr>
              <a:t>aromatic</a:t>
            </a:r>
            <a:r>
              <a:rPr lang="en-US" altLang="zh-CN" sz="2400" dirty="0">
                <a:latin typeface="Arial" panose="020B0604020202020204" pitchFamily="34" charset="0"/>
                <a:cs typeface="Arial" panose="020B0604020202020204" pitchFamily="34" charset="0"/>
              </a:rPr>
              <a:t> protein residues. </a:t>
            </a:r>
          </a:p>
          <a:p>
            <a:pPr lvl="1" eaLnBrk="1" hangingPunct="1">
              <a:lnSpc>
                <a:spcPct val="130000"/>
              </a:lnSpc>
            </a:pPr>
            <a:r>
              <a:rPr lang="en-US" altLang="zh-CN" sz="2400" dirty="0">
                <a:latin typeface="Arial" panose="020B0604020202020204" pitchFamily="34" charset="0"/>
                <a:cs typeface="Arial" panose="020B0604020202020204" pitchFamily="34" charset="0"/>
              </a:rPr>
              <a:t>Involves </a:t>
            </a:r>
            <a:r>
              <a:rPr lang="en-US" altLang="zh-CN" sz="2400" dirty="0">
                <a:solidFill>
                  <a:srgbClr val="00B0F0"/>
                </a:solidFill>
                <a:latin typeface="Arial" panose="020B0604020202020204" pitchFamily="34" charset="0"/>
                <a:cs typeface="Arial" panose="020B0604020202020204" pitchFamily="34" charset="0"/>
              </a:rPr>
              <a:t>reduction</a:t>
            </a:r>
            <a:r>
              <a:rPr lang="en-US" altLang="zh-CN" sz="2400" dirty="0">
                <a:latin typeface="Arial" panose="020B0604020202020204" pitchFamily="34" charset="0"/>
                <a:cs typeface="Arial" panose="020B0604020202020204" pitchFamily="34" charset="0"/>
              </a:rPr>
              <a:t> of the </a:t>
            </a:r>
            <a:r>
              <a:rPr lang="en-US" altLang="zh-CN" sz="2400" dirty="0">
                <a:solidFill>
                  <a:srgbClr val="00B0F0"/>
                </a:solidFill>
                <a:latin typeface="Arial" panose="020B0604020202020204" pitchFamily="34" charset="0"/>
                <a:cs typeface="Arial" panose="020B0604020202020204" pitchFamily="34" charset="0"/>
              </a:rPr>
              <a:t>Folin reagent</a:t>
            </a:r>
            <a:r>
              <a:rPr lang="en-US" altLang="zh-CN" sz="2400" dirty="0">
                <a:latin typeface="Arial" panose="020B0604020202020204" pitchFamily="34" charset="0"/>
                <a:cs typeface="Arial" panose="020B0604020202020204" pitchFamily="34" charset="0"/>
              </a:rPr>
              <a:t> and oxidation of aromatic residues (mainly tryptophan, also tyrosine) </a:t>
            </a:r>
          </a:p>
          <a:p>
            <a:pPr lvl="1" eaLnBrk="1" hangingPunct="1">
              <a:lnSpc>
                <a:spcPct val="130000"/>
              </a:lnSpc>
            </a:pPr>
            <a:r>
              <a:rPr lang="en-US" altLang="zh-CN" sz="2400" dirty="0">
                <a:latin typeface="Arial" panose="020B0604020202020204" pitchFamily="34" charset="0"/>
                <a:cs typeface="Arial" panose="020B0604020202020204" pitchFamily="34" charset="0"/>
              </a:rPr>
              <a:t>The result of this reaction is an intense </a:t>
            </a:r>
            <a:r>
              <a:rPr lang="en-US" altLang="zh-CN" sz="2400" dirty="0">
                <a:solidFill>
                  <a:srgbClr val="00B0F0"/>
                </a:solidFill>
                <a:latin typeface="Arial" panose="020B0604020202020204" pitchFamily="34" charset="0"/>
                <a:cs typeface="Arial" panose="020B0604020202020204" pitchFamily="34" charset="0"/>
              </a:rPr>
              <a:t>blue</a:t>
            </a:r>
            <a:r>
              <a:rPr lang="en-US" altLang="zh-CN" sz="2400" dirty="0">
                <a:latin typeface="Arial" panose="020B0604020202020204" pitchFamily="34" charset="0"/>
                <a:cs typeface="Arial" panose="020B0604020202020204" pitchFamily="34" charset="0"/>
              </a:rPr>
              <a:t> molecule known as heteropolymolybdenum Blue</a:t>
            </a:r>
          </a:p>
          <a:p>
            <a:pPr lvl="1" eaLnBrk="1" hangingPunct="1">
              <a:lnSpc>
                <a:spcPct val="130000"/>
              </a:lnSpc>
            </a:pPr>
            <a:r>
              <a:rPr lang="en-US" altLang="zh-CN" sz="2400" dirty="0">
                <a:latin typeface="Arial" panose="020B0604020202020204" pitchFamily="34" charset="0"/>
                <a:cs typeface="Arial" panose="020B0604020202020204" pitchFamily="34" charset="0"/>
              </a:rPr>
              <a:t>Messure the absorbance at </a:t>
            </a:r>
            <a:r>
              <a:rPr lang="en-US" altLang="zh-CN" sz="2400" dirty="0">
                <a:solidFill>
                  <a:srgbClr val="FF0000"/>
                </a:solidFill>
                <a:latin typeface="Arial" panose="020B0604020202020204" pitchFamily="34" charset="0"/>
                <a:cs typeface="Arial" panose="020B0604020202020204" pitchFamily="34" charset="0"/>
              </a:rPr>
              <a:t>660 </a:t>
            </a:r>
            <a:r>
              <a:rPr lang="en-US" altLang="zh-CN" sz="2400" dirty="0">
                <a:latin typeface="Arial" panose="020B0604020202020204" pitchFamily="34" charset="0"/>
                <a:cs typeface="Arial" panose="020B0604020202020204" pitchFamily="34" charset="0"/>
              </a:rPr>
              <a:t>nm</a:t>
            </a:r>
          </a:p>
          <a:p>
            <a:pPr lvl="1" eaLnBrk="1" hangingPunct="1">
              <a:lnSpc>
                <a:spcPct val="130000"/>
              </a:lnSpc>
            </a:pPr>
            <a:r>
              <a:rPr lang="en-US" altLang="zh-CN" sz="2400" dirty="0">
                <a:latin typeface="Arial" panose="020B0604020202020204" pitchFamily="34" charset="0"/>
                <a:cs typeface="Arial" panose="020B0604020202020204" pitchFamily="34" charset="0"/>
                <a:sym typeface="+mn-ea"/>
              </a:rPr>
              <a:t>Best used with protein concentrations of 0.01-1.0 mg/mL.</a:t>
            </a:r>
          </a:p>
          <a:p>
            <a:pPr lvl="1" eaLnBrk="1" hangingPunct="1">
              <a:lnSpc>
                <a:spcPct val="130000"/>
              </a:lnSpc>
            </a:pPr>
            <a:r>
              <a:rPr lang="en-US" altLang="zh-CN" sz="2400" dirty="0">
                <a:latin typeface="Arial" panose="020B0604020202020204" pitchFamily="34" charset="0"/>
                <a:cs typeface="Arial" panose="020B0604020202020204" pitchFamily="34" charset="0"/>
                <a:sym typeface="+mn-ea"/>
              </a:rPr>
              <a:t>The </a:t>
            </a:r>
            <a:r>
              <a:rPr lang="en-US" altLang="zh-CN" sz="2400" dirty="0">
                <a:solidFill>
                  <a:srgbClr val="00B0F0"/>
                </a:solidFill>
                <a:latin typeface="Arial" panose="020B0604020202020204" pitchFamily="34" charset="0"/>
                <a:cs typeface="Arial" panose="020B0604020202020204" pitchFamily="34" charset="0"/>
                <a:sym typeface="+mn-ea"/>
              </a:rPr>
              <a:t>Bicinchoninic acid (BCA) assay</a:t>
            </a:r>
            <a:r>
              <a:rPr lang="en-US" altLang="zh-CN" sz="2400" dirty="0">
                <a:latin typeface="Arial" panose="020B0604020202020204" pitchFamily="34" charset="0"/>
                <a:cs typeface="Arial" panose="020B0604020202020204" pitchFamily="34" charset="0"/>
                <a:sym typeface="+mn-ea"/>
              </a:rPr>
              <a:t> and the </a:t>
            </a:r>
            <a:r>
              <a:rPr lang="en-US" altLang="zh-CN" sz="2400" dirty="0">
                <a:solidFill>
                  <a:srgbClr val="00B0F0"/>
                </a:solidFill>
                <a:latin typeface="Arial" panose="020B0604020202020204" pitchFamily="34" charset="0"/>
                <a:cs typeface="Arial" panose="020B0604020202020204" pitchFamily="34" charset="0"/>
                <a:sym typeface="+mn-ea"/>
              </a:rPr>
              <a:t>Hartree–Lowry assay</a:t>
            </a:r>
            <a:r>
              <a:rPr lang="en-US" altLang="zh-CN" sz="2400" dirty="0">
                <a:latin typeface="Arial" panose="020B0604020202020204" pitchFamily="34" charset="0"/>
                <a:cs typeface="Arial" panose="020B0604020202020204" pitchFamily="34" charset="0"/>
                <a:sym typeface="+mn-ea"/>
              </a:rPr>
              <a:t> are subsequent modifications of the original Lowry procedure.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3"/>
          <p:cNvSpPr>
            <a:spLocks noGrp="1"/>
          </p:cNvSpPr>
          <p:nvPr>
            <p:ph idx="1"/>
          </p:nvPr>
        </p:nvSpPr>
        <p:spPr>
          <a:xfrm>
            <a:off x="1050925" y="405130"/>
            <a:ext cx="7842250" cy="6078855"/>
          </a:xfrm>
        </p:spPr>
        <p:txBody>
          <a:bodyPr wrap="square" lIns="91440" tIns="45720" rIns="91440" bIns="45720" anchor="t">
            <a:normAutofit fontScale="87500" lnSpcReduction="20000"/>
          </a:bodyPr>
          <a:lstStyle/>
          <a:p>
            <a:pPr eaLnBrk="1" hangingPunct="1">
              <a:lnSpc>
                <a:spcPct val="80000"/>
              </a:lnSpc>
            </a:pPr>
            <a:r>
              <a:rPr lang="en-US" altLang="zh-CN" sz="2400" b="1" dirty="0">
                <a:latin typeface="Arial" panose="020B0604020202020204" pitchFamily="34" charset="0"/>
                <a:cs typeface="Arial" panose="020B0604020202020204" pitchFamily="34" charset="0"/>
              </a:rPr>
              <a:t>BCA assay</a:t>
            </a:r>
            <a:endParaRPr lang="en-US" altLang="zh-CN" sz="2400" dirty="0">
              <a:latin typeface="Arial" panose="020B0604020202020204" pitchFamily="34" charset="0"/>
              <a:cs typeface="Arial" panose="020B0604020202020204" pitchFamily="34" charset="0"/>
            </a:endParaRPr>
          </a:p>
          <a:p>
            <a:pPr lvl="1" eaLnBrk="1" hangingPunct="1">
              <a:lnSpc>
                <a:spcPct val="80000"/>
              </a:lnSpc>
            </a:pPr>
            <a:endParaRPr lang="en-US" altLang="zh-CN" sz="2400" dirty="0">
              <a:latin typeface="Arial" panose="020B0604020202020204" pitchFamily="34" charset="0"/>
              <a:cs typeface="Arial" panose="020B0604020202020204" pitchFamily="34" charset="0"/>
            </a:endParaRPr>
          </a:p>
          <a:p>
            <a:pPr lvl="1" eaLnBrk="1" hangingPunct="1">
              <a:lnSpc>
                <a:spcPct val="100000"/>
              </a:lnSpc>
            </a:pPr>
            <a:r>
              <a:rPr lang="en-US" altLang="zh-CN" sz="2000" dirty="0">
                <a:latin typeface="Arial" panose="020B0604020202020204" pitchFamily="34" charset="0"/>
                <a:cs typeface="Arial" panose="020B0604020202020204" pitchFamily="34" charset="0"/>
              </a:rPr>
              <a:t>Also known as the </a:t>
            </a:r>
            <a:r>
              <a:rPr lang="en-US" altLang="zh-CN" sz="2000" dirty="0">
                <a:solidFill>
                  <a:srgbClr val="00B0F0"/>
                </a:solidFill>
                <a:latin typeface="Arial" panose="020B0604020202020204" pitchFamily="34" charset="0"/>
                <a:cs typeface="Arial" panose="020B0604020202020204" pitchFamily="34" charset="0"/>
              </a:rPr>
              <a:t>Smith assay, </a:t>
            </a:r>
            <a:r>
              <a:rPr lang="en-US" altLang="zh-CN" sz="2000" dirty="0">
                <a:solidFill>
                  <a:schemeClr val="tx1"/>
                </a:solidFill>
                <a:latin typeface="Arial" panose="020B0604020202020204" pitchFamily="34" charset="0"/>
                <a:cs typeface="Arial" panose="020B0604020202020204" pitchFamily="34" charset="0"/>
              </a:rPr>
              <a:t>a biochemical assay for determining the total concentration of protein in a solution (</a:t>
            </a:r>
            <a:r>
              <a:rPr lang="en-US" altLang="zh-CN" sz="2000" dirty="0">
                <a:solidFill>
                  <a:schemeClr val="accent1"/>
                </a:solidFill>
                <a:latin typeface="Arial" panose="020B0604020202020204" pitchFamily="34" charset="0"/>
                <a:cs typeface="Arial" panose="020B0604020202020204" pitchFamily="34" charset="0"/>
              </a:rPr>
              <a:t>0.5 μg/mL to 1.5 mg/mL</a:t>
            </a:r>
            <a:r>
              <a:rPr lang="en-US" altLang="zh-CN" sz="2000" dirty="0">
                <a:solidFill>
                  <a:schemeClr val="tx1"/>
                </a:solidFill>
                <a:latin typeface="Arial" panose="020B0604020202020204" pitchFamily="34" charset="0"/>
                <a:cs typeface="Arial" panose="020B0604020202020204" pitchFamily="34" charset="0"/>
              </a:rPr>
              <a:t>)</a:t>
            </a:r>
          </a:p>
          <a:p>
            <a:pPr lvl="1" eaLnBrk="1" hangingPunct="1">
              <a:lnSpc>
                <a:spcPct val="100000"/>
              </a:lnSpc>
            </a:pPr>
            <a:endParaRPr lang="en-US" altLang="zh-CN" sz="2000" dirty="0">
              <a:solidFill>
                <a:schemeClr val="tx1"/>
              </a:solidFill>
              <a:latin typeface="Arial" panose="020B0604020202020204" pitchFamily="34" charset="0"/>
              <a:cs typeface="Arial" panose="020B0604020202020204" pitchFamily="34" charset="0"/>
            </a:endParaRPr>
          </a:p>
          <a:p>
            <a:pPr lvl="1" eaLnBrk="1" hangingPunct="1">
              <a:lnSpc>
                <a:spcPct val="100000"/>
              </a:lnSpc>
            </a:pPr>
            <a:r>
              <a:rPr lang="en-US" altLang="zh-CN" sz="2000" dirty="0">
                <a:latin typeface="Arial" panose="020B0604020202020204" pitchFamily="34" charset="0"/>
                <a:cs typeface="Arial" panose="020B0604020202020204" pitchFamily="34" charset="0"/>
              </a:rPr>
              <a:t>A two-step assay, in which Cu</a:t>
            </a:r>
            <a:r>
              <a:rPr lang="en-US" altLang="zh-CN" sz="2000" baseline="30000" dirty="0">
                <a:latin typeface="Arial" panose="020B0604020202020204" pitchFamily="34" charset="0"/>
                <a:cs typeface="Arial" panose="020B0604020202020204" pitchFamily="34" charset="0"/>
              </a:rPr>
              <a:t>2+</a:t>
            </a:r>
            <a:r>
              <a:rPr lang="en-US" altLang="zh-CN" sz="2000" dirty="0">
                <a:latin typeface="Arial" panose="020B0604020202020204" pitchFamily="34" charset="0"/>
                <a:cs typeface="Arial" panose="020B0604020202020204" pitchFamily="34" charset="0"/>
              </a:rPr>
              <a:t> is first reduced to Cu</a:t>
            </a:r>
            <a:r>
              <a:rPr lang="en-US" altLang="zh-CN" sz="2000" baseline="30000" dirty="0">
                <a:latin typeface="Arial" panose="020B0604020202020204" pitchFamily="34" charset="0"/>
                <a:cs typeface="Arial" panose="020B0604020202020204" pitchFamily="34" charset="0"/>
              </a:rPr>
              <a:t>1+</a:t>
            </a:r>
            <a:r>
              <a:rPr lang="en-US" altLang="zh-CN" sz="2000" dirty="0">
                <a:latin typeface="Arial" panose="020B0604020202020204" pitchFamily="34" charset="0"/>
                <a:cs typeface="Arial" panose="020B0604020202020204" pitchFamily="34" charset="0"/>
              </a:rPr>
              <a:t> forming a complex with protein amide bonds (Biuret reaction).  Secondly, bicinchoninic acid (BCA) forms a purple complex with Cu</a:t>
            </a:r>
            <a:r>
              <a:rPr lang="en-US" altLang="zh-CN" sz="2000" baseline="30000" dirty="0">
                <a:latin typeface="Arial" panose="020B0604020202020204" pitchFamily="34" charset="0"/>
                <a:cs typeface="Arial" panose="020B0604020202020204" pitchFamily="34" charset="0"/>
              </a:rPr>
              <a:t>1+</a:t>
            </a:r>
            <a:r>
              <a:rPr lang="en-US" altLang="zh-CN" sz="2000" dirty="0">
                <a:latin typeface="Arial" panose="020B0604020202020204" pitchFamily="34" charset="0"/>
                <a:cs typeface="Arial" panose="020B0604020202020204" pitchFamily="34" charset="0"/>
              </a:rPr>
              <a:t> which is detectable at </a:t>
            </a:r>
            <a:r>
              <a:rPr lang="en-US" altLang="zh-CN" sz="2000" dirty="0">
                <a:solidFill>
                  <a:srgbClr val="FF0000"/>
                </a:solidFill>
                <a:latin typeface="Arial" panose="020B0604020202020204" pitchFamily="34" charset="0"/>
                <a:cs typeface="Arial" panose="020B0604020202020204" pitchFamily="34" charset="0"/>
              </a:rPr>
              <a:t>562</a:t>
            </a:r>
            <a:r>
              <a:rPr lang="en-US" altLang="zh-CN" sz="2000" dirty="0">
                <a:latin typeface="Arial" panose="020B0604020202020204" pitchFamily="34" charset="0"/>
                <a:cs typeface="Arial" panose="020B0604020202020204" pitchFamily="34" charset="0"/>
              </a:rPr>
              <a:t>nm. </a:t>
            </a:r>
          </a:p>
          <a:p>
            <a:pPr lvl="1" eaLnBrk="1" hangingPunct="1">
              <a:lnSpc>
                <a:spcPct val="100000"/>
              </a:lnSpc>
            </a:pPr>
            <a:endParaRPr lang="en-US" altLang="zh-CN" sz="2000" dirty="0">
              <a:latin typeface="Arial" panose="020B0604020202020204" pitchFamily="34" charset="0"/>
              <a:cs typeface="Arial" panose="020B0604020202020204" pitchFamily="34" charset="0"/>
            </a:endParaRPr>
          </a:p>
          <a:p>
            <a:pPr lvl="1" eaLnBrk="1" hangingPunct="1">
              <a:lnSpc>
                <a:spcPct val="100000"/>
              </a:lnSpc>
            </a:pPr>
            <a:r>
              <a:rPr lang="en-US" altLang="zh-CN" sz="2000" dirty="0">
                <a:latin typeface="Arial" panose="020B0604020202020204" pitchFamily="34" charset="0"/>
                <a:cs typeface="Arial" panose="020B0604020202020204" pitchFamily="34" charset="0"/>
              </a:rPr>
              <a:t>The total protein concentration is exhibited by a color change of the sample solution from </a:t>
            </a:r>
            <a:r>
              <a:rPr lang="en-US" altLang="zh-CN" sz="2000" dirty="0">
                <a:solidFill>
                  <a:srgbClr val="00B050"/>
                </a:solidFill>
                <a:latin typeface="Arial" panose="020B0604020202020204" pitchFamily="34" charset="0"/>
                <a:cs typeface="Arial" panose="020B0604020202020204" pitchFamily="34" charset="0"/>
              </a:rPr>
              <a:t>green</a:t>
            </a:r>
            <a:r>
              <a:rPr lang="en-US" altLang="zh-CN" sz="2000" dirty="0">
                <a:latin typeface="Arial" panose="020B0604020202020204" pitchFamily="34" charset="0"/>
                <a:cs typeface="Arial" panose="020B0604020202020204" pitchFamily="34" charset="0"/>
              </a:rPr>
              <a:t> to </a:t>
            </a:r>
            <a:r>
              <a:rPr lang="en-US" altLang="zh-CN" sz="2000" dirty="0">
                <a:solidFill>
                  <a:srgbClr val="7030A0"/>
                </a:solidFill>
                <a:latin typeface="Arial" panose="020B0604020202020204" pitchFamily="34" charset="0"/>
                <a:cs typeface="Arial" panose="020B0604020202020204" pitchFamily="34" charset="0"/>
              </a:rPr>
              <a:t>purple</a:t>
            </a:r>
            <a:r>
              <a:rPr lang="en-US" altLang="zh-CN" sz="2000" dirty="0">
                <a:latin typeface="Arial" panose="020B0604020202020204" pitchFamily="34" charset="0"/>
                <a:cs typeface="Arial" panose="020B0604020202020204" pitchFamily="34" charset="0"/>
              </a:rPr>
              <a:t> in proportion to protein concentration</a:t>
            </a:r>
          </a:p>
          <a:p>
            <a:pPr lvl="1" eaLnBrk="1" hangingPunct="1">
              <a:lnSpc>
                <a:spcPct val="100000"/>
              </a:lnSpc>
            </a:pPr>
            <a:endParaRPr lang="en-US" altLang="zh-CN" sz="2000" b="1" u="sng" dirty="0">
              <a:latin typeface="Arial" panose="020B0604020202020204" pitchFamily="34" charset="0"/>
              <a:cs typeface="Arial" panose="020B0604020202020204" pitchFamily="34" charset="0"/>
            </a:endParaRPr>
          </a:p>
          <a:p>
            <a:pPr lvl="1" eaLnBrk="1" hangingPunct="1">
              <a:lnSpc>
                <a:spcPct val="100000"/>
              </a:lnSpc>
            </a:pPr>
            <a:r>
              <a:rPr lang="en-US" altLang="zh-CN" sz="2000" b="1" u="sng" dirty="0">
                <a:latin typeface="Arial" panose="020B0604020202020204" pitchFamily="34" charset="0"/>
                <a:cs typeface="Arial" panose="020B0604020202020204" pitchFamily="34" charset="0"/>
              </a:rPr>
              <a:t>Reagent A:</a:t>
            </a:r>
            <a:r>
              <a:rPr lang="en-US" altLang="zh-CN" sz="2000" b="1"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1g bicinchoninate (BCA), 2g sodium carbonate, 0.16g sodium tartrate, 0.4g NaOH, 0.95g sodium bicarbonate.  </a:t>
            </a:r>
            <a:br>
              <a:rPr lang="en-US" altLang="zh-CN" sz="2000" dirty="0">
                <a:latin typeface="Arial" panose="020B0604020202020204" pitchFamily="34" charset="0"/>
                <a:cs typeface="Arial" panose="020B0604020202020204" pitchFamily="34" charset="0"/>
              </a:rPr>
            </a:br>
            <a:r>
              <a:rPr lang="en-US" altLang="zh-CN" sz="2000" dirty="0">
                <a:latin typeface="Arial" panose="020B0604020202020204" pitchFamily="34" charset="0"/>
                <a:cs typeface="Arial" panose="020B0604020202020204" pitchFamily="34" charset="0"/>
              </a:rPr>
              <a:t>-Mix reagents in 80ml distilled water, adjust pH to 11.25 with 8M NaOH, and make solution up to 100ml.</a:t>
            </a:r>
            <a:br>
              <a:rPr lang="en-US" altLang="zh-CN" sz="2000" dirty="0">
                <a:latin typeface="Arial" panose="020B0604020202020204" pitchFamily="34" charset="0"/>
                <a:cs typeface="Arial" panose="020B0604020202020204" pitchFamily="34" charset="0"/>
              </a:rPr>
            </a:br>
            <a:r>
              <a:rPr lang="en-US" altLang="zh-CN" sz="2000" b="1" u="sng" dirty="0">
                <a:latin typeface="Arial" panose="020B0604020202020204" pitchFamily="34" charset="0"/>
                <a:cs typeface="Arial" panose="020B0604020202020204" pitchFamily="34" charset="0"/>
              </a:rPr>
              <a:t>Reagent B:</a:t>
            </a:r>
            <a:r>
              <a:rPr lang="en-US" altLang="zh-CN" sz="2000" b="1"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4% CuSO4.5H2O  (4 g in 10 ml distilled water)</a:t>
            </a:r>
            <a:br>
              <a:rPr lang="en-US" altLang="zh-CN" sz="2000" dirty="0">
                <a:latin typeface="Arial" panose="020B0604020202020204" pitchFamily="34" charset="0"/>
                <a:cs typeface="Arial" panose="020B0604020202020204" pitchFamily="34" charset="0"/>
              </a:rPr>
            </a:br>
            <a:r>
              <a:rPr lang="en-US" altLang="zh-CN" sz="2000" dirty="0">
                <a:latin typeface="Arial" panose="020B0604020202020204" pitchFamily="34" charset="0"/>
                <a:cs typeface="Arial" panose="020B0604020202020204" pitchFamily="34" charset="0"/>
              </a:rPr>
              <a:t> </a:t>
            </a:r>
            <a:endParaRPr lang="en-US" altLang="zh-CN" sz="2000" b="1" u="sng" dirty="0">
              <a:latin typeface="Arial" panose="020B0604020202020204" pitchFamily="34" charset="0"/>
              <a:cs typeface="Arial" panose="020B0604020202020204" pitchFamily="34" charset="0"/>
            </a:endParaRPr>
          </a:p>
          <a:p>
            <a:pPr lvl="1" eaLnBrk="1" hangingPunct="1">
              <a:lnSpc>
                <a:spcPct val="100000"/>
              </a:lnSpc>
            </a:pPr>
            <a:r>
              <a:rPr lang="en-US" altLang="zh-CN" sz="2000" b="1" u="sng" dirty="0">
                <a:latin typeface="Arial" panose="020B0604020202020204" pitchFamily="34" charset="0"/>
                <a:cs typeface="Arial" panose="020B0604020202020204" pitchFamily="34" charset="0"/>
              </a:rPr>
              <a:t>Working solution (WS):</a:t>
            </a:r>
            <a:r>
              <a:rPr lang="en-US" altLang="zh-CN" sz="2000" b="1"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Mix 50 volumes of Reagent A with 1 volume of Reagent B.   This </a:t>
            </a:r>
            <a:r>
              <a:rPr lang="en-US" altLang="zh-CN" sz="2000" dirty="0">
                <a:solidFill>
                  <a:srgbClr val="00B050"/>
                </a:solidFill>
                <a:latin typeface="Arial" panose="020B0604020202020204" pitchFamily="34" charset="0"/>
                <a:cs typeface="Arial" panose="020B0604020202020204" pitchFamily="34" charset="0"/>
              </a:rPr>
              <a:t>green</a:t>
            </a:r>
            <a:r>
              <a:rPr lang="en-US" altLang="zh-CN" sz="2000" dirty="0">
                <a:latin typeface="Arial" panose="020B0604020202020204" pitchFamily="34" charset="0"/>
                <a:cs typeface="Arial" panose="020B0604020202020204" pitchFamily="34" charset="0"/>
              </a:rPr>
              <a:t> working solution is stable for 1 week.</a:t>
            </a:r>
            <a:br>
              <a:rPr lang="en-US" altLang="zh-CN" sz="2000" dirty="0">
                <a:latin typeface="Arial" panose="020B0604020202020204" pitchFamily="34" charset="0"/>
                <a:cs typeface="Arial" panose="020B0604020202020204" pitchFamily="34" charset="0"/>
              </a:rPr>
            </a:br>
            <a:endParaRPr lang="en-US" altLang="zh-CN" sz="2000"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3"/>
          <p:cNvSpPr>
            <a:spLocks noGrp="1"/>
          </p:cNvSpPr>
          <p:nvPr>
            <p:ph idx="1"/>
          </p:nvPr>
        </p:nvSpPr>
        <p:spPr>
          <a:xfrm>
            <a:off x="1346200" y="405130"/>
            <a:ext cx="7181850" cy="5619750"/>
          </a:xfrm>
        </p:spPr>
        <p:txBody>
          <a:bodyPr wrap="square" lIns="91440" tIns="45720" rIns="91440" bIns="45720" anchor="t">
            <a:normAutofit/>
          </a:bodyPr>
          <a:lstStyle/>
          <a:p>
            <a:pPr eaLnBrk="1" hangingPunct="1"/>
            <a:r>
              <a:rPr lang="en-US" altLang="zh-CN" dirty="0">
                <a:latin typeface="Arial" panose="020B0604020202020204" pitchFamily="34" charset="0"/>
                <a:cs typeface="Arial" panose="020B0604020202020204" pitchFamily="34" charset="0"/>
              </a:rPr>
              <a:t>Bradford assay</a:t>
            </a:r>
          </a:p>
          <a:p>
            <a:pPr lvl="1" eaLnBrk="1" hangingPunct="1">
              <a:lnSpc>
                <a:spcPct val="110000"/>
              </a:lnSpc>
            </a:pPr>
            <a:r>
              <a:rPr lang="en-US" altLang="zh-CN" sz="2000" dirty="0">
                <a:latin typeface="Arial" panose="020B0604020202020204" pitchFamily="34" charset="0"/>
                <a:cs typeface="Arial" panose="020B0604020202020204" pitchFamily="34" charset="0"/>
              </a:rPr>
              <a:t>Developed by Marion M. Bradford in 1976</a:t>
            </a:r>
          </a:p>
          <a:p>
            <a:pPr lvl="1" eaLnBrk="1" hangingPunct="1">
              <a:lnSpc>
                <a:spcPct val="110000"/>
              </a:lnSpc>
            </a:pPr>
            <a:r>
              <a:rPr lang="en-US" altLang="zh-CN" sz="2000" dirty="0">
                <a:latin typeface="Arial" panose="020B0604020202020204" pitchFamily="34" charset="0"/>
                <a:cs typeface="Arial" panose="020B0604020202020204" pitchFamily="34" charset="0"/>
              </a:rPr>
              <a:t>A colorimetric protein assay based on an absorbance shift of the dye Coomassie Brilliant Blue G-250.</a:t>
            </a:r>
          </a:p>
          <a:p>
            <a:pPr lvl="1" eaLnBrk="1" hangingPunct="1">
              <a:lnSpc>
                <a:spcPct val="110000"/>
              </a:lnSpc>
            </a:pPr>
            <a:r>
              <a:rPr lang="en-US" altLang="zh-CN" sz="2000" dirty="0">
                <a:latin typeface="Arial" panose="020B0604020202020204" pitchFamily="34" charset="0"/>
                <a:cs typeface="Arial" panose="020B0604020202020204" pitchFamily="34" charset="0"/>
              </a:rPr>
              <a:t>The Coomassie Brilliant Blue G-250 dye exists in three forms: anionic (</a:t>
            </a:r>
            <a:r>
              <a:rPr lang="en-US" altLang="zh-CN" sz="2000" dirty="0">
                <a:solidFill>
                  <a:srgbClr val="00B0F0"/>
                </a:solidFill>
                <a:latin typeface="Arial" panose="020B0604020202020204" pitchFamily="34" charset="0"/>
                <a:cs typeface="Arial" panose="020B0604020202020204" pitchFamily="34" charset="0"/>
              </a:rPr>
              <a:t>blue</a:t>
            </a:r>
            <a:r>
              <a:rPr lang="en-US" altLang="zh-CN" sz="2000" dirty="0">
                <a:latin typeface="Arial" panose="020B0604020202020204" pitchFamily="34" charset="0"/>
                <a:cs typeface="Arial" panose="020B0604020202020204" pitchFamily="34" charset="0"/>
              </a:rPr>
              <a:t>), neutral (</a:t>
            </a:r>
            <a:r>
              <a:rPr lang="en-US" altLang="zh-CN" sz="2000" dirty="0">
                <a:solidFill>
                  <a:srgbClr val="00B050"/>
                </a:solidFill>
                <a:latin typeface="Arial" panose="020B0604020202020204" pitchFamily="34" charset="0"/>
                <a:cs typeface="Arial" panose="020B0604020202020204" pitchFamily="34" charset="0"/>
              </a:rPr>
              <a:t>green</a:t>
            </a:r>
            <a:r>
              <a:rPr lang="en-US" altLang="zh-CN" sz="2000" dirty="0">
                <a:latin typeface="Arial" panose="020B0604020202020204" pitchFamily="34" charset="0"/>
                <a:cs typeface="Arial" panose="020B0604020202020204" pitchFamily="34" charset="0"/>
              </a:rPr>
              <a:t>), and cationic (</a:t>
            </a:r>
            <a:r>
              <a:rPr lang="en-US" altLang="zh-CN" sz="2000" dirty="0">
                <a:solidFill>
                  <a:srgbClr val="FF0000"/>
                </a:solidFill>
                <a:latin typeface="Arial" panose="020B0604020202020204" pitchFamily="34" charset="0"/>
                <a:cs typeface="Arial" panose="020B0604020202020204" pitchFamily="34" charset="0"/>
              </a:rPr>
              <a:t>red</a:t>
            </a:r>
            <a:r>
              <a:rPr lang="en-US" altLang="zh-CN" sz="2000" dirty="0">
                <a:latin typeface="Arial" panose="020B0604020202020204" pitchFamily="34" charset="0"/>
                <a:cs typeface="Arial" panose="020B0604020202020204" pitchFamily="34" charset="0"/>
              </a:rPr>
              <a:t>)</a:t>
            </a:r>
          </a:p>
          <a:p>
            <a:pPr lvl="1" eaLnBrk="1" hangingPunct="1">
              <a:lnSpc>
                <a:spcPct val="110000"/>
              </a:lnSpc>
            </a:pPr>
            <a:r>
              <a:rPr lang="en-US" altLang="zh-CN" sz="2000" dirty="0">
                <a:latin typeface="Arial" panose="020B0604020202020204" pitchFamily="34" charset="0"/>
                <a:cs typeface="Arial" panose="020B0604020202020204" pitchFamily="34" charset="0"/>
              </a:rPr>
              <a:t>In this assay, the </a:t>
            </a:r>
            <a:r>
              <a:rPr lang="en-US" altLang="zh-CN" sz="2000" dirty="0">
                <a:solidFill>
                  <a:srgbClr val="FF0000"/>
                </a:solidFill>
                <a:latin typeface="Arial" panose="020B0604020202020204" pitchFamily="34" charset="0"/>
                <a:cs typeface="Arial" panose="020B0604020202020204" pitchFamily="34" charset="0"/>
              </a:rPr>
              <a:t>red </a:t>
            </a:r>
            <a:r>
              <a:rPr lang="en-US" altLang="zh-CN" sz="2000" dirty="0">
                <a:latin typeface="Arial" panose="020B0604020202020204" pitchFamily="34" charset="0"/>
                <a:cs typeface="Arial" panose="020B0604020202020204" pitchFamily="34" charset="0"/>
              </a:rPr>
              <a:t>form of the dye </a:t>
            </a:r>
            <a:r>
              <a:rPr lang="en-US" altLang="zh-CN" sz="2000" dirty="0">
                <a:latin typeface="Arial" panose="020B0604020202020204" pitchFamily="34" charset="0"/>
                <a:cs typeface="Arial" panose="020B0604020202020204" pitchFamily="34" charset="0"/>
                <a:sym typeface="+mn-ea"/>
              </a:rPr>
              <a:t>under acidic conditions</a:t>
            </a:r>
            <a:r>
              <a:rPr lang="en-US" altLang="zh-CN" sz="2000" dirty="0">
                <a:latin typeface="Arial" panose="020B0604020202020204" pitchFamily="34" charset="0"/>
                <a:cs typeface="Arial" panose="020B0604020202020204" pitchFamily="34" charset="0"/>
              </a:rPr>
              <a:t> is converted into its </a:t>
            </a:r>
            <a:r>
              <a:rPr lang="en-US" altLang="zh-CN" sz="2000" dirty="0">
                <a:solidFill>
                  <a:srgbClr val="00B0F0"/>
                </a:solidFill>
                <a:latin typeface="Arial" panose="020B0604020202020204" pitchFamily="34" charset="0"/>
                <a:cs typeface="Arial" panose="020B0604020202020204" pitchFamily="34" charset="0"/>
              </a:rPr>
              <a:t>blue</a:t>
            </a:r>
            <a:r>
              <a:rPr lang="en-US" altLang="zh-CN" sz="2000" dirty="0">
                <a:latin typeface="Arial" panose="020B0604020202020204" pitchFamily="34" charset="0"/>
                <a:cs typeface="Arial" panose="020B0604020202020204" pitchFamily="34" charset="0"/>
              </a:rPr>
              <a:t> form to bind to the protein being assayed </a:t>
            </a:r>
          </a:p>
          <a:p>
            <a:pPr lvl="1" eaLnBrk="1" hangingPunct="1">
              <a:lnSpc>
                <a:spcPct val="110000"/>
              </a:lnSpc>
            </a:pPr>
            <a:r>
              <a:rPr lang="en-US" altLang="zh-CN" sz="2000" dirty="0">
                <a:latin typeface="Arial" panose="020B0604020202020204" pitchFamily="34" charset="0"/>
                <a:cs typeface="Arial" panose="020B0604020202020204" pitchFamily="34" charset="0"/>
              </a:rPr>
              <a:t>If there's no protein to bind, then the solution will remain </a:t>
            </a:r>
            <a:r>
              <a:rPr lang="en-US" altLang="zh-CN" sz="2000" dirty="0">
                <a:solidFill>
                  <a:schemeClr val="accent2">
                    <a:lumMod val="50000"/>
                  </a:schemeClr>
                </a:solidFill>
                <a:latin typeface="Arial" panose="020B0604020202020204" pitchFamily="34" charset="0"/>
                <a:cs typeface="Arial" panose="020B0604020202020204" pitchFamily="34" charset="0"/>
              </a:rPr>
              <a:t>brown</a:t>
            </a:r>
            <a:endParaRPr lang="en-US" altLang="zh-CN" sz="2000" dirty="0">
              <a:latin typeface="Arial" panose="020B0604020202020204" pitchFamily="34" charset="0"/>
              <a:cs typeface="Arial" panose="020B0604020202020204" pitchFamily="34" charset="0"/>
            </a:endParaRPr>
          </a:p>
          <a:p>
            <a:pPr lvl="1" eaLnBrk="1" hangingPunct="1">
              <a:lnSpc>
                <a:spcPct val="110000"/>
              </a:lnSpc>
            </a:pPr>
            <a:r>
              <a:rPr lang="en-US" altLang="zh-CN" sz="2000" dirty="0">
                <a:latin typeface="Arial" panose="020B0604020202020204" pitchFamily="34" charset="0"/>
                <a:cs typeface="Arial" panose="020B0604020202020204" pitchFamily="34" charset="0"/>
              </a:rPr>
              <a:t>The increase of absorbance at </a:t>
            </a:r>
            <a:r>
              <a:rPr lang="en-US" altLang="zh-CN" sz="2000" dirty="0">
                <a:solidFill>
                  <a:srgbClr val="FF0000"/>
                </a:solidFill>
                <a:latin typeface="Arial" panose="020B0604020202020204" pitchFamily="34" charset="0"/>
                <a:cs typeface="Arial" panose="020B0604020202020204" pitchFamily="34" charset="0"/>
              </a:rPr>
              <a:t>595</a:t>
            </a:r>
            <a:r>
              <a:rPr lang="en-US" altLang="zh-CN" sz="2000" dirty="0">
                <a:latin typeface="Arial" panose="020B0604020202020204" pitchFamily="34" charset="0"/>
                <a:cs typeface="Arial" panose="020B0604020202020204" pitchFamily="34" charset="0"/>
              </a:rPr>
              <a:t> nm is proportional to the amount of bound dye, and thus to the amount (concentration) of protein present in the sample. </a:t>
            </a:r>
          </a:p>
          <a:p>
            <a:pPr lvl="1" eaLnBrk="1" hangingPunct="1">
              <a:lnSpc>
                <a:spcPct val="110000"/>
              </a:lnSpc>
            </a:pPr>
            <a:r>
              <a:rPr lang="en-US" altLang="zh-CN" sz="2000" dirty="0">
                <a:latin typeface="Arial" panose="020B0604020202020204" pitchFamily="34" charset="0"/>
                <a:cs typeface="Arial" panose="020B0604020202020204" pitchFamily="34" charset="0"/>
              </a:rPr>
              <a:t>Typical range: 0 µg/ml to 2000 µg/ml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p:cNvSpPr>
            <a:spLocks noGrp="1"/>
          </p:cNvSpPr>
          <p:nvPr>
            <p:ph type="title"/>
          </p:nvPr>
        </p:nvSpPr>
        <p:spPr>
          <a:xfrm>
            <a:off x="1878330" y="275590"/>
            <a:ext cx="6649720" cy="589280"/>
          </a:xfrm>
        </p:spPr>
        <p:txBody>
          <a:bodyPr wrap="square" lIns="91440" tIns="45720" rIns="91440" bIns="45720" anchor="ctr">
            <a:spAutoFit/>
          </a:bodyPr>
          <a:lstStyle/>
          <a:p>
            <a:pPr eaLnBrk="1" hangingPunct="1"/>
            <a:r>
              <a:rPr lang="en-US" altLang="zh-CN" dirty="0"/>
              <a:t>Questions</a:t>
            </a:r>
          </a:p>
        </p:txBody>
      </p:sp>
      <p:sp>
        <p:nvSpPr>
          <p:cNvPr id="98306" name="Rectangle 3"/>
          <p:cNvSpPr>
            <a:spLocks noGrp="1"/>
          </p:cNvSpPr>
          <p:nvPr>
            <p:ph idx="1"/>
          </p:nvPr>
        </p:nvSpPr>
        <p:spPr>
          <a:xfrm>
            <a:off x="905510" y="1125855"/>
            <a:ext cx="7762875" cy="4970145"/>
          </a:xfrm>
        </p:spPr>
        <p:txBody>
          <a:bodyPr wrap="square" lIns="91440" tIns="45720" rIns="91440" bIns="45720" anchor="t">
            <a:normAutofit fontScale="90000" lnSpcReduction="20000"/>
          </a:bodyPr>
          <a:lstStyle/>
          <a:p>
            <a:pPr eaLnBrk="1" hangingPunct="1">
              <a:lnSpc>
                <a:spcPct val="120000"/>
              </a:lnSpc>
            </a:pPr>
            <a:r>
              <a:rPr lang="zh-CN" altLang="en-US" sz="2400" dirty="0">
                <a:latin typeface="Arial" panose="020B0604020202020204" pitchFamily="34" charset="0"/>
                <a:ea typeface="黑体" panose="02010609060101010101" pitchFamily="2" charset="-122"/>
                <a:cs typeface="Arial" panose="020B0604020202020204" pitchFamily="34" charset="0"/>
              </a:rPr>
              <a:t>What are the processes involved in the preparation of protein samples? What is the meaning of each process?</a:t>
            </a:r>
          </a:p>
          <a:p>
            <a:pPr eaLnBrk="1" hangingPunct="1">
              <a:lnSpc>
                <a:spcPct val="120000"/>
              </a:lnSpc>
            </a:pPr>
            <a:r>
              <a:rPr lang="zh-CN" altLang="en-US" sz="2400" dirty="0">
                <a:latin typeface="Arial" panose="020B0604020202020204" pitchFamily="34" charset="0"/>
                <a:ea typeface="黑体" panose="02010609060101010101" pitchFamily="2" charset="-122"/>
                <a:cs typeface="Arial" panose="020B0604020202020204" pitchFamily="34" charset="0"/>
              </a:rPr>
              <a:t>What are the purposes and principles of protein sample preparation?</a:t>
            </a:r>
          </a:p>
          <a:p>
            <a:pPr eaLnBrk="1" hangingPunct="1">
              <a:lnSpc>
                <a:spcPct val="120000"/>
              </a:lnSpc>
            </a:pPr>
            <a:r>
              <a:rPr lang="zh-CN" altLang="en-US" sz="2400" dirty="0">
                <a:latin typeface="Arial" panose="020B0604020202020204" pitchFamily="34" charset="0"/>
                <a:ea typeface="黑体" panose="02010609060101010101" pitchFamily="2" charset="-122"/>
                <a:cs typeface="Arial" panose="020B0604020202020204" pitchFamily="34" charset="0"/>
              </a:rPr>
              <a:t>Why should some inhibitors be added in the preparation of protein samples?</a:t>
            </a:r>
          </a:p>
          <a:p>
            <a:pPr eaLnBrk="1" hangingPunct="1">
              <a:lnSpc>
                <a:spcPct val="120000"/>
              </a:lnSpc>
            </a:pPr>
            <a:r>
              <a:rPr lang="zh-CN" altLang="en-US" sz="2400" dirty="0">
                <a:latin typeface="Arial" panose="020B0604020202020204" pitchFamily="34" charset="0"/>
                <a:ea typeface="黑体" panose="02010609060101010101" pitchFamily="2" charset="-122"/>
                <a:cs typeface="Arial" panose="020B0604020202020204" pitchFamily="34" charset="0"/>
              </a:rPr>
              <a:t>Why do we do sample pre-</a:t>
            </a:r>
            <a:r>
              <a:rPr lang="en-US" altLang="zh-CN" sz="2400" dirty="0">
                <a:latin typeface="Arial" panose="020B0604020202020204" pitchFamily="34" charset="0"/>
                <a:ea typeface="黑体" panose="02010609060101010101" pitchFamily="2" charset="-122"/>
                <a:cs typeface="Arial" panose="020B0604020202020204" pitchFamily="34" charset="0"/>
              </a:rPr>
              <a:t>fraction</a:t>
            </a:r>
            <a:r>
              <a:rPr lang="zh-CN" altLang="en-US" sz="2400" dirty="0">
                <a:latin typeface="Arial" panose="020B0604020202020204" pitchFamily="34" charset="0"/>
                <a:ea typeface="黑体" panose="02010609060101010101" pitchFamily="2" charset="-122"/>
                <a:cs typeface="Arial" panose="020B0604020202020204" pitchFamily="34" charset="0"/>
              </a:rPr>
              <a:t>?</a:t>
            </a:r>
          </a:p>
          <a:p>
            <a:pPr eaLnBrk="1" hangingPunct="1">
              <a:lnSpc>
                <a:spcPct val="120000"/>
              </a:lnSpc>
            </a:pPr>
            <a:r>
              <a:rPr lang="zh-CN" altLang="en-US" sz="2400" dirty="0">
                <a:latin typeface="Arial" panose="020B0604020202020204" pitchFamily="34" charset="0"/>
                <a:ea typeface="黑体" panose="02010609060101010101" pitchFamily="2" charset="-122"/>
                <a:cs typeface="Arial" panose="020B0604020202020204" pitchFamily="34" charset="0"/>
              </a:rPr>
              <a:t>What are the main components </a:t>
            </a:r>
            <a:r>
              <a:rPr lang="en-US" altLang="zh-CN" sz="2400" dirty="0">
                <a:latin typeface="Arial" panose="020B0604020202020204" pitchFamily="34" charset="0"/>
                <a:ea typeface="黑体" panose="02010609060101010101" pitchFamily="2" charset="-122"/>
                <a:cs typeface="Arial" panose="020B0604020202020204" pitchFamily="34" charset="0"/>
              </a:rPr>
              <a:t>in</a:t>
            </a:r>
            <a:r>
              <a:rPr lang="zh-CN" altLang="en-US" sz="2400" dirty="0">
                <a:latin typeface="Arial" panose="020B0604020202020204" pitchFamily="34" charset="0"/>
                <a:ea typeface="黑体" panose="02010609060101010101" pitchFamily="2" charset="-122"/>
                <a:cs typeface="Arial" panose="020B0604020202020204" pitchFamily="34" charset="0"/>
              </a:rPr>
              <a:t> protein lys</a:t>
            </a:r>
            <a:r>
              <a:rPr lang="en-US" altLang="zh-CN" sz="2400" dirty="0">
                <a:latin typeface="Arial" panose="020B0604020202020204" pitchFamily="34" charset="0"/>
                <a:ea typeface="黑体" panose="02010609060101010101" pitchFamily="2" charset="-122"/>
                <a:cs typeface="Arial" panose="020B0604020202020204" pitchFamily="34" charset="0"/>
              </a:rPr>
              <a:t>is buffer?</a:t>
            </a:r>
            <a:r>
              <a:rPr lang="zh-CN" altLang="en-US" sz="2400" dirty="0">
                <a:latin typeface="Arial" panose="020B0604020202020204" pitchFamily="34" charset="0"/>
                <a:ea typeface="黑体" panose="02010609060101010101" pitchFamily="2" charset="-122"/>
                <a:cs typeface="Arial" panose="020B0604020202020204" pitchFamily="34" charset="0"/>
              </a:rPr>
              <a:t> </a:t>
            </a:r>
            <a:r>
              <a:rPr lang="en-US" altLang="zh-CN" sz="2400" dirty="0">
                <a:latin typeface="Arial" panose="020B0604020202020204" pitchFamily="34" charset="0"/>
                <a:ea typeface="黑体" panose="02010609060101010101" pitchFamily="2" charset="-122"/>
                <a:cs typeface="Arial" panose="020B0604020202020204" pitchFamily="34" charset="0"/>
              </a:rPr>
              <a:t>W</a:t>
            </a:r>
            <a:r>
              <a:rPr lang="zh-CN" altLang="en-US" sz="2400" dirty="0">
                <a:latin typeface="Arial" panose="020B0604020202020204" pitchFamily="34" charset="0"/>
                <a:ea typeface="黑体" panose="02010609060101010101" pitchFamily="2" charset="-122"/>
                <a:cs typeface="Arial" panose="020B0604020202020204" pitchFamily="34" charset="0"/>
              </a:rPr>
              <a:t>hat are the representatives and roles </a:t>
            </a:r>
            <a:r>
              <a:rPr lang="en-US" altLang="zh-CN" sz="2400" dirty="0">
                <a:latin typeface="Arial" panose="020B0604020202020204" pitchFamily="34" charset="0"/>
                <a:ea typeface="黑体" panose="02010609060101010101" pitchFamily="2" charset="-122"/>
                <a:cs typeface="Arial" panose="020B0604020202020204" pitchFamily="34" charset="0"/>
              </a:rPr>
              <a:t>of each </a:t>
            </a:r>
            <a:r>
              <a:rPr lang="zh-CN" altLang="en-US" sz="2400" dirty="0">
                <a:latin typeface="Arial" panose="020B0604020202020204" pitchFamily="34" charset="0"/>
                <a:cs typeface="Arial" panose="020B0604020202020204" pitchFamily="34" charset="0"/>
                <a:sym typeface="+mn-ea"/>
              </a:rPr>
              <a:t>component</a:t>
            </a:r>
            <a:r>
              <a:rPr lang="zh-CN" altLang="en-US" sz="2400" dirty="0">
                <a:latin typeface="Arial" panose="020B0604020202020204" pitchFamily="34" charset="0"/>
                <a:ea typeface="黑体" panose="02010609060101010101" pitchFamily="2" charset="-122"/>
                <a:cs typeface="Arial" panose="020B0604020202020204" pitchFamily="34" charset="0"/>
              </a:rPr>
              <a:t>?</a:t>
            </a:r>
          </a:p>
          <a:p>
            <a:pPr eaLnBrk="1" hangingPunct="1">
              <a:lnSpc>
                <a:spcPct val="120000"/>
              </a:lnSpc>
            </a:pPr>
            <a:r>
              <a:rPr lang="zh-CN" altLang="en-US" sz="2400" dirty="0">
                <a:latin typeface="Arial" panose="020B0604020202020204" pitchFamily="34" charset="0"/>
                <a:ea typeface="黑体" panose="02010609060101010101" pitchFamily="2" charset="-122"/>
                <a:cs typeface="Arial" panose="020B0604020202020204" pitchFamily="34" charset="0"/>
              </a:rPr>
              <a:t>How to improve the separation and purification efficiency of hydrophobic proteins </a:t>
            </a:r>
            <a:r>
              <a:rPr lang="en-US" altLang="zh-CN" sz="2400" dirty="0">
                <a:latin typeface="Arial" panose="020B0604020202020204" pitchFamily="34" charset="0"/>
                <a:ea typeface="黑体" panose="02010609060101010101" pitchFamily="2" charset="-122"/>
                <a:cs typeface="Arial" panose="020B0604020202020204" pitchFamily="34" charset="0"/>
              </a:rPr>
              <a:t>(low abundance proteins, biofluids, etc) </a:t>
            </a:r>
            <a:r>
              <a:rPr lang="zh-CN" altLang="en-US" sz="2400" dirty="0">
                <a:latin typeface="Arial" panose="020B0604020202020204" pitchFamily="34" charset="0"/>
                <a:ea typeface="黑体" panose="02010609060101010101" pitchFamily="2" charset="-122"/>
                <a:cs typeface="Arial" panose="020B0604020202020204" pitchFamily="34" charset="0"/>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p:cNvSpPr>
            <a:spLocks noGrp="1"/>
          </p:cNvSpPr>
          <p:nvPr>
            <p:ph type="title"/>
          </p:nvPr>
        </p:nvSpPr>
        <p:spPr>
          <a:xfrm>
            <a:off x="1878330" y="275590"/>
            <a:ext cx="6649720" cy="589280"/>
          </a:xfrm>
        </p:spPr>
        <p:txBody>
          <a:bodyPr wrap="square" lIns="91440" tIns="45720" rIns="91440" bIns="45720" anchor="ctr">
            <a:spAutoFit/>
          </a:bodyPr>
          <a:lstStyle/>
          <a:p>
            <a:pPr eaLnBrk="1" hangingPunct="1"/>
            <a:r>
              <a:rPr lang="en-US" altLang="zh-CN" dirty="0"/>
              <a:t>Questions</a:t>
            </a:r>
          </a:p>
        </p:txBody>
      </p:sp>
      <p:sp>
        <p:nvSpPr>
          <p:cNvPr id="98306" name="Rectangle 3"/>
          <p:cNvSpPr>
            <a:spLocks noGrp="1"/>
          </p:cNvSpPr>
          <p:nvPr>
            <p:ph idx="1"/>
          </p:nvPr>
        </p:nvSpPr>
        <p:spPr>
          <a:xfrm>
            <a:off x="905510" y="1125855"/>
            <a:ext cx="7552690" cy="4970145"/>
          </a:xfrm>
        </p:spPr>
        <p:txBody>
          <a:bodyPr wrap="square" lIns="91440" tIns="45720" rIns="91440" bIns="45720" anchor="t"/>
          <a:lstStyle/>
          <a:p>
            <a:pPr eaLnBrk="1" hangingPunct="1"/>
            <a:r>
              <a:rPr lang="zh-CN" altLang="en-US" sz="2800" dirty="0">
                <a:ea typeface="黑体" panose="02010609060101010101" pitchFamily="2" charset="-122"/>
              </a:rPr>
              <a:t>蛋白质样品的制备有哪些过程？各个过程的意义是什么？</a:t>
            </a:r>
          </a:p>
          <a:p>
            <a:pPr eaLnBrk="1" hangingPunct="1"/>
            <a:r>
              <a:rPr lang="zh-CN" altLang="en-US" sz="2800" dirty="0">
                <a:ea typeface="黑体" panose="02010609060101010101" pitchFamily="2" charset="-122"/>
              </a:rPr>
              <a:t>蛋白质样品制备的目的和原则各是什么？</a:t>
            </a:r>
          </a:p>
          <a:p>
            <a:pPr eaLnBrk="1" hangingPunct="1"/>
            <a:r>
              <a:rPr lang="zh-CN" altLang="en-US" sz="2800" dirty="0">
                <a:ea typeface="黑体" panose="02010609060101010101" pitchFamily="2" charset="-122"/>
              </a:rPr>
              <a:t>蛋白质样品的制备过程中为什么要加入某些抑制剂？</a:t>
            </a:r>
          </a:p>
          <a:p>
            <a:pPr eaLnBrk="1" hangingPunct="1"/>
            <a:r>
              <a:rPr lang="zh-CN" altLang="en-US" sz="2800" dirty="0">
                <a:ea typeface="黑体" panose="02010609060101010101" pitchFamily="2" charset="-122"/>
              </a:rPr>
              <a:t>为什么要进行样品预分级？</a:t>
            </a:r>
          </a:p>
          <a:p>
            <a:pPr eaLnBrk="1" hangingPunct="1"/>
            <a:r>
              <a:rPr lang="zh-CN" altLang="en-US" sz="2800" dirty="0">
                <a:ea typeface="黑体" panose="02010609060101010101" pitchFamily="2" charset="-122"/>
              </a:rPr>
              <a:t>蛋白裂解液的主要成分有哪些，各有何代表，作用是什么？</a:t>
            </a:r>
          </a:p>
          <a:p>
            <a:pPr eaLnBrk="1" hangingPunct="1"/>
            <a:r>
              <a:rPr lang="zh-CN" altLang="en-US" sz="2800" dirty="0">
                <a:ea typeface="黑体" panose="02010609060101010101" pitchFamily="2" charset="-122"/>
              </a:rPr>
              <a:t>如何提高疏水蛋白</a:t>
            </a:r>
            <a:r>
              <a:rPr lang="en-US" altLang="zh-CN" sz="2800" dirty="0">
                <a:ea typeface="黑体" panose="02010609060101010101" pitchFamily="2" charset="-122"/>
              </a:rPr>
              <a:t>(</a:t>
            </a:r>
            <a:r>
              <a:rPr lang="zh-CN" altLang="en-US" sz="2800" dirty="0">
                <a:ea typeface="黑体" panose="02010609060101010101" pitchFamily="2" charset="-122"/>
              </a:rPr>
              <a:t>低丰度蛋白、生物流体、外泌体、极高或极低</a:t>
            </a:r>
            <a:r>
              <a:rPr lang="en-US" altLang="zh-CN" sz="2800" dirty="0">
                <a:ea typeface="黑体" panose="02010609060101010101" pitchFamily="2" charset="-122"/>
              </a:rPr>
              <a:t>pI</a:t>
            </a:r>
            <a:r>
              <a:rPr lang="zh-CN" altLang="en-US" sz="2800" dirty="0">
                <a:ea typeface="黑体" panose="02010609060101010101" pitchFamily="2" charset="-122"/>
              </a:rPr>
              <a:t>的蛋白质等）的分离和纯化效率？</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46225" y="365125"/>
            <a:ext cx="7239635" cy="878205"/>
          </a:xfrm>
        </p:spPr>
        <p:txBody>
          <a:bodyPr>
            <a:normAutofit fontScale="90000"/>
          </a:bodyPr>
          <a:lstStyle/>
          <a:p>
            <a:r>
              <a:rPr lang="en-US" altLang="zh-CN" sz="3200" dirty="0">
                <a:cs typeface="Arial" panose="020B0604020202020204" pitchFamily="34" charset="0"/>
                <a:sym typeface="+mn-ea"/>
              </a:rPr>
              <a:t>Sample Preparation Method(s) Selection</a:t>
            </a:r>
            <a:br>
              <a:rPr lang="en-US" altLang="zh-CN" sz="3200" dirty="0">
                <a:latin typeface="Arial" panose="020B0604020202020204" pitchFamily="34" charset="0"/>
                <a:cs typeface="Arial" panose="020B0604020202020204" pitchFamily="34" charset="0"/>
              </a:rPr>
            </a:br>
            <a:endParaRPr lang="en-US" altLang="zh-CN" sz="3200" dirty="0">
              <a:latin typeface="Arial" panose="020B0604020202020204" pitchFamily="34" charset="0"/>
              <a:cs typeface="Arial" panose="020B0604020202020204" pitchFamily="34" charset="0"/>
            </a:endParaRPr>
          </a:p>
        </p:txBody>
      </p:sp>
      <p:sp>
        <p:nvSpPr>
          <p:cNvPr id="15361" name="Text Box 4"/>
          <p:cNvSpPr>
            <a:spLocks noGrp="1"/>
          </p:cNvSpPr>
          <p:nvPr>
            <p:ph idx="1"/>
          </p:nvPr>
        </p:nvSpPr>
        <p:spPr>
          <a:xfrm>
            <a:off x="814705" y="1563370"/>
            <a:ext cx="8140700" cy="4613910"/>
          </a:xfrm>
        </p:spPr>
        <p:txBody>
          <a:bodyPr wrap="square" lIns="91440" tIns="45720" rIns="91440" bIns="45720" anchor="t">
            <a:normAutofit fontScale="92500" lnSpcReduction="10000"/>
          </a:bodyPr>
          <a:lstStyle/>
          <a:p>
            <a:pPr eaLnBrk="1" hangingPunct="1">
              <a:lnSpc>
                <a:spcPct val="110000"/>
              </a:lnSpc>
            </a:pPr>
            <a:r>
              <a:rPr lang="en-US" altLang="zh-CN" dirty="0"/>
              <a:t> </a:t>
            </a:r>
            <a:r>
              <a:rPr lang="en-US" altLang="zh-CN" dirty="0">
                <a:latin typeface="Arial" panose="020B0604020202020204" pitchFamily="34" charset="0"/>
                <a:cs typeface="Arial" panose="020B0604020202020204" pitchFamily="34" charset="0"/>
              </a:rPr>
              <a:t>According to the goal (Try the best to get the need proteins) </a:t>
            </a:r>
          </a:p>
          <a:p>
            <a:pPr lvl="2" eaLnBrk="1" hangingPunct="1">
              <a:lnSpc>
                <a:spcPct val="110000"/>
              </a:lnSpc>
            </a:pPr>
            <a:r>
              <a:rPr lang="en-US" altLang="zh-CN" dirty="0">
                <a:latin typeface="Arial" panose="020B0604020202020204" pitchFamily="34" charset="0"/>
                <a:cs typeface="Arial" panose="020B0604020202020204" pitchFamily="34" charset="0"/>
                <a:sym typeface="+mn-ea"/>
              </a:rPr>
              <a:t>broad-based approach--</a:t>
            </a:r>
            <a:r>
              <a:rPr lang="en-US" altLang="zh-CN" dirty="0">
                <a:latin typeface="Arial" panose="020B0604020202020204" pitchFamily="34" charset="0"/>
                <a:cs typeface="Arial" panose="020B0604020202020204" pitchFamily="34" charset="0"/>
              </a:rPr>
              <a:t>As many kinds of proteins as possible</a:t>
            </a:r>
          </a:p>
          <a:p>
            <a:pPr lvl="2" eaLnBrk="1" hangingPunct="1">
              <a:lnSpc>
                <a:spcPct val="110000"/>
              </a:lnSpc>
            </a:pPr>
            <a:r>
              <a:rPr lang="en-US" altLang="zh-CN" dirty="0">
                <a:latin typeface="Arial" panose="020B0604020202020204" pitchFamily="34" charset="0"/>
                <a:cs typeface="Arial" panose="020B0604020202020204" pitchFamily="34" charset="0"/>
                <a:sym typeface="+mn-ea"/>
              </a:rPr>
              <a:t>focused approach--</a:t>
            </a:r>
            <a:r>
              <a:rPr lang="en-US" altLang="zh-CN" dirty="0">
                <a:latin typeface="Arial" panose="020B0604020202020204" pitchFamily="34" charset="0"/>
                <a:cs typeface="Arial" panose="020B0604020202020204" pitchFamily="34" charset="0"/>
              </a:rPr>
              <a:t>Only some interested proteins</a:t>
            </a:r>
          </a:p>
          <a:p>
            <a:pPr lvl="0" eaLnBrk="1" hangingPunct="1">
              <a:lnSpc>
                <a:spcPct val="110000"/>
              </a:lnSpc>
            </a:pPr>
            <a:r>
              <a:rPr lang="en-US" altLang="zh-CN" dirty="0">
                <a:latin typeface="Arial" panose="020B0604020202020204" pitchFamily="34" charset="0"/>
                <a:cs typeface="Arial" panose="020B0604020202020204" pitchFamily="34" charset="0"/>
              </a:rPr>
              <a:t>Should consider the combination with later separation method</a:t>
            </a:r>
          </a:p>
          <a:p>
            <a:pPr lvl="2" eaLnBrk="1" hangingPunct="1">
              <a:lnSpc>
                <a:spcPct val="110000"/>
              </a:lnSpc>
            </a:pPr>
            <a:r>
              <a:rPr lang="en-US" altLang="zh-CN" dirty="0">
                <a:latin typeface="Arial" panose="020B0604020202020204" pitchFamily="34" charset="0"/>
                <a:cs typeface="Arial" panose="020B0604020202020204" pitchFamily="34" charset="0"/>
              </a:rPr>
              <a:t>2DE: the amount of SDS</a:t>
            </a:r>
          </a:p>
          <a:p>
            <a:pPr lvl="2" eaLnBrk="1" hangingPunct="1">
              <a:lnSpc>
                <a:spcPct val="110000"/>
              </a:lnSpc>
            </a:pPr>
            <a:r>
              <a:rPr lang="en-US" altLang="zh-CN" dirty="0">
                <a:latin typeface="Arial" panose="020B0604020202020204" pitchFamily="34" charset="0"/>
                <a:cs typeface="Arial" panose="020B0604020202020204" pitchFamily="34" charset="0"/>
              </a:rPr>
              <a:t>HPLC: the amount of detergents/amph</a:t>
            </a:r>
            <a:r>
              <a:rPr lang="en-GB" altLang="zh-CN" dirty="0">
                <a:latin typeface="Arial" panose="020B0604020202020204" pitchFamily="34" charset="0"/>
                <a:cs typeface="Arial" panose="020B0604020202020204" pitchFamily="34" charset="0"/>
              </a:rPr>
              <a:t>olytes</a:t>
            </a:r>
            <a:endParaRPr lang="en-US" altLang="zh-CN" dirty="0">
              <a:latin typeface="Arial" panose="020B0604020202020204" pitchFamily="34" charset="0"/>
              <a:cs typeface="Arial" panose="020B0604020202020204" pitchFamily="34" charset="0"/>
            </a:endParaRPr>
          </a:p>
        </p:txBody>
      </p:sp>
      <p:grpSp>
        <p:nvGrpSpPr>
          <p:cNvPr id="26" name="组合 25">
            <a:extLst>
              <a:ext uri="{FF2B5EF4-FFF2-40B4-BE49-F238E27FC236}">
                <a16:creationId xmlns:a16="http://schemas.microsoft.com/office/drawing/2014/main" id="{99181423-0300-4B0E-9B2F-52D2CF3556D0}"/>
              </a:ext>
            </a:extLst>
          </p:cNvPr>
          <p:cNvGrpSpPr/>
          <p:nvPr/>
        </p:nvGrpSpPr>
        <p:grpSpPr>
          <a:xfrm>
            <a:off x="5696910" y="779250"/>
            <a:ext cx="1972080" cy="705960"/>
            <a:chOff x="5696910" y="779250"/>
            <a:chExt cx="1972080" cy="705960"/>
          </a:xfrm>
        </p:grpSpPr>
        <mc:AlternateContent xmlns:mc="http://schemas.openxmlformats.org/markup-compatibility/2006">
          <mc:Choice xmlns:p14="http://schemas.microsoft.com/office/powerpoint/2010/main" Requires="p14">
            <p:contentPart p14:bwMode="auto" r:id="rId2">
              <p14:nvContentPartPr>
                <p14:cNvPr id="3" name="墨迹 2">
                  <a:extLst>
                    <a:ext uri="{FF2B5EF4-FFF2-40B4-BE49-F238E27FC236}">
                      <a16:creationId xmlns:a16="http://schemas.microsoft.com/office/drawing/2014/main" id="{DE06A2D1-8002-4187-806C-3C53FF8C68C6}"/>
                    </a:ext>
                  </a:extLst>
                </p14:cNvPr>
                <p14:cNvContentPartPr/>
                <p14:nvPr/>
              </p14:nvContentPartPr>
              <p14:xfrm>
                <a:off x="5950350" y="779250"/>
                <a:ext cx="27720" cy="135720"/>
              </p14:xfrm>
            </p:contentPart>
          </mc:Choice>
          <mc:Fallback>
            <p:pic>
              <p:nvPicPr>
                <p:cNvPr id="3" name="墨迹 2">
                  <a:extLst>
                    <a:ext uri="{FF2B5EF4-FFF2-40B4-BE49-F238E27FC236}">
                      <a16:creationId xmlns:a16="http://schemas.microsoft.com/office/drawing/2014/main" id="{DE06A2D1-8002-4187-806C-3C53FF8C68C6}"/>
                    </a:ext>
                  </a:extLst>
                </p:cNvPr>
                <p:cNvPicPr/>
                <p:nvPr/>
              </p:nvPicPr>
              <p:blipFill>
                <a:blip r:embed="rId3"/>
                <a:stretch>
                  <a:fillRect/>
                </a:stretch>
              </p:blipFill>
              <p:spPr>
                <a:xfrm>
                  <a:off x="5932710" y="761610"/>
                  <a:ext cx="6336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墨迹 3">
                  <a:extLst>
                    <a:ext uri="{FF2B5EF4-FFF2-40B4-BE49-F238E27FC236}">
                      <a16:creationId xmlns:a16="http://schemas.microsoft.com/office/drawing/2014/main" id="{72C1DB6C-CB69-4999-9131-55D8EF1843CF}"/>
                    </a:ext>
                  </a:extLst>
                </p14:cNvPr>
                <p14:cNvContentPartPr/>
                <p14:nvPr/>
              </p14:nvContentPartPr>
              <p14:xfrm>
                <a:off x="5696910" y="900570"/>
                <a:ext cx="426240" cy="127800"/>
              </p14:xfrm>
            </p:contentPart>
          </mc:Choice>
          <mc:Fallback>
            <p:pic>
              <p:nvPicPr>
                <p:cNvPr id="4" name="墨迹 3">
                  <a:extLst>
                    <a:ext uri="{FF2B5EF4-FFF2-40B4-BE49-F238E27FC236}">
                      <a16:creationId xmlns:a16="http://schemas.microsoft.com/office/drawing/2014/main" id="{72C1DB6C-CB69-4999-9131-55D8EF1843CF}"/>
                    </a:ext>
                  </a:extLst>
                </p:cNvPr>
                <p:cNvPicPr/>
                <p:nvPr/>
              </p:nvPicPr>
              <p:blipFill>
                <a:blip r:embed="rId5"/>
                <a:stretch>
                  <a:fillRect/>
                </a:stretch>
              </p:blipFill>
              <p:spPr>
                <a:xfrm>
                  <a:off x="5678910" y="882570"/>
                  <a:ext cx="46188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墨迹 4">
                  <a:extLst>
                    <a:ext uri="{FF2B5EF4-FFF2-40B4-BE49-F238E27FC236}">
                      <a16:creationId xmlns:a16="http://schemas.microsoft.com/office/drawing/2014/main" id="{AD971664-9F0A-4065-84AE-54B230812AF4}"/>
                    </a:ext>
                  </a:extLst>
                </p14:cNvPr>
                <p14:cNvContentPartPr/>
                <p14:nvPr/>
              </p14:nvContentPartPr>
              <p14:xfrm>
                <a:off x="5919750" y="950610"/>
                <a:ext cx="194400" cy="301320"/>
              </p14:xfrm>
            </p:contentPart>
          </mc:Choice>
          <mc:Fallback>
            <p:pic>
              <p:nvPicPr>
                <p:cNvPr id="5" name="墨迹 4">
                  <a:extLst>
                    <a:ext uri="{FF2B5EF4-FFF2-40B4-BE49-F238E27FC236}">
                      <a16:creationId xmlns:a16="http://schemas.microsoft.com/office/drawing/2014/main" id="{AD971664-9F0A-4065-84AE-54B230812AF4}"/>
                    </a:ext>
                  </a:extLst>
                </p:cNvPr>
                <p:cNvPicPr/>
                <p:nvPr/>
              </p:nvPicPr>
              <p:blipFill>
                <a:blip r:embed="rId7"/>
                <a:stretch>
                  <a:fillRect/>
                </a:stretch>
              </p:blipFill>
              <p:spPr>
                <a:xfrm>
                  <a:off x="5902110" y="932970"/>
                  <a:ext cx="230040" cy="3369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墨迹 5">
                  <a:extLst>
                    <a:ext uri="{FF2B5EF4-FFF2-40B4-BE49-F238E27FC236}">
                      <a16:creationId xmlns:a16="http://schemas.microsoft.com/office/drawing/2014/main" id="{254FA96C-ECE3-47F1-8B77-C1C124628147}"/>
                    </a:ext>
                  </a:extLst>
                </p14:cNvPr>
                <p14:cNvContentPartPr/>
                <p14:nvPr/>
              </p14:nvContentPartPr>
              <p14:xfrm>
                <a:off x="6362550" y="874650"/>
                <a:ext cx="21600" cy="105480"/>
              </p14:xfrm>
            </p:contentPart>
          </mc:Choice>
          <mc:Fallback>
            <p:pic>
              <p:nvPicPr>
                <p:cNvPr id="6" name="墨迹 5">
                  <a:extLst>
                    <a:ext uri="{FF2B5EF4-FFF2-40B4-BE49-F238E27FC236}">
                      <a16:creationId xmlns:a16="http://schemas.microsoft.com/office/drawing/2014/main" id="{254FA96C-ECE3-47F1-8B77-C1C124628147}"/>
                    </a:ext>
                  </a:extLst>
                </p:cNvPr>
                <p:cNvPicPr/>
                <p:nvPr/>
              </p:nvPicPr>
              <p:blipFill>
                <a:blip r:embed="rId9"/>
                <a:stretch>
                  <a:fillRect/>
                </a:stretch>
              </p:blipFill>
              <p:spPr>
                <a:xfrm>
                  <a:off x="6344550" y="856650"/>
                  <a:ext cx="5724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墨迹 6">
                  <a:extLst>
                    <a:ext uri="{FF2B5EF4-FFF2-40B4-BE49-F238E27FC236}">
                      <a16:creationId xmlns:a16="http://schemas.microsoft.com/office/drawing/2014/main" id="{D9CC3C10-E905-4937-A0C0-1D17A82492A1}"/>
                    </a:ext>
                  </a:extLst>
                </p14:cNvPr>
                <p14:cNvContentPartPr/>
                <p14:nvPr/>
              </p14:nvContentPartPr>
              <p14:xfrm>
                <a:off x="6277950" y="1035930"/>
                <a:ext cx="32760" cy="92160"/>
              </p14:xfrm>
            </p:contentPart>
          </mc:Choice>
          <mc:Fallback>
            <p:pic>
              <p:nvPicPr>
                <p:cNvPr id="7" name="墨迹 6">
                  <a:extLst>
                    <a:ext uri="{FF2B5EF4-FFF2-40B4-BE49-F238E27FC236}">
                      <a16:creationId xmlns:a16="http://schemas.microsoft.com/office/drawing/2014/main" id="{D9CC3C10-E905-4937-A0C0-1D17A82492A1}"/>
                    </a:ext>
                  </a:extLst>
                </p:cNvPr>
                <p:cNvPicPr/>
                <p:nvPr/>
              </p:nvPicPr>
              <p:blipFill>
                <a:blip r:embed="rId11"/>
                <a:stretch>
                  <a:fillRect/>
                </a:stretch>
              </p:blipFill>
              <p:spPr>
                <a:xfrm>
                  <a:off x="6259950" y="1017930"/>
                  <a:ext cx="6840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墨迹 7">
                  <a:extLst>
                    <a:ext uri="{FF2B5EF4-FFF2-40B4-BE49-F238E27FC236}">
                      <a16:creationId xmlns:a16="http://schemas.microsoft.com/office/drawing/2014/main" id="{12D9C57A-848F-495C-8F8D-2683FC0EA2D3}"/>
                    </a:ext>
                  </a:extLst>
                </p14:cNvPr>
                <p14:cNvContentPartPr/>
                <p14:nvPr/>
              </p14:nvContentPartPr>
              <p14:xfrm>
                <a:off x="6247350" y="923610"/>
                <a:ext cx="396000" cy="366840"/>
              </p14:xfrm>
            </p:contentPart>
          </mc:Choice>
          <mc:Fallback>
            <p:pic>
              <p:nvPicPr>
                <p:cNvPr id="8" name="墨迹 7">
                  <a:extLst>
                    <a:ext uri="{FF2B5EF4-FFF2-40B4-BE49-F238E27FC236}">
                      <a16:creationId xmlns:a16="http://schemas.microsoft.com/office/drawing/2014/main" id="{12D9C57A-848F-495C-8F8D-2683FC0EA2D3}"/>
                    </a:ext>
                  </a:extLst>
                </p:cNvPr>
                <p:cNvPicPr/>
                <p:nvPr/>
              </p:nvPicPr>
              <p:blipFill>
                <a:blip r:embed="rId13"/>
                <a:stretch>
                  <a:fillRect/>
                </a:stretch>
              </p:blipFill>
              <p:spPr>
                <a:xfrm>
                  <a:off x="6229350" y="905610"/>
                  <a:ext cx="431640" cy="4024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墨迹 8">
                  <a:extLst>
                    <a:ext uri="{FF2B5EF4-FFF2-40B4-BE49-F238E27FC236}">
                      <a16:creationId xmlns:a16="http://schemas.microsoft.com/office/drawing/2014/main" id="{CC61692E-BB9F-446B-9008-BDC5DF230B19}"/>
                    </a:ext>
                  </a:extLst>
                </p14:cNvPr>
                <p14:cNvContentPartPr/>
                <p14:nvPr/>
              </p14:nvContentPartPr>
              <p14:xfrm>
                <a:off x="6543990" y="854490"/>
                <a:ext cx="86040" cy="259200"/>
              </p14:xfrm>
            </p:contentPart>
          </mc:Choice>
          <mc:Fallback>
            <p:pic>
              <p:nvPicPr>
                <p:cNvPr id="9" name="墨迹 8">
                  <a:extLst>
                    <a:ext uri="{FF2B5EF4-FFF2-40B4-BE49-F238E27FC236}">
                      <a16:creationId xmlns:a16="http://schemas.microsoft.com/office/drawing/2014/main" id="{CC61692E-BB9F-446B-9008-BDC5DF230B19}"/>
                    </a:ext>
                  </a:extLst>
                </p:cNvPr>
                <p:cNvPicPr/>
                <p:nvPr/>
              </p:nvPicPr>
              <p:blipFill>
                <a:blip r:embed="rId15"/>
                <a:stretch>
                  <a:fillRect/>
                </a:stretch>
              </p:blipFill>
              <p:spPr>
                <a:xfrm>
                  <a:off x="6525990" y="836850"/>
                  <a:ext cx="121680" cy="2948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墨迹 9">
                  <a:extLst>
                    <a:ext uri="{FF2B5EF4-FFF2-40B4-BE49-F238E27FC236}">
                      <a16:creationId xmlns:a16="http://schemas.microsoft.com/office/drawing/2014/main" id="{798B3B2C-D261-47EC-A0A1-EF692B7A4D33}"/>
                    </a:ext>
                  </a:extLst>
                </p14:cNvPr>
                <p14:cNvContentPartPr/>
                <p14:nvPr/>
              </p14:nvContentPartPr>
              <p14:xfrm>
                <a:off x="6384510" y="1076250"/>
                <a:ext cx="289440" cy="93240"/>
              </p14:xfrm>
            </p:contentPart>
          </mc:Choice>
          <mc:Fallback>
            <p:pic>
              <p:nvPicPr>
                <p:cNvPr id="10" name="墨迹 9">
                  <a:extLst>
                    <a:ext uri="{FF2B5EF4-FFF2-40B4-BE49-F238E27FC236}">
                      <a16:creationId xmlns:a16="http://schemas.microsoft.com/office/drawing/2014/main" id="{798B3B2C-D261-47EC-A0A1-EF692B7A4D33}"/>
                    </a:ext>
                  </a:extLst>
                </p:cNvPr>
                <p:cNvPicPr/>
                <p:nvPr/>
              </p:nvPicPr>
              <p:blipFill>
                <a:blip r:embed="rId17"/>
                <a:stretch>
                  <a:fillRect/>
                </a:stretch>
              </p:blipFill>
              <p:spPr>
                <a:xfrm>
                  <a:off x="6366510" y="1058250"/>
                  <a:ext cx="32508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墨迹 10">
                  <a:extLst>
                    <a:ext uri="{FF2B5EF4-FFF2-40B4-BE49-F238E27FC236}">
                      <a16:creationId xmlns:a16="http://schemas.microsoft.com/office/drawing/2014/main" id="{F46FD4B5-A650-448D-BBA0-E664C59FCAB5}"/>
                    </a:ext>
                  </a:extLst>
                </p14:cNvPr>
                <p14:cNvContentPartPr/>
                <p14:nvPr/>
              </p14:nvContentPartPr>
              <p14:xfrm>
                <a:off x="6492870" y="1093890"/>
                <a:ext cx="181440" cy="243360"/>
              </p14:xfrm>
            </p:contentPart>
          </mc:Choice>
          <mc:Fallback>
            <p:pic>
              <p:nvPicPr>
                <p:cNvPr id="11" name="墨迹 10">
                  <a:extLst>
                    <a:ext uri="{FF2B5EF4-FFF2-40B4-BE49-F238E27FC236}">
                      <a16:creationId xmlns:a16="http://schemas.microsoft.com/office/drawing/2014/main" id="{F46FD4B5-A650-448D-BBA0-E664C59FCAB5}"/>
                    </a:ext>
                  </a:extLst>
                </p:cNvPr>
                <p:cNvPicPr/>
                <p:nvPr/>
              </p:nvPicPr>
              <p:blipFill>
                <a:blip r:embed="rId19"/>
                <a:stretch>
                  <a:fillRect/>
                </a:stretch>
              </p:blipFill>
              <p:spPr>
                <a:xfrm>
                  <a:off x="6474870" y="1075890"/>
                  <a:ext cx="217080" cy="2790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墨迹 11">
                  <a:extLst>
                    <a:ext uri="{FF2B5EF4-FFF2-40B4-BE49-F238E27FC236}">
                      <a16:creationId xmlns:a16="http://schemas.microsoft.com/office/drawing/2014/main" id="{823E1E54-BEC1-40CD-B67E-DB829F647A90}"/>
                    </a:ext>
                  </a:extLst>
                </p14:cNvPr>
                <p14:cNvContentPartPr/>
                <p14:nvPr/>
              </p14:nvContentPartPr>
              <p14:xfrm>
                <a:off x="6886350" y="905250"/>
                <a:ext cx="161640" cy="127800"/>
              </p14:xfrm>
            </p:contentPart>
          </mc:Choice>
          <mc:Fallback>
            <p:pic>
              <p:nvPicPr>
                <p:cNvPr id="12" name="墨迹 11">
                  <a:extLst>
                    <a:ext uri="{FF2B5EF4-FFF2-40B4-BE49-F238E27FC236}">
                      <a16:creationId xmlns:a16="http://schemas.microsoft.com/office/drawing/2014/main" id="{823E1E54-BEC1-40CD-B67E-DB829F647A90}"/>
                    </a:ext>
                  </a:extLst>
                </p:cNvPr>
                <p:cNvPicPr/>
                <p:nvPr/>
              </p:nvPicPr>
              <p:blipFill>
                <a:blip r:embed="rId21"/>
                <a:stretch>
                  <a:fillRect/>
                </a:stretch>
              </p:blipFill>
              <p:spPr>
                <a:xfrm>
                  <a:off x="6868350" y="887250"/>
                  <a:ext cx="19728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墨迹 12">
                  <a:extLst>
                    <a:ext uri="{FF2B5EF4-FFF2-40B4-BE49-F238E27FC236}">
                      <a16:creationId xmlns:a16="http://schemas.microsoft.com/office/drawing/2014/main" id="{BAD3BB52-41C6-4035-945D-8B9E813F8C44}"/>
                    </a:ext>
                  </a:extLst>
                </p14:cNvPr>
                <p14:cNvContentPartPr/>
                <p14:nvPr/>
              </p14:nvContentPartPr>
              <p14:xfrm>
                <a:off x="6837030" y="892650"/>
                <a:ext cx="221400" cy="266400"/>
              </p14:xfrm>
            </p:contentPart>
          </mc:Choice>
          <mc:Fallback>
            <p:pic>
              <p:nvPicPr>
                <p:cNvPr id="13" name="墨迹 12">
                  <a:extLst>
                    <a:ext uri="{FF2B5EF4-FFF2-40B4-BE49-F238E27FC236}">
                      <a16:creationId xmlns:a16="http://schemas.microsoft.com/office/drawing/2014/main" id="{BAD3BB52-41C6-4035-945D-8B9E813F8C44}"/>
                    </a:ext>
                  </a:extLst>
                </p:cNvPr>
                <p:cNvPicPr/>
                <p:nvPr/>
              </p:nvPicPr>
              <p:blipFill>
                <a:blip r:embed="rId23"/>
                <a:stretch>
                  <a:fillRect/>
                </a:stretch>
              </p:blipFill>
              <p:spPr>
                <a:xfrm>
                  <a:off x="6819030" y="875010"/>
                  <a:ext cx="257040" cy="3020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 name="墨迹 13">
                  <a:extLst>
                    <a:ext uri="{FF2B5EF4-FFF2-40B4-BE49-F238E27FC236}">
                      <a16:creationId xmlns:a16="http://schemas.microsoft.com/office/drawing/2014/main" id="{9B87F4E7-3274-486D-B542-FE9B0E331901}"/>
                    </a:ext>
                  </a:extLst>
                </p14:cNvPr>
                <p14:cNvContentPartPr/>
                <p14:nvPr/>
              </p14:nvContentPartPr>
              <p14:xfrm>
                <a:off x="6922710" y="1089570"/>
                <a:ext cx="216720" cy="185400"/>
              </p14:xfrm>
            </p:contentPart>
          </mc:Choice>
          <mc:Fallback>
            <p:pic>
              <p:nvPicPr>
                <p:cNvPr id="14" name="墨迹 13">
                  <a:extLst>
                    <a:ext uri="{FF2B5EF4-FFF2-40B4-BE49-F238E27FC236}">
                      <a16:creationId xmlns:a16="http://schemas.microsoft.com/office/drawing/2014/main" id="{9B87F4E7-3274-486D-B542-FE9B0E331901}"/>
                    </a:ext>
                  </a:extLst>
                </p:cNvPr>
                <p:cNvPicPr/>
                <p:nvPr/>
              </p:nvPicPr>
              <p:blipFill>
                <a:blip r:embed="rId25"/>
                <a:stretch>
                  <a:fillRect/>
                </a:stretch>
              </p:blipFill>
              <p:spPr>
                <a:xfrm>
                  <a:off x="6904710" y="1071930"/>
                  <a:ext cx="25236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 name="墨迹 14">
                  <a:extLst>
                    <a:ext uri="{FF2B5EF4-FFF2-40B4-BE49-F238E27FC236}">
                      <a16:creationId xmlns:a16="http://schemas.microsoft.com/office/drawing/2014/main" id="{E1408439-350F-42E9-A48E-D1A8006FC94E}"/>
                    </a:ext>
                  </a:extLst>
                </p14:cNvPr>
                <p14:cNvContentPartPr/>
                <p14:nvPr/>
              </p14:nvContentPartPr>
              <p14:xfrm>
                <a:off x="6860790" y="919290"/>
                <a:ext cx="14400" cy="48240"/>
              </p14:xfrm>
            </p:contentPart>
          </mc:Choice>
          <mc:Fallback>
            <p:pic>
              <p:nvPicPr>
                <p:cNvPr id="15" name="墨迹 14">
                  <a:extLst>
                    <a:ext uri="{FF2B5EF4-FFF2-40B4-BE49-F238E27FC236}">
                      <a16:creationId xmlns:a16="http://schemas.microsoft.com/office/drawing/2014/main" id="{E1408439-350F-42E9-A48E-D1A8006FC94E}"/>
                    </a:ext>
                  </a:extLst>
                </p:cNvPr>
                <p:cNvPicPr/>
                <p:nvPr/>
              </p:nvPicPr>
              <p:blipFill>
                <a:blip r:embed="rId27"/>
                <a:stretch>
                  <a:fillRect/>
                </a:stretch>
              </p:blipFill>
              <p:spPr>
                <a:xfrm>
                  <a:off x="6843150" y="901650"/>
                  <a:ext cx="5004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6" name="墨迹 15">
                  <a:extLst>
                    <a:ext uri="{FF2B5EF4-FFF2-40B4-BE49-F238E27FC236}">
                      <a16:creationId xmlns:a16="http://schemas.microsoft.com/office/drawing/2014/main" id="{285E197E-AD34-42F6-9F3E-0C7F5EBCE77C}"/>
                    </a:ext>
                  </a:extLst>
                </p14:cNvPr>
                <p14:cNvContentPartPr/>
                <p14:nvPr/>
              </p14:nvContentPartPr>
              <p14:xfrm>
                <a:off x="6741270" y="1022250"/>
                <a:ext cx="455400" cy="338760"/>
              </p14:xfrm>
            </p:contentPart>
          </mc:Choice>
          <mc:Fallback>
            <p:pic>
              <p:nvPicPr>
                <p:cNvPr id="16" name="墨迹 15">
                  <a:extLst>
                    <a:ext uri="{FF2B5EF4-FFF2-40B4-BE49-F238E27FC236}">
                      <a16:creationId xmlns:a16="http://schemas.microsoft.com/office/drawing/2014/main" id="{285E197E-AD34-42F6-9F3E-0C7F5EBCE77C}"/>
                    </a:ext>
                  </a:extLst>
                </p:cNvPr>
                <p:cNvPicPr/>
                <p:nvPr/>
              </p:nvPicPr>
              <p:blipFill>
                <a:blip r:embed="rId29"/>
                <a:stretch>
                  <a:fillRect/>
                </a:stretch>
              </p:blipFill>
              <p:spPr>
                <a:xfrm>
                  <a:off x="6723270" y="1004250"/>
                  <a:ext cx="491040" cy="3744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7" name="墨迹 16">
                  <a:extLst>
                    <a:ext uri="{FF2B5EF4-FFF2-40B4-BE49-F238E27FC236}">
                      <a16:creationId xmlns:a16="http://schemas.microsoft.com/office/drawing/2014/main" id="{1AFA0874-73FE-4F84-8829-44C126A34B18}"/>
                    </a:ext>
                  </a:extLst>
                </p14:cNvPr>
                <p14:cNvContentPartPr/>
                <p14:nvPr/>
              </p14:nvContentPartPr>
              <p14:xfrm>
                <a:off x="7286670" y="1026570"/>
                <a:ext cx="20880" cy="59040"/>
              </p14:xfrm>
            </p:contentPart>
          </mc:Choice>
          <mc:Fallback>
            <p:pic>
              <p:nvPicPr>
                <p:cNvPr id="17" name="墨迹 16">
                  <a:extLst>
                    <a:ext uri="{FF2B5EF4-FFF2-40B4-BE49-F238E27FC236}">
                      <a16:creationId xmlns:a16="http://schemas.microsoft.com/office/drawing/2014/main" id="{1AFA0874-73FE-4F84-8829-44C126A34B18}"/>
                    </a:ext>
                  </a:extLst>
                </p:cNvPr>
                <p:cNvPicPr/>
                <p:nvPr/>
              </p:nvPicPr>
              <p:blipFill>
                <a:blip r:embed="rId31"/>
                <a:stretch>
                  <a:fillRect/>
                </a:stretch>
              </p:blipFill>
              <p:spPr>
                <a:xfrm>
                  <a:off x="7268670" y="1008570"/>
                  <a:ext cx="5652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8" name="墨迹 17">
                  <a:extLst>
                    <a:ext uri="{FF2B5EF4-FFF2-40B4-BE49-F238E27FC236}">
                      <a16:creationId xmlns:a16="http://schemas.microsoft.com/office/drawing/2014/main" id="{E2BCCF86-75D4-491A-AC5C-227D1006969D}"/>
                    </a:ext>
                  </a:extLst>
                </p14:cNvPr>
                <p14:cNvContentPartPr/>
                <p14:nvPr/>
              </p14:nvContentPartPr>
              <p14:xfrm>
                <a:off x="7230870" y="1107930"/>
                <a:ext cx="34560" cy="125280"/>
              </p14:xfrm>
            </p:contentPart>
          </mc:Choice>
          <mc:Fallback>
            <p:pic>
              <p:nvPicPr>
                <p:cNvPr id="18" name="墨迹 17">
                  <a:extLst>
                    <a:ext uri="{FF2B5EF4-FFF2-40B4-BE49-F238E27FC236}">
                      <a16:creationId xmlns:a16="http://schemas.microsoft.com/office/drawing/2014/main" id="{E2BCCF86-75D4-491A-AC5C-227D1006969D}"/>
                    </a:ext>
                  </a:extLst>
                </p:cNvPr>
                <p:cNvPicPr/>
                <p:nvPr/>
              </p:nvPicPr>
              <p:blipFill>
                <a:blip r:embed="rId33"/>
                <a:stretch>
                  <a:fillRect/>
                </a:stretch>
              </p:blipFill>
              <p:spPr>
                <a:xfrm>
                  <a:off x="7213230" y="1090290"/>
                  <a:ext cx="7020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9" name="墨迹 18">
                  <a:extLst>
                    <a:ext uri="{FF2B5EF4-FFF2-40B4-BE49-F238E27FC236}">
                      <a16:creationId xmlns:a16="http://schemas.microsoft.com/office/drawing/2014/main" id="{6CB2348C-6ABD-458E-84E6-C9AF172DCD92}"/>
                    </a:ext>
                  </a:extLst>
                </p14:cNvPr>
                <p14:cNvContentPartPr/>
                <p14:nvPr/>
              </p14:nvContentPartPr>
              <p14:xfrm>
                <a:off x="7203150" y="1086690"/>
                <a:ext cx="145080" cy="37440"/>
              </p14:xfrm>
            </p:contentPart>
          </mc:Choice>
          <mc:Fallback>
            <p:pic>
              <p:nvPicPr>
                <p:cNvPr id="19" name="墨迹 18">
                  <a:extLst>
                    <a:ext uri="{FF2B5EF4-FFF2-40B4-BE49-F238E27FC236}">
                      <a16:creationId xmlns:a16="http://schemas.microsoft.com/office/drawing/2014/main" id="{6CB2348C-6ABD-458E-84E6-C9AF172DCD92}"/>
                    </a:ext>
                  </a:extLst>
                </p:cNvPr>
                <p:cNvPicPr/>
                <p:nvPr/>
              </p:nvPicPr>
              <p:blipFill>
                <a:blip r:embed="rId35"/>
                <a:stretch>
                  <a:fillRect/>
                </a:stretch>
              </p:blipFill>
              <p:spPr>
                <a:xfrm>
                  <a:off x="7185510" y="1069050"/>
                  <a:ext cx="18072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0" name="墨迹 19">
                  <a:extLst>
                    <a:ext uri="{FF2B5EF4-FFF2-40B4-BE49-F238E27FC236}">
                      <a16:creationId xmlns:a16="http://schemas.microsoft.com/office/drawing/2014/main" id="{265512BB-8F01-43E1-A06F-FF3B07D7860E}"/>
                    </a:ext>
                  </a:extLst>
                </p14:cNvPr>
                <p14:cNvContentPartPr/>
                <p14:nvPr/>
              </p14:nvContentPartPr>
              <p14:xfrm>
                <a:off x="7223670" y="1008570"/>
                <a:ext cx="140760" cy="405000"/>
              </p14:xfrm>
            </p:contentPart>
          </mc:Choice>
          <mc:Fallback>
            <p:pic>
              <p:nvPicPr>
                <p:cNvPr id="20" name="墨迹 19">
                  <a:extLst>
                    <a:ext uri="{FF2B5EF4-FFF2-40B4-BE49-F238E27FC236}">
                      <a16:creationId xmlns:a16="http://schemas.microsoft.com/office/drawing/2014/main" id="{265512BB-8F01-43E1-A06F-FF3B07D7860E}"/>
                    </a:ext>
                  </a:extLst>
                </p:cNvPr>
                <p:cNvPicPr/>
                <p:nvPr/>
              </p:nvPicPr>
              <p:blipFill>
                <a:blip r:embed="rId37"/>
                <a:stretch>
                  <a:fillRect/>
                </a:stretch>
              </p:blipFill>
              <p:spPr>
                <a:xfrm>
                  <a:off x="7206030" y="990930"/>
                  <a:ext cx="176400" cy="4406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1" name="墨迹 20">
                  <a:extLst>
                    <a:ext uri="{FF2B5EF4-FFF2-40B4-BE49-F238E27FC236}">
                      <a16:creationId xmlns:a16="http://schemas.microsoft.com/office/drawing/2014/main" id="{4D1F7410-7714-47CD-8054-3087AF8E99A1}"/>
                    </a:ext>
                  </a:extLst>
                </p14:cNvPr>
                <p14:cNvContentPartPr/>
                <p14:nvPr/>
              </p14:nvContentPartPr>
              <p14:xfrm>
                <a:off x="7414830" y="992370"/>
                <a:ext cx="176760" cy="241560"/>
              </p14:xfrm>
            </p:contentPart>
          </mc:Choice>
          <mc:Fallback>
            <p:pic>
              <p:nvPicPr>
                <p:cNvPr id="21" name="墨迹 20">
                  <a:extLst>
                    <a:ext uri="{FF2B5EF4-FFF2-40B4-BE49-F238E27FC236}">
                      <a16:creationId xmlns:a16="http://schemas.microsoft.com/office/drawing/2014/main" id="{4D1F7410-7714-47CD-8054-3087AF8E99A1}"/>
                    </a:ext>
                  </a:extLst>
                </p:cNvPr>
                <p:cNvPicPr/>
                <p:nvPr/>
              </p:nvPicPr>
              <p:blipFill>
                <a:blip r:embed="rId39"/>
                <a:stretch>
                  <a:fillRect/>
                </a:stretch>
              </p:blipFill>
              <p:spPr>
                <a:xfrm>
                  <a:off x="7397190" y="974730"/>
                  <a:ext cx="212400" cy="2772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2" name="墨迹 21">
                  <a:extLst>
                    <a:ext uri="{FF2B5EF4-FFF2-40B4-BE49-F238E27FC236}">
                      <a16:creationId xmlns:a16="http://schemas.microsoft.com/office/drawing/2014/main" id="{BBEA1AC5-EC52-47C0-B879-2E7F49ED6FFF}"/>
                    </a:ext>
                  </a:extLst>
                </p14:cNvPr>
                <p14:cNvContentPartPr/>
                <p14:nvPr/>
              </p14:nvContentPartPr>
              <p14:xfrm>
                <a:off x="7453350" y="1068330"/>
                <a:ext cx="215640" cy="63000"/>
              </p14:xfrm>
            </p:contentPart>
          </mc:Choice>
          <mc:Fallback>
            <p:pic>
              <p:nvPicPr>
                <p:cNvPr id="22" name="墨迹 21">
                  <a:extLst>
                    <a:ext uri="{FF2B5EF4-FFF2-40B4-BE49-F238E27FC236}">
                      <a16:creationId xmlns:a16="http://schemas.microsoft.com/office/drawing/2014/main" id="{BBEA1AC5-EC52-47C0-B879-2E7F49ED6FFF}"/>
                    </a:ext>
                  </a:extLst>
                </p:cNvPr>
                <p:cNvPicPr/>
                <p:nvPr/>
              </p:nvPicPr>
              <p:blipFill>
                <a:blip r:embed="rId41"/>
                <a:stretch>
                  <a:fillRect/>
                </a:stretch>
              </p:blipFill>
              <p:spPr>
                <a:xfrm>
                  <a:off x="7435350" y="1050690"/>
                  <a:ext cx="25128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3" name="墨迹 22">
                  <a:extLst>
                    <a:ext uri="{FF2B5EF4-FFF2-40B4-BE49-F238E27FC236}">
                      <a16:creationId xmlns:a16="http://schemas.microsoft.com/office/drawing/2014/main" id="{ABA32AF3-621F-4216-A3E1-F53EF25993D7}"/>
                    </a:ext>
                  </a:extLst>
                </p14:cNvPr>
                <p14:cNvContentPartPr/>
                <p14:nvPr/>
              </p14:nvContentPartPr>
              <p14:xfrm>
                <a:off x="7457310" y="1186770"/>
                <a:ext cx="171360" cy="37080"/>
              </p14:xfrm>
            </p:contentPart>
          </mc:Choice>
          <mc:Fallback>
            <p:pic>
              <p:nvPicPr>
                <p:cNvPr id="23" name="墨迹 22">
                  <a:extLst>
                    <a:ext uri="{FF2B5EF4-FFF2-40B4-BE49-F238E27FC236}">
                      <a16:creationId xmlns:a16="http://schemas.microsoft.com/office/drawing/2014/main" id="{ABA32AF3-621F-4216-A3E1-F53EF25993D7}"/>
                    </a:ext>
                  </a:extLst>
                </p:cNvPr>
                <p:cNvPicPr/>
                <p:nvPr/>
              </p:nvPicPr>
              <p:blipFill>
                <a:blip r:embed="rId43"/>
                <a:stretch>
                  <a:fillRect/>
                </a:stretch>
              </p:blipFill>
              <p:spPr>
                <a:xfrm>
                  <a:off x="7439670" y="1168770"/>
                  <a:ext cx="20700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4" name="墨迹 23">
                  <a:extLst>
                    <a:ext uri="{FF2B5EF4-FFF2-40B4-BE49-F238E27FC236}">
                      <a16:creationId xmlns:a16="http://schemas.microsoft.com/office/drawing/2014/main" id="{52644D88-ED39-4B61-8208-7B0018CA87BC}"/>
                    </a:ext>
                  </a:extLst>
                </p14:cNvPr>
                <p14:cNvContentPartPr/>
                <p14:nvPr/>
              </p14:nvContentPartPr>
              <p14:xfrm>
                <a:off x="7426710" y="1269570"/>
                <a:ext cx="228960" cy="38160"/>
              </p14:xfrm>
            </p:contentPart>
          </mc:Choice>
          <mc:Fallback>
            <p:pic>
              <p:nvPicPr>
                <p:cNvPr id="24" name="墨迹 23">
                  <a:extLst>
                    <a:ext uri="{FF2B5EF4-FFF2-40B4-BE49-F238E27FC236}">
                      <a16:creationId xmlns:a16="http://schemas.microsoft.com/office/drawing/2014/main" id="{52644D88-ED39-4B61-8208-7B0018CA87BC}"/>
                    </a:ext>
                  </a:extLst>
                </p:cNvPr>
                <p:cNvPicPr/>
                <p:nvPr/>
              </p:nvPicPr>
              <p:blipFill>
                <a:blip r:embed="rId45"/>
                <a:stretch>
                  <a:fillRect/>
                </a:stretch>
              </p:blipFill>
              <p:spPr>
                <a:xfrm>
                  <a:off x="7409070" y="1251570"/>
                  <a:ext cx="26460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5" name="墨迹 24">
                  <a:extLst>
                    <a:ext uri="{FF2B5EF4-FFF2-40B4-BE49-F238E27FC236}">
                      <a16:creationId xmlns:a16="http://schemas.microsoft.com/office/drawing/2014/main" id="{97F7D212-EEAD-463B-B594-689EF13B8084}"/>
                    </a:ext>
                  </a:extLst>
                </p14:cNvPr>
                <p14:cNvContentPartPr/>
                <p14:nvPr/>
              </p14:nvContentPartPr>
              <p14:xfrm>
                <a:off x="7519950" y="1133490"/>
                <a:ext cx="65880" cy="351720"/>
              </p14:xfrm>
            </p:contentPart>
          </mc:Choice>
          <mc:Fallback>
            <p:pic>
              <p:nvPicPr>
                <p:cNvPr id="25" name="墨迹 24">
                  <a:extLst>
                    <a:ext uri="{FF2B5EF4-FFF2-40B4-BE49-F238E27FC236}">
                      <a16:creationId xmlns:a16="http://schemas.microsoft.com/office/drawing/2014/main" id="{97F7D212-EEAD-463B-B594-689EF13B8084}"/>
                    </a:ext>
                  </a:extLst>
                </p:cNvPr>
                <p:cNvPicPr/>
                <p:nvPr/>
              </p:nvPicPr>
              <p:blipFill>
                <a:blip r:embed="rId47"/>
                <a:stretch>
                  <a:fillRect/>
                </a:stretch>
              </p:blipFill>
              <p:spPr>
                <a:xfrm>
                  <a:off x="7502310" y="1115490"/>
                  <a:ext cx="101520" cy="387360"/>
                </a:xfrm>
                <a:prstGeom prst="rect">
                  <a:avLst/>
                </a:prstGeom>
              </p:spPr>
            </p:pic>
          </mc:Fallback>
        </mc:AlternateContent>
      </p:grpSp>
      <p:grpSp>
        <p:nvGrpSpPr>
          <p:cNvPr id="50" name="组合 49">
            <a:extLst>
              <a:ext uri="{FF2B5EF4-FFF2-40B4-BE49-F238E27FC236}">
                <a16:creationId xmlns:a16="http://schemas.microsoft.com/office/drawing/2014/main" id="{76C03838-5DC2-4E32-A324-0D2C42B41F21}"/>
              </a:ext>
            </a:extLst>
          </p:cNvPr>
          <p:cNvGrpSpPr/>
          <p:nvPr/>
        </p:nvGrpSpPr>
        <p:grpSpPr>
          <a:xfrm>
            <a:off x="3178710" y="1981290"/>
            <a:ext cx="1838520" cy="489600"/>
            <a:chOff x="3178710" y="1981290"/>
            <a:chExt cx="1838520" cy="489600"/>
          </a:xfrm>
        </p:grpSpPr>
        <mc:AlternateContent xmlns:mc="http://schemas.openxmlformats.org/markup-compatibility/2006">
          <mc:Choice xmlns:p14="http://schemas.microsoft.com/office/powerpoint/2010/main" Requires="p14">
            <p:contentPart p14:bwMode="auto" r:id="rId48">
              <p14:nvContentPartPr>
                <p14:cNvPr id="28" name="墨迹 27">
                  <a:extLst>
                    <a:ext uri="{FF2B5EF4-FFF2-40B4-BE49-F238E27FC236}">
                      <a16:creationId xmlns:a16="http://schemas.microsoft.com/office/drawing/2014/main" id="{2C1150EB-5152-47E6-A558-1D2C2E7D6469}"/>
                    </a:ext>
                  </a:extLst>
                </p14:cNvPr>
                <p14:cNvContentPartPr/>
                <p14:nvPr/>
              </p14:nvContentPartPr>
              <p14:xfrm>
                <a:off x="3178710" y="2036370"/>
                <a:ext cx="155160" cy="374400"/>
              </p14:xfrm>
            </p:contentPart>
          </mc:Choice>
          <mc:Fallback>
            <p:pic>
              <p:nvPicPr>
                <p:cNvPr id="28" name="墨迹 27">
                  <a:extLst>
                    <a:ext uri="{FF2B5EF4-FFF2-40B4-BE49-F238E27FC236}">
                      <a16:creationId xmlns:a16="http://schemas.microsoft.com/office/drawing/2014/main" id="{2C1150EB-5152-47E6-A558-1D2C2E7D6469}"/>
                    </a:ext>
                  </a:extLst>
                </p:cNvPr>
                <p:cNvPicPr/>
                <p:nvPr/>
              </p:nvPicPr>
              <p:blipFill>
                <a:blip r:embed="rId49"/>
                <a:stretch>
                  <a:fillRect/>
                </a:stretch>
              </p:blipFill>
              <p:spPr>
                <a:xfrm>
                  <a:off x="3160710" y="2018730"/>
                  <a:ext cx="190800" cy="4100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9" name="墨迹 28">
                  <a:extLst>
                    <a:ext uri="{FF2B5EF4-FFF2-40B4-BE49-F238E27FC236}">
                      <a16:creationId xmlns:a16="http://schemas.microsoft.com/office/drawing/2014/main" id="{D0E46FCE-7EB6-4B73-8810-48B0B7FF3C8C}"/>
                    </a:ext>
                  </a:extLst>
                </p14:cNvPr>
                <p14:cNvContentPartPr/>
                <p14:nvPr/>
              </p14:nvContentPartPr>
              <p14:xfrm>
                <a:off x="3468870" y="1981290"/>
                <a:ext cx="56520" cy="99720"/>
              </p14:xfrm>
            </p:contentPart>
          </mc:Choice>
          <mc:Fallback>
            <p:pic>
              <p:nvPicPr>
                <p:cNvPr id="29" name="墨迹 28">
                  <a:extLst>
                    <a:ext uri="{FF2B5EF4-FFF2-40B4-BE49-F238E27FC236}">
                      <a16:creationId xmlns:a16="http://schemas.microsoft.com/office/drawing/2014/main" id="{D0E46FCE-7EB6-4B73-8810-48B0B7FF3C8C}"/>
                    </a:ext>
                  </a:extLst>
                </p:cNvPr>
                <p:cNvPicPr/>
                <p:nvPr/>
              </p:nvPicPr>
              <p:blipFill>
                <a:blip r:embed="rId51"/>
                <a:stretch>
                  <a:fillRect/>
                </a:stretch>
              </p:blipFill>
              <p:spPr>
                <a:xfrm>
                  <a:off x="3451230" y="1963290"/>
                  <a:ext cx="9216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0" name="墨迹 29">
                  <a:extLst>
                    <a:ext uri="{FF2B5EF4-FFF2-40B4-BE49-F238E27FC236}">
                      <a16:creationId xmlns:a16="http://schemas.microsoft.com/office/drawing/2014/main" id="{134485CB-24E9-4F4E-B7D7-23A9CAB9A1DC}"/>
                    </a:ext>
                  </a:extLst>
                </p14:cNvPr>
                <p14:cNvContentPartPr/>
                <p14:nvPr/>
              </p14:nvContentPartPr>
              <p14:xfrm>
                <a:off x="3372750" y="2106570"/>
                <a:ext cx="184320" cy="49320"/>
              </p14:xfrm>
            </p:contentPart>
          </mc:Choice>
          <mc:Fallback>
            <p:pic>
              <p:nvPicPr>
                <p:cNvPr id="30" name="墨迹 29">
                  <a:extLst>
                    <a:ext uri="{FF2B5EF4-FFF2-40B4-BE49-F238E27FC236}">
                      <a16:creationId xmlns:a16="http://schemas.microsoft.com/office/drawing/2014/main" id="{134485CB-24E9-4F4E-B7D7-23A9CAB9A1DC}"/>
                    </a:ext>
                  </a:extLst>
                </p:cNvPr>
                <p:cNvPicPr/>
                <p:nvPr/>
              </p:nvPicPr>
              <p:blipFill>
                <a:blip r:embed="rId53"/>
                <a:stretch>
                  <a:fillRect/>
                </a:stretch>
              </p:blipFill>
              <p:spPr>
                <a:xfrm>
                  <a:off x="3354750" y="2088570"/>
                  <a:ext cx="21996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1" name="墨迹 30">
                  <a:extLst>
                    <a:ext uri="{FF2B5EF4-FFF2-40B4-BE49-F238E27FC236}">
                      <a16:creationId xmlns:a16="http://schemas.microsoft.com/office/drawing/2014/main" id="{4C0811EF-6B03-4228-B2F5-F03A81ECE012}"/>
                    </a:ext>
                  </a:extLst>
                </p14:cNvPr>
                <p14:cNvContentPartPr/>
                <p14:nvPr/>
              </p14:nvContentPartPr>
              <p14:xfrm>
                <a:off x="3391470" y="2127810"/>
                <a:ext cx="279720" cy="302040"/>
              </p14:xfrm>
            </p:contentPart>
          </mc:Choice>
          <mc:Fallback>
            <p:pic>
              <p:nvPicPr>
                <p:cNvPr id="31" name="墨迹 30">
                  <a:extLst>
                    <a:ext uri="{FF2B5EF4-FFF2-40B4-BE49-F238E27FC236}">
                      <a16:creationId xmlns:a16="http://schemas.microsoft.com/office/drawing/2014/main" id="{4C0811EF-6B03-4228-B2F5-F03A81ECE012}"/>
                    </a:ext>
                  </a:extLst>
                </p:cNvPr>
                <p:cNvPicPr/>
                <p:nvPr/>
              </p:nvPicPr>
              <p:blipFill>
                <a:blip r:embed="rId55"/>
                <a:stretch>
                  <a:fillRect/>
                </a:stretch>
              </p:blipFill>
              <p:spPr>
                <a:xfrm>
                  <a:off x="3373470" y="2110170"/>
                  <a:ext cx="315360" cy="3376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2" name="墨迹 31">
                  <a:extLst>
                    <a:ext uri="{FF2B5EF4-FFF2-40B4-BE49-F238E27FC236}">
                      <a16:creationId xmlns:a16="http://schemas.microsoft.com/office/drawing/2014/main" id="{06B644A4-9D6C-49F4-879F-2C5379C0F130}"/>
                    </a:ext>
                  </a:extLst>
                </p14:cNvPr>
                <p14:cNvContentPartPr/>
                <p14:nvPr/>
              </p14:nvContentPartPr>
              <p14:xfrm>
                <a:off x="3765870" y="2117370"/>
                <a:ext cx="87840" cy="19800"/>
              </p14:xfrm>
            </p:contentPart>
          </mc:Choice>
          <mc:Fallback>
            <p:pic>
              <p:nvPicPr>
                <p:cNvPr id="32" name="墨迹 31">
                  <a:extLst>
                    <a:ext uri="{FF2B5EF4-FFF2-40B4-BE49-F238E27FC236}">
                      <a16:creationId xmlns:a16="http://schemas.microsoft.com/office/drawing/2014/main" id="{06B644A4-9D6C-49F4-879F-2C5379C0F130}"/>
                    </a:ext>
                  </a:extLst>
                </p:cNvPr>
                <p:cNvPicPr/>
                <p:nvPr/>
              </p:nvPicPr>
              <p:blipFill>
                <a:blip r:embed="rId57"/>
                <a:stretch>
                  <a:fillRect/>
                </a:stretch>
              </p:blipFill>
              <p:spPr>
                <a:xfrm>
                  <a:off x="3747870" y="2099370"/>
                  <a:ext cx="12348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3" name="墨迹 32">
                  <a:extLst>
                    <a:ext uri="{FF2B5EF4-FFF2-40B4-BE49-F238E27FC236}">
                      <a16:creationId xmlns:a16="http://schemas.microsoft.com/office/drawing/2014/main" id="{E1BA0219-3AAA-4E28-8167-383E57A52B35}"/>
                    </a:ext>
                  </a:extLst>
                </p14:cNvPr>
                <p14:cNvContentPartPr/>
                <p14:nvPr/>
              </p14:nvContentPartPr>
              <p14:xfrm>
                <a:off x="3724830" y="2008290"/>
                <a:ext cx="187560" cy="360000"/>
              </p14:xfrm>
            </p:contentPart>
          </mc:Choice>
          <mc:Fallback>
            <p:pic>
              <p:nvPicPr>
                <p:cNvPr id="33" name="墨迹 32">
                  <a:extLst>
                    <a:ext uri="{FF2B5EF4-FFF2-40B4-BE49-F238E27FC236}">
                      <a16:creationId xmlns:a16="http://schemas.microsoft.com/office/drawing/2014/main" id="{E1BA0219-3AAA-4E28-8167-383E57A52B35}"/>
                    </a:ext>
                  </a:extLst>
                </p:cNvPr>
                <p:cNvPicPr/>
                <p:nvPr/>
              </p:nvPicPr>
              <p:blipFill>
                <a:blip r:embed="rId59"/>
                <a:stretch>
                  <a:fillRect/>
                </a:stretch>
              </p:blipFill>
              <p:spPr>
                <a:xfrm>
                  <a:off x="3706830" y="1990650"/>
                  <a:ext cx="223200" cy="3956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4" name="墨迹 33">
                  <a:extLst>
                    <a:ext uri="{FF2B5EF4-FFF2-40B4-BE49-F238E27FC236}">
                      <a16:creationId xmlns:a16="http://schemas.microsoft.com/office/drawing/2014/main" id="{A20E4091-8D36-4482-8419-4495313D8C6B}"/>
                    </a:ext>
                  </a:extLst>
                </p14:cNvPr>
                <p14:cNvContentPartPr/>
                <p14:nvPr/>
              </p14:nvContentPartPr>
              <p14:xfrm>
                <a:off x="3991230" y="2034570"/>
                <a:ext cx="106200" cy="154440"/>
              </p14:xfrm>
            </p:contentPart>
          </mc:Choice>
          <mc:Fallback>
            <p:pic>
              <p:nvPicPr>
                <p:cNvPr id="34" name="墨迹 33">
                  <a:extLst>
                    <a:ext uri="{FF2B5EF4-FFF2-40B4-BE49-F238E27FC236}">
                      <a16:creationId xmlns:a16="http://schemas.microsoft.com/office/drawing/2014/main" id="{A20E4091-8D36-4482-8419-4495313D8C6B}"/>
                    </a:ext>
                  </a:extLst>
                </p:cNvPr>
                <p:cNvPicPr/>
                <p:nvPr/>
              </p:nvPicPr>
              <p:blipFill>
                <a:blip r:embed="rId61"/>
                <a:stretch>
                  <a:fillRect/>
                </a:stretch>
              </p:blipFill>
              <p:spPr>
                <a:xfrm>
                  <a:off x="3973230" y="2016570"/>
                  <a:ext cx="14184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5" name="墨迹 34">
                  <a:extLst>
                    <a:ext uri="{FF2B5EF4-FFF2-40B4-BE49-F238E27FC236}">
                      <a16:creationId xmlns:a16="http://schemas.microsoft.com/office/drawing/2014/main" id="{C08102C5-FC8B-434C-8C60-42419967067F}"/>
                    </a:ext>
                  </a:extLst>
                </p14:cNvPr>
                <p14:cNvContentPartPr/>
                <p14:nvPr/>
              </p14:nvContentPartPr>
              <p14:xfrm>
                <a:off x="3941910" y="2097570"/>
                <a:ext cx="110880" cy="313200"/>
              </p14:xfrm>
            </p:contentPart>
          </mc:Choice>
          <mc:Fallback>
            <p:pic>
              <p:nvPicPr>
                <p:cNvPr id="35" name="墨迹 34">
                  <a:extLst>
                    <a:ext uri="{FF2B5EF4-FFF2-40B4-BE49-F238E27FC236}">
                      <a16:creationId xmlns:a16="http://schemas.microsoft.com/office/drawing/2014/main" id="{C08102C5-FC8B-434C-8C60-42419967067F}"/>
                    </a:ext>
                  </a:extLst>
                </p:cNvPr>
                <p:cNvPicPr/>
                <p:nvPr/>
              </p:nvPicPr>
              <p:blipFill>
                <a:blip r:embed="rId63"/>
                <a:stretch>
                  <a:fillRect/>
                </a:stretch>
              </p:blipFill>
              <p:spPr>
                <a:xfrm>
                  <a:off x="3923910" y="2079930"/>
                  <a:ext cx="146520" cy="3488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6" name="墨迹 35">
                  <a:extLst>
                    <a:ext uri="{FF2B5EF4-FFF2-40B4-BE49-F238E27FC236}">
                      <a16:creationId xmlns:a16="http://schemas.microsoft.com/office/drawing/2014/main" id="{0F528BB3-2993-4C97-8742-32B23DF34C23}"/>
                    </a:ext>
                  </a:extLst>
                </p14:cNvPr>
                <p14:cNvContentPartPr/>
                <p14:nvPr/>
              </p14:nvContentPartPr>
              <p14:xfrm>
                <a:off x="3999150" y="2216370"/>
                <a:ext cx="128160" cy="71280"/>
              </p14:xfrm>
            </p:contentPart>
          </mc:Choice>
          <mc:Fallback>
            <p:pic>
              <p:nvPicPr>
                <p:cNvPr id="36" name="墨迹 35">
                  <a:extLst>
                    <a:ext uri="{FF2B5EF4-FFF2-40B4-BE49-F238E27FC236}">
                      <a16:creationId xmlns:a16="http://schemas.microsoft.com/office/drawing/2014/main" id="{0F528BB3-2993-4C97-8742-32B23DF34C23}"/>
                    </a:ext>
                  </a:extLst>
                </p:cNvPr>
                <p:cNvPicPr/>
                <p:nvPr/>
              </p:nvPicPr>
              <p:blipFill>
                <a:blip r:embed="rId65"/>
                <a:stretch>
                  <a:fillRect/>
                </a:stretch>
              </p:blipFill>
              <p:spPr>
                <a:xfrm>
                  <a:off x="3981510" y="2198730"/>
                  <a:ext cx="16380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7" name="墨迹 36">
                  <a:extLst>
                    <a:ext uri="{FF2B5EF4-FFF2-40B4-BE49-F238E27FC236}">
                      <a16:creationId xmlns:a16="http://schemas.microsoft.com/office/drawing/2014/main" id="{149CC6A2-0F3B-4F9D-8050-E1A8A69ED701}"/>
                    </a:ext>
                  </a:extLst>
                </p14:cNvPr>
                <p14:cNvContentPartPr/>
                <p14:nvPr/>
              </p14:nvContentPartPr>
              <p14:xfrm>
                <a:off x="4073670" y="2188290"/>
                <a:ext cx="30600" cy="158040"/>
              </p14:xfrm>
            </p:contentPart>
          </mc:Choice>
          <mc:Fallback>
            <p:pic>
              <p:nvPicPr>
                <p:cNvPr id="37" name="墨迹 36">
                  <a:extLst>
                    <a:ext uri="{FF2B5EF4-FFF2-40B4-BE49-F238E27FC236}">
                      <a16:creationId xmlns:a16="http://schemas.microsoft.com/office/drawing/2014/main" id="{149CC6A2-0F3B-4F9D-8050-E1A8A69ED701}"/>
                    </a:ext>
                  </a:extLst>
                </p:cNvPr>
                <p:cNvPicPr/>
                <p:nvPr/>
              </p:nvPicPr>
              <p:blipFill>
                <a:blip r:embed="rId67"/>
                <a:stretch>
                  <a:fillRect/>
                </a:stretch>
              </p:blipFill>
              <p:spPr>
                <a:xfrm>
                  <a:off x="4056030" y="2170290"/>
                  <a:ext cx="6624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8" name="墨迹 37">
                  <a:extLst>
                    <a:ext uri="{FF2B5EF4-FFF2-40B4-BE49-F238E27FC236}">
                      <a16:creationId xmlns:a16="http://schemas.microsoft.com/office/drawing/2014/main" id="{AF3D0F3A-0A38-49A6-A2BC-61A734BB4892}"/>
                    </a:ext>
                  </a:extLst>
                </p14:cNvPr>
                <p14:cNvContentPartPr/>
                <p14:nvPr/>
              </p14:nvContentPartPr>
              <p14:xfrm>
                <a:off x="4045950" y="2347770"/>
                <a:ext cx="102960" cy="80280"/>
              </p14:xfrm>
            </p:contentPart>
          </mc:Choice>
          <mc:Fallback>
            <p:pic>
              <p:nvPicPr>
                <p:cNvPr id="38" name="墨迹 37">
                  <a:extLst>
                    <a:ext uri="{FF2B5EF4-FFF2-40B4-BE49-F238E27FC236}">
                      <a16:creationId xmlns:a16="http://schemas.microsoft.com/office/drawing/2014/main" id="{AF3D0F3A-0A38-49A6-A2BC-61A734BB4892}"/>
                    </a:ext>
                  </a:extLst>
                </p:cNvPr>
                <p:cNvPicPr/>
                <p:nvPr/>
              </p:nvPicPr>
              <p:blipFill>
                <a:blip r:embed="rId69"/>
                <a:stretch>
                  <a:fillRect/>
                </a:stretch>
              </p:blipFill>
              <p:spPr>
                <a:xfrm>
                  <a:off x="4028310" y="2329770"/>
                  <a:ext cx="13860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9" name="墨迹 38">
                  <a:extLst>
                    <a:ext uri="{FF2B5EF4-FFF2-40B4-BE49-F238E27FC236}">
                      <a16:creationId xmlns:a16="http://schemas.microsoft.com/office/drawing/2014/main" id="{31801C9F-8753-4DAE-96AD-4F98B3C69AC8}"/>
                    </a:ext>
                  </a:extLst>
                </p14:cNvPr>
                <p14:cNvContentPartPr/>
                <p14:nvPr/>
              </p14:nvContentPartPr>
              <p14:xfrm>
                <a:off x="4275990" y="2180730"/>
                <a:ext cx="35280" cy="207000"/>
              </p14:xfrm>
            </p:contentPart>
          </mc:Choice>
          <mc:Fallback>
            <p:pic>
              <p:nvPicPr>
                <p:cNvPr id="39" name="墨迹 38">
                  <a:extLst>
                    <a:ext uri="{FF2B5EF4-FFF2-40B4-BE49-F238E27FC236}">
                      <a16:creationId xmlns:a16="http://schemas.microsoft.com/office/drawing/2014/main" id="{31801C9F-8753-4DAE-96AD-4F98B3C69AC8}"/>
                    </a:ext>
                  </a:extLst>
                </p:cNvPr>
                <p:cNvPicPr/>
                <p:nvPr/>
              </p:nvPicPr>
              <p:blipFill>
                <a:blip r:embed="rId71"/>
                <a:stretch>
                  <a:fillRect/>
                </a:stretch>
              </p:blipFill>
              <p:spPr>
                <a:xfrm>
                  <a:off x="4258350" y="2162730"/>
                  <a:ext cx="70920" cy="2426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0" name="墨迹 39">
                  <a:extLst>
                    <a:ext uri="{FF2B5EF4-FFF2-40B4-BE49-F238E27FC236}">
                      <a16:creationId xmlns:a16="http://schemas.microsoft.com/office/drawing/2014/main" id="{CE5F4455-6944-4162-858F-A7E3D5103AFB}"/>
                    </a:ext>
                  </a:extLst>
                </p14:cNvPr>
                <p14:cNvContentPartPr/>
                <p14:nvPr/>
              </p14:nvContentPartPr>
              <p14:xfrm>
                <a:off x="4337550" y="2050410"/>
                <a:ext cx="126360" cy="396000"/>
              </p14:xfrm>
            </p:contentPart>
          </mc:Choice>
          <mc:Fallback>
            <p:pic>
              <p:nvPicPr>
                <p:cNvPr id="40" name="墨迹 39">
                  <a:extLst>
                    <a:ext uri="{FF2B5EF4-FFF2-40B4-BE49-F238E27FC236}">
                      <a16:creationId xmlns:a16="http://schemas.microsoft.com/office/drawing/2014/main" id="{CE5F4455-6944-4162-858F-A7E3D5103AFB}"/>
                    </a:ext>
                  </a:extLst>
                </p:cNvPr>
                <p:cNvPicPr/>
                <p:nvPr/>
              </p:nvPicPr>
              <p:blipFill>
                <a:blip r:embed="rId73"/>
                <a:stretch>
                  <a:fillRect/>
                </a:stretch>
              </p:blipFill>
              <p:spPr>
                <a:xfrm>
                  <a:off x="4319550" y="2032410"/>
                  <a:ext cx="162000" cy="4316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1" name="墨迹 40">
                  <a:extLst>
                    <a:ext uri="{FF2B5EF4-FFF2-40B4-BE49-F238E27FC236}">
                      <a16:creationId xmlns:a16="http://schemas.microsoft.com/office/drawing/2014/main" id="{267FA876-45AF-4A86-BC81-13493B298E8E}"/>
                    </a:ext>
                  </a:extLst>
                </p14:cNvPr>
                <p14:cNvContentPartPr/>
                <p14:nvPr/>
              </p14:nvContentPartPr>
              <p14:xfrm>
                <a:off x="4309830" y="2193330"/>
                <a:ext cx="117360" cy="12240"/>
              </p14:xfrm>
            </p:contentPart>
          </mc:Choice>
          <mc:Fallback>
            <p:pic>
              <p:nvPicPr>
                <p:cNvPr id="41" name="墨迹 40">
                  <a:extLst>
                    <a:ext uri="{FF2B5EF4-FFF2-40B4-BE49-F238E27FC236}">
                      <a16:creationId xmlns:a16="http://schemas.microsoft.com/office/drawing/2014/main" id="{267FA876-45AF-4A86-BC81-13493B298E8E}"/>
                    </a:ext>
                  </a:extLst>
                </p:cNvPr>
                <p:cNvPicPr/>
                <p:nvPr/>
              </p:nvPicPr>
              <p:blipFill>
                <a:blip r:embed="rId75"/>
                <a:stretch>
                  <a:fillRect/>
                </a:stretch>
              </p:blipFill>
              <p:spPr>
                <a:xfrm>
                  <a:off x="4291830" y="2175690"/>
                  <a:ext cx="15300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2" name="墨迹 41">
                  <a:extLst>
                    <a:ext uri="{FF2B5EF4-FFF2-40B4-BE49-F238E27FC236}">
                      <a16:creationId xmlns:a16="http://schemas.microsoft.com/office/drawing/2014/main" id="{D7C01995-8218-4A05-8F75-CD8FF540F735}"/>
                    </a:ext>
                  </a:extLst>
                </p14:cNvPr>
                <p14:cNvContentPartPr/>
                <p14:nvPr/>
              </p14:nvContentPartPr>
              <p14:xfrm>
                <a:off x="4303350" y="2271450"/>
                <a:ext cx="187200" cy="141120"/>
              </p14:xfrm>
            </p:contentPart>
          </mc:Choice>
          <mc:Fallback>
            <p:pic>
              <p:nvPicPr>
                <p:cNvPr id="42" name="墨迹 41">
                  <a:extLst>
                    <a:ext uri="{FF2B5EF4-FFF2-40B4-BE49-F238E27FC236}">
                      <a16:creationId xmlns:a16="http://schemas.microsoft.com/office/drawing/2014/main" id="{D7C01995-8218-4A05-8F75-CD8FF540F735}"/>
                    </a:ext>
                  </a:extLst>
                </p:cNvPr>
                <p:cNvPicPr/>
                <p:nvPr/>
              </p:nvPicPr>
              <p:blipFill>
                <a:blip r:embed="rId77"/>
                <a:stretch>
                  <a:fillRect/>
                </a:stretch>
              </p:blipFill>
              <p:spPr>
                <a:xfrm>
                  <a:off x="4285350" y="2253810"/>
                  <a:ext cx="22284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3" name="墨迹 42">
                  <a:extLst>
                    <a:ext uri="{FF2B5EF4-FFF2-40B4-BE49-F238E27FC236}">
                      <a16:creationId xmlns:a16="http://schemas.microsoft.com/office/drawing/2014/main" id="{736E5901-2E4D-4F21-8462-175FB44E5FA7}"/>
                    </a:ext>
                  </a:extLst>
                </p14:cNvPr>
                <p14:cNvContentPartPr/>
                <p14:nvPr/>
              </p14:nvContentPartPr>
              <p14:xfrm>
                <a:off x="4574790" y="2091090"/>
                <a:ext cx="64440" cy="300600"/>
              </p14:xfrm>
            </p:contentPart>
          </mc:Choice>
          <mc:Fallback>
            <p:pic>
              <p:nvPicPr>
                <p:cNvPr id="43" name="墨迹 42">
                  <a:extLst>
                    <a:ext uri="{FF2B5EF4-FFF2-40B4-BE49-F238E27FC236}">
                      <a16:creationId xmlns:a16="http://schemas.microsoft.com/office/drawing/2014/main" id="{736E5901-2E4D-4F21-8462-175FB44E5FA7}"/>
                    </a:ext>
                  </a:extLst>
                </p:cNvPr>
                <p:cNvPicPr/>
                <p:nvPr/>
              </p:nvPicPr>
              <p:blipFill>
                <a:blip r:embed="rId79"/>
                <a:stretch>
                  <a:fillRect/>
                </a:stretch>
              </p:blipFill>
              <p:spPr>
                <a:xfrm>
                  <a:off x="4557150" y="2073450"/>
                  <a:ext cx="100080" cy="3362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4" name="墨迹 43">
                  <a:extLst>
                    <a:ext uri="{FF2B5EF4-FFF2-40B4-BE49-F238E27FC236}">
                      <a16:creationId xmlns:a16="http://schemas.microsoft.com/office/drawing/2014/main" id="{D4BDF998-00E7-4490-B048-706FF9950DBF}"/>
                    </a:ext>
                  </a:extLst>
                </p14:cNvPr>
                <p14:cNvContentPartPr/>
                <p14:nvPr/>
              </p14:nvContentPartPr>
              <p14:xfrm>
                <a:off x="4671990" y="2129250"/>
                <a:ext cx="99000" cy="285120"/>
              </p14:xfrm>
            </p:contentPart>
          </mc:Choice>
          <mc:Fallback>
            <p:pic>
              <p:nvPicPr>
                <p:cNvPr id="44" name="墨迹 43">
                  <a:extLst>
                    <a:ext uri="{FF2B5EF4-FFF2-40B4-BE49-F238E27FC236}">
                      <a16:creationId xmlns:a16="http://schemas.microsoft.com/office/drawing/2014/main" id="{D4BDF998-00E7-4490-B048-706FF9950DBF}"/>
                    </a:ext>
                  </a:extLst>
                </p:cNvPr>
                <p:cNvPicPr/>
                <p:nvPr/>
              </p:nvPicPr>
              <p:blipFill>
                <a:blip r:embed="rId81"/>
                <a:stretch>
                  <a:fillRect/>
                </a:stretch>
              </p:blipFill>
              <p:spPr>
                <a:xfrm>
                  <a:off x="4654350" y="2111250"/>
                  <a:ext cx="134640" cy="3207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5" name="墨迹 44">
                  <a:extLst>
                    <a:ext uri="{FF2B5EF4-FFF2-40B4-BE49-F238E27FC236}">
                      <a16:creationId xmlns:a16="http://schemas.microsoft.com/office/drawing/2014/main" id="{06F08798-A2C9-4F9A-878E-F5E7602BB706}"/>
                    </a:ext>
                  </a:extLst>
                </p14:cNvPr>
                <p14:cNvContentPartPr/>
                <p14:nvPr/>
              </p14:nvContentPartPr>
              <p14:xfrm>
                <a:off x="4657950" y="2263890"/>
                <a:ext cx="101520" cy="50760"/>
              </p14:xfrm>
            </p:contentPart>
          </mc:Choice>
          <mc:Fallback>
            <p:pic>
              <p:nvPicPr>
                <p:cNvPr id="45" name="墨迹 44">
                  <a:extLst>
                    <a:ext uri="{FF2B5EF4-FFF2-40B4-BE49-F238E27FC236}">
                      <a16:creationId xmlns:a16="http://schemas.microsoft.com/office/drawing/2014/main" id="{06F08798-A2C9-4F9A-878E-F5E7602BB706}"/>
                    </a:ext>
                  </a:extLst>
                </p:cNvPr>
                <p:cNvPicPr/>
                <p:nvPr/>
              </p:nvPicPr>
              <p:blipFill>
                <a:blip r:embed="rId83"/>
                <a:stretch>
                  <a:fillRect/>
                </a:stretch>
              </p:blipFill>
              <p:spPr>
                <a:xfrm>
                  <a:off x="4639950" y="2245890"/>
                  <a:ext cx="13716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6" name="墨迹 45">
                  <a:extLst>
                    <a:ext uri="{FF2B5EF4-FFF2-40B4-BE49-F238E27FC236}">
                      <a16:creationId xmlns:a16="http://schemas.microsoft.com/office/drawing/2014/main" id="{E2B1F032-DEDA-48AA-9512-0799C226482A}"/>
                    </a:ext>
                  </a:extLst>
                </p14:cNvPr>
                <p14:cNvContentPartPr/>
                <p14:nvPr/>
              </p14:nvContentPartPr>
              <p14:xfrm>
                <a:off x="4637790" y="2381610"/>
                <a:ext cx="122760" cy="22680"/>
              </p14:xfrm>
            </p:contentPart>
          </mc:Choice>
          <mc:Fallback>
            <p:pic>
              <p:nvPicPr>
                <p:cNvPr id="46" name="墨迹 45">
                  <a:extLst>
                    <a:ext uri="{FF2B5EF4-FFF2-40B4-BE49-F238E27FC236}">
                      <a16:creationId xmlns:a16="http://schemas.microsoft.com/office/drawing/2014/main" id="{E2B1F032-DEDA-48AA-9512-0799C226482A}"/>
                    </a:ext>
                  </a:extLst>
                </p:cNvPr>
                <p:cNvPicPr/>
                <p:nvPr/>
              </p:nvPicPr>
              <p:blipFill>
                <a:blip r:embed="rId85"/>
                <a:stretch>
                  <a:fillRect/>
                </a:stretch>
              </p:blipFill>
              <p:spPr>
                <a:xfrm>
                  <a:off x="4620150" y="2363610"/>
                  <a:ext cx="15840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7" name="墨迹 46">
                  <a:extLst>
                    <a:ext uri="{FF2B5EF4-FFF2-40B4-BE49-F238E27FC236}">
                      <a16:creationId xmlns:a16="http://schemas.microsoft.com/office/drawing/2014/main" id="{4FFF97AE-21D2-4F54-938D-881D3E908B5B}"/>
                    </a:ext>
                  </a:extLst>
                </p14:cNvPr>
                <p14:cNvContentPartPr/>
                <p14:nvPr/>
              </p14:nvContentPartPr>
              <p14:xfrm>
                <a:off x="4830030" y="2090010"/>
                <a:ext cx="34560" cy="154800"/>
              </p14:xfrm>
            </p:contentPart>
          </mc:Choice>
          <mc:Fallback>
            <p:pic>
              <p:nvPicPr>
                <p:cNvPr id="47" name="墨迹 46">
                  <a:extLst>
                    <a:ext uri="{FF2B5EF4-FFF2-40B4-BE49-F238E27FC236}">
                      <a16:creationId xmlns:a16="http://schemas.microsoft.com/office/drawing/2014/main" id="{4FFF97AE-21D2-4F54-938D-881D3E908B5B}"/>
                    </a:ext>
                  </a:extLst>
                </p:cNvPr>
                <p:cNvPicPr/>
                <p:nvPr/>
              </p:nvPicPr>
              <p:blipFill>
                <a:blip r:embed="rId87"/>
                <a:stretch>
                  <a:fillRect/>
                </a:stretch>
              </p:blipFill>
              <p:spPr>
                <a:xfrm>
                  <a:off x="4812030" y="2072010"/>
                  <a:ext cx="7020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8" name="墨迹 47">
                  <a:extLst>
                    <a:ext uri="{FF2B5EF4-FFF2-40B4-BE49-F238E27FC236}">
                      <a16:creationId xmlns:a16="http://schemas.microsoft.com/office/drawing/2014/main" id="{6A1C9181-D337-40CD-B4E1-B18844993043}"/>
                    </a:ext>
                  </a:extLst>
                </p14:cNvPr>
                <p14:cNvContentPartPr/>
                <p14:nvPr/>
              </p14:nvContentPartPr>
              <p14:xfrm>
                <a:off x="4873230" y="2106210"/>
                <a:ext cx="144000" cy="364680"/>
              </p14:xfrm>
            </p:contentPart>
          </mc:Choice>
          <mc:Fallback>
            <p:pic>
              <p:nvPicPr>
                <p:cNvPr id="48" name="墨迹 47">
                  <a:extLst>
                    <a:ext uri="{FF2B5EF4-FFF2-40B4-BE49-F238E27FC236}">
                      <a16:creationId xmlns:a16="http://schemas.microsoft.com/office/drawing/2014/main" id="{6A1C9181-D337-40CD-B4E1-B18844993043}"/>
                    </a:ext>
                  </a:extLst>
                </p:cNvPr>
                <p:cNvPicPr/>
                <p:nvPr/>
              </p:nvPicPr>
              <p:blipFill>
                <a:blip r:embed="rId89"/>
                <a:stretch>
                  <a:fillRect/>
                </a:stretch>
              </p:blipFill>
              <p:spPr>
                <a:xfrm>
                  <a:off x="4855230" y="2088570"/>
                  <a:ext cx="179640" cy="4003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49" name="墨迹 48">
                  <a:extLst>
                    <a:ext uri="{FF2B5EF4-FFF2-40B4-BE49-F238E27FC236}">
                      <a16:creationId xmlns:a16="http://schemas.microsoft.com/office/drawing/2014/main" id="{28410108-E471-483F-97EC-EE6059A5B908}"/>
                    </a:ext>
                  </a:extLst>
                </p14:cNvPr>
                <p14:cNvContentPartPr/>
                <p14:nvPr/>
              </p14:nvContentPartPr>
              <p14:xfrm>
                <a:off x="4867830" y="2288010"/>
                <a:ext cx="55800" cy="36000"/>
              </p14:xfrm>
            </p:contentPart>
          </mc:Choice>
          <mc:Fallback>
            <p:pic>
              <p:nvPicPr>
                <p:cNvPr id="49" name="墨迹 48">
                  <a:extLst>
                    <a:ext uri="{FF2B5EF4-FFF2-40B4-BE49-F238E27FC236}">
                      <a16:creationId xmlns:a16="http://schemas.microsoft.com/office/drawing/2014/main" id="{28410108-E471-483F-97EC-EE6059A5B908}"/>
                    </a:ext>
                  </a:extLst>
                </p:cNvPr>
                <p:cNvPicPr/>
                <p:nvPr/>
              </p:nvPicPr>
              <p:blipFill>
                <a:blip r:embed="rId91"/>
                <a:stretch>
                  <a:fillRect/>
                </a:stretch>
              </p:blipFill>
              <p:spPr>
                <a:xfrm>
                  <a:off x="4849830" y="2270370"/>
                  <a:ext cx="91440" cy="71640"/>
                </a:xfrm>
                <a:prstGeom prst="rect">
                  <a:avLst/>
                </a:prstGeom>
              </p:spPr>
            </p:pic>
          </mc:Fallback>
        </mc:AlternateContent>
      </p:grpSp>
      <p:grpSp>
        <p:nvGrpSpPr>
          <p:cNvPr id="15380" name="组合 15379">
            <a:extLst>
              <a:ext uri="{FF2B5EF4-FFF2-40B4-BE49-F238E27FC236}">
                <a16:creationId xmlns:a16="http://schemas.microsoft.com/office/drawing/2014/main" id="{650BB588-51F4-46C2-9050-03B79E0DEBC7}"/>
              </a:ext>
            </a:extLst>
          </p:cNvPr>
          <p:cNvGrpSpPr/>
          <p:nvPr/>
        </p:nvGrpSpPr>
        <p:grpSpPr>
          <a:xfrm>
            <a:off x="4550310" y="4495530"/>
            <a:ext cx="2133000" cy="538200"/>
            <a:chOff x="4550310" y="4495530"/>
            <a:chExt cx="2133000" cy="538200"/>
          </a:xfrm>
        </p:grpSpPr>
        <mc:AlternateContent xmlns:mc="http://schemas.openxmlformats.org/markup-compatibility/2006">
          <mc:Choice xmlns:p14="http://schemas.microsoft.com/office/powerpoint/2010/main" Requires="p14">
            <p:contentPart p14:bwMode="auto" r:id="rId92">
              <p14:nvContentPartPr>
                <p14:cNvPr id="51" name="墨迹 50">
                  <a:extLst>
                    <a:ext uri="{FF2B5EF4-FFF2-40B4-BE49-F238E27FC236}">
                      <a16:creationId xmlns:a16="http://schemas.microsoft.com/office/drawing/2014/main" id="{05BF4FDA-CA9E-4CC4-877C-C444A19196EB}"/>
                    </a:ext>
                  </a:extLst>
                </p14:cNvPr>
                <p14:cNvContentPartPr/>
                <p14:nvPr/>
              </p14:nvContentPartPr>
              <p14:xfrm>
                <a:off x="4557870" y="4620810"/>
                <a:ext cx="95760" cy="232560"/>
              </p14:xfrm>
            </p:contentPart>
          </mc:Choice>
          <mc:Fallback>
            <p:pic>
              <p:nvPicPr>
                <p:cNvPr id="51" name="墨迹 50">
                  <a:extLst>
                    <a:ext uri="{FF2B5EF4-FFF2-40B4-BE49-F238E27FC236}">
                      <a16:creationId xmlns:a16="http://schemas.microsoft.com/office/drawing/2014/main" id="{05BF4FDA-CA9E-4CC4-877C-C444A19196EB}"/>
                    </a:ext>
                  </a:extLst>
                </p:cNvPr>
                <p:cNvPicPr/>
                <p:nvPr/>
              </p:nvPicPr>
              <p:blipFill>
                <a:blip r:embed="rId93"/>
                <a:stretch>
                  <a:fillRect/>
                </a:stretch>
              </p:blipFill>
              <p:spPr>
                <a:xfrm>
                  <a:off x="4540230" y="4603170"/>
                  <a:ext cx="13140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2" name="墨迹 51">
                  <a:extLst>
                    <a:ext uri="{FF2B5EF4-FFF2-40B4-BE49-F238E27FC236}">
                      <a16:creationId xmlns:a16="http://schemas.microsoft.com/office/drawing/2014/main" id="{75987514-E13D-47D7-8043-C8595B7D83B7}"/>
                    </a:ext>
                  </a:extLst>
                </p14:cNvPr>
                <p14:cNvContentPartPr/>
                <p14:nvPr/>
              </p14:nvContentPartPr>
              <p14:xfrm>
                <a:off x="4550310" y="4890450"/>
                <a:ext cx="103680" cy="87840"/>
              </p14:xfrm>
            </p:contentPart>
          </mc:Choice>
          <mc:Fallback>
            <p:pic>
              <p:nvPicPr>
                <p:cNvPr id="52" name="墨迹 51">
                  <a:extLst>
                    <a:ext uri="{FF2B5EF4-FFF2-40B4-BE49-F238E27FC236}">
                      <a16:creationId xmlns:a16="http://schemas.microsoft.com/office/drawing/2014/main" id="{75987514-E13D-47D7-8043-C8595B7D83B7}"/>
                    </a:ext>
                  </a:extLst>
                </p:cNvPr>
                <p:cNvPicPr/>
                <p:nvPr/>
              </p:nvPicPr>
              <p:blipFill>
                <a:blip r:embed="rId95"/>
                <a:stretch>
                  <a:fillRect/>
                </a:stretch>
              </p:blipFill>
              <p:spPr>
                <a:xfrm>
                  <a:off x="4532670" y="4872810"/>
                  <a:ext cx="13932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3" name="墨迹 52">
                  <a:extLst>
                    <a:ext uri="{FF2B5EF4-FFF2-40B4-BE49-F238E27FC236}">
                      <a16:creationId xmlns:a16="http://schemas.microsoft.com/office/drawing/2014/main" id="{F288DC4F-7247-4D09-AF77-02D76FB48A13}"/>
                    </a:ext>
                  </a:extLst>
                </p14:cNvPr>
                <p14:cNvContentPartPr/>
                <p14:nvPr/>
              </p14:nvContentPartPr>
              <p14:xfrm>
                <a:off x="4747230" y="4664010"/>
                <a:ext cx="111960" cy="54000"/>
              </p14:xfrm>
            </p:contentPart>
          </mc:Choice>
          <mc:Fallback>
            <p:pic>
              <p:nvPicPr>
                <p:cNvPr id="53" name="墨迹 52">
                  <a:extLst>
                    <a:ext uri="{FF2B5EF4-FFF2-40B4-BE49-F238E27FC236}">
                      <a16:creationId xmlns:a16="http://schemas.microsoft.com/office/drawing/2014/main" id="{F288DC4F-7247-4D09-AF77-02D76FB48A13}"/>
                    </a:ext>
                  </a:extLst>
                </p:cNvPr>
                <p:cNvPicPr/>
                <p:nvPr/>
              </p:nvPicPr>
              <p:blipFill>
                <a:blip r:embed="rId97"/>
                <a:stretch>
                  <a:fillRect/>
                </a:stretch>
              </p:blipFill>
              <p:spPr>
                <a:xfrm>
                  <a:off x="4729230" y="4646370"/>
                  <a:ext cx="14760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4" name="墨迹 53">
                  <a:extLst>
                    <a:ext uri="{FF2B5EF4-FFF2-40B4-BE49-F238E27FC236}">
                      <a16:creationId xmlns:a16="http://schemas.microsoft.com/office/drawing/2014/main" id="{37639DB7-F1AB-466E-AA73-BED6E9E358C8}"/>
                    </a:ext>
                  </a:extLst>
                </p14:cNvPr>
                <p14:cNvContentPartPr/>
                <p14:nvPr/>
              </p14:nvContentPartPr>
              <p14:xfrm>
                <a:off x="4756230" y="4613250"/>
                <a:ext cx="101880" cy="207720"/>
              </p14:xfrm>
            </p:contentPart>
          </mc:Choice>
          <mc:Fallback>
            <p:pic>
              <p:nvPicPr>
                <p:cNvPr id="54" name="墨迹 53">
                  <a:extLst>
                    <a:ext uri="{FF2B5EF4-FFF2-40B4-BE49-F238E27FC236}">
                      <a16:creationId xmlns:a16="http://schemas.microsoft.com/office/drawing/2014/main" id="{37639DB7-F1AB-466E-AA73-BED6E9E358C8}"/>
                    </a:ext>
                  </a:extLst>
                </p:cNvPr>
                <p:cNvPicPr/>
                <p:nvPr/>
              </p:nvPicPr>
              <p:blipFill>
                <a:blip r:embed="rId99"/>
                <a:stretch>
                  <a:fillRect/>
                </a:stretch>
              </p:blipFill>
              <p:spPr>
                <a:xfrm>
                  <a:off x="4738230" y="4595250"/>
                  <a:ext cx="13752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5" name="墨迹 54">
                  <a:extLst>
                    <a:ext uri="{FF2B5EF4-FFF2-40B4-BE49-F238E27FC236}">
                      <a16:creationId xmlns:a16="http://schemas.microsoft.com/office/drawing/2014/main" id="{7BB11A2D-220B-45FB-93C1-C98D008F4F46}"/>
                    </a:ext>
                  </a:extLst>
                </p14:cNvPr>
                <p14:cNvContentPartPr/>
                <p14:nvPr/>
              </p14:nvContentPartPr>
              <p14:xfrm>
                <a:off x="4745790" y="4856250"/>
                <a:ext cx="130320" cy="134280"/>
              </p14:xfrm>
            </p:contentPart>
          </mc:Choice>
          <mc:Fallback>
            <p:pic>
              <p:nvPicPr>
                <p:cNvPr id="55" name="墨迹 54">
                  <a:extLst>
                    <a:ext uri="{FF2B5EF4-FFF2-40B4-BE49-F238E27FC236}">
                      <a16:creationId xmlns:a16="http://schemas.microsoft.com/office/drawing/2014/main" id="{7BB11A2D-220B-45FB-93C1-C98D008F4F46}"/>
                    </a:ext>
                  </a:extLst>
                </p:cNvPr>
                <p:cNvPicPr/>
                <p:nvPr/>
              </p:nvPicPr>
              <p:blipFill>
                <a:blip r:embed="rId101"/>
                <a:stretch>
                  <a:fillRect/>
                </a:stretch>
              </p:blipFill>
              <p:spPr>
                <a:xfrm>
                  <a:off x="4727790" y="4838610"/>
                  <a:ext cx="16596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6" name="墨迹 55">
                  <a:extLst>
                    <a:ext uri="{FF2B5EF4-FFF2-40B4-BE49-F238E27FC236}">
                      <a16:creationId xmlns:a16="http://schemas.microsoft.com/office/drawing/2014/main" id="{42D36285-AC5B-4AC1-A142-72E1024D1931}"/>
                    </a:ext>
                  </a:extLst>
                </p14:cNvPr>
                <p14:cNvContentPartPr/>
                <p14:nvPr/>
              </p14:nvContentPartPr>
              <p14:xfrm>
                <a:off x="4899870" y="4550610"/>
                <a:ext cx="201960" cy="309960"/>
              </p14:xfrm>
            </p:contentPart>
          </mc:Choice>
          <mc:Fallback>
            <p:pic>
              <p:nvPicPr>
                <p:cNvPr id="56" name="墨迹 55">
                  <a:extLst>
                    <a:ext uri="{FF2B5EF4-FFF2-40B4-BE49-F238E27FC236}">
                      <a16:creationId xmlns:a16="http://schemas.microsoft.com/office/drawing/2014/main" id="{42D36285-AC5B-4AC1-A142-72E1024D1931}"/>
                    </a:ext>
                  </a:extLst>
                </p:cNvPr>
                <p:cNvPicPr/>
                <p:nvPr/>
              </p:nvPicPr>
              <p:blipFill>
                <a:blip r:embed="rId103"/>
                <a:stretch>
                  <a:fillRect/>
                </a:stretch>
              </p:blipFill>
              <p:spPr>
                <a:xfrm>
                  <a:off x="4882230" y="4532610"/>
                  <a:ext cx="237600" cy="3456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57" name="墨迹 56">
                  <a:extLst>
                    <a:ext uri="{FF2B5EF4-FFF2-40B4-BE49-F238E27FC236}">
                      <a16:creationId xmlns:a16="http://schemas.microsoft.com/office/drawing/2014/main" id="{754772E4-AB07-4346-AC86-1853CA1DCEE3}"/>
                    </a:ext>
                  </a:extLst>
                </p14:cNvPr>
                <p14:cNvContentPartPr/>
                <p14:nvPr/>
              </p14:nvContentPartPr>
              <p14:xfrm>
                <a:off x="5087790" y="4676610"/>
                <a:ext cx="78840" cy="18720"/>
              </p14:xfrm>
            </p:contentPart>
          </mc:Choice>
          <mc:Fallback>
            <p:pic>
              <p:nvPicPr>
                <p:cNvPr id="57" name="墨迹 56">
                  <a:extLst>
                    <a:ext uri="{FF2B5EF4-FFF2-40B4-BE49-F238E27FC236}">
                      <a16:creationId xmlns:a16="http://schemas.microsoft.com/office/drawing/2014/main" id="{754772E4-AB07-4346-AC86-1853CA1DCEE3}"/>
                    </a:ext>
                  </a:extLst>
                </p:cNvPr>
                <p:cNvPicPr/>
                <p:nvPr/>
              </p:nvPicPr>
              <p:blipFill>
                <a:blip r:embed="rId105"/>
                <a:stretch>
                  <a:fillRect/>
                </a:stretch>
              </p:blipFill>
              <p:spPr>
                <a:xfrm>
                  <a:off x="5069790" y="4658610"/>
                  <a:ext cx="11448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58" name="墨迹 57">
                  <a:extLst>
                    <a:ext uri="{FF2B5EF4-FFF2-40B4-BE49-F238E27FC236}">
                      <a16:creationId xmlns:a16="http://schemas.microsoft.com/office/drawing/2014/main" id="{15FD4665-2EED-4E76-8DF1-6E9F7197059F}"/>
                    </a:ext>
                  </a:extLst>
                </p14:cNvPr>
                <p14:cNvContentPartPr/>
                <p14:nvPr/>
              </p14:nvContentPartPr>
              <p14:xfrm>
                <a:off x="5045670" y="4771650"/>
                <a:ext cx="101880" cy="16200"/>
              </p14:xfrm>
            </p:contentPart>
          </mc:Choice>
          <mc:Fallback>
            <p:pic>
              <p:nvPicPr>
                <p:cNvPr id="58" name="墨迹 57">
                  <a:extLst>
                    <a:ext uri="{FF2B5EF4-FFF2-40B4-BE49-F238E27FC236}">
                      <a16:creationId xmlns:a16="http://schemas.microsoft.com/office/drawing/2014/main" id="{15FD4665-2EED-4E76-8DF1-6E9F7197059F}"/>
                    </a:ext>
                  </a:extLst>
                </p:cNvPr>
                <p:cNvPicPr/>
                <p:nvPr/>
              </p:nvPicPr>
              <p:blipFill>
                <a:blip r:embed="rId107"/>
                <a:stretch>
                  <a:fillRect/>
                </a:stretch>
              </p:blipFill>
              <p:spPr>
                <a:xfrm>
                  <a:off x="5028030" y="4754010"/>
                  <a:ext cx="13752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59" name="墨迹 58">
                  <a:extLst>
                    <a:ext uri="{FF2B5EF4-FFF2-40B4-BE49-F238E27FC236}">
                      <a16:creationId xmlns:a16="http://schemas.microsoft.com/office/drawing/2014/main" id="{E088D454-EB1F-4B86-B047-D546EFFE647C}"/>
                    </a:ext>
                  </a:extLst>
                </p14:cNvPr>
                <p14:cNvContentPartPr/>
                <p14:nvPr/>
              </p14:nvContentPartPr>
              <p14:xfrm>
                <a:off x="5043510" y="4826730"/>
                <a:ext cx="139320" cy="182160"/>
              </p14:xfrm>
            </p:contentPart>
          </mc:Choice>
          <mc:Fallback>
            <p:pic>
              <p:nvPicPr>
                <p:cNvPr id="59" name="墨迹 58">
                  <a:extLst>
                    <a:ext uri="{FF2B5EF4-FFF2-40B4-BE49-F238E27FC236}">
                      <a16:creationId xmlns:a16="http://schemas.microsoft.com/office/drawing/2014/main" id="{E088D454-EB1F-4B86-B047-D546EFFE647C}"/>
                    </a:ext>
                  </a:extLst>
                </p:cNvPr>
                <p:cNvPicPr/>
                <p:nvPr/>
              </p:nvPicPr>
              <p:blipFill>
                <a:blip r:embed="rId109"/>
                <a:stretch>
                  <a:fillRect/>
                </a:stretch>
              </p:blipFill>
              <p:spPr>
                <a:xfrm>
                  <a:off x="5025870" y="4808730"/>
                  <a:ext cx="17496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1" name="墨迹 60">
                  <a:extLst>
                    <a:ext uri="{FF2B5EF4-FFF2-40B4-BE49-F238E27FC236}">
                      <a16:creationId xmlns:a16="http://schemas.microsoft.com/office/drawing/2014/main" id="{66BA61D9-6F5C-49CF-9D1E-8D6A8E676A33}"/>
                    </a:ext>
                  </a:extLst>
                </p14:cNvPr>
                <p14:cNvContentPartPr/>
                <p14:nvPr/>
              </p14:nvContentPartPr>
              <p14:xfrm>
                <a:off x="5207310" y="4574370"/>
                <a:ext cx="237960" cy="285120"/>
              </p14:xfrm>
            </p:contentPart>
          </mc:Choice>
          <mc:Fallback>
            <p:pic>
              <p:nvPicPr>
                <p:cNvPr id="61" name="墨迹 60">
                  <a:extLst>
                    <a:ext uri="{FF2B5EF4-FFF2-40B4-BE49-F238E27FC236}">
                      <a16:creationId xmlns:a16="http://schemas.microsoft.com/office/drawing/2014/main" id="{66BA61D9-6F5C-49CF-9D1E-8D6A8E676A33}"/>
                    </a:ext>
                  </a:extLst>
                </p:cNvPr>
                <p:cNvPicPr/>
                <p:nvPr/>
              </p:nvPicPr>
              <p:blipFill>
                <a:blip r:embed="rId111"/>
                <a:stretch>
                  <a:fillRect/>
                </a:stretch>
              </p:blipFill>
              <p:spPr>
                <a:xfrm>
                  <a:off x="5189310" y="4556730"/>
                  <a:ext cx="273600" cy="3207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2" name="墨迹 61">
                  <a:extLst>
                    <a:ext uri="{FF2B5EF4-FFF2-40B4-BE49-F238E27FC236}">
                      <a16:creationId xmlns:a16="http://schemas.microsoft.com/office/drawing/2014/main" id="{9E442FFE-0DEC-443C-B8D9-FDF62CCCB355}"/>
                    </a:ext>
                  </a:extLst>
                </p14:cNvPr>
                <p14:cNvContentPartPr/>
                <p14:nvPr/>
              </p14:nvContentPartPr>
              <p14:xfrm>
                <a:off x="5445990" y="4653930"/>
                <a:ext cx="109080" cy="16200"/>
              </p14:xfrm>
            </p:contentPart>
          </mc:Choice>
          <mc:Fallback>
            <p:pic>
              <p:nvPicPr>
                <p:cNvPr id="62" name="墨迹 61">
                  <a:extLst>
                    <a:ext uri="{FF2B5EF4-FFF2-40B4-BE49-F238E27FC236}">
                      <a16:creationId xmlns:a16="http://schemas.microsoft.com/office/drawing/2014/main" id="{9E442FFE-0DEC-443C-B8D9-FDF62CCCB355}"/>
                    </a:ext>
                  </a:extLst>
                </p:cNvPr>
                <p:cNvPicPr/>
                <p:nvPr/>
              </p:nvPicPr>
              <p:blipFill>
                <a:blip r:embed="rId113"/>
                <a:stretch>
                  <a:fillRect/>
                </a:stretch>
              </p:blipFill>
              <p:spPr>
                <a:xfrm>
                  <a:off x="5428350" y="4636290"/>
                  <a:ext cx="14472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3" name="墨迹 62">
                  <a:extLst>
                    <a:ext uri="{FF2B5EF4-FFF2-40B4-BE49-F238E27FC236}">
                      <a16:creationId xmlns:a16="http://schemas.microsoft.com/office/drawing/2014/main" id="{50096E10-A815-4891-B227-C2081095E76B}"/>
                    </a:ext>
                  </a:extLst>
                </p14:cNvPr>
                <p14:cNvContentPartPr/>
                <p14:nvPr/>
              </p14:nvContentPartPr>
              <p14:xfrm>
                <a:off x="5366070" y="4741770"/>
                <a:ext cx="191160" cy="263880"/>
              </p14:xfrm>
            </p:contentPart>
          </mc:Choice>
          <mc:Fallback>
            <p:pic>
              <p:nvPicPr>
                <p:cNvPr id="63" name="墨迹 62">
                  <a:extLst>
                    <a:ext uri="{FF2B5EF4-FFF2-40B4-BE49-F238E27FC236}">
                      <a16:creationId xmlns:a16="http://schemas.microsoft.com/office/drawing/2014/main" id="{50096E10-A815-4891-B227-C2081095E76B}"/>
                    </a:ext>
                  </a:extLst>
                </p:cNvPr>
                <p:cNvPicPr/>
                <p:nvPr/>
              </p:nvPicPr>
              <p:blipFill>
                <a:blip r:embed="rId115"/>
                <a:stretch>
                  <a:fillRect/>
                </a:stretch>
              </p:blipFill>
              <p:spPr>
                <a:xfrm>
                  <a:off x="5348430" y="4724130"/>
                  <a:ext cx="226800" cy="29952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5360" name="墨迹 15359">
                  <a:extLst>
                    <a:ext uri="{FF2B5EF4-FFF2-40B4-BE49-F238E27FC236}">
                      <a16:creationId xmlns:a16="http://schemas.microsoft.com/office/drawing/2014/main" id="{AC309488-D7DF-4DAB-9F61-DD8A0CA0844A}"/>
                    </a:ext>
                  </a:extLst>
                </p14:cNvPr>
                <p14:cNvContentPartPr/>
                <p14:nvPr/>
              </p14:nvContentPartPr>
              <p14:xfrm>
                <a:off x="5353830" y="4796130"/>
                <a:ext cx="101160" cy="159120"/>
              </p14:xfrm>
            </p:contentPart>
          </mc:Choice>
          <mc:Fallback>
            <p:pic>
              <p:nvPicPr>
                <p:cNvPr id="15360" name="墨迹 15359">
                  <a:extLst>
                    <a:ext uri="{FF2B5EF4-FFF2-40B4-BE49-F238E27FC236}">
                      <a16:creationId xmlns:a16="http://schemas.microsoft.com/office/drawing/2014/main" id="{AC309488-D7DF-4DAB-9F61-DD8A0CA0844A}"/>
                    </a:ext>
                  </a:extLst>
                </p:cNvPr>
                <p:cNvPicPr/>
                <p:nvPr/>
              </p:nvPicPr>
              <p:blipFill>
                <a:blip r:embed="rId117"/>
                <a:stretch>
                  <a:fillRect/>
                </a:stretch>
              </p:blipFill>
              <p:spPr>
                <a:xfrm>
                  <a:off x="5336190" y="4778130"/>
                  <a:ext cx="13680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5362" name="墨迹 15361">
                  <a:extLst>
                    <a:ext uri="{FF2B5EF4-FFF2-40B4-BE49-F238E27FC236}">
                      <a16:creationId xmlns:a16="http://schemas.microsoft.com/office/drawing/2014/main" id="{9C9CC570-2253-433B-BA8D-5E02437599C4}"/>
                    </a:ext>
                  </a:extLst>
                </p14:cNvPr>
                <p14:cNvContentPartPr/>
                <p14:nvPr/>
              </p14:nvContentPartPr>
              <p14:xfrm>
                <a:off x="5832630" y="4495530"/>
                <a:ext cx="29880" cy="71280"/>
              </p14:xfrm>
            </p:contentPart>
          </mc:Choice>
          <mc:Fallback>
            <p:pic>
              <p:nvPicPr>
                <p:cNvPr id="15362" name="墨迹 15361">
                  <a:extLst>
                    <a:ext uri="{FF2B5EF4-FFF2-40B4-BE49-F238E27FC236}">
                      <a16:creationId xmlns:a16="http://schemas.microsoft.com/office/drawing/2014/main" id="{9C9CC570-2253-433B-BA8D-5E02437599C4}"/>
                    </a:ext>
                  </a:extLst>
                </p:cNvPr>
                <p:cNvPicPr/>
                <p:nvPr/>
              </p:nvPicPr>
              <p:blipFill>
                <a:blip r:embed="rId119"/>
                <a:stretch>
                  <a:fillRect/>
                </a:stretch>
              </p:blipFill>
              <p:spPr>
                <a:xfrm>
                  <a:off x="5814990" y="4477890"/>
                  <a:ext cx="6552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5363" name="墨迹 15362">
                  <a:extLst>
                    <a:ext uri="{FF2B5EF4-FFF2-40B4-BE49-F238E27FC236}">
                      <a16:creationId xmlns:a16="http://schemas.microsoft.com/office/drawing/2014/main" id="{B92835D6-A338-41CA-A95F-3961C693750C}"/>
                    </a:ext>
                  </a:extLst>
                </p14:cNvPr>
                <p14:cNvContentPartPr/>
                <p14:nvPr/>
              </p14:nvContentPartPr>
              <p14:xfrm>
                <a:off x="5701950" y="4584450"/>
                <a:ext cx="211320" cy="54720"/>
              </p14:xfrm>
            </p:contentPart>
          </mc:Choice>
          <mc:Fallback>
            <p:pic>
              <p:nvPicPr>
                <p:cNvPr id="15363" name="墨迹 15362">
                  <a:extLst>
                    <a:ext uri="{FF2B5EF4-FFF2-40B4-BE49-F238E27FC236}">
                      <a16:creationId xmlns:a16="http://schemas.microsoft.com/office/drawing/2014/main" id="{B92835D6-A338-41CA-A95F-3961C693750C}"/>
                    </a:ext>
                  </a:extLst>
                </p:cNvPr>
                <p:cNvPicPr/>
                <p:nvPr/>
              </p:nvPicPr>
              <p:blipFill>
                <a:blip r:embed="rId121"/>
                <a:stretch>
                  <a:fillRect/>
                </a:stretch>
              </p:blipFill>
              <p:spPr>
                <a:xfrm>
                  <a:off x="5684310" y="4566450"/>
                  <a:ext cx="24696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5364" name="墨迹 15363">
                  <a:extLst>
                    <a:ext uri="{FF2B5EF4-FFF2-40B4-BE49-F238E27FC236}">
                      <a16:creationId xmlns:a16="http://schemas.microsoft.com/office/drawing/2014/main" id="{F192B9E0-B40F-4FCE-9B9E-47D1B48BF506}"/>
                    </a:ext>
                  </a:extLst>
                </p14:cNvPr>
                <p14:cNvContentPartPr/>
                <p14:nvPr/>
              </p14:nvContentPartPr>
              <p14:xfrm>
                <a:off x="5802030" y="4599210"/>
                <a:ext cx="82080" cy="187920"/>
              </p14:xfrm>
            </p:contentPart>
          </mc:Choice>
          <mc:Fallback>
            <p:pic>
              <p:nvPicPr>
                <p:cNvPr id="15364" name="墨迹 15363">
                  <a:extLst>
                    <a:ext uri="{FF2B5EF4-FFF2-40B4-BE49-F238E27FC236}">
                      <a16:creationId xmlns:a16="http://schemas.microsoft.com/office/drawing/2014/main" id="{F192B9E0-B40F-4FCE-9B9E-47D1B48BF506}"/>
                    </a:ext>
                  </a:extLst>
                </p:cNvPr>
                <p:cNvPicPr/>
                <p:nvPr/>
              </p:nvPicPr>
              <p:blipFill>
                <a:blip r:embed="rId123"/>
                <a:stretch>
                  <a:fillRect/>
                </a:stretch>
              </p:blipFill>
              <p:spPr>
                <a:xfrm>
                  <a:off x="5784030" y="4581210"/>
                  <a:ext cx="11772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5365" name="墨迹 15364">
                  <a:extLst>
                    <a:ext uri="{FF2B5EF4-FFF2-40B4-BE49-F238E27FC236}">
                      <a16:creationId xmlns:a16="http://schemas.microsoft.com/office/drawing/2014/main" id="{8FCC89F2-4951-41E9-ACBC-CA48FAE52996}"/>
                    </a:ext>
                  </a:extLst>
                </p14:cNvPr>
                <p14:cNvContentPartPr/>
                <p14:nvPr/>
              </p14:nvContentPartPr>
              <p14:xfrm>
                <a:off x="5800230" y="4700010"/>
                <a:ext cx="117360" cy="12600"/>
              </p14:xfrm>
            </p:contentPart>
          </mc:Choice>
          <mc:Fallback>
            <p:pic>
              <p:nvPicPr>
                <p:cNvPr id="15365" name="墨迹 15364">
                  <a:extLst>
                    <a:ext uri="{FF2B5EF4-FFF2-40B4-BE49-F238E27FC236}">
                      <a16:creationId xmlns:a16="http://schemas.microsoft.com/office/drawing/2014/main" id="{8FCC89F2-4951-41E9-ACBC-CA48FAE52996}"/>
                    </a:ext>
                  </a:extLst>
                </p:cNvPr>
                <p:cNvPicPr/>
                <p:nvPr/>
              </p:nvPicPr>
              <p:blipFill>
                <a:blip r:embed="rId125"/>
                <a:stretch>
                  <a:fillRect/>
                </a:stretch>
              </p:blipFill>
              <p:spPr>
                <a:xfrm>
                  <a:off x="5782230" y="4682370"/>
                  <a:ext cx="15300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5366" name="墨迹 15365">
                  <a:extLst>
                    <a:ext uri="{FF2B5EF4-FFF2-40B4-BE49-F238E27FC236}">
                      <a16:creationId xmlns:a16="http://schemas.microsoft.com/office/drawing/2014/main" id="{8E215058-055A-4FD9-A92E-4BE93F486902}"/>
                    </a:ext>
                  </a:extLst>
                </p14:cNvPr>
                <p14:cNvContentPartPr/>
                <p14:nvPr/>
              </p14:nvContentPartPr>
              <p14:xfrm>
                <a:off x="5726430" y="4684890"/>
                <a:ext cx="214560" cy="101520"/>
              </p14:xfrm>
            </p:contentPart>
          </mc:Choice>
          <mc:Fallback>
            <p:pic>
              <p:nvPicPr>
                <p:cNvPr id="15366" name="墨迹 15365">
                  <a:extLst>
                    <a:ext uri="{FF2B5EF4-FFF2-40B4-BE49-F238E27FC236}">
                      <a16:creationId xmlns:a16="http://schemas.microsoft.com/office/drawing/2014/main" id="{8E215058-055A-4FD9-A92E-4BE93F486902}"/>
                    </a:ext>
                  </a:extLst>
                </p:cNvPr>
                <p:cNvPicPr/>
                <p:nvPr/>
              </p:nvPicPr>
              <p:blipFill>
                <a:blip r:embed="rId127"/>
                <a:stretch>
                  <a:fillRect/>
                </a:stretch>
              </p:blipFill>
              <p:spPr>
                <a:xfrm>
                  <a:off x="5708790" y="4666890"/>
                  <a:ext cx="25020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5367" name="墨迹 15366">
                  <a:extLst>
                    <a:ext uri="{FF2B5EF4-FFF2-40B4-BE49-F238E27FC236}">
                      <a16:creationId xmlns:a16="http://schemas.microsoft.com/office/drawing/2014/main" id="{BC3525E4-5B05-4BA7-A890-8C8AD709D27B}"/>
                    </a:ext>
                  </a:extLst>
                </p14:cNvPr>
                <p14:cNvContentPartPr/>
                <p14:nvPr/>
              </p14:nvContentPartPr>
              <p14:xfrm>
                <a:off x="5952870" y="4624050"/>
                <a:ext cx="28080" cy="130320"/>
              </p14:xfrm>
            </p:contentPart>
          </mc:Choice>
          <mc:Fallback>
            <p:pic>
              <p:nvPicPr>
                <p:cNvPr id="15367" name="墨迹 15366">
                  <a:extLst>
                    <a:ext uri="{FF2B5EF4-FFF2-40B4-BE49-F238E27FC236}">
                      <a16:creationId xmlns:a16="http://schemas.microsoft.com/office/drawing/2014/main" id="{BC3525E4-5B05-4BA7-A890-8C8AD709D27B}"/>
                    </a:ext>
                  </a:extLst>
                </p:cNvPr>
                <p:cNvPicPr/>
                <p:nvPr/>
              </p:nvPicPr>
              <p:blipFill>
                <a:blip r:embed="rId129"/>
                <a:stretch>
                  <a:fillRect/>
                </a:stretch>
              </p:blipFill>
              <p:spPr>
                <a:xfrm>
                  <a:off x="5934870" y="4606050"/>
                  <a:ext cx="6372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5368" name="墨迹 15367">
                  <a:extLst>
                    <a:ext uri="{FF2B5EF4-FFF2-40B4-BE49-F238E27FC236}">
                      <a16:creationId xmlns:a16="http://schemas.microsoft.com/office/drawing/2014/main" id="{371679A2-506B-426C-9CB4-7A488A21B1A3}"/>
                    </a:ext>
                  </a:extLst>
                </p14:cNvPr>
                <p14:cNvContentPartPr/>
                <p14:nvPr/>
              </p14:nvContentPartPr>
              <p14:xfrm>
                <a:off x="5709870" y="4823130"/>
                <a:ext cx="30960" cy="147600"/>
              </p14:xfrm>
            </p:contentPart>
          </mc:Choice>
          <mc:Fallback>
            <p:pic>
              <p:nvPicPr>
                <p:cNvPr id="15368" name="墨迹 15367">
                  <a:extLst>
                    <a:ext uri="{FF2B5EF4-FFF2-40B4-BE49-F238E27FC236}">
                      <a16:creationId xmlns:a16="http://schemas.microsoft.com/office/drawing/2014/main" id="{371679A2-506B-426C-9CB4-7A488A21B1A3}"/>
                    </a:ext>
                  </a:extLst>
                </p:cNvPr>
                <p:cNvPicPr/>
                <p:nvPr/>
              </p:nvPicPr>
              <p:blipFill>
                <a:blip r:embed="rId131"/>
                <a:stretch>
                  <a:fillRect/>
                </a:stretch>
              </p:blipFill>
              <p:spPr>
                <a:xfrm>
                  <a:off x="5691870" y="4805490"/>
                  <a:ext cx="6660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5369" name="墨迹 15368">
                  <a:extLst>
                    <a:ext uri="{FF2B5EF4-FFF2-40B4-BE49-F238E27FC236}">
                      <a16:creationId xmlns:a16="http://schemas.microsoft.com/office/drawing/2014/main" id="{6BA25D04-D227-44FB-9B76-F95D6E1B7112}"/>
                    </a:ext>
                  </a:extLst>
                </p14:cNvPr>
                <p14:cNvContentPartPr/>
                <p14:nvPr/>
              </p14:nvContentPartPr>
              <p14:xfrm>
                <a:off x="5807790" y="4818090"/>
                <a:ext cx="235440" cy="215640"/>
              </p14:xfrm>
            </p:contentPart>
          </mc:Choice>
          <mc:Fallback>
            <p:pic>
              <p:nvPicPr>
                <p:cNvPr id="15369" name="墨迹 15368">
                  <a:extLst>
                    <a:ext uri="{FF2B5EF4-FFF2-40B4-BE49-F238E27FC236}">
                      <a16:creationId xmlns:a16="http://schemas.microsoft.com/office/drawing/2014/main" id="{6BA25D04-D227-44FB-9B76-F95D6E1B7112}"/>
                    </a:ext>
                  </a:extLst>
                </p:cNvPr>
                <p:cNvPicPr/>
                <p:nvPr/>
              </p:nvPicPr>
              <p:blipFill>
                <a:blip r:embed="rId133"/>
                <a:stretch>
                  <a:fillRect/>
                </a:stretch>
              </p:blipFill>
              <p:spPr>
                <a:xfrm>
                  <a:off x="5790150" y="4800090"/>
                  <a:ext cx="27108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5370" name="墨迹 15369">
                  <a:extLst>
                    <a:ext uri="{FF2B5EF4-FFF2-40B4-BE49-F238E27FC236}">
                      <a16:creationId xmlns:a16="http://schemas.microsoft.com/office/drawing/2014/main" id="{497A034A-B370-4276-A3F9-ABE4F2B4EA04}"/>
                    </a:ext>
                  </a:extLst>
                </p14:cNvPr>
                <p14:cNvContentPartPr/>
                <p14:nvPr/>
              </p14:nvContentPartPr>
              <p14:xfrm>
                <a:off x="5842350" y="4781010"/>
                <a:ext cx="93240" cy="204120"/>
              </p14:xfrm>
            </p:contentPart>
          </mc:Choice>
          <mc:Fallback>
            <p:pic>
              <p:nvPicPr>
                <p:cNvPr id="15370" name="墨迹 15369">
                  <a:extLst>
                    <a:ext uri="{FF2B5EF4-FFF2-40B4-BE49-F238E27FC236}">
                      <a16:creationId xmlns:a16="http://schemas.microsoft.com/office/drawing/2014/main" id="{497A034A-B370-4276-A3F9-ABE4F2B4EA04}"/>
                    </a:ext>
                  </a:extLst>
                </p:cNvPr>
                <p:cNvPicPr/>
                <p:nvPr/>
              </p:nvPicPr>
              <p:blipFill>
                <a:blip r:embed="rId135"/>
                <a:stretch>
                  <a:fillRect/>
                </a:stretch>
              </p:blipFill>
              <p:spPr>
                <a:xfrm>
                  <a:off x="5824710" y="4763370"/>
                  <a:ext cx="128880" cy="2397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5371" name="墨迹 15370">
                  <a:extLst>
                    <a:ext uri="{FF2B5EF4-FFF2-40B4-BE49-F238E27FC236}">
                      <a16:creationId xmlns:a16="http://schemas.microsoft.com/office/drawing/2014/main" id="{E30D9B6C-4887-474F-B928-D774D1B3C50C}"/>
                    </a:ext>
                  </a:extLst>
                </p14:cNvPr>
                <p14:cNvContentPartPr/>
                <p14:nvPr/>
              </p14:nvContentPartPr>
              <p14:xfrm>
                <a:off x="6182190" y="4574730"/>
                <a:ext cx="39960" cy="64080"/>
              </p14:xfrm>
            </p:contentPart>
          </mc:Choice>
          <mc:Fallback>
            <p:pic>
              <p:nvPicPr>
                <p:cNvPr id="15371" name="墨迹 15370">
                  <a:extLst>
                    <a:ext uri="{FF2B5EF4-FFF2-40B4-BE49-F238E27FC236}">
                      <a16:creationId xmlns:a16="http://schemas.microsoft.com/office/drawing/2014/main" id="{E30D9B6C-4887-474F-B928-D774D1B3C50C}"/>
                    </a:ext>
                  </a:extLst>
                </p:cNvPr>
                <p:cNvPicPr/>
                <p:nvPr/>
              </p:nvPicPr>
              <p:blipFill>
                <a:blip r:embed="rId137"/>
                <a:stretch>
                  <a:fillRect/>
                </a:stretch>
              </p:blipFill>
              <p:spPr>
                <a:xfrm>
                  <a:off x="6164190" y="4557090"/>
                  <a:ext cx="7560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5372" name="墨迹 15371">
                  <a:extLst>
                    <a:ext uri="{FF2B5EF4-FFF2-40B4-BE49-F238E27FC236}">
                      <a16:creationId xmlns:a16="http://schemas.microsoft.com/office/drawing/2014/main" id="{9C73E66F-CCB3-4279-BB4B-67E2937DEDD2}"/>
                    </a:ext>
                  </a:extLst>
                </p14:cNvPr>
                <p14:cNvContentPartPr/>
                <p14:nvPr/>
              </p14:nvContentPartPr>
              <p14:xfrm>
                <a:off x="6053310" y="4670490"/>
                <a:ext cx="196200" cy="108720"/>
              </p14:xfrm>
            </p:contentPart>
          </mc:Choice>
          <mc:Fallback>
            <p:pic>
              <p:nvPicPr>
                <p:cNvPr id="15372" name="墨迹 15371">
                  <a:extLst>
                    <a:ext uri="{FF2B5EF4-FFF2-40B4-BE49-F238E27FC236}">
                      <a16:creationId xmlns:a16="http://schemas.microsoft.com/office/drawing/2014/main" id="{9C73E66F-CCB3-4279-BB4B-67E2937DEDD2}"/>
                    </a:ext>
                  </a:extLst>
                </p:cNvPr>
                <p:cNvPicPr/>
                <p:nvPr/>
              </p:nvPicPr>
              <p:blipFill>
                <a:blip r:embed="rId139"/>
                <a:stretch>
                  <a:fillRect/>
                </a:stretch>
              </p:blipFill>
              <p:spPr>
                <a:xfrm>
                  <a:off x="6035310" y="4652850"/>
                  <a:ext cx="23184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5373" name="墨迹 15372">
                  <a:extLst>
                    <a:ext uri="{FF2B5EF4-FFF2-40B4-BE49-F238E27FC236}">
                      <a16:creationId xmlns:a16="http://schemas.microsoft.com/office/drawing/2014/main" id="{7D0FF819-503B-43AA-831B-BDB1E9B17EAD}"/>
                    </a:ext>
                  </a:extLst>
                </p14:cNvPr>
                <p14:cNvContentPartPr/>
                <p14:nvPr/>
              </p14:nvContentPartPr>
              <p14:xfrm>
                <a:off x="6170670" y="4689570"/>
                <a:ext cx="149040" cy="244080"/>
              </p14:xfrm>
            </p:contentPart>
          </mc:Choice>
          <mc:Fallback>
            <p:pic>
              <p:nvPicPr>
                <p:cNvPr id="15373" name="墨迹 15372">
                  <a:extLst>
                    <a:ext uri="{FF2B5EF4-FFF2-40B4-BE49-F238E27FC236}">
                      <a16:creationId xmlns:a16="http://schemas.microsoft.com/office/drawing/2014/main" id="{7D0FF819-503B-43AA-831B-BDB1E9B17EAD}"/>
                    </a:ext>
                  </a:extLst>
                </p:cNvPr>
                <p:cNvPicPr/>
                <p:nvPr/>
              </p:nvPicPr>
              <p:blipFill>
                <a:blip r:embed="rId141"/>
                <a:stretch>
                  <a:fillRect/>
                </a:stretch>
              </p:blipFill>
              <p:spPr>
                <a:xfrm>
                  <a:off x="6152670" y="4671570"/>
                  <a:ext cx="184680" cy="2797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5374" name="墨迹 15373">
                  <a:extLst>
                    <a:ext uri="{FF2B5EF4-FFF2-40B4-BE49-F238E27FC236}">
                      <a16:creationId xmlns:a16="http://schemas.microsoft.com/office/drawing/2014/main" id="{1083E871-4BA7-4061-ACDF-1E2304185A24}"/>
                    </a:ext>
                  </a:extLst>
                </p14:cNvPr>
                <p14:cNvContentPartPr/>
                <p14:nvPr/>
              </p14:nvContentPartPr>
              <p14:xfrm>
                <a:off x="6403230" y="4607490"/>
                <a:ext cx="43560" cy="61920"/>
              </p14:xfrm>
            </p:contentPart>
          </mc:Choice>
          <mc:Fallback>
            <p:pic>
              <p:nvPicPr>
                <p:cNvPr id="15374" name="墨迹 15373">
                  <a:extLst>
                    <a:ext uri="{FF2B5EF4-FFF2-40B4-BE49-F238E27FC236}">
                      <a16:creationId xmlns:a16="http://schemas.microsoft.com/office/drawing/2014/main" id="{1083E871-4BA7-4061-ACDF-1E2304185A24}"/>
                    </a:ext>
                  </a:extLst>
                </p:cNvPr>
                <p:cNvPicPr/>
                <p:nvPr/>
              </p:nvPicPr>
              <p:blipFill>
                <a:blip r:embed="rId143"/>
                <a:stretch>
                  <a:fillRect/>
                </a:stretch>
              </p:blipFill>
              <p:spPr>
                <a:xfrm>
                  <a:off x="6385590" y="4589490"/>
                  <a:ext cx="7920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5375" name="墨迹 15374">
                  <a:extLst>
                    <a:ext uri="{FF2B5EF4-FFF2-40B4-BE49-F238E27FC236}">
                      <a16:creationId xmlns:a16="http://schemas.microsoft.com/office/drawing/2014/main" id="{86197D0C-B698-4DBC-9AD2-E00492A0B82B}"/>
                    </a:ext>
                  </a:extLst>
                </p14:cNvPr>
                <p14:cNvContentPartPr/>
                <p14:nvPr/>
              </p14:nvContentPartPr>
              <p14:xfrm>
                <a:off x="6370830" y="4696770"/>
                <a:ext cx="105480" cy="227880"/>
              </p14:xfrm>
            </p:contentPart>
          </mc:Choice>
          <mc:Fallback>
            <p:pic>
              <p:nvPicPr>
                <p:cNvPr id="15375" name="墨迹 15374">
                  <a:extLst>
                    <a:ext uri="{FF2B5EF4-FFF2-40B4-BE49-F238E27FC236}">
                      <a16:creationId xmlns:a16="http://schemas.microsoft.com/office/drawing/2014/main" id="{86197D0C-B698-4DBC-9AD2-E00492A0B82B}"/>
                    </a:ext>
                  </a:extLst>
                </p:cNvPr>
                <p:cNvPicPr/>
                <p:nvPr/>
              </p:nvPicPr>
              <p:blipFill>
                <a:blip r:embed="rId145"/>
                <a:stretch>
                  <a:fillRect/>
                </a:stretch>
              </p:blipFill>
              <p:spPr>
                <a:xfrm>
                  <a:off x="6352830" y="4678770"/>
                  <a:ext cx="14112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5376" name="墨迹 15375">
                  <a:extLst>
                    <a:ext uri="{FF2B5EF4-FFF2-40B4-BE49-F238E27FC236}">
                      <a16:creationId xmlns:a16="http://schemas.microsoft.com/office/drawing/2014/main" id="{10D7935B-7E81-4C23-B96B-D125426D8A2E}"/>
                    </a:ext>
                  </a:extLst>
                </p14:cNvPr>
                <p14:cNvContentPartPr/>
                <p14:nvPr/>
              </p14:nvContentPartPr>
              <p14:xfrm>
                <a:off x="6502590" y="4648170"/>
                <a:ext cx="142200" cy="87120"/>
              </p14:xfrm>
            </p:contentPart>
          </mc:Choice>
          <mc:Fallback>
            <p:pic>
              <p:nvPicPr>
                <p:cNvPr id="15376" name="墨迹 15375">
                  <a:extLst>
                    <a:ext uri="{FF2B5EF4-FFF2-40B4-BE49-F238E27FC236}">
                      <a16:creationId xmlns:a16="http://schemas.microsoft.com/office/drawing/2014/main" id="{10D7935B-7E81-4C23-B96B-D125426D8A2E}"/>
                    </a:ext>
                  </a:extLst>
                </p:cNvPr>
                <p:cNvPicPr/>
                <p:nvPr/>
              </p:nvPicPr>
              <p:blipFill>
                <a:blip r:embed="rId147"/>
                <a:stretch>
                  <a:fillRect/>
                </a:stretch>
              </p:blipFill>
              <p:spPr>
                <a:xfrm>
                  <a:off x="6484590" y="4630170"/>
                  <a:ext cx="17784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5377" name="墨迹 15376">
                  <a:extLst>
                    <a:ext uri="{FF2B5EF4-FFF2-40B4-BE49-F238E27FC236}">
                      <a16:creationId xmlns:a16="http://schemas.microsoft.com/office/drawing/2014/main" id="{7EE9B245-1E8E-4887-AFCE-E64A68920D9C}"/>
                    </a:ext>
                  </a:extLst>
                </p14:cNvPr>
                <p14:cNvContentPartPr/>
                <p14:nvPr/>
              </p14:nvContentPartPr>
              <p14:xfrm>
                <a:off x="6565950" y="4586250"/>
                <a:ext cx="60840" cy="222120"/>
              </p14:xfrm>
            </p:contentPart>
          </mc:Choice>
          <mc:Fallback>
            <p:pic>
              <p:nvPicPr>
                <p:cNvPr id="15377" name="墨迹 15376">
                  <a:extLst>
                    <a:ext uri="{FF2B5EF4-FFF2-40B4-BE49-F238E27FC236}">
                      <a16:creationId xmlns:a16="http://schemas.microsoft.com/office/drawing/2014/main" id="{7EE9B245-1E8E-4887-AFCE-E64A68920D9C}"/>
                    </a:ext>
                  </a:extLst>
                </p:cNvPr>
                <p:cNvPicPr/>
                <p:nvPr/>
              </p:nvPicPr>
              <p:blipFill>
                <a:blip r:embed="rId149"/>
                <a:stretch>
                  <a:fillRect/>
                </a:stretch>
              </p:blipFill>
              <p:spPr>
                <a:xfrm>
                  <a:off x="6547950" y="4568250"/>
                  <a:ext cx="96480" cy="25776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5378" name="墨迹 15377">
                  <a:extLst>
                    <a:ext uri="{FF2B5EF4-FFF2-40B4-BE49-F238E27FC236}">
                      <a16:creationId xmlns:a16="http://schemas.microsoft.com/office/drawing/2014/main" id="{FCA1F845-611B-49A6-A2CC-F2A64551A9A8}"/>
                    </a:ext>
                  </a:extLst>
                </p14:cNvPr>
                <p14:cNvContentPartPr/>
                <p14:nvPr/>
              </p14:nvContentPartPr>
              <p14:xfrm>
                <a:off x="6419070" y="4788210"/>
                <a:ext cx="226080" cy="50760"/>
              </p14:xfrm>
            </p:contentPart>
          </mc:Choice>
          <mc:Fallback>
            <p:pic>
              <p:nvPicPr>
                <p:cNvPr id="15378" name="墨迹 15377">
                  <a:extLst>
                    <a:ext uri="{FF2B5EF4-FFF2-40B4-BE49-F238E27FC236}">
                      <a16:creationId xmlns:a16="http://schemas.microsoft.com/office/drawing/2014/main" id="{FCA1F845-611B-49A6-A2CC-F2A64551A9A8}"/>
                    </a:ext>
                  </a:extLst>
                </p:cNvPr>
                <p:cNvPicPr/>
                <p:nvPr/>
              </p:nvPicPr>
              <p:blipFill>
                <a:blip r:embed="rId151"/>
                <a:stretch>
                  <a:fillRect/>
                </a:stretch>
              </p:blipFill>
              <p:spPr>
                <a:xfrm>
                  <a:off x="6401430" y="4770570"/>
                  <a:ext cx="26172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5379" name="墨迹 15378">
                  <a:extLst>
                    <a:ext uri="{FF2B5EF4-FFF2-40B4-BE49-F238E27FC236}">
                      <a16:creationId xmlns:a16="http://schemas.microsoft.com/office/drawing/2014/main" id="{93CEECAF-4DDE-452F-81A3-DA0635F8A795}"/>
                    </a:ext>
                  </a:extLst>
                </p14:cNvPr>
                <p14:cNvContentPartPr/>
                <p14:nvPr/>
              </p14:nvContentPartPr>
              <p14:xfrm>
                <a:off x="6498270" y="4799370"/>
                <a:ext cx="185040" cy="214920"/>
              </p14:xfrm>
            </p:contentPart>
          </mc:Choice>
          <mc:Fallback>
            <p:pic>
              <p:nvPicPr>
                <p:cNvPr id="15379" name="墨迹 15378">
                  <a:extLst>
                    <a:ext uri="{FF2B5EF4-FFF2-40B4-BE49-F238E27FC236}">
                      <a16:creationId xmlns:a16="http://schemas.microsoft.com/office/drawing/2014/main" id="{93CEECAF-4DDE-452F-81A3-DA0635F8A795}"/>
                    </a:ext>
                  </a:extLst>
                </p:cNvPr>
                <p:cNvPicPr/>
                <p:nvPr/>
              </p:nvPicPr>
              <p:blipFill>
                <a:blip r:embed="rId153"/>
                <a:stretch>
                  <a:fillRect/>
                </a:stretch>
              </p:blipFill>
              <p:spPr>
                <a:xfrm>
                  <a:off x="6480270" y="4781730"/>
                  <a:ext cx="220680" cy="25056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p:cNvSpPr>
          <p:nvPr>
            <p:ph type="title"/>
          </p:nvPr>
        </p:nvSpPr>
        <p:spPr>
          <a:xfrm>
            <a:off x="1614805" y="1690688"/>
            <a:ext cx="6657975" cy="2453640"/>
          </a:xfrm>
        </p:spPr>
        <p:txBody>
          <a:bodyPr wrap="square" lIns="91440" tIns="45720" rIns="91440" bIns="45720" anchor="ctr">
            <a:spAutoFit/>
          </a:bodyPr>
          <a:lstStyle/>
          <a:p>
            <a:pPr marL="0" indent="0" algn="l" eaLnBrk="1" hangingPunct="1">
              <a:lnSpc>
                <a:spcPct val="80000"/>
              </a:lnSpc>
            </a:pPr>
            <a:r>
              <a:rPr lang="en-US" altLang="zh-CN" sz="3200">
                <a:solidFill>
                  <a:schemeClr val="tx1"/>
                </a:solidFill>
                <a:cs typeface="Arial" panose="020B0604020202020204" pitchFamily="34" charset="0"/>
                <a:sym typeface="+mn-ea"/>
              </a:rPr>
              <a:t>H</a:t>
            </a:r>
            <a:r>
              <a:rPr lang="zh-CN" altLang="en-US" sz="3200">
                <a:solidFill>
                  <a:schemeClr val="tx1"/>
                </a:solidFill>
                <a:cs typeface="Arial" panose="020B0604020202020204" pitchFamily="34" charset="0"/>
                <a:sym typeface="+mn-ea"/>
              </a:rPr>
              <a:t>igh heterogeneity</a:t>
            </a:r>
            <a:br>
              <a:rPr lang="zh-CN" altLang="en-US" sz="3200">
                <a:solidFill>
                  <a:schemeClr val="tx1"/>
                </a:solidFill>
                <a:cs typeface="Arial" panose="020B0604020202020204" pitchFamily="34" charset="0"/>
                <a:sym typeface="+mn-ea"/>
              </a:rPr>
            </a:br>
            <a:br>
              <a:rPr lang="zh-CN" altLang="en-US" sz="3200">
                <a:cs typeface="Arial" panose="020B0604020202020204" pitchFamily="34" charset="0"/>
                <a:sym typeface="+mn-ea"/>
              </a:rPr>
            </a:br>
            <a:r>
              <a:rPr lang="en-US" altLang="zh-CN" sz="3200" dirty="0">
                <a:solidFill>
                  <a:srgbClr val="FF0000"/>
                </a:solidFill>
                <a:latin typeface="Arial" panose="020B0604020202020204" pitchFamily="34" charset="0"/>
              </a:rPr>
              <a:t>No universal method</a:t>
            </a:r>
            <a:br>
              <a:rPr lang="en-US" altLang="zh-CN" sz="3200" dirty="0">
                <a:solidFill>
                  <a:srgbClr val="FF0000"/>
                </a:solidFill>
                <a:latin typeface="Arial" panose="020B0604020202020204" pitchFamily="34" charset="0"/>
              </a:rPr>
            </a:br>
            <a:br>
              <a:rPr lang="en-US" altLang="zh-CN" sz="3200" dirty="0">
                <a:solidFill>
                  <a:srgbClr val="FF0000"/>
                </a:solidFill>
                <a:latin typeface="Arial" panose="020B0604020202020204" pitchFamily="34" charset="0"/>
              </a:rPr>
            </a:br>
            <a:r>
              <a:rPr lang="en-US" altLang="zh-CN" sz="3200" dirty="0">
                <a:solidFill>
                  <a:srgbClr val="FF0000"/>
                </a:solidFill>
                <a:latin typeface="Arial" panose="020B0604020202020204" pitchFamily="34" charset="0"/>
              </a:rPr>
              <a:t>Need to be optimized  for each sample </a:t>
            </a:r>
          </a:p>
        </p:txBody>
      </p:sp>
      <p:sp>
        <p:nvSpPr>
          <p:cNvPr id="16386" name="Text Box 4"/>
          <p:cNvSpPr>
            <a:spLocks noGrp="1"/>
          </p:cNvSpPr>
          <p:nvPr>
            <p:ph idx="1"/>
          </p:nvPr>
        </p:nvSpPr>
        <p:spPr>
          <a:xfrm>
            <a:off x="1551940" y="544830"/>
            <a:ext cx="7105650" cy="4114800"/>
          </a:xfrm>
        </p:spPr>
        <p:txBody>
          <a:bodyPr wrap="square" lIns="91440" tIns="45720" rIns="91440" bIns="45720" anchor="t"/>
          <a:lstStyle/>
          <a:p>
            <a:pPr eaLnBrk="1" hangingPunct="1">
              <a:buNone/>
            </a:pPr>
            <a:r>
              <a:rPr lang="en-US" altLang="zh-CN" sz="4400" dirty="0">
                <a:latin typeface="Arial" panose="020B0604020202020204" pitchFamily="34" charset="0"/>
                <a:cs typeface="Arial" panose="020B0604020202020204" pitchFamily="34" charset="0"/>
              </a:rPr>
              <a:t>Sample preparation</a:t>
            </a:r>
          </a:p>
          <a:p>
            <a:pPr eaLnBrk="1" hangingPunct="1">
              <a:lnSpc>
                <a:spcPct val="100000"/>
              </a:lnSpc>
              <a:buNone/>
            </a:pPr>
            <a:r>
              <a:rPr lang="en-US" altLang="zh-CN" sz="3200" dirty="0">
                <a:latin typeface="Arial" panose="020B0604020202020204" pitchFamily="34" charset="0"/>
                <a:cs typeface="Arial" panose="020B0604020202020204" pitchFamily="34" charset="0"/>
                <a:sym typeface="+mn-ea"/>
              </a:rPr>
              <a:t> </a:t>
            </a:r>
            <a:endParaRPr lang="en-US" altLang="zh-CN" sz="3200" dirty="0">
              <a:latin typeface="Arial" panose="020B0604020202020204" pitchFamily="34" charset="0"/>
              <a:cs typeface="Arial" panose="020B0604020202020204" pitchFamily="34" charset="0"/>
            </a:endParaRPr>
          </a:p>
          <a:p>
            <a:pPr eaLnBrk="1" hangingPunct="1">
              <a:buNone/>
            </a:pPr>
            <a:endParaRPr lang="en-US" altLang="zh-CN" sz="4400" dirty="0">
              <a:latin typeface="Arial" panose="020B0604020202020204" pitchFamily="34" charset="0"/>
              <a:cs typeface="Arial" panose="020B0604020202020204" pitchFamily="34" charset="0"/>
            </a:endParaRPr>
          </a:p>
          <a:p>
            <a:pPr eaLnBrk="1" hangingPunct="1">
              <a:buNone/>
            </a:pPr>
            <a:endParaRPr lang="en-US" altLang="zh-CN" sz="3200" dirty="0">
              <a:latin typeface="Arial" panose="020B0604020202020204" pitchFamily="34" charset="0"/>
              <a:cs typeface="Arial" panose="020B0604020202020204" pitchFamily="34" charset="0"/>
            </a:endParaRPr>
          </a:p>
        </p:txBody>
      </p:sp>
      <p:sp>
        <p:nvSpPr>
          <p:cNvPr id="16387" name="Rectangle 5"/>
          <p:cNvSpPr/>
          <p:nvPr/>
        </p:nvSpPr>
        <p:spPr>
          <a:xfrm>
            <a:off x="611188" y="4292600"/>
            <a:ext cx="7775575" cy="1066800"/>
          </a:xfrm>
          <a:prstGeom prst="rect">
            <a:avLst/>
          </a:prstGeom>
          <a:noFill/>
          <a:ln w="9525">
            <a:noFill/>
          </a:ln>
        </p:spPr>
        <p:txBody>
          <a:bodyPr anchor="t">
            <a:spAutoFit/>
          </a:bodyPr>
          <a:lstStyle/>
          <a:p>
            <a:pPr algn="ctr"/>
            <a:r>
              <a:rPr lang="en-US" altLang="zh-CN" sz="3200" u="sng" dirty="0">
                <a:latin typeface="Arial" panose="020B0604020202020204" pitchFamily="34" charset="0"/>
                <a:ea typeface="宋体" panose="02010600030101010101" pitchFamily="2" charset="-122"/>
              </a:rPr>
              <a:t>General recommendations</a:t>
            </a:r>
          </a:p>
          <a:p>
            <a:pPr algn="ctr"/>
            <a:r>
              <a:rPr lang="en-US" altLang="zh-CN" sz="3200" dirty="0">
                <a:latin typeface="Arial" panose="020B0604020202020204" pitchFamily="34" charset="0"/>
                <a:ea typeface="宋体" panose="02010600030101010101" pitchFamily="2" charset="-122"/>
              </a:rPr>
              <a:t>Keep it simple to increase reproducibility</a:t>
            </a:r>
          </a:p>
        </p:txBody>
      </p:sp>
      <p:grpSp>
        <p:nvGrpSpPr>
          <p:cNvPr id="33" name="组合 32">
            <a:extLst>
              <a:ext uri="{FF2B5EF4-FFF2-40B4-BE49-F238E27FC236}">
                <a16:creationId xmlns:a16="http://schemas.microsoft.com/office/drawing/2014/main" id="{E6D8A9AB-FB52-4A57-B424-0D2542B3E7F2}"/>
              </a:ext>
            </a:extLst>
          </p:cNvPr>
          <p:cNvGrpSpPr/>
          <p:nvPr/>
        </p:nvGrpSpPr>
        <p:grpSpPr>
          <a:xfrm>
            <a:off x="5903910" y="2380170"/>
            <a:ext cx="2656080" cy="630000"/>
            <a:chOff x="5903910" y="2380170"/>
            <a:chExt cx="2656080" cy="630000"/>
          </a:xfrm>
        </p:grpSpPr>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EB1966C6-372F-49CC-A67B-BB3C9C901D21}"/>
                    </a:ext>
                  </a:extLst>
                </p14:cNvPr>
                <p14:cNvContentPartPr/>
                <p14:nvPr/>
              </p14:nvContentPartPr>
              <p14:xfrm>
                <a:off x="6066270" y="2460810"/>
                <a:ext cx="190080" cy="92160"/>
              </p14:xfrm>
            </p:contentPart>
          </mc:Choice>
          <mc:Fallback>
            <p:pic>
              <p:nvPicPr>
                <p:cNvPr id="2" name="墨迹 1">
                  <a:extLst>
                    <a:ext uri="{FF2B5EF4-FFF2-40B4-BE49-F238E27FC236}">
                      <a16:creationId xmlns:a16="http://schemas.microsoft.com/office/drawing/2014/main" id="{EB1966C6-372F-49CC-A67B-BB3C9C901D21}"/>
                    </a:ext>
                  </a:extLst>
                </p:cNvPr>
                <p:cNvPicPr/>
                <p:nvPr/>
              </p:nvPicPr>
              <p:blipFill>
                <a:blip r:embed="rId4"/>
                <a:stretch>
                  <a:fillRect/>
                </a:stretch>
              </p:blipFill>
              <p:spPr>
                <a:xfrm>
                  <a:off x="6048270" y="2443170"/>
                  <a:ext cx="22572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墨迹 2">
                  <a:extLst>
                    <a:ext uri="{FF2B5EF4-FFF2-40B4-BE49-F238E27FC236}">
                      <a16:creationId xmlns:a16="http://schemas.microsoft.com/office/drawing/2014/main" id="{14E0DCF0-A68A-4A3C-83A7-1EED3CA67BF9}"/>
                    </a:ext>
                  </a:extLst>
                </p14:cNvPr>
                <p14:cNvContentPartPr/>
                <p14:nvPr/>
              </p14:nvContentPartPr>
              <p14:xfrm>
                <a:off x="5903910" y="2704170"/>
                <a:ext cx="388080" cy="43560"/>
              </p14:xfrm>
            </p:contentPart>
          </mc:Choice>
          <mc:Fallback>
            <p:pic>
              <p:nvPicPr>
                <p:cNvPr id="3" name="墨迹 2">
                  <a:extLst>
                    <a:ext uri="{FF2B5EF4-FFF2-40B4-BE49-F238E27FC236}">
                      <a16:creationId xmlns:a16="http://schemas.microsoft.com/office/drawing/2014/main" id="{14E0DCF0-A68A-4A3C-83A7-1EED3CA67BF9}"/>
                    </a:ext>
                  </a:extLst>
                </p:cNvPr>
                <p:cNvPicPr/>
                <p:nvPr/>
              </p:nvPicPr>
              <p:blipFill>
                <a:blip r:embed="rId6"/>
                <a:stretch>
                  <a:fillRect/>
                </a:stretch>
              </p:blipFill>
              <p:spPr>
                <a:xfrm>
                  <a:off x="5885910" y="2686530"/>
                  <a:ext cx="42372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墨迹 3">
                  <a:extLst>
                    <a:ext uri="{FF2B5EF4-FFF2-40B4-BE49-F238E27FC236}">
                      <a16:creationId xmlns:a16="http://schemas.microsoft.com/office/drawing/2014/main" id="{37BE4CC3-CE91-42E5-A308-CAA099801C36}"/>
                    </a:ext>
                  </a:extLst>
                </p14:cNvPr>
                <p14:cNvContentPartPr/>
                <p14:nvPr/>
              </p14:nvContentPartPr>
              <p14:xfrm>
                <a:off x="6087510" y="2647290"/>
                <a:ext cx="102600" cy="329760"/>
              </p14:xfrm>
            </p:contentPart>
          </mc:Choice>
          <mc:Fallback>
            <p:pic>
              <p:nvPicPr>
                <p:cNvPr id="4" name="墨迹 3">
                  <a:extLst>
                    <a:ext uri="{FF2B5EF4-FFF2-40B4-BE49-F238E27FC236}">
                      <a16:creationId xmlns:a16="http://schemas.microsoft.com/office/drawing/2014/main" id="{37BE4CC3-CE91-42E5-A308-CAA099801C36}"/>
                    </a:ext>
                  </a:extLst>
                </p:cNvPr>
                <p:cNvPicPr/>
                <p:nvPr/>
              </p:nvPicPr>
              <p:blipFill>
                <a:blip r:embed="rId8"/>
                <a:stretch>
                  <a:fillRect/>
                </a:stretch>
              </p:blipFill>
              <p:spPr>
                <a:xfrm>
                  <a:off x="6069870" y="2629290"/>
                  <a:ext cx="138240" cy="3654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5" name="墨迹 4">
                  <a:extLst>
                    <a:ext uri="{FF2B5EF4-FFF2-40B4-BE49-F238E27FC236}">
                      <a16:creationId xmlns:a16="http://schemas.microsoft.com/office/drawing/2014/main" id="{ADE7746C-4940-4202-82EC-1E62F87D31E9}"/>
                    </a:ext>
                  </a:extLst>
                </p14:cNvPr>
                <p14:cNvContentPartPr/>
                <p14:nvPr/>
              </p14:nvContentPartPr>
              <p14:xfrm>
                <a:off x="6176070" y="2812530"/>
                <a:ext cx="244440" cy="176040"/>
              </p14:xfrm>
            </p:contentPart>
          </mc:Choice>
          <mc:Fallback>
            <p:pic>
              <p:nvPicPr>
                <p:cNvPr id="5" name="墨迹 4">
                  <a:extLst>
                    <a:ext uri="{FF2B5EF4-FFF2-40B4-BE49-F238E27FC236}">
                      <a16:creationId xmlns:a16="http://schemas.microsoft.com/office/drawing/2014/main" id="{ADE7746C-4940-4202-82EC-1E62F87D31E9}"/>
                    </a:ext>
                  </a:extLst>
                </p:cNvPr>
                <p:cNvPicPr/>
                <p:nvPr/>
              </p:nvPicPr>
              <p:blipFill>
                <a:blip r:embed="rId10"/>
                <a:stretch>
                  <a:fillRect/>
                </a:stretch>
              </p:blipFill>
              <p:spPr>
                <a:xfrm>
                  <a:off x="6158430" y="2794890"/>
                  <a:ext cx="28008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6" name="墨迹 5">
                  <a:extLst>
                    <a:ext uri="{FF2B5EF4-FFF2-40B4-BE49-F238E27FC236}">
                      <a16:creationId xmlns:a16="http://schemas.microsoft.com/office/drawing/2014/main" id="{EF74F937-B000-48A2-9AD1-603B29812EE7}"/>
                    </a:ext>
                  </a:extLst>
                </p14:cNvPr>
                <p14:cNvContentPartPr/>
                <p14:nvPr/>
              </p14:nvContentPartPr>
              <p14:xfrm>
                <a:off x="6659910" y="2380170"/>
                <a:ext cx="12600" cy="109800"/>
              </p14:xfrm>
            </p:contentPart>
          </mc:Choice>
          <mc:Fallback>
            <p:pic>
              <p:nvPicPr>
                <p:cNvPr id="6" name="墨迹 5">
                  <a:extLst>
                    <a:ext uri="{FF2B5EF4-FFF2-40B4-BE49-F238E27FC236}">
                      <a16:creationId xmlns:a16="http://schemas.microsoft.com/office/drawing/2014/main" id="{EF74F937-B000-48A2-9AD1-603B29812EE7}"/>
                    </a:ext>
                  </a:extLst>
                </p:cNvPr>
                <p:cNvPicPr/>
                <p:nvPr/>
              </p:nvPicPr>
              <p:blipFill>
                <a:blip r:embed="rId12"/>
                <a:stretch>
                  <a:fillRect/>
                </a:stretch>
              </p:blipFill>
              <p:spPr>
                <a:xfrm>
                  <a:off x="6641910" y="2362530"/>
                  <a:ext cx="4824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7" name="墨迹 6">
                  <a:extLst>
                    <a:ext uri="{FF2B5EF4-FFF2-40B4-BE49-F238E27FC236}">
                      <a16:creationId xmlns:a16="http://schemas.microsoft.com/office/drawing/2014/main" id="{572B580A-F768-463D-9AE0-17D41FFC03E3}"/>
                    </a:ext>
                  </a:extLst>
                </p14:cNvPr>
                <p14:cNvContentPartPr/>
                <p14:nvPr/>
              </p14:nvContentPartPr>
              <p14:xfrm>
                <a:off x="6580350" y="2389890"/>
                <a:ext cx="204840" cy="228960"/>
              </p14:xfrm>
            </p:contentPart>
          </mc:Choice>
          <mc:Fallback>
            <p:pic>
              <p:nvPicPr>
                <p:cNvPr id="7" name="墨迹 6">
                  <a:extLst>
                    <a:ext uri="{FF2B5EF4-FFF2-40B4-BE49-F238E27FC236}">
                      <a16:creationId xmlns:a16="http://schemas.microsoft.com/office/drawing/2014/main" id="{572B580A-F768-463D-9AE0-17D41FFC03E3}"/>
                    </a:ext>
                  </a:extLst>
                </p:cNvPr>
                <p:cNvPicPr/>
                <p:nvPr/>
              </p:nvPicPr>
              <p:blipFill>
                <a:blip r:embed="rId14"/>
                <a:stretch>
                  <a:fillRect/>
                </a:stretch>
              </p:blipFill>
              <p:spPr>
                <a:xfrm>
                  <a:off x="6562350" y="2371890"/>
                  <a:ext cx="24048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8" name="墨迹 7">
                  <a:extLst>
                    <a:ext uri="{FF2B5EF4-FFF2-40B4-BE49-F238E27FC236}">
                      <a16:creationId xmlns:a16="http://schemas.microsoft.com/office/drawing/2014/main" id="{0F098E60-D0F0-4D86-992A-53A28E8B0B5F}"/>
                    </a:ext>
                  </a:extLst>
                </p14:cNvPr>
                <p14:cNvContentPartPr/>
                <p14:nvPr/>
              </p14:nvContentPartPr>
              <p14:xfrm>
                <a:off x="6685830" y="2606250"/>
                <a:ext cx="20520" cy="94320"/>
              </p14:xfrm>
            </p:contentPart>
          </mc:Choice>
          <mc:Fallback>
            <p:pic>
              <p:nvPicPr>
                <p:cNvPr id="8" name="墨迹 7">
                  <a:extLst>
                    <a:ext uri="{FF2B5EF4-FFF2-40B4-BE49-F238E27FC236}">
                      <a16:creationId xmlns:a16="http://schemas.microsoft.com/office/drawing/2014/main" id="{0F098E60-D0F0-4D86-992A-53A28E8B0B5F}"/>
                    </a:ext>
                  </a:extLst>
                </p:cNvPr>
                <p:cNvPicPr/>
                <p:nvPr/>
              </p:nvPicPr>
              <p:blipFill>
                <a:blip r:embed="rId16"/>
                <a:stretch>
                  <a:fillRect/>
                </a:stretch>
              </p:blipFill>
              <p:spPr>
                <a:xfrm>
                  <a:off x="6668190" y="2588250"/>
                  <a:ext cx="5616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9" name="墨迹 8">
                  <a:extLst>
                    <a:ext uri="{FF2B5EF4-FFF2-40B4-BE49-F238E27FC236}">
                      <a16:creationId xmlns:a16="http://schemas.microsoft.com/office/drawing/2014/main" id="{31D7EAB4-CE38-4780-BFBE-205B960C8AE6}"/>
                    </a:ext>
                  </a:extLst>
                </p14:cNvPr>
                <p14:cNvContentPartPr/>
                <p14:nvPr/>
              </p14:nvContentPartPr>
              <p14:xfrm>
                <a:off x="6629670" y="2571330"/>
                <a:ext cx="142200" cy="155160"/>
              </p14:xfrm>
            </p:contentPart>
          </mc:Choice>
          <mc:Fallback>
            <p:pic>
              <p:nvPicPr>
                <p:cNvPr id="9" name="墨迹 8">
                  <a:extLst>
                    <a:ext uri="{FF2B5EF4-FFF2-40B4-BE49-F238E27FC236}">
                      <a16:creationId xmlns:a16="http://schemas.microsoft.com/office/drawing/2014/main" id="{31D7EAB4-CE38-4780-BFBE-205B960C8AE6}"/>
                    </a:ext>
                  </a:extLst>
                </p:cNvPr>
                <p:cNvPicPr/>
                <p:nvPr/>
              </p:nvPicPr>
              <p:blipFill>
                <a:blip r:embed="rId18"/>
                <a:stretch>
                  <a:fillRect/>
                </a:stretch>
              </p:blipFill>
              <p:spPr>
                <a:xfrm>
                  <a:off x="6612030" y="2553330"/>
                  <a:ext cx="17784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0" name="墨迹 9">
                  <a:extLst>
                    <a:ext uri="{FF2B5EF4-FFF2-40B4-BE49-F238E27FC236}">
                      <a16:creationId xmlns:a16="http://schemas.microsoft.com/office/drawing/2014/main" id="{89F6FCB9-B9A7-4402-9A0A-96245839ABAA}"/>
                    </a:ext>
                  </a:extLst>
                </p14:cNvPr>
                <p14:cNvContentPartPr/>
                <p14:nvPr/>
              </p14:nvContentPartPr>
              <p14:xfrm>
                <a:off x="6614550" y="2591850"/>
                <a:ext cx="263520" cy="253800"/>
              </p14:xfrm>
            </p:contentPart>
          </mc:Choice>
          <mc:Fallback>
            <p:pic>
              <p:nvPicPr>
                <p:cNvPr id="10" name="墨迹 9">
                  <a:extLst>
                    <a:ext uri="{FF2B5EF4-FFF2-40B4-BE49-F238E27FC236}">
                      <a16:creationId xmlns:a16="http://schemas.microsoft.com/office/drawing/2014/main" id="{89F6FCB9-B9A7-4402-9A0A-96245839ABAA}"/>
                    </a:ext>
                  </a:extLst>
                </p:cNvPr>
                <p:cNvPicPr/>
                <p:nvPr/>
              </p:nvPicPr>
              <p:blipFill>
                <a:blip r:embed="rId20"/>
                <a:stretch>
                  <a:fillRect/>
                </a:stretch>
              </p:blipFill>
              <p:spPr>
                <a:xfrm>
                  <a:off x="6596910" y="2574210"/>
                  <a:ext cx="299160" cy="2894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1" name="墨迹 10">
                  <a:extLst>
                    <a:ext uri="{FF2B5EF4-FFF2-40B4-BE49-F238E27FC236}">
                      <a16:creationId xmlns:a16="http://schemas.microsoft.com/office/drawing/2014/main" id="{718F2909-2808-47E8-84C9-841A7B151698}"/>
                    </a:ext>
                  </a:extLst>
                </p14:cNvPr>
                <p14:cNvContentPartPr/>
                <p14:nvPr/>
              </p14:nvContentPartPr>
              <p14:xfrm>
                <a:off x="6695910" y="2844930"/>
                <a:ext cx="9360" cy="128160"/>
              </p14:xfrm>
            </p:contentPart>
          </mc:Choice>
          <mc:Fallback>
            <p:pic>
              <p:nvPicPr>
                <p:cNvPr id="11" name="墨迹 10">
                  <a:extLst>
                    <a:ext uri="{FF2B5EF4-FFF2-40B4-BE49-F238E27FC236}">
                      <a16:creationId xmlns:a16="http://schemas.microsoft.com/office/drawing/2014/main" id="{718F2909-2808-47E8-84C9-841A7B151698}"/>
                    </a:ext>
                  </a:extLst>
                </p:cNvPr>
                <p:cNvPicPr/>
                <p:nvPr/>
              </p:nvPicPr>
              <p:blipFill>
                <a:blip r:embed="rId22"/>
                <a:stretch>
                  <a:fillRect/>
                </a:stretch>
              </p:blipFill>
              <p:spPr>
                <a:xfrm>
                  <a:off x="6678270" y="2827290"/>
                  <a:ext cx="4500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2" name="墨迹 11">
                  <a:extLst>
                    <a:ext uri="{FF2B5EF4-FFF2-40B4-BE49-F238E27FC236}">
                      <a16:creationId xmlns:a16="http://schemas.microsoft.com/office/drawing/2014/main" id="{092DA2E4-6CB7-4DC3-8792-20F7E78F192D}"/>
                    </a:ext>
                  </a:extLst>
                </p14:cNvPr>
                <p14:cNvContentPartPr/>
                <p14:nvPr/>
              </p14:nvContentPartPr>
              <p14:xfrm>
                <a:off x="6730110" y="2822970"/>
                <a:ext cx="131760" cy="169200"/>
              </p14:xfrm>
            </p:contentPart>
          </mc:Choice>
          <mc:Fallback>
            <p:pic>
              <p:nvPicPr>
                <p:cNvPr id="12" name="墨迹 11">
                  <a:extLst>
                    <a:ext uri="{FF2B5EF4-FFF2-40B4-BE49-F238E27FC236}">
                      <a16:creationId xmlns:a16="http://schemas.microsoft.com/office/drawing/2014/main" id="{092DA2E4-6CB7-4DC3-8792-20F7E78F192D}"/>
                    </a:ext>
                  </a:extLst>
                </p:cNvPr>
                <p:cNvPicPr/>
                <p:nvPr/>
              </p:nvPicPr>
              <p:blipFill>
                <a:blip r:embed="rId24"/>
                <a:stretch>
                  <a:fillRect/>
                </a:stretch>
              </p:blipFill>
              <p:spPr>
                <a:xfrm>
                  <a:off x="6712470" y="2805330"/>
                  <a:ext cx="16740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3" name="墨迹 12">
                  <a:extLst>
                    <a:ext uri="{FF2B5EF4-FFF2-40B4-BE49-F238E27FC236}">
                      <a16:creationId xmlns:a16="http://schemas.microsoft.com/office/drawing/2014/main" id="{2629F3C4-DAFD-4F38-9EBC-2137A2F9C71F}"/>
                    </a:ext>
                  </a:extLst>
                </p14:cNvPr>
                <p14:cNvContentPartPr/>
                <p14:nvPr/>
              </p14:nvContentPartPr>
              <p14:xfrm>
                <a:off x="6736590" y="2917650"/>
                <a:ext cx="145800" cy="72360"/>
              </p14:xfrm>
            </p:contentPart>
          </mc:Choice>
          <mc:Fallback>
            <p:pic>
              <p:nvPicPr>
                <p:cNvPr id="13" name="墨迹 12">
                  <a:extLst>
                    <a:ext uri="{FF2B5EF4-FFF2-40B4-BE49-F238E27FC236}">
                      <a16:creationId xmlns:a16="http://schemas.microsoft.com/office/drawing/2014/main" id="{2629F3C4-DAFD-4F38-9EBC-2137A2F9C71F}"/>
                    </a:ext>
                  </a:extLst>
                </p:cNvPr>
                <p:cNvPicPr/>
                <p:nvPr/>
              </p:nvPicPr>
              <p:blipFill>
                <a:blip r:embed="rId26"/>
                <a:stretch>
                  <a:fillRect/>
                </a:stretch>
              </p:blipFill>
              <p:spPr>
                <a:xfrm>
                  <a:off x="6718950" y="2900010"/>
                  <a:ext cx="18144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4" name="墨迹 13">
                  <a:extLst>
                    <a:ext uri="{FF2B5EF4-FFF2-40B4-BE49-F238E27FC236}">
                      <a16:creationId xmlns:a16="http://schemas.microsoft.com/office/drawing/2014/main" id="{6B9A5482-3767-4F7F-8B95-811985491A3B}"/>
                    </a:ext>
                  </a:extLst>
                </p14:cNvPr>
                <p14:cNvContentPartPr/>
                <p14:nvPr/>
              </p14:nvContentPartPr>
              <p14:xfrm>
                <a:off x="7452270" y="2383410"/>
                <a:ext cx="9720" cy="90360"/>
              </p14:xfrm>
            </p:contentPart>
          </mc:Choice>
          <mc:Fallback>
            <p:pic>
              <p:nvPicPr>
                <p:cNvPr id="14" name="墨迹 13">
                  <a:extLst>
                    <a:ext uri="{FF2B5EF4-FFF2-40B4-BE49-F238E27FC236}">
                      <a16:creationId xmlns:a16="http://schemas.microsoft.com/office/drawing/2014/main" id="{6B9A5482-3767-4F7F-8B95-811985491A3B}"/>
                    </a:ext>
                  </a:extLst>
                </p:cNvPr>
                <p:cNvPicPr/>
                <p:nvPr/>
              </p:nvPicPr>
              <p:blipFill>
                <a:blip r:embed="rId28"/>
                <a:stretch>
                  <a:fillRect/>
                </a:stretch>
              </p:blipFill>
              <p:spPr>
                <a:xfrm>
                  <a:off x="7434270" y="2365410"/>
                  <a:ext cx="4536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5" name="墨迹 14">
                  <a:extLst>
                    <a:ext uri="{FF2B5EF4-FFF2-40B4-BE49-F238E27FC236}">
                      <a16:creationId xmlns:a16="http://schemas.microsoft.com/office/drawing/2014/main" id="{F4D00691-CEB3-473B-B49D-6A72C16596B9}"/>
                    </a:ext>
                  </a:extLst>
                </p14:cNvPr>
                <p14:cNvContentPartPr/>
                <p14:nvPr/>
              </p14:nvContentPartPr>
              <p14:xfrm>
                <a:off x="7281990" y="2487450"/>
                <a:ext cx="177480" cy="160200"/>
              </p14:xfrm>
            </p:contentPart>
          </mc:Choice>
          <mc:Fallback>
            <p:pic>
              <p:nvPicPr>
                <p:cNvPr id="15" name="墨迹 14">
                  <a:extLst>
                    <a:ext uri="{FF2B5EF4-FFF2-40B4-BE49-F238E27FC236}">
                      <a16:creationId xmlns:a16="http://schemas.microsoft.com/office/drawing/2014/main" id="{F4D00691-CEB3-473B-B49D-6A72C16596B9}"/>
                    </a:ext>
                  </a:extLst>
                </p:cNvPr>
                <p:cNvPicPr/>
                <p:nvPr/>
              </p:nvPicPr>
              <p:blipFill>
                <a:blip r:embed="rId30"/>
                <a:stretch>
                  <a:fillRect/>
                </a:stretch>
              </p:blipFill>
              <p:spPr>
                <a:xfrm>
                  <a:off x="7264350" y="2469450"/>
                  <a:ext cx="21312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6" name="墨迹 15">
                  <a:extLst>
                    <a:ext uri="{FF2B5EF4-FFF2-40B4-BE49-F238E27FC236}">
                      <a16:creationId xmlns:a16="http://schemas.microsoft.com/office/drawing/2014/main" id="{2EC1D41E-BBC5-48DC-B574-89F001CB1D79}"/>
                    </a:ext>
                  </a:extLst>
                </p14:cNvPr>
                <p14:cNvContentPartPr/>
                <p14:nvPr/>
              </p14:nvContentPartPr>
              <p14:xfrm>
                <a:off x="7165350" y="2596530"/>
                <a:ext cx="191880" cy="319680"/>
              </p14:xfrm>
            </p:contentPart>
          </mc:Choice>
          <mc:Fallback>
            <p:pic>
              <p:nvPicPr>
                <p:cNvPr id="16" name="墨迹 15">
                  <a:extLst>
                    <a:ext uri="{FF2B5EF4-FFF2-40B4-BE49-F238E27FC236}">
                      <a16:creationId xmlns:a16="http://schemas.microsoft.com/office/drawing/2014/main" id="{2EC1D41E-BBC5-48DC-B574-89F001CB1D79}"/>
                    </a:ext>
                  </a:extLst>
                </p:cNvPr>
                <p:cNvPicPr/>
                <p:nvPr/>
              </p:nvPicPr>
              <p:blipFill>
                <a:blip r:embed="rId32"/>
                <a:stretch>
                  <a:fillRect/>
                </a:stretch>
              </p:blipFill>
              <p:spPr>
                <a:xfrm>
                  <a:off x="7147710" y="2578890"/>
                  <a:ext cx="227520" cy="3553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7" name="墨迹 16">
                  <a:extLst>
                    <a:ext uri="{FF2B5EF4-FFF2-40B4-BE49-F238E27FC236}">
                      <a16:creationId xmlns:a16="http://schemas.microsoft.com/office/drawing/2014/main" id="{A3209003-4B61-43E3-8BD0-3C24A08E8BEE}"/>
                    </a:ext>
                  </a:extLst>
                </p14:cNvPr>
                <p14:cNvContentPartPr/>
                <p14:nvPr/>
              </p14:nvContentPartPr>
              <p14:xfrm>
                <a:off x="7265430" y="2739810"/>
                <a:ext cx="20520" cy="154800"/>
              </p14:xfrm>
            </p:contentPart>
          </mc:Choice>
          <mc:Fallback>
            <p:pic>
              <p:nvPicPr>
                <p:cNvPr id="17" name="墨迹 16">
                  <a:extLst>
                    <a:ext uri="{FF2B5EF4-FFF2-40B4-BE49-F238E27FC236}">
                      <a16:creationId xmlns:a16="http://schemas.microsoft.com/office/drawing/2014/main" id="{A3209003-4B61-43E3-8BD0-3C24A08E8BEE}"/>
                    </a:ext>
                  </a:extLst>
                </p:cNvPr>
                <p:cNvPicPr/>
                <p:nvPr/>
              </p:nvPicPr>
              <p:blipFill>
                <a:blip r:embed="rId34"/>
                <a:stretch>
                  <a:fillRect/>
                </a:stretch>
              </p:blipFill>
              <p:spPr>
                <a:xfrm>
                  <a:off x="7247430" y="2721810"/>
                  <a:ext cx="5616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8" name="墨迹 17">
                  <a:extLst>
                    <a:ext uri="{FF2B5EF4-FFF2-40B4-BE49-F238E27FC236}">
                      <a16:creationId xmlns:a16="http://schemas.microsoft.com/office/drawing/2014/main" id="{567167DB-CAD1-414D-971D-7C57E242C7BE}"/>
                    </a:ext>
                  </a:extLst>
                </p14:cNvPr>
                <p14:cNvContentPartPr/>
                <p14:nvPr/>
              </p14:nvContentPartPr>
              <p14:xfrm>
                <a:off x="7283430" y="2741610"/>
                <a:ext cx="271800" cy="196560"/>
              </p14:xfrm>
            </p:contentPart>
          </mc:Choice>
          <mc:Fallback>
            <p:pic>
              <p:nvPicPr>
                <p:cNvPr id="18" name="墨迹 17">
                  <a:extLst>
                    <a:ext uri="{FF2B5EF4-FFF2-40B4-BE49-F238E27FC236}">
                      <a16:creationId xmlns:a16="http://schemas.microsoft.com/office/drawing/2014/main" id="{567167DB-CAD1-414D-971D-7C57E242C7BE}"/>
                    </a:ext>
                  </a:extLst>
                </p:cNvPr>
                <p:cNvPicPr/>
                <p:nvPr/>
              </p:nvPicPr>
              <p:blipFill>
                <a:blip r:embed="rId36"/>
                <a:stretch>
                  <a:fillRect/>
                </a:stretch>
              </p:blipFill>
              <p:spPr>
                <a:xfrm>
                  <a:off x="7265790" y="2723970"/>
                  <a:ext cx="30744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9" name="墨迹 18">
                  <a:extLst>
                    <a:ext uri="{FF2B5EF4-FFF2-40B4-BE49-F238E27FC236}">
                      <a16:creationId xmlns:a16="http://schemas.microsoft.com/office/drawing/2014/main" id="{4B286900-8321-46A2-8426-402CEF5F4EEB}"/>
                    </a:ext>
                  </a:extLst>
                </p14:cNvPr>
                <p14:cNvContentPartPr/>
                <p14:nvPr/>
              </p14:nvContentPartPr>
              <p14:xfrm>
                <a:off x="7351110" y="2767530"/>
                <a:ext cx="16920" cy="142920"/>
              </p14:xfrm>
            </p:contentPart>
          </mc:Choice>
          <mc:Fallback>
            <p:pic>
              <p:nvPicPr>
                <p:cNvPr id="19" name="墨迹 18">
                  <a:extLst>
                    <a:ext uri="{FF2B5EF4-FFF2-40B4-BE49-F238E27FC236}">
                      <a16:creationId xmlns:a16="http://schemas.microsoft.com/office/drawing/2014/main" id="{4B286900-8321-46A2-8426-402CEF5F4EEB}"/>
                    </a:ext>
                  </a:extLst>
                </p:cNvPr>
                <p:cNvPicPr/>
                <p:nvPr/>
              </p:nvPicPr>
              <p:blipFill>
                <a:blip r:embed="rId38"/>
                <a:stretch>
                  <a:fillRect/>
                </a:stretch>
              </p:blipFill>
              <p:spPr>
                <a:xfrm>
                  <a:off x="7333110" y="2749530"/>
                  <a:ext cx="5256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0" name="墨迹 19">
                  <a:extLst>
                    <a:ext uri="{FF2B5EF4-FFF2-40B4-BE49-F238E27FC236}">
                      <a16:creationId xmlns:a16="http://schemas.microsoft.com/office/drawing/2014/main" id="{EEF0E216-BA32-4C3D-BFCE-8E59F137CE27}"/>
                    </a:ext>
                  </a:extLst>
                </p14:cNvPr>
                <p14:cNvContentPartPr/>
                <p14:nvPr/>
              </p14:nvContentPartPr>
              <p14:xfrm>
                <a:off x="7407270" y="2785170"/>
                <a:ext cx="20520" cy="149760"/>
              </p14:xfrm>
            </p:contentPart>
          </mc:Choice>
          <mc:Fallback>
            <p:pic>
              <p:nvPicPr>
                <p:cNvPr id="20" name="墨迹 19">
                  <a:extLst>
                    <a:ext uri="{FF2B5EF4-FFF2-40B4-BE49-F238E27FC236}">
                      <a16:creationId xmlns:a16="http://schemas.microsoft.com/office/drawing/2014/main" id="{EEF0E216-BA32-4C3D-BFCE-8E59F137CE27}"/>
                    </a:ext>
                  </a:extLst>
                </p:cNvPr>
                <p:cNvPicPr/>
                <p:nvPr/>
              </p:nvPicPr>
              <p:blipFill>
                <a:blip r:embed="rId40"/>
                <a:stretch>
                  <a:fillRect/>
                </a:stretch>
              </p:blipFill>
              <p:spPr>
                <a:xfrm>
                  <a:off x="7389270" y="2767530"/>
                  <a:ext cx="5616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1" name="墨迹 20">
                  <a:extLst>
                    <a:ext uri="{FF2B5EF4-FFF2-40B4-BE49-F238E27FC236}">
                      <a16:creationId xmlns:a16="http://schemas.microsoft.com/office/drawing/2014/main" id="{EC5B6835-8AAF-48EC-BEDD-451820BE2902}"/>
                    </a:ext>
                  </a:extLst>
                </p14:cNvPr>
                <p14:cNvContentPartPr/>
                <p14:nvPr/>
              </p14:nvContentPartPr>
              <p14:xfrm>
                <a:off x="7179030" y="2510850"/>
                <a:ext cx="22320" cy="32760"/>
              </p14:xfrm>
            </p:contentPart>
          </mc:Choice>
          <mc:Fallback>
            <p:pic>
              <p:nvPicPr>
                <p:cNvPr id="21" name="墨迹 20">
                  <a:extLst>
                    <a:ext uri="{FF2B5EF4-FFF2-40B4-BE49-F238E27FC236}">
                      <a16:creationId xmlns:a16="http://schemas.microsoft.com/office/drawing/2014/main" id="{EC5B6835-8AAF-48EC-BEDD-451820BE2902}"/>
                    </a:ext>
                  </a:extLst>
                </p:cNvPr>
                <p:cNvPicPr/>
                <p:nvPr/>
              </p:nvPicPr>
              <p:blipFill>
                <a:blip r:embed="rId42"/>
                <a:stretch>
                  <a:fillRect/>
                </a:stretch>
              </p:blipFill>
              <p:spPr>
                <a:xfrm>
                  <a:off x="7161030" y="2493210"/>
                  <a:ext cx="5796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2" name="墨迹 21">
                  <a:extLst>
                    <a:ext uri="{FF2B5EF4-FFF2-40B4-BE49-F238E27FC236}">
                      <a16:creationId xmlns:a16="http://schemas.microsoft.com/office/drawing/2014/main" id="{8E4BBA36-44B1-43BC-941A-7A5F8524ADEC}"/>
                    </a:ext>
                  </a:extLst>
                </p14:cNvPr>
                <p14:cNvContentPartPr/>
                <p14:nvPr/>
              </p14:nvContentPartPr>
              <p14:xfrm>
                <a:off x="7034670" y="2622090"/>
                <a:ext cx="611640" cy="388080"/>
              </p14:xfrm>
            </p:contentPart>
          </mc:Choice>
          <mc:Fallback>
            <p:pic>
              <p:nvPicPr>
                <p:cNvPr id="22" name="墨迹 21">
                  <a:extLst>
                    <a:ext uri="{FF2B5EF4-FFF2-40B4-BE49-F238E27FC236}">
                      <a16:creationId xmlns:a16="http://schemas.microsoft.com/office/drawing/2014/main" id="{8E4BBA36-44B1-43BC-941A-7A5F8524ADEC}"/>
                    </a:ext>
                  </a:extLst>
                </p:cNvPr>
                <p:cNvPicPr/>
                <p:nvPr/>
              </p:nvPicPr>
              <p:blipFill>
                <a:blip r:embed="rId44"/>
                <a:stretch>
                  <a:fillRect/>
                </a:stretch>
              </p:blipFill>
              <p:spPr>
                <a:xfrm>
                  <a:off x="7017030" y="2604090"/>
                  <a:ext cx="647280" cy="42372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3" name="墨迹 22">
                  <a:extLst>
                    <a:ext uri="{FF2B5EF4-FFF2-40B4-BE49-F238E27FC236}">
                      <a16:creationId xmlns:a16="http://schemas.microsoft.com/office/drawing/2014/main" id="{F2EBD040-4A90-4D83-A027-30629F16093F}"/>
                    </a:ext>
                  </a:extLst>
                </p14:cNvPr>
                <p14:cNvContentPartPr/>
                <p14:nvPr/>
              </p14:nvContentPartPr>
              <p14:xfrm>
                <a:off x="7893270" y="2460810"/>
                <a:ext cx="39240" cy="113760"/>
              </p14:xfrm>
            </p:contentPart>
          </mc:Choice>
          <mc:Fallback>
            <p:pic>
              <p:nvPicPr>
                <p:cNvPr id="23" name="墨迹 22">
                  <a:extLst>
                    <a:ext uri="{FF2B5EF4-FFF2-40B4-BE49-F238E27FC236}">
                      <a16:creationId xmlns:a16="http://schemas.microsoft.com/office/drawing/2014/main" id="{F2EBD040-4A90-4D83-A027-30629F16093F}"/>
                    </a:ext>
                  </a:extLst>
                </p:cNvPr>
                <p:cNvPicPr/>
                <p:nvPr/>
              </p:nvPicPr>
              <p:blipFill>
                <a:blip r:embed="rId46"/>
                <a:stretch>
                  <a:fillRect/>
                </a:stretch>
              </p:blipFill>
              <p:spPr>
                <a:xfrm>
                  <a:off x="7875270" y="2442810"/>
                  <a:ext cx="7488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4" name="墨迹 23">
                  <a:extLst>
                    <a:ext uri="{FF2B5EF4-FFF2-40B4-BE49-F238E27FC236}">
                      <a16:creationId xmlns:a16="http://schemas.microsoft.com/office/drawing/2014/main" id="{EF96B071-E6DB-4608-BA05-4F7BC2BE325D}"/>
                    </a:ext>
                  </a:extLst>
                </p14:cNvPr>
                <p14:cNvContentPartPr/>
                <p14:nvPr/>
              </p14:nvContentPartPr>
              <p14:xfrm>
                <a:off x="7704630" y="2560530"/>
                <a:ext cx="285840" cy="101880"/>
              </p14:xfrm>
            </p:contentPart>
          </mc:Choice>
          <mc:Fallback>
            <p:pic>
              <p:nvPicPr>
                <p:cNvPr id="24" name="墨迹 23">
                  <a:extLst>
                    <a:ext uri="{FF2B5EF4-FFF2-40B4-BE49-F238E27FC236}">
                      <a16:creationId xmlns:a16="http://schemas.microsoft.com/office/drawing/2014/main" id="{EF96B071-E6DB-4608-BA05-4F7BC2BE325D}"/>
                    </a:ext>
                  </a:extLst>
                </p:cNvPr>
                <p:cNvPicPr/>
                <p:nvPr/>
              </p:nvPicPr>
              <p:blipFill>
                <a:blip r:embed="rId48"/>
                <a:stretch>
                  <a:fillRect/>
                </a:stretch>
              </p:blipFill>
              <p:spPr>
                <a:xfrm>
                  <a:off x="7686630" y="2542890"/>
                  <a:ext cx="32148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5" name="墨迹 24">
                  <a:extLst>
                    <a:ext uri="{FF2B5EF4-FFF2-40B4-BE49-F238E27FC236}">
                      <a16:creationId xmlns:a16="http://schemas.microsoft.com/office/drawing/2014/main" id="{2D370DB3-1C78-40E9-B0E9-F4A37D4ED5FB}"/>
                    </a:ext>
                  </a:extLst>
                </p14:cNvPr>
                <p14:cNvContentPartPr/>
                <p14:nvPr/>
              </p14:nvContentPartPr>
              <p14:xfrm>
                <a:off x="7827030" y="2581410"/>
                <a:ext cx="222120" cy="315720"/>
              </p14:xfrm>
            </p:contentPart>
          </mc:Choice>
          <mc:Fallback>
            <p:pic>
              <p:nvPicPr>
                <p:cNvPr id="25" name="墨迹 24">
                  <a:extLst>
                    <a:ext uri="{FF2B5EF4-FFF2-40B4-BE49-F238E27FC236}">
                      <a16:creationId xmlns:a16="http://schemas.microsoft.com/office/drawing/2014/main" id="{2D370DB3-1C78-40E9-B0E9-F4A37D4ED5FB}"/>
                    </a:ext>
                  </a:extLst>
                </p:cNvPr>
                <p:cNvPicPr/>
                <p:nvPr/>
              </p:nvPicPr>
              <p:blipFill>
                <a:blip r:embed="rId50"/>
                <a:stretch>
                  <a:fillRect/>
                </a:stretch>
              </p:blipFill>
              <p:spPr>
                <a:xfrm>
                  <a:off x="7809390" y="2563410"/>
                  <a:ext cx="257760" cy="35136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26" name="墨迹 25">
                  <a:extLst>
                    <a:ext uri="{FF2B5EF4-FFF2-40B4-BE49-F238E27FC236}">
                      <a16:creationId xmlns:a16="http://schemas.microsoft.com/office/drawing/2014/main" id="{692EA80F-ED83-4A24-815C-048E04A31836}"/>
                    </a:ext>
                  </a:extLst>
                </p14:cNvPr>
                <p14:cNvContentPartPr/>
                <p14:nvPr/>
              </p14:nvContentPartPr>
              <p14:xfrm>
                <a:off x="8235990" y="2516250"/>
                <a:ext cx="26280" cy="86040"/>
              </p14:xfrm>
            </p:contentPart>
          </mc:Choice>
          <mc:Fallback>
            <p:pic>
              <p:nvPicPr>
                <p:cNvPr id="26" name="墨迹 25">
                  <a:extLst>
                    <a:ext uri="{FF2B5EF4-FFF2-40B4-BE49-F238E27FC236}">
                      <a16:creationId xmlns:a16="http://schemas.microsoft.com/office/drawing/2014/main" id="{692EA80F-ED83-4A24-815C-048E04A31836}"/>
                    </a:ext>
                  </a:extLst>
                </p:cNvPr>
                <p:cNvPicPr/>
                <p:nvPr/>
              </p:nvPicPr>
              <p:blipFill>
                <a:blip r:embed="rId52"/>
                <a:stretch>
                  <a:fillRect/>
                </a:stretch>
              </p:blipFill>
              <p:spPr>
                <a:xfrm>
                  <a:off x="8218350" y="2498610"/>
                  <a:ext cx="6192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27" name="墨迹 26">
                  <a:extLst>
                    <a:ext uri="{FF2B5EF4-FFF2-40B4-BE49-F238E27FC236}">
                      <a16:creationId xmlns:a16="http://schemas.microsoft.com/office/drawing/2014/main" id="{4D6CE1DB-2FCC-45D7-A043-AFFE5F328634}"/>
                    </a:ext>
                  </a:extLst>
                </p14:cNvPr>
                <p14:cNvContentPartPr/>
                <p14:nvPr/>
              </p14:nvContentPartPr>
              <p14:xfrm>
                <a:off x="8176230" y="2633250"/>
                <a:ext cx="42480" cy="96840"/>
              </p14:xfrm>
            </p:contentPart>
          </mc:Choice>
          <mc:Fallback>
            <p:pic>
              <p:nvPicPr>
                <p:cNvPr id="27" name="墨迹 26">
                  <a:extLst>
                    <a:ext uri="{FF2B5EF4-FFF2-40B4-BE49-F238E27FC236}">
                      <a16:creationId xmlns:a16="http://schemas.microsoft.com/office/drawing/2014/main" id="{4D6CE1DB-2FCC-45D7-A043-AFFE5F328634}"/>
                    </a:ext>
                  </a:extLst>
                </p:cNvPr>
                <p:cNvPicPr/>
                <p:nvPr/>
              </p:nvPicPr>
              <p:blipFill>
                <a:blip r:embed="rId54"/>
                <a:stretch>
                  <a:fillRect/>
                </a:stretch>
              </p:blipFill>
              <p:spPr>
                <a:xfrm>
                  <a:off x="8158590" y="2615610"/>
                  <a:ext cx="7812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28" name="墨迹 27">
                  <a:extLst>
                    <a:ext uri="{FF2B5EF4-FFF2-40B4-BE49-F238E27FC236}">
                      <a16:creationId xmlns:a16="http://schemas.microsoft.com/office/drawing/2014/main" id="{2631C519-6799-4919-8F85-E84328CE47FA}"/>
                    </a:ext>
                  </a:extLst>
                </p14:cNvPr>
                <p14:cNvContentPartPr/>
                <p14:nvPr/>
              </p14:nvContentPartPr>
              <p14:xfrm>
                <a:off x="8176230" y="2736930"/>
                <a:ext cx="73800" cy="198360"/>
              </p14:xfrm>
            </p:contentPart>
          </mc:Choice>
          <mc:Fallback>
            <p:pic>
              <p:nvPicPr>
                <p:cNvPr id="28" name="墨迹 27">
                  <a:extLst>
                    <a:ext uri="{FF2B5EF4-FFF2-40B4-BE49-F238E27FC236}">
                      <a16:creationId xmlns:a16="http://schemas.microsoft.com/office/drawing/2014/main" id="{2631C519-6799-4919-8F85-E84328CE47FA}"/>
                    </a:ext>
                  </a:extLst>
                </p:cNvPr>
                <p:cNvPicPr/>
                <p:nvPr/>
              </p:nvPicPr>
              <p:blipFill>
                <a:blip r:embed="rId56"/>
                <a:stretch>
                  <a:fillRect/>
                </a:stretch>
              </p:blipFill>
              <p:spPr>
                <a:xfrm>
                  <a:off x="8158230" y="2718930"/>
                  <a:ext cx="10944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29" name="墨迹 28">
                  <a:extLst>
                    <a:ext uri="{FF2B5EF4-FFF2-40B4-BE49-F238E27FC236}">
                      <a16:creationId xmlns:a16="http://schemas.microsoft.com/office/drawing/2014/main" id="{11B64E41-0FE1-48A8-824A-A4434CB325D3}"/>
                    </a:ext>
                  </a:extLst>
                </p14:cNvPr>
                <p14:cNvContentPartPr/>
                <p14:nvPr/>
              </p14:nvContentPartPr>
              <p14:xfrm>
                <a:off x="8323110" y="2464410"/>
                <a:ext cx="172440" cy="251640"/>
              </p14:xfrm>
            </p:contentPart>
          </mc:Choice>
          <mc:Fallback>
            <p:pic>
              <p:nvPicPr>
                <p:cNvPr id="29" name="墨迹 28">
                  <a:extLst>
                    <a:ext uri="{FF2B5EF4-FFF2-40B4-BE49-F238E27FC236}">
                      <a16:creationId xmlns:a16="http://schemas.microsoft.com/office/drawing/2014/main" id="{11B64E41-0FE1-48A8-824A-A4434CB325D3}"/>
                    </a:ext>
                  </a:extLst>
                </p:cNvPr>
                <p:cNvPicPr/>
                <p:nvPr/>
              </p:nvPicPr>
              <p:blipFill>
                <a:blip r:embed="rId58"/>
                <a:stretch>
                  <a:fillRect/>
                </a:stretch>
              </p:blipFill>
              <p:spPr>
                <a:xfrm>
                  <a:off x="8305110" y="2446410"/>
                  <a:ext cx="208080" cy="28728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0" name="墨迹 29">
                  <a:extLst>
                    <a:ext uri="{FF2B5EF4-FFF2-40B4-BE49-F238E27FC236}">
                      <a16:creationId xmlns:a16="http://schemas.microsoft.com/office/drawing/2014/main" id="{6E48C581-9529-4A7C-907A-DAAABE9CEA8C}"/>
                    </a:ext>
                  </a:extLst>
                </p14:cNvPr>
                <p14:cNvContentPartPr/>
                <p14:nvPr/>
              </p14:nvContentPartPr>
              <p14:xfrm>
                <a:off x="8234190" y="2723250"/>
                <a:ext cx="254160" cy="39960"/>
              </p14:xfrm>
            </p:contentPart>
          </mc:Choice>
          <mc:Fallback>
            <p:pic>
              <p:nvPicPr>
                <p:cNvPr id="30" name="墨迹 29">
                  <a:extLst>
                    <a:ext uri="{FF2B5EF4-FFF2-40B4-BE49-F238E27FC236}">
                      <a16:creationId xmlns:a16="http://schemas.microsoft.com/office/drawing/2014/main" id="{6E48C581-9529-4A7C-907A-DAAABE9CEA8C}"/>
                    </a:ext>
                  </a:extLst>
                </p:cNvPr>
                <p:cNvPicPr/>
                <p:nvPr/>
              </p:nvPicPr>
              <p:blipFill>
                <a:blip r:embed="rId60"/>
                <a:stretch>
                  <a:fillRect/>
                </a:stretch>
              </p:blipFill>
              <p:spPr>
                <a:xfrm>
                  <a:off x="8216550" y="2705250"/>
                  <a:ext cx="28980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1" name="墨迹 30">
                  <a:extLst>
                    <a:ext uri="{FF2B5EF4-FFF2-40B4-BE49-F238E27FC236}">
                      <a16:creationId xmlns:a16="http://schemas.microsoft.com/office/drawing/2014/main" id="{15022B11-93EE-41C3-9B6E-C15A258DA021}"/>
                    </a:ext>
                  </a:extLst>
                </p14:cNvPr>
                <p14:cNvContentPartPr/>
                <p14:nvPr/>
              </p14:nvContentPartPr>
              <p14:xfrm>
                <a:off x="8327070" y="2722170"/>
                <a:ext cx="165960" cy="176040"/>
              </p14:xfrm>
            </p:contentPart>
          </mc:Choice>
          <mc:Fallback>
            <p:pic>
              <p:nvPicPr>
                <p:cNvPr id="31" name="墨迹 30">
                  <a:extLst>
                    <a:ext uri="{FF2B5EF4-FFF2-40B4-BE49-F238E27FC236}">
                      <a16:creationId xmlns:a16="http://schemas.microsoft.com/office/drawing/2014/main" id="{15022B11-93EE-41C3-9B6E-C15A258DA021}"/>
                    </a:ext>
                  </a:extLst>
                </p:cNvPr>
                <p:cNvPicPr/>
                <p:nvPr/>
              </p:nvPicPr>
              <p:blipFill>
                <a:blip r:embed="rId62"/>
                <a:stretch>
                  <a:fillRect/>
                </a:stretch>
              </p:blipFill>
              <p:spPr>
                <a:xfrm>
                  <a:off x="8309070" y="2704170"/>
                  <a:ext cx="20160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2" name="墨迹 31">
                  <a:extLst>
                    <a:ext uri="{FF2B5EF4-FFF2-40B4-BE49-F238E27FC236}">
                      <a16:creationId xmlns:a16="http://schemas.microsoft.com/office/drawing/2014/main" id="{96B27DDE-C2A1-481A-AE0A-40A7B1739E84}"/>
                    </a:ext>
                  </a:extLst>
                </p14:cNvPr>
                <p14:cNvContentPartPr/>
                <p14:nvPr/>
              </p14:nvContentPartPr>
              <p14:xfrm>
                <a:off x="8514990" y="2789490"/>
                <a:ext cx="45000" cy="194400"/>
              </p14:xfrm>
            </p:contentPart>
          </mc:Choice>
          <mc:Fallback>
            <p:pic>
              <p:nvPicPr>
                <p:cNvPr id="32" name="墨迹 31">
                  <a:extLst>
                    <a:ext uri="{FF2B5EF4-FFF2-40B4-BE49-F238E27FC236}">
                      <a16:creationId xmlns:a16="http://schemas.microsoft.com/office/drawing/2014/main" id="{96B27DDE-C2A1-481A-AE0A-40A7B1739E84}"/>
                    </a:ext>
                  </a:extLst>
                </p:cNvPr>
                <p:cNvPicPr/>
                <p:nvPr/>
              </p:nvPicPr>
              <p:blipFill>
                <a:blip r:embed="rId64"/>
                <a:stretch>
                  <a:fillRect/>
                </a:stretch>
              </p:blipFill>
              <p:spPr>
                <a:xfrm>
                  <a:off x="8497350" y="2771490"/>
                  <a:ext cx="80640" cy="23004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p:cNvSpPr>
          <p:nvPr>
            <p:ph type="title"/>
          </p:nvPr>
        </p:nvSpPr>
        <p:spPr>
          <a:xfrm>
            <a:off x="1471295" y="756285"/>
            <a:ext cx="7434580" cy="534035"/>
          </a:xfrm>
        </p:spPr>
        <p:txBody>
          <a:bodyPr wrap="square" lIns="91440" tIns="45720" rIns="91440" bIns="45720" anchor="ctr">
            <a:spAutoFit/>
          </a:bodyPr>
          <a:lstStyle/>
          <a:p>
            <a:pPr marL="838200" indent="-838200" eaLnBrk="1" hangingPunct="1"/>
            <a:r>
              <a:rPr lang="en-GB" altLang="zh-CN" sz="3200" b="1" dirty="0">
                <a:solidFill>
                  <a:srgbClr val="FF0000"/>
                </a:solidFill>
                <a:latin typeface="Arial" panose="020B0604020202020204" pitchFamily="34" charset="0"/>
              </a:rPr>
              <a:t>2.1  Principle for Sample Preparation</a:t>
            </a:r>
          </a:p>
        </p:txBody>
      </p:sp>
      <p:sp>
        <p:nvSpPr>
          <p:cNvPr id="17410" name="Rectangle 3"/>
          <p:cNvSpPr>
            <a:spLocks noGrp="1"/>
          </p:cNvSpPr>
          <p:nvPr>
            <p:ph idx="1"/>
          </p:nvPr>
        </p:nvSpPr>
        <p:spPr>
          <a:xfrm>
            <a:off x="0" y="1844675"/>
            <a:ext cx="6090920" cy="4114800"/>
          </a:xfrm>
        </p:spPr>
        <p:txBody>
          <a:bodyPr wrap="square" lIns="91440" tIns="45720" rIns="91440" bIns="45720" anchor="t"/>
          <a:lstStyle/>
          <a:p>
            <a:pPr marL="457200" indent="-457200">
              <a:spcBef>
                <a:spcPct val="0"/>
              </a:spcBef>
              <a:buClr>
                <a:schemeClr val="tx2"/>
              </a:buClr>
              <a:buFont typeface="Wingdings" panose="05000000000000000000" pitchFamily="2" charset="2"/>
              <a:buAutoNum type="alphaUcPeriod"/>
            </a:pPr>
            <a:r>
              <a:rPr lang="en-US" altLang="en-GB" sz="2800" dirty="0">
                <a:latin typeface="Arial" panose="020B0604020202020204" pitchFamily="34" charset="0"/>
                <a:cs typeface="Arial" panose="020B0604020202020204" pitchFamily="34" charset="0"/>
              </a:rPr>
              <a:t>Broad-based approach</a:t>
            </a:r>
            <a:endParaRPr lang="en-GB" altLang="zh-CN" sz="2800" dirty="0">
              <a:latin typeface="Arial" panose="020B0604020202020204" pitchFamily="34" charset="0"/>
              <a:cs typeface="Arial" panose="020B0604020202020204" pitchFamily="34" charset="0"/>
            </a:endParaRPr>
          </a:p>
          <a:p>
            <a:pPr marL="0" indent="0">
              <a:spcBef>
                <a:spcPct val="0"/>
              </a:spcBef>
              <a:buClr>
                <a:schemeClr val="tx2"/>
              </a:buClr>
              <a:buFont typeface="Wingdings" panose="05000000000000000000" pitchFamily="2" charset="2"/>
              <a:buNone/>
            </a:pPr>
            <a:endParaRPr lang="en-GB" altLang="zh-CN" sz="2800" dirty="0">
              <a:latin typeface="Arial" panose="020B0604020202020204" pitchFamily="34" charset="0"/>
              <a:cs typeface="Arial" panose="020B0604020202020204" pitchFamily="34" charset="0"/>
            </a:endParaRPr>
          </a:p>
          <a:p>
            <a:pPr marL="457200" lvl="1" indent="0">
              <a:lnSpc>
                <a:spcPct val="120000"/>
              </a:lnSpc>
              <a:spcBef>
                <a:spcPct val="0"/>
              </a:spcBef>
              <a:buClr>
                <a:schemeClr val="tx2"/>
              </a:buClr>
              <a:buFont typeface="Wingdings" panose="05000000000000000000" pitchFamily="2" charset="2"/>
              <a:buNone/>
            </a:pPr>
            <a:r>
              <a:rPr lang="en-GB" altLang="zh-CN" sz="2800" dirty="0">
                <a:latin typeface="Arial" panose="020B0604020202020204" pitchFamily="34" charset="0"/>
                <a:cs typeface="Arial" panose="020B0604020202020204" pitchFamily="34" charset="0"/>
              </a:rPr>
              <a:t>Thorough, consistent method resulting in complete  </a:t>
            </a:r>
            <a:r>
              <a:rPr lang="en-GB" altLang="zh-CN" sz="2800" b="1" dirty="0">
                <a:solidFill>
                  <a:srgbClr val="FF0000"/>
                </a:solidFill>
                <a:latin typeface="Arial" panose="020B0604020202020204" pitchFamily="34" charset="0"/>
                <a:cs typeface="Arial" panose="020B0604020202020204" pitchFamily="34" charset="0"/>
              </a:rPr>
              <a:t>solubilisation</a:t>
            </a:r>
            <a:r>
              <a:rPr lang="en-GB" altLang="zh-CN" sz="2800" dirty="0">
                <a:solidFill>
                  <a:srgbClr val="FF0000"/>
                </a:solidFill>
                <a:latin typeface="Arial" panose="020B0604020202020204" pitchFamily="34" charset="0"/>
                <a:cs typeface="Arial" panose="020B0604020202020204" pitchFamily="34" charset="0"/>
              </a:rPr>
              <a:t>,</a:t>
            </a:r>
            <a:r>
              <a:rPr lang="en-GB" altLang="zh-CN" sz="2800" b="1" dirty="0">
                <a:solidFill>
                  <a:srgbClr val="FF0000"/>
                </a:solidFill>
                <a:latin typeface="Arial" panose="020B0604020202020204" pitchFamily="34" charset="0"/>
                <a:cs typeface="Arial" panose="020B0604020202020204" pitchFamily="34" charset="0"/>
              </a:rPr>
              <a:t> disaggregation</a:t>
            </a:r>
            <a:r>
              <a:rPr lang="en-GB" altLang="zh-CN" sz="2800" dirty="0">
                <a:solidFill>
                  <a:srgbClr val="FF0000"/>
                </a:solidFill>
                <a:latin typeface="Arial" panose="020B0604020202020204" pitchFamily="34" charset="0"/>
                <a:cs typeface="Arial" panose="020B0604020202020204" pitchFamily="34" charset="0"/>
              </a:rPr>
              <a:t>,</a:t>
            </a:r>
            <a:r>
              <a:rPr lang="en-GB" altLang="zh-CN" sz="2800" b="1" dirty="0">
                <a:solidFill>
                  <a:srgbClr val="FF0000"/>
                </a:solidFill>
                <a:latin typeface="Arial" panose="020B0604020202020204" pitchFamily="34" charset="0"/>
                <a:cs typeface="Arial" panose="020B0604020202020204" pitchFamily="34" charset="0"/>
              </a:rPr>
              <a:t> denaturation</a:t>
            </a:r>
            <a:r>
              <a:rPr lang="en-GB" altLang="zh-CN" sz="2800" dirty="0">
                <a:solidFill>
                  <a:srgbClr val="FF0000"/>
                </a:solidFill>
                <a:latin typeface="Arial" panose="020B0604020202020204" pitchFamily="34" charset="0"/>
                <a:cs typeface="Arial" panose="020B0604020202020204" pitchFamily="34" charset="0"/>
              </a:rPr>
              <a:t> </a:t>
            </a:r>
            <a:r>
              <a:rPr lang="en-GB" altLang="zh-CN" sz="2800" dirty="0">
                <a:solidFill>
                  <a:schemeClr val="tx1"/>
                </a:solidFill>
                <a:latin typeface="Arial" panose="020B0604020202020204" pitchFamily="34" charset="0"/>
                <a:cs typeface="Arial" panose="020B0604020202020204" pitchFamily="34" charset="0"/>
              </a:rPr>
              <a:t>and</a:t>
            </a:r>
            <a:r>
              <a:rPr lang="en-GB" altLang="zh-CN" sz="2800" dirty="0">
                <a:solidFill>
                  <a:srgbClr val="FF0000"/>
                </a:solidFill>
                <a:latin typeface="Arial" panose="020B0604020202020204" pitchFamily="34" charset="0"/>
                <a:cs typeface="Arial" panose="020B0604020202020204" pitchFamily="34" charset="0"/>
              </a:rPr>
              <a:t> </a:t>
            </a:r>
            <a:r>
              <a:rPr lang="en-GB" altLang="zh-CN" sz="2800" b="1" dirty="0">
                <a:solidFill>
                  <a:srgbClr val="FF0000"/>
                </a:solidFill>
                <a:latin typeface="Arial" panose="020B0604020202020204" pitchFamily="34" charset="0"/>
                <a:cs typeface="Arial" panose="020B0604020202020204" pitchFamily="34" charset="0"/>
              </a:rPr>
              <a:t>reduction</a:t>
            </a:r>
            <a:r>
              <a:rPr lang="en-GB" altLang="zh-CN" sz="2800" dirty="0">
                <a:latin typeface="Arial" panose="020B0604020202020204" pitchFamily="34" charset="0"/>
                <a:cs typeface="Arial" panose="020B0604020202020204" pitchFamily="34" charset="0"/>
              </a:rPr>
              <a:t> of all proteins </a:t>
            </a:r>
            <a:endParaRPr lang="en-US" altLang="zh-CN" sz="2800" dirty="0">
              <a:latin typeface="Arial" panose="020B0604020202020204" pitchFamily="34" charset="0"/>
              <a:cs typeface="Arial" panose="020B0604020202020204" pitchFamily="34" charset="0"/>
            </a:endParaRPr>
          </a:p>
        </p:txBody>
      </p:sp>
      <p:grpSp>
        <p:nvGrpSpPr>
          <p:cNvPr id="17411" name="Group 6"/>
          <p:cNvGrpSpPr/>
          <p:nvPr/>
        </p:nvGrpSpPr>
        <p:grpSpPr>
          <a:xfrm>
            <a:off x="6084888" y="2060575"/>
            <a:ext cx="3117850" cy="3240088"/>
            <a:chOff x="3981" y="1344"/>
            <a:chExt cx="1816" cy="1995"/>
          </a:xfrm>
        </p:grpSpPr>
        <p:pic>
          <p:nvPicPr>
            <p:cNvPr id="17412" name="Picture 4"/>
            <p:cNvPicPr>
              <a:picLocks noChangeAspect="1"/>
            </p:cNvPicPr>
            <p:nvPr/>
          </p:nvPicPr>
          <p:blipFill>
            <a:blip r:embed="rId3"/>
            <a:srcRect l="43840" t="5653"/>
            <a:stretch>
              <a:fillRect/>
            </a:stretch>
          </p:blipFill>
          <p:spPr>
            <a:xfrm>
              <a:off x="3981" y="1344"/>
              <a:ext cx="1816" cy="1995"/>
            </a:xfrm>
            <a:prstGeom prst="rect">
              <a:avLst/>
            </a:prstGeom>
            <a:solidFill>
              <a:schemeClr val="tx1"/>
            </a:solidFill>
            <a:ln w="9525">
              <a:noFill/>
            </a:ln>
          </p:spPr>
        </p:pic>
        <p:sp>
          <p:nvSpPr>
            <p:cNvPr id="17413" name="Rectangle 5"/>
            <p:cNvSpPr/>
            <p:nvPr/>
          </p:nvSpPr>
          <p:spPr>
            <a:xfrm>
              <a:off x="3985" y="1344"/>
              <a:ext cx="227" cy="272"/>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a typeface="宋体" panose="02010600030101010101" pitchFamily="2" charset="-122"/>
              </a:endParaRPr>
            </a:p>
          </p:txBody>
        </p:sp>
      </p:grpSp>
      <p:grpSp>
        <p:nvGrpSpPr>
          <p:cNvPr id="23" name="组合 22">
            <a:extLst>
              <a:ext uri="{FF2B5EF4-FFF2-40B4-BE49-F238E27FC236}">
                <a16:creationId xmlns:a16="http://schemas.microsoft.com/office/drawing/2014/main" id="{4826F67E-27FC-44B8-BC79-5B0E755D9DA2}"/>
              </a:ext>
            </a:extLst>
          </p:cNvPr>
          <p:cNvGrpSpPr/>
          <p:nvPr/>
        </p:nvGrpSpPr>
        <p:grpSpPr>
          <a:xfrm>
            <a:off x="631710" y="5237130"/>
            <a:ext cx="1260000" cy="606600"/>
            <a:chOff x="631710" y="5237130"/>
            <a:chExt cx="1260000" cy="606600"/>
          </a:xfrm>
        </p:grpSpPr>
        <mc:AlternateContent xmlns:mc="http://schemas.openxmlformats.org/markup-compatibility/2006">
          <mc:Choice xmlns:p14="http://schemas.microsoft.com/office/powerpoint/2010/main" Requires="p14">
            <p:contentPart p14:bwMode="auto" r:id="rId4">
              <p14:nvContentPartPr>
                <p14:cNvPr id="2" name="墨迹 1">
                  <a:extLst>
                    <a:ext uri="{FF2B5EF4-FFF2-40B4-BE49-F238E27FC236}">
                      <a16:creationId xmlns:a16="http://schemas.microsoft.com/office/drawing/2014/main" id="{ABC678E8-6784-4DF1-83BE-C0244547AA39}"/>
                    </a:ext>
                  </a:extLst>
                </p14:cNvPr>
                <p14:cNvContentPartPr/>
                <p14:nvPr/>
              </p14:nvContentPartPr>
              <p14:xfrm>
                <a:off x="687870" y="5329650"/>
                <a:ext cx="32760" cy="111240"/>
              </p14:xfrm>
            </p:contentPart>
          </mc:Choice>
          <mc:Fallback>
            <p:pic>
              <p:nvPicPr>
                <p:cNvPr id="2" name="墨迹 1">
                  <a:extLst>
                    <a:ext uri="{FF2B5EF4-FFF2-40B4-BE49-F238E27FC236}">
                      <a16:creationId xmlns:a16="http://schemas.microsoft.com/office/drawing/2014/main" id="{ABC678E8-6784-4DF1-83BE-C0244547AA39}"/>
                    </a:ext>
                  </a:extLst>
                </p:cNvPr>
                <p:cNvPicPr/>
                <p:nvPr/>
              </p:nvPicPr>
              <p:blipFill>
                <a:blip r:embed="rId5"/>
                <a:stretch>
                  <a:fillRect/>
                </a:stretch>
              </p:blipFill>
              <p:spPr>
                <a:xfrm>
                  <a:off x="670230" y="5311650"/>
                  <a:ext cx="6840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墨迹 2">
                  <a:extLst>
                    <a:ext uri="{FF2B5EF4-FFF2-40B4-BE49-F238E27FC236}">
                      <a16:creationId xmlns:a16="http://schemas.microsoft.com/office/drawing/2014/main" id="{FC2ED41C-F00F-4704-AD3A-CAA7DB2F6D6F}"/>
                    </a:ext>
                  </a:extLst>
                </p14:cNvPr>
                <p14:cNvContentPartPr/>
                <p14:nvPr/>
              </p14:nvContentPartPr>
              <p14:xfrm>
                <a:off x="631710" y="5488410"/>
                <a:ext cx="39960" cy="88560"/>
              </p14:xfrm>
            </p:contentPart>
          </mc:Choice>
          <mc:Fallback>
            <p:pic>
              <p:nvPicPr>
                <p:cNvPr id="3" name="墨迹 2">
                  <a:extLst>
                    <a:ext uri="{FF2B5EF4-FFF2-40B4-BE49-F238E27FC236}">
                      <a16:creationId xmlns:a16="http://schemas.microsoft.com/office/drawing/2014/main" id="{FC2ED41C-F00F-4704-AD3A-CAA7DB2F6D6F}"/>
                    </a:ext>
                  </a:extLst>
                </p:cNvPr>
                <p:cNvPicPr/>
                <p:nvPr/>
              </p:nvPicPr>
              <p:blipFill>
                <a:blip r:embed="rId7"/>
                <a:stretch>
                  <a:fillRect/>
                </a:stretch>
              </p:blipFill>
              <p:spPr>
                <a:xfrm>
                  <a:off x="613710" y="5470410"/>
                  <a:ext cx="7560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 name="墨迹 3">
                  <a:extLst>
                    <a:ext uri="{FF2B5EF4-FFF2-40B4-BE49-F238E27FC236}">
                      <a16:creationId xmlns:a16="http://schemas.microsoft.com/office/drawing/2014/main" id="{44D4677D-5D32-4402-A284-91B4AD4025B9}"/>
                    </a:ext>
                  </a:extLst>
                </p14:cNvPr>
                <p14:cNvContentPartPr/>
                <p14:nvPr/>
              </p14:nvContentPartPr>
              <p14:xfrm>
                <a:off x="643590" y="5583450"/>
                <a:ext cx="101520" cy="189000"/>
              </p14:xfrm>
            </p:contentPart>
          </mc:Choice>
          <mc:Fallback>
            <p:pic>
              <p:nvPicPr>
                <p:cNvPr id="4" name="墨迹 3">
                  <a:extLst>
                    <a:ext uri="{FF2B5EF4-FFF2-40B4-BE49-F238E27FC236}">
                      <a16:creationId xmlns:a16="http://schemas.microsoft.com/office/drawing/2014/main" id="{44D4677D-5D32-4402-A284-91B4AD4025B9}"/>
                    </a:ext>
                  </a:extLst>
                </p:cNvPr>
                <p:cNvPicPr/>
                <p:nvPr/>
              </p:nvPicPr>
              <p:blipFill>
                <a:blip r:embed="rId9"/>
                <a:stretch>
                  <a:fillRect/>
                </a:stretch>
              </p:blipFill>
              <p:spPr>
                <a:xfrm>
                  <a:off x="625590" y="5565450"/>
                  <a:ext cx="13716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 name="墨迹 4">
                  <a:extLst>
                    <a:ext uri="{FF2B5EF4-FFF2-40B4-BE49-F238E27FC236}">
                      <a16:creationId xmlns:a16="http://schemas.microsoft.com/office/drawing/2014/main" id="{0F484661-0BEC-4A6A-9F23-97E34B3B4C84}"/>
                    </a:ext>
                  </a:extLst>
                </p14:cNvPr>
                <p14:cNvContentPartPr/>
                <p14:nvPr/>
              </p14:nvContentPartPr>
              <p14:xfrm>
                <a:off x="813150" y="5251170"/>
                <a:ext cx="134640" cy="205560"/>
              </p14:xfrm>
            </p:contentPart>
          </mc:Choice>
          <mc:Fallback>
            <p:pic>
              <p:nvPicPr>
                <p:cNvPr id="5" name="墨迹 4">
                  <a:extLst>
                    <a:ext uri="{FF2B5EF4-FFF2-40B4-BE49-F238E27FC236}">
                      <a16:creationId xmlns:a16="http://schemas.microsoft.com/office/drawing/2014/main" id="{0F484661-0BEC-4A6A-9F23-97E34B3B4C84}"/>
                    </a:ext>
                  </a:extLst>
                </p:cNvPr>
                <p:cNvPicPr/>
                <p:nvPr/>
              </p:nvPicPr>
              <p:blipFill>
                <a:blip r:embed="rId11"/>
                <a:stretch>
                  <a:fillRect/>
                </a:stretch>
              </p:blipFill>
              <p:spPr>
                <a:xfrm>
                  <a:off x="795510" y="5233530"/>
                  <a:ext cx="17028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6" name="墨迹 5">
                  <a:extLst>
                    <a:ext uri="{FF2B5EF4-FFF2-40B4-BE49-F238E27FC236}">
                      <a16:creationId xmlns:a16="http://schemas.microsoft.com/office/drawing/2014/main" id="{3093554E-683A-40BA-9919-0092240FF031}"/>
                    </a:ext>
                  </a:extLst>
                </p14:cNvPr>
                <p14:cNvContentPartPr/>
                <p14:nvPr/>
              </p14:nvContentPartPr>
              <p14:xfrm>
                <a:off x="847350" y="5300490"/>
                <a:ext cx="168480" cy="83520"/>
              </p14:xfrm>
            </p:contentPart>
          </mc:Choice>
          <mc:Fallback>
            <p:pic>
              <p:nvPicPr>
                <p:cNvPr id="6" name="墨迹 5">
                  <a:extLst>
                    <a:ext uri="{FF2B5EF4-FFF2-40B4-BE49-F238E27FC236}">
                      <a16:creationId xmlns:a16="http://schemas.microsoft.com/office/drawing/2014/main" id="{3093554E-683A-40BA-9919-0092240FF031}"/>
                    </a:ext>
                  </a:extLst>
                </p:cNvPr>
                <p:cNvPicPr/>
                <p:nvPr/>
              </p:nvPicPr>
              <p:blipFill>
                <a:blip r:embed="rId13"/>
                <a:stretch>
                  <a:fillRect/>
                </a:stretch>
              </p:blipFill>
              <p:spPr>
                <a:xfrm>
                  <a:off x="829710" y="5282490"/>
                  <a:ext cx="20412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7" name="墨迹 6">
                  <a:extLst>
                    <a:ext uri="{FF2B5EF4-FFF2-40B4-BE49-F238E27FC236}">
                      <a16:creationId xmlns:a16="http://schemas.microsoft.com/office/drawing/2014/main" id="{BA213F7B-7504-40BF-93C6-E2BA234C783F}"/>
                    </a:ext>
                  </a:extLst>
                </p14:cNvPr>
                <p14:cNvContentPartPr/>
                <p14:nvPr/>
              </p14:nvContentPartPr>
              <p14:xfrm>
                <a:off x="831150" y="5370690"/>
                <a:ext cx="135720" cy="196560"/>
              </p14:xfrm>
            </p:contentPart>
          </mc:Choice>
          <mc:Fallback>
            <p:pic>
              <p:nvPicPr>
                <p:cNvPr id="7" name="墨迹 6">
                  <a:extLst>
                    <a:ext uri="{FF2B5EF4-FFF2-40B4-BE49-F238E27FC236}">
                      <a16:creationId xmlns:a16="http://schemas.microsoft.com/office/drawing/2014/main" id="{BA213F7B-7504-40BF-93C6-E2BA234C783F}"/>
                    </a:ext>
                  </a:extLst>
                </p:cNvPr>
                <p:cNvPicPr/>
                <p:nvPr/>
              </p:nvPicPr>
              <p:blipFill>
                <a:blip r:embed="rId15"/>
                <a:stretch>
                  <a:fillRect/>
                </a:stretch>
              </p:blipFill>
              <p:spPr>
                <a:xfrm>
                  <a:off x="813150" y="5352690"/>
                  <a:ext cx="17136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8" name="墨迹 7">
                  <a:extLst>
                    <a:ext uri="{FF2B5EF4-FFF2-40B4-BE49-F238E27FC236}">
                      <a16:creationId xmlns:a16="http://schemas.microsoft.com/office/drawing/2014/main" id="{D962379B-ADA9-44AF-9CBF-E157FB72FC3E}"/>
                    </a:ext>
                  </a:extLst>
                </p14:cNvPr>
                <p14:cNvContentPartPr/>
                <p14:nvPr/>
              </p14:nvContentPartPr>
              <p14:xfrm>
                <a:off x="791910" y="5416050"/>
                <a:ext cx="227880" cy="257040"/>
              </p14:xfrm>
            </p:contentPart>
          </mc:Choice>
          <mc:Fallback>
            <p:pic>
              <p:nvPicPr>
                <p:cNvPr id="8" name="墨迹 7">
                  <a:extLst>
                    <a:ext uri="{FF2B5EF4-FFF2-40B4-BE49-F238E27FC236}">
                      <a16:creationId xmlns:a16="http://schemas.microsoft.com/office/drawing/2014/main" id="{D962379B-ADA9-44AF-9CBF-E157FB72FC3E}"/>
                    </a:ext>
                  </a:extLst>
                </p:cNvPr>
                <p:cNvPicPr/>
                <p:nvPr/>
              </p:nvPicPr>
              <p:blipFill>
                <a:blip r:embed="rId17"/>
                <a:stretch>
                  <a:fillRect/>
                </a:stretch>
              </p:blipFill>
              <p:spPr>
                <a:xfrm>
                  <a:off x="774270" y="5398410"/>
                  <a:ext cx="263520" cy="2926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9" name="墨迹 8">
                  <a:extLst>
                    <a:ext uri="{FF2B5EF4-FFF2-40B4-BE49-F238E27FC236}">
                      <a16:creationId xmlns:a16="http://schemas.microsoft.com/office/drawing/2014/main" id="{77D5B60D-108C-41E5-8B66-BE7E2337B9D6}"/>
                    </a:ext>
                  </a:extLst>
                </p14:cNvPr>
                <p14:cNvContentPartPr/>
                <p14:nvPr/>
              </p14:nvContentPartPr>
              <p14:xfrm>
                <a:off x="931230" y="5534490"/>
                <a:ext cx="157680" cy="30600"/>
              </p14:xfrm>
            </p:contentPart>
          </mc:Choice>
          <mc:Fallback>
            <p:pic>
              <p:nvPicPr>
                <p:cNvPr id="9" name="墨迹 8">
                  <a:extLst>
                    <a:ext uri="{FF2B5EF4-FFF2-40B4-BE49-F238E27FC236}">
                      <a16:creationId xmlns:a16="http://schemas.microsoft.com/office/drawing/2014/main" id="{77D5B60D-108C-41E5-8B66-BE7E2337B9D6}"/>
                    </a:ext>
                  </a:extLst>
                </p:cNvPr>
                <p:cNvPicPr/>
                <p:nvPr/>
              </p:nvPicPr>
              <p:blipFill>
                <a:blip r:embed="rId19"/>
                <a:stretch>
                  <a:fillRect/>
                </a:stretch>
              </p:blipFill>
              <p:spPr>
                <a:xfrm>
                  <a:off x="913590" y="5516490"/>
                  <a:ext cx="19332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0" name="墨迹 9">
                  <a:extLst>
                    <a:ext uri="{FF2B5EF4-FFF2-40B4-BE49-F238E27FC236}">
                      <a16:creationId xmlns:a16="http://schemas.microsoft.com/office/drawing/2014/main" id="{7057270B-1C75-471C-BBA2-B6A0FBDAB0EE}"/>
                    </a:ext>
                  </a:extLst>
                </p14:cNvPr>
                <p14:cNvContentPartPr/>
                <p14:nvPr/>
              </p14:nvContentPartPr>
              <p14:xfrm>
                <a:off x="951750" y="5584170"/>
                <a:ext cx="99000" cy="88560"/>
              </p14:xfrm>
            </p:contentPart>
          </mc:Choice>
          <mc:Fallback>
            <p:pic>
              <p:nvPicPr>
                <p:cNvPr id="10" name="墨迹 9">
                  <a:extLst>
                    <a:ext uri="{FF2B5EF4-FFF2-40B4-BE49-F238E27FC236}">
                      <a16:creationId xmlns:a16="http://schemas.microsoft.com/office/drawing/2014/main" id="{7057270B-1C75-471C-BBA2-B6A0FBDAB0EE}"/>
                    </a:ext>
                  </a:extLst>
                </p:cNvPr>
                <p:cNvPicPr/>
                <p:nvPr/>
              </p:nvPicPr>
              <p:blipFill>
                <a:blip r:embed="rId21"/>
                <a:stretch>
                  <a:fillRect/>
                </a:stretch>
              </p:blipFill>
              <p:spPr>
                <a:xfrm>
                  <a:off x="933750" y="5566530"/>
                  <a:ext cx="13464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1" name="墨迹 10">
                  <a:extLst>
                    <a:ext uri="{FF2B5EF4-FFF2-40B4-BE49-F238E27FC236}">
                      <a16:creationId xmlns:a16="http://schemas.microsoft.com/office/drawing/2014/main" id="{09DF6FE4-7BD4-4E97-AFE2-C67EA7DC23EE}"/>
                    </a:ext>
                  </a:extLst>
                </p14:cNvPr>
                <p14:cNvContentPartPr/>
                <p14:nvPr/>
              </p14:nvContentPartPr>
              <p14:xfrm>
                <a:off x="1174950" y="5237130"/>
                <a:ext cx="35280" cy="160560"/>
              </p14:xfrm>
            </p:contentPart>
          </mc:Choice>
          <mc:Fallback>
            <p:pic>
              <p:nvPicPr>
                <p:cNvPr id="11" name="墨迹 10">
                  <a:extLst>
                    <a:ext uri="{FF2B5EF4-FFF2-40B4-BE49-F238E27FC236}">
                      <a16:creationId xmlns:a16="http://schemas.microsoft.com/office/drawing/2014/main" id="{09DF6FE4-7BD4-4E97-AFE2-C67EA7DC23EE}"/>
                    </a:ext>
                  </a:extLst>
                </p:cNvPr>
                <p:cNvPicPr/>
                <p:nvPr/>
              </p:nvPicPr>
              <p:blipFill>
                <a:blip r:embed="rId23"/>
                <a:stretch>
                  <a:fillRect/>
                </a:stretch>
              </p:blipFill>
              <p:spPr>
                <a:xfrm>
                  <a:off x="1157310" y="5219130"/>
                  <a:ext cx="7092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2" name="墨迹 11">
                  <a:extLst>
                    <a:ext uri="{FF2B5EF4-FFF2-40B4-BE49-F238E27FC236}">
                      <a16:creationId xmlns:a16="http://schemas.microsoft.com/office/drawing/2014/main" id="{AB7AFC16-19CF-4F83-865D-D59F31422328}"/>
                    </a:ext>
                  </a:extLst>
                </p14:cNvPr>
                <p14:cNvContentPartPr/>
                <p14:nvPr/>
              </p14:nvContentPartPr>
              <p14:xfrm>
                <a:off x="1234710" y="5283210"/>
                <a:ext cx="160920" cy="74520"/>
              </p14:xfrm>
            </p:contentPart>
          </mc:Choice>
          <mc:Fallback>
            <p:pic>
              <p:nvPicPr>
                <p:cNvPr id="12" name="墨迹 11">
                  <a:extLst>
                    <a:ext uri="{FF2B5EF4-FFF2-40B4-BE49-F238E27FC236}">
                      <a16:creationId xmlns:a16="http://schemas.microsoft.com/office/drawing/2014/main" id="{AB7AFC16-19CF-4F83-865D-D59F31422328}"/>
                    </a:ext>
                  </a:extLst>
                </p:cNvPr>
                <p:cNvPicPr/>
                <p:nvPr/>
              </p:nvPicPr>
              <p:blipFill>
                <a:blip r:embed="rId25"/>
                <a:stretch>
                  <a:fillRect/>
                </a:stretch>
              </p:blipFill>
              <p:spPr>
                <a:xfrm>
                  <a:off x="1216710" y="5265570"/>
                  <a:ext cx="19656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3" name="墨迹 12">
                  <a:extLst>
                    <a:ext uri="{FF2B5EF4-FFF2-40B4-BE49-F238E27FC236}">
                      <a16:creationId xmlns:a16="http://schemas.microsoft.com/office/drawing/2014/main" id="{A6F292E7-E8AF-46A0-822D-F8C2AE9BF603}"/>
                    </a:ext>
                  </a:extLst>
                </p14:cNvPr>
                <p14:cNvContentPartPr/>
                <p14:nvPr/>
              </p14:nvContentPartPr>
              <p14:xfrm>
                <a:off x="1187910" y="5399490"/>
                <a:ext cx="64440" cy="266760"/>
              </p14:xfrm>
            </p:contentPart>
          </mc:Choice>
          <mc:Fallback>
            <p:pic>
              <p:nvPicPr>
                <p:cNvPr id="13" name="墨迹 12">
                  <a:extLst>
                    <a:ext uri="{FF2B5EF4-FFF2-40B4-BE49-F238E27FC236}">
                      <a16:creationId xmlns:a16="http://schemas.microsoft.com/office/drawing/2014/main" id="{A6F292E7-E8AF-46A0-822D-F8C2AE9BF603}"/>
                    </a:ext>
                  </a:extLst>
                </p:cNvPr>
                <p:cNvPicPr/>
                <p:nvPr/>
              </p:nvPicPr>
              <p:blipFill>
                <a:blip r:embed="rId27"/>
                <a:stretch>
                  <a:fillRect/>
                </a:stretch>
              </p:blipFill>
              <p:spPr>
                <a:xfrm>
                  <a:off x="1169910" y="5381490"/>
                  <a:ext cx="100080" cy="3024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4" name="墨迹 13">
                  <a:extLst>
                    <a:ext uri="{FF2B5EF4-FFF2-40B4-BE49-F238E27FC236}">
                      <a16:creationId xmlns:a16="http://schemas.microsoft.com/office/drawing/2014/main" id="{7C7CE27F-B9C5-4925-AADC-E6FD4930512C}"/>
                    </a:ext>
                  </a:extLst>
                </p14:cNvPr>
                <p14:cNvContentPartPr/>
                <p14:nvPr/>
              </p14:nvContentPartPr>
              <p14:xfrm>
                <a:off x="1280790" y="5389770"/>
                <a:ext cx="184680" cy="369000"/>
              </p14:xfrm>
            </p:contentPart>
          </mc:Choice>
          <mc:Fallback>
            <p:pic>
              <p:nvPicPr>
                <p:cNvPr id="14" name="墨迹 13">
                  <a:extLst>
                    <a:ext uri="{FF2B5EF4-FFF2-40B4-BE49-F238E27FC236}">
                      <a16:creationId xmlns:a16="http://schemas.microsoft.com/office/drawing/2014/main" id="{7C7CE27F-B9C5-4925-AADC-E6FD4930512C}"/>
                    </a:ext>
                  </a:extLst>
                </p:cNvPr>
                <p:cNvPicPr/>
                <p:nvPr/>
              </p:nvPicPr>
              <p:blipFill>
                <a:blip r:embed="rId29"/>
                <a:stretch>
                  <a:fillRect/>
                </a:stretch>
              </p:blipFill>
              <p:spPr>
                <a:xfrm>
                  <a:off x="1263150" y="5372130"/>
                  <a:ext cx="220320" cy="4046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5" name="墨迹 14">
                  <a:extLst>
                    <a:ext uri="{FF2B5EF4-FFF2-40B4-BE49-F238E27FC236}">
                      <a16:creationId xmlns:a16="http://schemas.microsoft.com/office/drawing/2014/main" id="{4122F2C4-7613-4FF9-A8B2-49D1FFC50014}"/>
                    </a:ext>
                  </a:extLst>
                </p14:cNvPr>
                <p14:cNvContentPartPr/>
                <p14:nvPr/>
              </p14:nvContentPartPr>
              <p14:xfrm>
                <a:off x="1283310" y="5514330"/>
                <a:ext cx="146520" cy="50040"/>
              </p14:xfrm>
            </p:contentPart>
          </mc:Choice>
          <mc:Fallback>
            <p:pic>
              <p:nvPicPr>
                <p:cNvPr id="15" name="墨迹 14">
                  <a:extLst>
                    <a:ext uri="{FF2B5EF4-FFF2-40B4-BE49-F238E27FC236}">
                      <a16:creationId xmlns:a16="http://schemas.microsoft.com/office/drawing/2014/main" id="{4122F2C4-7613-4FF9-A8B2-49D1FFC50014}"/>
                    </a:ext>
                  </a:extLst>
                </p:cNvPr>
                <p:cNvPicPr/>
                <p:nvPr/>
              </p:nvPicPr>
              <p:blipFill>
                <a:blip r:embed="rId31"/>
                <a:stretch>
                  <a:fillRect/>
                </a:stretch>
              </p:blipFill>
              <p:spPr>
                <a:xfrm>
                  <a:off x="1265310" y="5496330"/>
                  <a:ext cx="18216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6" name="墨迹 15">
                  <a:extLst>
                    <a:ext uri="{FF2B5EF4-FFF2-40B4-BE49-F238E27FC236}">
                      <a16:creationId xmlns:a16="http://schemas.microsoft.com/office/drawing/2014/main" id="{00153FE0-9EBF-4CB4-8F16-62B6E3AD3D18}"/>
                    </a:ext>
                  </a:extLst>
                </p14:cNvPr>
                <p14:cNvContentPartPr/>
                <p14:nvPr/>
              </p14:nvContentPartPr>
              <p14:xfrm>
                <a:off x="1279710" y="5556810"/>
                <a:ext cx="132120" cy="30600"/>
              </p14:xfrm>
            </p:contentPart>
          </mc:Choice>
          <mc:Fallback>
            <p:pic>
              <p:nvPicPr>
                <p:cNvPr id="16" name="墨迹 15">
                  <a:extLst>
                    <a:ext uri="{FF2B5EF4-FFF2-40B4-BE49-F238E27FC236}">
                      <a16:creationId xmlns:a16="http://schemas.microsoft.com/office/drawing/2014/main" id="{00153FE0-9EBF-4CB4-8F16-62B6E3AD3D18}"/>
                    </a:ext>
                  </a:extLst>
                </p:cNvPr>
                <p:cNvPicPr/>
                <p:nvPr/>
              </p:nvPicPr>
              <p:blipFill>
                <a:blip r:embed="rId33"/>
                <a:stretch>
                  <a:fillRect/>
                </a:stretch>
              </p:blipFill>
              <p:spPr>
                <a:xfrm>
                  <a:off x="1261710" y="5539170"/>
                  <a:ext cx="16776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7" name="墨迹 16">
                  <a:extLst>
                    <a:ext uri="{FF2B5EF4-FFF2-40B4-BE49-F238E27FC236}">
                      <a16:creationId xmlns:a16="http://schemas.microsoft.com/office/drawing/2014/main" id="{93017F21-E53C-4E73-B0C0-D3C5A34582E6}"/>
                    </a:ext>
                  </a:extLst>
                </p14:cNvPr>
                <p14:cNvContentPartPr/>
                <p14:nvPr/>
              </p14:nvContentPartPr>
              <p14:xfrm>
                <a:off x="1311030" y="5445210"/>
                <a:ext cx="24840" cy="254880"/>
              </p14:xfrm>
            </p:contentPart>
          </mc:Choice>
          <mc:Fallback>
            <p:pic>
              <p:nvPicPr>
                <p:cNvPr id="17" name="墨迹 16">
                  <a:extLst>
                    <a:ext uri="{FF2B5EF4-FFF2-40B4-BE49-F238E27FC236}">
                      <a16:creationId xmlns:a16="http://schemas.microsoft.com/office/drawing/2014/main" id="{93017F21-E53C-4E73-B0C0-D3C5A34582E6}"/>
                    </a:ext>
                  </a:extLst>
                </p:cNvPr>
                <p:cNvPicPr/>
                <p:nvPr/>
              </p:nvPicPr>
              <p:blipFill>
                <a:blip r:embed="rId35"/>
                <a:stretch>
                  <a:fillRect/>
                </a:stretch>
              </p:blipFill>
              <p:spPr>
                <a:xfrm>
                  <a:off x="1293390" y="5427210"/>
                  <a:ext cx="60480" cy="2905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8" name="墨迹 17">
                  <a:extLst>
                    <a:ext uri="{FF2B5EF4-FFF2-40B4-BE49-F238E27FC236}">
                      <a16:creationId xmlns:a16="http://schemas.microsoft.com/office/drawing/2014/main" id="{1906FCD3-EE8F-446D-A201-75E47B0EA563}"/>
                    </a:ext>
                  </a:extLst>
                </p14:cNvPr>
                <p14:cNvContentPartPr/>
                <p14:nvPr/>
              </p14:nvContentPartPr>
              <p14:xfrm>
                <a:off x="1533510" y="5291130"/>
                <a:ext cx="167760" cy="131400"/>
              </p14:xfrm>
            </p:contentPart>
          </mc:Choice>
          <mc:Fallback>
            <p:pic>
              <p:nvPicPr>
                <p:cNvPr id="18" name="墨迹 17">
                  <a:extLst>
                    <a:ext uri="{FF2B5EF4-FFF2-40B4-BE49-F238E27FC236}">
                      <a16:creationId xmlns:a16="http://schemas.microsoft.com/office/drawing/2014/main" id="{1906FCD3-EE8F-446D-A201-75E47B0EA563}"/>
                    </a:ext>
                  </a:extLst>
                </p:cNvPr>
                <p:cNvPicPr/>
                <p:nvPr/>
              </p:nvPicPr>
              <p:blipFill>
                <a:blip r:embed="rId37"/>
                <a:stretch>
                  <a:fillRect/>
                </a:stretch>
              </p:blipFill>
              <p:spPr>
                <a:xfrm>
                  <a:off x="1515870" y="5273130"/>
                  <a:ext cx="20340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9" name="墨迹 18">
                  <a:extLst>
                    <a:ext uri="{FF2B5EF4-FFF2-40B4-BE49-F238E27FC236}">
                      <a16:creationId xmlns:a16="http://schemas.microsoft.com/office/drawing/2014/main" id="{7AA504C7-F56D-43D1-82F3-BEEDA01F97D0}"/>
                    </a:ext>
                  </a:extLst>
                </p14:cNvPr>
                <p14:cNvContentPartPr/>
                <p14:nvPr/>
              </p14:nvContentPartPr>
              <p14:xfrm>
                <a:off x="1537110" y="5403810"/>
                <a:ext cx="174240" cy="154080"/>
              </p14:xfrm>
            </p:contentPart>
          </mc:Choice>
          <mc:Fallback>
            <p:pic>
              <p:nvPicPr>
                <p:cNvPr id="19" name="墨迹 18">
                  <a:extLst>
                    <a:ext uri="{FF2B5EF4-FFF2-40B4-BE49-F238E27FC236}">
                      <a16:creationId xmlns:a16="http://schemas.microsoft.com/office/drawing/2014/main" id="{7AA504C7-F56D-43D1-82F3-BEEDA01F97D0}"/>
                    </a:ext>
                  </a:extLst>
                </p:cNvPr>
                <p:cNvPicPr/>
                <p:nvPr/>
              </p:nvPicPr>
              <p:blipFill>
                <a:blip r:embed="rId39"/>
                <a:stretch>
                  <a:fillRect/>
                </a:stretch>
              </p:blipFill>
              <p:spPr>
                <a:xfrm>
                  <a:off x="1519470" y="5385810"/>
                  <a:ext cx="20988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0" name="墨迹 19">
                  <a:extLst>
                    <a:ext uri="{FF2B5EF4-FFF2-40B4-BE49-F238E27FC236}">
                      <a16:creationId xmlns:a16="http://schemas.microsoft.com/office/drawing/2014/main" id="{A8B6B3E7-2194-4BC5-8D7B-AE54D4A1BDA7}"/>
                    </a:ext>
                  </a:extLst>
                </p14:cNvPr>
                <p14:cNvContentPartPr/>
                <p14:nvPr/>
              </p14:nvContentPartPr>
              <p14:xfrm>
                <a:off x="1536390" y="5536650"/>
                <a:ext cx="207720" cy="50400"/>
              </p14:xfrm>
            </p:contentPart>
          </mc:Choice>
          <mc:Fallback>
            <p:pic>
              <p:nvPicPr>
                <p:cNvPr id="20" name="墨迹 19">
                  <a:extLst>
                    <a:ext uri="{FF2B5EF4-FFF2-40B4-BE49-F238E27FC236}">
                      <a16:creationId xmlns:a16="http://schemas.microsoft.com/office/drawing/2014/main" id="{A8B6B3E7-2194-4BC5-8D7B-AE54D4A1BDA7}"/>
                    </a:ext>
                  </a:extLst>
                </p:cNvPr>
                <p:cNvPicPr/>
                <p:nvPr/>
              </p:nvPicPr>
              <p:blipFill>
                <a:blip r:embed="rId41"/>
                <a:stretch>
                  <a:fillRect/>
                </a:stretch>
              </p:blipFill>
              <p:spPr>
                <a:xfrm>
                  <a:off x="1518390" y="5519010"/>
                  <a:ext cx="24336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1" name="墨迹 20">
                  <a:extLst>
                    <a:ext uri="{FF2B5EF4-FFF2-40B4-BE49-F238E27FC236}">
                      <a16:creationId xmlns:a16="http://schemas.microsoft.com/office/drawing/2014/main" id="{26EA248B-3353-402C-B6D4-14B01AF3B042}"/>
                    </a:ext>
                  </a:extLst>
                </p14:cNvPr>
                <p14:cNvContentPartPr/>
                <p14:nvPr/>
              </p14:nvContentPartPr>
              <p14:xfrm>
                <a:off x="1621350" y="5396250"/>
                <a:ext cx="45720" cy="447480"/>
              </p14:xfrm>
            </p:contentPart>
          </mc:Choice>
          <mc:Fallback>
            <p:pic>
              <p:nvPicPr>
                <p:cNvPr id="21" name="墨迹 20">
                  <a:extLst>
                    <a:ext uri="{FF2B5EF4-FFF2-40B4-BE49-F238E27FC236}">
                      <a16:creationId xmlns:a16="http://schemas.microsoft.com/office/drawing/2014/main" id="{26EA248B-3353-402C-B6D4-14B01AF3B042}"/>
                    </a:ext>
                  </a:extLst>
                </p:cNvPr>
                <p:cNvPicPr/>
                <p:nvPr/>
              </p:nvPicPr>
              <p:blipFill>
                <a:blip r:embed="rId43"/>
                <a:stretch>
                  <a:fillRect/>
                </a:stretch>
              </p:blipFill>
              <p:spPr>
                <a:xfrm>
                  <a:off x="1603350" y="5378610"/>
                  <a:ext cx="81360" cy="4831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2" name="墨迹 21">
                  <a:extLst>
                    <a:ext uri="{FF2B5EF4-FFF2-40B4-BE49-F238E27FC236}">
                      <a16:creationId xmlns:a16="http://schemas.microsoft.com/office/drawing/2014/main" id="{640D08D0-D40A-4999-AD91-E556E56DC4C1}"/>
                    </a:ext>
                  </a:extLst>
                </p14:cNvPr>
                <p14:cNvContentPartPr/>
                <p14:nvPr/>
              </p14:nvContentPartPr>
              <p14:xfrm>
                <a:off x="1861830" y="5670210"/>
                <a:ext cx="29880" cy="78840"/>
              </p14:xfrm>
            </p:contentPart>
          </mc:Choice>
          <mc:Fallback>
            <p:pic>
              <p:nvPicPr>
                <p:cNvPr id="22" name="墨迹 21">
                  <a:extLst>
                    <a:ext uri="{FF2B5EF4-FFF2-40B4-BE49-F238E27FC236}">
                      <a16:creationId xmlns:a16="http://schemas.microsoft.com/office/drawing/2014/main" id="{640D08D0-D40A-4999-AD91-E556E56DC4C1}"/>
                    </a:ext>
                  </a:extLst>
                </p:cNvPr>
                <p:cNvPicPr/>
                <p:nvPr/>
              </p:nvPicPr>
              <p:blipFill>
                <a:blip r:embed="rId45"/>
                <a:stretch>
                  <a:fillRect/>
                </a:stretch>
              </p:blipFill>
              <p:spPr>
                <a:xfrm>
                  <a:off x="1844190" y="5652570"/>
                  <a:ext cx="65520" cy="114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6">
            <p14:nvContentPartPr>
              <p14:cNvPr id="24" name="墨迹 23">
                <a:extLst>
                  <a:ext uri="{FF2B5EF4-FFF2-40B4-BE49-F238E27FC236}">
                    <a16:creationId xmlns:a16="http://schemas.microsoft.com/office/drawing/2014/main" id="{C0513D94-D3C4-424D-9D61-AA97D708EA35}"/>
                  </a:ext>
                </a:extLst>
              </p14:cNvPr>
              <p14:cNvContentPartPr/>
              <p14:nvPr/>
            </p14:nvContentPartPr>
            <p14:xfrm>
              <a:off x="10741230" y="3503730"/>
              <a:ext cx="38160" cy="131040"/>
            </p14:xfrm>
          </p:contentPart>
        </mc:Choice>
        <mc:Fallback>
          <p:pic>
            <p:nvPicPr>
              <p:cNvPr id="24" name="墨迹 23">
                <a:extLst>
                  <a:ext uri="{FF2B5EF4-FFF2-40B4-BE49-F238E27FC236}">
                    <a16:creationId xmlns:a16="http://schemas.microsoft.com/office/drawing/2014/main" id="{C0513D94-D3C4-424D-9D61-AA97D708EA35}"/>
                  </a:ext>
                </a:extLst>
              </p:cNvPr>
              <p:cNvPicPr/>
              <p:nvPr/>
            </p:nvPicPr>
            <p:blipFill>
              <a:blip r:embed="rId47"/>
              <a:stretch>
                <a:fillRect/>
              </a:stretch>
            </p:blipFill>
            <p:spPr>
              <a:xfrm>
                <a:off x="10723230" y="3485730"/>
                <a:ext cx="73800" cy="166680"/>
              </a:xfrm>
              <a:prstGeom prst="rect">
                <a:avLst/>
              </a:prstGeom>
            </p:spPr>
          </p:pic>
        </mc:Fallback>
      </mc:AlternateContent>
      <p:grpSp>
        <p:nvGrpSpPr>
          <p:cNvPr id="46" name="组合 45">
            <a:extLst>
              <a:ext uri="{FF2B5EF4-FFF2-40B4-BE49-F238E27FC236}">
                <a16:creationId xmlns:a16="http://schemas.microsoft.com/office/drawing/2014/main" id="{9A2504D9-5363-472D-8C7C-1935B951E2CE}"/>
              </a:ext>
            </a:extLst>
          </p:cNvPr>
          <p:cNvGrpSpPr/>
          <p:nvPr/>
        </p:nvGrpSpPr>
        <p:grpSpPr>
          <a:xfrm>
            <a:off x="2137590" y="5217690"/>
            <a:ext cx="1024200" cy="597240"/>
            <a:chOff x="2137590" y="5217690"/>
            <a:chExt cx="1024200" cy="597240"/>
          </a:xfrm>
        </p:grpSpPr>
        <mc:AlternateContent xmlns:mc="http://schemas.openxmlformats.org/markup-compatibility/2006">
          <mc:Choice xmlns:p14="http://schemas.microsoft.com/office/powerpoint/2010/main" Requires="p14">
            <p:contentPart p14:bwMode="auto" r:id="rId48">
              <p14:nvContentPartPr>
                <p14:cNvPr id="25" name="墨迹 24">
                  <a:extLst>
                    <a:ext uri="{FF2B5EF4-FFF2-40B4-BE49-F238E27FC236}">
                      <a16:creationId xmlns:a16="http://schemas.microsoft.com/office/drawing/2014/main" id="{09B564B0-60D7-4086-BC32-0ABE1A49D5EA}"/>
                    </a:ext>
                  </a:extLst>
                </p14:cNvPr>
                <p14:cNvContentPartPr/>
                <p14:nvPr/>
              </p14:nvContentPartPr>
              <p14:xfrm>
                <a:off x="2137590" y="5217690"/>
                <a:ext cx="115560" cy="204120"/>
              </p14:xfrm>
            </p:contentPart>
          </mc:Choice>
          <mc:Fallback>
            <p:pic>
              <p:nvPicPr>
                <p:cNvPr id="25" name="墨迹 24">
                  <a:extLst>
                    <a:ext uri="{FF2B5EF4-FFF2-40B4-BE49-F238E27FC236}">
                      <a16:creationId xmlns:a16="http://schemas.microsoft.com/office/drawing/2014/main" id="{09B564B0-60D7-4086-BC32-0ABE1A49D5EA}"/>
                    </a:ext>
                  </a:extLst>
                </p:cNvPr>
                <p:cNvPicPr/>
                <p:nvPr/>
              </p:nvPicPr>
              <p:blipFill>
                <a:blip r:embed="rId49"/>
                <a:stretch>
                  <a:fillRect/>
                </a:stretch>
              </p:blipFill>
              <p:spPr>
                <a:xfrm>
                  <a:off x="2119590" y="5200050"/>
                  <a:ext cx="151200" cy="2397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6" name="墨迹 25">
                  <a:extLst>
                    <a:ext uri="{FF2B5EF4-FFF2-40B4-BE49-F238E27FC236}">
                      <a16:creationId xmlns:a16="http://schemas.microsoft.com/office/drawing/2014/main" id="{223FB069-FC99-4EA0-90C8-F6FF5B753121}"/>
                    </a:ext>
                  </a:extLst>
                </p14:cNvPr>
                <p14:cNvContentPartPr/>
                <p14:nvPr/>
              </p14:nvContentPartPr>
              <p14:xfrm>
                <a:off x="2191230" y="5304810"/>
                <a:ext cx="182880" cy="406080"/>
              </p14:xfrm>
            </p:contentPart>
          </mc:Choice>
          <mc:Fallback>
            <p:pic>
              <p:nvPicPr>
                <p:cNvPr id="26" name="墨迹 25">
                  <a:extLst>
                    <a:ext uri="{FF2B5EF4-FFF2-40B4-BE49-F238E27FC236}">
                      <a16:creationId xmlns:a16="http://schemas.microsoft.com/office/drawing/2014/main" id="{223FB069-FC99-4EA0-90C8-F6FF5B753121}"/>
                    </a:ext>
                  </a:extLst>
                </p:cNvPr>
                <p:cNvPicPr/>
                <p:nvPr/>
              </p:nvPicPr>
              <p:blipFill>
                <a:blip r:embed="rId51"/>
                <a:stretch>
                  <a:fillRect/>
                </a:stretch>
              </p:blipFill>
              <p:spPr>
                <a:xfrm>
                  <a:off x="2173590" y="5286810"/>
                  <a:ext cx="218520" cy="4417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7" name="墨迹 26">
                  <a:extLst>
                    <a:ext uri="{FF2B5EF4-FFF2-40B4-BE49-F238E27FC236}">
                      <a16:creationId xmlns:a16="http://schemas.microsoft.com/office/drawing/2014/main" id="{4221A7DD-1E0A-4BE9-B898-6594F33FBCCE}"/>
                    </a:ext>
                  </a:extLst>
                </p14:cNvPr>
                <p14:cNvContentPartPr/>
                <p14:nvPr/>
              </p14:nvContentPartPr>
              <p14:xfrm>
                <a:off x="2257470" y="5416770"/>
                <a:ext cx="159120" cy="313920"/>
              </p14:xfrm>
            </p:contentPart>
          </mc:Choice>
          <mc:Fallback>
            <p:pic>
              <p:nvPicPr>
                <p:cNvPr id="27" name="墨迹 26">
                  <a:extLst>
                    <a:ext uri="{FF2B5EF4-FFF2-40B4-BE49-F238E27FC236}">
                      <a16:creationId xmlns:a16="http://schemas.microsoft.com/office/drawing/2014/main" id="{4221A7DD-1E0A-4BE9-B898-6594F33FBCCE}"/>
                    </a:ext>
                  </a:extLst>
                </p:cNvPr>
                <p:cNvPicPr/>
                <p:nvPr/>
              </p:nvPicPr>
              <p:blipFill>
                <a:blip r:embed="rId53"/>
                <a:stretch>
                  <a:fillRect/>
                </a:stretch>
              </p:blipFill>
              <p:spPr>
                <a:xfrm>
                  <a:off x="2239830" y="5399130"/>
                  <a:ext cx="194760" cy="3495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8" name="墨迹 27">
                  <a:extLst>
                    <a:ext uri="{FF2B5EF4-FFF2-40B4-BE49-F238E27FC236}">
                      <a16:creationId xmlns:a16="http://schemas.microsoft.com/office/drawing/2014/main" id="{A682B59F-1FFF-42A7-8C80-3BBAFC26E570}"/>
                    </a:ext>
                  </a:extLst>
                </p14:cNvPr>
                <p14:cNvContentPartPr/>
                <p14:nvPr/>
              </p14:nvContentPartPr>
              <p14:xfrm>
                <a:off x="2265750" y="5507850"/>
                <a:ext cx="131040" cy="21600"/>
              </p14:xfrm>
            </p:contentPart>
          </mc:Choice>
          <mc:Fallback>
            <p:pic>
              <p:nvPicPr>
                <p:cNvPr id="28" name="墨迹 27">
                  <a:extLst>
                    <a:ext uri="{FF2B5EF4-FFF2-40B4-BE49-F238E27FC236}">
                      <a16:creationId xmlns:a16="http://schemas.microsoft.com/office/drawing/2014/main" id="{A682B59F-1FFF-42A7-8C80-3BBAFC26E570}"/>
                    </a:ext>
                  </a:extLst>
                </p:cNvPr>
                <p:cNvPicPr/>
                <p:nvPr/>
              </p:nvPicPr>
              <p:blipFill>
                <a:blip r:embed="rId55"/>
                <a:stretch>
                  <a:fillRect/>
                </a:stretch>
              </p:blipFill>
              <p:spPr>
                <a:xfrm>
                  <a:off x="2248110" y="5489850"/>
                  <a:ext cx="16668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29" name="墨迹 28">
                  <a:extLst>
                    <a:ext uri="{FF2B5EF4-FFF2-40B4-BE49-F238E27FC236}">
                      <a16:creationId xmlns:a16="http://schemas.microsoft.com/office/drawing/2014/main" id="{ECFE6AEB-F2D5-4042-B3E1-E2086809A203}"/>
                    </a:ext>
                  </a:extLst>
                </p14:cNvPr>
                <p14:cNvContentPartPr/>
                <p14:nvPr/>
              </p14:nvContentPartPr>
              <p14:xfrm>
                <a:off x="2258190" y="5564370"/>
                <a:ext cx="117360" cy="37440"/>
              </p14:xfrm>
            </p:contentPart>
          </mc:Choice>
          <mc:Fallback>
            <p:pic>
              <p:nvPicPr>
                <p:cNvPr id="29" name="墨迹 28">
                  <a:extLst>
                    <a:ext uri="{FF2B5EF4-FFF2-40B4-BE49-F238E27FC236}">
                      <a16:creationId xmlns:a16="http://schemas.microsoft.com/office/drawing/2014/main" id="{ECFE6AEB-F2D5-4042-B3E1-E2086809A203}"/>
                    </a:ext>
                  </a:extLst>
                </p:cNvPr>
                <p:cNvPicPr/>
                <p:nvPr/>
              </p:nvPicPr>
              <p:blipFill>
                <a:blip r:embed="rId57"/>
                <a:stretch>
                  <a:fillRect/>
                </a:stretch>
              </p:blipFill>
              <p:spPr>
                <a:xfrm>
                  <a:off x="2240190" y="5546730"/>
                  <a:ext cx="15300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0" name="墨迹 29">
                  <a:extLst>
                    <a:ext uri="{FF2B5EF4-FFF2-40B4-BE49-F238E27FC236}">
                      <a16:creationId xmlns:a16="http://schemas.microsoft.com/office/drawing/2014/main" id="{33563618-C9B2-45F9-B8B3-341E8C06E678}"/>
                    </a:ext>
                  </a:extLst>
                </p14:cNvPr>
                <p14:cNvContentPartPr/>
                <p14:nvPr/>
              </p14:nvContentPartPr>
              <p14:xfrm>
                <a:off x="2303190" y="5461770"/>
                <a:ext cx="21600" cy="286920"/>
              </p14:xfrm>
            </p:contentPart>
          </mc:Choice>
          <mc:Fallback>
            <p:pic>
              <p:nvPicPr>
                <p:cNvPr id="30" name="墨迹 29">
                  <a:extLst>
                    <a:ext uri="{FF2B5EF4-FFF2-40B4-BE49-F238E27FC236}">
                      <a16:creationId xmlns:a16="http://schemas.microsoft.com/office/drawing/2014/main" id="{33563618-C9B2-45F9-B8B3-341E8C06E678}"/>
                    </a:ext>
                  </a:extLst>
                </p:cNvPr>
                <p:cNvPicPr/>
                <p:nvPr/>
              </p:nvPicPr>
              <p:blipFill>
                <a:blip r:embed="rId59"/>
                <a:stretch>
                  <a:fillRect/>
                </a:stretch>
              </p:blipFill>
              <p:spPr>
                <a:xfrm>
                  <a:off x="2285190" y="5443770"/>
                  <a:ext cx="57240" cy="3225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1" name="墨迹 30">
                  <a:extLst>
                    <a:ext uri="{FF2B5EF4-FFF2-40B4-BE49-F238E27FC236}">
                      <a16:creationId xmlns:a16="http://schemas.microsoft.com/office/drawing/2014/main" id="{EE9DF5B1-45FB-46F6-BCDD-752F5CF04427}"/>
                    </a:ext>
                  </a:extLst>
                </p14:cNvPr>
                <p14:cNvContentPartPr/>
                <p14:nvPr/>
              </p14:nvContentPartPr>
              <p14:xfrm>
                <a:off x="2443230" y="5302290"/>
                <a:ext cx="141840" cy="236880"/>
              </p14:xfrm>
            </p:contentPart>
          </mc:Choice>
          <mc:Fallback>
            <p:pic>
              <p:nvPicPr>
                <p:cNvPr id="31" name="墨迹 30">
                  <a:extLst>
                    <a:ext uri="{FF2B5EF4-FFF2-40B4-BE49-F238E27FC236}">
                      <a16:creationId xmlns:a16="http://schemas.microsoft.com/office/drawing/2014/main" id="{EE9DF5B1-45FB-46F6-BCDD-752F5CF04427}"/>
                    </a:ext>
                  </a:extLst>
                </p:cNvPr>
                <p:cNvPicPr/>
                <p:nvPr/>
              </p:nvPicPr>
              <p:blipFill>
                <a:blip r:embed="rId61"/>
                <a:stretch>
                  <a:fillRect/>
                </a:stretch>
              </p:blipFill>
              <p:spPr>
                <a:xfrm>
                  <a:off x="2425590" y="5284650"/>
                  <a:ext cx="177480" cy="2725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2" name="墨迹 31">
                  <a:extLst>
                    <a:ext uri="{FF2B5EF4-FFF2-40B4-BE49-F238E27FC236}">
                      <a16:creationId xmlns:a16="http://schemas.microsoft.com/office/drawing/2014/main" id="{06464B4F-7F0D-4772-BFD0-53F40C068B2C}"/>
                    </a:ext>
                  </a:extLst>
                </p14:cNvPr>
                <p14:cNvContentPartPr/>
                <p14:nvPr/>
              </p14:nvContentPartPr>
              <p14:xfrm>
                <a:off x="2493270" y="5484090"/>
                <a:ext cx="73080" cy="82080"/>
              </p14:xfrm>
            </p:contentPart>
          </mc:Choice>
          <mc:Fallback>
            <p:pic>
              <p:nvPicPr>
                <p:cNvPr id="32" name="墨迹 31">
                  <a:extLst>
                    <a:ext uri="{FF2B5EF4-FFF2-40B4-BE49-F238E27FC236}">
                      <a16:creationId xmlns:a16="http://schemas.microsoft.com/office/drawing/2014/main" id="{06464B4F-7F0D-4772-BFD0-53F40C068B2C}"/>
                    </a:ext>
                  </a:extLst>
                </p:cNvPr>
                <p:cNvPicPr/>
                <p:nvPr/>
              </p:nvPicPr>
              <p:blipFill>
                <a:blip r:embed="rId63"/>
                <a:stretch>
                  <a:fillRect/>
                </a:stretch>
              </p:blipFill>
              <p:spPr>
                <a:xfrm>
                  <a:off x="2475630" y="5466090"/>
                  <a:ext cx="10872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3" name="墨迹 32">
                  <a:extLst>
                    <a:ext uri="{FF2B5EF4-FFF2-40B4-BE49-F238E27FC236}">
                      <a16:creationId xmlns:a16="http://schemas.microsoft.com/office/drawing/2014/main" id="{93CE006C-1159-4D82-9C81-81295A078C4F}"/>
                    </a:ext>
                  </a:extLst>
                </p14:cNvPr>
                <p14:cNvContentPartPr/>
                <p14:nvPr/>
              </p14:nvContentPartPr>
              <p14:xfrm>
                <a:off x="2471670" y="5572650"/>
                <a:ext cx="140040" cy="45720"/>
              </p14:xfrm>
            </p:contentPart>
          </mc:Choice>
          <mc:Fallback>
            <p:pic>
              <p:nvPicPr>
                <p:cNvPr id="33" name="墨迹 32">
                  <a:extLst>
                    <a:ext uri="{FF2B5EF4-FFF2-40B4-BE49-F238E27FC236}">
                      <a16:creationId xmlns:a16="http://schemas.microsoft.com/office/drawing/2014/main" id="{93CE006C-1159-4D82-9C81-81295A078C4F}"/>
                    </a:ext>
                  </a:extLst>
                </p:cNvPr>
                <p:cNvPicPr/>
                <p:nvPr/>
              </p:nvPicPr>
              <p:blipFill>
                <a:blip r:embed="rId65"/>
                <a:stretch>
                  <a:fillRect/>
                </a:stretch>
              </p:blipFill>
              <p:spPr>
                <a:xfrm>
                  <a:off x="2453670" y="5555010"/>
                  <a:ext cx="17568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4" name="墨迹 33">
                  <a:extLst>
                    <a:ext uri="{FF2B5EF4-FFF2-40B4-BE49-F238E27FC236}">
                      <a16:creationId xmlns:a16="http://schemas.microsoft.com/office/drawing/2014/main" id="{EAF4C45F-5C86-46ED-B63B-C765F84E887D}"/>
                    </a:ext>
                  </a:extLst>
                </p14:cNvPr>
                <p14:cNvContentPartPr/>
                <p14:nvPr/>
              </p14:nvContentPartPr>
              <p14:xfrm>
                <a:off x="2548710" y="5472570"/>
                <a:ext cx="25560" cy="317520"/>
              </p14:xfrm>
            </p:contentPart>
          </mc:Choice>
          <mc:Fallback>
            <p:pic>
              <p:nvPicPr>
                <p:cNvPr id="34" name="墨迹 33">
                  <a:extLst>
                    <a:ext uri="{FF2B5EF4-FFF2-40B4-BE49-F238E27FC236}">
                      <a16:creationId xmlns:a16="http://schemas.microsoft.com/office/drawing/2014/main" id="{EAF4C45F-5C86-46ED-B63B-C765F84E887D}"/>
                    </a:ext>
                  </a:extLst>
                </p:cNvPr>
                <p:cNvPicPr/>
                <p:nvPr/>
              </p:nvPicPr>
              <p:blipFill>
                <a:blip r:embed="rId67"/>
                <a:stretch>
                  <a:fillRect/>
                </a:stretch>
              </p:blipFill>
              <p:spPr>
                <a:xfrm>
                  <a:off x="2530710" y="5454930"/>
                  <a:ext cx="61200" cy="3531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5" name="墨迹 34">
                  <a:extLst>
                    <a:ext uri="{FF2B5EF4-FFF2-40B4-BE49-F238E27FC236}">
                      <a16:creationId xmlns:a16="http://schemas.microsoft.com/office/drawing/2014/main" id="{5A3F5350-2420-4BD0-9AFF-85778289AB54}"/>
                    </a:ext>
                  </a:extLst>
                </p14:cNvPr>
                <p14:cNvContentPartPr/>
                <p14:nvPr/>
              </p14:nvContentPartPr>
              <p14:xfrm>
                <a:off x="2711430" y="5247570"/>
                <a:ext cx="138600" cy="43560"/>
              </p14:xfrm>
            </p:contentPart>
          </mc:Choice>
          <mc:Fallback>
            <p:pic>
              <p:nvPicPr>
                <p:cNvPr id="35" name="墨迹 34">
                  <a:extLst>
                    <a:ext uri="{FF2B5EF4-FFF2-40B4-BE49-F238E27FC236}">
                      <a16:creationId xmlns:a16="http://schemas.microsoft.com/office/drawing/2014/main" id="{5A3F5350-2420-4BD0-9AFF-85778289AB54}"/>
                    </a:ext>
                  </a:extLst>
                </p:cNvPr>
                <p:cNvPicPr/>
                <p:nvPr/>
              </p:nvPicPr>
              <p:blipFill>
                <a:blip r:embed="rId69"/>
                <a:stretch>
                  <a:fillRect/>
                </a:stretch>
              </p:blipFill>
              <p:spPr>
                <a:xfrm>
                  <a:off x="2693790" y="5229930"/>
                  <a:ext cx="17424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6" name="墨迹 35">
                  <a:extLst>
                    <a:ext uri="{FF2B5EF4-FFF2-40B4-BE49-F238E27FC236}">
                      <a16:creationId xmlns:a16="http://schemas.microsoft.com/office/drawing/2014/main" id="{60F91670-6CF3-4E99-8741-25D78481540B}"/>
                    </a:ext>
                  </a:extLst>
                </p14:cNvPr>
                <p14:cNvContentPartPr/>
                <p14:nvPr/>
              </p14:nvContentPartPr>
              <p14:xfrm>
                <a:off x="2756430" y="5303730"/>
                <a:ext cx="18000" cy="112680"/>
              </p14:xfrm>
            </p:contentPart>
          </mc:Choice>
          <mc:Fallback>
            <p:pic>
              <p:nvPicPr>
                <p:cNvPr id="36" name="墨迹 35">
                  <a:extLst>
                    <a:ext uri="{FF2B5EF4-FFF2-40B4-BE49-F238E27FC236}">
                      <a16:creationId xmlns:a16="http://schemas.microsoft.com/office/drawing/2014/main" id="{60F91670-6CF3-4E99-8741-25D78481540B}"/>
                    </a:ext>
                  </a:extLst>
                </p:cNvPr>
                <p:cNvPicPr/>
                <p:nvPr/>
              </p:nvPicPr>
              <p:blipFill>
                <a:blip r:embed="rId71"/>
                <a:stretch>
                  <a:fillRect/>
                </a:stretch>
              </p:blipFill>
              <p:spPr>
                <a:xfrm>
                  <a:off x="2738790" y="5286090"/>
                  <a:ext cx="5364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37" name="墨迹 36">
                  <a:extLst>
                    <a:ext uri="{FF2B5EF4-FFF2-40B4-BE49-F238E27FC236}">
                      <a16:creationId xmlns:a16="http://schemas.microsoft.com/office/drawing/2014/main" id="{F0447EA4-04CB-4E3D-ACC0-73D3450441CB}"/>
                    </a:ext>
                  </a:extLst>
                </p14:cNvPr>
                <p14:cNvContentPartPr/>
                <p14:nvPr/>
              </p14:nvContentPartPr>
              <p14:xfrm>
                <a:off x="2779470" y="5275290"/>
                <a:ext cx="69840" cy="284040"/>
              </p14:xfrm>
            </p:contentPart>
          </mc:Choice>
          <mc:Fallback>
            <p:pic>
              <p:nvPicPr>
                <p:cNvPr id="37" name="墨迹 36">
                  <a:extLst>
                    <a:ext uri="{FF2B5EF4-FFF2-40B4-BE49-F238E27FC236}">
                      <a16:creationId xmlns:a16="http://schemas.microsoft.com/office/drawing/2014/main" id="{F0447EA4-04CB-4E3D-ACC0-73D3450441CB}"/>
                    </a:ext>
                  </a:extLst>
                </p:cNvPr>
                <p:cNvPicPr/>
                <p:nvPr/>
              </p:nvPicPr>
              <p:blipFill>
                <a:blip r:embed="rId73"/>
                <a:stretch>
                  <a:fillRect/>
                </a:stretch>
              </p:blipFill>
              <p:spPr>
                <a:xfrm>
                  <a:off x="2761830" y="5257290"/>
                  <a:ext cx="105480" cy="3196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38" name="墨迹 37">
                  <a:extLst>
                    <a:ext uri="{FF2B5EF4-FFF2-40B4-BE49-F238E27FC236}">
                      <a16:creationId xmlns:a16="http://schemas.microsoft.com/office/drawing/2014/main" id="{1EE76D3C-07C1-45A7-A275-A549C2B295A3}"/>
                    </a:ext>
                  </a:extLst>
                </p14:cNvPr>
                <p14:cNvContentPartPr/>
                <p14:nvPr/>
              </p14:nvContentPartPr>
              <p14:xfrm>
                <a:off x="2770830" y="5393010"/>
                <a:ext cx="78480" cy="43560"/>
              </p14:xfrm>
            </p:contentPart>
          </mc:Choice>
          <mc:Fallback>
            <p:pic>
              <p:nvPicPr>
                <p:cNvPr id="38" name="墨迹 37">
                  <a:extLst>
                    <a:ext uri="{FF2B5EF4-FFF2-40B4-BE49-F238E27FC236}">
                      <a16:creationId xmlns:a16="http://schemas.microsoft.com/office/drawing/2014/main" id="{1EE76D3C-07C1-45A7-A275-A549C2B295A3}"/>
                    </a:ext>
                  </a:extLst>
                </p:cNvPr>
                <p:cNvPicPr/>
                <p:nvPr/>
              </p:nvPicPr>
              <p:blipFill>
                <a:blip r:embed="rId75"/>
                <a:stretch>
                  <a:fillRect/>
                </a:stretch>
              </p:blipFill>
              <p:spPr>
                <a:xfrm>
                  <a:off x="2752830" y="5375370"/>
                  <a:ext cx="11412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39" name="墨迹 38">
                  <a:extLst>
                    <a:ext uri="{FF2B5EF4-FFF2-40B4-BE49-F238E27FC236}">
                      <a16:creationId xmlns:a16="http://schemas.microsoft.com/office/drawing/2014/main" id="{2273B269-853F-463A-A3FC-56876E6BE909}"/>
                    </a:ext>
                  </a:extLst>
                </p14:cNvPr>
                <p14:cNvContentPartPr/>
                <p14:nvPr/>
              </p14:nvContentPartPr>
              <p14:xfrm>
                <a:off x="2632230" y="5471850"/>
                <a:ext cx="176040" cy="50760"/>
              </p14:xfrm>
            </p:contentPart>
          </mc:Choice>
          <mc:Fallback>
            <p:pic>
              <p:nvPicPr>
                <p:cNvPr id="39" name="墨迹 38">
                  <a:extLst>
                    <a:ext uri="{FF2B5EF4-FFF2-40B4-BE49-F238E27FC236}">
                      <a16:creationId xmlns:a16="http://schemas.microsoft.com/office/drawing/2014/main" id="{2273B269-853F-463A-A3FC-56876E6BE909}"/>
                    </a:ext>
                  </a:extLst>
                </p:cNvPr>
                <p:cNvPicPr/>
                <p:nvPr/>
              </p:nvPicPr>
              <p:blipFill>
                <a:blip r:embed="rId77"/>
                <a:stretch>
                  <a:fillRect/>
                </a:stretch>
              </p:blipFill>
              <p:spPr>
                <a:xfrm>
                  <a:off x="2614590" y="5453850"/>
                  <a:ext cx="21168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0" name="墨迹 39">
                  <a:extLst>
                    <a:ext uri="{FF2B5EF4-FFF2-40B4-BE49-F238E27FC236}">
                      <a16:creationId xmlns:a16="http://schemas.microsoft.com/office/drawing/2014/main" id="{BECF0F0E-6106-4FB7-833D-2E20D5E38EF1}"/>
                    </a:ext>
                  </a:extLst>
                </p14:cNvPr>
                <p14:cNvContentPartPr/>
                <p14:nvPr/>
              </p14:nvContentPartPr>
              <p14:xfrm>
                <a:off x="2849310" y="5294010"/>
                <a:ext cx="199440" cy="166320"/>
              </p14:xfrm>
            </p:contentPart>
          </mc:Choice>
          <mc:Fallback>
            <p:pic>
              <p:nvPicPr>
                <p:cNvPr id="40" name="墨迹 39">
                  <a:extLst>
                    <a:ext uri="{FF2B5EF4-FFF2-40B4-BE49-F238E27FC236}">
                      <a16:creationId xmlns:a16="http://schemas.microsoft.com/office/drawing/2014/main" id="{BECF0F0E-6106-4FB7-833D-2E20D5E38EF1}"/>
                    </a:ext>
                  </a:extLst>
                </p:cNvPr>
                <p:cNvPicPr/>
                <p:nvPr/>
              </p:nvPicPr>
              <p:blipFill>
                <a:blip r:embed="rId79"/>
                <a:stretch>
                  <a:fillRect/>
                </a:stretch>
              </p:blipFill>
              <p:spPr>
                <a:xfrm>
                  <a:off x="2831670" y="5276370"/>
                  <a:ext cx="23508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1" name="墨迹 40">
                  <a:extLst>
                    <a:ext uri="{FF2B5EF4-FFF2-40B4-BE49-F238E27FC236}">
                      <a16:creationId xmlns:a16="http://schemas.microsoft.com/office/drawing/2014/main" id="{BEF551CA-6507-41DB-BD5C-1B8598A36AEC}"/>
                    </a:ext>
                  </a:extLst>
                </p14:cNvPr>
                <p14:cNvContentPartPr/>
                <p14:nvPr/>
              </p14:nvContentPartPr>
              <p14:xfrm>
                <a:off x="2792070" y="5337570"/>
                <a:ext cx="249840" cy="199080"/>
              </p14:xfrm>
            </p:contentPart>
          </mc:Choice>
          <mc:Fallback>
            <p:pic>
              <p:nvPicPr>
                <p:cNvPr id="41" name="墨迹 40">
                  <a:extLst>
                    <a:ext uri="{FF2B5EF4-FFF2-40B4-BE49-F238E27FC236}">
                      <a16:creationId xmlns:a16="http://schemas.microsoft.com/office/drawing/2014/main" id="{BEF551CA-6507-41DB-BD5C-1B8598A36AEC}"/>
                    </a:ext>
                  </a:extLst>
                </p:cNvPr>
                <p:cNvPicPr/>
                <p:nvPr/>
              </p:nvPicPr>
              <p:blipFill>
                <a:blip r:embed="rId81"/>
                <a:stretch>
                  <a:fillRect/>
                </a:stretch>
              </p:blipFill>
              <p:spPr>
                <a:xfrm>
                  <a:off x="2774070" y="5319570"/>
                  <a:ext cx="28548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2" name="墨迹 41">
                  <a:extLst>
                    <a:ext uri="{FF2B5EF4-FFF2-40B4-BE49-F238E27FC236}">
                      <a16:creationId xmlns:a16="http://schemas.microsoft.com/office/drawing/2014/main" id="{F0EB28B1-A3E4-4B02-8C7B-22208D213287}"/>
                    </a:ext>
                  </a:extLst>
                </p14:cNvPr>
                <p14:cNvContentPartPr/>
                <p14:nvPr/>
              </p14:nvContentPartPr>
              <p14:xfrm>
                <a:off x="2876670" y="5511810"/>
                <a:ext cx="88560" cy="303120"/>
              </p14:xfrm>
            </p:contentPart>
          </mc:Choice>
          <mc:Fallback>
            <p:pic>
              <p:nvPicPr>
                <p:cNvPr id="42" name="墨迹 41">
                  <a:extLst>
                    <a:ext uri="{FF2B5EF4-FFF2-40B4-BE49-F238E27FC236}">
                      <a16:creationId xmlns:a16="http://schemas.microsoft.com/office/drawing/2014/main" id="{F0EB28B1-A3E4-4B02-8C7B-22208D213287}"/>
                    </a:ext>
                  </a:extLst>
                </p:cNvPr>
                <p:cNvPicPr/>
                <p:nvPr/>
              </p:nvPicPr>
              <p:blipFill>
                <a:blip r:embed="rId83"/>
                <a:stretch>
                  <a:fillRect/>
                </a:stretch>
              </p:blipFill>
              <p:spPr>
                <a:xfrm>
                  <a:off x="2858670" y="5494170"/>
                  <a:ext cx="124200" cy="3387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3" name="墨迹 42">
                  <a:extLst>
                    <a:ext uri="{FF2B5EF4-FFF2-40B4-BE49-F238E27FC236}">
                      <a16:creationId xmlns:a16="http://schemas.microsoft.com/office/drawing/2014/main" id="{FBCC9763-749D-4857-851D-87C1B091BB14}"/>
                    </a:ext>
                  </a:extLst>
                </p14:cNvPr>
                <p14:cNvContentPartPr/>
                <p14:nvPr/>
              </p14:nvContentPartPr>
              <p14:xfrm>
                <a:off x="2764350" y="5563290"/>
                <a:ext cx="79920" cy="219960"/>
              </p14:xfrm>
            </p:contentPart>
          </mc:Choice>
          <mc:Fallback>
            <p:pic>
              <p:nvPicPr>
                <p:cNvPr id="43" name="墨迹 42">
                  <a:extLst>
                    <a:ext uri="{FF2B5EF4-FFF2-40B4-BE49-F238E27FC236}">
                      <a16:creationId xmlns:a16="http://schemas.microsoft.com/office/drawing/2014/main" id="{FBCC9763-749D-4857-851D-87C1B091BB14}"/>
                    </a:ext>
                  </a:extLst>
                </p:cNvPr>
                <p:cNvPicPr/>
                <p:nvPr/>
              </p:nvPicPr>
              <p:blipFill>
                <a:blip r:embed="rId85"/>
                <a:stretch>
                  <a:fillRect/>
                </a:stretch>
              </p:blipFill>
              <p:spPr>
                <a:xfrm>
                  <a:off x="2746710" y="5545650"/>
                  <a:ext cx="115560"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4" name="墨迹 43">
                  <a:extLst>
                    <a:ext uri="{FF2B5EF4-FFF2-40B4-BE49-F238E27FC236}">
                      <a16:creationId xmlns:a16="http://schemas.microsoft.com/office/drawing/2014/main" id="{F5F52C22-24E4-42CA-AA18-7D8828F9BF35}"/>
                    </a:ext>
                  </a:extLst>
                </p14:cNvPr>
                <p14:cNvContentPartPr/>
                <p14:nvPr/>
              </p14:nvContentPartPr>
              <p14:xfrm>
                <a:off x="2931750" y="5567610"/>
                <a:ext cx="230040" cy="126000"/>
              </p14:xfrm>
            </p:contentPart>
          </mc:Choice>
          <mc:Fallback>
            <p:pic>
              <p:nvPicPr>
                <p:cNvPr id="44" name="墨迹 43">
                  <a:extLst>
                    <a:ext uri="{FF2B5EF4-FFF2-40B4-BE49-F238E27FC236}">
                      <a16:creationId xmlns:a16="http://schemas.microsoft.com/office/drawing/2014/main" id="{F5F52C22-24E4-42CA-AA18-7D8828F9BF35}"/>
                    </a:ext>
                  </a:extLst>
                </p:cNvPr>
                <p:cNvPicPr/>
                <p:nvPr/>
              </p:nvPicPr>
              <p:blipFill>
                <a:blip r:embed="rId87"/>
                <a:stretch>
                  <a:fillRect/>
                </a:stretch>
              </p:blipFill>
              <p:spPr>
                <a:xfrm>
                  <a:off x="2913750" y="5549610"/>
                  <a:ext cx="265680" cy="161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8">
            <p14:nvContentPartPr>
              <p14:cNvPr id="45" name="墨迹 44">
                <a:extLst>
                  <a:ext uri="{FF2B5EF4-FFF2-40B4-BE49-F238E27FC236}">
                    <a16:creationId xmlns:a16="http://schemas.microsoft.com/office/drawing/2014/main" id="{9DB65EEB-9621-40D3-98FC-E1F90EF968C2}"/>
                  </a:ext>
                </a:extLst>
              </p14:cNvPr>
              <p14:cNvContentPartPr/>
              <p14:nvPr/>
            </p14:nvContentPartPr>
            <p14:xfrm>
              <a:off x="3367710" y="5689290"/>
              <a:ext cx="45360" cy="75960"/>
            </p14:xfrm>
          </p:contentPart>
        </mc:Choice>
        <mc:Fallback>
          <p:pic>
            <p:nvPicPr>
              <p:cNvPr id="45" name="墨迹 44">
                <a:extLst>
                  <a:ext uri="{FF2B5EF4-FFF2-40B4-BE49-F238E27FC236}">
                    <a16:creationId xmlns:a16="http://schemas.microsoft.com/office/drawing/2014/main" id="{9DB65EEB-9621-40D3-98FC-E1F90EF968C2}"/>
                  </a:ext>
                </a:extLst>
              </p:cNvPr>
              <p:cNvPicPr/>
              <p:nvPr/>
            </p:nvPicPr>
            <p:blipFill>
              <a:blip r:embed="rId89"/>
              <a:stretch>
                <a:fillRect/>
              </a:stretch>
            </p:blipFill>
            <p:spPr>
              <a:xfrm>
                <a:off x="3350070" y="5671290"/>
                <a:ext cx="81000" cy="111600"/>
              </a:xfrm>
              <a:prstGeom prst="rect">
                <a:avLst/>
              </a:prstGeom>
            </p:spPr>
          </p:pic>
        </mc:Fallback>
      </mc:AlternateContent>
      <p:grpSp>
        <p:nvGrpSpPr>
          <p:cNvPr id="17429" name="组合 17428">
            <a:extLst>
              <a:ext uri="{FF2B5EF4-FFF2-40B4-BE49-F238E27FC236}">
                <a16:creationId xmlns:a16="http://schemas.microsoft.com/office/drawing/2014/main" id="{354E9B6E-6902-4D8E-8074-AE0417AF8A01}"/>
              </a:ext>
            </a:extLst>
          </p:cNvPr>
          <p:cNvGrpSpPr/>
          <p:nvPr/>
        </p:nvGrpSpPr>
        <p:grpSpPr>
          <a:xfrm>
            <a:off x="3681270" y="5263050"/>
            <a:ext cx="2219760" cy="613440"/>
            <a:chOff x="3681270" y="5263050"/>
            <a:chExt cx="2219760" cy="613440"/>
          </a:xfrm>
        </p:grpSpPr>
        <mc:AlternateContent xmlns:mc="http://schemas.openxmlformats.org/markup-compatibility/2006">
          <mc:Choice xmlns:p14="http://schemas.microsoft.com/office/powerpoint/2010/main" Requires="p14">
            <p:contentPart p14:bwMode="auto" r:id="rId90">
              <p14:nvContentPartPr>
                <p14:cNvPr id="52" name="墨迹 51">
                  <a:extLst>
                    <a:ext uri="{FF2B5EF4-FFF2-40B4-BE49-F238E27FC236}">
                      <a16:creationId xmlns:a16="http://schemas.microsoft.com/office/drawing/2014/main" id="{B490565B-6AD8-4267-BEC0-1ED7797AA787}"/>
                    </a:ext>
                  </a:extLst>
                </p14:cNvPr>
                <p14:cNvContentPartPr/>
                <p14:nvPr/>
              </p14:nvContentPartPr>
              <p14:xfrm>
                <a:off x="3859110" y="5263050"/>
                <a:ext cx="57240" cy="49320"/>
              </p14:xfrm>
            </p:contentPart>
          </mc:Choice>
          <mc:Fallback>
            <p:pic>
              <p:nvPicPr>
                <p:cNvPr id="52" name="墨迹 51">
                  <a:extLst>
                    <a:ext uri="{FF2B5EF4-FFF2-40B4-BE49-F238E27FC236}">
                      <a16:creationId xmlns:a16="http://schemas.microsoft.com/office/drawing/2014/main" id="{B490565B-6AD8-4267-BEC0-1ED7797AA787}"/>
                    </a:ext>
                  </a:extLst>
                </p:cNvPr>
                <p:cNvPicPr/>
                <p:nvPr/>
              </p:nvPicPr>
              <p:blipFill>
                <a:blip r:embed="rId91"/>
                <a:stretch>
                  <a:fillRect/>
                </a:stretch>
              </p:blipFill>
              <p:spPr>
                <a:xfrm>
                  <a:off x="3841470" y="5245050"/>
                  <a:ext cx="9288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3" name="墨迹 52">
                  <a:extLst>
                    <a:ext uri="{FF2B5EF4-FFF2-40B4-BE49-F238E27FC236}">
                      <a16:creationId xmlns:a16="http://schemas.microsoft.com/office/drawing/2014/main" id="{9A4DB166-32DB-4C39-9544-9555561A968E}"/>
                    </a:ext>
                  </a:extLst>
                </p14:cNvPr>
                <p14:cNvContentPartPr/>
                <p14:nvPr/>
              </p14:nvContentPartPr>
              <p14:xfrm>
                <a:off x="3681270" y="5313450"/>
                <a:ext cx="338400" cy="93600"/>
              </p14:xfrm>
            </p:contentPart>
          </mc:Choice>
          <mc:Fallback>
            <p:pic>
              <p:nvPicPr>
                <p:cNvPr id="53" name="墨迹 52">
                  <a:extLst>
                    <a:ext uri="{FF2B5EF4-FFF2-40B4-BE49-F238E27FC236}">
                      <a16:creationId xmlns:a16="http://schemas.microsoft.com/office/drawing/2014/main" id="{9A4DB166-32DB-4C39-9544-9555561A968E}"/>
                    </a:ext>
                  </a:extLst>
                </p:cNvPr>
                <p:cNvPicPr/>
                <p:nvPr/>
              </p:nvPicPr>
              <p:blipFill>
                <a:blip r:embed="rId93"/>
                <a:stretch>
                  <a:fillRect/>
                </a:stretch>
              </p:blipFill>
              <p:spPr>
                <a:xfrm>
                  <a:off x="3663270" y="5295810"/>
                  <a:ext cx="37404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4" name="墨迹 53">
                  <a:extLst>
                    <a:ext uri="{FF2B5EF4-FFF2-40B4-BE49-F238E27FC236}">
                      <a16:creationId xmlns:a16="http://schemas.microsoft.com/office/drawing/2014/main" id="{D85E7F67-38D7-4E91-844A-51DD78BC4381}"/>
                    </a:ext>
                  </a:extLst>
                </p14:cNvPr>
                <p14:cNvContentPartPr/>
                <p14:nvPr/>
              </p14:nvContentPartPr>
              <p14:xfrm>
                <a:off x="3865950" y="5390130"/>
                <a:ext cx="8640" cy="122760"/>
              </p14:xfrm>
            </p:contentPart>
          </mc:Choice>
          <mc:Fallback>
            <p:pic>
              <p:nvPicPr>
                <p:cNvPr id="54" name="墨迹 53">
                  <a:extLst>
                    <a:ext uri="{FF2B5EF4-FFF2-40B4-BE49-F238E27FC236}">
                      <a16:creationId xmlns:a16="http://schemas.microsoft.com/office/drawing/2014/main" id="{D85E7F67-38D7-4E91-844A-51DD78BC4381}"/>
                    </a:ext>
                  </a:extLst>
                </p:cNvPr>
                <p:cNvPicPr/>
                <p:nvPr/>
              </p:nvPicPr>
              <p:blipFill>
                <a:blip r:embed="rId95"/>
                <a:stretch>
                  <a:fillRect/>
                </a:stretch>
              </p:blipFill>
              <p:spPr>
                <a:xfrm>
                  <a:off x="3848310" y="5372130"/>
                  <a:ext cx="4428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5" name="墨迹 54">
                  <a:extLst>
                    <a:ext uri="{FF2B5EF4-FFF2-40B4-BE49-F238E27FC236}">
                      <a16:creationId xmlns:a16="http://schemas.microsoft.com/office/drawing/2014/main" id="{E3DD4C5F-AC3E-47D3-9D65-233E5715A366}"/>
                    </a:ext>
                  </a:extLst>
                </p14:cNvPr>
                <p14:cNvContentPartPr/>
                <p14:nvPr/>
              </p14:nvContentPartPr>
              <p14:xfrm>
                <a:off x="3792510" y="5377170"/>
                <a:ext cx="209520" cy="174240"/>
              </p14:xfrm>
            </p:contentPart>
          </mc:Choice>
          <mc:Fallback>
            <p:pic>
              <p:nvPicPr>
                <p:cNvPr id="55" name="墨迹 54">
                  <a:extLst>
                    <a:ext uri="{FF2B5EF4-FFF2-40B4-BE49-F238E27FC236}">
                      <a16:creationId xmlns:a16="http://schemas.microsoft.com/office/drawing/2014/main" id="{E3DD4C5F-AC3E-47D3-9D65-233E5715A366}"/>
                    </a:ext>
                  </a:extLst>
                </p:cNvPr>
                <p:cNvPicPr/>
                <p:nvPr/>
              </p:nvPicPr>
              <p:blipFill>
                <a:blip r:embed="rId97"/>
                <a:stretch>
                  <a:fillRect/>
                </a:stretch>
              </p:blipFill>
              <p:spPr>
                <a:xfrm>
                  <a:off x="3774510" y="5359170"/>
                  <a:ext cx="24516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6" name="墨迹 55">
                  <a:extLst>
                    <a:ext uri="{FF2B5EF4-FFF2-40B4-BE49-F238E27FC236}">
                      <a16:creationId xmlns:a16="http://schemas.microsoft.com/office/drawing/2014/main" id="{FE85D8FE-948C-434F-A5AD-DEB7EF1C0655}"/>
                    </a:ext>
                  </a:extLst>
                </p14:cNvPr>
                <p14:cNvContentPartPr/>
                <p14:nvPr/>
              </p14:nvContentPartPr>
              <p14:xfrm>
                <a:off x="4032990" y="5395530"/>
                <a:ext cx="27000" cy="112680"/>
              </p14:xfrm>
            </p:contentPart>
          </mc:Choice>
          <mc:Fallback>
            <p:pic>
              <p:nvPicPr>
                <p:cNvPr id="56" name="墨迹 55">
                  <a:extLst>
                    <a:ext uri="{FF2B5EF4-FFF2-40B4-BE49-F238E27FC236}">
                      <a16:creationId xmlns:a16="http://schemas.microsoft.com/office/drawing/2014/main" id="{FE85D8FE-948C-434F-A5AD-DEB7EF1C0655}"/>
                    </a:ext>
                  </a:extLst>
                </p:cNvPr>
                <p:cNvPicPr/>
                <p:nvPr/>
              </p:nvPicPr>
              <p:blipFill>
                <a:blip r:embed="rId99"/>
                <a:stretch>
                  <a:fillRect/>
                </a:stretch>
              </p:blipFill>
              <p:spPr>
                <a:xfrm>
                  <a:off x="4015350" y="5377530"/>
                  <a:ext cx="6264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7" name="墨迹 56">
                  <a:extLst>
                    <a:ext uri="{FF2B5EF4-FFF2-40B4-BE49-F238E27FC236}">
                      <a16:creationId xmlns:a16="http://schemas.microsoft.com/office/drawing/2014/main" id="{3A7C4D01-35E3-4067-AA56-5AC8CE3243D9}"/>
                    </a:ext>
                  </a:extLst>
                </p14:cNvPr>
                <p14:cNvContentPartPr/>
                <p14:nvPr/>
              </p14:nvContentPartPr>
              <p14:xfrm>
                <a:off x="3832110" y="5557530"/>
                <a:ext cx="189360" cy="204120"/>
              </p14:xfrm>
            </p:contentPart>
          </mc:Choice>
          <mc:Fallback>
            <p:pic>
              <p:nvPicPr>
                <p:cNvPr id="57" name="墨迹 56">
                  <a:extLst>
                    <a:ext uri="{FF2B5EF4-FFF2-40B4-BE49-F238E27FC236}">
                      <a16:creationId xmlns:a16="http://schemas.microsoft.com/office/drawing/2014/main" id="{3A7C4D01-35E3-4067-AA56-5AC8CE3243D9}"/>
                    </a:ext>
                  </a:extLst>
                </p:cNvPr>
                <p:cNvPicPr/>
                <p:nvPr/>
              </p:nvPicPr>
              <p:blipFill>
                <a:blip r:embed="rId101"/>
                <a:stretch>
                  <a:fillRect/>
                </a:stretch>
              </p:blipFill>
              <p:spPr>
                <a:xfrm>
                  <a:off x="3814110" y="5539530"/>
                  <a:ext cx="225000" cy="2397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8" name="墨迹 57">
                  <a:extLst>
                    <a:ext uri="{FF2B5EF4-FFF2-40B4-BE49-F238E27FC236}">
                      <a16:creationId xmlns:a16="http://schemas.microsoft.com/office/drawing/2014/main" id="{1735A8C7-8168-421A-AA8E-7EBAB0F96F45}"/>
                    </a:ext>
                  </a:extLst>
                </p14:cNvPr>
                <p14:cNvContentPartPr/>
                <p14:nvPr/>
              </p14:nvContentPartPr>
              <p14:xfrm>
                <a:off x="3858750" y="5627730"/>
                <a:ext cx="267480" cy="213120"/>
              </p14:xfrm>
            </p:contentPart>
          </mc:Choice>
          <mc:Fallback>
            <p:pic>
              <p:nvPicPr>
                <p:cNvPr id="58" name="墨迹 57">
                  <a:extLst>
                    <a:ext uri="{FF2B5EF4-FFF2-40B4-BE49-F238E27FC236}">
                      <a16:creationId xmlns:a16="http://schemas.microsoft.com/office/drawing/2014/main" id="{1735A8C7-8168-421A-AA8E-7EBAB0F96F45}"/>
                    </a:ext>
                  </a:extLst>
                </p:cNvPr>
                <p:cNvPicPr/>
                <p:nvPr/>
              </p:nvPicPr>
              <p:blipFill>
                <a:blip r:embed="rId103"/>
                <a:stretch>
                  <a:fillRect/>
                </a:stretch>
              </p:blipFill>
              <p:spPr>
                <a:xfrm>
                  <a:off x="3840750" y="5609730"/>
                  <a:ext cx="303120" cy="2487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59" name="墨迹 58">
                  <a:extLst>
                    <a:ext uri="{FF2B5EF4-FFF2-40B4-BE49-F238E27FC236}">
                      <a16:creationId xmlns:a16="http://schemas.microsoft.com/office/drawing/2014/main" id="{015A53EE-6A42-451B-BBC4-06DE27978346}"/>
                    </a:ext>
                  </a:extLst>
                </p14:cNvPr>
                <p14:cNvContentPartPr/>
                <p14:nvPr/>
              </p14:nvContentPartPr>
              <p14:xfrm>
                <a:off x="4215870" y="5493090"/>
                <a:ext cx="73080" cy="114480"/>
              </p14:xfrm>
            </p:contentPart>
          </mc:Choice>
          <mc:Fallback>
            <p:pic>
              <p:nvPicPr>
                <p:cNvPr id="59" name="墨迹 58">
                  <a:extLst>
                    <a:ext uri="{FF2B5EF4-FFF2-40B4-BE49-F238E27FC236}">
                      <a16:creationId xmlns:a16="http://schemas.microsoft.com/office/drawing/2014/main" id="{015A53EE-6A42-451B-BBC4-06DE27978346}"/>
                    </a:ext>
                  </a:extLst>
                </p:cNvPr>
                <p:cNvPicPr/>
                <p:nvPr/>
              </p:nvPicPr>
              <p:blipFill>
                <a:blip r:embed="rId105"/>
                <a:stretch>
                  <a:fillRect/>
                </a:stretch>
              </p:blipFill>
              <p:spPr>
                <a:xfrm>
                  <a:off x="4197870" y="5475090"/>
                  <a:ext cx="10872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0" name="墨迹 59">
                  <a:extLst>
                    <a:ext uri="{FF2B5EF4-FFF2-40B4-BE49-F238E27FC236}">
                      <a16:creationId xmlns:a16="http://schemas.microsoft.com/office/drawing/2014/main" id="{1ACDD1C9-B003-4F7F-AC65-D1938DE766CC}"/>
                    </a:ext>
                  </a:extLst>
                </p14:cNvPr>
                <p14:cNvContentPartPr/>
                <p14:nvPr/>
              </p14:nvContentPartPr>
              <p14:xfrm>
                <a:off x="4346910" y="5458530"/>
                <a:ext cx="48240" cy="93600"/>
              </p14:xfrm>
            </p:contentPart>
          </mc:Choice>
          <mc:Fallback>
            <p:pic>
              <p:nvPicPr>
                <p:cNvPr id="60" name="墨迹 59">
                  <a:extLst>
                    <a:ext uri="{FF2B5EF4-FFF2-40B4-BE49-F238E27FC236}">
                      <a16:creationId xmlns:a16="http://schemas.microsoft.com/office/drawing/2014/main" id="{1ACDD1C9-B003-4F7F-AC65-D1938DE766CC}"/>
                    </a:ext>
                  </a:extLst>
                </p:cNvPr>
                <p:cNvPicPr/>
                <p:nvPr/>
              </p:nvPicPr>
              <p:blipFill>
                <a:blip r:embed="rId107"/>
                <a:stretch>
                  <a:fillRect/>
                </a:stretch>
              </p:blipFill>
              <p:spPr>
                <a:xfrm>
                  <a:off x="4329270" y="5440890"/>
                  <a:ext cx="8388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1" name="墨迹 60">
                  <a:extLst>
                    <a:ext uri="{FF2B5EF4-FFF2-40B4-BE49-F238E27FC236}">
                      <a16:creationId xmlns:a16="http://schemas.microsoft.com/office/drawing/2014/main" id="{3E52C295-EE93-4816-9734-0BF09AA39F7C}"/>
                    </a:ext>
                  </a:extLst>
                </p14:cNvPr>
                <p14:cNvContentPartPr/>
                <p14:nvPr/>
              </p14:nvContentPartPr>
              <p14:xfrm>
                <a:off x="4296870" y="5301570"/>
                <a:ext cx="217080" cy="514440"/>
              </p14:xfrm>
            </p:contentPart>
          </mc:Choice>
          <mc:Fallback>
            <p:pic>
              <p:nvPicPr>
                <p:cNvPr id="61" name="墨迹 60">
                  <a:extLst>
                    <a:ext uri="{FF2B5EF4-FFF2-40B4-BE49-F238E27FC236}">
                      <a16:creationId xmlns:a16="http://schemas.microsoft.com/office/drawing/2014/main" id="{3E52C295-EE93-4816-9734-0BF09AA39F7C}"/>
                    </a:ext>
                  </a:extLst>
                </p:cNvPr>
                <p:cNvPicPr/>
                <p:nvPr/>
              </p:nvPicPr>
              <p:blipFill>
                <a:blip r:embed="rId109"/>
                <a:stretch>
                  <a:fillRect/>
                </a:stretch>
              </p:blipFill>
              <p:spPr>
                <a:xfrm>
                  <a:off x="4279230" y="5283570"/>
                  <a:ext cx="252720" cy="5500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2" name="墨迹 61">
                  <a:extLst>
                    <a:ext uri="{FF2B5EF4-FFF2-40B4-BE49-F238E27FC236}">
                      <a16:creationId xmlns:a16="http://schemas.microsoft.com/office/drawing/2014/main" id="{9404C826-0671-4A93-88B9-669A3E5CE2D8}"/>
                    </a:ext>
                  </a:extLst>
                </p14:cNvPr>
                <p14:cNvContentPartPr/>
                <p14:nvPr/>
              </p14:nvContentPartPr>
              <p14:xfrm>
                <a:off x="4525470" y="5468250"/>
                <a:ext cx="119160" cy="32040"/>
              </p14:xfrm>
            </p:contentPart>
          </mc:Choice>
          <mc:Fallback>
            <p:pic>
              <p:nvPicPr>
                <p:cNvPr id="62" name="墨迹 61">
                  <a:extLst>
                    <a:ext uri="{FF2B5EF4-FFF2-40B4-BE49-F238E27FC236}">
                      <a16:creationId xmlns:a16="http://schemas.microsoft.com/office/drawing/2014/main" id="{9404C826-0671-4A93-88B9-669A3E5CE2D8}"/>
                    </a:ext>
                  </a:extLst>
                </p:cNvPr>
                <p:cNvPicPr/>
                <p:nvPr/>
              </p:nvPicPr>
              <p:blipFill>
                <a:blip r:embed="rId111"/>
                <a:stretch>
                  <a:fillRect/>
                </a:stretch>
              </p:blipFill>
              <p:spPr>
                <a:xfrm>
                  <a:off x="4507830" y="5450610"/>
                  <a:ext cx="15480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3" name="墨迹 62">
                  <a:extLst>
                    <a:ext uri="{FF2B5EF4-FFF2-40B4-BE49-F238E27FC236}">
                      <a16:creationId xmlns:a16="http://schemas.microsoft.com/office/drawing/2014/main" id="{6B280709-E3DC-44D1-94F0-C7B5D3E903E7}"/>
                    </a:ext>
                  </a:extLst>
                </p14:cNvPr>
                <p14:cNvContentPartPr/>
                <p14:nvPr/>
              </p14:nvContentPartPr>
              <p14:xfrm>
                <a:off x="4449150" y="5566890"/>
                <a:ext cx="170640" cy="39960"/>
              </p14:xfrm>
            </p:contentPart>
          </mc:Choice>
          <mc:Fallback>
            <p:pic>
              <p:nvPicPr>
                <p:cNvPr id="63" name="墨迹 62">
                  <a:extLst>
                    <a:ext uri="{FF2B5EF4-FFF2-40B4-BE49-F238E27FC236}">
                      <a16:creationId xmlns:a16="http://schemas.microsoft.com/office/drawing/2014/main" id="{6B280709-E3DC-44D1-94F0-C7B5D3E903E7}"/>
                    </a:ext>
                  </a:extLst>
                </p:cNvPr>
                <p:cNvPicPr/>
                <p:nvPr/>
              </p:nvPicPr>
              <p:blipFill>
                <a:blip r:embed="rId113"/>
                <a:stretch>
                  <a:fillRect/>
                </a:stretch>
              </p:blipFill>
              <p:spPr>
                <a:xfrm>
                  <a:off x="4431510" y="5548890"/>
                  <a:ext cx="20628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7408" name="墨迹 17407">
                  <a:extLst>
                    <a:ext uri="{FF2B5EF4-FFF2-40B4-BE49-F238E27FC236}">
                      <a16:creationId xmlns:a16="http://schemas.microsoft.com/office/drawing/2014/main" id="{F4B325A6-6716-4A2D-9A9F-D4DFA2DBA501}"/>
                    </a:ext>
                  </a:extLst>
                </p14:cNvPr>
                <p14:cNvContentPartPr/>
                <p14:nvPr/>
              </p14:nvContentPartPr>
              <p14:xfrm>
                <a:off x="4555350" y="5386890"/>
                <a:ext cx="38520" cy="299520"/>
              </p14:xfrm>
            </p:contentPart>
          </mc:Choice>
          <mc:Fallback>
            <p:pic>
              <p:nvPicPr>
                <p:cNvPr id="17408" name="墨迹 17407">
                  <a:extLst>
                    <a:ext uri="{FF2B5EF4-FFF2-40B4-BE49-F238E27FC236}">
                      <a16:creationId xmlns:a16="http://schemas.microsoft.com/office/drawing/2014/main" id="{F4B325A6-6716-4A2D-9A9F-D4DFA2DBA501}"/>
                    </a:ext>
                  </a:extLst>
                </p:cNvPr>
                <p:cNvPicPr/>
                <p:nvPr/>
              </p:nvPicPr>
              <p:blipFill>
                <a:blip r:embed="rId115"/>
                <a:stretch>
                  <a:fillRect/>
                </a:stretch>
              </p:blipFill>
              <p:spPr>
                <a:xfrm>
                  <a:off x="4537710" y="5369250"/>
                  <a:ext cx="74160" cy="33516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7414" name="墨迹 17413">
                  <a:extLst>
                    <a:ext uri="{FF2B5EF4-FFF2-40B4-BE49-F238E27FC236}">
                      <a16:creationId xmlns:a16="http://schemas.microsoft.com/office/drawing/2014/main" id="{F83820D2-4107-4EAD-A54A-4E5B05783F10}"/>
                    </a:ext>
                  </a:extLst>
                </p14:cNvPr>
                <p14:cNvContentPartPr/>
                <p14:nvPr/>
              </p14:nvContentPartPr>
              <p14:xfrm>
                <a:off x="4386150" y="5697570"/>
                <a:ext cx="432000" cy="125640"/>
              </p14:xfrm>
            </p:contentPart>
          </mc:Choice>
          <mc:Fallback>
            <p:pic>
              <p:nvPicPr>
                <p:cNvPr id="17414" name="墨迹 17413">
                  <a:extLst>
                    <a:ext uri="{FF2B5EF4-FFF2-40B4-BE49-F238E27FC236}">
                      <a16:creationId xmlns:a16="http://schemas.microsoft.com/office/drawing/2014/main" id="{F83820D2-4107-4EAD-A54A-4E5B05783F10}"/>
                    </a:ext>
                  </a:extLst>
                </p:cNvPr>
                <p:cNvPicPr/>
                <p:nvPr/>
              </p:nvPicPr>
              <p:blipFill>
                <a:blip r:embed="rId117"/>
                <a:stretch>
                  <a:fillRect/>
                </a:stretch>
              </p:blipFill>
              <p:spPr>
                <a:xfrm>
                  <a:off x="4368150" y="5679570"/>
                  <a:ext cx="46764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7415" name="墨迹 17414">
                  <a:extLst>
                    <a:ext uri="{FF2B5EF4-FFF2-40B4-BE49-F238E27FC236}">
                      <a16:creationId xmlns:a16="http://schemas.microsoft.com/office/drawing/2014/main" id="{6DEA49F0-F743-43D1-95F5-F4A88FAA96E2}"/>
                    </a:ext>
                  </a:extLst>
                </p14:cNvPr>
                <p14:cNvContentPartPr/>
                <p14:nvPr/>
              </p14:nvContentPartPr>
              <p14:xfrm>
                <a:off x="5106150" y="5367810"/>
                <a:ext cx="142200" cy="53640"/>
              </p14:xfrm>
            </p:contentPart>
          </mc:Choice>
          <mc:Fallback>
            <p:pic>
              <p:nvPicPr>
                <p:cNvPr id="17415" name="墨迹 17414">
                  <a:extLst>
                    <a:ext uri="{FF2B5EF4-FFF2-40B4-BE49-F238E27FC236}">
                      <a16:creationId xmlns:a16="http://schemas.microsoft.com/office/drawing/2014/main" id="{6DEA49F0-F743-43D1-95F5-F4A88FAA96E2}"/>
                    </a:ext>
                  </a:extLst>
                </p:cNvPr>
                <p:cNvPicPr/>
                <p:nvPr/>
              </p:nvPicPr>
              <p:blipFill>
                <a:blip r:embed="rId119"/>
                <a:stretch>
                  <a:fillRect/>
                </a:stretch>
              </p:blipFill>
              <p:spPr>
                <a:xfrm>
                  <a:off x="5088150" y="5349810"/>
                  <a:ext cx="17784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7416" name="墨迹 17415">
                  <a:extLst>
                    <a:ext uri="{FF2B5EF4-FFF2-40B4-BE49-F238E27FC236}">
                      <a16:creationId xmlns:a16="http://schemas.microsoft.com/office/drawing/2014/main" id="{1B0A8756-3DC9-4895-9A03-5666536C9F33}"/>
                    </a:ext>
                  </a:extLst>
                </p14:cNvPr>
                <p14:cNvContentPartPr/>
                <p14:nvPr/>
              </p14:nvContentPartPr>
              <p14:xfrm>
                <a:off x="5094270" y="5437290"/>
                <a:ext cx="92160" cy="235440"/>
              </p14:xfrm>
            </p:contentPart>
          </mc:Choice>
          <mc:Fallback>
            <p:pic>
              <p:nvPicPr>
                <p:cNvPr id="17416" name="墨迹 17415">
                  <a:extLst>
                    <a:ext uri="{FF2B5EF4-FFF2-40B4-BE49-F238E27FC236}">
                      <a16:creationId xmlns:a16="http://schemas.microsoft.com/office/drawing/2014/main" id="{1B0A8756-3DC9-4895-9A03-5666536C9F33}"/>
                    </a:ext>
                  </a:extLst>
                </p:cNvPr>
                <p:cNvPicPr/>
                <p:nvPr/>
              </p:nvPicPr>
              <p:blipFill>
                <a:blip r:embed="rId121"/>
                <a:stretch>
                  <a:fillRect/>
                </a:stretch>
              </p:blipFill>
              <p:spPr>
                <a:xfrm>
                  <a:off x="5076270" y="5419650"/>
                  <a:ext cx="12780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7417" name="墨迹 17416">
                  <a:extLst>
                    <a:ext uri="{FF2B5EF4-FFF2-40B4-BE49-F238E27FC236}">
                      <a16:creationId xmlns:a16="http://schemas.microsoft.com/office/drawing/2014/main" id="{7FBAB5DD-DE1B-4DBE-BE92-058B0229E4E6}"/>
                    </a:ext>
                  </a:extLst>
                </p14:cNvPr>
                <p14:cNvContentPartPr/>
                <p14:nvPr/>
              </p14:nvContentPartPr>
              <p14:xfrm>
                <a:off x="5188230" y="5531610"/>
                <a:ext cx="24840" cy="204480"/>
              </p14:xfrm>
            </p:contentPart>
          </mc:Choice>
          <mc:Fallback>
            <p:pic>
              <p:nvPicPr>
                <p:cNvPr id="17417" name="墨迹 17416">
                  <a:extLst>
                    <a:ext uri="{FF2B5EF4-FFF2-40B4-BE49-F238E27FC236}">
                      <a16:creationId xmlns:a16="http://schemas.microsoft.com/office/drawing/2014/main" id="{7FBAB5DD-DE1B-4DBE-BE92-058B0229E4E6}"/>
                    </a:ext>
                  </a:extLst>
                </p:cNvPr>
                <p:cNvPicPr/>
                <p:nvPr/>
              </p:nvPicPr>
              <p:blipFill>
                <a:blip r:embed="rId123"/>
                <a:stretch>
                  <a:fillRect/>
                </a:stretch>
              </p:blipFill>
              <p:spPr>
                <a:xfrm>
                  <a:off x="5170590" y="5513970"/>
                  <a:ext cx="60480" cy="2401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7418" name="墨迹 17417">
                  <a:extLst>
                    <a:ext uri="{FF2B5EF4-FFF2-40B4-BE49-F238E27FC236}">
                      <a16:creationId xmlns:a16="http://schemas.microsoft.com/office/drawing/2014/main" id="{E43BCAC4-09C3-4C86-8DF1-F9F68864003C}"/>
                    </a:ext>
                  </a:extLst>
                </p14:cNvPr>
                <p14:cNvContentPartPr/>
                <p14:nvPr/>
              </p14:nvContentPartPr>
              <p14:xfrm>
                <a:off x="5259870" y="5543130"/>
                <a:ext cx="64800" cy="100440"/>
              </p14:xfrm>
            </p:contentPart>
          </mc:Choice>
          <mc:Fallback>
            <p:pic>
              <p:nvPicPr>
                <p:cNvPr id="17418" name="墨迹 17417">
                  <a:extLst>
                    <a:ext uri="{FF2B5EF4-FFF2-40B4-BE49-F238E27FC236}">
                      <a16:creationId xmlns:a16="http://schemas.microsoft.com/office/drawing/2014/main" id="{E43BCAC4-09C3-4C86-8DF1-F9F68864003C}"/>
                    </a:ext>
                  </a:extLst>
                </p:cNvPr>
                <p:cNvPicPr/>
                <p:nvPr/>
              </p:nvPicPr>
              <p:blipFill>
                <a:blip r:embed="rId125"/>
                <a:stretch>
                  <a:fillRect/>
                </a:stretch>
              </p:blipFill>
              <p:spPr>
                <a:xfrm>
                  <a:off x="5241870" y="5525490"/>
                  <a:ext cx="100440" cy="1360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7419" name="墨迹 17418">
                  <a:extLst>
                    <a:ext uri="{FF2B5EF4-FFF2-40B4-BE49-F238E27FC236}">
                      <a16:creationId xmlns:a16="http://schemas.microsoft.com/office/drawing/2014/main" id="{BA81BA65-4C06-4070-8662-F2B1EC45B7BE}"/>
                    </a:ext>
                  </a:extLst>
                </p14:cNvPr>
                <p14:cNvContentPartPr/>
                <p14:nvPr/>
              </p14:nvContentPartPr>
              <p14:xfrm>
                <a:off x="5007510" y="5308050"/>
                <a:ext cx="39960" cy="69480"/>
              </p14:xfrm>
            </p:contentPart>
          </mc:Choice>
          <mc:Fallback>
            <p:pic>
              <p:nvPicPr>
                <p:cNvPr id="17419" name="墨迹 17418">
                  <a:extLst>
                    <a:ext uri="{FF2B5EF4-FFF2-40B4-BE49-F238E27FC236}">
                      <a16:creationId xmlns:a16="http://schemas.microsoft.com/office/drawing/2014/main" id="{BA81BA65-4C06-4070-8662-F2B1EC45B7BE}"/>
                    </a:ext>
                  </a:extLst>
                </p:cNvPr>
                <p:cNvPicPr/>
                <p:nvPr/>
              </p:nvPicPr>
              <p:blipFill>
                <a:blip r:embed="rId127"/>
                <a:stretch>
                  <a:fillRect/>
                </a:stretch>
              </p:blipFill>
              <p:spPr>
                <a:xfrm>
                  <a:off x="4989510" y="5290050"/>
                  <a:ext cx="7560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7420" name="墨迹 17419">
                  <a:extLst>
                    <a:ext uri="{FF2B5EF4-FFF2-40B4-BE49-F238E27FC236}">
                      <a16:creationId xmlns:a16="http://schemas.microsoft.com/office/drawing/2014/main" id="{DB718491-7F8E-48CE-8ADB-3D8EFE1E9366}"/>
                    </a:ext>
                  </a:extLst>
                </p14:cNvPr>
                <p14:cNvContentPartPr/>
                <p14:nvPr/>
              </p14:nvContentPartPr>
              <p14:xfrm>
                <a:off x="4983030" y="5396610"/>
                <a:ext cx="384840" cy="395280"/>
              </p14:xfrm>
            </p:contentPart>
          </mc:Choice>
          <mc:Fallback>
            <p:pic>
              <p:nvPicPr>
                <p:cNvPr id="17420" name="墨迹 17419">
                  <a:extLst>
                    <a:ext uri="{FF2B5EF4-FFF2-40B4-BE49-F238E27FC236}">
                      <a16:creationId xmlns:a16="http://schemas.microsoft.com/office/drawing/2014/main" id="{DB718491-7F8E-48CE-8ADB-3D8EFE1E9366}"/>
                    </a:ext>
                  </a:extLst>
                </p:cNvPr>
                <p:cNvPicPr/>
                <p:nvPr/>
              </p:nvPicPr>
              <p:blipFill>
                <a:blip r:embed="rId129"/>
                <a:stretch>
                  <a:fillRect/>
                </a:stretch>
              </p:blipFill>
              <p:spPr>
                <a:xfrm>
                  <a:off x="4965030" y="5378970"/>
                  <a:ext cx="420480" cy="4309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7421" name="墨迹 17420">
                  <a:extLst>
                    <a:ext uri="{FF2B5EF4-FFF2-40B4-BE49-F238E27FC236}">
                      <a16:creationId xmlns:a16="http://schemas.microsoft.com/office/drawing/2014/main" id="{BDB0E455-7AD8-49C6-BD2E-1E0BA968908F}"/>
                    </a:ext>
                  </a:extLst>
                </p14:cNvPr>
                <p14:cNvContentPartPr/>
                <p14:nvPr/>
              </p14:nvContentPartPr>
              <p14:xfrm>
                <a:off x="5490630" y="5293650"/>
                <a:ext cx="225000" cy="33480"/>
              </p14:xfrm>
            </p:contentPart>
          </mc:Choice>
          <mc:Fallback>
            <p:pic>
              <p:nvPicPr>
                <p:cNvPr id="17421" name="墨迹 17420">
                  <a:extLst>
                    <a:ext uri="{FF2B5EF4-FFF2-40B4-BE49-F238E27FC236}">
                      <a16:creationId xmlns:a16="http://schemas.microsoft.com/office/drawing/2014/main" id="{BDB0E455-7AD8-49C6-BD2E-1E0BA968908F}"/>
                    </a:ext>
                  </a:extLst>
                </p:cNvPr>
                <p:cNvPicPr/>
                <p:nvPr/>
              </p:nvPicPr>
              <p:blipFill>
                <a:blip r:embed="rId131"/>
                <a:stretch>
                  <a:fillRect/>
                </a:stretch>
              </p:blipFill>
              <p:spPr>
                <a:xfrm>
                  <a:off x="5472630" y="5276010"/>
                  <a:ext cx="26064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7422" name="墨迹 17421">
                  <a:extLst>
                    <a:ext uri="{FF2B5EF4-FFF2-40B4-BE49-F238E27FC236}">
                      <a16:creationId xmlns:a16="http://schemas.microsoft.com/office/drawing/2014/main" id="{0EFB15B6-5B44-4A9A-9D8D-914F693EA616}"/>
                    </a:ext>
                  </a:extLst>
                </p14:cNvPr>
                <p14:cNvContentPartPr/>
                <p14:nvPr/>
              </p14:nvContentPartPr>
              <p14:xfrm>
                <a:off x="5429070" y="5412090"/>
                <a:ext cx="162000" cy="464400"/>
              </p14:xfrm>
            </p:contentPart>
          </mc:Choice>
          <mc:Fallback>
            <p:pic>
              <p:nvPicPr>
                <p:cNvPr id="17422" name="墨迹 17421">
                  <a:extLst>
                    <a:ext uri="{FF2B5EF4-FFF2-40B4-BE49-F238E27FC236}">
                      <a16:creationId xmlns:a16="http://schemas.microsoft.com/office/drawing/2014/main" id="{0EFB15B6-5B44-4A9A-9D8D-914F693EA616}"/>
                    </a:ext>
                  </a:extLst>
                </p:cNvPr>
                <p:cNvPicPr/>
                <p:nvPr/>
              </p:nvPicPr>
              <p:blipFill>
                <a:blip r:embed="rId133"/>
                <a:stretch>
                  <a:fillRect/>
                </a:stretch>
              </p:blipFill>
              <p:spPr>
                <a:xfrm>
                  <a:off x="5411430" y="5394090"/>
                  <a:ext cx="197640" cy="5000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7423" name="墨迹 17422">
                  <a:extLst>
                    <a:ext uri="{FF2B5EF4-FFF2-40B4-BE49-F238E27FC236}">
                      <a16:creationId xmlns:a16="http://schemas.microsoft.com/office/drawing/2014/main" id="{8C0A4B6C-5A2D-42C1-BB3B-AD3213FCF960}"/>
                    </a:ext>
                  </a:extLst>
                </p14:cNvPr>
                <p14:cNvContentPartPr/>
                <p14:nvPr/>
              </p14:nvContentPartPr>
              <p14:xfrm>
                <a:off x="5631750" y="5414970"/>
                <a:ext cx="29160" cy="92160"/>
              </p14:xfrm>
            </p:contentPart>
          </mc:Choice>
          <mc:Fallback>
            <p:pic>
              <p:nvPicPr>
                <p:cNvPr id="17423" name="墨迹 17422">
                  <a:extLst>
                    <a:ext uri="{FF2B5EF4-FFF2-40B4-BE49-F238E27FC236}">
                      <a16:creationId xmlns:a16="http://schemas.microsoft.com/office/drawing/2014/main" id="{8C0A4B6C-5A2D-42C1-BB3B-AD3213FCF960}"/>
                    </a:ext>
                  </a:extLst>
                </p:cNvPr>
                <p:cNvPicPr/>
                <p:nvPr/>
              </p:nvPicPr>
              <p:blipFill>
                <a:blip r:embed="rId135"/>
                <a:stretch>
                  <a:fillRect/>
                </a:stretch>
              </p:blipFill>
              <p:spPr>
                <a:xfrm>
                  <a:off x="5613750" y="5396970"/>
                  <a:ext cx="6480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7424" name="墨迹 17423">
                  <a:extLst>
                    <a:ext uri="{FF2B5EF4-FFF2-40B4-BE49-F238E27FC236}">
                      <a16:creationId xmlns:a16="http://schemas.microsoft.com/office/drawing/2014/main" id="{662AF0B0-5822-4ACC-8F69-373AD7338444}"/>
                    </a:ext>
                  </a:extLst>
                </p14:cNvPr>
                <p14:cNvContentPartPr/>
                <p14:nvPr/>
              </p14:nvContentPartPr>
              <p14:xfrm>
                <a:off x="5629950" y="5503170"/>
                <a:ext cx="6840" cy="101880"/>
              </p14:xfrm>
            </p:contentPart>
          </mc:Choice>
          <mc:Fallback>
            <p:pic>
              <p:nvPicPr>
                <p:cNvPr id="17424" name="墨迹 17423">
                  <a:extLst>
                    <a:ext uri="{FF2B5EF4-FFF2-40B4-BE49-F238E27FC236}">
                      <a16:creationId xmlns:a16="http://schemas.microsoft.com/office/drawing/2014/main" id="{662AF0B0-5822-4ACC-8F69-373AD7338444}"/>
                    </a:ext>
                  </a:extLst>
                </p:cNvPr>
                <p:cNvPicPr/>
                <p:nvPr/>
              </p:nvPicPr>
              <p:blipFill>
                <a:blip r:embed="rId137"/>
                <a:stretch>
                  <a:fillRect/>
                </a:stretch>
              </p:blipFill>
              <p:spPr>
                <a:xfrm>
                  <a:off x="5611950" y="5485170"/>
                  <a:ext cx="4248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7425" name="墨迹 17424">
                  <a:extLst>
                    <a:ext uri="{FF2B5EF4-FFF2-40B4-BE49-F238E27FC236}">
                      <a16:creationId xmlns:a16="http://schemas.microsoft.com/office/drawing/2014/main" id="{4E4EBBE9-2CE1-4B65-AC94-28A9D04799B1}"/>
                    </a:ext>
                  </a:extLst>
                </p14:cNvPr>
                <p14:cNvContentPartPr/>
                <p14:nvPr/>
              </p14:nvContentPartPr>
              <p14:xfrm>
                <a:off x="5652990" y="5492730"/>
                <a:ext cx="173520" cy="118080"/>
              </p14:xfrm>
            </p:contentPart>
          </mc:Choice>
          <mc:Fallback>
            <p:pic>
              <p:nvPicPr>
                <p:cNvPr id="17425" name="墨迹 17424">
                  <a:extLst>
                    <a:ext uri="{FF2B5EF4-FFF2-40B4-BE49-F238E27FC236}">
                      <a16:creationId xmlns:a16="http://schemas.microsoft.com/office/drawing/2014/main" id="{4E4EBBE9-2CE1-4B65-AC94-28A9D04799B1}"/>
                    </a:ext>
                  </a:extLst>
                </p:cNvPr>
                <p:cNvPicPr/>
                <p:nvPr/>
              </p:nvPicPr>
              <p:blipFill>
                <a:blip r:embed="rId139"/>
                <a:stretch>
                  <a:fillRect/>
                </a:stretch>
              </p:blipFill>
              <p:spPr>
                <a:xfrm>
                  <a:off x="5634990" y="5475090"/>
                  <a:ext cx="20916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7426" name="墨迹 17425">
                  <a:extLst>
                    <a:ext uri="{FF2B5EF4-FFF2-40B4-BE49-F238E27FC236}">
                      <a16:creationId xmlns:a16="http://schemas.microsoft.com/office/drawing/2014/main" id="{65CEF1C2-AD29-47CD-BD03-2DE64F5B927B}"/>
                    </a:ext>
                  </a:extLst>
                </p14:cNvPr>
                <p14:cNvContentPartPr/>
                <p14:nvPr/>
              </p14:nvContentPartPr>
              <p14:xfrm>
                <a:off x="5647590" y="5632050"/>
                <a:ext cx="86760" cy="198720"/>
              </p14:xfrm>
            </p:contentPart>
          </mc:Choice>
          <mc:Fallback>
            <p:pic>
              <p:nvPicPr>
                <p:cNvPr id="17426" name="墨迹 17425">
                  <a:extLst>
                    <a:ext uri="{FF2B5EF4-FFF2-40B4-BE49-F238E27FC236}">
                      <a16:creationId xmlns:a16="http://schemas.microsoft.com/office/drawing/2014/main" id="{65CEF1C2-AD29-47CD-BD03-2DE64F5B927B}"/>
                    </a:ext>
                  </a:extLst>
                </p:cNvPr>
                <p:cNvPicPr/>
                <p:nvPr/>
              </p:nvPicPr>
              <p:blipFill>
                <a:blip r:embed="rId141"/>
                <a:stretch>
                  <a:fillRect/>
                </a:stretch>
              </p:blipFill>
              <p:spPr>
                <a:xfrm>
                  <a:off x="5629950" y="5614050"/>
                  <a:ext cx="12240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7427" name="墨迹 17426">
                  <a:extLst>
                    <a:ext uri="{FF2B5EF4-FFF2-40B4-BE49-F238E27FC236}">
                      <a16:creationId xmlns:a16="http://schemas.microsoft.com/office/drawing/2014/main" id="{00D37172-E32E-4215-B87E-3D9A6D4CF36E}"/>
                    </a:ext>
                  </a:extLst>
                </p14:cNvPr>
                <p14:cNvContentPartPr/>
                <p14:nvPr/>
              </p14:nvContentPartPr>
              <p14:xfrm>
                <a:off x="5589630" y="5701170"/>
                <a:ext cx="30600" cy="65880"/>
              </p14:xfrm>
            </p:contentPart>
          </mc:Choice>
          <mc:Fallback>
            <p:pic>
              <p:nvPicPr>
                <p:cNvPr id="17427" name="墨迹 17426">
                  <a:extLst>
                    <a:ext uri="{FF2B5EF4-FFF2-40B4-BE49-F238E27FC236}">
                      <a16:creationId xmlns:a16="http://schemas.microsoft.com/office/drawing/2014/main" id="{00D37172-E32E-4215-B87E-3D9A6D4CF36E}"/>
                    </a:ext>
                  </a:extLst>
                </p:cNvPr>
                <p:cNvPicPr/>
                <p:nvPr/>
              </p:nvPicPr>
              <p:blipFill>
                <a:blip r:embed="rId143"/>
                <a:stretch>
                  <a:fillRect/>
                </a:stretch>
              </p:blipFill>
              <p:spPr>
                <a:xfrm>
                  <a:off x="5571990" y="5683170"/>
                  <a:ext cx="6624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7428" name="墨迹 17427">
                  <a:extLst>
                    <a:ext uri="{FF2B5EF4-FFF2-40B4-BE49-F238E27FC236}">
                      <a16:creationId xmlns:a16="http://schemas.microsoft.com/office/drawing/2014/main" id="{0B71755D-2AAE-4418-984B-E71DE87C1B89}"/>
                    </a:ext>
                  </a:extLst>
                </p14:cNvPr>
                <p14:cNvContentPartPr/>
                <p14:nvPr/>
              </p14:nvContentPartPr>
              <p14:xfrm>
                <a:off x="5874030" y="5684610"/>
                <a:ext cx="27000" cy="96120"/>
              </p14:xfrm>
            </p:contentPart>
          </mc:Choice>
          <mc:Fallback>
            <p:pic>
              <p:nvPicPr>
                <p:cNvPr id="17428" name="墨迹 17427">
                  <a:extLst>
                    <a:ext uri="{FF2B5EF4-FFF2-40B4-BE49-F238E27FC236}">
                      <a16:creationId xmlns:a16="http://schemas.microsoft.com/office/drawing/2014/main" id="{0B71755D-2AAE-4418-984B-E71DE87C1B89}"/>
                    </a:ext>
                  </a:extLst>
                </p:cNvPr>
                <p:cNvPicPr/>
                <p:nvPr/>
              </p:nvPicPr>
              <p:blipFill>
                <a:blip r:embed="rId145"/>
                <a:stretch>
                  <a:fillRect/>
                </a:stretch>
              </p:blipFill>
              <p:spPr>
                <a:xfrm>
                  <a:off x="5856390" y="5666610"/>
                  <a:ext cx="62640" cy="13176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837</TotalTime>
  <Words>3799</Words>
  <Application>Microsoft Office PowerPoint</Application>
  <PresentationFormat>全屏显示(4:3)</PresentationFormat>
  <Paragraphs>501</Paragraphs>
  <Slides>66</Slides>
  <Notes>30</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66</vt:i4>
      </vt:variant>
    </vt:vector>
  </HeadingPairs>
  <TitlesOfParts>
    <vt:vector size="77" baseType="lpstr">
      <vt:lpstr>黑体</vt:lpstr>
      <vt:lpstr>宋体</vt:lpstr>
      <vt:lpstr>Arial</vt:lpstr>
      <vt:lpstr>Calibri</vt:lpstr>
      <vt:lpstr>Calibri Light</vt:lpstr>
      <vt:lpstr>Franklin Gothic Medium</vt:lpstr>
      <vt:lpstr>Tahoma</vt:lpstr>
      <vt:lpstr>Times New Roman</vt:lpstr>
      <vt:lpstr>Wingdings</vt:lpstr>
      <vt:lpstr>Office 主题</vt:lpstr>
      <vt:lpstr>自定义设计方案</vt:lpstr>
      <vt:lpstr>PowerPoint 演示文稿</vt:lpstr>
      <vt:lpstr>Proteomics</vt:lpstr>
      <vt:lpstr>Proteome study </vt:lpstr>
      <vt:lpstr> Proteome Study Workflow</vt:lpstr>
      <vt:lpstr>  Sample preparation</vt:lpstr>
      <vt:lpstr>PowerPoint 演示文稿</vt:lpstr>
      <vt:lpstr>Sample Preparation Method(s) Selection </vt:lpstr>
      <vt:lpstr>High heterogeneity  No universal method  Need to be optimized  for each sample </vt:lpstr>
      <vt:lpstr>2.1  Principle for Sample Preparation</vt:lpstr>
      <vt:lpstr>Basic principles</vt:lpstr>
      <vt:lpstr>Basic principles</vt:lpstr>
      <vt:lpstr>PowerPoint 演示文稿</vt:lpstr>
      <vt:lpstr>2.2 Steps for sample preparation                                  ---biofluids</vt:lpstr>
      <vt:lpstr>2.2 Steps for sample preparation                        --cell or tissue</vt:lpstr>
      <vt:lpstr>1 Cell Disruption</vt:lpstr>
      <vt:lpstr>2 Extract and lyse Proteins</vt:lpstr>
      <vt:lpstr>Function of “Lysis Buffer”</vt:lpstr>
      <vt:lpstr>Composition of “Lysis buffer”</vt:lpstr>
      <vt:lpstr>PowerPoint 演示文稿</vt:lpstr>
      <vt:lpstr>PowerPoint 演示文稿</vt:lpstr>
      <vt:lpstr>PowerPoint 演示文稿</vt:lpstr>
      <vt:lpstr>PowerPoint 演示文稿</vt:lpstr>
      <vt:lpstr>PowerPoint 演示文稿</vt:lpstr>
      <vt:lpstr>Composition of standard “Lysis buffer”</vt:lpstr>
      <vt:lpstr>PowerPoint 演示文稿</vt:lpstr>
      <vt:lpstr>Lysis buffer</vt:lpstr>
      <vt:lpstr>3 Proteolysis and degradation Protection</vt:lpstr>
      <vt:lpstr>4 Contaminant Removal</vt:lpstr>
      <vt:lpstr>PowerPoint 演示文稿</vt:lpstr>
      <vt:lpstr>Method</vt:lpstr>
      <vt:lpstr>Exercise   Tell the goal and design suitable sample preparation method </vt:lpstr>
      <vt:lpstr>2.3 Sample Pre-Fractionation</vt:lpstr>
      <vt:lpstr>2.3 Sample Pre-Fractionation</vt:lpstr>
      <vt:lpstr>2.3.1 Sequential extraction based on solubility </vt:lpstr>
      <vt:lpstr>PowerPoint 演示文稿</vt:lpstr>
      <vt:lpstr>PowerPoint 演示文稿</vt:lpstr>
      <vt:lpstr>2.3.2 Subcellular Fractionation</vt:lpstr>
      <vt:lpstr>Detergent Fractionation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Different cellular compartments</vt:lpstr>
      <vt:lpstr>2.4 Special sample preparation  </vt:lpstr>
      <vt:lpstr>PowerPoint 演示文稿</vt:lpstr>
      <vt:lpstr>PowerPoint 演示文稿</vt:lpstr>
      <vt:lpstr>PowerPoint 演示文稿</vt:lpstr>
      <vt:lpstr>Laser microdissection（LMD）</vt:lpstr>
      <vt:lpstr>PowerPoint 演示文稿</vt:lpstr>
      <vt:lpstr>PowerPoint 演示文稿</vt:lpstr>
      <vt:lpstr>PowerPoint 演示文稿</vt:lpstr>
      <vt:lpstr>PowerPoint 演示文稿</vt:lpstr>
      <vt:lpstr>Question</vt:lpstr>
      <vt:lpstr>2.5 Protein concentration assay</vt:lpstr>
      <vt:lpstr>PowerPoint 演示文稿</vt:lpstr>
      <vt:lpstr>PowerPoint 演示文稿</vt:lpstr>
      <vt:lpstr>PowerPoint 演示文稿</vt:lpstr>
      <vt:lpstr>Questions</vt:lpstr>
      <vt:lpstr>Questions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ECUST模版</dc:title>
  <dc:creator>华东理工大学</dc:creator>
  <cp:lastModifiedBy>郭 博达</cp:lastModifiedBy>
  <cp:revision>1025</cp:revision>
  <dcterms:created xsi:type="dcterms:W3CDTF">2007-01-09T04:58:00Z</dcterms:created>
  <dcterms:modified xsi:type="dcterms:W3CDTF">2021-07-09T12:01:56Z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2052-11.1.0.8389</vt:lpwstr>
  </property>
  <property fmtid="{D5CDD505-2E9C-101B-9397-08002B2CF9AE}" pid="3" name="KSORubyTemplateID">
    <vt:lpwstr>8</vt:lpwstr>
  </property>
</Properties>
</file>